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321" r:id="rId13"/>
    <p:sldId id="267" r:id="rId14"/>
    <p:sldId id="322" r:id="rId15"/>
    <p:sldId id="323" r:id="rId16"/>
    <p:sldId id="324" r:id="rId17"/>
    <p:sldId id="325" r:id="rId18"/>
    <p:sldId id="326" r:id="rId19"/>
    <p:sldId id="327" r:id="rId20"/>
    <p:sldId id="329" r:id="rId21"/>
    <p:sldId id="330" r:id="rId22"/>
    <p:sldId id="331" r:id="rId23"/>
    <p:sldId id="332" r:id="rId24"/>
    <p:sldId id="328" r:id="rId25"/>
  </p:sldIdLst>
  <p:sldSz cx="12192000" cy="6858000"/>
  <p:notesSz cx="6858000" cy="9144000"/>
  <p:embeddedFontLst>
    <p:embeddedFont>
      <p:font typeface=".VnTime" panose="020B7200000000000000"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97897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48644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178351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50422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pPr/>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59329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244764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pPr/>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49383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pPr/>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34830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pPr/>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149577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388349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pPr/>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6283F-E79A-4174-97F4-305C981B4A88}" type="slidenum">
              <a:rPr lang="en-US" smtClean="0"/>
              <a:pPr/>
              <a:t>‹#›</a:t>
            </a:fld>
            <a:endParaRPr lang="en-US"/>
          </a:p>
        </p:txBody>
      </p:sp>
    </p:spTree>
    <p:extLst>
      <p:ext uri="{BB962C8B-B14F-4D97-AF65-F5344CB8AC3E}">
        <p14:creationId xmlns:p14="http://schemas.microsoft.com/office/powerpoint/2010/main" val="90451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pPr/>
              <a:t>4/13/2021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pPr/>
              <a:t>‹#›</a:t>
            </a:fld>
            <a:endParaRPr lang="en-US"/>
          </a:p>
        </p:txBody>
      </p:sp>
    </p:spTree>
    <p:extLst>
      <p:ext uri="{BB962C8B-B14F-4D97-AF65-F5344CB8AC3E}">
        <p14:creationId xmlns:p14="http://schemas.microsoft.com/office/powerpoint/2010/main" val="3845433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gif"/><Relationship Id="rId18" Type="http://schemas.openxmlformats.org/officeDocument/2006/relationships/audio" Target="../media/audio1.wav"/><Relationship Id="rId3" Type="http://schemas.openxmlformats.org/officeDocument/2006/relationships/slide" Target="slide3.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2.xml"/><Relationship Id="rId2" Type="http://schemas.openxmlformats.org/officeDocument/2006/relationships/slide" Target="slide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7.xml"/><Relationship Id="rId15" Type="http://schemas.openxmlformats.org/officeDocument/2006/relationships/image" Target="../media/image3.gif"/><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gi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Isosceles Triangle 48"/>
          <p:cNvSpPr/>
          <p:nvPr/>
        </p:nvSpPr>
        <p:spPr>
          <a:xfrm>
            <a:off x="3729858" y="4992693"/>
            <a:ext cx="3900652" cy="1850431"/>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820475" y="527158"/>
            <a:ext cx="393056" cy="584775"/>
          </a:xfrm>
          <a:prstGeom prst="rect">
            <a:avLst/>
          </a:prstGeom>
          <a:noFill/>
        </p:spPr>
        <p:txBody>
          <a:bodyPr wrap="none" rtlCol="0">
            <a:spAutoFit/>
          </a:bodyPr>
          <a:lstStyle/>
          <a:p>
            <a:r>
              <a:rPr lang="en-US" sz="3200" b="1">
                <a:solidFill>
                  <a:schemeClr val="bg1">
                    <a:lumMod val="50000"/>
                  </a:schemeClr>
                </a:solidFill>
              </a:rPr>
              <a:t>1</a:t>
            </a:r>
          </a:p>
        </p:txBody>
      </p:sp>
      <p:sp>
        <p:nvSpPr>
          <p:cNvPr id="48" name="Isosceles Triangle 47"/>
          <p:cNvSpPr/>
          <p:nvPr/>
        </p:nvSpPr>
        <p:spPr>
          <a:xfrm>
            <a:off x="2701" y="4319752"/>
            <a:ext cx="5350548" cy="2538248"/>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5-Point Star 50">
            <a:hlinkClick r:id="rId2" action="ppaction://hlinksldjump"/>
          </p:cNvPr>
          <p:cNvSpPr/>
          <p:nvPr/>
        </p:nvSpPr>
        <p:spPr>
          <a:xfrm>
            <a:off x="1710558" y="961436"/>
            <a:ext cx="612890" cy="612890"/>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533330" y="1386299"/>
            <a:ext cx="393056" cy="584775"/>
          </a:xfrm>
          <a:prstGeom prst="rect">
            <a:avLst/>
          </a:prstGeom>
          <a:noFill/>
        </p:spPr>
        <p:txBody>
          <a:bodyPr wrap="none" rtlCol="0">
            <a:spAutoFit/>
          </a:bodyPr>
          <a:lstStyle/>
          <a:p>
            <a:r>
              <a:rPr lang="en-US" sz="3200" b="1">
                <a:solidFill>
                  <a:schemeClr val="bg1">
                    <a:lumMod val="50000"/>
                  </a:schemeClr>
                </a:solidFill>
              </a:rPr>
              <a:t>2</a:t>
            </a:r>
          </a:p>
        </p:txBody>
      </p:sp>
      <p:sp>
        <p:nvSpPr>
          <p:cNvPr id="53" name="5-Point Star 52">
            <a:hlinkClick r:id="rId3" action="ppaction://hlinksldjump"/>
          </p:cNvPr>
          <p:cNvSpPr/>
          <p:nvPr/>
        </p:nvSpPr>
        <p:spPr>
          <a:xfrm>
            <a:off x="3300287" y="1820576"/>
            <a:ext cx="859141" cy="85914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46086" y="522451"/>
            <a:ext cx="393056" cy="584775"/>
          </a:xfrm>
          <a:prstGeom prst="rect">
            <a:avLst/>
          </a:prstGeom>
          <a:noFill/>
        </p:spPr>
        <p:txBody>
          <a:bodyPr wrap="none" rtlCol="0">
            <a:spAutoFit/>
          </a:bodyPr>
          <a:lstStyle/>
          <a:p>
            <a:r>
              <a:rPr lang="en-US" sz="3200" b="1">
                <a:solidFill>
                  <a:schemeClr val="bg1">
                    <a:lumMod val="50000"/>
                  </a:schemeClr>
                </a:solidFill>
              </a:rPr>
              <a:t>5</a:t>
            </a:r>
          </a:p>
        </p:txBody>
      </p:sp>
      <p:sp>
        <p:nvSpPr>
          <p:cNvPr id="55" name="5-Point Star 54">
            <a:hlinkClick r:id="rId4" action="ppaction://hlinksldjump"/>
          </p:cNvPr>
          <p:cNvSpPr/>
          <p:nvPr/>
        </p:nvSpPr>
        <p:spPr>
          <a:xfrm>
            <a:off x="6113043" y="956728"/>
            <a:ext cx="859141" cy="859141"/>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9158842" y="1815869"/>
            <a:ext cx="393056" cy="584775"/>
          </a:xfrm>
          <a:prstGeom prst="rect">
            <a:avLst/>
          </a:prstGeom>
          <a:noFill/>
        </p:spPr>
        <p:txBody>
          <a:bodyPr wrap="none" rtlCol="0">
            <a:spAutoFit/>
          </a:bodyPr>
          <a:lstStyle/>
          <a:p>
            <a:r>
              <a:rPr lang="en-US" sz="3200" b="1">
                <a:solidFill>
                  <a:schemeClr val="bg1">
                    <a:lumMod val="50000"/>
                  </a:schemeClr>
                </a:solidFill>
              </a:rPr>
              <a:t>6</a:t>
            </a:r>
          </a:p>
        </p:txBody>
      </p:sp>
      <p:sp>
        <p:nvSpPr>
          <p:cNvPr id="57" name="5-Point Star 56">
            <a:hlinkClick r:id="rId5" action="ppaction://hlinksldjump"/>
          </p:cNvPr>
          <p:cNvSpPr/>
          <p:nvPr/>
        </p:nvSpPr>
        <p:spPr>
          <a:xfrm>
            <a:off x="8925799" y="2250146"/>
            <a:ext cx="859141" cy="859141"/>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088705" y="2797170"/>
            <a:ext cx="393056" cy="584775"/>
          </a:xfrm>
          <a:prstGeom prst="rect">
            <a:avLst/>
          </a:prstGeom>
          <a:noFill/>
        </p:spPr>
        <p:txBody>
          <a:bodyPr wrap="none" rtlCol="0">
            <a:spAutoFit/>
          </a:bodyPr>
          <a:lstStyle/>
          <a:p>
            <a:r>
              <a:rPr lang="en-US" sz="3200" b="1">
                <a:solidFill>
                  <a:schemeClr val="bg1">
                    <a:lumMod val="50000"/>
                  </a:schemeClr>
                </a:solidFill>
              </a:rPr>
              <a:t>4</a:t>
            </a:r>
          </a:p>
        </p:txBody>
      </p:sp>
      <p:sp>
        <p:nvSpPr>
          <p:cNvPr id="59" name="5-Point Star 58">
            <a:hlinkClick r:id="rId6" action="ppaction://hlinksldjump"/>
          </p:cNvPr>
          <p:cNvSpPr/>
          <p:nvPr/>
        </p:nvSpPr>
        <p:spPr>
          <a:xfrm>
            <a:off x="6972184" y="3231447"/>
            <a:ext cx="626099" cy="626099"/>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0325605" y="243378"/>
            <a:ext cx="393056" cy="584775"/>
          </a:xfrm>
          <a:prstGeom prst="rect">
            <a:avLst/>
          </a:prstGeom>
          <a:noFill/>
        </p:spPr>
        <p:txBody>
          <a:bodyPr wrap="none" rtlCol="0">
            <a:spAutoFit/>
          </a:bodyPr>
          <a:lstStyle/>
          <a:p>
            <a:r>
              <a:rPr lang="en-US" sz="3200" b="1">
                <a:solidFill>
                  <a:schemeClr val="bg1">
                    <a:lumMod val="50000"/>
                  </a:schemeClr>
                </a:solidFill>
              </a:rPr>
              <a:t>7</a:t>
            </a:r>
          </a:p>
        </p:txBody>
      </p:sp>
      <p:sp>
        <p:nvSpPr>
          <p:cNvPr id="61" name="5-Point Star 60">
            <a:hlinkClick r:id="rId7" action="ppaction://hlinksldjump"/>
          </p:cNvPr>
          <p:cNvSpPr/>
          <p:nvPr/>
        </p:nvSpPr>
        <p:spPr>
          <a:xfrm>
            <a:off x="10092562" y="677655"/>
            <a:ext cx="859141" cy="859141"/>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50954" y="1815868"/>
            <a:ext cx="393056" cy="584775"/>
          </a:xfrm>
          <a:prstGeom prst="rect">
            <a:avLst/>
          </a:prstGeom>
          <a:noFill/>
        </p:spPr>
        <p:txBody>
          <a:bodyPr wrap="none" rtlCol="0">
            <a:spAutoFit/>
          </a:bodyPr>
          <a:lstStyle/>
          <a:p>
            <a:r>
              <a:rPr lang="en-US" sz="3200" b="1">
                <a:solidFill>
                  <a:schemeClr val="bg1">
                    <a:lumMod val="50000"/>
                  </a:schemeClr>
                </a:solidFill>
              </a:rPr>
              <a:t>3</a:t>
            </a:r>
          </a:p>
        </p:txBody>
      </p:sp>
      <p:sp>
        <p:nvSpPr>
          <p:cNvPr id="63" name="5-Point Star 62">
            <a:hlinkClick r:id="rId8" action="ppaction://hlinksldjump"/>
          </p:cNvPr>
          <p:cNvSpPr/>
          <p:nvPr/>
        </p:nvSpPr>
        <p:spPr>
          <a:xfrm>
            <a:off x="732697" y="2250146"/>
            <a:ext cx="429571" cy="42957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568198" y="0"/>
            <a:ext cx="393056" cy="584775"/>
          </a:xfrm>
          <a:prstGeom prst="rect">
            <a:avLst/>
          </a:prstGeom>
          <a:noFill/>
        </p:spPr>
        <p:txBody>
          <a:bodyPr wrap="none" rtlCol="0">
            <a:spAutoFit/>
          </a:bodyPr>
          <a:lstStyle/>
          <a:p>
            <a:r>
              <a:rPr lang="en-US" sz="3200" b="1">
                <a:solidFill>
                  <a:schemeClr val="bg1">
                    <a:lumMod val="50000"/>
                  </a:schemeClr>
                </a:solidFill>
              </a:rPr>
              <a:t>8</a:t>
            </a:r>
          </a:p>
        </p:txBody>
      </p:sp>
      <p:sp>
        <p:nvSpPr>
          <p:cNvPr id="65" name="5-Point Star 64">
            <a:hlinkClick r:id="rId9" action="ppaction://hlinksldjump"/>
          </p:cNvPr>
          <p:cNvSpPr/>
          <p:nvPr/>
        </p:nvSpPr>
        <p:spPr>
          <a:xfrm>
            <a:off x="4503501" y="434277"/>
            <a:ext cx="522451" cy="52245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8102992" y="393876"/>
            <a:ext cx="393056" cy="584775"/>
          </a:xfrm>
          <a:prstGeom prst="rect">
            <a:avLst/>
          </a:prstGeom>
          <a:noFill/>
        </p:spPr>
        <p:txBody>
          <a:bodyPr wrap="none" rtlCol="0">
            <a:spAutoFit/>
          </a:bodyPr>
          <a:lstStyle/>
          <a:p>
            <a:r>
              <a:rPr lang="en-US" sz="3200" b="1">
                <a:solidFill>
                  <a:schemeClr val="bg1">
                    <a:lumMod val="50000"/>
                  </a:schemeClr>
                </a:solidFill>
              </a:rPr>
              <a:t>9</a:t>
            </a:r>
          </a:p>
        </p:txBody>
      </p:sp>
      <p:sp>
        <p:nvSpPr>
          <p:cNvPr id="67" name="5-Point Star 66">
            <a:hlinkClick r:id="rId10" action="ppaction://hlinksldjump"/>
          </p:cNvPr>
          <p:cNvSpPr/>
          <p:nvPr/>
        </p:nvSpPr>
        <p:spPr>
          <a:xfrm>
            <a:off x="8020447" y="828154"/>
            <a:ext cx="558146" cy="558146"/>
          </a:xfrm>
          <a:prstGeom prst="star5">
            <a:avLst>
              <a:gd name="adj" fmla="val 293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156513" y="2012205"/>
            <a:ext cx="601447" cy="584775"/>
          </a:xfrm>
          <a:prstGeom prst="rect">
            <a:avLst/>
          </a:prstGeom>
          <a:noFill/>
        </p:spPr>
        <p:txBody>
          <a:bodyPr wrap="none" rtlCol="0">
            <a:spAutoFit/>
          </a:bodyPr>
          <a:lstStyle/>
          <a:p>
            <a:r>
              <a:rPr lang="en-US" sz="3200" b="1">
                <a:solidFill>
                  <a:schemeClr val="bg1">
                    <a:lumMod val="50000"/>
                  </a:schemeClr>
                </a:solidFill>
              </a:rPr>
              <a:t>10</a:t>
            </a:r>
          </a:p>
        </p:txBody>
      </p:sp>
      <p:sp>
        <p:nvSpPr>
          <p:cNvPr id="69" name="5-Point Star 68">
            <a:hlinkClick r:id="rId11" action="ppaction://hlinksldjump"/>
          </p:cNvPr>
          <p:cNvSpPr/>
          <p:nvPr/>
        </p:nvSpPr>
        <p:spPr>
          <a:xfrm>
            <a:off x="5027666" y="2446482"/>
            <a:ext cx="859141" cy="859141"/>
          </a:xfrm>
          <a:prstGeom prst="star5">
            <a:avLst>
              <a:gd name="adj" fmla="val 2905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entagon 69">
            <a:hlinkClick r:id="rId12"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Go home</a:t>
            </a:r>
          </a:p>
        </p:txBody>
      </p:sp>
      <p:sp>
        <p:nvSpPr>
          <p:cNvPr id="71" name="Rectangle 70"/>
          <p:cNvSpPr/>
          <p:nvPr/>
        </p:nvSpPr>
        <p:spPr>
          <a:xfrm>
            <a:off x="107031" y="4410790"/>
            <a:ext cx="9228808" cy="1323439"/>
          </a:xfrm>
          <a:prstGeom prst="rect">
            <a:avLst/>
          </a:prstGeom>
          <a:noFill/>
        </p:spPr>
        <p:txBody>
          <a:bodyPr wrap="none" lIns="91440" tIns="45720" rIns="91440" bIns="45720">
            <a:spAutoFit/>
          </a:bodyPr>
          <a:lstStyle/>
          <a:p>
            <a:pPr algn="ctr"/>
            <a:r>
              <a:rPr lang="en-US" sz="8000" b="1" dirty="0">
                <a:ln w="6600">
                  <a:solidFill>
                    <a:schemeClr val="accent2"/>
                  </a:solidFill>
                  <a:prstDash val="solid"/>
                </a:ln>
                <a:solidFill>
                  <a:srgbClr val="FFFFFF"/>
                </a:solidFill>
                <a:effectLst>
                  <a:outerShdw dist="38100" dir="2700000" algn="tl" rotWithShape="0">
                    <a:schemeClr val="accent2"/>
                  </a:outerShdw>
                </a:effectLst>
              </a:rPr>
              <a:t>NGÔI SAO MAY MẮN</a:t>
            </a:r>
            <a:endParaRPr lang="en-US" sz="8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73" name="Picture 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76716" y="3857546"/>
            <a:ext cx="149974" cy="132669"/>
          </a:xfrm>
          <a:prstGeom prst="rect">
            <a:avLst/>
          </a:prstGeom>
        </p:spPr>
      </p:pic>
      <p:pic>
        <p:nvPicPr>
          <p:cNvPr id="76" name="Picture 7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17130" y="1336023"/>
            <a:ext cx="247650" cy="219075"/>
          </a:xfrm>
          <a:prstGeom prst="rect">
            <a:avLst/>
          </a:prstGeom>
        </p:spPr>
      </p:pic>
      <p:pic>
        <p:nvPicPr>
          <p:cNvPr id="77" name="Picture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077166" y="1866180"/>
            <a:ext cx="206475" cy="182651"/>
          </a:xfrm>
          <a:prstGeom prst="rect">
            <a:avLst/>
          </a:prstGeom>
        </p:spPr>
      </p:pic>
      <p:pic>
        <p:nvPicPr>
          <p:cNvPr id="79" name="Picture 7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08480" y="1889180"/>
            <a:ext cx="174279" cy="154170"/>
          </a:xfrm>
          <a:prstGeom prst="rect">
            <a:avLst/>
          </a:prstGeom>
        </p:spPr>
      </p:pic>
      <p:sp>
        <p:nvSpPr>
          <p:cNvPr id="2" name="Sao: 8 Cánh 1">
            <a:hlinkClick r:id="rId17" action="ppaction://hlinksldjump" highlightClick="1">
              <a:snd r:embed="rId18" name="chimes.wav"/>
            </a:hlinkClick>
            <a:extLst>
              <a:ext uri="{FF2B5EF4-FFF2-40B4-BE49-F238E27FC236}">
                <a16:creationId xmlns:a16="http://schemas.microsoft.com/office/drawing/2014/main" id="{DEB70100-00E4-4458-8020-4C7ACBC12420}"/>
              </a:ext>
            </a:extLst>
          </p:cNvPr>
          <p:cNvSpPr/>
          <p:nvPr/>
        </p:nvSpPr>
        <p:spPr>
          <a:xfrm>
            <a:off x="9939130" y="3962400"/>
            <a:ext cx="1630018" cy="1446550"/>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F0000"/>
                </a:solidFill>
              </a:rPr>
              <a:t>VIP</a:t>
            </a:r>
          </a:p>
        </p:txBody>
      </p:sp>
      <p:pic>
        <p:nvPicPr>
          <p:cNvPr id="31" name="Picture 72">
            <a:extLst>
              <a:ext uri="{FF2B5EF4-FFF2-40B4-BE49-F238E27FC236}">
                <a16:creationId xmlns:a16="http://schemas.microsoft.com/office/drawing/2014/main" id="{8DFC3C84-FAB8-4FB2-8F92-121E88D75C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01231" y="2783140"/>
            <a:ext cx="149974" cy="132669"/>
          </a:xfrm>
          <a:prstGeom prst="rect">
            <a:avLst/>
          </a:prstGeom>
        </p:spPr>
      </p:pic>
      <p:pic>
        <p:nvPicPr>
          <p:cNvPr id="32" name="Picture 72">
            <a:extLst>
              <a:ext uri="{FF2B5EF4-FFF2-40B4-BE49-F238E27FC236}">
                <a16:creationId xmlns:a16="http://schemas.microsoft.com/office/drawing/2014/main" id="{971929CB-5527-46BE-AE1C-316462B425F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5447" y="772506"/>
            <a:ext cx="149974" cy="132669"/>
          </a:xfrm>
          <a:prstGeom prst="rect">
            <a:avLst/>
          </a:prstGeom>
        </p:spPr>
      </p:pic>
      <p:pic>
        <p:nvPicPr>
          <p:cNvPr id="33" name="Picture 72">
            <a:extLst>
              <a:ext uri="{FF2B5EF4-FFF2-40B4-BE49-F238E27FC236}">
                <a16:creationId xmlns:a16="http://schemas.microsoft.com/office/drawing/2014/main" id="{215D254B-2C83-4BED-AF09-0937FDE896D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35839" y="338112"/>
            <a:ext cx="149974" cy="132669"/>
          </a:xfrm>
          <a:prstGeom prst="rect">
            <a:avLst/>
          </a:prstGeom>
        </p:spPr>
      </p:pic>
      <p:pic>
        <p:nvPicPr>
          <p:cNvPr id="34" name="Picture 72">
            <a:extLst>
              <a:ext uri="{FF2B5EF4-FFF2-40B4-BE49-F238E27FC236}">
                <a16:creationId xmlns:a16="http://schemas.microsoft.com/office/drawing/2014/main" id="{38C485DD-6413-4547-A5A6-1027F7BF97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60863" y="544986"/>
            <a:ext cx="149974" cy="132669"/>
          </a:xfrm>
          <a:prstGeom prst="rect">
            <a:avLst/>
          </a:prstGeom>
        </p:spPr>
      </p:pic>
      <p:pic>
        <p:nvPicPr>
          <p:cNvPr id="35" name="Picture 72">
            <a:extLst>
              <a:ext uri="{FF2B5EF4-FFF2-40B4-BE49-F238E27FC236}">
                <a16:creationId xmlns:a16="http://schemas.microsoft.com/office/drawing/2014/main" id="{203E6D70-CC13-48DE-96F6-D225202CDC6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2892" y="2564823"/>
            <a:ext cx="149974" cy="132669"/>
          </a:xfrm>
          <a:prstGeom prst="rect">
            <a:avLst/>
          </a:prstGeom>
        </p:spPr>
      </p:pic>
      <p:pic>
        <p:nvPicPr>
          <p:cNvPr id="36" name="Picture 72">
            <a:extLst>
              <a:ext uri="{FF2B5EF4-FFF2-40B4-BE49-F238E27FC236}">
                <a16:creationId xmlns:a16="http://schemas.microsoft.com/office/drawing/2014/main" id="{B78C61C8-5640-4386-97F9-6089441B5E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3354" y="2876052"/>
            <a:ext cx="149974" cy="132669"/>
          </a:xfrm>
          <a:prstGeom prst="rect">
            <a:avLst/>
          </a:prstGeom>
        </p:spPr>
      </p:pic>
      <p:pic>
        <p:nvPicPr>
          <p:cNvPr id="37" name="Picture 72">
            <a:extLst>
              <a:ext uri="{FF2B5EF4-FFF2-40B4-BE49-F238E27FC236}">
                <a16:creationId xmlns:a16="http://schemas.microsoft.com/office/drawing/2014/main" id="{D573A1CF-EA7A-4F3C-9817-53EC266B7B8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82961" y="1280792"/>
            <a:ext cx="149974" cy="132669"/>
          </a:xfrm>
          <a:prstGeom prst="rect">
            <a:avLst/>
          </a:prstGeom>
        </p:spPr>
      </p:pic>
      <p:pic>
        <p:nvPicPr>
          <p:cNvPr id="38" name="Picture 72">
            <a:extLst>
              <a:ext uri="{FF2B5EF4-FFF2-40B4-BE49-F238E27FC236}">
                <a16:creationId xmlns:a16="http://schemas.microsoft.com/office/drawing/2014/main" id="{4AE4A2D3-39B7-45CC-B71B-EB7BB9CF25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7230" y="2555935"/>
            <a:ext cx="149974" cy="132669"/>
          </a:xfrm>
          <a:prstGeom prst="rect">
            <a:avLst/>
          </a:prstGeom>
        </p:spPr>
      </p:pic>
      <p:pic>
        <p:nvPicPr>
          <p:cNvPr id="39" name="Picture 72">
            <a:extLst>
              <a:ext uri="{FF2B5EF4-FFF2-40B4-BE49-F238E27FC236}">
                <a16:creationId xmlns:a16="http://schemas.microsoft.com/office/drawing/2014/main" id="{661F9A4F-E390-402D-899B-0CE6A134484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25369" y="2394585"/>
            <a:ext cx="149974" cy="132669"/>
          </a:xfrm>
          <a:prstGeom prst="rect">
            <a:avLst/>
          </a:prstGeom>
        </p:spPr>
      </p:pic>
      <p:pic>
        <p:nvPicPr>
          <p:cNvPr id="40" name="Picture 72">
            <a:extLst>
              <a:ext uri="{FF2B5EF4-FFF2-40B4-BE49-F238E27FC236}">
                <a16:creationId xmlns:a16="http://schemas.microsoft.com/office/drawing/2014/main" id="{70376FA5-0E04-45D4-8F1D-B914ACE737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23296" y="3605450"/>
            <a:ext cx="149974" cy="132669"/>
          </a:xfrm>
          <a:prstGeom prst="rect">
            <a:avLst/>
          </a:prstGeom>
        </p:spPr>
      </p:pic>
      <p:pic>
        <p:nvPicPr>
          <p:cNvPr id="41" name="Picture 72">
            <a:extLst>
              <a:ext uri="{FF2B5EF4-FFF2-40B4-BE49-F238E27FC236}">
                <a16:creationId xmlns:a16="http://schemas.microsoft.com/office/drawing/2014/main" id="{2693989B-4A44-463E-BC0A-940A79F3753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1465" y="1397430"/>
            <a:ext cx="149974" cy="132669"/>
          </a:xfrm>
          <a:prstGeom prst="rect">
            <a:avLst/>
          </a:prstGeom>
        </p:spPr>
      </p:pic>
      <p:pic>
        <p:nvPicPr>
          <p:cNvPr id="42" name="Picture 72">
            <a:extLst>
              <a:ext uri="{FF2B5EF4-FFF2-40B4-BE49-F238E27FC236}">
                <a16:creationId xmlns:a16="http://schemas.microsoft.com/office/drawing/2014/main" id="{0BBF360E-DBDE-460A-A06B-7960EAF853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2243" y="1264761"/>
            <a:ext cx="149974" cy="132669"/>
          </a:xfrm>
          <a:prstGeom prst="rect">
            <a:avLst/>
          </a:prstGeom>
        </p:spPr>
      </p:pic>
      <p:pic>
        <p:nvPicPr>
          <p:cNvPr id="43" name="Picture 72">
            <a:extLst>
              <a:ext uri="{FF2B5EF4-FFF2-40B4-BE49-F238E27FC236}">
                <a16:creationId xmlns:a16="http://schemas.microsoft.com/office/drawing/2014/main" id="{18F81219-F0D1-4FCC-9E54-6DA0BA2066E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73474" y="3081916"/>
            <a:ext cx="149974" cy="132669"/>
          </a:xfrm>
          <a:prstGeom prst="rect">
            <a:avLst/>
          </a:prstGeom>
        </p:spPr>
      </p:pic>
      <p:pic>
        <p:nvPicPr>
          <p:cNvPr id="44" name="Picture 72">
            <a:extLst>
              <a:ext uri="{FF2B5EF4-FFF2-40B4-BE49-F238E27FC236}">
                <a16:creationId xmlns:a16="http://schemas.microsoft.com/office/drawing/2014/main" id="{046FF0F5-9885-423B-99BE-C486F0A1EED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3322" y="786764"/>
            <a:ext cx="149974" cy="132669"/>
          </a:xfrm>
          <a:prstGeom prst="rect">
            <a:avLst/>
          </a:prstGeom>
        </p:spPr>
      </p:pic>
      <p:pic>
        <p:nvPicPr>
          <p:cNvPr id="45" name="Picture 72">
            <a:extLst>
              <a:ext uri="{FF2B5EF4-FFF2-40B4-BE49-F238E27FC236}">
                <a16:creationId xmlns:a16="http://schemas.microsoft.com/office/drawing/2014/main" id="{BB9B4825-7FCD-4D0C-A5AB-B6FE76155DE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13718" y="2411728"/>
            <a:ext cx="149974" cy="132669"/>
          </a:xfrm>
          <a:prstGeom prst="rect">
            <a:avLst/>
          </a:prstGeom>
        </p:spPr>
      </p:pic>
      <p:pic>
        <p:nvPicPr>
          <p:cNvPr id="46" name="Picture 72">
            <a:extLst>
              <a:ext uri="{FF2B5EF4-FFF2-40B4-BE49-F238E27FC236}">
                <a16:creationId xmlns:a16="http://schemas.microsoft.com/office/drawing/2014/main" id="{F0B26BAF-FA97-4969-BD3A-8AEF1BBAC95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89526" y="2267974"/>
            <a:ext cx="149974" cy="132669"/>
          </a:xfrm>
          <a:prstGeom prst="rect">
            <a:avLst/>
          </a:prstGeom>
        </p:spPr>
      </p:pic>
      <p:pic>
        <p:nvPicPr>
          <p:cNvPr id="47" name="Picture 72">
            <a:extLst>
              <a:ext uri="{FF2B5EF4-FFF2-40B4-BE49-F238E27FC236}">
                <a16:creationId xmlns:a16="http://schemas.microsoft.com/office/drawing/2014/main" id="{AEB81355-40B8-4F90-844A-E6E5C0F954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6118" y="2564128"/>
            <a:ext cx="149974" cy="132669"/>
          </a:xfrm>
          <a:prstGeom prst="rect">
            <a:avLst/>
          </a:prstGeom>
        </p:spPr>
      </p:pic>
      <p:pic>
        <p:nvPicPr>
          <p:cNvPr id="50" name="Picture 72">
            <a:extLst>
              <a:ext uri="{FF2B5EF4-FFF2-40B4-BE49-F238E27FC236}">
                <a16:creationId xmlns:a16="http://schemas.microsoft.com/office/drawing/2014/main" id="{57095017-5035-42AF-896B-EF4CB75014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25799" y="4319752"/>
            <a:ext cx="149974" cy="132669"/>
          </a:xfrm>
          <a:prstGeom prst="rect">
            <a:avLst/>
          </a:prstGeom>
        </p:spPr>
      </p:pic>
      <p:pic>
        <p:nvPicPr>
          <p:cNvPr id="72" name="Picture 72">
            <a:extLst>
              <a:ext uri="{FF2B5EF4-FFF2-40B4-BE49-F238E27FC236}">
                <a16:creationId xmlns:a16="http://schemas.microsoft.com/office/drawing/2014/main" id="{6F976182-FDCE-4E24-A33B-F006BE98DF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18518" y="2716528"/>
            <a:ext cx="149974" cy="132669"/>
          </a:xfrm>
          <a:prstGeom prst="rect">
            <a:avLst/>
          </a:prstGeom>
        </p:spPr>
      </p:pic>
      <p:pic>
        <p:nvPicPr>
          <p:cNvPr id="74" name="Picture 72">
            <a:extLst>
              <a:ext uri="{FF2B5EF4-FFF2-40B4-BE49-F238E27FC236}">
                <a16:creationId xmlns:a16="http://schemas.microsoft.com/office/drawing/2014/main" id="{4FBC89C6-FBC2-43B4-BC78-4760E44B2CA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477870" y="5112219"/>
            <a:ext cx="149974" cy="132669"/>
          </a:xfrm>
          <a:prstGeom prst="rect">
            <a:avLst/>
          </a:prstGeom>
        </p:spPr>
      </p:pic>
    </p:spTree>
    <p:extLst>
      <p:ext uri="{BB962C8B-B14F-4D97-AF65-F5344CB8AC3E}">
        <p14:creationId xmlns:p14="http://schemas.microsoft.com/office/powerpoint/2010/main" val="17290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500" fill="hold"/>
                                        <p:tgtEl>
                                          <p:spTgt spid="61"/>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750" fill="hold"/>
                                        <p:tgtEl>
                                          <p:spTgt spid="63"/>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2000" fill="hold"/>
                                        <p:tgtEl>
                                          <p:spTgt spid="65"/>
                                        </p:tgtEl>
                                        <p:attrNameLst>
                                          <p:attrName>r</p:attrName>
                                        </p:attrNameLst>
                                      </p:cBhvr>
                                    </p:animRot>
                                  </p:childTnLst>
                                </p:cTn>
                              </p:par>
                              <p:par>
                                <p:cTn id="27" presetID="8" presetClass="emph" presetSubtype="0" repeatCount="indefinite" fill="hold" grpId="1" nodeType="withEffect">
                                  <p:stCondLst>
                                    <p:cond delay="0"/>
                                  </p:stCondLst>
                                  <p:childTnLst>
                                    <p:animRot by="21600000">
                                      <p:cBhvr>
                                        <p:cTn id="28" dur="2250" fill="hold"/>
                                        <p:tgtEl>
                                          <p:spTgt spid="67"/>
                                        </p:tgtEl>
                                        <p:attrNameLst>
                                          <p:attrName>r</p:attrName>
                                        </p:attrNameLst>
                                      </p:cBhvr>
                                    </p:animRot>
                                  </p:childTnLst>
                                </p:cTn>
                              </p:par>
                              <p:par>
                                <p:cTn id="29" presetID="8" presetClass="emph" presetSubtype="0" repeatCount="indefinite" fill="hold" grpId="1" nodeType="withEffect">
                                  <p:stCondLst>
                                    <p:cond delay="0"/>
                                  </p:stCondLst>
                                  <p:childTnLst>
                                    <p:animRot by="21600000">
                                      <p:cBhvr>
                                        <p:cTn id="30" dur="2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51"/>
                    </p:tgtEl>
                  </p:cond>
                </p:stCondLst>
                <p:endSync evt="end" delay="0">
                  <p:rtn val="all"/>
                </p:endSync>
                <p:childTnLst>
                  <p:par>
                    <p:cTn id="32" fill="hold">
                      <p:stCondLst>
                        <p:cond delay="0"/>
                      </p:stCondLst>
                      <p:childTnLst>
                        <p:par>
                          <p:cTn id="33" fill="hold">
                            <p:stCondLst>
                              <p:cond delay="0"/>
                            </p:stCondLst>
                            <p:childTnLst>
                              <p:par>
                                <p:cTn id="34" presetID="23" presetClass="exit" presetSubtype="544" fill="hold" grpId="0" nodeType="clickEffect">
                                  <p:stCondLst>
                                    <p:cond delay="0"/>
                                  </p:stCondLst>
                                  <p:childTnLst>
                                    <p:anim calcmode="lin" valueType="num">
                                      <p:cBhvr>
                                        <p:cTn id="35" dur="500"/>
                                        <p:tgtEl>
                                          <p:spTgt spid="51"/>
                                        </p:tgtEl>
                                        <p:attrNameLst>
                                          <p:attrName>ppt_w</p:attrName>
                                        </p:attrNameLst>
                                      </p:cBhvr>
                                      <p:tavLst>
                                        <p:tav tm="0">
                                          <p:val>
                                            <p:strVal val="ppt_w"/>
                                          </p:val>
                                        </p:tav>
                                        <p:tav tm="100000">
                                          <p:val>
                                            <p:fltVal val="0"/>
                                          </p:val>
                                        </p:tav>
                                      </p:tavLst>
                                    </p:anim>
                                    <p:anim calcmode="lin" valueType="num">
                                      <p:cBhvr>
                                        <p:cTn id="36" dur="500"/>
                                        <p:tgtEl>
                                          <p:spTgt spid="51"/>
                                        </p:tgtEl>
                                        <p:attrNameLst>
                                          <p:attrName>ppt_h</p:attrName>
                                        </p:attrNameLst>
                                      </p:cBhvr>
                                      <p:tavLst>
                                        <p:tav tm="0">
                                          <p:val>
                                            <p:strVal val="ppt_h"/>
                                          </p:val>
                                        </p:tav>
                                        <p:tav tm="100000">
                                          <p:val>
                                            <p:fltVal val="0"/>
                                          </p:val>
                                        </p:tav>
                                      </p:tavLst>
                                    </p:anim>
                                    <p:anim calcmode="lin" valueType="num">
                                      <p:cBhvr>
                                        <p:cTn id="37" dur="500"/>
                                        <p:tgtEl>
                                          <p:spTgt spid="51"/>
                                        </p:tgtEl>
                                        <p:attrNameLst>
                                          <p:attrName>ppt_x</p:attrName>
                                        </p:attrNameLst>
                                      </p:cBhvr>
                                      <p:tavLst>
                                        <p:tav tm="0">
                                          <p:val>
                                            <p:strVal val="ppt_x"/>
                                          </p:val>
                                        </p:tav>
                                        <p:tav tm="100000">
                                          <p:val>
                                            <p:fltVal val="0.5"/>
                                          </p:val>
                                        </p:tav>
                                      </p:tavLst>
                                    </p:anim>
                                    <p:anim calcmode="lin" valueType="num">
                                      <p:cBhvr>
                                        <p:cTn id="38" dur="500"/>
                                        <p:tgtEl>
                                          <p:spTgt spid="51"/>
                                        </p:tgtEl>
                                        <p:attrNameLst>
                                          <p:attrName>ppt_y</p:attrName>
                                        </p:attrNameLst>
                                      </p:cBhvr>
                                      <p:tavLst>
                                        <p:tav tm="0">
                                          <p:val>
                                            <p:strVal val="ppt_y"/>
                                          </p:val>
                                        </p:tav>
                                        <p:tav tm="100000">
                                          <p:val>
                                            <p:fltVal val="0.5"/>
                                          </p:val>
                                        </p:tav>
                                      </p:tavLst>
                                    </p:anim>
                                    <p:set>
                                      <p:cBhvr>
                                        <p:cTn id="39" dur="1" fill="hold">
                                          <p:stCondLst>
                                            <p:cond delay="499"/>
                                          </p:stCondLst>
                                        </p:cTn>
                                        <p:tgtEl>
                                          <p:spTgt spid="51"/>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
                                        <p:tgtEl>
                                          <p:spTgt spid="29"/>
                                        </p:tgtEl>
                                      </p:cBhvr>
                                    </p:animEffect>
                                    <p:set>
                                      <p:cBhvr>
                                        <p:cTn id="42"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3" restart="whenNotActive" fill="hold" evtFilter="cancelBubble" nodeType="interactiveSeq">
                <p:stCondLst>
                  <p:cond evt="onClick" delay="0">
                    <p:tgtEl>
                      <p:spTgt spid="53"/>
                    </p:tgtEl>
                  </p:cond>
                </p:stCondLst>
                <p:endSync evt="end" delay="0">
                  <p:rtn val="all"/>
                </p:endSync>
                <p:childTnLst>
                  <p:par>
                    <p:cTn id="44" fill="hold">
                      <p:stCondLst>
                        <p:cond delay="0"/>
                      </p:stCondLst>
                      <p:childTnLst>
                        <p:par>
                          <p:cTn id="45" fill="hold">
                            <p:stCondLst>
                              <p:cond delay="0"/>
                            </p:stCondLst>
                            <p:childTnLst>
                              <p:par>
                                <p:cTn id="46" presetID="23" presetClass="exit" presetSubtype="544" fill="hold" grpId="0" nodeType="clickEffect">
                                  <p:stCondLst>
                                    <p:cond delay="0"/>
                                  </p:stCondLst>
                                  <p:childTnLst>
                                    <p:anim calcmode="lin" valueType="num">
                                      <p:cBhvr>
                                        <p:cTn id="47" dur="500"/>
                                        <p:tgtEl>
                                          <p:spTgt spid="53"/>
                                        </p:tgtEl>
                                        <p:attrNameLst>
                                          <p:attrName>ppt_w</p:attrName>
                                        </p:attrNameLst>
                                      </p:cBhvr>
                                      <p:tavLst>
                                        <p:tav tm="0">
                                          <p:val>
                                            <p:strVal val="ppt_w"/>
                                          </p:val>
                                        </p:tav>
                                        <p:tav tm="100000">
                                          <p:val>
                                            <p:fltVal val="0"/>
                                          </p:val>
                                        </p:tav>
                                      </p:tavLst>
                                    </p:anim>
                                    <p:anim calcmode="lin" valueType="num">
                                      <p:cBhvr>
                                        <p:cTn id="48" dur="500"/>
                                        <p:tgtEl>
                                          <p:spTgt spid="53"/>
                                        </p:tgtEl>
                                        <p:attrNameLst>
                                          <p:attrName>ppt_h</p:attrName>
                                        </p:attrNameLst>
                                      </p:cBhvr>
                                      <p:tavLst>
                                        <p:tav tm="0">
                                          <p:val>
                                            <p:strVal val="ppt_h"/>
                                          </p:val>
                                        </p:tav>
                                        <p:tav tm="100000">
                                          <p:val>
                                            <p:fltVal val="0"/>
                                          </p:val>
                                        </p:tav>
                                      </p:tavLst>
                                    </p:anim>
                                    <p:anim calcmode="lin" valueType="num">
                                      <p:cBhvr>
                                        <p:cTn id="49" dur="500"/>
                                        <p:tgtEl>
                                          <p:spTgt spid="53"/>
                                        </p:tgtEl>
                                        <p:attrNameLst>
                                          <p:attrName>ppt_x</p:attrName>
                                        </p:attrNameLst>
                                      </p:cBhvr>
                                      <p:tavLst>
                                        <p:tav tm="0">
                                          <p:val>
                                            <p:strVal val="ppt_x"/>
                                          </p:val>
                                        </p:tav>
                                        <p:tav tm="100000">
                                          <p:val>
                                            <p:fltVal val="0.5"/>
                                          </p:val>
                                        </p:tav>
                                      </p:tavLst>
                                    </p:anim>
                                    <p:anim calcmode="lin" valueType="num">
                                      <p:cBhvr>
                                        <p:cTn id="50" dur="500"/>
                                        <p:tgtEl>
                                          <p:spTgt spid="53"/>
                                        </p:tgtEl>
                                        <p:attrNameLst>
                                          <p:attrName>ppt_y</p:attrName>
                                        </p:attrNameLst>
                                      </p:cBhvr>
                                      <p:tavLst>
                                        <p:tav tm="0">
                                          <p:val>
                                            <p:strVal val="ppt_y"/>
                                          </p:val>
                                        </p:tav>
                                        <p:tav tm="100000">
                                          <p:val>
                                            <p:fltVal val="0.5"/>
                                          </p:val>
                                        </p:tav>
                                      </p:tavLst>
                                    </p:anim>
                                    <p:set>
                                      <p:cBhvr>
                                        <p:cTn id="51" dur="1" fill="hold">
                                          <p:stCondLst>
                                            <p:cond delay="499"/>
                                          </p:stCondLst>
                                        </p:cTn>
                                        <p:tgtEl>
                                          <p:spTgt spid="53"/>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10"/>
                                        <p:tgtEl>
                                          <p:spTgt spid="52"/>
                                        </p:tgtEl>
                                      </p:cBhvr>
                                    </p:animEffect>
                                    <p:set>
                                      <p:cBhvr>
                                        <p:cTn id="54"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5" restart="whenNotActive" fill="hold" evtFilter="cancelBubble" nodeType="interactiveSeq">
                <p:stCondLst>
                  <p:cond evt="onClick" delay="0">
                    <p:tgtEl>
                      <p:spTgt spid="55"/>
                    </p:tgtEl>
                  </p:cond>
                </p:stCondLst>
                <p:endSync evt="end" delay="0">
                  <p:rtn val="all"/>
                </p:endSync>
                <p:childTnLst>
                  <p:par>
                    <p:cTn id="56" fill="hold">
                      <p:stCondLst>
                        <p:cond delay="0"/>
                      </p:stCondLst>
                      <p:childTnLst>
                        <p:par>
                          <p:cTn id="57" fill="hold">
                            <p:stCondLst>
                              <p:cond delay="0"/>
                            </p:stCondLst>
                            <p:childTnLst>
                              <p:par>
                                <p:cTn id="58" presetID="23" presetClass="exit" presetSubtype="544" fill="hold" grpId="0" nodeType="clickEffect">
                                  <p:stCondLst>
                                    <p:cond delay="0"/>
                                  </p:stCondLst>
                                  <p:childTnLst>
                                    <p:anim calcmode="lin" valueType="num">
                                      <p:cBhvr>
                                        <p:cTn id="59" dur="500"/>
                                        <p:tgtEl>
                                          <p:spTgt spid="55"/>
                                        </p:tgtEl>
                                        <p:attrNameLst>
                                          <p:attrName>ppt_w</p:attrName>
                                        </p:attrNameLst>
                                      </p:cBhvr>
                                      <p:tavLst>
                                        <p:tav tm="0">
                                          <p:val>
                                            <p:strVal val="ppt_w"/>
                                          </p:val>
                                        </p:tav>
                                        <p:tav tm="100000">
                                          <p:val>
                                            <p:fltVal val="0"/>
                                          </p:val>
                                        </p:tav>
                                      </p:tavLst>
                                    </p:anim>
                                    <p:anim calcmode="lin" valueType="num">
                                      <p:cBhvr>
                                        <p:cTn id="60" dur="500"/>
                                        <p:tgtEl>
                                          <p:spTgt spid="55"/>
                                        </p:tgtEl>
                                        <p:attrNameLst>
                                          <p:attrName>ppt_h</p:attrName>
                                        </p:attrNameLst>
                                      </p:cBhvr>
                                      <p:tavLst>
                                        <p:tav tm="0">
                                          <p:val>
                                            <p:strVal val="ppt_h"/>
                                          </p:val>
                                        </p:tav>
                                        <p:tav tm="100000">
                                          <p:val>
                                            <p:fltVal val="0"/>
                                          </p:val>
                                        </p:tav>
                                      </p:tavLst>
                                    </p:anim>
                                    <p:anim calcmode="lin" valueType="num">
                                      <p:cBhvr>
                                        <p:cTn id="61" dur="500"/>
                                        <p:tgtEl>
                                          <p:spTgt spid="55"/>
                                        </p:tgtEl>
                                        <p:attrNameLst>
                                          <p:attrName>ppt_x</p:attrName>
                                        </p:attrNameLst>
                                      </p:cBhvr>
                                      <p:tavLst>
                                        <p:tav tm="0">
                                          <p:val>
                                            <p:strVal val="ppt_x"/>
                                          </p:val>
                                        </p:tav>
                                        <p:tav tm="100000">
                                          <p:val>
                                            <p:fltVal val="0.5"/>
                                          </p:val>
                                        </p:tav>
                                      </p:tavLst>
                                    </p:anim>
                                    <p:anim calcmode="lin" valueType="num">
                                      <p:cBhvr>
                                        <p:cTn id="62" dur="500"/>
                                        <p:tgtEl>
                                          <p:spTgt spid="55"/>
                                        </p:tgtEl>
                                        <p:attrNameLst>
                                          <p:attrName>ppt_y</p:attrName>
                                        </p:attrNameLst>
                                      </p:cBhvr>
                                      <p:tavLst>
                                        <p:tav tm="0">
                                          <p:val>
                                            <p:strVal val="ppt_y"/>
                                          </p:val>
                                        </p:tav>
                                        <p:tav tm="100000">
                                          <p:val>
                                            <p:fltVal val="0.5"/>
                                          </p:val>
                                        </p:tav>
                                      </p:tavLst>
                                    </p:anim>
                                    <p:set>
                                      <p:cBhvr>
                                        <p:cTn id="63" dur="1" fill="hold">
                                          <p:stCondLst>
                                            <p:cond delay="499"/>
                                          </p:stCondLst>
                                        </p:cTn>
                                        <p:tgtEl>
                                          <p:spTgt spid="5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10"/>
                                        <p:tgtEl>
                                          <p:spTgt spid="54"/>
                                        </p:tgtEl>
                                      </p:cBhvr>
                                    </p:animEffect>
                                    <p:set>
                                      <p:cBhvr>
                                        <p:cTn id="66"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7" restart="whenNotActive" fill="hold" evtFilter="cancelBubble" nodeType="interactiveSeq">
                <p:stCondLst>
                  <p:cond evt="onClick" delay="0">
                    <p:tgtEl>
                      <p:spTgt spid="57"/>
                    </p:tgtEl>
                  </p:cond>
                </p:stCondLst>
                <p:endSync evt="end" delay="0">
                  <p:rtn val="all"/>
                </p:endSync>
                <p:childTnLst>
                  <p:par>
                    <p:cTn id="68" fill="hold">
                      <p:stCondLst>
                        <p:cond delay="0"/>
                      </p:stCondLst>
                      <p:childTnLst>
                        <p:par>
                          <p:cTn id="69" fill="hold">
                            <p:stCondLst>
                              <p:cond delay="0"/>
                            </p:stCondLst>
                            <p:childTnLst>
                              <p:par>
                                <p:cTn id="70" presetID="23" presetClass="exit" presetSubtype="544" fill="hold" grpId="0" nodeType="clickEffect">
                                  <p:stCondLst>
                                    <p:cond delay="0"/>
                                  </p:stCondLst>
                                  <p:childTnLst>
                                    <p:anim calcmode="lin" valueType="num">
                                      <p:cBhvr>
                                        <p:cTn id="71" dur="500"/>
                                        <p:tgtEl>
                                          <p:spTgt spid="57"/>
                                        </p:tgtEl>
                                        <p:attrNameLst>
                                          <p:attrName>ppt_w</p:attrName>
                                        </p:attrNameLst>
                                      </p:cBhvr>
                                      <p:tavLst>
                                        <p:tav tm="0">
                                          <p:val>
                                            <p:strVal val="ppt_w"/>
                                          </p:val>
                                        </p:tav>
                                        <p:tav tm="100000">
                                          <p:val>
                                            <p:fltVal val="0"/>
                                          </p:val>
                                        </p:tav>
                                      </p:tavLst>
                                    </p:anim>
                                    <p:anim calcmode="lin" valueType="num">
                                      <p:cBhvr>
                                        <p:cTn id="72" dur="500"/>
                                        <p:tgtEl>
                                          <p:spTgt spid="57"/>
                                        </p:tgtEl>
                                        <p:attrNameLst>
                                          <p:attrName>ppt_h</p:attrName>
                                        </p:attrNameLst>
                                      </p:cBhvr>
                                      <p:tavLst>
                                        <p:tav tm="0">
                                          <p:val>
                                            <p:strVal val="ppt_h"/>
                                          </p:val>
                                        </p:tav>
                                        <p:tav tm="100000">
                                          <p:val>
                                            <p:fltVal val="0"/>
                                          </p:val>
                                        </p:tav>
                                      </p:tavLst>
                                    </p:anim>
                                    <p:anim calcmode="lin" valueType="num">
                                      <p:cBhvr>
                                        <p:cTn id="73" dur="500"/>
                                        <p:tgtEl>
                                          <p:spTgt spid="57"/>
                                        </p:tgtEl>
                                        <p:attrNameLst>
                                          <p:attrName>ppt_x</p:attrName>
                                        </p:attrNameLst>
                                      </p:cBhvr>
                                      <p:tavLst>
                                        <p:tav tm="0">
                                          <p:val>
                                            <p:strVal val="ppt_x"/>
                                          </p:val>
                                        </p:tav>
                                        <p:tav tm="100000">
                                          <p:val>
                                            <p:fltVal val="0.5"/>
                                          </p:val>
                                        </p:tav>
                                      </p:tavLst>
                                    </p:anim>
                                    <p:anim calcmode="lin" valueType="num">
                                      <p:cBhvr>
                                        <p:cTn id="74" dur="500"/>
                                        <p:tgtEl>
                                          <p:spTgt spid="57"/>
                                        </p:tgtEl>
                                        <p:attrNameLst>
                                          <p:attrName>ppt_y</p:attrName>
                                        </p:attrNameLst>
                                      </p:cBhvr>
                                      <p:tavLst>
                                        <p:tav tm="0">
                                          <p:val>
                                            <p:strVal val="ppt_y"/>
                                          </p:val>
                                        </p:tav>
                                        <p:tav tm="100000">
                                          <p:val>
                                            <p:fltVal val="0.5"/>
                                          </p:val>
                                        </p:tav>
                                      </p:tavLst>
                                    </p:anim>
                                    <p:set>
                                      <p:cBhvr>
                                        <p:cTn id="75" dur="1" fill="hold">
                                          <p:stCondLst>
                                            <p:cond delay="499"/>
                                          </p:stCondLst>
                                        </p:cTn>
                                        <p:tgtEl>
                                          <p:spTgt spid="57"/>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
                                        <p:tgtEl>
                                          <p:spTgt spid="56"/>
                                        </p:tgtEl>
                                      </p:cBhvr>
                                    </p:animEffect>
                                    <p:set>
                                      <p:cBhvr>
                                        <p:cTn id="78"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9" restart="whenNotActive" fill="hold" evtFilter="cancelBubble" nodeType="interactiveSeq">
                <p:stCondLst>
                  <p:cond evt="onClick" delay="0">
                    <p:tgtEl>
                      <p:spTgt spid="59"/>
                    </p:tgtEl>
                  </p:cond>
                </p:stCondLst>
                <p:endSync evt="end" delay="0">
                  <p:rtn val="all"/>
                </p:endSync>
                <p:childTnLst>
                  <p:par>
                    <p:cTn id="80" fill="hold">
                      <p:stCondLst>
                        <p:cond delay="0"/>
                      </p:stCondLst>
                      <p:childTnLst>
                        <p:par>
                          <p:cTn id="81" fill="hold">
                            <p:stCondLst>
                              <p:cond delay="0"/>
                            </p:stCondLst>
                            <p:childTnLst>
                              <p:par>
                                <p:cTn id="82" presetID="23" presetClass="exit" presetSubtype="544" fill="hold" grpId="0" nodeType="clickEffect">
                                  <p:stCondLst>
                                    <p:cond delay="0"/>
                                  </p:stCondLst>
                                  <p:childTnLst>
                                    <p:anim calcmode="lin" valueType="num">
                                      <p:cBhvr>
                                        <p:cTn id="83" dur="500"/>
                                        <p:tgtEl>
                                          <p:spTgt spid="59"/>
                                        </p:tgtEl>
                                        <p:attrNameLst>
                                          <p:attrName>ppt_w</p:attrName>
                                        </p:attrNameLst>
                                      </p:cBhvr>
                                      <p:tavLst>
                                        <p:tav tm="0">
                                          <p:val>
                                            <p:strVal val="ppt_w"/>
                                          </p:val>
                                        </p:tav>
                                        <p:tav tm="100000">
                                          <p:val>
                                            <p:fltVal val="0"/>
                                          </p:val>
                                        </p:tav>
                                      </p:tavLst>
                                    </p:anim>
                                    <p:anim calcmode="lin" valueType="num">
                                      <p:cBhvr>
                                        <p:cTn id="84" dur="500"/>
                                        <p:tgtEl>
                                          <p:spTgt spid="59"/>
                                        </p:tgtEl>
                                        <p:attrNameLst>
                                          <p:attrName>ppt_h</p:attrName>
                                        </p:attrNameLst>
                                      </p:cBhvr>
                                      <p:tavLst>
                                        <p:tav tm="0">
                                          <p:val>
                                            <p:strVal val="ppt_h"/>
                                          </p:val>
                                        </p:tav>
                                        <p:tav tm="100000">
                                          <p:val>
                                            <p:fltVal val="0"/>
                                          </p:val>
                                        </p:tav>
                                      </p:tavLst>
                                    </p:anim>
                                    <p:anim calcmode="lin" valueType="num">
                                      <p:cBhvr>
                                        <p:cTn id="85" dur="500"/>
                                        <p:tgtEl>
                                          <p:spTgt spid="59"/>
                                        </p:tgtEl>
                                        <p:attrNameLst>
                                          <p:attrName>ppt_x</p:attrName>
                                        </p:attrNameLst>
                                      </p:cBhvr>
                                      <p:tavLst>
                                        <p:tav tm="0">
                                          <p:val>
                                            <p:strVal val="ppt_x"/>
                                          </p:val>
                                        </p:tav>
                                        <p:tav tm="100000">
                                          <p:val>
                                            <p:fltVal val="0.5"/>
                                          </p:val>
                                        </p:tav>
                                      </p:tavLst>
                                    </p:anim>
                                    <p:anim calcmode="lin" valueType="num">
                                      <p:cBhvr>
                                        <p:cTn id="86" dur="500"/>
                                        <p:tgtEl>
                                          <p:spTgt spid="59"/>
                                        </p:tgtEl>
                                        <p:attrNameLst>
                                          <p:attrName>ppt_y</p:attrName>
                                        </p:attrNameLst>
                                      </p:cBhvr>
                                      <p:tavLst>
                                        <p:tav tm="0">
                                          <p:val>
                                            <p:strVal val="ppt_y"/>
                                          </p:val>
                                        </p:tav>
                                        <p:tav tm="100000">
                                          <p:val>
                                            <p:fltVal val="0.5"/>
                                          </p:val>
                                        </p:tav>
                                      </p:tavLst>
                                    </p:anim>
                                    <p:set>
                                      <p:cBhvr>
                                        <p:cTn id="87" dur="1" fill="hold">
                                          <p:stCondLst>
                                            <p:cond delay="499"/>
                                          </p:stCondLst>
                                        </p:cTn>
                                        <p:tgtEl>
                                          <p:spTgt spid="59"/>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10"/>
                                        <p:tgtEl>
                                          <p:spTgt spid="58"/>
                                        </p:tgtEl>
                                      </p:cBhvr>
                                    </p:animEffect>
                                    <p:set>
                                      <p:cBhvr>
                                        <p:cTn id="90"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91" restart="whenNotActive" fill="hold" evtFilter="cancelBubble" nodeType="interactiveSeq">
                <p:stCondLst>
                  <p:cond evt="onClick" delay="0">
                    <p:tgtEl>
                      <p:spTgt spid="61"/>
                    </p:tgtEl>
                  </p:cond>
                </p:stCondLst>
                <p:endSync evt="end" delay="0">
                  <p:rtn val="all"/>
                </p:endSync>
                <p:childTnLst>
                  <p:par>
                    <p:cTn id="92" fill="hold">
                      <p:stCondLst>
                        <p:cond delay="0"/>
                      </p:stCondLst>
                      <p:childTnLst>
                        <p:par>
                          <p:cTn id="93" fill="hold">
                            <p:stCondLst>
                              <p:cond delay="0"/>
                            </p:stCondLst>
                            <p:childTnLst>
                              <p:par>
                                <p:cTn id="94" presetID="23" presetClass="exit" presetSubtype="544" fill="hold" grpId="0" nodeType="clickEffect">
                                  <p:stCondLst>
                                    <p:cond delay="0"/>
                                  </p:stCondLst>
                                  <p:childTnLst>
                                    <p:anim calcmode="lin" valueType="num">
                                      <p:cBhvr>
                                        <p:cTn id="95" dur="500"/>
                                        <p:tgtEl>
                                          <p:spTgt spid="61"/>
                                        </p:tgtEl>
                                        <p:attrNameLst>
                                          <p:attrName>ppt_w</p:attrName>
                                        </p:attrNameLst>
                                      </p:cBhvr>
                                      <p:tavLst>
                                        <p:tav tm="0">
                                          <p:val>
                                            <p:strVal val="ppt_w"/>
                                          </p:val>
                                        </p:tav>
                                        <p:tav tm="100000">
                                          <p:val>
                                            <p:fltVal val="0"/>
                                          </p:val>
                                        </p:tav>
                                      </p:tavLst>
                                    </p:anim>
                                    <p:anim calcmode="lin" valueType="num">
                                      <p:cBhvr>
                                        <p:cTn id="96" dur="500"/>
                                        <p:tgtEl>
                                          <p:spTgt spid="61"/>
                                        </p:tgtEl>
                                        <p:attrNameLst>
                                          <p:attrName>ppt_h</p:attrName>
                                        </p:attrNameLst>
                                      </p:cBhvr>
                                      <p:tavLst>
                                        <p:tav tm="0">
                                          <p:val>
                                            <p:strVal val="ppt_h"/>
                                          </p:val>
                                        </p:tav>
                                        <p:tav tm="100000">
                                          <p:val>
                                            <p:fltVal val="0"/>
                                          </p:val>
                                        </p:tav>
                                      </p:tavLst>
                                    </p:anim>
                                    <p:anim calcmode="lin" valueType="num">
                                      <p:cBhvr>
                                        <p:cTn id="97" dur="500"/>
                                        <p:tgtEl>
                                          <p:spTgt spid="61"/>
                                        </p:tgtEl>
                                        <p:attrNameLst>
                                          <p:attrName>ppt_x</p:attrName>
                                        </p:attrNameLst>
                                      </p:cBhvr>
                                      <p:tavLst>
                                        <p:tav tm="0">
                                          <p:val>
                                            <p:strVal val="ppt_x"/>
                                          </p:val>
                                        </p:tav>
                                        <p:tav tm="100000">
                                          <p:val>
                                            <p:fltVal val="0.5"/>
                                          </p:val>
                                        </p:tav>
                                      </p:tavLst>
                                    </p:anim>
                                    <p:anim calcmode="lin" valueType="num">
                                      <p:cBhvr>
                                        <p:cTn id="98" dur="500"/>
                                        <p:tgtEl>
                                          <p:spTgt spid="61"/>
                                        </p:tgtEl>
                                        <p:attrNameLst>
                                          <p:attrName>ppt_y</p:attrName>
                                        </p:attrNameLst>
                                      </p:cBhvr>
                                      <p:tavLst>
                                        <p:tav tm="0">
                                          <p:val>
                                            <p:strVal val="ppt_y"/>
                                          </p:val>
                                        </p:tav>
                                        <p:tav tm="100000">
                                          <p:val>
                                            <p:fltVal val="0.5"/>
                                          </p:val>
                                        </p:tav>
                                      </p:tavLst>
                                    </p:anim>
                                    <p:set>
                                      <p:cBhvr>
                                        <p:cTn id="99" dur="1" fill="hold">
                                          <p:stCondLst>
                                            <p:cond delay="499"/>
                                          </p:stCondLst>
                                        </p:cTn>
                                        <p:tgtEl>
                                          <p:spTgt spid="61"/>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10"/>
                                        <p:tgtEl>
                                          <p:spTgt spid="60"/>
                                        </p:tgtEl>
                                      </p:cBhvr>
                                    </p:animEffect>
                                    <p:set>
                                      <p:cBhvr>
                                        <p:cTn id="102" dur="1" fill="hold">
                                          <p:stCondLst>
                                            <p:cond delay="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03" restart="whenNotActive" fill="hold" evtFilter="cancelBubble" nodeType="interactiveSeq">
                <p:stCondLst>
                  <p:cond evt="onClick" delay="0">
                    <p:tgtEl>
                      <p:spTgt spid="63"/>
                    </p:tgtEl>
                  </p:cond>
                </p:stCondLst>
                <p:endSync evt="end" delay="0">
                  <p:rtn val="all"/>
                </p:endSync>
                <p:childTnLst>
                  <p:par>
                    <p:cTn id="104" fill="hold">
                      <p:stCondLst>
                        <p:cond delay="0"/>
                      </p:stCondLst>
                      <p:childTnLst>
                        <p:par>
                          <p:cTn id="105" fill="hold">
                            <p:stCondLst>
                              <p:cond delay="0"/>
                            </p:stCondLst>
                            <p:childTnLst>
                              <p:par>
                                <p:cTn id="106" presetID="23" presetClass="exit" presetSubtype="544" fill="hold" grpId="0" nodeType="clickEffect">
                                  <p:stCondLst>
                                    <p:cond delay="0"/>
                                  </p:stCondLst>
                                  <p:childTnLst>
                                    <p:anim calcmode="lin" valueType="num">
                                      <p:cBhvr>
                                        <p:cTn id="107" dur="500"/>
                                        <p:tgtEl>
                                          <p:spTgt spid="63"/>
                                        </p:tgtEl>
                                        <p:attrNameLst>
                                          <p:attrName>ppt_w</p:attrName>
                                        </p:attrNameLst>
                                      </p:cBhvr>
                                      <p:tavLst>
                                        <p:tav tm="0">
                                          <p:val>
                                            <p:strVal val="ppt_w"/>
                                          </p:val>
                                        </p:tav>
                                        <p:tav tm="100000">
                                          <p:val>
                                            <p:fltVal val="0"/>
                                          </p:val>
                                        </p:tav>
                                      </p:tavLst>
                                    </p:anim>
                                    <p:anim calcmode="lin" valueType="num">
                                      <p:cBhvr>
                                        <p:cTn id="108" dur="500"/>
                                        <p:tgtEl>
                                          <p:spTgt spid="63"/>
                                        </p:tgtEl>
                                        <p:attrNameLst>
                                          <p:attrName>ppt_h</p:attrName>
                                        </p:attrNameLst>
                                      </p:cBhvr>
                                      <p:tavLst>
                                        <p:tav tm="0">
                                          <p:val>
                                            <p:strVal val="ppt_h"/>
                                          </p:val>
                                        </p:tav>
                                        <p:tav tm="100000">
                                          <p:val>
                                            <p:fltVal val="0"/>
                                          </p:val>
                                        </p:tav>
                                      </p:tavLst>
                                    </p:anim>
                                    <p:anim calcmode="lin" valueType="num">
                                      <p:cBhvr>
                                        <p:cTn id="109" dur="500"/>
                                        <p:tgtEl>
                                          <p:spTgt spid="63"/>
                                        </p:tgtEl>
                                        <p:attrNameLst>
                                          <p:attrName>ppt_x</p:attrName>
                                        </p:attrNameLst>
                                      </p:cBhvr>
                                      <p:tavLst>
                                        <p:tav tm="0">
                                          <p:val>
                                            <p:strVal val="ppt_x"/>
                                          </p:val>
                                        </p:tav>
                                        <p:tav tm="100000">
                                          <p:val>
                                            <p:fltVal val="0.5"/>
                                          </p:val>
                                        </p:tav>
                                      </p:tavLst>
                                    </p:anim>
                                    <p:anim calcmode="lin" valueType="num">
                                      <p:cBhvr>
                                        <p:cTn id="110" dur="500"/>
                                        <p:tgtEl>
                                          <p:spTgt spid="63"/>
                                        </p:tgtEl>
                                        <p:attrNameLst>
                                          <p:attrName>ppt_y</p:attrName>
                                        </p:attrNameLst>
                                      </p:cBhvr>
                                      <p:tavLst>
                                        <p:tav tm="0">
                                          <p:val>
                                            <p:strVal val="ppt_y"/>
                                          </p:val>
                                        </p:tav>
                                        <p:tav tm="100000">
                                          <p:val>
                                            <p:fltVal val="0.5"/>
                                          </p:val>
                                        </p:tav>
                                      </p:tavLst>
                                    </p:anim>
                                    <p:set>
                                      <p:cBhvr>
                                        <p:cTn id="111" dur="1" fill="hold">
                                          <p:stCondLst>
                                            <p:cond delay="499"/>
                                          </p:stCondLst>
                                        </p:cTn>
                                        <p:tgtEl>
                                          <p:spTgt spid="63"/>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10"/>
                                        <p:tgtEl>
                                          <p:spTgt spid="62"/>
                                        </p:tgtEl>
                                      </p:cBhvr>
                                    </p:animEffect>
                                    <p:set>
                                      <p:cBhvr>
                                        <p:cTn id="114"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5" restart="whenNotActive" fill="hold" evtFilter="cancelBubble" nodeType="interactiveSeq">
                <p:stCondLst>
                  <p:cond evt="onClick" delay="0">
                    <p:tgtEl>
                      <p:spTgt spid="65"/>
                    </p:tgtEl>
                  </p:cond>
                </p:stCondLst>
                <p:endSync evt="end" delay="0">
                  <p:rtn val="all"/>
                </p:endSync>
                <p:childTnLst>
                  <p:par>
                    <p:cTn id="116" fill="hold">
                      <p:stCondLst>
                        <p:cond delay="0"/>
                      </p:stCondLst>
                      <p:childTnLst>
                        <p:par>
                          <p:cTn id="117" fill="hold">
                            <p:stCondLst>
                              <p:cond delay="0"/>
                            </p:stCondLst>
                            <p:childTnLst>
                              <p:par>
                                <p:cTn id="118" presetID="23" presetClass="exit" presetSubtype="544" fill="hold" grpId="0" nodeType="clickEffect">
                                  <p:stCondLst>
                                    <p:cond delay="0"/>
                                  </p:stCondLst>
                                  <p:childTnLst>
                                    <p:anim calcmode="lin" valueType="num">
                                      <p:cBhvr>
                                        <p:cTn id="119" dur="500"/>
                                        <p:tgtEl>
                                          <p:spTgt spid="65"/>
                                        </p:tgtEl>
                                        <p:attrNameLst>
                                          <p:attrName>ppt_w</p:attrName>
                                        </p:attrNameLst>
                                      </p:cBhvr>
                                      <p:tavLst>
                                        <p:tav tm="0">
                                          <p:val>
                                            <p:strVal val="ppt_w"/>
                                          </p:val>
                                        </p:tav>
                                        <p:tav tm="100000">
                                          <p:val>
                                            <p:fltVal val="0"/>
                                          </p:val>
                                        </p:tav>
                                      </p:tavLst>
                                    </p:anim>
                                    <p:anim calcmode="lin" valueType="num">
                                      <p:cBhvr>
                                        <p:cTn id="120" dur="500"/>
                                        <p:tgtEl>
                                          <p:spTgt spid="65"/>
                                        </p:tgtEl>
                                        <p:attrNameLst>
                                          <p:attrName>ppt_h</p:attrName>
                                        </p:attrNameLst>
                                      </p:cBhvr>
                                      <p:tavLst>
                                        <p:tav tm="0">
                                          <p:val>
                                            <p:strVal val="ppt_h"/>
                                          </p:val>
                                        </p:tav>
                                        <p:tav tm="100000">
                                          <p:val>
                                            <p:fltVal val="0"/>
                                          </p:val>
                                        </p:tav>
                                      </p:tavLst>
                                    </p:anim>
                                    <p:anim calcmode="lin" valueType="num">
                                      <p:cBhvr>
                                        <p:cTn id="121" dur="500"/>
                                        <p:tgtEl>
                                          <p:spTgt spid="65"/>
                                        </p:tgtEl>
                                        <p:attrNameLst>
                                          <p:attrName>ppt_x</p:attrName>
                                        </p:attrNameLst>
                                      </p:cBhvr>
                                      <p:tavLst>
                                        <p:tav tm="0">
                                          <p:val>
                                            <p:strVal val="ppt_x"/>
                                          </p:val>
                                        </p:tav>
                                        <p:tav tm="100000">
                                          <p:val>
                                            <p:fltVal val="0.5"/>
                                          </p:val>
                                        </p:tav>
                                      </p:tavLst>
                                    </p:anim>
                                    <p:anim calcmode="lin" valueType="num">
                                      <p:cBhvr>
                                        <p:cTn id="122" dur="500"/>
                                        <p:tgtEl>
                                          <p:spTgt spid="65"/>
                                        </p:tgtEl>
                                        <p:attrNameLst>
                                          <p:attrName>ppt_y</p:attrName>
                                        </p:attrNameLst>
                                      </p:cBhvr>
                                      <p:tavLst>
                                        <p:tav tm="0">
                                          <p:val>
                                            <p:strVal val="ppt_y"/>
                                          </p:val>
                                        </p:tav>
                                        <p:tav tm="100000">
                                          <p:val>
                                            <p:fltVal val="0.5"/>
                                          </p:val>
                                        </p:tav>
                                      </p:tavLst>
                                    </p:anim>
                                    <p:set>
                                      <p:cBhvr>
                                        <p:cTn id="123" dur="1" fill="hold">
                                          <p:stCondLst>
                                            <p:cond delay="499"/>
                                          </p:stCondLst>
                                        </p:cTn>
                                        <p:tgtEl>
                                          <p:spTgt spid="65"/>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10"/>
                                        <p:tgtEl>
                                          <p:spTgt spid="64"/>
                                        </p:tgtEl>
                                      </p:cBhvr>
                                    </p:animEffect>
                                    <p:set>
                                      <p:cBhvr>
                                        <p:cTn id="126" dur="1" fill="hold">
                                          <p:stCondLst>
                                            <p:cond delay="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27" restart="whenNotActive" fill="hold" evtFilter="cancelBubble" nodeType="interactiveSeq">
                <p:stCondLst>
                  <p:cond evt="onClick" delay="0">
                    <p:tgtEl>
                      <p:spTgt spid="67"/>
                    </p:tgtEl>
                  </p:cond>
                </p:stCondLst>
                <p:endSync evt="end" delay="0">
                  <p:rtn val="all"/>
                </p:endSync>
                <p:childTnLst>
                  <p:par>
                    <p:cTn id="128" fill="hold">
                      <p:stCondLst>
                        <p:cond delay="0"/>
                      </p:stCondLst>
                      <p:childTnLst>
                        <p:par>
                          <p:cTn id="129" fill="hold">
                            <p:stCondLst>
                              <p:cond delay="0"/>
                            </p:stCondLst>
                            <p:childTnLst>
                              <p:par>
                                <p:cTn id="130" presetID="23" presetClass="exit" presetSubtype="544" fill="hold" grpId="0" nodeType="clickEffect">
                                  <p:stCondLst>
                                    <p:cond delay="0"/>
                                  </p:stCondLst>
                                  <p:childTnLst>
                                    <p:anim calcmode="lin" valueType="num">
                                      <p:cBhvr>
                                        <p:cTn id="131" dur="500"/>
                                        <p:tgtEl>
                                          <p:spTgt spid="67"/>
                                        </p:tgtEl>
                                        <p:attrNameLst>
                                          <p:attrName>ppt_w</p:attrName>
                                        </p:attrNameLst>
                                      </p:cBhvr>
                                      <p:tavLst>
                                        <p:tav tm="0">
                                          <p:val>
                                            <p:strVal val="ppt_w"/>
                                          </p:val>
                                        </p:tav>
                                        <p:tav tm="100000">
                                          <p:val>
                                            <p:fltVal val="0"/>
                                          </p:val>
                                        </p:tav>
                                      </p:tavLst>
                                    </p:anim>
                                    <p:anim calcmode="lin" valueType="num">
                                      <p:cBhvr>
                                        <p:cTn id="132" dur="500"/>
                                        <p:tgtEl>
                                          <p:spTgt spid="67"/>
                                        </p:tgtEl>
                                        <p:attrNameLst>
                                          <p:attrName>ppt_h</p:attrName>
                                        </p:attrNameLst>
                                      </p:cBhvr>
                                      <p:tavLst>
                                        <p:tav tm="0">
                                          <p:val>
                                            <p:strVal val="ppt_h"/>
                                          </p:val>
                                        </p:tav>
                                        <p:tav tm="100000">
                                          <p:val>
                                            <p:fltVal val="0"/>
                                          </p:val>
                                        </p:tav>
                                      </p:tavLst>
                                    </p:anim>
                                    <p:anim calcmode="lin" valueType="num">
                                      <p:cBhvr>
                                        <p:cTn id="133" dur="500"/>
                                        <p:tgtEl>
                                          <p:spTgt spid="67"/>
                                        </p:tgtEl>
                                        <p:attrNameLst>
                                          <p:attrName>ppt_x</p:attrName>
                                        </p:attrNameLst>
                                      </p:cBhvr>
                                      <p:tavLst>
                                        <p:tav tm="0">
                                          <p:val>
                                            <p:strVal val="ppt_x"/>
                                          </p:val>
                                        </p:tav>
                                        <p:tav tm="100000">
                                          <p:val>
                                            <p:fltVal val="0.5"/>
                                          </p:val>
                                        </p:tav>
                                      </p:tavLst>
                                    </p:anim>
                                    <p:anim calcmode="lin" valueType="num">
                                      <p:cBhvr>
                                        <p:cTn id="134" dur="500"/>
                                        <p:tgtEl>
                                          <p:spTgt spid="67"/>
                                        </p:tgtEl>
                                        <p:attrNameLst>
                                          <p:attrName>ppt_y</p:attrName>
                                        </p:attrNameLst>
                                      </p:cBhvr>
                                      <p:tavLst>
                                        <p:tav tm="0">
                                          <p:val>
                                            <p:strVal val="ppt_y"/>
                                          </p:val>
                                        </p:tav>
                                        <p:tav tm="100000">
                                          <p:val>
                                            <p:fltVal val="0.5"/>
                                          </p:val>
                                        </p:tav>
                                      </p:tavLst>
                                    </p:anim>
                                    <p:set>
                                      <p:cBhvr>
                                        <p:cTn id="135" dur="1" fill="hold">
                                          <p:stCondLst>
                                            <p:cond delay="499"/>
                                          </p:stCondLst>
                                        </p:cTn>
                                        <p:tgtEl>
                                          <p:spTgt spid="67"/>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10"/>
                                        <p:tgtEl>
                                          <p:spTgt spid="66"/>
                                        </p:tgtEl>
                                      </p:cBhvr>
                                    </p:animEffect>
                                    <p:set>
                                      <p:cBhvr>
                                        <p:cTn id="138" dur="1" fill="hold">
                                          <p:stCondLst>
                                            <p:cond delay="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39" restart="whenNotActive" fill="hold" evtFilter="cancelBubble" nodeType="interactiveSeq">
                <p:stCondLst>
                  <p:cond evt="onClick" delay="0">
                    <p:tgtEl>
                      <p:spTgt spid="69"/>
                    </p:tgtEl>
                  </p:cond>
                </p:stCondLst>
                <p:endSync evt="end" delay="0">
                  <p:rtn val="all"/>
                </p:endSync>
                <p:childTnLst>
                  <p:par>
                    <p:cTn id="140" fill="hold">
                      <p:stCondLst>
                        <p:cond delay="0"/>
                      </p:stCondLst>
                      <p:childTnLst>
                        <p:par>
                          <p:cTn id="141" fill="hold">
                            <p:stCondLst>
                              <p:cond delay="0"/>
                            </p:stCondLst>
                            <p:childTnLst>
                              <p:par>
                                <p:cTn id="142" presetID="23" presetClass="exit" presetSubtype="544" fill="hold" grpId="0" nodeType="clickEffect">
                                  <p:stCondLst>
                                    <p:cond delay="0"/>
                                  </p:stCondLst>
                                  <p:childTnLst>
                                    <p:anim calcmode="lin" valueType="num">
                                      <p:cBhvr>
                                        <p:cTn id="143" dur="500"/>
                                        <p:tgtEl>
                                          <p:spTgt spid="69"/>
                                        </p:tgtEl>
                                        <p:attrNameLst>
                                          <p:attrName>ppt_w</p:attrName>
                                        </p:attrNameLst>
                                      </p:cBhvr>
                                      <p:tavLst>
                                        <p:tav tm="0">
                                          <p:val>
                                            <p:strVal val="ppt_w"/>
                                          </p:val>
                                        </p:tav>
                                        <p:tav tm="100000">
                                          <p:val>
                                            <p:fltVal val="0"/>
                                          </p:val>
                                        </p:tav>
                                      </p:tavLst>
                                    </p:anim>
                                    <p:anim calcmode="lin" valueType="num">
                                      <p:cBhvr>
                                        <p:cTn id="144" dur="500"/>
                                        <p:tgtEl>
                                          <p:spTgt spid="69"/>
                                        </p:tgtEl>
                                        <p:attrNameLst>
                                          <p:attrName>ppt_h</p:attrName>
                                        </p:attrNameLst>
                                      </p:cBhvr>
                                      <p:tavLst>
                                        <p:tav tm="0">
                                          <p:val>
                                            <p:strVal val="ppt_h"/>
                                          </p:val>
                                        </p:tav>
                                        <p:tav tm="100000">
                                          <p:val>
                                            <p:fltVal val="0"/>
                                          </p:val>
                                        </p:tav>
                                      </p:tavLst>
                                    </p:anim>
                                    <p:anim calcmode="lin" valueType="num">
                                      <p:cBhvr>
                                        <p:cTn id="145" dur="500"/>
                                        <p:tgtEl>
                                          <p:spTgt spid="69"/>
                                        </p:tgtEl>
                                        <p:attrNameLst>
                                          <p:attrName>ppt_x</p:attrName>
                                        </p:attrNameLst>
                                      </p:cBhvr>
                                      <p:tavLst>
                                        <p:tav tm="0">
                                          <p:val>
                                            <p:strVal val="ppt_x"/>
                                          </p:val>
                                        </p:tav>
                                        <p:tav tm="100000">
                                          <p:val>
                                            <p:fltVal val="0.5"/>
                                          </p:val>
                                        </p:tav>
                                      </p:tavLst>
                                    </p:anim>
                                    <p:anim calcmode="lin" valueType="num">
                                      <p:cBhvr>
                                        <p:cTn id="146" dur="500"/>
                                        <p:tgtEl>
                                          <p:spTgt spid="69"/>
                                        </p:tgtEl>
                                        <p:attrNameLst>
                                          <p:attrName>ppt_y</p:attrName>
                                        </p:attrNameLst>
                                      </p:cBhvr>
                                      <p:tavLst>
                                        <p:tav tm="0">
                                          <p:val>
                                            <p:strVal val="ppt_y"/>
                                          </p:val>
                                        </p:tav>
                                        <p:tav tm="100000">
                                          <p:val>
                                            <p:fltVal val="0.5"/>
                                          </p:val>
                                        </p:tav>
                                      </p:tavLst>
                                    </p:anim>
                                    <p:set>
                                      <p:cBhvr>
                                        <p:cTn id="147" dur="1" fill="hold">
                                          <p:stCondLst>
                                            <p:cond delay="499"/>
                                          </p:stCondLst>
                                        </p:cTn>
                                        <p:tgtEl>
                                          <p:spTgt spid="69"/>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10"/>
                                        <p:tgtEl>
                                          <p:spTgt spid="68"/>
                                        </p:tgtEl>
                                      </p:cBhvr>
                                    </p:animEffect>
                                    <p:set>
                                      <p:cBhvr>
                                        <p:cTn id="150" dur="1" fill="hold">
                                          <p:stCondLst>
                                            <p:cond delay="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0" grpId="0"/>
      <p:bldP spid="61" grpId="0" animBg="1"/>
      <p:bldP spid="61" grpId="1" animBg="1"/>
      <p:bldP spid="62" grpId="0"/>
      <p:bldP spid="63" grpId="0" animBg="1"/>
      <p:bldP spid="63" grpId="1" animBg="1"/>
      <p:bldP spid="64" grpId="0"/>
      <p:bldP spid="65" grpId="0" animBg="1"/>
      <p:bldP spid="65" grpId="1" animBg="1"/>
      <p:bldP spid="66" grpId="0"/>
      <p:bldP spid="67" grpId="0" animBg="1"/>
      <p:bldP spid="67" grpId="1" animBg="1"/>
      <p:bldP spid="68" grpId="0"/>
      <p:bldP spid="69" grpId="0" animBg="1"/>
      <p:bldP spid="69" grpId="1" animBg="1"/>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08090" y="986885"/>
            <a:ext cx="9375819" cy="3671664"/>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rPr>
              <a:t>Câu 9:</a:t>
            </a:r>
            <a:r>
              <a:rPr lang="vi-VN" sz="2800" dirty="0">
                <a:solidFill>
                  <a:schemeClr val="tx1"/>
                </a:solidFill>
              </a:rPr>
              <a:t> </a:t>
            </a:r>
          </a:p>
          <a:p>
            <a:r>
              <a:rPr lang="vi-VN" sz="2800" dirty="0">
                <a:solidFill>
                  <a:schemeClr val="tx1"/>
                </a:solidFill>
              </a:rPr>
              <a:t>Công dân A tham gia </a:t>
            </a:r>
            <a:r>
              <a:rPr lang="vi-VN" sz="2800" dirty="0" err="1">
                <a:solidFill>
                  <a:schemeClr val="tx1"/>
                </a:solidFill>
              </a:rPr>
              <a:t>góp</a:t>
            </a:r>
            <a:r>
              <a:rPr lang="vi-VN" sz="2800" dirty="0">
                <a:solidFill>
                  <a:schemeClr val="tx1"/>
                </a:solidFill>
              </a:rPr>
              <a:t> ý </a:t>
            </a:r>
            <a:r>
              <a:rPr lang="vi-VN" sz="2800" dirty="0" err="1">
                <a:solidFill>
                  <a:schemeClr val="tx1"/>
                </a:solidFill>
              </a:rPr>
              <a:t>vào</a:t>
            </a:r>
            <a:r>
              <a:rPr lang="vi-VN" sz="2800" dirty="0">
                <a:solidFill>
                  <a:schemeClr val="tx1"/>
                </a:solidFill>
              </a:rPr>
              <a:t> </a:t>
            </a:r>
            <a:r>
              <a:rPr lang="vi-VN" sz="2800" dirty="0" err="1">
                <a:solidFill>
                  <a:schemeClr val="tx1"/>
                </a:solidFill>
              </a:rPr>
              <a:t>dự</a:t>
            </a:r>
            <a:r>
              <a:rPr lang="vi-VN" sz="2800" dirty="0">
                <a:solidFill>
                  <a:schemeClr val="tx1"/>
                </a:solidFill>
              </a:rPr>
              <a:t> </a:t>
            </a:r>
            <a:r>
              <a:rPr lang="vi-VN" sz="2800" dirty="0" err="1">
                <a:solidFill>
                  <a:schemeClr val="tx1"/>
                </a:solidFill>
              </a:rPr>
              <a:t>thảo</a:t>
            </a:r>
            <a:r>
              <a:rPr lang="vi-VN" sz="2800" dirty="0">
                <a:solidFill>
                  <a:schemeClr val="tx1"/>
                </a:solidFill>
              </a:rPr>
              <a:t> </a:t>
            </a:r>
            <a:r>
              <a:rPr lang="vi-VN" sz="2800" dirty="0" err="1">
                <a:solidFill>
                  <a:schemeClr val="tx1"/>
                </a:solidFill>
              </a:rPr>
              <a:t>luật</a:t>
            </a:r>
            <a:r>
              <a:rPr lang="vi-VN" sz="2800" dirty="0">
                <a:solidFill>
                  <a:schemeClr val="tx1"/>
                </a:solidFill>
              </a:rPr>
              <a:t> khi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trưng </a:t>
            </a:r>
            <a:r>
              <a:rPr lang="vi-VN" sz="2800" dirty="0" err="1">
                <a:solidFill>
                  <a:schemeClr val="tx1"/>
                </a:solidFill>
              </a:rPr>
              <a:t>cầu</a:t>
            </a:r>
            <a:r>
              <a:rPr lang="vi-VN" sz="2800" dirty="0">
                <a:solidFill>
                  <a:schemeClr val="tx1"/>
                </a:solidFill>
              </a:rPr>
              <a:t> dân ý, ta </a:t>
            </a:r>
            <a:r>
              <a:rPr lang="vi-VN" sz="2800" dirty="0" err="1">
                <a:solidFill>
                  <a:schemeClr val="tx1"/>
                </a:solidFill>
              </a:rPr>
              <a:t>gọi</a:t>
            </a:r>
            <a:r>
              <a:rPr lang="vi-VN" sz="2800" dirty="0">
                <a:solidFill>
                  <a:schemeClr val="tx1"/>
                </a:solidFill>
              </a:rPr>
              <a:t> công dân A </a:t>
            </a:r>
            <a:r>
              <a:rPr lang="vi-VN" sz="2800" dirty="0" err="1">
                <a:solidFill>
                  <a:schemeClr val="tx1"/>
                </a:solidFill>
              </a:rPr>
              <a:t>đã</a:t>
            </a:r>
            <a:r>
              <a:rPr lang="vi-VN" sz="2800" dirty="0">
                <a:solidFill>
                  <a:schemeClr val="tx1"/>
                </a:solidFill>
              </a:rPr>
              <a:t> </a:t>
            </a:r>
            <a:r>
              <a:rPr lang="vi-VN" sz="2800" dirty="0" err="1">
                <a:solidFill>
                  <a:schemeClr val="tx1"/>
                </a:solidFill>
              </a:rPr>
              <a:t>thực</a:t>
            </a:r>
            <a:r>
              <a:rPr lang="vi-VN" sz="2800" dirty="0">
                <a:solidFill>
                  <a:schemeClr val="tx1"/>
                </a:solidFill>
              </a:rPr>
              <a:t> </a:t>
            </a:r>
            <a:r>
              <a:rPr lang="vi-VN" sz="2800" dirty="0" err="1">
                <a:solidFill>
                  <a:schemeClr val="tx1"/>
                </a:solidFill>
              </a:rPr>
              <a:t>hiện</a:t>
            </a:r>
            <a:r>
              <a:rPr lang="vi-VN" sz="2800" dirty="0">
                <a:solidFill>
                  <a:schemeClr val="tx1"/>
                </a:solidFill>
              </a:rPr>
              <a:t> </a:t>
            </a:r>
            <a:r>
              <a:rPr lang="vi-VN" sz="2800" dirty="0" err="1">
                <a:solidFill>
                  <a:schemeClr val="tx1"/>
                </a:solidFill>
              </a:rPr>
              <a:t>quyền</a:t>
            </a:r>
            <a:r>
              <a:rPr lang="vi-VN" sz="2800" dirty="0">
                <a:solidFill>
                  <a:schemeClr val="tx1"/>
                </a:solidFill>
              </a:rPr>
              <a:t> dân </a:t>
            </a:r>
            <a:r>
              <a:rPr lang="vi-VN" sz="2800" dirty="0" err="1">
                <a:solidFill>
                  <a:schemeClr val="tx1"/>
                </a:solidFill>
              </a:rPr>
              <a:t>chủ</a:t>
            </a:r>
            <a:r>
              <a:rPr lang="vi-VN" sz="2800" dirty="0">
                <a:solidFill>
                  <a:schemeClr val="tx1"/>
                </a:solidFill>
              </a:rPr>
              <a:t> </a:t>
            </a:r>
            <a:r>
              <a:rPr lang="vi-VN" sz="2800" dirty="0" err="1">
                <a:solidFill>
                  <a:schemeClr val="tx1"/>
                </a:solidFill>
              </a:rPr>
              <a:t>nào</a:t>
            </a:r>
            <a:r>
              <a:rPr lang="vi-VN" sz="2800" dirty="0">
                <a:solidFill>
                  <a:schemeClr val="tx1"/>
                </a:solidFill>
              </a:rPr>
              <a:t>?</a:t>
            </a:r>
          </a:p>
          <a:p>
            <a:r>
              <a:rPr lang="vi-VN" sz="2800" b="1" dirty="0" err="1">
                <a:solidFill>
                  <a:schemeClr val="tx1"/>
                </a:solidFill>
              </a:rPr>
              <a:t>A.</a:t>
            </a:r>
            <a:r>
              <a:rPr lang="vi-VN" sz="2800" dirty="0" err="1">
                <a:solidFill>
                  <a:schemeClr val="tx1"/>
                </a:solidFill>
              </a:rPr>
              <a:t>Quyền</a:t>
            </a:r>
            <a:r>
              <a:rPr lang="vi-VN" sz="2800" dirty="0">
                <a:solidFill>
                  <a:schemeClr val="tx1"/>
                </a:solidFill>
              </a:rPr>
              <a:t> </a:t>
            </a:r>
            <a:r>
              <a:rPr lang="vi-VN" sz="2800" dirty="0" err="1">
                <a:solidFill>
                  <a:schemeClr val="tx1"/>
                </a:solidFill>
              </a:rPr>
              <a:t>ứng</a:t>
            </a:r>
            <a:r>
              <a:rPr lang="vi-VN" sz="2800" dirty="0">
                <a:solidFill>
                  <a:schemeClr val="tx1"/>
                </a:solidFill>
              </a:rPr>
              <a:t> </a:t>
            </a:r>
            <a:r>
              <a:rPr lang="vi-VN" sz="2800" dirty="0" err="1">
                <a:solidFill>
                  <a:schemeClr val="tx1"/>
                </a:solidFill>
              </a:rPr>
              <a:t>cử</a:t>
            </a:r>
            <a:r>
              <a:rPr lang="vi-VN" sz="2800" dirty="0">
                <a:solidFill>
                  <a:schemeClr val="tx1"/>
                </a:solidFill>
              </a:rPr>
              <a:t>.</a:t>
            </a:r>
          </a:p>
          <a:p>
            <a:r>
              <a:rPr lang="vi-VN" sz="2800" b="1" dirty="0" err="1">
                <a:solidFill>
                  <a:schemeClr val="tx1"/>
                </a:solidFill>
              </a:rPr>
              <a:t>B.</a:t>
            </a:r>
            <a:r>
              <a:rPr lang="vi-VN" sz="2800" dirty="0" err="1">
                <a:solidFill>
                  <a:schemeClr val="tx1"/>
                </a:solidFill>
              </a:rPr>
              <a:t>Quyền</a:t>
            </a:r>
            <a:r>
              <a:rPr lang="vi-VN" sz="2800" dirty="0">
                <a:solidFill>
                  <a:schemeClr val="tx1"/>
                </a:solidFill>
              </a:rPr>
              <a:t> </a:t>
            </a:r>
            <a:r>
              <a:rPr lang="vi-VN" sz="2800" dirty="0" err="1">
                <a:solidFill>
                  <a:schemeClr val="tx1"/>
                </a:solidFill>
              </a:rPr>
              <a:t>kiểm</a:t>
            </a:r>
            <a:r>
              <a:rPr lang="vi-VN" sz="2800" dirty="0">
                <a:solidFill>
                  <a:schemeClr val="tx1"/>
                </a:solidFill>
              </a:rPr>
              <a:t> tra, </a:t>
            </a:r>
            <a:r>
              <a:rPr lang="vi-VN" sz="2800" dirty="0" err="1">
                <a:solidFill>
                  <a:schemeClr val="tx1"/>
                </a:solidFill>
              </a:rPr>
              <a:t>giám</a:t>
            </a:r>
            <a:r>
              <a:rPr lang="vi-VN" sz="2800" dirty="0">
                <a:solidFill>
                  <a:schemeClr val="tx1"/>
                </a:solidFill>
              </a:rPr>
              <a:t> </a:t>
            </a:r>
            <a:r>
              <a:rPr lang="vi-VN" sz="2800" dirty="0" err="1">
                <a:solidFill>
                  <a:schemeClr val="tx1"/>
                </a:solidFill>
              </a:rPr>
              <a:t>sát</a:t>
            </a:r>
            <a:r>
              <a:rPr lang="vi-VN" sz="2800" dirty="0">
                <a:solidFill>
                  <a:schemeClr val="tx1"/>
                </a:solidFill>
              </a:rPr>
              <a:t>.</a:t>
            </a:r>
          </a:p>
          <a:p>
            <a:r>
              <a:rPr lang="vi-VN" sz="2800" b="1" dirty="0" err="1">
                <a:solidFill>
                  <a:schemeClr val="tx1"/>
                </a:solidFill>
              </a:rPr>
              <a:t>C.</a:t>
            </a:r>
            <a:r>
              <a:rPr lang="vi-VN" sz="2800" dirty="0" err="1">
                <a:solidFill>
                  <a:schemeClr val="tx1"/>
                </a:solidFill>
              </a:rPr>
              <a:t>Quyền</a:t>
            </a:r>
            <a:r>
              <a:rPr lang="vi-VN" sz="2800" dirty="0">
                <a:solidFill>
                  <a:schemeClr val="tx1"/>
                </a:solidFill>
              </a:rPr>
              <a:t> </a:t>
            </a:r>
            <a:r>
              <a:rPr lang="vi-VN" sz="2800" dirty="0" err="1">
                <a:solidFill>
                  <a:schemeClr val="tx1"/>
                </a:solidFill>
              </a:rPr>
              <a:t>đóng</a:t>
            </a:r>
            <a:r>
              <a:rPr lang="vi-VN" sz="2800" dirty="0">
                <a:solidFill>
                  <a:schemeClr val="tx1"/>
                </a:solidFill>
              </a:rPr>
              <a:t> </a:t>
            </a:r>
            <a:r>
              <a:rPr lang="vi-VN" sz="2800" dirty="0" err="1">
                <a:solidFill>
                  <a:schemeClr val="tx1"/>
                </a:solidFill>
              </a:rPr>
              <a:t>góp</a:t>
            </a:r>
            <a:r>
              <a:rPr lang="vi-VN" sz="2800" dirty="0">
                <a:solidFill>
                  <a:schemeClr val="tx1"/>
                </a:solidFill>
              </a:rPr>
              <a:t> ý </a:t>
            </a:r>
            <a:r>
              <a:rPr lang="vi-VN" sz="2800" dirty="0" err="1">
                <a:solidFill>
                  <a:schemeClr val="tx1"/>
                </a:solidFill>
              </a:rPr>
              <a:t>kiến</a:t>
            </a:r>
            <a:r>
              <a:rPr lang="vi-VN" sz="2800" dirty="0">
                <a:solidFill>
                  <a:schemeClr val="tx1"/>
                </a:solidFill>
              </a:rPr>
              <a:t>.</a:t>
            </a:r>
          </a:p>
          <a:p>
            <a:r>
              <a:rPr lang="vi-VN" sz="2800" b="1" dirty="0" err="1">
                <a:solidFill>
                  <a:schemeClr val="tx1"/>
                </a:solidFill>
              </a:rPr>
              <a:t>D.</a:t>
            </a:r>
            <a:r>
              <a:rPr lang="vi-VN" sz="2800" dirty="0" err="1">
                <a:solidFill>
                  <a:schemeClr val="tx1"/>
                </a:solidFill>
              </a:rPr>
              <a:t>Quyền</a:t>
            </a:r>
            <a:r>
              <a:rPr lang="vi-VN" sz="2800" dirty="0">
                <a:solidFill>
                  <a:schemeClr val="tx1"/>
                </a:solidFill>
              </a:rPr>
              <a:t> tham gia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endParaRPr lang="vi-VN" sz="2800" dirty="0">
              <a:solidFill>
                <a:schemeClr val="tx1"/>
              </a:solidFill>
            </a:endParaRPr>
          </a:p>
        </p:txBody>
      </p:sp>
      <p:sp>
        <p:nvSpPr>
          <p:cNvPr id="5" name="Rectangle 4"/>
          <p:cNvSpPr/>
          <p:nvPr/>
        </p:nvSpPr>
        <p:spPr>
          <a:xfrm>
            <a:off x="2286000" y="466538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D</a:t>
            </a:r>
            <a:endParaRPr lang="en-US" sz="3200" b="1" dirty="0">
              <a:solidFill>
                <a:srgbClr val="002060"/>
              </a:solidFill>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3778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861392"/>
            <a:ext cx="9375819" cy="3458818"/>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rPr>
              <a:t>Câu 10:Mã câu </a:t>
            </a:r>
            <a:r>
              <a:rPr lang="vi-VN" sz="2800" b="1" dirty="0" err="1">
                <a:solidFill>
                  <a:schemeClr val="tx1"/>
                </a:solidFill>
              </a:rPr>
              <a:t>hỏi</a:t>
            </a:r>
            <a:r>
              <a:rPr lang="vi-VN" sz="2800" b="1" dirty="0">
                <a:solidFill>
                  <a:schemeClr val="tx1"/>
                </a:solidFill>
              </a:rPr>
              <a:t>: 136101</a:t>
            </a:r>
            <a:endParaRPr lang="en-US" sz="2800" dirty="0">
              <a:solidFill>
                <a:schemeClr val="tx1"/>
              </a:solidFill>
            </a:endParaRPr>
          </a:p>
          <a:p>
            <a:r>
              <a:rPr lang="vi-VN" sz="2800" b="1" dirty="0" err="1">
                <a:solidFill>
                  <a:schemeClr val="tx1"/>
                </a:solidFill>
              </a:rPr>
              <a:t>Quyền</a:t>
            </a:r>
            <a:r>
              <a:rPr lang="vi-VN" sz="2800" b="1" dirty="0">
                <a:solidFill>
                  <a:schemeClr val="tx1"/>
                </a:solidFill>
              </a:rPr>
              <a:t> </a:t>
            </a:r>
            <a:r>
              <a:rPr lang="vi-VN" sz="2800" b="1" dirty="0" err="1">
                <a:solidFill>
                  <a:schemeClr val="tx1"/>
                </a:solidFill>
              </a:rPr>
              <a:t>ứng</a:t>
            </a:r>
            <a:r>
              <a:rPr lang="vi-VN" sz="2800" b="1" dirty="0">
                <a:solidFill>
                  <a:schemeClr val="tx1"/>
                </a:solidFill>
              </a:rPr>
              <a:t> </a:t>
            </a:r>
            <a:r>
              <a:rPr lang="vi-VN" sz="2800" b="1" dirty="0" err="1">
                <a:solidFill>
                  <a:schemeClr val="tx1"/>
                </a:solidFill>
              </a:rPr>
              <a:t>cử</a:t>
            </a:r>
            <a:r>
              <a:rPr lang="vi-VN" sz="2800" b="1" dirty="0">
                <a:solidFill>
                  <a:schemeClr val="tx1"/>
                </a:solidFill>
              </a:rPr>
              <a:t> </a:t>
            </a:r>
            <a:r>
              <a:rPr lang="vi-VN" sz="2800" b="1" dirty="0" err="1">
                <a:solidFill>
                  <a:schemeClr val="tx1"/>
                </a:solidFill>
              </a:rPr>
              <a:t>của</a:t>
            </a:r>
            <a:r>
              <a:rPr lang="vi-VN" sz="2800" b="1" dirty="0">
                <a:solidFill>
                  <a:schemeClr val="tx1"/>
                </a:solidFill>
              </a:rPr>
              <a:t> công dân </a:t>
            </a:r>
            <a:r>
              <a:rPr lang="vi-VN" sz="2800" b="1" dirty="0" err="1">
                <a:solidFill>
                  <a:schemeClr val="tx1"/>
                </a:solidFill>
              </a:rPr>
              <a:t>có</a:t>
            </a:r>
            <a:r>
              <a:rPr lang="vi-VN" sz="2800" b="1" dirty="0">
                <a:solidFill>
                  <a:schemeClr val="tx1"/>
                </a:solidFill>
              </a:rPr>
              <a:t> </a:t>
            </a:r>
            <a:r>
              <a:rPr lang="vi-VN" sz="2800" b="1" dirty="0" err="1">
                <a:solidFill>
                  <a:schemeClr val="tx1"/>
                </a:solidFill>
              </a:rPr>
              <a:t>thể</a:t>
            </a:r>
            <a:r>
              <a:rPr lang="vi-VN" sz="2800" b="1" dirty="0">
                <a:solidFill>
                  <a:schemeClr val="tx1"/>
                </a:solidFill>
              </a:rPr>
              <a:t> </a:t>
            </a:r>
            <a:r>
              <a:rPr lang="vi-VN" sz="2800" b="1" dirty="0" err="1">
                <a:solidFill>
                  <a:schemeClr val="tx1"/>
                </a:solidFill>
              </a:rPr>
              <a:t>thực</a:t>
            </a:r>
            <a:r>
              <a:rPr lang="vi-VN" sz="2800" b="1" dirty="0">
                <a:solidFill>
                  <a:schemeClr val="tx1"/>
                </a:solidFill>
              </a:rPr>
              <a:t> </a:t>
            </a:r>
            <a:r>
              <a:rPr lang="vi-VN" sz="2800" b="1" dirty="0" err="1">
                <a:solidFill>
                  <a:schemeClr val="tx1"/>
                </a:solidFill>
              </a:rPr>
              <a:t>hiện</a:t>
            </a:r>
            <a:r>
              <a:rPr lang="vi-VN" sz="2800" b="1" dirty="0">
                <a:solidFill>
                  <a:schemeClr val="tx1"/>
                </a:solidFill>
              </a:rPr>
              <a:t> </a:t>
            </a:r>
            <a:r>
              <a:rPr lang="vi-VN" sz="2800" b="1" dirty="0" err="1">
                <a:solidFill>
                  <a:schemeClr val="tx1"/>
                </a:solidFill>
              </a:rPr>
              <a:t>bằng</a:t>
            </a:r>
            <a:endParaRPr lang="en-US" sz="2800" dirty="0">
              <a:solidFill>
                <a:schemeClr val="tx1"/>
              </a:solidFill>
            </a:endParaRPr>
          </a:p>
          <a:p>
            <a:r>
              <a:rPr lang="vi-VN" sz="2800" b="1" dirty="0">
                <a:solidFill>
                  <a:schemeClr val="tx1"/>
                </a:solidFill>
              </a:rPr>
              <a:t>A. 1 con </a:t>
            </a:r>
            <a:r>
              <a:rPr lang="vi-VN" sz="2800" b="1" dirty="0" err="1">
                <a:solidFill>
                  <a:schemeClr val="tx1"/>
                </a:solidFill>
              </a:rPr>
              <a:t>đường</a:t>
            </a:r>
            <a:r>
              <a:rPr lang="vi-VN" sz="2800" b="1" dirty="0">
                <a:solidFill>
                  <a:schemeClr val="tx1"/>
                </a:solidFill>
              </a:rPr>
              <a:t> duy </a:t>
            </a:r>
            <a:r>
              <a:rPr lang="vi-VN" sz="2800" b="1" dirty="0" err="1">
                <a:solidFill>
                  <a:schemeClr val="tx1"/>
                </a:solidFill>
              </a:rPr>
              <a:t>nhất</a:t>
            </a:r>
            <a:r>
              <a:rPr lang="vi-VN" sz="2800" b="1" dirty="0">
                <a:solidFill>
                  <a:schemeClr val="tx1"/>
                </a:solidFill>
              </a:rPr>
              <a:t>.</a:t>
            </a:r>
            <a:endParaRPr lang="en-US" sz="2800" dirty="0">
              <a:solidFill>
                <a:schemeClr val="tx1"/>
              </a:solidFill>
            </a:endParaRPr>
          </a:p>
          <a:p>
            <a:r>
              <a:rPr lang="vi-VN" sz="2800" b="1" dirty="0">
                <a:solidFill>
                  <a:schemeClr val="tx1"/>
                </a:solidFill>
              </a:rPr>
              <a:t>B. 2 con </a:t>
            </a:r>
            <a:r>
              <a:rPr lang="vi-VN" sz="2800" b="1" dirty="0" err="1">
                <a:solidFill>
                  <a:schemeClr val="tx1"/>
                </a:solidFill>
              </a:rPr>
              <a:t>đường</a:t>
            </a:r>
            <a:r>
              <a:rPr lang="vi-VN" sz="2800" b="1" dirty="0">
                <a:solidFill>
                  <a:schemeClr val="tx1"/>
                </a:solidFill>
              </a:rPr>
              <a:t>.</a:t>
            </a:r>
            <a:endParaRPr lang="en-US" sz="2800" dirty="0">
              <a:solidFill>
                <a:schemeClr val="tx1"/>
              </a:solidFill>
            </a:endParaRPr>
          </a:p>
          <a:p>
            <a:r>
              <a:rPr lang="vi-VN" sz="2800" b="1" dirty="0">
                <a:solidFill>
                  <a:schemeClr val="tx1"/>
                </a:solidFill>
              </a:rPr>
              <a:t>C. 3 con </a:t>
            </a:r>
            <a:r>
              <a:rPr lang="vi-VN" sz="2800" b="1" dirty="0" err="1">
                <a:solidFill>
                  <a:schemeClr val="tx1"/>
                </a:solidFill>
              </a:rPr>
              <a:t>đường</a:t>
            </a:r>
            <a:endParaRPr lang="en-US" sz="2800" dirty="0">
              <a:solidFill>
                <a:schemeClr val="tx1"/>
              </a:solidFill>
            </a:endParaRPr>
          </a:p>
          <a:p>
            <a:r>
              <a:rPr lang="vi-VN" sz="2800" b="1" dirty="0">
                <a:solidFill>
                  <a:schemeClr val="tx1"/>
                </a:solidFill>
              </a:rPr>
              <a:t>D. 4 con </a:t>
            </a:r>
            <a:r>
              <a:rPr lang="vi-VN" sz="2800" b="1" dirty="0" err="1">
                <a:solidFill>
                  <a:schemeClr val="tx1"/>
                </a:solidFill>
              </a:rPr>
              <a:t>đường</a:t>
            </a:r>
            <a:r>
              <a:rPr lang="vi-VN" sz="2800" b="1" dirty="0">
                <a:solidFill>
                  <a:schemeClr val="tx1"/>
                </a:solidFill>
              </a:rPr>
              <a:t>.</a:t>
            </a:r>
            <a:endParaRPr lang="en-US" sz="2800" dirty="0">
              <a:solidFill>
                <a:schemeClr val="tx1"/>
              </a:solidFill>
            </a:endParaRPr>
          </a:p>
        </p:txBody>
      </p:sp>
      <p:sp>
        <p:nvSpPr>
          <p:cNvPr id="5" name="Rectangle 4"/>
          <p:cNvSpPr/>
          <p:nvPr/>
        </p:nvSpPr>
        <p:spPr>
          <a:xfrm>
            <a:off x="2077271" y="4665387"/>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err="1">
                <a:solidFill>
                  <a:schemeClr val="tx1"/>
                </a:solidFill>
              </a:rPr>
              <a:t>Đáp</a:t>
            </a:r>
            <a:r>
              <a:rPr lang="vi-VN" sz="2800" b="1" dirty="0">
                <a:solidFill>
                  <a:schemeClr val="tx1"/>
                </a:solidFill>
              </a:rPr>
              <a:t> </a:t>
            </a:r>
            <a:r>
              <a:rPr lang="vi-VN" sz="2800" b="1" dirty="0" err="1">
                <a:solidFill>
                  <a:schemeClr val="tx1"/>
                </a:solidFill>
              </a:rPr>
              <a:t>án</a:t>
            </a:r>
            <a:r>
              <a:rPr lang="vi-VN" sz="2800" b="1" dirty="0">
                <a:solidFill>
                  <a:schemeClr val="tx1"/>
                </a:solidFill>
              </a:rPr>
              <a:t> </a:t>
            </a:r>
            <a:r>
              <a:rPr lang="vi-VN" sz="2800" b="1" dirty="0" err="1">
                <a:solidFill>
                  <a:schemeClr val="tx1"/>
                </a:solidFill>
              </a:rPr>
              <a:t>đúng</a:t>
            </a:r>
            <a:r>
              <a:rPr lang="vi-VN" sz="2800" b="1" dirty="0">
                <a:solidFill>
                  <a:schemeClr val="tx1"/>
                </a:solidFill>
              </a:rPr>
              <a:t> </a:t>
            </a:r>
            <a:r>
              <a:rPr lang="vi-VN" sz="2800" b="1" dirty="0" err="1">
                <a:solidFill>
                  <a:schemeClr val="tx1"/>
                </a:solidFill>
              </a:rPr>
              <a:t>là</a:t>
            </a:r>
            <a:r>
              <a:rPr lang="vi-VN" sz="2800" b="1" dirty="0">
                <a:solidFill>
                  <a:schemeClr val="tx1"/>
                </a:solidFill>
              </a:rPr>
              <a:t> B</a:t>
            </a:r>
            <a:endParaRPr lang="en-US" sz="4400" b="1" dirty="0">
              <a:solidFill>
                <a:schemeClr val="tx1"/>
              </a:solidFill>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10019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82" name="Group 58">
            <a:extLst>
              <a:ext uri="{FF2B5EF4-FFF2-40B4-BE49-F238E27FC236}">
                <a16:creationId xmlns:a16="http://schemas.microsoft.com/office/drawing/2014/main" id="{1F6A7ED6-E9FE-49CA-8842-9A24B5C6C29C}"/>
              </a:ext>
            </a:extLst>
          </p:cNvPr>
          <p:cNvGraphicFramePr>
            <a:graphicFrameLocks noGrp="1"/>
          </p:cNvGraphicFramePr>
          <p:nvPr/>
        </p:nvGraphicFramePr>
        <p:xfrm>
          <a:off x="1752600" y="990600"/>
          <a:ext cx="1676400" cy="4968240"/>
        </p:xfrm>
        <a:graphic>
          <a:graphicData uri="http://schemas.openxmlformats.org/drawingml/2006/table">
            <a:tbl>
              <a:tblPr/>
              <a:tblGrid>
                <a:gridCol w="1676400">
                  <a:extLst>
                    <a:ext uri="{9D8B030D-6E8A-4147-A177-3AD203B41FA5}">
                      <a16:colId xmlns:a16="http://schemas.microsoft.com/office/drawing/2014/main" val="2564228886"/>
                    </a:ext>
                  </a:extLst>
                </a:gridCol>
              </a:tblGrid>
              <a:tr h="496824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Quyền</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tham</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gia</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quản</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lí</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nhà</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nước</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và</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xã</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hội</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của</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công</a:t>
                      </a:r>
                      <a:r>
                        <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rPr>
                        <a:t> </a:t>
                      </a:r>
                      <a:r>
                        <a:rPr kumimoji="0" lang="en-US" altLang="en-US" sz="3200" b="1" i="0" u="none" strike="noStrike" cap="none" normalizeH="0" baseline="0" dirty="0" err="1">
                          <a:ln>
                            <a:noFill/>
                          </a:ln>
                          <a:solidFill>
                            <a:schemeClr val="accent2"/>
                          </a:solidFill>
                          <a:effectLst>
                            <a:outerShdw blurRad="38100" dist="38100" dir="2700000" algn="tl">
                              <a:srgbClr val="C0C0C0"/>
                            </a:outerShdw>
                          </a:effectLst>
                          <a:latin typeface="Times New Roman" panose="02020603050405020304" pitchFamily="18" charset="0"/>
                        </a:rPr>
                        <a:t>dân</a:t>
                      </a:r>
                      <a:endParaRPr kumimoji="0" lang="en-US" altLang="en-US" sz="3200" b="1" i="0" u="none" strike="noStrike" cap="none" normalizeH="0" baseline="0" dirty="0">
                        <a:ln>
                          <a:noFill/>
                        </a:ln>
                        <a:solidFill>
                          <a:schemeClr val="accent2"/>
                        </a:solidFill>
                        <a:effectLst>
                          <a:outerShdw blurRad="38100" dist="38100" dir="2700000" algn="tl">
                            <a:srgbClr val="C0C0C0"/>
                          </a:outerShdw>
                        </a:effectLst>
                        <a:latin typeface="Times New Roman" panose="02020603050405020304" pitchFamily="18"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399819"/>
                  </a:ext>
                </a:extLst>
              </a:tr>
            </a:tbl>
          </a:graphicData>
        </a:graphic>
      </p:graphicFrame>
      <p:graphicFrame>
        <p:nvGraphicFramePr>
          <p:cNvPr id="77890" name="Group 66">
            <a:extLst>
              <a:ext uri="{FF2B5EF4-FFF2-40B4-BE49-F238E27FC236}">
                <a16:creationId xmlns:a16="http://schemas.microsoft.com/office/drawing/2014/main" id="{FDCC118D-AC5B-484D-857D-044141FBF814}"/>
              </a:ext>
            </a:extLst>
          </p:cNvPr>
          <p:cNvGraphicFramePr>
            <a:graphicFrameLocks noGrp="1"/>
          </p:cNvGraphicFramePr>
          <p:nvPr/>
        </p:nvGraphicFramePr>
        <p:xfrm>
          <a:off x="6324600" y="381000"/>
          <a:ext cx="4114800" cy="1447800"/>
        </p:xfrm>
        <a:graphic>
          <a:graphicData uri="http://schemas.openxmlformats.org/drawingml/2006/table">
            <a:tbl>
              <a:tblPr/>
              <a:tblGrid>
                <a:gridCol w="4114800">
                  <a:extLst>
                    <a:ext uri="{9D8B030D-6E8A-4147-A177-3AD203B41FA5}">
                      <a16:colId xmlns:a16="http://schemas.microsoft.com/office/drawing/2014/main" val="1829445413"/>
                    </a:ext>
                  </a:extLst>
                </a:gridCol>
              </a:tblGrid>
              <a:tr h="14478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dirty="0">
                        <a:ln>
                          <a:noFill/>
                        </a:ln>
                        <a:solidFill>
                          <a:schemeClr val="accent2"/>
                        </a:solidFill>
                        <a:effectLst/>
                        <a:latin typeface="Arial" panose="020B0604020202020204" pitchFamily="34"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1204900"/>
                  </a:ext>
                </a:extLst>
              </a:tr>
            </a:tbl>
          </a:graphicData>
        </a:graphic>
      </p:graphicFrame>
      <p:graphicFrame>
        <p:nvGraphicFramePr>
          <p:cNvPr id="77891" name="Group 67">
            <a:extLst>
              <a:ext uri="{FF2B5EF4-FFF2-40B4-BE49-F238E27FC236}">
                <a16:creationId xmlns:a16="http://schemas.microsoft.com/office/drawing/2014/main" id="{02A5BE29-4EFE-49BA-A856-5589E2467FC6}"/>
              </a:ext>
            </a:extLst>
          </p:cNvPr>
          <p:cNvGraphicFramePr>
            <a:graphicFrameLocks noGrp="1"/>
          </p:cNvGraphicFramePr>
          <p:nvPr/>
        </p:nvGraphicFramePr>
        <p:xfrm>
          <a:off x="6324600" y="2057400"/>
          <a:ext cx="4114800" cy="990600"/>
        </p:xfrm>
        <a:graphic>
          <a:graphicData uri="http://schemas.openxmlformats.org/drawingml/2006/table">
            <a:tbl>
              <a:tblPr/>
              <a:tblGrid>
                <a:gridCol w="4114800">
                  <a:extLst>
                    <a:ext uri="{9D8B030D-6E8A-4147-A177-3AD203B41FA5}">
                      <a16:colId xmlns:a16="http://schemas.microsoft.com/office/drawing/2014/main" val="2819381860"/>
                    </a:ext>
                  </a:extLst>
                </a:gridCol>
              </a:tblGrid>
              <a:tr h="9906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a:ln>
                          <a:noFill/>
                        </a:ln>
                        <a:solidFill>
                          <a:schemeClr val="accent2"/>
                        </a:solidFill>
                        <a:effectLst>
                          <a:outerShdw blurRad="38100" dist="38100" dir="2700000" algn="tl">
                            <a:srgbClr val="C0C0C0"/>
                          </a:outerShdw>
                        </a:effectLst>
                        <a:latin typeface="Times New Roman" panose="02020603050405020304" pitchFamily="18"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1093463"/>
                  </a:ext>
                </a:extLst>
              </a:tr>
            </a:tbl>
          </a:graphicData>
        </a:graphic>
      </p:graphicFrame>
      <p:graphicFrame>
        <p:nvGraphicFramePr>
          <p:cNvPr id="77892" name="Group 68">
            <a:extLst>
              <a:ext uri="{FF2B5EF4-FFF2-40B4-BE49-F238E27FC236}">
                <a16:creationId xmlns:a16="http://schemas.microsoft.com/office/drawing/2014/main" id="{94920511-33E5-4267-B482-5ABF6F8FFA20}"/>
              </a:ext>
            </a:extLst>
          </p:cNvPr>
          <p:cNvGraphicFramePr>
            <a:graphicFrameLocks noGrp="1"/>
          </p:cNvGraphicFramePr>
          <p:nvPr/>
        </p:nvGraphicFramePr>
        <p:xfrm>
          <a:off x="6324600" y="3276600"/>
          <a:ext cx="4191000" cy="1066800"/>
        </p:xfrm>
        <a:graphic>
          <a:graphicData uri="http://schemas.openxmlformats.org/drawingml/2006/table">
            <a:tbl>
              <a:tblPr/>
              <a:tblGrid>
                <a:gridCol w="4191000">
                  <a:extLst>
                    <a:ext uri="{9D8B030D-6E8A-4147-A177-3AD203B41FA5}">
                      <a16:colId xmlns:a16="http://schemas.microsoft.com/office/drawing/2014/main" val="4291759174"/>
                    </a:ext>
                  </a:extLst>
                </a:gridCol>
              </a:tblGrid>
              <a:tr h="10668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200" b="1" i="0" u="none" strike="noStrike" cap="none" normalizeH="0" baseline="0">
                        <a:ln>
                          <a:noFill/>
                        </a:ln>
                        <a:solidFill>
                          <a:schemeClr val="accent2"/>
                        </a:solidFill>
                        <a:effectLst>
                          <a:outerShdw blurRad="38100" dist="38100" dir="2700000" algn="tl">
                            <a:srgbClr val="C0C0C0"/>
                          </a:outerShdw>
                        </a:effectLst>
                        <a:latin typeface="Arial" panose="020B0604020202020204" pitchFamily="34" charset="0"/>
                      </a:endParaRP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1262592"/>
                  </a:ext>
                </a:extLst>
              </a:tr>
            </a:tbl>
          </a:graphicData>
        </a:graphic>
      </p:graphicFrame>
      <p:sp>
        <p:nvSpPr>
          <p:cNvPr id="12367" name="Line 79">
            <a:extLst>
              <a:ext uri="{FF2B5EF4-FFF2-40B4-BE49-F238E27FC236}">
                <a16:creationId xmlns:a16="http://schemas.microsoft.com/office/drawing/2014/main" id="{9021EF65-7BEC-420F-A17B-05D85E2FCDA3}"/>
              </a:ext>
            </a:extLst>
          </p:cNvPr>
          <p:cNvSpPr>
            <a:spLocks noChangeShapeType="1"/>
          </p:cNvSpPr>
          <p:nvPr/>
        </p:nvSpPr>
        <p:spPr bwMode="auto">
          <a:xfrm>
            <a:off x="5867400" y="1600200"/>
            <a:ext cx="457200" cy="762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2368" name="Line 80">
            <a:extLst>
              <a:ext uri="{FF2B5EF4-FFF2-40B4-BE49-F238E27FC236}">
                <a16:creationId xmlns:a16="http://schemas.microsoft.com/office/drawing/2014/main" id="{EA811CE6-F908-4C77-A2BC-2279F5935F0E}"/>
              </a:ext>
            </a:extLst>
          </p:cNvPr>
          <p:cNvSpPr>
            <a:spLocks noChangeShapeType="1"/>
          </p:cNvSpPr>
          <p:nvPr/>
        </p:nvSpPr>
        <p:spPr bwMode="auto">
          <a:xfrm flipV="1">
            <a:off x="3429000" y="1676400"/>
            <a:ext cx="685800" cy="1828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2369" name="Line 81">
            <a:extLst>
              <a:ext uri="{FF2B5EF4-FFF2-40B4-BE49-F238E27FC236}">
                <a16:creationId xmlns:a16="http://schemas.microsoft.com/office/drawing/2014/main" id="{A20A3CB8-6129-419E-A95A-CF1033491BF7}"/>
              </a:ext>
            </a:extLst>
          </p:cNvPr>
          <p:cNvSpPr>
            <a:spLocks noChangeShapeType="1"/>
          </p:cNvSpPr>
          <p:nvPr/>
        </p:nvSpPr>
        <p:spPr bwMode="auto">
          <a:xfrm>
            <a:off x="3429000" y="3429000"/>
            <a:ext cx="762000" cy="2133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77853" name="Text Box 104">
            <a:extLst>
              <a:ext uri="{FF2B5EF4-FFF2-40B4-BE49-F238E27FC236}">
                <a16:creationId xmlns:a16="http://schemas.microsoft.com/office/drawing/2014/main" id="{EC9F182D-73C2-49A6-8C67-2166710554A4}"/>
              </a:ext>
            </a:extLst>
          </p:cNvPr>
          <p:cNvSpPr txBox="1">
            <a:spLocks noChangeArrowheads="1"/>
          </p:cNvSpPr>
          <p:nvPr/>
        </p:nvSpPr>
        <p:spPr bwMode="auto">
          <a:xfrm>
            <a:off x="1981200" y="5867400"/>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eaLnBrk="1" hangingPunct="1">
              <a:spcBef>
                <a:spcPct val="50000"/>
              </a:spcBef>
            </a:pPr>
            <a:endParaRPr lang="en-US" altLang="en-US"/>
          </a:p>
        </p:txBody>
      </p:sp>
      <p:sp>
        <p:nvSpPr>
          <p:cNvPr id="12396" name="Text Box 108">
            <a:extLst>
              <a:ext uri="{FF2B5EF4-FFF2-40B4-BE49-F238E27FC236}">
                <a16:creationId xmlns:a16="http://schemas.microsoft.com/office/drawing/2014/main" id="{CD7185F0-077E-4A9F-BBB4-4728A2A5C6BD}"/>
              </a:ext>
            </a:extLst>
          </p:cNvPr>
          <p:cNvSpPr txBox="1">
            <a:spLocks noChangeArrowheads="1"/>
          </p:cNvSpPr>
          <p:nvPr/>
        </p:nvSpPr>
        <p:spPr bwMode="auto">
          <a:xfrm>
            <a:off x="6248400" y="1981201"/>
            <a:ext cx="4038600" cy="1015663"/>
          </a:xfrm>
          <a:prstGeom prst="rect">
            <a:avLst/>
          </a:prstGeom>
          <a:noFill/>
          <a:ln w="9525">
            <a:noFill/>
            <a:miter lim="800000"/>
            <a:headEnd/>
            <a:tailEnd/>
          </a:ln>
          <a:effec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algn="ctr" eaLnBrk="1" hangingPunct="1">
              <a:spcBef>
                <a:spcPct val="20000"/>
              </a:spcBef>
            </a:pPr>
            <a:r>
              <a:rPr lang="en-US" altLang="en-US" sz="3200">
                <a:solidFill>
                  <a:schemeClr val="accent2"/>
                </a:solidFill>
                <a:effectLst>
                  <a:outerShdw blurRad="38100" dist="38100" dir="2700000" algn="tl">
                    <a:srgbClr val="C0C0C0"/>
                  </a:outerShdw>
                </a:effectLst>
              </a:rPr>
              <a:t> </a:t>
            </a:r>
            <a:r>
              <a:rPr lang="en-US" altLang="en-US" sz="2800" b="1">
                <a:solidFill>
                  <a:schemeClr val="accent2"/>
                </a:solidFill>
                <a:effectLst>
                  <a:outerShdw blurRad="38100" dist="38100" dir="2700000" algn="tl">
                    <a:srgbClr val="C0C0C0"/>
                  </a:outerShdw>
                </a:effectLst>
              </a:rPr>
              <a:t>Tham gia bàn bạc công việc chung</a:t>
            </a:r>
            <a:endParaRPr lang="en-US" altLang="en-US" sz="2800"/>
          </a:p>
        </p:txBody>
      </p:sp>
      <p:sp>
        <p:nvSpPr>
          <p:cNvPr id="12398" name="Text Box 110">
            <a:extLst>
              <a:ext uri="{FF2B5EF4-FFF2-40B4-BE49-F238E27FC236}">
                <a16:creationId xmlns:a16="http://schemas.microsoft.com/office/drawing/2014/main" id="{ED21D416-8D26-4D5E-8987-3BD0C4BC8990}"/>
              </a:ext>
            </a:extLst>
          </p:cNvPr>
          <p:cNvSpPr txBox="1">
            <a:spLocks noChangeArrowheads="1"/>
          </p:cNvSpPr>
          <p:nvPr/>
        </p:nvSpPr>
        <p:spPr bwMode="auto">
          <a:xfrm>
            <a:off x="5715000" y="3200402"/>
            <a:ext cx="4953000" cy="1101840"/>
          </a:xfrm>
          <a:prstGeom prst="rect">
            <a:avLst/>
          </a:prstGeom>
          <a:noFill/>
          <a:ln w="9525">
            <a:noFill/>
            <a:miter lim="800000"/>
            <a:headEnd/>
            <a:tailEnd/>
          </a:ln>
          <a:effec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algn="ctr" eaLnBrk="1" hangingPunct="1">
              <a:spcBef>
                <a:spcPct val="20000"/>
              </a:spcBef>
            </a:pPr>
            <a:r>
              <a:rPr lang="en-US" altLang="en-US" sz="3200" b="1">
                <a:solidFill>
                  <a:schemeClr val="accent2"/>
                </a:solidFill>
                <a:effectLst>
                  <a:outerShdw blurRad="38100" dist="38100" dir="2700000" algn="tl">
                    <a:srgbClr val="C0C0C0"/>
                  </a:outerShdw>
                </a:effectLst>
              </a:rPr>
              <a:t>  </a:t>
            </a:r>
            <a:r>
              <a:rPr lang="en-US" altLang="en-US" sz="2800" b="1">
                <a:solidFill>
                  <a:schemeClr val="accent2"/>
                </a:solidFill>
                <a:effectLst>
                  <a:outerShdw blurRad="38100" dist="38100" dir="2700000" algn="tl">
                    <a:srgbClr val="C0C0C0"/>
                  </a:outerShdw>
                </a:effectLst>
              </a:rPr>
              <a:t>Tham gia thực hiện và </a:t>
            </a:r>
          </a:p>
          <a:p>
            <a:pPr algn="ctr" eaLnBrk="1" hangingPunct="1">
              <a:spcBef>
                <a:spcPct val="20000"/>
              </a:spcBef>
            </a:pPr>
            <a:r>
              <a:rPr lang="en-US" altLang="en-US" sz="2800" b="1">
                <a:solidFill>
                  <a:schemeClr val="accent2"/>
                </a:solidFill>
                <a:effectLst>
                  <a:outerShdw blurRad="38100" dist="38100" dir="2700000" algn="tl">
                    <a:srgbClr val="C0C0C0"/>
                  </a:outerShdw>
                </a:effectLst>
              </a:rPr>
              <a:t>giám sát việc thực hiện</a:t>
            </a:r>
            <a:endParaRPr lang="en-US" altLang="en-US" sz="2800"/>
          </a:p>
        </p:txBody>
      </p:sp>
      <p:sp>
        <p:nvSpPr>
          <p:cNvPr id="77857" name="Freeform 115">
            <a:extLst>
              <a:ext uri="{FF2B5EF4-FFF2-40B4-BE49-F238E27FC236}">
                <a16:creationId xmlns:a16="http://schemas.microsoft.com/office/drawing/2014/main" id="{6CA74435-2D26-49B2-84C1-AB175E997409}"/>
              </a:ext>
            </a:extLst>
          </p:cNvPr>
          <p:cNvSpPr>
            <a:spLocks/>
          </p:cNvSpPr>
          <p:nvPr/>
        </p:nvSpPr>
        <p:spPr bwMode="auto">
          <a:xfrm>
            <a:off x="1612900" y="6489701"/>
            <a:ext cx="9144000" cy="393700"/>
          </a:xfrm>
          <a:custGeom>
            <a:avLst/>
            <a:gdLst>
              <a:gd name="T0" fmla="*/ 0 w 5232"/>
              <a:gd name="T1" fmla="*/ 2147483647 h 440"/>
              <a:gd name="T2" fmla="*/ 2147483647 w 5232"/>
              <a:gd name="T3" fmla="*/ 2147483647 h 440"/>
              <a:gd name="T4" fmla="*/ 2147483647 w 5232"/>
              <a:gd name="T5" fmla="*/ 2147483647 h 440"/>
              <a:gd name="T6" fmla="*/ 2147483647 w 5232"/>
              <a:gd name="T7" fmla="*/ 2147483647 h 440"/>
              <a:gd name="T8" fmla="*/ 2147483647 w 5232"/>
              <a:gd name="T9" fmla="*/ 2147483647 h 440"/>
              <a:gd name="T10" fmla="*/ 2147483647 w 5232"/>
              <a:gd name="T11" fmla="*/ 2147483647 h 440"/>
              <a:gd name="T12" fmla="*/ 2147483647 w 5232"/>
              <a:gd name="T13" fmla="*/ 2147483647 h 440"/>
              <a:gd name="T14" fmla="*/ 2147483647 w 5232"/>
              <a:gd name="T15" fmla="*/ 2147483647 h 440"/>
              <a:gd name="T16" fmla="*/ 0 60000 65536"/>
              <a:gd name="T17" fmla="*/ 0 60000 65536"/>
              <a:gd name="T18" fmla="*/ 0 60000 65536"/>
              <a:gd name="T19" fmla="*/ 0 60000 65536"/>
              <a:gd name="T20" fmla="*/ 0 60000 65536"/>
              <a:gd name="T21" fmla="*/ 0 60000 65536"/>
              <a:gd name="T22" fmla="*/ 0 60000 65536"/>
              <a:gd name="T23" fmla="*/ 0 60000 65536"/>
              <a:gd name="T24" fmla="*/ 0 w 5232"/>
              <a:gd name="T25" fmla="*/ 0 h 440"/>
              <a:gd name="T26" fmla="*/ 5232 w 5232"/>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2" h="440">
                <a:moveTo>
                  <a:pt x="0" y="8"/>
                </a:moveTo>
                <a:cubicBezTo>
                  <a:pt x="224" y="200"/>
                  <a:pt x="448" y="392"/>
                  <a:pt x="672" y="392"/>
                </a:cubicBezTo>
                <a:cubicBezTo>
                  <a:pt x="896" y="392"/>
                  <a:pt x="1112" y="16"/>
                  <a:pt x="1344" y="8"/>
                </a:cubicBezTo>
                <a:cubicBezTo>
                  <a:pt x="1576" y="0"/>
                  <a:pt x="1800" y="344"/>
                  <a:pt x="2064" y="344"/>
                </a:cubicBezTo>
                <a:cubicBezTo>
                  <a:pt x="2328" y="344"/>
                  <a:pt x="2656" y="0"/>
                  <a:pt x="2928" y="8"/>
                </a:cubicBezTo>
                <a:cubicBezTo>
                  <a:pt x="3200" y="16"/>
                  <a:pt x="3440" y="392"/>
                  <a:pt x="3696" y="392"/>
                </a:cubicBezTo>
                <a:cubicBezTo>
                  <a:pt x="3952" y="392"/>
                  <a:pt x="4208" y="0"/>
                  <a:pt x="4464" y="8"/>
                </a:cubicBezTo>
                <a:cubicBezTo>
                  <a:pt x="4720" y="16"/>
                  <a:pt x="5104" y="376"/>
                  <a:pt x="5232" y="440"/>
                </a:cubicBezTo>
              </a:path>
            </a:pathLst>
          </a:custGeom>
          <a:noFill/>
          <a:ln w="85725">
            <a:solidFill>
              <a:srgbClr val="008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77858" name="Freeform 116">
            <a:extLst>
              <a:ext uri="{FF2B5EF4-FFF2-40B4-BE49-F238E27FC236}">
                <a16:creationId xmlns:a16="http://schemas.microsoft.com/office/drawing/2014/main" id="{0AF1AEF4-62B0-43C5-9B80-A5C45FEE3343}"/>
              </a:ext>
            </a:extLst>
          </p:cNvPr>
          <p:cNvSpPr>
            <a:spLocks/>
          </p:cNvSpPr>
          <p:nvPr/>
        </p:nvSpPr>
        <p:spPr bwMode="auto">
          <a:xfrm>
            <a:off x="1600201" y="6248401"/>
            <a:ext cx="8905875" cy="615951"/>
          </a:xfrm>
          <a:custGeom>
            <a:avLst/>
            <a:gdLst>
              <a:gd name="T0" fmla="*/ 2147483647 w 5096"/>
              <a:gd name="T1" fmla="*/ 2147483647 h 688"/>
              <a:gd name="T2" fmla="*/ 2147483647 w 5096"/>
              <a:gd name="T3" fmla="*/ 2147483647 h 688"/>
              <a:gd name="T4" fmla="*/ 2147483647 w 5096"/>
              <a:gd name="T5" fmla="*/ 2147483647 h 688"/>
              <a:gd name="T6" fmla="*/ 2147483647 w 5096"/>
              <a:gd name="T7" fmla="*/ 2147483647 h 688"/>
              <a:gd name="T8" fmla="*/ 2147483647 w 5096"/>
              <a:gd name="T9" fmla="*/ 2147483647 h 688"/>
              <a:gd name="T10" fmla="*/ 2147483647 w 5096"/>
              <a:gd name="T11" fmla="*/ 2147483647 h 688"/>
              <a:gd name="T12" fmla="*/ 2147483647 w 5096"/>
              <a:gd name="T13" fmla="*/ 2147483647 h 688"/>
              <a:gd name="T14" fmla="*/ 2147483647 w 5096"/>
              <a:gd name="T15" fmla="*/ 2147483647 h 688"/>
              <a:gd name="T16" fmla="*/ 2147483647 w 5096"/>
              <a:gd name="T17" fmla="*/ 2147483647 h 6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96"/>
              <a:gd name="T28" fmla="*/ 0 h 688"/>
              <a:gd name="T29" fmla="*/ 5096 w 5096"/>
              <a:gd name="T30" fmla="*/ 688 h 6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96" h="688">
                <a:moveTo>
                  <a:pt x="56" y="592"/>
                </a:moveTo>
                <a:cubicBezTo>
                  <a:pt x="28" y="616"/>
                  <a:pt x="0" y="640"/>
                  <a:pt x="104" y="544"/>
                </a:cubicBezTo>
                <a:cubicBezTo>
                  <a:pt x="208" y="448"/>
                  <a:pt x="488" y="0"/>
                  <a:pt x="680" y="16"/>
                </a:cubicBezTo>
                <a:cubicBezTo>
                  <a:pt x="872" y="32"/>
                  <a:pt x="1032" y="624"/>
                  <a:pt x="1256" y="640"/>
                </a:cubicBezTo>
                <a:cubicBezTo>
                  <a:pt x="1480" y="656"/>
                  <a:pt x="1776" y="120"/>
                  <a:pt x="2024" y="112"/>
                </a:cubicBezTo>
                <a:cubicBezTo>
                  <a:pt x="2272" y="104"/>
                  <a:pt x="2488" y="600"/>
                  <a:pt x="2744" y="592"/>
                </a:cubicBezTo>
                <a:cubicBezTo>
                  <a:pt x="3000" y="584"/>
                  <a:pt x="3288" y="48"/>
                  <a:pt x="3560" y="64"/>
                </a:cubicBezTo>
                <a:cubicBezTo>
                  <a:pt x="3832" y="80"/>
                  <a:pt x="4120" y="688"/>
                  <a:pt x="4376" y="688"/>
                </a:cubicBezTo>
                <a:cubicBezTo>
                  <a:pt x="4632" y="688"/>
                  <a:pt x="4912" y="112"/>
                  <a:pt x="5096" y="64"/>
                </a:cubicBezTo>
              </a:path>
            </a:pathLst>
          </a:custGeom>
          <a:noFill/>
          <a:ln w="85725">
            <a:solidFill>
              <a:srgbClr val="FF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77859" name="Rectangle 119">
            <a:extLst>
              <a:ext uri="{FF2B5EF4-FFF2-40B4-BE49-F238E27FC236}">
                <a16:creationId xmlns:a16="http://schemas.microsoft.com/office/drawing/2014/main" id="{533CD2E8-A6CF-4E98-A4D1-10F48308AFCC}"/>
              </a:ext>
            </a:extLst>
          </p:cNvPr>
          <p:cNvSpPr>
            <a:spLocks noChangeArrowheads="1"/>
          </p:cNvSpPr>
          <p:nvPr/>
        </p:nvSpPr>
        <p:spPr bwMode="auto">
          <a:xfrm>
            <a:off x="1219200" y="5638801"/>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eaLnBrk="1" hangingPunct="1"/>
            <a:r>
              <a:rPr lang="en-US" altLang="en-US" sz="10600" b="1">
                <a:solidFill>
                  <a:srgbClr val="FF0000"/>
                </a:solidFill>
                <a:latin typeface=".VnTime" panose="020B7200000000000000" pitchFamily="34" charset="0"/>
                <a:sym typeface="Wingdings" panose="05000000000000000000" pitchFamily="2" charset="2"/>
              </a:rPr>
              <a:t></a:t>
            </a:r>
          </a:p>
        </p:txBody>
      </p:sp>
      <p:sp>
        <p:nvSpPr>
          <p:cNvPr id="77860" name="Rectangle 120">
            <a:extLst>
              <a:ext uri="{FF2B5EF4-FFF2-40B4-BE49-F238E27FC236}">
                <a16:creationId xmlns:a16="http://schemas.microsoft.com/office/drawing/2014/main" id="{4DF28C2F-D5A1-4130-9644-2AF4319C48E3}"/>
              </a:ext>
            </a:extLst>
          </p:cNvPr>
          <p:cNvSpPr>
            <a:spLocks noChangeArrowheads="1"/>
          </p:cNvSpPr>
          <p:nvPr/>
        </p:nvSpPr>
        <p:spPr bwMode="auto">
          <a:xfrm>
            <a:off x="9525000" y="5638801"/>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eaLnBrk="1" hangingPunct="1"/>
            <a:r>
              <a:rPr lang="en-US" altLang="en-US" sz="10600" b="1">
                <a:solidFill>
                  <a:srgbClr val="FF0000"/>
                </a:solidFill>
                <a:latin typeface=".VnTime" panose="020B7200000000000000" pitchFamily="34" charset="0"/>
                <a:sym typeface="Wingdings" panose="05000000000000000000" pitchFamily="2" charset="2"/>
              </a:rPr>
              <a:t></a:t>
            </a:r>
          </a:p>
        </p:txBody>
      </p:sp>
      <p:sp>
        <p:nvSpPr>
          <p:cNvPr id="77861" name="Freeform 126">
            <a:extLst>
              <a:ext uri="{FF2B5EF4-FFF2-40B4-BE49-F238E27FC236}">
                <a16:creationId xmlns:a16="http://schemas.microsoft.com/office/drawing/2014/main" id="{81F5759F-14B7-4BF3-9EBC-AA004F73A0D0}"/>
              </a:ext>
            </a:extLst>
          </p:cNvPr>
          <p:cNvSpPr>
            <a:spLocks/>
          </p:cNvSpPr>
          <p:nvPr/>
        </p:nvSpPr>
        <p:spPr bwMode="auto">
          <a:xfrm>
            <a:off x="1612900" y="6489701"/>
            <a:ext cx="9144000" cy="393700"/>
          </a:xfrm>
          <a:custGeom>
            <a:avLst/>
            <a:gdLst>
              <a:gd name="T0" fmla="*/ 0 w 5232"/>
              <a:gd name="T1" fmla="*/ 2147483647 h 440"/>
              <a:gd name="T2" fmla="*/ 2147483647 w 5232"/>
              <a:gd name="T3" fmla="*/ 2147483647 h 440"/>
              <a:gd name="T4" fmla="*/ 2147483647 w 5232"/>
              <a:gd name="T5" fmla="*/ 2147483647 h 440"/>
              <a:gd name="T6" fmla="*/ 2147483647 w 5232"/>
              <a:gd name="T7" fmla="*/ 2147483647 h 440"/>
              <a:gd name="T8" fmla="*/ 2147483647 w 5232"/>
              <a:gd name="T9" fmla="*/ 2147483647 h 440"/>
              <a:gd name="T10" fmla="*/ 2147483647 w 5232"/>
              <a:gd name="T11" fmla="*/ 2147483647 h 440"/>
              <a:gd name="T12" fmla="*/ 2147483647 w 5232"/>
              <a:gd name="T13" fmla="*/ 2147483647 h 440"/>
              <a:gd name="T14" fmla="*/ 2147483647 w 5232"/>
              <a:gd name="T15" fmla="*/ 2147483647 h 440"/>
              <a:gd name="T16" fmla="*/ 0 60000 65536"/>
              <a:gd name="T17" fmla="*/ 0 60000 65536"/>
              <a:gd name="T18" fmla="*/ 0 60000 65536"/>
              <a:gd name="T19" fmla="*/ 0 60000 65536"/>
              <a:gd name="T20" fmla="*/ 0 60000 65536"/>
              <a:gd name="T21" fmla="*/ 0 60000 65536"/>
              <a:gd name="T22" fmla="*/ 0 60000 65536"/>
              <a:gd name="T23" fmla="*/ 0 60000 65536"/>
              <a:gd name="T24" fmla="*/ 0 w 5232"/>
              <a:gd name="T25" fmla="*/ 0 h 440"/>
              <a:gd name="T26" fmla="*/ 5232 w 5232"/>
              <a:gd name="T27" fmla="*/ 440 h 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32" h="440">
                <a:moveTo>
                  <a:pt x="0" y="8"/>
                </a:moveTo>
                <a:cubicBezTo>
                  <a:pt x="224" y="200"/>
                  <a:pt x="448" y="392"/>
                  <a:pt x="672" y="392"/>
                </a:cubicBezTo>
                <a:cubicBezTo>
                  <a:pt x="896" y="392"/>
                  <a:pt x="1112" y="16"/>
                  <a:pt x="1344" y="8"/>
                </a:cubicBezTo>
                <a:cubicBezTo>
                  <a:pt x="1576" y="0"/>
                  <a:pt x="1800" y="344"/>
                  <a:pt x="2064" y="344"/>
                </a:cubicBezTo>
                <a:cubicBezTo>
                  <a:pt x="2328" y="344"/>
                  <a:pt x="2656" y="0"/>
                  <a:pt x="2928" y="8"/>
                </a:cubicBezTo>
                <a:cubicBezTo>
                  <a:pt x="3200" y="16"/>
                  <a:pt x="3440" y="392"/>
                  <a:pt x="3696" y="392"/>
                </a:cubicBezTo>
                <a:cubicBezTo>
                  <a:pt x="3952" y="392"/>
                  <a:pt x="4208" y="0"/>
                  <a:pt x="4464" y="8"/>
                </a:cubicBezTo>
                <a:cubicBezTo>
                  <a:pt x="4720" y="16"/>
                  <a:pt x="5104" y="376"/>
                  <a:pt x="5232" y="440"/>
                </a:cubicBezTo>
              </a:path>
            </a:pathLst>
          </a:custGeom>
          <a:noFill/>
          <a:ln w="85725">
            <a:solidFill>
              <a:srgbClr val="008000"/>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77862" name="Freeform 127">
            <a:extLst>
              <a:ext uri="{FF2B5EF4-FFF2-40B4-BE49-F238E27FC236}">
                <a16:creationId xmlns:a16="http://schemas.microsoft.com/office/drawing/2014/main" id="{B0AB568D-0BB3-4EB8-8999-5DAB9210D88D}"/>
              </a:ext>
            </a:extLst>
          </p:cNvPr>
          <p:cNvSpPr>
            <a:spLocks/>
          </p:cNvSpPr>
          <p:nvPr/>
        </p:nvSpPr>
        <p:spPr bwMode="auto">
          <a:xfrm>
            <a:off x="1600201" y="6248401"/>
            <a:ext cx="8905875" cy="615951"/>
          </a:xfrm>
          <a:custGeom>
            <a:avLst/>
            <a:gdLst>
              <a:gd name="T0" fmla="*/ 2147483647 w 5096"/>
              <a:gd name="T1" fmla="*/ 2147483647 h 688"/>
              <a:gd name="T2" fmla="*/ 2147483647 w 5096"/>
              <a:gd name="T3" fmla="*/ 2147483647 h 688"/>
              <a:gd name="T4" fmla="*/ 2147483647 w 5096"/>
              <a:gd name="T5" fmla="*/ 2147483647 h 688"/>
              <a:gd name="T6" fmla="*/ 2147483647 w 5096"/>
              <a:gd name="T7" fmla="*/ 2147483647 h 688"/>
              <a:gd name="T8" fmla="*/ 2147483647 w 5096"/>
              <a:gd name="T9" fmla="*/ 2147483647 h 688"/>
              <a:gd name="T10" fmla="*/ 2147483647 w 5096"/>
              <a:gd name="T11" fmla="*/ 2147483647 h 688"/>
              <a:gd name="T12" fmla="*/ 2147483647 w 5096"/>
              <a:gd name="T13" fmla="*/ 2147483647 h 688"/>
              <a:gd name="T14" fmla="*/ 2147483647 w 5096"/>
              <a:gd name="T15" fmla="*/ 2147483647 h 688"/>
              <a:gd name="T16" fmla="*/ 2147483647 w 5096"/>
              <a:gd name="T17" fmla="*/ 2147483647 h 6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96"/>
              <a:gd name="T28" fmla="*/ 0 h 688"/>
              <a:gd name="T29" fmla="*/ 5096 w 5096"/>
              <a:gd name="T30" fmla="*/ 688 h 6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96" h="688">
                <a:moveTo>
                  <a:pt x="56" y="592"/>
                </a:moveTo>
                <a:cubicBezTo>
                  <a:pt x="28" y="616"/>
                  <a:pt x="0" y="640"/>
                  <a:pt x="104" y="544"/>
                </a:cubicBezTo>
                <a:cubicBezTo>
                  <a:pt x="208" y="448"/>
                  <a:pt x="488" y="0"/>
                  <a:pt x="680" y="16"/>
                </a:cubicBezTo>
                <a:cubicBezTo>
                  <a:pt x="872" y="32"/>
                  <a:pt x="1032" y="624"/>
                  <a:pt x="1256" y="640"/>
                </a:cubicBezTo>
                <a:cubicBezTo>
                  <a:pt x="1480" y="656"/>
                  <a:pt x="1776" y="120"/>
                  <a:pt x="2024" y="112"/>
                </a:cubicBezTo>
                <a:cubicBezTo>
                  <a:pt x="2272" y="104"/>
                  <a:pt x="2488" y="600"/>
                  <a:pt x="2744" y="592"/>
                </a:cubicBezTo>
                <a:cubicBezTo>
                  <a:pt x="3000" y="584"/>
                  <a:pt x="3288" y="48"/>
                  <a:pt x="3560" y="64"/>
                </a:cubicBezTo>
                <a:cubicBezTo>
                  <a:pt x="3832" y="80"/>
                  <a:pt x="4120" y="688"/>
                  <a:pt x="4376" y="688"/>
                </a:cubicBezTo>
                <a:cubicBezTo>
                  <a:pt x="4632" y="688"/>
                  <a:pt x="4912" y="112"/>
                  <a:pt x="5096" y="64"/>
                </a:cubicBezTo>
              </a:path>
            </a:pathLst>
          </a:custGeom>
          <a:noFill/>
          <a:ln w="85725">
            <a:solidFill>
              <a:srgbClr val="FF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sz="1400"/>
          </a:p>
        </p:txBody>
      </p:sp>
      <p:sp>
        <p:nvSpPr>
          <p:cNvPr id="77863" name="Rectangle 130">
            <a:extLst>
              <a:ext uri="{FF2B5EF4-FFF2-40B4-BE49-F238E27FC236}">
                <a16:creationId xmlns:a16="http://schemas.microsoft.com/office/drawing/2014/main" id="{2A47CC89-3ED3-499A-89D4-79E7DF351B02}"/>
              </a:ext>
            </a:extLst>
          </p:cNvPr>
          <p:cNvSpPr>
            <a:spLocks noChangeArrowheads="1"/>
          </p:cNvSpPr>
          <p:nvPr/>
        </p:nvSpPr>
        <p:spPr bwMode="auto">
          <a:xfrm>
            <a:off x="1219200" y="5638801"/>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eaLnBrk="1" hangingPunct="1"/>
            <a:r>
              <a:rPr lang="en-US" altLang="en-US" sz="10600" b="1">
                <a:solidFill>
                  <a:srgbClr val="FF0000"/>
                </a:solidFill>
                <a:latin typeface=".VnTime" panose="020B7200000000000000" pitchFamily="34" charset="0"/>
                <a:sym typeface="Wingdings" panose="05000000000000000000" pitchFamily="2" charset="2"/>
              </a:rPr>
              <a:t></a:t>
            </a:r>
          </a:p>
        </p:txBody>
      </p:sp>
      <p:sp>
        <p:nvSpPr>
          <p:cNvPr id="77864" name="Rectangle 131">
            <a:extLst>
              <a:ext uri="{FF2B5EF4-FFF2-40B4-BE49-F238E27FC236}">
                <a16:creationId xmlns:a16="http://schemas.microsoft.com/office/drawing/2014/main" id="{001558E0-DDFF-40E8-AB47-C3BB7207D5D5}"/>
              </a:ext>
            </a:extLst>
          </p:cNvPr>
          <p:cNvSpPr>
            <a:spLocks noChangeArrowheads="1"/>
          </p:cNvSpPr>
          <p:nvPr/>
        </p:nvSpPr>
        <p:spPr bwMode="auto">
          <a:xfrm>
            <a:off x="9525000" y="5638801"/>
            <a:ext cx="114141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eaLnBrk="1" hangingPunct="1"/>
            <a:r>
              <a:rPr lang="en-US" altLang="en-US" sz="10600" b="1">
                <a:solidFill>
                  <a:srgbClr val="FF0000"/>
                </a:solidFill>
                <a:latin typeface=".VnTime" panose="020B7200000000000000" pitchFamily="34" charset="0"/>
                <a:sym typeface="Wingdings" panose="05000000000000000000" pitchFamily="2" charset="2"/>
              </a:rPr>
              <a:t></a:t>
            </a:r>
          </a:p>
        </p:txBody>
      </p:sp>
      <p:sp>
        <p:nvSpPr>
          <p:cNvPr id="12394" name="Text Box 106">
            <a:extLst>
              <a:ext uri="{FF2B5EF4-FFF2-40B4-BE49-F238E27FC236}">
                <a16:creationId xmlns:a16="http://schemas.microsoft.com/office/drawing/2014/main" id="{9C1557E4-804D-4BFE-8261-87BF1FF9EE82}"/>
              </a:ext>
            </a:extLst>
          </p:cNvPr>
          <p:cNvSpPr txBox="1">
            <a:spLocks noChangeArrowheads="1"/>
          </p:cNvSpPr>
          <p:nvPr/>
        </p:nvSpPr>
        <p:spPr bwMode="auto">
          <a:xfrm>
            <a:off x="6324600" y="457200"/>
            <a:ext cx="411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2"/>
                </a:solidFill>
                <a:latin typeface="Times New Roman" panose="02020603050405020304" pitchFamily="18" charset="0"/>
              </a:defRPr>
            </a:lvl1pPr>
            <a:lvl2pPr marL="742950" indent="-285750" eaLnBrk="0" hangingPunct="0">
              <a:defRPr sz="4000">
                <a:solidFill>
                  <a:schemeClr val="tx2"/>
                </a:solidFill>
                <a:latin typeface="Times New Roman" panose="02020603050405020304" pitchFamily="18" charset="0"/>
              </a:defRPr>
            </a:lvl2pPr>
            <a:lvl3pPr marL="1143000" indent="-228600" eaLnBrk="0" hangingPunct="0">
              <a:defRPr sz="4000">
                <a:solidFill>
                  <a:schemeClr val="tx2"/>
                </a:solidFill>
                <a:latin typeface="Times New Roman" panose="02020603050405020304" pitchFamily="18" charset="0"/>
              </a:defRPr>
            </a:lvl3pPr>
            <a:lvl4pPr marL="1600200" indent="-228600" eaLnBrk="0" hangingPunct="0">
              <a:defRPr sz="4000">
                <a:solidFill>
                  <a:schemeClr val="tx2"/>
                </a:solidFill>
                <a:latin typeface="Times New Roman" panose="02020603050405020304" pitchFamily="18" charset="0"/>
              </a:defRPr>
            </a:lvl4pPr>
            <a:lvl5pPr marL="2057400" indent="-228600" eaLnBrk="0" hangingPunct="0">
              <a:defRPr sz="4000">
                <a:solidFill>
                  <a:schemeClr val="tx2"/>
                </a:solidFill>
                <a:latin typeface="Times New Roman" panose="02020603050405020304" pitchFamily="18" charset="0"/>
              </a:defRPr>
            </a:lvl5pPr>
            <a:lvl6pPr marL="2514600" indent="-228600" eaLnBrk="0" fontAlgn="base" hangingPunct="0">
              <a:spcBef>
                <a:spcPct val="0"/>
              </a:spcBef>
              <a:spcAft>
                <a:spcPct val="0"/>
              </a:spcAft>
              <a:defRPr sz="4000">
                <a:solidFill>
                  <a:schemeClr val="tx2"/>
                </a:solidFill>
                <a:latin typeface="Times New Roman" panose="02020603050405020304" pitchFamily="18" charset="0"/>
              </a:defRPr>
            </a:lvl6pPr>
            <a:lvl7pPr marL="2971800" indent="-228600" eaLnBrk="0" fontAlgn="base" hangingPunct="0">
              <a:spcBef>
                <a:spcPct val="0"/>
              </a:spcBef>
              <a:spcAft>
                <a:spcPct val="0"/>
              </a:spcAft>
              <a:defRPr sz="4000">
                <a:solidFill>
                  <a:schemeClr val="tx2"/>
                </a:solidFill>
                <a:latin typeface="Times New Roman" panose="02020603050405020304" pitchFamily="18" charset="0"/>
              </a:defRPr>
            </a:lvl7pPr>
            <a:lvl8pPr marL="3429000" indent="-228600" eaLnBrk="0" fontAlgn="base" hangingPunct="0">
              <a:spcBef>
                <a:spcPct val="0"/>
              </a:spcBef>
              <a:spcAft>
                <a:spcPct val="0"/>
              </a:spcAft>
              <a:defRPr sz="4000">
                <a:solidFill>
                  <a:schemeClr val="tx2"/>
                </a:solidFill>
                <a:latin typeface="Times New Roman" panose="02020603050405020304" pitchFamily="18" charset="0"/>
              </a:defRPr>
            </a:lvl8pPr>
            <a:lvl9pPr marL="3886200" indent="-228600" eaLnBrk="0" fontAlgn="base" hangingPunct="0">
              <a:spcBef>
                <a:spcPct val="0"/>
              </a:spcBef>
              <a:spcAft>
                <a:spcPct val="0"/>
              </a:spcAft>
              <a:defRPr sz="4000">
                <a:solidFill>
                  <a:schemeClr val="tx2"/>
                </a:solidFill>
                <a:latin typeface="Times New Roman" panose="02020603050405020304" pitchFamily="18" charset="0"/>
              </a:defRPr>
            </a:lvl9pPr>
          </a:lstStyle>
          <a:p>
            <a:pPr algn="ctr" eaLnBrk="1" hangingPunct="1">
              <a:spcBef>
                <a:spcPct val="20000"/>
              </a:spcBef>
            </a:pPr>
            <a:r>
              <a:rPr lang="en-US" altLang="en-US" sz="2800" b="1">
                <a:solidFill>
                  <a:schemeClr val="accent2"/>
                </a:solidFill>
              </a:rPr>
              <a:t>Tham gia xây dựng bộ máy nhà nước và tổ chức xã hội</a:t>
            </a:r>
            <a:endParaRPr lang="en-US" altLang="en-US" sz="2800"/>
          </a:p>
        </p:txBody>
      </p:sp>
      <p:graphicFrame>
        <p:nvGraphicFramePr>
          <p:cNvPr id="77917" name="Group 93">
            <a:extLst>
              <a:ext uri="{FF2B5EF4-FFF2-40B4-BE49-F238E27FC236}">
                <a16:creationId xmlns:a16="http://schemas.microsoft.com/office/drawing/2014/main" id="{0B68CECA-B002-481A-BD5C-37D9357B26A3}"/>
              </a:ext>
            </a:extLst>
          </p:cNvPr>
          <p:cNvGraphicFramePr>
            <a:graphicFrameLocks noGrp="1"/>
          </p:cNvGraphicFramePr>
          <p:nvPr/>
        </p:nvGraphicFramePr>
        <p:xfrm>
          <a:off x="4114800" y="1143000"/>
          <a:ext cx="1752600" cy="944880"/>
        </p:xfrm>
        <a:graphic>
          <a:graphicData uri="http://schemas.openxmlformats.org/drawingml/2006/table">
            <a:tbl>
              <a:tblPr/>
              <a:tblGrid>
                <a:gridCol w="1752600">
                  <a:extLst>
                    <a:ext uri="{9D8B030D-6E8A-4147-A177-3AD203B41FA5}">
                      <a16:colId xmlns:a16="http://schemas.microsoft.com/office/drawing/2014/main" val="1699685693"/>
                    </a:ext>
                  </a:extLst>
                </a:gridCol>
              </a:tblGrid>
              <a:tr h="94488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accent2"/>
                          </a:solidFill>
                          <a:effectLst/>
                          <a:latin typeface="Arial" panose="020B0604020202020204" pitchFamily="34" charset="0"/>
                        </a:rPr>
                        <a:t>Khái niệm</a:t>
                      </a: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2565424"/>
                  </a:ext>
                </a:extLst>
              </a:tr>
            </a:tbl>
          </a:graphicData>
        </a:graphic>
      </p:graphicFrame>
      <p:graphicFrame>
        <p:nvGraphicFramePr>
          <p:cNvPr id="77900" name="Group 76">
            <a:extLst>
              <a:ext uri="{FF2B5EF4-FFF2-40B4-BE49-F238E27FC236}">
                <a16:creationId xmlns:a16="http://schemas.microsoft.com/office/drawing/2014/main" id="{3EBB4016-9380-4D61-AD49-61DA33099A76}"/>
              </a:ext>
            </a:extLst>
          </p:cNvPr>
          <p:cNvGraphicFramePr>
            <a:graphicFrameLocks noGrp="1"/>
          </p:cNvGraphicFramePr>
          <p:nvPr/>
        </p:nvGraphicFramePr>
        <p:xfrm>
          <a:off x="6324600" y="5640388"/>
          <a:ext cx="4038600" cy="1217613"/>
        </p:xfrm>
        <a:graphic>
          <a:graphicData uri="http://schemas.openxmlformats.org/drawingml/2006/table">
            <a:tbl>
              <a:tblPr/>
              <a:tblGrid>
                <a:gridCol w="4038600">
                  <a:extLst>
                    <a:ext uri="{9D8B030D-6E8A-4147-A177-3AD203B41FA5}">
                      <a16:colId xmlns:a16="http://schemas.microsoft.com/office/drawing/2014/main" val="2701366405"/>
                    </a:ext>
                  </a:extLst>
                </a:gridCol>
              </a:tblGrid>
              <a:tr h="12176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a:ln>
                            <a:noFill/>
                          </a:ln>
                          <a:solidFill>
                            <a:schemeClr val="accent2"/>
                          </a:solidFill>
                          <a:effectLst>
                            <a:outerShdw blurRad="38100" dist="38100" dir="2700000" algn="tl">
                              <a:srgbClr val="C0C0C0"/>
                            </a:outerShdw>
                          </a:effectLst>
                          <a:latin typeface="Times New Roman" panose="02020603050405020304" pitchFamily="18" charset="0"/>
                        </a:rPr>
                        <a:t>- Gian tiếp: Thông qua đại biểu</a:t>
                      </a: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6408719"/>
                  </a:ext>
                </a:extLst>
              </a:tr>
            </a:tbl>
          </a:graphicData>
        </a:graphic>
      </p:graphicFrame>
      <p:graphicFrame>
        <p:nvGraphicFramePr>
          <p:cNvPr id="77899" name="Group 75">
            <a:extLst>
              <a:ext uri="{FF2B5EF4-FFF2-40B4-BE49-F238E27FC236}">
                <a16:creationId xmlns:a16="http://schemas.microsoft.com/office/drawing/2014/main" id="{112C0D7A-D3EC-4002-98D8-026CB7206603}"/>
              </a:ext>
            </a:extLst>
          </p:cNvPr>
          <p:cNvGraphicFramePr>
            <a:graphicFrameLocks noGrp="1"/>
          </p:cNvGraphicFramePr>
          <p:nvPr/>
        </p:nvGraphicFramePr>
        <p:xfrm>
          <a:off x="6324600" y="4572000"/>
          <a:ext cx="4114800" cy="990600"/>
        </p:xfrm>
        <a:graphic>
          <a:graphicData uri="http://schemas.openxmlformats.org/drawingml/2006/table">
            <a:tbl>
              <a:tblPr/>
              <a:tblGrid>
                <a:gridCol w="4114800">
                  <a:extLst>
                    <a:ext uri="{9D8B030D-6E8A-4147-A177-3AD203B41FA5}">
                      <a16:colId xmlns:a16="http://schemas.microsoft.com/office/drawing/2014/main" val="755717849"/>
                    </a:ext>
                  </a:extLst>
                </a:gridCol>
              </a:tblGrid>
              <a:tr h="9906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accent2"/>
                          </a:solidFill>
                          <a:effectLst>
                            <a:outerShdw blurRad="38100" dist="38100" dir="2700000" algn="tl">
                              <a:srgbClr val="C0C0C0"/>
                            </a:outerShdw>
                          </a:effectLst>
                          <a:latin typeface="Times New Roman" panose="02020603050405020304" pitchFamily="18" charset="0"/>
                        </a:rPr>
                        <a:t>- Trực tiếp: Tự mình tham gia</a:t>
                      </a: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7415870"/>
                  </a:ext>
                </a:extLst>
              </a:tr>
            </a:tbl>
          </a:graphicData>
        </a:graphic>
      </p:graphicFrame>
      <p:sp>
        <p:nvSpPr>
          <p:cNvPr id="2" name="Line 80">
            <a:extLst>
              <a:ext uri="{FF2B5EF4-FFF2-40B4-BE49-F238E27FC236}">
                <a16:creationId xmlns:a16="http://schemas.microsoft.com/office/drawing/2014/main" id="{70A5D681-DE89-46C2-A0B9-D2A742E20474}"/>
              </a:ext>
            </a:extLst>
          </p:cNvPr>
          <p:cNvSpPr>
            <a:spLocks noChangeShapeType="1"/>
          </p:cNvSpPr>
          <p:nvPr/>
        </p:nvSpPr>
        <p:spPr bwMode="auto">
          <a:xfrm flipV="1">
            <a:off x="5867400" y="914400"/>
            <a:ext cx="457200" cy="685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3" name="Line 80">
            <a:extLst>
              <a:ext uri="{FF2B5EF4-FFF2-40B4-BE49-F238E27FC236}">
                <a16:creationId xmlns:a16="http://schemas.microsoft.com/office/drawing/2014/main" id="{1041144E-3031-45DE-9FC8-3CE78EDAD989}"/>
              </a:ext>
            </a:extLst>
          </p:cNvPr>
          <p:cNvSpPr>
            <a:spLocks noChangeShapeType="1"/>
          </p:cNvSpPr>
          <p:nvPr/>
        </p:nvSpPr>
        <p:spPr bwMode="auto">
          <a:xfrm>
            <a:off x="5867400" y="1600200"/>
            <a:ext cx="457200" cy="2362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graphicFrame>
        <p:nvGraphicFramePr>
          <p:cNvPr id="77920" name="Group 96">
            <a:extLst>
              <a:ext uri="{FF2B5EF4-FFF2-40B4-BE49-F238E27FC236}">
                <a16:creationId xmlns:a16="http://schemas.microsoft.com/office/drawing/2014/main" id="{D35D9A4B-0A1A-4C25-8A69-5C4454149D46}"/>
              </a:ext>
            </a:extLst>
          </p:cNvPr>
          <p:cNvGraphicFramePr>
            <a:graphicFrameLocks noGrp="1"/>
          </p:cNvGraphicFramePr>
          <p:nvPr/>
        </p:nvGraphicFramePr>
        <p:xfrm>
          <a:off x="4191000" y="4876800"/>
          <a:ext cx="1676400" cy="944880"/>
        </p:xfrm>
        <a:graphic>
          <a:graphicData uri="http://schemas.openxmlformats.org/drawingml/2006/table">
            <a:tbl>
              <a:tblPr/>
              <a:tblGrid>
                <a:gridCol w="1676400">
                  <a:extLst>
                    <a:ext uri="{9D8B030D-6E8A-4147-A177-3AD203B41FA5}">
                      <a16:colId xmlns:a16="http://schemas.microsoft.com/office/drawing/2014/main" val="3705293092"/>
                    </a:ext>
                  </a:extLst>
                </a:gridCol>
              </a:tblGrid>
              <a:tr h="94488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accent2"/>
                          </a:solidFill>
                          <a:effectLst/>
                          <a:latin typeface="Arial" panose="020B0604020202020204" pitchFamily="34" charset="0"/>
                        </a:rPr>
                        <a:t>Phương thức</a:t>
                      </a:r>
                    </a:p>
                  </a:txBody>
                  <a:tcPr horzOverflow="overflow">
                    <a:lnL w="57150" cap="flat" cmpd="sng" algn="ctr">
                      <a:solidFill>
                        <a:srgbClr val="0066FF"/>
                      </a:solidFill>
                      <a:prstDash val="solid"/>
                      <a:round/>
                      <a:headEnd type="none" w="med" len="med"/>
                      <a:tailEnd type="none" w="med" len="med"/>
                    </a:lnL>
                    <a:lnR w="57150" cap="flat" cmpd="sng" algn="ctr">
                      <a:solidFill>
                        <a:srgbClr val="0066FF"/>
                      </a:solidFill>
                      <a:prstDash val="solid"/>
                      <a:round/>
                      <a:headEnd type="none" w="med" len="med"/>
                      <a:tailEnd type="none" w="med" len="med"/>
                    </a:lnR>
                    <a:lnT w="57150" cap="flat" cmpd="sng" algn="ctr">
                      <a:solidFill>
                        <a:srgbClr val="0066FF"/>
                      </a:solidFill>
                      <a:prstDash val="solid"/>
                      <a:round/>
                      <a:headEnd type="none" w="med" len="med"/>
                      <a:tailEnd type="none" w="med" len="med"/>
                    </a:lnT>
                    <a:lnB w="57150" cap="flat" cmpd="sng" algn="ctr">
                      <a:solidFill>
                        <a:srgbClr val="0066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7737067"/>
                  </a:ext>
                </a:extLst>
              </a:tr>
            </a:tbl>
          </a:graphicData>
        </a:graphic>
      </p:graphicFrame>
      <p:sp>
        <p:nvSpPr>
          <p:cNvPr id="4" name="Line 81">
            <a:extLst>
              <a:ext uri="{FF2B5EF4-FFF2-40B4-BE49-F238E27FC236}">
                <a16:creationId xmlns:a16="http://schemas.microsoft.com/office/drawing/2014/main" id="{FC0F025C-BA4A-474E-9DAA-10605B0DF125}"/>
              </a:ext>
            </a:extLst>
          </p:cNvPr>
          <p:cNvSpPr>
            <a:spLocks noChangeShapeType="1"/>
          </p:cNvSpPr>
          <p:nvPr/>
        </p:nvSpPr>
        <p:spPr bwMode="auto">
          <a:xfrm>
            <a:off x="5867400" y="5410200"/>
            <a:ext cx="381000" cy="838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5" name="Line 81">
            <a:extLst>
              <a:ext uri="{FF2B5EF4-FFF2-40B4-BE49-F238E27FC236}">
                <a16:creationId xmlns:a16="http://schemas.microsoft.com/office/drawing/2014/main" id="{DEA40A2B-19FF-473E-9489-FC15910780F8}"/>
              </a:ext>
            </a:extLst>
          </p:cNvPr>
          <p:cNvSpPr>
            <a:spLocks noChangeShapeType="1"/>
          </p:cNvSpPr>
          <p:nvPr/>
        </p:nvSpPr>
        <p:spPr bwMode="auto">
          <a:xfrm flipV="1">
            <a:off x="5867400" y="5029200"/>
            <a:ext cx="457200" cy="381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6" name="Hộp Văn bản 5">
            <a:extLst>
              <a:ext uri="{FF2B5EF4-FFF2-40B4-BE49-F238E27FC236}">
                <a16:creationId xmlns:a16="http://schemas.microsoft.com/office/drawing/2014/main" id="{34DB1ACA-D017-4341-A455-1C3ED5A27AB7}"/>
              </a:ext>
            </a:extLst>
          </p:cNvPr>
          <p:cNvSpPr txBox="1"/>
          <p:nvPr/>
        </p:nvSpPr>
        <p:spPr>
          <a:xfrm>
            <a:off x="278296" y="172278"/>
            <a:ext cx="4797287" cy="523220"/>
          </a:xfrm>
          <a:prstGeom prst="rect">
            <a:avLst/>
          </a:prstGeom>
          <a:noFill/>
        </p:spPr>
        <p:txBody>
          <a:bodyPr wrap="square" rtlCol="0">
            <a:spAutoFit/>
          </a:bodyPr>
          <a:lstStyle/>
          <a:p>
            <a:r>
              <a:rPr lang="vi-VN" sz="2800" dirty="0"/>
              <a:t>NHẮC LẠI BÀI CŨ</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7882"/>
                                        </p:tgtEl>
                                        <p:attrNameLst>
                                          <p:attrName>style.visibility</p:attrName>
                                        </p:attrNameLst>
                                      </p:cBhvr>
                                      <p:to>
                                        <p:strVal val="visible"/>
                                      </p:to>
                                    </p:set>
                                    <p:animEffect transition="in" filter="dissolve">
                                      <p:cBhvr>
                                        <p:cTn id="7" dur="500"/>
                                        <p:tgtEl>
                                          <p:spTgt spid="77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368"/>
                                        </p:tgtEl>
                                        <p:attrNameLst>
                                          <p:attrName>style.visibility</p:attrName>
                                        </p:attrNameLst>
                                      </p:cBhvr>
                                      <p:to>
                                        <p:strVal val="visible"/>
                                      </p:to>
                                    </p:set>
                                    <p:animEffect transition="in" filter="dissolve">
                                      <p:cBhvr>
                                        <p:cTn id="12" dur="500"/>
                                        <p:tgtEl>
                                          <p:spTgt spid="12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7917"/>
                                        </p:tgtEl>
                                        <p:attrNameLst>
                                          <p:attrName>style.visibility</p:attrName>
                                        </p:attrNameLst>
                                      </p:cBhvr>
                                      <p:to>
                                        <p:strVal val="visible"/>
                                      </p:to>
                                    </p:set>
                                    <p:animEffect transition="in" filter="dissolve">
                                      <p:cBhvr>
                                        <p:cTn id="17" dur="500"/>
                                        <p:tgtEl>
                                          <p:spTgt spid="779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394"/>
                                        </p:tgtEl>
                                        <p:attrNameLst>
                                          <p:attrName>style.visibility</p:attrName>
                                        </p:attrNameLst>
                                      </p:cBhvr>
                                      <p:to>
                                        <p:strVal val="visible"/>
                                      </p:to>
                                    </p:set>
                                    <p:animEffect transition="in" filter="dissolve">
                                      <p:cBhvr>
                                        <p:cTn id="27" dur="500"/>
                                        <p:tgtEl>
                                          <p:spTgt spid="123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367"/>
                                        </p:tgtEl>
                                        <p:attrNameLst>
                                          <p:attrName>style.visibility</p:attrName>
                                        </p:attrNameLst>
                                      </p:cBhvr>
                                      <p:to>
                                        <p:strVal val="visible"/>
                                      </p:to>
                                    </p:set>
                                    <p:animEffect transition="in" filter="dissolve">
                                      <p:cBhvr>
                                        <p:cTn id="32" dur="500"/>
                                        <p:tgtEl>
                                          <p:spTgt spid="123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77891"/>
                                        </p:tgtEl>
                                        <p:attrNameLst>
                                          <p:attrName>style.visibility</p:attrName>
                                        </p:attrNameLst>
                                      </p:cBhvr>
                                      <p:to>
                                        <p:strVal val="visible"/>
                                      </p:to>
                                    </p:set>
                                    <p:animEffect transition="in" filter="dissolve">
                                      <p:cBhvr>
                                        <p:cTn id="37" dur="500"/>
                                        <p:tgtEl>
                                          <p:spTgt spid="7789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2396"/>
                                        </p:tgtEl>
                                        <p:attrNameLst>
                                          <p:attrName>style.visibility</p:attrName>
                                        </p:attrNameLst>
                                      </p:cBhvr>
                                      <p:to>
                                        <p:strVal val="visible"/>
                                      </p:to>
                                    </p:set>
                                    <p:anim calcmode="lin" valueType="num">
                                      <p:cBhvr>
                                        <p:cTn id="47" dur="1000" fill="hold"/>
                                        <p:tgtEl>
                                          <p:spTgt spid="12396"/>
                                        </p:tgtEl>
                                        <p:attrNameLst>
                                          <p:attrName>ppt_w</p:attrName>
                                        </p:attrNameLst>
                                      </p:cBhvr>
                                      <p:tavLst>
                                        <p:tav tm="0">
                                          <p:val>
                                            <p:strVal val="#ppt_w*0.70"/>
                                          </p:val>
                                        </p:tav>
                                        <p:tav tm="100000">
                                          <p:val>
                                            <p:strVal val="#ppt_w"/>
                                          </p:val>
                                        </p:tav>
                                      </p:tavLst>
                                    </p:anim>
                                    <p:anim calcmode="lin" valueType="num">
                                      <p:cBhvr>
                                        <p:cTn id="48" dur="1000" fill="hold"/>
                                        <p:tgtEl>
                                          <p:spTgt spid="12396"/>
                                        </p:tgtEl>
                                        <p:attrNameLst>
                                          <p:attrName>ppt_h</p:attrName>
                                        </p:attrNameLst>
                                      </p:cBhvr>
                                      <p:tavLst>
                                        <p:tav tm="0">
                                          <p:val>
                                            <p:strVal val="#ppt_h"/>
                                          </p:val>
                                        </p:tav>
                                        <p:tav tm="100000">
                                          <p:val>
                                            <p:strVal val="#ppt_h"/>
                                          </p:val>
                                        </p:tav>
                                      </p:tavLst>
                                    </p:anim>
                                    <p:animEffect transition="in" filter="fade">
                                      <p:cBhvr>
                                        <p:cTn id="49" dur="1000"/>
                                        <p:tgtEl>
                                          <p:spTgt spid="1239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2398"/>
                                        </p:tgtEl>
                                        <p:attrNameLst>
                                          <p:attrName>style.visibility</p:attrName>
                                        </p:attrNameLst>
                                      </p:cBhvr>
                                      <p:to>
                                        <p:strVal val="visible"/>
                                      </p:to>
                                    </p:set>
                                    <p:anim calcmode="lin" valueType="num">
                                      <p:cBhvr>
                                        <p:cTn id="54" dur="1000" fill="hold"/>
                                        <p:tgtEl>
                                          <p:spTgt spid="12398"/>
                                        </p:tgtEl>
                                        <p:attrNameLst>
                                          <p:attrName>ppt_w</p:attrName>
                                        </p:attrNameLst>
                                      </p:cBhvr>
                                      <p:tavLst>
                                        <p:tav tm="0">
                                          <p:val>
                                            <p:strVal val="#ppt_w*0.70"/>
                                          </p:val>
                                        </p:tav>
                                        <p:tav tm="100000">
                                          <p:val>
                                            <p:strVal val="#ppt_w"/>
                                          </p:val>
                                        </p:tav>
                                      </p:tavLst>
                                    </p:anim>
                                    <p:anim calcmode="lin" valueType="num">
                                      <p:cBhvr>
                                        <p:cTn id="55" dur="1000" fill="hold"/>
                                        <p:tgtEl>
                                          <p:spTgt spid="12398"/>
                                        </p:tgtEl>
                                        <p:attrNameLst>
                                          <p:attrName>ppt_h</p:attrName>
                                        </p:attrNameLst>
                                      </p:cBhvr>
                                      <p:tavLst>
                                        <p:tav tm="0">
                                          <p:val>
                                            <p:strVal val="#ppt_h"/>
                                          </p:val>
                                        </p:tav>
                                        <p:tav tm="100000">
                                          <p:val>
                                            <p:strVal val="#ppt_h"/>
                                          </p:val>
                                        </p:tav>
                                      </p:tavLst>
                                    </p:anim>
                                    <p:animEffect transition="in" filter="fade">
                                      <p:cBhvr>
                                        <p:cTn id="56" dur="1000"/>
                                        <p:tgtEl>
                                          <p:spTgt spid="1239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77892"/>
                                        </p:tgtEl>
                                        <p:attrNameLst>
                                          <p:attrName>style.visibility</p:attrName>
                                        </p:attrNameLst>
                                      </p:cBhvr>
                                      <p:to>
                                        <p:strVal val="visible"/>
                                      </p:to>
                                    </p:set>
                                    <p:animEffect transition="in" filter="dissolve">
                                      <p:cBhvr>
                                        <p:cTn id="61" dur="500"/>
                                        <p:tgtEl>
                                          <p:spTgt spid="7789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12369"/>
                                        </p:tgtEl>
                                        <p:attrNameLst>
                                          <p:attrName>style.visibility</p:attrName>
                                        </p:attrNameLst>
                                      </p:cBhvr>
                                      <p:to>
                                        <p:strVal val="visible"/>
                                      </p:to>
                                    </p:set>
                                    <p:anim calcmode="lin" valueType="num">
                                      <p:cBhvr>
                                        <p:cTn id="66" dur="1000" fill="hold"/>
                                        <p:tgtEl>
                                          <p:spTgt spid="12369"/>
                                        </p:tgtEl>
                                        <p:attrNameLst>
                                          <p:attrName>ppt_w</p:attrName>
                                        </p:attrNameLst>
                                      </p:cBhvr>
                                      <p:tavLst>
                                        <p:tav tm="0">
                                          <p:val>
                                            <p:strVal val="#ppt_w*0.70"/>
                                          </p:val>
                                        </p:tav>
                                        <p:tav tm="100000">
                                          <p:val>
                                            <p:strVal val="#ppt_w"/>
                                          </p:val>
                                        </p:tav>
                                      </p:tavLst>
                                    </p:anim>
                                    <p:anim calcmode="lin" valueType="num">
                                      <p:cBhvr>
                                        <p:cTn id="67" dur="1000" fill="hold"/>
                                        <p:tgtEl>
                                          <p:spTgt spid="12369"/>
                                        </p:tgtEl>
                                        <p:attrNameLst>
                                          <p:attrName>ppt_h</p:attrName>
                                        </p:attrNameLst>
                                      </p:cBhvr>
                                      <p:tavLst>
                                        <p:tav tm="0">
                                          <p:val>
                                            <p:strVal val="#ppt_h"/>
                                          </p:val>
                                        </p:tav>
                                        <p:tav tm="100000">
                                          <p:val>
                                            <p:strVal val="#ppt_h"/>
                                          </p:val>
                                        </p:tav>
                                      </p:tavLst>
                                    </p:anim>
                                    <p:animEffect transition="in" filter="fade">
                                      <p:cBhvr>
                                        <p:cTn id="68" dur="1000"/>
                                        <p:tgtEl>
                                          <p:spTgt spid="12369"/>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nodeType="clickEffect">
                                  <p:stCondLst>
                                    <p:cond delay="0"/>
                                  </p:stCondLst>
                                  <p:childTnLst>
                                    <p:set>
                                      <p:cBhvr>
                                        <p:cTn id="72" dur="1" fill="hold">
                                          <p:stCondLst>
                                            <p:cond delay="0"/>
                                          </p:stCondLst>
                                        </p:cTn>
                                        <p:tgtEl>
                                          <p:spTgt spid="77920"/>
                                        </p:tgtEl>
                                        <p:attrNameLst>
                                          <p:attrName>style.visibility</p:attrName>
                                        </p:attrNameLst>
                                      </p:cBhvr>
                                      <p:to>
                                        <p:strVal val="visible"/>
                                      </p:to>
                                    </p:set>
                                    <p:anim calcmode="lin" valueType="num">
                                      <p:cBhvr>
                                        <p:cTn id="73" dur="1000" fill="hold"/>
                                        <p:tgtEl>
                                          <p:spTgt spid="77920"/>
                                        </p:tgtEl>
                                        <p:attrNameLst>
                                          <p:attrName>ppt_w</p:attrName>
                                        </p:attrNameLst>
                                      </p:cBhvr>
                                      <p:tavLst>
                                        <p:tav tm="0">
                                          <p:val>
                                            <p:strVal val="#ppt_w*0.70"/>
                                          </p:val>
                                        </p:tav>
                                        <p:tav tm="100000">
                                          <p:val>
                                            <p:strVal val="#ppt_w"/>
                                          </p:val>
                                        </p:tav>
                                      </p:tavLst>
                                    </p:anim>
                                    <p:anim calcmode="lin" valueType="num">
                                      <p:cBhvr>
                                        <p:cTn id="74" dur="1000" fill="hold"/>
                                        <p:tgtEl>
                                          <p:spTgt spid="77920"/>
                                        </p:tgtEl>
                                        <p:attrNameLst>
                                          <p:attrName>ppt_h</p:attrName>
                                        </p:attrNameLst>
                                      </p:cBhvr>
                                      <p:tavLst>
                                        <p:tav tm="0">
                                          <p:val>
                                            <p:strVal val="#ppt_h"/>
                                          </p:val>
                                        </p:tav>
                                        <p:tav tm="100000">
                                          <p:val>
                                            <p:strVal val="#ppt_h"/>
                                          </p:val>
                                        </p:tav>
                                      </p:tavLst>
                                    </p:anim>
                                    <p:animEffect transition="in" filter="fade">
                                      <p:cBhvr>
                                        <p:cTn id="75" dur="1000"/>
                                        <p:tgtEl>
                                          <p:spTgt spid="7792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55"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strVal val="#ppt_w*0.70"/>
                                          </p:val>
                                        </p:tav>
                                        <p:tav tm="100000">
                                          <p:val>
                                            <p:strVal val="#ppt_w"/>
                                          </p:val>
                                        </p:tav>
                                      </p:tavLst>
                                    </p:anim>
                                    <p:anim calcmode="lin" valueType="num">
                                      <p:cBhvr>
                                        <p:cTn id="81" dur="1000" fill="hold"/>
                                        <p:tgtEl>
                                          <p:spTgt spid="5"/>
                                        </p:tgtEl>
                                        <p:attrNameLst>
                                          <p:attrName>ppt_h</p:attrName>
                                        </p:attrNameLst>
                                      </p:cBhvr>
                                      <p:tavLst>
                                        <p:tav tm="0">
                                          <p:val>
                                            <p:strVal val="#ppt_h"/>
                                          </p:val>
                                        </p:tav>
                                        <p:tav tm="100000">
                                          <p:val>
                                            <p:strVal val="#ppt_h"/>
                                          </p:val>
                                        </p:tav>
                                      </p:tavLst>
                                    </p:anim>
                                    <p:animEffect transition="in" filter="fade">
                                      <p:cBhvr>
                                        <p:cTn id="82" dur="1000"/>
                                        <p:tgtEl>
                                          <p:spTgt spid="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nodeType="clickEffect">
                                  <p:stCondLst>
                                    <p:cond delay="0"/>
                                  </p:stCondLst>
                                  <p:childTnLst>
                                    <p:set>
                                      <p:cBhvr>
                                        <p:cTn id="86" dur="1" fill="hold">
                                          <p:stCondLst>
                                            <p:cond delay="0"/>
                                          </p:stCondLst>
                                        </p:cTn>
                                        <p:tgtEl>
                                          <p:spTgt spid="77899"/>
                                        </p:tgtEl>
                                        <p:attrNameLst>
                                          <p:attrName>style.visibility</p:attrName>
                                        </p:attrNameLst>
                                      </p:cBhvr>
                                      <p:to>
                                        <p:strVal val="visible"/>
                                      </p:to>
                                    </p:set>
                                    <p:anim calcmode="lin" valueType="num">
                                      <p:cBhvr>
                                        <p:cTn id="87" dur="1000" fill="hold"/>
                                        <p:tgtEl>
                                          <p:spTgt spid="77899"/>
                                        </p:tgtEl>
                                        <p:attrNameLst>
                                          <p:attrName>ppt_w</p:attrName>
                                        </p:attrNameLst>
                                      </p:cBhvr>
                                      <p:tavLst>
                                        <p:tav tm="0">
                                          <p:val>
                                            <p:strVal val="#ppt_w*0.70"/>
                                          </p:val>
                                        </p:tav>
                                        <p:tav tm="100000">
                                          <p:val>
                                            <p:strVal val="#ppt_w"/>
                                          </p:val>
                                        </p:tav>
                                      </p:tavLst>
                                    </p:anim>
                                    <p:anim calcmode="lin" valueType="num">
                                      <p:cBhvr>
                                        <p:cTn id="88" dur="1000" fill="hold"/>
                                        <p:tgtEl>
                                          <p:spTgt spid="77899"/>
                                        </p:tgtEl>
                                        <p:attrNameLst>
                                          <p:attrName>ppt_h</p:attrName>
                                        </p:attrNameLst>
                                      </p:cBhvr>
                                      <p:tavLst>
                                        <p:tav tm="0">
                                          <p:val>
                                            <p:strVal val="#ppt_h"/>
                                          </p:val>
                                        </p:tav>
                                        <p:tav tm="100000">
                                          <p:val>
                                            <p:strVal val="#ppt_h"/>
                                          </p:val>
                                        </p:tav>
                                      </p:tavLst>
                                    </p:anim>
                                    <p:animEffect transition="in" filter="fade">
                                      <p:cBhvr>
                                        <p:cTn id="89" dur="1000"/>
                                        <p:tgtEl>
                                          <p:spTgt spid="7789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5" presetClass="entr" presetSubtype="0" fill="hold" nodeType="clickEffect">
                                  <p:stCondLst>
                                    <p:cond delay="0"/>
                                  </p:stCondLst>
                                  <p:childTnLst>
                                    <p:set>
                                      <p:cBhvr>
                                        <p:cTn id="93" dur="1" fill="hold">
                                          <p:stCondLst>
                                            <p:cond delay="0"/>
                                          </p:stCondLst>
                                        </p:cTn>
                                        <p:tgtEl>
                                          <p:spTgt spid="4"/>
                                        </p:tgtEl>
                                        <p:attrNameLst>
                                          <p:attrName>style.visibility</p:attrName>
                                        </p:attrNameLst>
                                      </p:cBhvr>
                                      <p:to>
                                        <p:strVal val="visible"/>
                                      </p:to>
                                    </p:set>
                                    <p:anim calcmode="lin" valueType="num">
                                      <p:cBhvr>
                                        <p:cTn id="94" dur="1000" fill="hold"/>
                                        <p:tgtEl>
                                          <p:spTgt spid="4"/>
                                        </p:tgtEl>
                                        <p:attrNameLst>
                                          <p:attrName>ppt_w</p:attrName>
                                        </p:attrNameLst>
                                      </p:cBhvr>
                                      <p:tavLst>
                                        <p:tav tm="0">
                                          <p:val>
                                            <p:strVal val="#ppt_w*0.70"/>
                                          </p:val>
                                        </p:tav>
                                        <p:tav tm="100000">
                                          <p:val>
                                            <p:strVal val="#ppt_w"/>
                                          </p:val>
                                        </p:tav>
                                      </p:tavLst>
                                    </p:anim>
                                    <p:anim calcmode="lin" valueType="num">
                                      <p:cBhvr>
                                        <p:cTn id="95" dur="1000" fill="hold"/>
                                        <p:tgtEl>
                                          <p:spTgt spid="4"/>
                                        </p:tgtEl>
                                        <p:attrNameLst>
                                          <p:attrName>ppt_h</p:attrName>
                                        </p:attrNameLst>
                                      </p:cBhvr>
                                      <p:tavLst>
                                        <p:tav tm="0">
                                          <p:val>
                                            <p:strVal val="#ppt_h"/>
                                          </p:val>
                                        </p:tav>
                                        <p:tav tm="100000">
                                          <p:val>
                                            <p:strVal val="#ppt_h"/>
                                          </p:val>
                                        </p:tav>
                                      </p:tavLst>
                                    </p:anim>
                                    <p:animEffect transition="in" filter="fade">
                                      <p:cBhvr>
                                        <p:cTn id="96" dur="1000"/>
                                        <p:tgtEl>
                                          <p:spTgt spid="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55" presetClass="entr" presetSubtype="0" fill="hold" nodeType="clickEffect">
                                  <p:stCondLst>
                                    <p:cond delay="0"/>
                                  </p:stCondLst>
                                  <p:childTnLst>
                                    <p:set>
                                      <p:cBhvr>
                                        <p:cTn id="100" dur="1" fill="hold">
                                          <p:stCondLst>
                                            <p:cond delay="0"/>
                                          </p:stCondLst>
                                        </p:cTn>
                                        <p:tgtEl>
                                          <p:spTgt spid="77900"/>
                                        </p:tgtEl>
                                        <p:attrNameLst>
                                          <p:attrName>style.visibility</p:attrName>
                                        </p:attrNameLst>
                                      </p:cBhvr>
                                      <p:to>
                                        <p:strVal val="visible"/>
                                      </p:to>
                                    </p:set>
                                    <p:anim calcmode="lin" valueType="num">
                                      <p:cBhvr>
                                        <p:cTn id="101" dur="1000" fill="hold"/>
                                        <p:tgtEl>
                                          <p:spTgt spid="77900"/>
                                        </p:tgtEl>
                                        <p:attrNameLst>
                                          <p:attrName>ppt_w</p:attrName>
                                        </p:attrNameLst>
                                      </p:cBhvr>
                                      <p:tavLst>
                                        <p:tav tm="0">
                                          <p:val>
                                            <p:strVal val="#ppt_w*0.70"/>
                                          </p:val>
                                        </p:tav>
                                        <p:tav tm="100000">
                                          <p:val>
                                            <p:strVal val="#ppt_w"/>
                                          </p:val>
                                        </p:tav>
                                      </p:tavLst>
                                    </p:anim>
                                    <p:anim calcmode="lin" valueType="num">
                                      <p:cBhvr>
                                        <p:cTn id="102" dur="1000" fill="hold"/>
                                        <p:tgtEl>
                                          <p:spTgt spid="77900"/>
                                        </p:tgtEl>
                                        <p:attrNameLst>
                                          <p:attrName>ppt_h</p:attrName>
                                        </p:attrNameLst>
                                      </p:cBhvr>
                                      <p:tavLst>
                                        <p:tav tm="0">
                                          <p:val>
                                            <p:strVal val="#ppt_h"/>
                                          </p:val>
                                        </p:tav>
                                        <p:tav tm="100000">
                                          <p:val>
                                            <p:strVal val="#ppt_h"/>
                                          </p:val>
                                        </p:tav>
                                      </p:tavLst>
                                    </p:anim>
                                    <p:animEffect transition="in" filter="fade">
                                      <p:cBhvr>
                                        <p:cTn id="103" dur="1000"/>
                                        <p:tgtEl>
                                          <p:spTgt spid="77900"/>
                                        </p:tgtEl>
                                      </p:cBhvr>
                                    </p:animEffect>
                                  </p:childTnLst>
                                </p:cTn>
                              </p:par>
                            </p:childTnLst>
                          </p:cTn>
                        </p:par>
                        <p:par>
                          <p:cTn id="104" fill="hold">
                            <p:stCondLst>
                              <p:cond delay="1000"/>
                            </p:stCondLst>
                            <p:childTnLst>
                              <p:par>
                                <p:cTn id="105" presetID="42" presetClass="entr" presetSubtype="0" fill="hold" nodeType="afterEffect">
                                  <p:stCondLst>
                                    <p:cond delay="0"/>
                                  </p:stCondLst>
                                  <p:childTnLst>
                                    <p:set>
                                      <p:cBhvr>
                                        <p:cTn id="106" dur="1" fill="hold">
                                          <p:stCondLst>
                                            <p:cond delay="0"/>
                                          </p:stCondLst>
                                        </p:cTn>
                                        <p:tgtEl>
                                          <p:spTgt spid="77890"/>
                                        </p:tgtEl>
                                        <p:attrNameLst>
                                          <p:attrName>style.visibility</p:attrName>
                                        </p:attrNameLst>
                                      </p:cBhvr>
                                      <p:to>
                                        <p:strVal val="visible"/>
                                      </p:to>
                                    </p:set>
                                    <p:animEffect transition="in" filter="fade">
                                      <p:cBhvr>
                                        <p:cTn id="107" dur="1000"/>
                                        <p:tgtEl>
                                          <p:spTgt spid="77890"/>
                                        </p:tgtEl>
                                      </p:cBhvr>
                                    </p:animEffect>
                                    <p:anim calcmode="lin" valueType="num">
                                      <p:cBhvr>
                                        <p:cTn id="108" dur="1000" fill="hold"/>
                                        <p:tgtEl>
                                          <p:spTgt spid="77890"/>
                                        </p:tgtEl>
                                        <p:attrNameLst>
                                          <p:attrName>ppt_x</p:attrName>
                                        </p:attrNameLst>
                                      </p:cBhvr>
                                      <p:tavLst>
                                        <p:tav tm="0">
                                          <p:val>
                                            <p:strVal val="#ppt_x"/>
                                          </p:val>
                                        </p:tav>
                                        <p:tav tm="100000">
                                          <p:val>
                                            <p:strVal val="#ppt_x"/>
                                          </p:val>
                                        </p:tav>
                                      </p:tavLst>
                                    </p:anim>
                                    <p:anim calcmode="lin" valueType="num">
                                      <p:cBhvr>
                                        <p:cTn id="109" dur="1000" fill="hold"/>
                                        <p:tgtEl>
                                          <p:spTgt spid="7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6" grpId="0"/>
      <p:bldP spid="12398" grpId="0"/>
      <p:bldP spid="1239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Hộp Văn bản 6">
            <a:extLst>
              <a:ext uri="{FF2B5EF4-FFF2-40B4-BE49-F238E27FC236}">
                <a16:creationId xmlns:a16="http://schemas.microsoft.com/office/drawing/2014/main" id="{CD19DC90-027F-45C5-B8B0-1CB2726C01A0}"/>
              </a:ext>
            </a:extLst>
          </p:cNvPr>
          <p:cNvSpPr txBox="1"/>
          <p:nvPr/>
        </p:nvSpPr>
        <p:spPr>
          <a:xfrm>
            <a:off x="834886" y="302359"/>
            <a:ext cx="11065565" cy="1384995"/>
          </a:xfrm>
          <a:prstGeom prst="rect">
            <a:avLst/>
          </a:prstGeom>
          <a:noFill/>
        </p:spPr>
        <p:txBody>
          <a:bodyPr wrap="square">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nêu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dân. ? Em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như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34B8515F-71CF-45DA-A25A-37E0660ECA21}"/>
              </a:ext>
            </a:extLst>
          </p:cNvPr>
          <p:cNvSpPr txBox="1"/>
          <p:nvPr/>
        </p:nvSpPr>
        <p:spPr>
          <a:xfrm>
            <a:off x="1557130" y="1613118"/>
            <a:ext cx="8852452" cy="1815882"/>
          </a:xfrm>
          <a:prstGeom prst="rect">
            <a:avLst/>
          </a:prstGeom>
          <a:noFill/>
        </p:spPr>
        <p:txBody>
          <a:bodyPr wrap="square">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bầu</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nhân dân </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VD: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xây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kinh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phương.</a:t>
            </a:r>
            <a:endParaRPr lang="en-US" sz="2800" dirty="0">
              <a:effectLst/>
              <a:latin typeface="Times New Roman" panose="02020603050405020304" pitchFamily="18" charset="0"/>
              <a:ea typeface="Times New Roman" panose="02020603050405020304" pitchFamily="18" charset="0"/>
            </a:endParaRPr>
          </a:p>
          <a:p>
            <a:pPr algn="just"/>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quan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MXH.</a:t>
            </a:r>
            <a:endParaRPr lang="en-US" sz="2800" dirty="0">
              <a:effectLst/>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FCD3E925-75D6-42A1-A442-EBB94E4D2DB7}"/>
              </a:ext>
            </a:extLst>
          </p:cNvPr>
          <p:cNvSpPr txBox="1"/>
          <p:nvPr/>
        </p:nvSpPr>
        <p:spPr>
          <a:xfrm>
            <a:off x="834886" y="5170646"/>
            <a:ext cx="10296941" cy="954107"/>
          </a:xfrm>
          <a:prstGeom prst="rect">
            <a:avLst/>
          </a:prstGeom>
          <a:noFill/>
        </p:spPr>
        <p:txBody>
          <a:bodyPr wrap="square">
            <a:spAutoFit/>
          </a:bodyPr>
          <a:lstStyle/>
          <a:p>
            <a:r>
              <a:rPr lang="vi-VN" sz="2800" dirty="0">
                <a:solidFill>
                  <a:srgbClr val="FF0000"/>
                </a:solidFill>
              </a:rPr>
              <a:t>? Nêu ý </a:t>
            </a:r>
            <a:r>
              <a:rPr lang="vi-VN" sz="2800" dirty="0" err="1">
                <a:solidFill>
                  <a:srgbClr val="FF0000"/>
                </a:solidFill>
              </a:rPr>
              <a:t>nghĩa</a:t>
            </a:r>
            <a:r>
              <a:rPr lang="vi-VN" sz="2800" dirty="0">
                <a:solidFill>
                  <a:srgbClr val="FF0000"/>
                </a:solidFill>
              </a:rPr>
              <a:t> </a:t>
            </a:r>
            <a:r>
              <a:rPr lang="vi-VN" sz="2800" dirty="0" err="1">
                <a:solidFill>
                  <a:srgbClr val="FF0000"/>
                </a:solidFill>
              </a:rPr>
              <a:t>của</a:t>
            </a:r>
            <a:r>
              <a:rPr lang="vi-VN" sz="2800" dirty="0">
                <a:solidFill>
                  <a:srgbClr val="FF0000"/>
                </a:solidFill>
              </a:rPr>
              <a:t> </a:t>
            </a:r>
            <a:r>
              <a:rPr lang="vi-VN" sz="2800" dirty="0" err="1">
                <a:solidFill>
                  <a:srgbClr val="FF0000"/>
                </a:solidFill>
              </a:rPr>
              <a:t>quyền</a:t>
            </a:r>
            <a:r>
              <a:rPr lang="vi-VN" sz="2800" dirty="0">
                <a:solidFill>
                  <a:srgbClr val="FF0000"/>
                </a:solidFill>
              </a:rPr>
              <a:t> tham gia </a:t>
            </a:r>
            <a:r>
              <a:rPr lang="vi-VN" sz="2800" dirty="0" err="1">
                <a:solidFill>
                  <a:srgbClr val="FF0000"/>
                </a:solidFill>
              </a:rPr>
              <a:t>quản</a:t>
            </a:r>
            <a:r>
              <a:rPr lang="vi-VN" sz="2800" dirty="0">
                <a:solidFill>
                  <a:srgbClr val="FF0000"/>
                </a:solidFill>
              </a:rPr>
              <a:t> </a:t>
            </a:r>
            <a:r>
              <a:rPr lang="vi-VN" sz="2800" dirty="0" err="1">
                <a:solidFill>
                  <a:srgbClr val="FF0000"/>
                </a:solidFill>
              </a:rPr>
              <a:t>lí</a:t>
            </a:r>
            <a:r>
              <a:rPr lang="vi-VN" sz="2800" dirty="0">
                <a:solidFill>
                  <a:srgbClr val="FF0000"/>
                </a:solidFill>
              </a:rPr>
              <a:t> </a:t>
            </a:r>
            <a:r>
              <a:rPr lang="vi-VN" sz="2800" dirty="0" err="1">
                <a:solidFill>
                  <a:srgbClr val="FF0000"/>
                </a:solidFill>
              </a:rPr>
              <a:t>nhà</a:t>
            </a:r>
            <a:r>
              <a:rPr lang="vi-VN" sz="2800" dirty="0">
                <a:solidFill>
                  <a:srgbClr val="FF0000"/>
                </a:solidFill>
              </a:rPr>
              <a:t> </a:t>
            </a:r>
            <a:r>
              <a:rPr lang="vi-VN" sz="2800" dirty="0" err="1">
                <a:solidFill>
                  <a:srgbClr val="FF0000"/>
                </a:solidFill>
              </a:rPr>
              <a:t>nước</a:t>
            </a:r>
            <a:r>
              <a:rPr lang="vi-VN" sz="2800" dirty="0">
                <a:solidFill>
                  <a:srgbClr val="FF0000"/>
                </a:solidFill>
              </a:rPr>
              <a:t>, </a:t>
            </a:r>
            <a:r>
              <a:rPr lang="vi-VN" sz="2800" dirty="0" err="1">
                <a:solidFill>
                  <a:srgbClr val="FF0000"/>
                </a:solidFill>
              </a:rPr>
              <a:t>xã</a:t>
            </a:r>
            <a:r>
              <a:rPr lang="vi-VN" sz="2800" dirty="0">
                <a:solidFill>
                  <a:srgbClr val="FF0000"/>
                </a:solidFill>
              </a:rPr>
              <a:t> </a:t>
            </a:r>
            <a:r>
              <a:rPr lang="vi-VN" sz="2800" dirty="0" err="1">
                <a:solidFill>
                  <a:srgbClr val="FF0000"/>
                </a:solidFill>
              </a:rPr>
              <a:t>hội</a:t>
            </a:r>
            <a:r>
              <a:rPr lang="vi-VN" sz="2800" dirty="0">
                <a:solidFill>
                  <a:srgbClr val="FF0000"/>
                </a:solidFill>
              </a:rPr>
              <a:t> </a:t>
            </a:r>
            <a:r>
              <a:rPr lang="vi-VN" sz="2800" dirty="0" err="1">
                <a:solidFill>
                  <a:srgbClr val="FF0000"/>
                </a:solidFill>
              </a:rPr>
              <a:t>của</a:t>
            </a:r>
            <a:r>
              <a:rPr lang="vi-VN" sz="2800" dirty="0">
                <a:solidFill>
                  <a:srgbClr val="FF0000"/>
                </a:solidFill>
              </a:rPr>
              <a:t> công dân.</a:t>
            </a:r>
            <a:endParaRPr lang="en-US" sz="2800" dirty="0">
              <a:solidFill>
                <a:srgbClr val="FF0000"/>
              </a:solidFill>
            </a:endParaRPr>
          </a:p>
        </p:txBody>
      </p:sp>
      <p:sp>
        <p:nvSpPr>
          <p:cNvPr id="6" name="Hộp Văn bản 5">
            <a:extLst>
              <a:ext uri="{FF2B5EF4-FFF2-40B4-BE49-F238E27FC236}">
                <a16:creationId xmlns:a16="http://schemas.microsoft.com/office/drawing/2014/main" id="{F97B25D5-1CD4-4EDE-A4D8-1CB6C3BE8F70}"/>
              </a:ext>
            </a:extLst>
          </p:cNvPr>
          <p:cNvSpPr txBox="1"/>
          <p:nvPr/>
        </p:nvSpPr>
        <p:spPr>
          <a:xfrm>
            <a:off x="1557130" y="3662629"/>
            <a:ext cx="10171044" cy="1569660"/>
          </a:xfrm>
          <a:prstGeom prst="rect">
            <a:avLst/>
          </a:prstGeom>
          <a:noFill/>
        </p:spPr>
        <p:txBody>
          <a:bodyPr wrap="square">
            <a:spAutoFit/>
          </a:bodyPr>
          <a:lstStyle/>
          <a:p>
            <a:pPr algn="l"/>
            <a:r>
              <a:rPr lang="vi-VN" sz="2400" b="0" i="0" dirty="0">
                <a:solidFill>
                  <a:srgbClr val="000000"/>
                </a:solidFill>
                <a:effectLst/>
                <a:latin typeface="Nunito Sans"/>
              </a:rPr>
              <a:t>– </a:t>
            </a:r>
            <a:r>
              <a:rPr lang="vi-VN" sz="2400" b="0" i="0" dirty="0" err="1">
                <a:solidFill>
                  <a:srgbClr val="000000"/>
                </a:solidFill>
                <a:effectLst/>
                <a:latin typeface="Nunito Sans"/>
              </a:rPr>
              <a:t>Đóng</a:t>
            </a:r>
            <a:r>
              <a:rPr lang="vi-VN" sz="2400" b="0" i="0" dirty="0">
                <a:solidFill>
                  <a:srgbClr val="000000"/>
                </a:solidFill>
                <a:effectLst/>
                <a:latin typeface="Nunito Sans"/>
              </a:rPr>
              <a:t> </a:t>
            </a:r>
            <a:r>
              <a:rPr lang="vi-VN" sz="2400" b="0" i="0" dirty="0" err="1">
                <a:solidFill>
                  <a:srgbClr val="000000"/>
                </a:solidFill>
                <a:effectLst/>
                <a:latin typeface="Nunito Sans"/>
              </a:rPr>
              <a:t>góp</a:t>
            </a:r>
            <a:r>
              <a:rPr lang="vi-VN" sz="2400" b="0" i="0" dirty="0">
                <a:solidFill>
                  <a:srgbClr val="000000"/>
                </a:solidFill>
                <a:effectLst/>
                <a:latin typeface="Nunito Sans"/>
              </a:rPr>
              <a:t> ý </a:t>
            </a:r>
            <a:r>
              <a:rPr lang="vi-VN" sz="2400" b="0" i="0" dirty="0" err="1">
                <a:solidFill>
                  <a:srgbClr val="000000"/>
                </a:solidFill>
                <a:effectLst/>
                <a:latin typeface="Nunito Sans"/>
              </a:rPr>
              <a:t>kiến</a:t>
            </a:r>
            <a:r>
              <a:rPr lang="vi-VN" sz="2400" b="0" i="0" dirty="0">
                <a:solidFill>
                  <a:srgbClr val="000000"/>
                </a:solidFill>
                <a:effectLst/>
                <a:latin typeface="Nunito Sans"/>
              </a:rPr>
              <a:t> </a:t>
            </a:r>
            <a:r>
              <a:rPr lang="vi-VN" sz="2400" b="0" i="0" dirty="0" err="1">
                <a:solidFill>
                  <a:srgbClr val="000000"/>
                </a:solidFill>
                <a:effectLst/>
                <a:latin typeface="Nunito Sans"/>
              </a:rPr>
              <a:t>với</a:t>
            </a:r>
            <a:r>
              <a:rPr lang="vi-VN" sz="2400" b="0" i="0" dirty="0">
                <a:solidFill>
                  <a:srgbClr val="000000"/>
                </a:solidFill>
                <a:effectLst/>
                <a:latin typeface="Nunito Sans"/>
              </a:rPr>
              <a:t> </a:t>
            </a:r>
            <a:r>
              <a:rPr lang="vi-VN" sz="2400" b="0" i="0" dirty="0" err="1">
                <a:solidFill>
                  <a:srgbClr val="000000"/>
                </a:solidFill>
                <a:effectLst/>
                <a:latin typeface="Nunito Sans"/>
              </a:rPr>
              <a:t>nhà</a:t>
            </a:r>
            <a:r>
              <a:rPr lang="vi-VN" sz="2400" b="0" i="0" dirty="0">
                <a:solidFill>
                  <a:srgbClr val="000000"/>
                </a:solidFill>
                <a:effectLst/>
                <a:latin typeface="Nunito Sans"/>
              </a:rPr>
              <a:t> </a:t>
            </a:r>
            <a:r>
              <a:rPr lang="vi-VN" sz="2400" b="0" i="0" dirty="0" err="1">
                <a:solidFill>
                  <a:srgbClr val="000000"/>
                </a:solidFill>
                <a:effectLst/>
                <a:latin typeface="Nunito Sans"/>
              </a:rPr>
              <a:t>trường</a:t>
            </a:r>
            <a:r>
              <a:rPr lang="vi-VN" sz="2400" b="0" i="0" dirty="0">
                <a:solidFill>
                  <a:srgbClr val="000000"/>
                </a:solidFill>
                <a:effectLst/>
                <a:latin typeface="Nunito Sans"/>
              </a:rPr>
              <a:t> </a:t>
            </a:r>
            <a:r>
              <a:rPr lang="vi-VN" sz="2400" b="0" i="0" dirty="0" err="1">
                <a:solidFill>
                  <a:srgbClr val="000000"/>
                </a:solidFill>
                <a:effectLst/>
                <a:latin typeface="Nunito Sans"/>
              </a:rPr>
              <a:t>về</a:t>
            </a:r>
            <a:r>
              <a:rPr lang="vi-VN" sz="2400" b="0" i="0" dirty="0">
                <a:solidFill>
                  <a:srgbClr val="000000"/>
                </a:solidFill>
                <a:effectLst/>
                <a:latin typeface="Nunito Sans"/>
              </a:rPr>
              <a:t> cơ </a:t>
            </a:r>
            <a:r>
              <a:rPr lang="vi-VN" sz="2400" b="0" i="0" dirty="0" err="1">
                <a:solidFill>
                  <a:srgbClr val="000000"/>
                </a:solidFill>
                <a:effectLst/>
                <a:latin typeface="Nunito Sans"/>
              </a:rPr>
              <a:t>sở</a:t>
            </a:r>
            <a:r>
              <a:rPr lang="vi-VN" sz="2400" b="0" i="0" dirty="0">
                <a:solidFill>
                  <a:srgbClr val="000000"/>
                </a:solidFill>
                <a:effectLst/>
                <a:latin typeface="Nunito Sans"/>
              </a:rPr>
              <a:t> </a:t>
            </a:r>
            <a:r>
              <a:rPr lang="vi-VN" sz="2400" b="0" i="0" dirty="0" err="1">
                <a:solidFill>
                  <a:srgbClr val="000000"/>
                </a:solidFill>
                <a:effectLst/>
                <a:latin typeface="Nunito Sans"/>
              </a:rPr>
              <a:t>vật</a:t>
            </a:r>
            <a:r>
              <a:rPr lang="vi-VN" sz="2400" b="0" i="0" dirty="0">
                <a:solidFill>
                  <a:srgbClr val="000000"/>
                </a:solidFill>
                <a:effectLst/>
                <a:latin typeface="Nunito Sans"/>
              </a:rPr>
              <a:t> </a:t>
            </a:r>
            <a:r>
              <a:rPr lang="vi-VN" sz="2400" b="0" i="0" dirty="0" err="1">
                <a:solidFill>
                  <a:srgbClr val="000000"/>
                </a:solidFill>
                <a:effectLst/>
                <a:latin typeface="Nunito Sans"/>
              </a:rPr>
              <a:t>chất</a:t>
            </a:r>
            <a:r>
              <a:rPr lang="vi-VN" sz="2400" b="0" i="0" dirty="0">
                <a:solidFill>
                  <a:srgbClr val="000000"/>
                </a:solidFill>
                <a:effectLst/>
                <a:latin typeface="Nunito Sans"/>
              </a:rPr>
              <a:t> </a:t>
            </a:r>
            <a:r>
              <a:rPr lang="vi-VN" sz="2400" b="0" i="0" dirty="0" err="1">
                <a:solidFill>
                  <a:srgbClr val="000000"/>
                </a:solidFill>
                <a:effectLst/>
                <a:latin typeface="Nunito Sans"/>
              </a:rPr>
              <a:t>trường</a:t>
            </a:r>
            <a:r>
              <a:rPr lang="vi-VN" sz="2400" b="0" i="0" dirty="0">
                <a:solidFill>
                  <a:srgbClr val="000000"/>
                </a:solidFill>
                <a:effectLst/>
                <a:latin typeface="Nunito Sans"/>
              </a:rPr>
              <a:t> </a:t>
            </a:r>
            <a:r>
              <a:rPr lang="vi-VN" sz="2400" b="0" i="0" dirty="0" err="1">
                <a:solidFill>
                  <a:srgbClr val="000000"/>
                </a:solidFill>
                <a:effectLst/>
                <a:latin typeface="Nunito Sans"/>
              </a:rPr>
              <a:t>học</a:t>
            </a:r>
            <a:endParaRPr lang="vi-VN" sz="2400" b="0" i="0" dirty="0">
              <a:solidFill>
                <a:srgbClr val="000000"/>
              </a:solidFill>
              <a:effectLst/>
              <a:latin typeface="Nunito Sans"/>
            </a:endParaRPr>
          </a:p>
          <a:p>
            <a:pPr algn="l"/>
            <a:r>
              <a:rPr lang="vi-VN" sz="2400" b="0" i="0" dirty="0">
                <a:solidFill>
                  <a:srgbClr val="000000"/>
                </a:solidFill>
                <a:effectLst/>
                <a:latin typeface="Nunito Sans"/>
              </a:rPr>
              <a:t>– Tham gia </a:t>
            </a:r>
            <a:r>
              <a:rPr lang="vi-VN" sz="2400" b="0" i="0" dirty="0" err="1">
                <a:solidFill>
                  <a:srgbClr val="000000"/>
                </a:solidFill>
                <a:effectLst/>
                <a:latin typeface="Nunito Sans"/>
              </a:rPr>
              <a:t>bàn</a:t>
            </a:r>
            <a:r>
              <a:rPr lang="vi-VN" sz="2400" b="0" i="0" dirty="0">
                <a:solidFill>
                  <a:srgbClr val="000000"/>
                </a:solidFill>
                <a:effectLst/>
                <a:latin typeface="Nunito Sans"/>
              </a:rPr>
              <a:t> </a:t>
            </a:r>
            <a:r>
              <a:rPr lang="vi-VN" sz="2400" b="0" i="0" dirty="0" err="1">
                <a:solidFill>
                  <a:srgbClr val="000000"/>
                </a:solidFill>
                <a:effectLst/>
                <a:latin typeface="Nunito Sans"/>
              </a:rPr>
              <a:t>bạc</a:t>
            </a:r>
            <a:r>
              <a:rPr lang="vi-VN" sz="2400" b="0" i="0" dirty="0">
                <a:solidFill>
                  <a:srgbClr val="000000"/>
                </a:solidFill>
                <a:effectLst/>
                <a:latin typeface="Nunito Sans"/>
              </a:rPr>
              <a:t> </a:t>
            </a:r>
            <a:r>
              <a:rPr lang="vi-VN" sz="2400" b="0" i="0" dirty="0" err="1">
                <a:solidFill>
                  <a:srgbClr val="000000"/>
                </a:solidFill>
                <a:effectLst/>
                <a:latin typeface="Nunito Sans"/>
              </a:rPr>
              <a:t>biện</a:t>
            </a:r>
            <a:r>
              <a:rPr lang="vi-VN" sz="2400" b="0" i="0" dirty="0">
                <a:solidFill>
                  <a:srgbClr val="000000"/>
                </a:solidFill>
                <a:effectLst/>
                <a:latin typeface="Nunito Sans"/>
              </a:rPr>
              <a:t> </a:t>
            </a:r>
            <a:r>
              <a:rPr lang="vi-VN" sz="2400" b="0" i="0" dirty="0" err="1">
                <a:solidFill>
                  <a:srgbClr val="000000"/>
                </a:solidFill>
                <a:effectLst/>
                <a:latin typeface="Nunito Sans"/>
              </a:rPr>
              <a:t>pháp</a:t>
            </a:r>
            <a:r>
              <a:rPr lang="vi-VN" sz="2400" b="0" i="0" dirty="0">
                <a:solidFill>
                  <a:srgbClr val="000000"/>
                </a:solidFill>
                <a:effectLst/>
                <a:latin typeface="Nunito Sans"/>
              </a:rPr>
              <a:t> </a:t>
            </a:r>
            <a:r>
              <a:rPr lang="vi-VN" sz="2400" b="0" i="0" dirty="0" err="1">
                <a:solidFill>
                  <a:srgbClr val="000000"/>
                </a:solidFill>
                <a:effectLst/>
                <a:latin typeface="Nunito Sans"/>
              </a:rPr>
              <a:t>giữ</a:t>
            </a:r>
            <a:r>
              <a:rPr lang="vi-VN" sz="2400" b="0" i="0" dirty="0">
                <a:solidFill>
                  <a:srgbClr val="000000"/>
                </a:solidFill>
                <a:effectLst/>
                <a:latin typeface="Nunito Sans"/>
              </a:rPr>
              <a:t> </a:t>
            </a:r>
            <a:r>
              <a:rPr lang="vi-VN" sz="2400" b="0" i="0" dirty="0" err="1">
                <a:solidFill>
                  <a:srgbClr val="000000"/>
                </a:solidFill>
                <a:effectLst/>
                <a:latin typeface="Nunito Sans"/>
              </a:rPr>
              <a:t>gìn</a:t>
            </a:r>
            <a:r>
              <a:rPr lang="vi-VN" sz="2400" b="0" i="0" dirty="0">
                <a:solidFill>
                  <a:srgbClr val="000000"/>
                </a:solidFill>
                <a:effectLst/>
                <a:latin typeface="Nunito Sans"/>
              </a:rPr>
              <a:t> </a:t>
            </a:r>
            <a:r>
              <a:rPr lang="vi-VN" sz="2400" b="0" i="0" dirty="0" err="1">
                <a:solidFill>
                  <a:srgbClr val="000000"/>
                </a:solidFill>
                <a:effectLst/>
                <a:latin typeface="Nunito Sans"/>
              </a:rPr>
              <a:t>trật</a:t>
            </a:r>
            <a:r>
              <a:rPr lang="vi-VN" sz="2400" b="0" i="0" dirty="0">
                <a:solidFill>
                  <a:srgbClr val="000000"/>
                </a:solidFill>
                <a:effectLst/>
                <a:latin typeface="Nunito Sans"/>
              </a:rPr>
              <a:t> </a:t>
            </a:r>
            <a:r>
              <a:rPr lang="vi-VN" sz="2400" b="0" i="0" dirty="0" err="1">
                <a:solidFill>
                  <a:srgbClr val="000000"/>
                </a:solidFill>
                <a:effectLst/>
                <a:latin typeface="Nunito Sans"/>
              </a:rPr>
              <a:t>tự</a:t>
            </a:r>
            <a:r>
              <a:rPr lang="vi-VN" sz="2400" b="0" i="0" dirty="0">
                <a:solidFill>
                  <a:srgbClr val="000000"/>
                </a:solidFill>
                <a:effectLst/>
                <a:latin typeface="Nunito Sans"/>
              </a:rPr>
              <a:t> an </a:t>
            </a:r>
            <a:r>
              <a:rPr lang="vi-VN" sz="2400" b="0" i="0" dirty="0" err="1">
                <a:solidFill>
                  <a:srgbClr val="000000"/>
                </a:solidFill>
                <a:effectLst/>
                <a:latin typeface="Nunito Sans"/>
              </a:rPr>
              <a:t>toàn</a:t>
            </a:r>
            <a:r>
              <a:rPr lang="vi-VN" sz="2400" b="0" i="0" dirty="0">
                <a:solidFill>
                  <a:srgbClr val="000000"/>
                </a:solidFill>
                <a:effectLst/>
                <a:latin typeface="Nunito Sans"/>
              </a:rPr>
              <a:t> giao thông trong </a:t>
            </a:r>
            <a:r>
              <a:rPr lang="vi-VN" sz="2400" b="0" i="0" dirty="0" err="1">
                <a:solidFill>
                  <a:srgbClr val="000000"/>
                </a:solidFill>
                <a:effectLst/>
                <a:latin typeface="Nunito Sans"/>
              </a:rPr>
              <a:t>trường</a:t>
            </a:r>
            <a:r>
              <a:rPr lang="vi-VN" sz="2400" b="0" i="0" dirty="0">
                <a:solidFill>
                  <a:srgbClr val="000000"/>
                </a:solidFill>
                <a:effectLst/>
                <a:latin typeface="Nunito Sans"/>
              </a:rPr>
              <a:t> </a:t>
            </a:r>
            <a:r>
              <a:rPr lang="vi-VN" sz="2400" b="0" i="0" dirty="0" err="1">
                <a:solidFill>
                  <a:srgbClr val="000000"/>
                </a:solidFill>
                <a:effectLst/>
                <a:latin typeface="Nunito Sans"/>
              </a:rPr>
              <a:t>học</a:t>
            </a:r>
            <a:endParaRPr lang="vi-VN" sz="2400" b="0" i="0" dirty="0">
              <a:solidFill>
                <a:srgbClr val="000000"/>
              </a:solidFill>
              <a:effectLst/>
              <a:latin typeface="Nunito Sans"/>
            </a:endParaRPr>
          </a:p>
          <a:p>
            <a:pPr algn="l"/>
            <a:r>
              <a:rPr lang="vi-VN" sz="2400" b="0" i="0" dirty="0">
                <a:solidFill>
                  <a:srgbClr val="000000"/>
                </a:solidFill>
                <a:effectLst/>
                <a:latin typeface="Nunito Sans"/>
              </a:rPr>
              <a:t>– </a:t>
            </a:r>
            <a:r>
              <a:rPr lang="vi-VN" sz="2400" b="0" i="0" dirty="0" err="1">
                <a:solidFill>
                  <a:srgbClr val="000000"/>
                </a:solidFill>
                <a:effectLst/>
                <a:latin typeface="Nunito Sans"/>
              </a:rPr>
              <a:t>Góp</a:t>
            </a:r>
            <a:r>
              <a:rPr lang="vi-VN" sz="2400" b="0" i="0" dirty="0">
                <a:solidFill>
                  <a:srgbClr val="000000"/>
                </a:solidFill>
                <a:effectLst/>
                <a:latin typeface="Nunito Sans"/>
              </a:rPr>
              <a:t> ý </a:t>
            </a:r>
            <a:r>
              <a:rPr lang="vi-VN" sz="2400" b="0" i="0" dirty="0" err="1">
                <a:solidFill>
                  <a:srgbClr val="000000"/>
                </a:solidFill>
                <a:effectLst/>
                <a:latin typeface="Nunito Sans"/>
              </a:rPr>
              <a:t>với</a:t>
            </a:r>
            <a:r>
              <a:rPr lang="vi-VN" sz="2400" b="0" i="0" dirty="0">
                <a:solidFill>
                  <a:srgbClr val="000000"/>
                </a:solidFill>
                <a:effectLst/>
                <a:latin typeface="Nunito Sans"/>
              </a:rPr>
              <a:t> </a:t>
            </a:r>
            <a:r>
              <a:rPr lang="vi-VN" sz="2400" b="0" i="0" dirty="0" err="1">
                <a:solidFill>
                  <a:srgbClr val="000000"/>
                </a:solidFill>
                <a:effectLst/>
                <a:latin typeface="Nunito Sans"/>
              </a:rPr>
              <a:t>chính</a:t>
            </a:r>
            <a:r>
              <a:rPr lang="vi-VN" sz="2400" b="0" i="0" dirty="0">
                <a:solidFill>
                  <a:srgbClr val="000000"/>
                </a:solidFill>
                <a:effectLst/>
                <a:latin typeface="Nunito Sans"/>
              </a:rPr>
              <a:t> </a:t>
            </a:r>
            <a:r>
              <a:rPr lang="vi-VN" sz="2400" b="0" i="0" dirty="0" err="1">
                <a:solidFill>
                  <a:srgbClr val="000000"/>
                </a:solidFill>
                <a:effectLst/>
                <a:latin typeface="Nunito Sans"/>
              </a:rPr>
              <a:t>quyền</a:t>
            </a:r>
            <a:r>
              <a:rPr lang="vi-VN" sz="2400" b="0" i="0" dirty="0">
                <a:solidFill>
                  <a:srgbClr val="000000"/>
                </a:solidFill>
                <a:effectLst/>
                <a:latin typeface="Nunito Sans"/>
              </a:rPr>
              <a:t> </a:t>
            </a:r>
            <a:r>
              <a:rPr lang="vi-VN" sz="2400" b="0" i="0" dirty="0" err="1">
                <a:solidFill>
                  <a:srgbClr val="000000"/>
                </a:solidFill>
                <a:effectLst/>
                <a:latin typeface="Nunito Sans"/>
              </a:rPr>
              <a:t>địa</a:t>
            </a:r>
            <a:r>
              <a:rPr lang="vi-VN" sz="2400" b="0" i="0" dirty="0">
                <a:solidFill>
                  <a:srgbClr val="000000"/>
                </a:solidFill>
                <a:effectLst/>
                <a:latin typeface="Nunito Sans"/>
              </a:rPr>
              <a:t> phương </a:t>
            </a:r>
            <a:r>
              <a:rPr lang="vi-VN" sz="2400" b="0" i="0" dirty="0" err="1">
                <a:solidFill>
                  <a:srgbClr val="000000"/>
                </a:solidFill>
                <a:effectLst/>
                <a:latin typeface="Nunito Sans"/>
              </a:rPr>
              <a:t>về</a:t>
            </a:r>
            <a:r>
              <a:rPr lang="vi-VN" sz="2400" b="0" i="0" dirty="0">
                <a:solidFill>
                  <a:srgbClr val="000000"/>
                </a:solidFill>
                <a:effectLst/>
                <a:latin typeface="Nunito Sans"/>
              </a:rPr>
              <a:t> </a:t>
            </a:r>
            <a:r>
              <a:rPr lang="vi-VN" sz="2400" b="0" i="0" dirty="0" err="1">
                <a:solidFill>
                  <a:srgbClr val="000000"/>
                </a:solidFill>
                <a:effectLst/>
                <a:latin typeface="Nunito Sans"/>
              </a:rPr>
              <a:t>việc</a:t>
            </a:r>
            <a:r>
              <a:rPr lang="vi-VN" sz="2400" b="0" i="0" dirty="0">
                <a:solidFill>
                  <a:srgbClr val="000000"/>
                </a:solidFill>
                <a:effectLst/>
                <a:latin typeface="Nunito Sans"/>
              </a:rPr>
              <a:t> xây </a:t>
            </a:r>
            <a:r>
              <a:rPr lang="vi-VN" sz="2400" b="0" i="0" dirty="0" err="1">
                <a:solidFill>
                  <a:srgbClr val="000000"/>
                </a:solidFill>
                <a:effectLst/>
                <a:latin typeface="Nunito Sans"/>
              </a:rPr>
              <a:t>dựng</a:t>
            </a:r>
            <a:r>
              <a:rPr lang="vi-VN" sz="2400" b="0" i="0" dirty="0">
                <a:solidFill>
                  <a:srgbClr val="000000"/>
                </a:solidFill>
                <a:effectLst/>
                <a:latin typeface="Nunito Sans"/>
              </a:rPr>
              <a:t> khu vui chơi cho </a:t>
            </a:r>
            <a:r>
              <a:rPr lang="vi-VN" sz="2400" b="0" i="0" dirty="0" err="1">
                <a:solidFill>
                  <a:srgbClr val="000000"/>
                </a:solidFill>
                <a:effectLst/>
                <a:latin typeface="Nunito Sans"/>
              </a:rPr>
              <a:t>trẻ</a:t>
            </a:r>
            <a:r>
              <a:rPr lang="vi-VN" sz="2400" b="0" i="0" dirty="0">
                <a:solidFill>
                  <a:srgbClr val="000000"/>
                </a:solidFill>
                <a:effectLst/>
                <a:latin typeface="Nunito Sans"/>
              </a:rPr>
              <a:t> em</a:t>
            </a:r>
          </a:p>
        </p:txBody>
      </p:sp>
    </p:spTree>
    <p:extLst>
      <p:ext uri="{BB962C8B-B14F-4D97-AF65-F5344CB8AC3E}">
        <p14:creationId xmlns:p14="http://schemas.microsoft.com/office/powerpoint/2010/main" val="82645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D56B934F-29FF-4C13-A5AF-7D31DE214CD8}"/>
              </a:ext>
            </a:extLst>
          </p:cNvPr>
          <p:cNvSpPr txBox="1"/>
          <p:nvPr/>
        </p:nvSpPr>
        <p:spPr>
          <a:xfrm>
            <a:off x="516834" y="320457"/>
            <a:ext cx="11343861" cy="2246769"/>
          </a:xfrm>
          <a:prstGeom prst="rect">
            <a:avLst/>
          </a:prstGeom>
          <a:noFill/>
        </p:spPr>
        <p:txBody>
          <a:bodyPr wrap="square">
            <a:spAutoFit/>
          </a:bodyPr>
          <a:lstStyle/>
          <a:p>
            <a:pPr algn="just"/>
            <a:r>
              <a:rPr lang="vi-VN" sz="2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vi-VN" sz="2800" b="1" u="sng"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vi-VN" sz="2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công dân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xây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dân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tham gia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đem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thân,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1E4C258E-1FFA-4249-BBEF-A8096BBED670}"/>
              </a:ext>
            </a:extLst>
          </p:cNvPr>
          <p:cNvSpPr txBox="1"/>
          <p:nvPr/>
        </p:nvSpPr>
        <p:spPr>
          <a:xfrm>
            <a:off x="901147" y="3101083"/>
            <a:ext cx="10151166" cy="1569660"/>
          </a:xfrm>
          <a:prstGeom prst="rect">
            <a:avLst/>
          </a:prstGeom>
          <a:noFill/>
        </p:spPr>
        <p:txBody>
          <a:bodyPr wrap="square">
            <a:spAutoFit/>
          </a:bodyPr>
          <a:lstStyle/>
          <a:p>
            <a:r>
              <a:rPr lang="vi-VN" sz="2400" dirty="0"/>
              <a:t>? </a:t>
            </a:r>
            <a:r>
              <a:rPr lang="vi-VN" sz="2400" dirty="0">
                <a:solidFill>
                  <a:srgbClr val="FF0000"/>
                </a:solidFill>
              </a:rPr>
              <a:t>Nêu </a:t>
            </a:r>
            <a:r>
              <a:rPr lang="vi-VN" sz="2400" dirty="0" err="1">
                <a:solidFill>
                  <a:srgbClr val="FF0000"/>
                </a:solidFill>
              </a:rPr>
              <a:t>những</a:t>
            </a:r>
            <a:r>
              <a:rPr lang="vi-VN" sz="2400" dirty="0">
                <a:solidFill>
                  <a:srgbClr val="FF0000"/>
                </a:solidFill>
              </a:rPr>
              <a:t> </a:t>
            </a:r>
            <a:r>
              <a:rPr lang="vi-VN" sz="2400" dirty="0" err="1">
                <a:solidFill>
                  <a:srgbClr val="FF0000"/>
                </a:solidFill>
              </a:rPr>
              <a:t>điều</a:t>
            </a:r>
            <a:r>
              <a:rPr lang="vi-VN" sz="2400" dirty="0">
                <a:solidFill>
                  <a:srgbClr val="FF0000"/>
                </a:solidFill>
              </a:rPr>
              <a:t> </a:t>
            </a:r>
            <a:r>
              <a:rPr lang="vi-VN" sz="2400" dirty="0" err="1">
                <a:solidFill>
                  <a:srgbClr val="FF0000"/>
                </a:solidFill>
              </a:rPr>
              <a:t>kiện</a:t>
            </a:r>
            <a:r>
              <a:rPr lang="vi-VN" sz="2400" dirty="0">
                <a:solidFill>
                  <a:srgbClr val="FF0000"/>
                </a:solidFill>
              </a:rPr>
              <a:t> </a:t>
            </a:r>
            <a:r>
              <a:rPr lang="vi-VN" sz="2400" dirty="0" err="1">
                <a:solidFill>
                  <a:srgbClr val="FF0000"/>
                </a:solidFill>
              </a:rPr>
              <a:t>để</a:t>
            </a:r>
            <a:r>
              <a:rPr lang="vi-VN" sz="2400" dirty="0">
                <a:solidFill>
                  <a:srgbClr val="FF0000"/>
                </a:solidFill>
              </a:rPr>
              <a:t> </a:t>
            </a:r>
            <a:r>
              <a:rPr lang="vi-VN" sz="2400" dirty="0" err="1">
                <a:solidFill>
                  <a:srgbClr val="FF0000"/>
                </a:solidFill>
              </a:rPr>
              <a:t>đảm</a:t>
            </a:r>
            <a:r>
              <a:rPr lang="vi-VN" sz="2400" dirty="0">
                <a:solidFill>
                  <a:srgbClr val="FF0000"/>
                </a:solidFill>
              </a:rPr>
              <a:t> </a:t>
            </a:r>
            <a:r>
              <a:rPr lang="vi-VN" sz="2400" dirty="0" err="1">
                <a:solidFill>
                  <a:srgbClr val="FF0000"/>
                </a:solidFill>
              </a:rPr>
              <a:t>bảo</a:t>
            </a:r>
            <a:r>
              <a:rPr lang="vi-VN" sz="2400" dirty="0">
                <a:solidFill>
                  <a:srgbClr val="FF0000"/>
                </a:solidFill>
              </a:rPr>
              <a:t> </a:t>
            </a:r>
            <a:r>
              <a:rPr lang="vi-VN" sz="2400" dirty="0" err="1">
                <a:solidFill>
                  <a:srgbClr val="FF0000"/>
                </a:solidFill>
              </a:rPr>
              <a:t>thực</a:t>
            </a:r>
            <a:r>
              <a:rPr lang="vi-VN" sz="2400" dirty="0">
                <a:solidFill>
                  <a:srgbClr val="FF0000"/>
                </a:solidFill>
              </a:rPr>
              <a:t> </a:t>
            </a:r>
            <a:r>
              <a:rPr lang="vi-VN" sz="2400" dirty="0" err="1">
                <a:solidFill>
                  <a:srgbClr val="FF0000"/>
                </a:solidFill>
              </a:rPr>
              <a:t>hiện</a:t>
            </a:r>
            <a:r>
              <a:rPr lang="vi-VN" sz="2400" dirty="0">
                <a:solidFill>
                  <a:srgbClr val="FF0000"/>
                </a:solidFill>
              </a:rPr>
              <a:t> </a:t>
            </a:r>
            <a:r>
              <a:rPr lang="vi-VN" sz="2400" dirty="0" err="1">
                <a:solidFill>
                  <a:srgbClr val="FF0000"/>
                </a:solidFill>
              </a:rPr>
              <a:t>quyền</a:t>
            </a:r>
            <a:r>
              <a:rPr lang="vi-VN" sz="2400" dirty="0">
                <a:solidFill>
                  <a:srgbClr val="FF0000"/>
                </a:solidFill>
              </a:rPr>
              <a:t> tham gia </a:t>
            </a:r>
            <a:r>
              <a:rPr lang="vi-VN" sz="2400" dirty="0" err="1">
                <a:solidFill>
                  <a:srgbClr val="FF0000"/>
                </a:solidFill>
              </a:rPr>
              <a:t>quản</a:t>
            </a:r>
            <a:r>
              <a:rPr lang="vi-VN" sz="2400" dirty="0">
                <a:solidFill>
                  <a:srgbClr val="FF0000"/>
                </a:solidFill>
              </a:rPr>
              <a:t> </a:t>
            </a:r>
            <a:r>
              <a:rPr lang="vi-VN" sz="2400" dirty="0" err="1">
                <a:solidFill>
                  <a:srgbClr val="FF0000"/>
                </a:solidFill>
              </a:rPr>
              <a:t>lí</a:t>
            </a:r>
            <a:r>
              <a:rPr lang="vi-VN" sz="2400" dirty="0">
                <a:solidFill>
                  <a:srgbClr val="FF0000"/>
                </a:solidFill>
              </a:rPr>
              <a:t> </a:t>
            </a:r>
            <a:r>
              <a:rPr lang="vi-VN" sz="2400" dirty="0" err="1">
                <a:solidFill>
                  <a:srgbClr val="FF0000"/>
                </a:solidFill>
              </a:rPr>
              <a:t>nhà</a:t>
            </a:r>
            <a:r>
              <a:rPr lang="vi-VN" sz="2400" dirty="0">
                <a:solidFill>
                  <a:srgbClr val="FF0000"/>
                </a:solidFill>
              </a:rPr>
              <a:t> </a:t>
            </a:r>
            <a:r>
              <a:rPr lang="vi-VN" sz="2400" dirty="0" err="1">
                <a:solidFill>
                  <a:srgbClr val="FF0000"/>
                </a:solidFill>
              </a:rPr>
              <a:t>nước</a:t>
            </a:r>
            <a:r>
              <a:rPr lang="vi-VN" sz="2400" dirty="0">
                <a:solidFill>
                  <a:srgbClr val="FF0000"/>
                </a:solidFill>
              </a:rPr>
              <a:t>, </a:t>
            </a:r>
            <a:r>
              <a:rPr lang="vi-VN" sz="2400" dirty="0" err="1">
                <a:solidFill>
                  <a:srgbClr val="FF0000"/>
                </a:solidFill>
              </a:rPr>
              <a:t>xã</a:t>
            </a:r>
            <a:r>
              <a:rPr lang="vi-VN" sz="2400" dirty="0">
                <a:solidFill>
                  <a:srgbClr val="FF0000"/>
                </a:solidFill>
              </a:rPr>
              <a:t> </a:t>
            </a:r>
            <a:r>
              <a:rPr lang="vi-VN" sz="2400" dirty="0" err="1">
                <a:solidFill>
                  <a:srgbClr val="FF0000"/>
                </a:solidFill>
              </a:rPr>
              <a:t>hội</a:t>
            </a:r>
            <a:r>
              <a:rPr lang="vi-VN" sz="2400" dirty="0">
                <a:solidFill>
                  <a:srgbClr val="FF0000"/>
                </a:solidFill>
              </a:rPr>
              <a:t> </a:t>
            </a:r>
            <a:r>
              <a:rPr lang="vi-VN" sz="2400" dirty="0" err="1">
                <a:solidFill>
                  <a:srgbClr val="FF0000"/>
                </a:solidFill>
              </a:rPr>
              <a:t>của</a:t>
            </a:r>
            <a:r>
              <a:rPr lang="vi-VN" sz="2400" dirty="0">
                <a:solidFill>
                  <a:srgbClr val="FF0000"/>
                </a:solidFill>
              </a:rPr>
              <a:t> công dân.</a:t>
            </a:r>
          </a:p>
          <a:p>
            <a:r>
              <a:rPr lang="vi-VN" sz="2400" dirty="0" err="1">
                <a:solidFill>
                  <a:srgbClr val="FF0000"/>
                </a:solidFill>
              </a:rPr>
              <a:t>Vậy</a:t>
            </a:r>
            <a:r>
              <a:rPr lang="vi-VN" sz="2400" dirty="0">
                <a:solidFill>
                  <a:srgbClr val="FF0000"/>
                </a:solidFill>
              </a:rPr>
              <a:t> </a:t>
            </a:r>
            <a:r>
              <a:rPr lang="vi-VN" sz="2400" dirty="0" err="1">
                <a:solidFill>
                  <a:srgbClr val="FF0000"/>
                </a:solidFill>
              </a:rPr>
              <a:t>đối</a:t>
            </a:r>
            <a:r>
              <a:rPr lang="vi-VN" sz="2400" dirty="0">
                <a:solidFill>
                  <a:srgbClr val="FF0000"/>
                </a:solidFill>
              </a:rPr>
              <a:t> </a:t>
            </a:r>
            <a:r>
              <a:rPr lang="vi-VN" sz="2400" dirty="0" err="1">
                <a:solidFill>
                  <a:srgbClr val="FF0000"/>
                </a:solidFill>
              </a:rPr>
              <a:t>với</a:t>
            </a:r>
            <a:r>
              <a:rPr lang="vi-VN" sz="2400" dirty="0">
                <a:solidFill>
                  <a:srgbClr val="FF0000"/>
                </a:solidFill>
              </a:rPr>
              <a:t> công dân </a:t>
            </a:r>
            <a:r>
              <a:rPr lang="vi-VN" sz="2400" dirty="0" err="1">
                <a:solidFill>
                  <a:srgbClr val="FF0000"/>
                </a:solidFill>
              </a:rPr>
              <a:t>thì</a:t>
            </a:r>
            <a:r>
              <a:rPr lang="vi-VN" sz="2400" dirty="0">
                <a:solidFill>
                  <a:srgbClr val="FF0000"/>
                </a:solidFill>
              </a:rPr>
              <a:t> </a:t>
            </a:r>
            <a:r>
              <a:rPr lang="vi-VN" sz="2400" dirty="0" err="1">
                <a:solidFill>
                  <a:srgbClr val="FF0000"/>
                </a:solidFill>
              </a:rPr>
              <a:t>cần</a:t>
            </a:r>
            <a:r>
              <a:rPr lang="vi-VN" sz="2400" dirty="0">
                <a:solidFill>
                  <a:srgbClr val="FF0000"/>
                </a:solidFill>
              </a:rPr>
              <a:t> </a:t>
            </a:r>
            <a:r>
              <a:rPr lang="vi-VN" sz="2400" dirty="0" err="1">
                <a:solidFill>
                  <a:srgbClr val="FF0000"/>
                </a:solidFill>
              </a:rPr>
              <a:t>phải</a:t>
            </a:r>
            <a:r>
              <a:rPr lang="vi-VN" sz="2400" dirty="0">
                <a:solidFill>
                  <a:srgbClr val="FF0000"/>
                </a:solidFill>
              </a:rPr>
              <a:t> </a:t>
            </a:r>
            <a:r>
              <a:rPr lang="vi-VN" sz="2400" dirty="0" err="1">
                <a:solidFill>
                  <a:srgbClr val="FF0000"/>
                </a:solidFill>
              </a:rPr>
              <a:t>làm</a:t>
            </a:r>
            <a:r>
              <a:rPr lang="vi-VN" sz="2400" dirty="0">
                <a:solidFill>
                  <a:srgbClr val="FF0000"/>
                </a:solidFill>
              </a:rPr>
              <a:t> </a:t>
            </a:r>
            <a:r>
              <a:rPr lang="vi-VN" sz="2400" dirty="0" err="1">
                <a:solidFill>
                  <a:srgbClr val="FF0000"/>
                </a:solidFill>
              </a:rPr>
              <a:t>gì</a:t>
            </a:r>
            <a:r>
              <a:rPr lang="vi-VN" sz="2400" dirty="0">
                <a:solidFill>
                  <a:srgbClr val="FF0000"/>
                </a:solidFill>
              </a:rPr>
              <a:t> </a:t>
            </a:r>
            <a:r>
              <a:rPr lang="vi-VN" sz="2400" dirty="0" err="1">
                <a:solidFill>
                  <a:srgbClr val="FF0000"/>
                </a:solidFill>
              </a:rPr>
              <a:t>để</a:t>
            </a:r>
            <a:r>
              <a:rPr lang="vi-VN" sz="2400" dirty="0">
                <a:solidFill>
                  <a:srgbClr val="FF0000"/>
                </a:solidFill>
              </a:rPr>
              <a:t> </a:t>
            </a:r>
            <a:r>
              <a:rPr lang="vi-VN" sz="2400" dirty="0" err="1">
                <a:solidFill>
                  <a:srgbClr val="FF0000"/>
                </a:solidFill>
              </a:rPr>
              <a:t>thực</a:t>
            </a:r>
            <a:r>
              <a:rPr lang="vi-VN" sz="2400" dirty="0">
                <a:solidFill>
                  <a:srgbClr val="FF0000"/>
                </a:solidFill>
              </a:rPr>
              <a:t> </a:t>
            </a:r>
            <a:r>
              <a:rPr lang="vi-VN" sz="2400" dirty="0" err="1">
                <a:solidFill>
                  <a:srgbClr val="FF0000"/>
                </a:solidFill>
              </a:rPr>
              <a:t>hiện</a:t>
            </a:r>
            <a:r>
              <a:rPr lang="vi-VN" sz="2400" dirty="0">
                <a:solidFill>
                  <a:srgbClr val="FF0000"/>
                </a:solidFill>
              </a:rPr>
              <a:t> </a:t>
            </a:r>
            <a:r>
              <a:rPr lang="vi-VN" sz="2400" dirty="0" err="1">
                <a:solidFill>
                  <a:srgbClr val="FF0000"/>
                </a:solidFill>
              </a:rPr>
              <a:t>tốt</a:t>
            </a:r>
            <a:r>
              <a:rPr lang="vi-VN" sz="2400" dirty="0">
                <a:solidFill>
                  <a:srgbClr val="FF0000"/>
                </a:solidFill>
              </a:rPr>
              <a:t> </a:t>
            </a:r>
            <a:r>
              <a:rPr lang="vi-VN" sz="2400" dirty="0" err="1">
                <a:solidFill>
                  <a:srgbClr val="FF0000"/>
                </a:solidFill>
              </a:rPr>
              <a:t>quyền</a:t>
            </a:r>
            <a:r>
              <a:rPr lang="vi-VN" sz="2400" dirty="0">
                <a:solidFill>
                  <a:srgbClr val="FF0000"/>
                </a:solidFill>
              </a:rPr>
              <a:t> trên?</a:t>
            </a:r>
          </a:p>
          <a:p>
            <a:endParaRPr lang="vi-VN" sz="2400" dirty="0"/>
          </a:p>
        </p:txBody>
      </p:sp>
      <p:sp>
        <p:nvSpPr>
          <p:cNvPr id="9" name="Hộp Văn bản 8">
            <a:extLst>
              <a:ext uri="{FF2B5EF4-FFF2-40B4-BE49-F238E27FC236}">
                <a16:creationId xmlns:a16="http://schemas.microsoft.com/office/drawing/2014/main" id="{67C58FC3-8837-4D24-ABAB-760FB54E4954}"/>
              </a:ext>
            </a:extLst>
          </p:cNvPr>
          <p:cNvSpPr txBox="1"/>
          <p:nvPr/>
        </p:nvSpPr>
        <p:spPr>
          <a:xfrm>
            <a:off x="1736035" y="4670743"/>
            <a:ext cx="6096000" cy="1200329"/>
          </a:xfrm>
          <a:prstGeom prst="rect">
            <a:avLst/>
          </a:prstGeom>
          <a:noFill/>
        </p:spPr>
        <p:txBody>
          <a:bodyPr wrap="square">
            <a:spAutoFit/>
          </a:bodyPr>
          <a:lstStyle/>
          <a:p>
            <a:r>
              <a:rPr lang="en-US" sz="2400" dirty="0" err="1">
                <a:solidFill>
                  <a:srgbClr val="FF0000"/>
                </a:solidFill>
              </a:rPr>
              <a:t>Gợi</a:t>
            </a:r>
            <a:r>
              <a:rPr lang="en-US" sz="2400" dirty="0">
                <a:solidFill>
                  <a:srgbClr val="FF0000"/>
                </a:solidFill>
              </a:rPr>
              <a:t> ý:….</a:t>
            </a:r>
          </a:p>
          <a:p>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tốt</a:t>
            </a:r>
            <a:r>
              <a:rPr lang="en-US" sz="2400" dirty="0">
                <a:solidFill>
                  <a:srgbClr val="FF0000"/>
                </a:solidFill>
              </a:rPr>
              <a:t>, lao </a:t>
            </a:r>
            <a:r>
              <a:rPr lang="en-US" sz="2400" dirty="0" err="1">
                <a:solidFill>
                  <a:srgbClr val="FF0000"/>
                </a:solidFill>
              </a:rPr>
              <a:t>động</a:t>
            </a:r>
            <a:r>
              <a:rPr lang="en-US" sz="2400" dirty="0">
                <a:solidFill>
                  <a:srgbClr val="FF0000"/>
                </a:solidFill>
              </a:rPr>
              <a:t> </a:t>
            </a:r>
            <a:r>
              <a:rPr lang="en-US" sz="2400" dirty="0" err="1">
                <a:solidFill>
                  <a:srgbClr val="FF0000"/>
                </a:solidFill>
              </a:rPr>
              <a:t>tốt</a:t>
            </a:r>
            <a:r>
              <a:rPr lang="en-US" sz="2400" dirty="0">
                <a:solidFill>
                  <a:srgbClr val="FF0000"/>
                </a:solidFill>
              </a:rPr>
              <a:t>.</a:t>
            </a:r>
          </a:p>
          <a:p>
            <a:r>
              <a:rPr lang="en-US" sz="2400" dirty="0">
                <a:solidFill>
                  <a:srgbClr val="FF0000"/>
                </a:solidFill>
              </a:rPr>
              <a:t>- </a:t>
            </a:r>
            <a:r>
              <a:rPr lang="en-US" sz="2400" dirty="0" err="1">
                <a:solidFill>
                  <a:srgbClr val="FF0000"/>
                </a:solidFill>
              </a:rPr>
              <a:t>Tham</a:t>
            </a:r>
            <a:r>
              <a:rPr lang="en-US" sz="2400" dirty="0">
                <a:solidFill>
                  <a:srgbClr val="FF0000"/>
                </a:solidFill>
              </a:rPr>
              <a:t> </a:t>
            </a:r>
            <a:r>
              <a:rPr lang="en-US" sz="2400" dirty="0" err="1">
                <a:solidFill>
                  <a:srgbClr val="FF0000"/>
                </a:solidFill>
              </a:rPr>
              <a:t>gia</a:t>
            </a:r>
            <a:r>
              <a:rPr lang="en-US" sz="2400" dirty="0">
                <a:solidFill>
                  <a:srgbClr val="FF0000"/>
                </a:solidFill>
              </a:rPr>
              <a:t> </a:t>
            </a:r>
            <a:r>
              <a:rPr lang="en-US" sz="2400" dirty="0" err="1">
                <a:solidFill>
                  <a:srgbClr val="FF0000"/>
                </a:solidFill>
              </a:rPr>
              <a:t>xây</a:t>
            </a:r>
            <a:r>
              <a:rPr lang="en-US" sz="2400" dirty="0">
                <a:solidFill>
                  <a:srgbClr val="FF0000"/>
                </a:solidFill>
              </a:rPr>
              <a:t> </a:t>
            </a:r>
            <a:r>
              <a:rPr lang="en-US" sz="2400" dirty="0" err="1">
                <a:solidFill>
                  <a:srgbClr val="FF0000"/>
                </a:solidFill>
              </a:rPr>
              <a:t>dựng</a:t>
            </a:r>
            <a:r>
              <a:rPr lang="en-US" sz="2400" dirty="0">
                <a:solidFill>
                  <a:srgbClr val="FF0000"/>
                </a:solidFill>
              </a:rPr>
              <a:t> </a:t>
            </a:r>
            <a:r>
              <a:rPr lang="en-US" sz="2400" dirty="0" err="1">
                <a:solidFill>
                  <a:srgbClr val="FF0000"/>
                </a:solidFill>
              </a:rPr>
              <a:t>lớp</a:t>
            </a:r>
            <a:r>
              <a:rPr lang="en-US" sz="2400" dirty="0">
                <a:solidFill>
                  <a:srgbClr val="FF0000"/>
                </a:solidFill>
              </a:rPr>
              <a:t>, chi </a:t>
            </a:r>
            <a:r>
              <a:rPr lang="en-US" sz="2400" dirty="0" err="1">
                <a:solidFill>
                  <a:srgbClr val="FF0000"/>
                </a:solidFill>
              </a:rPr>
              <a:t>đoàn</a:t>
            </a:r>
            <a:r>
              <a:rPr lang="en-US" sz="2400" dirty="0">
                <a:solidFill>
                  <a:srgbClr val="FF0000"/>
                </a:solidFill>
              </a:rPr>
              <a:t>.</a:t>
            </a:r>
          </a:p>
        </p:txBody>
      </p:sp>
    </p:spTree>
    <p:extLst>
      <p:ext uri="{BB962C8B-B14F-4D97-AF65-F5344CB8AC3E}">
        <p14:creationId xmlns:p14="http://schemas.microsoft.com/office/powerpoint/2010/main" val="34143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9CDFF224-3BA9-43CB-9E2E-0C6F02550288}"/>
              </a:ext>
            </a:extLst>
          </p:cNvPr>
          <p:cNvSpPr txBox="1"/>
          <p:nvPr/>
        </p:nvSpPr>
        <p:spPr>
          <a:xfrm>
            <a:off x="543339" y="390871"/>
            <a:ext cx="10853530" cy="5632311"/>
          </a:xfrm>
          <a:prstGeom prst="rect">
            <a:avLst/>
          </a:prstGeom>
          <a:noFill/>
        </p:spPr>
        <p:txBody>
          <a:bodyPr wrap="square">
            <a:spAutoFit/>
          </a:bodyPr>
          <a:lstStyle/>
          <a:p>
            <a:r>
              <a:rPr lang="vi-VN" sz="2400" dirty="0"/>
              <a:t>3. ý </a:t>
            </a:r>
            <a:r>
              <a:rPr lang="vi-VN" sz="2400" dirty="0" err="1"/>
              <a:t>nghĩa</a:t>
            </a:r>
            <a:r>
              <a:rPr lang="vi-VN" sz="2400" dirty="0"/>
              <a:t>: </a:t>
            </a:r>
          </a:p>
          <a:p>
            <a:r>
              <a:rPr lang="vi-VN" sz="2400" dirty="0"/>
              <a:t>- </a:t>
            </a:r>
            <a:r>
              <a:rPr lang="vi-VN" sz="2400" dirty="0" err="1"/>
              <a:t>Đảm</a:t>
            </a:r>
            <a:r>
              <a:rPr lang="vi-VN" sz="2400" dirty="0"/>
              <a:t> </a:t>
            </a:r>
            <a:r>
              <a:rPr lang="vi-VN" sz="2400" dirty="0" err="1"/>
              <a:t>bảo</a:t>
            </a:r>
            <a:r>
              <a:rPr lang="vi-VN" sz="2400" dirty="0"/>
              <a:t> cho công dân </a:t>
            </a:r>
            <a:r>
              <a:rPr lang="vi-VN" sz="2400" dirty="0" err="1"/>
              <a:t>có</a:t>
            </a:r>
            <a:r>
              <a:rPr lang="vi-VN" sz="2400" dirty="0"/>
              <a:t> </a:t>
            </a:r>
            <a:r>
              <a:rPr lang="vi-VN" sz="2400" dirty="0" err="1"/>
              <a:t>quyền</a:t>
            </a:r>
            <a:r>
              <a:rPr lang="vi-VN" sz="2400" dirty="0"/>
              <a:t> </a:t>
            </a:r>
            <a:r>
              <a:rPr lang="vi-VN" sz="2400" dirty="0" err="1"/>
              <a:t>làm</a:t>
            </a:r>
            <a:r>
              <a:rPr lang="vi-VN" sz="2400" dirty="0"/>
              <a:t> </a:t>
            </a:r>
            <a:r>
              <a:rPr lang="vi-VN" sz="2400" dirty="0" err="1"/>
              <a:t>chủ</a:t>
            </a:r>
            <a:r>
              <a:rPr lang="vi-VN" sz="2400" dirty="0"/>
              <a:t>, </a:t>
            </a:r>
            <a:r>
              <a:rPr lang="vi-VN" sz="2400" dirty="0" err="1"/>
              <a:t>tạo</a:t>
            </a:r>
            <a:r>
              <a:rPr lang="vi-VN" sz="2400"/>
              <a:t>  </a:t>
            </a:r>
            <a:r>
              <a:rPr lang="vi-VN" sz="2400" dirty="0" err="1"/>
              <a:t>sức</a:t>
            </a:r>
            <a:r>
              <a:rPr lang="vi-VN" sz="2400" dirty="0"/>
              <a:t> </a:t>
            </a:r>
            <a:r>
              <a:rPr lang="vi-VN" sz="2400" dirty="0" err="1"/>
              <a:t>mạnh</a:t>
            </a:r>
            <a:r>
              <a:rPr lang="vi-VN" sz="2400" dirty="0"/>
              <a:t> </a:t>
            </a:r>
            <a:r>
              <a:rPr lang="vi-VN" sz="2400" dirty="0" err="1"/>
              <a:t>tổng</a:t>
            </a:r>
            <a:r>
              <a:rPr lang="vi-VN" sz="2400" dirty="0"/>
              <a:t> </a:t>
            </a:r>
            <a:r>
              <a:rPr lang="vi-VN" sz="2400" dirty="0" err="1"/>
              <a:t>hợp</a:t>
            </a:r>
            <a:r>
              <a:rPr lang="vi-VN" sz="2400" dirty="0"/>
              <a:t> trong xây </a:t>
            </a:r>
            <a:r>
              <a:rPr lang="vi-VN" sz="2400" dirty="0" err="1"/>
              <a:t>dựng</a:t>
            </a:r>
            <a:r>
              <a:rPr lang="vi-VN" sz="2400" dirty="0"/>
              <a:t> </a:t>
            </a:r>
            <a:r>
              <a:rPr lang="vi-VN" sz="2400" dirty="0" err="1"/>
              <a:t>và</a:t>
            </a:r>
            <a:r>
              <a:rPr lang="vi-VN" sz="2400" dirty="0"/>
              <a:t> </a:t>
            </a:r>
            <a:r>
              <a:rPr lang="vi-VN" sz="2400" dirty="0" err="1"/>
              <a:t>quản</a:t>
            </a:r>
            <a:r>
              <a:rPr lang="vi-VN" sz="2400" dirty="0"/>
              <a:t> </a:t>
            </a:r>
            <a:r>
              <a:rPr lang="vi-VN" sz="2400" dirty="0" err="1"/>
              <a:t>lí</a:t>
            </a:r>
            <a:r>
              <a:rPr lang="vi-VN" sz="2400" dirty="0"/>
              <a:t> </a:t>
            </a:r>
            <a:r>
              <a:rPr lang="vi-VN" sz="2400" dirty="0" err="1"/>
              <a:t>đất</a:t>
            </a:r>
            <a:r>
              <a:rPr lang="vi-VN" sz="2400" dirty="0"/>
              <a:t> </a:t>
            </a:r>
            <a:r>
              <a:rPr lang="vi-VN" sz="2400" dirty="0" err="1"/>
              <a:t>nc</a:t>
            </a:r>
            <a:r>
              <a:rPr lang="vi-VN" sz="2400" dirty="0"/>
              <a:t>.</a:t>
            </a:r>
          </a:p>
          <a:p>
            <a:r>
              <a:rPr lang="vi-VN" sz="2400" dirty="0"/>
              <a:t>- Công dân </a:t>
            </a:r>
            <a:r>
              <a:rPr lang="vi-VN" sz="2400" dirty="0" err="1"/>
              <a:t>có</a:t>
            </a:r>
            <a:r>
              <a:rPr lang="vi-VN" sz="2400" dirty="0"/>
              <a:t> </a:t>
            </a:r>
            <a:r>
              <a:rPr lang="vi-VN" sz="2400" dirty="0" err="1"/>
              <a:t>trách</a:t>
            </a:r>
            <a:r>
              <a:rPr lang="vi-VN" sz="2400" dirty="0"/>
              <a:t> </a:t>
            </a:r>
            <a:r>
              <a:rPr lang="vi-VN" sz="2400" dirty="0" err="1"/>
              <a:t>nhiệm</a:t>
            </a:r>
            <a:r>
              <a:rPr lang="vi-VN" sz="2400" dirty="0"/>
              <a:t> tham gia </a:t>
            </a:r>
            <a:r>
              <a:rPr lang="vi-VN" sz="2400" dirty="0" err="1"/>
              <a:t>các</a:t>
            </a:r>
            <a:r>
              <a:rPr lang="vi-VN" sz="2400" dirty="0"/>
              <a:t> công </a:t>
            </a:r>
            <a:r>
              <a:rPr lang="vi-VN" sz="2400" dirty="0" err="1"/>
              <a:t>việc</a:t>
            </a:r>
            <a:r>
              <a:rPr lang="vi-VN" sz="2400" dirty="0"/>
              <a:t> </a:t>
            </a:r>
            <a:r>
              <a:rPr lang="vi-VN" sz="2400" dirty="0" err="1"/>
              <a:t>của</a:t>
            </a:r>
            <a:r>
              <a:rPr lang="vi-VN" sz="2400" dirty="0"/>
              <a:t> </a:t>
            </a:r>
            <a:r>
              <a:rPr lang="vi-VN" sz="2400" dirty="0" err="1"/>
              <a:t>nhà</a:t>
            </a:r>
            <a:r>
              <a:rPr lang="vi-VN" sz="2400" dirty="0"/>
              <a:t> </a:t>
            </a:r>
            <a:r>
              <a:rPr lang="vi-VN" sz="2400" dirty="0" err="1"/>
              <a:t>nước</a:t>
            </a:r>
            <a:r>
              <a:rPr lang="vi-VN" sz="2400" dirty="0"/>
              <a:t>, </a:t>
            </a:r>
            <a:r>
              <a:rPr lang="vi-VN" sz="2400" dirty="0" err="1"/>
              <a:t>xã</a:t>
            </a:r>
            <a:r>
              <a:rPr lang="vi-VN" sz="2400" dirty="0"/>
              <a:t> </a:t>
            </a:r>
            <a:r>
              <a:rPr lang="vi-VN" sz="2400" dirty="0" err="1"/>
              <a:t>hội</a:t>
            </a:r>
            <a:r>
              <a:rPr lang="vi-VN" sz="2400" dirty="0"/>
              <a:t> </a:t>
            </a:r>
            <a:r>
              <a:rPr lang="vi-VN" sz="2400" dirty="0" err="1"/>
              <a:t>để</a:t>
            </a:r>
            <a:r>
              <a:rPr lang="vi-VN" sz="2400" dirty="0"/>
              <a:t> đem </a:t>
            </a:r>
            <a:r>
              <a:rPr lang="vi-VN" sz="2400" dirty="0" err="1"/>
              <a:t>lại</a:t>
            </a:r>
            <a:r>
              <a:rPr lang="vi-VN" sz="2400" dirty="0"/>
              <a:t> </a:t>
            </a:r>
            <a:r>
              <a:rPr lang="vi-VN" sz="2400" dirty="0" err="1"/>
              <a:t>lợi</a:t>
            </a:r>
            <a:r>
              <a:rPr lang="vi-VN" sz="2400" dirty="0"/>
              <a:t> </a:t>
            </a:r>
            <a:r>
              <a:rPr lang="vi-VN" sz="2400" dirty="0" err="1"/>
              <a:t>ích</a:t>
            </a:r>
            <a:r>
              <a:rPr lang="vi-VN" sz="2400" dirty="0"/>
              <a:t> cho </a:t>
            </a:r>
            <a:r>
              <a:rPr lang="vi-VN" sz="2400" dirty="0" err="1"/>
              <a:t>bản</a:t>
            </a:r>
            <a:r>
              <a:rPr lang="vi-VN" sz="2400" dirty="0"/>
              <a:t> thân, </a:t>
            </a:r>
            <a:r>
              <a:rPr lang="vi-VN" sz="2400" dirty="0" err="1"/>
              <a:t>xã</a:t>
            </a:r>
            <a:r>
              <a:rPr lang="vi-VN" sz="2400" dirty="0"/>
              <a:t> </a:t>
            </a:r>
            <a:r>
              <a:rPr lang="vi-VN" sz="2400" dirty="0" err="1"/>
              <a:t>hội</a:t>
            </a:r>
            <a:r>
              <a:rPr lang="vi-VN" sz="2400" dirty="0"/>
              <a:t>.</a:t>
            </a:r>
          </a:p>
          <a:p>
            <a:endParaRPr lang="vi-VN" sz="2400" dirty="0"/>
          </a:p>
          <a:p>
            <a:r>
              <a:rPr lang="vi-VN" sz="2400" dirty="0"/>
              <a:t>4. </a:t>
            </a:r>
            <a:r>
              <a:rPr lang="vi-VN" sz="2400" dirty="0" err="1"/>
              <a:t>Điều</a:t>
            </a:r>
            <a:r>
              <a:rPr lang="vi-VN" sz="2400" dirty="0"/>
              <a:t> </a:t>
            </a:r>
            <a:r>
              <a:rPr lang="vi-VN" sz="2400" dirty="0" err="1"/>
              <a:t>kiện</a:t>
            </a:r>
            <a:r>
              <a:rPr lang="vi-VN" sz="2400" dirty="0"/>
              <a:t> </a:t>
            </a:r>
            <a:r>
              <a:rPr lang="vi-VN" sz="2400" dirty="0" err="1"/>
              <a:t>đảm</a:t>
            </a:r>
            <a:r>
              <a:rPr lang="vi-VN" sz="2400" dirty="0"/>
              <a:t> </a:t>
            </a:r>
            <a:r>
              <a:rPr lang="vi-VN" sz="2400" dirty="0" err="1"/>
              <a:t>bảo</a:t>
            </a:r>
            <a:r>
              <a:rPr lang="vi-VN" sz="2400" dirty="0"/>
              <a:t> </a:t>
            </a:r>
            <a:r>
              <a:rPr lang="vi-VN" sz="2400" dirty="0" err="1"/>
              <a:t>thực</a:t>
            </a:r>
            <a:r>
              <a:rPr lang="vi-VN" sz="2400" dirty="0"/>
              <a:t> </a:t>
            </a:r>
            <a:r>
              <a:rPr lang="vi-VN" sz="2400" dirty="0" err="1"/>
              <a:t>hiện</a:t>
            </a:r>
            <a:r>
              <a:rPr lang="vi-VN" sz="2400" dirty="0"/>
              <a:t>.</a:t>
            </a:r>
          </a:p>
          <a:p>
            <a:r>
              <a:rPr lang="vi-VN" sz="2400" dirty="0"/>
              <a:t>* </a:t>
            </a:r>
            <a:r>
              <a:rPr lang="vi-VN" sz="2400" dirty="0" err="1"/>
              <a:t>Nhà</a:t>
            </a:r>
            <a:r>
              <a:rPr lang="vi-VN" sz="2400" dirty="0"/>
              <a:t> </a:t>
            </a:r>
            <a:r>
              <a:rPr lang="vi-VN" sz="2400" dirty="0" err="1"/>
              <a:t>nước</a:t>
            </a:r>
            <a:r>
              <a:rPr lang="vi-VN" sz="2400" dirty="0"/>
              <a:t>: </a:t>
            </a:r>
          </a:p>
          <a:p>
            <a:r>
              <a:rPr lang="vi-VN" sz="2400" dirty="0"/>
              <a:t>- Quy </a:t>
            </a:r>
            <a:r>
              <a:rPr lang="vi-VN" sz="2400" dirty="0" err="1"/>
              <a:t>định</a:t>
            </a:r>
            <a:r>
              <a:rPr lang="vi-VN" sz="2400" dirty="0"/>
              <a:t> </a:t>
            </a:r>
            <a:r>
              <a:rPr lang="vi-VN" sz="2400" dirty="0" err="1"/>
              <a:t>bằng</a:t>
            </a:r>
            <a:r>
              <a:rPr lang="vi-VN" sz="2400" dirty="0"/>
              <a:t> </a:t>
            </a:r>
            <a:r>
              <a:rPr lang="vi-VN" sz="2400" dirty="0" err="1"/>
              <a:t>pháp</a:t>
            </a:r>
            <a:r>
              <a:rPr lang="vi-VN" sz="2400" dirty="0"/>
              <a:t> </a:t>
            </a:r>
            <a:r>
              <a:rPr lang="vi-VN" sz="2400" dirty="0" err="1"/>
              <a:t>luật</a:t>
            </a:r>
            <a:r>
              <a:rPr lang="vi-VN" sz="2400" dirty="0"/>
              <a:t>.</a:t>
            </a:r>
          </a:p>
          <a:p>
            <a:r>
              <a:rPr lang="vi-VN" sz="2400" dirty="0"/>
              <a:t>- </a:t>
            </a:r>
            <a:r>
              <a:rPr lang="vi-VN" sz="2400" dirty="0" err="1"/>
              <a:t>Kiểm</a:t>
            </a:r>
            <a:r>
              <a:rPr lang="vi-VN" sz="2400" dirty="0"/>
              <a:t> tra, </a:t>
            </a:r>
            <a:r>
              <a:rPr lang="vi-VN" sz="2400" dirty="0" err="1"/>
              <a:t>giám</a:t>
            </a:r>
            <a:r>
              <a:rPr lang="vi-VN" sz="2400" dirty="0"/>
              <a:t> </a:t>
            </a:r>
            <a:r>
              <a:rPr lang="vi-VN" sz="2400" dirty="0" err="1"/>
              <a:t>sát</a:t>
            </a:r>
            <a:r>
              <a:rPr lang="vi-VN" sz="2400" dirty="0"/>
              <a:t> </a:t>
            </a:r>
            <a:r>
              <a:rPr lang="vi-VN" sz="2400" dirty="0" err="1"/>
              <a:t>việc</a:t>
            </a:r>
            <a:r>
              <a:rPr lang="vi-VN" sz="2400" dirty="0"/>
              <a:t> </a:t>
            </a:r>
            <a:r>
              <a:rPr lang="vi-VN" sz="2400" dirty="0" err="1"/>
              <a:t>thực</a:t>
            </a:r>
            <a:r>
              <a:rPr lang="vi-VN" sz="2400" dirty="0"/>
              <a:t> </a:t>
            </a:r>
            <a:r>
              <a:rPr lang="vi-VN" sz="2400" dirty="0" err="1"/>
              <a:t>hiện</a:t>
            </a:r>
            <a:r>
              <a:rPr lang="vi-VN" sz="2400" dirty="0"/>
              <a:t>.</a:t>
            </a:r>
          </a:p>
          <a:p>
            <a:endParaRPr lang="vi-VN" sz="2400" dirty="0"/>
          </a:p>
          <a:p>
            <a:r>
              <a:rPr lang="vi-VN" sz="2400" dirty="0"/>
              <a:t>* Công dân</a:t>
            </a:r>
          </a:p>
          <a:p>
            <a:r>
              <a:rPr lang="vi-VN" sz="2400" dirty="0"/>
              <a:t>- </a:t>
            </a:r>
            <a:r>
              <a:rPr lang="vi-VN" sz="2400" dirty="0" err="1"/>
              <a:t>Hiểu</a:t>
            </a:r>
            <a:r>
              <a:rPr lang="vi-VN" sz="2400" dirty="0"/>
              <a:t> </a:t>
            </a:r>
            <a:r>
              <a:rPr lang="vi-VN" sz="2400" dirty="0" err="1"/>
              <a:t>rõ</a:t>
            </a:r>
            <a:r>
              <a:rPr lang="vi-VN" sz="2400" dirty="0"/>
              <a:t> </a:t>
            </a:r>
            <a:r>
              <a:rPr lang="vi-VN" sz="2400" dirty="0" err="1"/>
              <a:t>nội</a:t>
            </a:r>
            <a:r>
              <a:rPr lang="vi-VN" sz="2400" dirty="0"/>
              <a:t> dung, ý </a:t>
            </a:r>
            <a:r>
              <a:rPr lang="vi-VN" sz="2400" dirty="0" err="1"/>
              <a:t>nghĩa</a:t>
            </a:r>
            <a:r>
              <a:rPr lang="vi-VN" sz="2400" dirty="0"/>
              <a:t> </a:t>
            </a:r>
            <a:r>
              <a:rPr lang="vi-VN" sz="2400" dirty="0" err="1"/>
              <a:t>và</a:t>
            </a:r>
            <a:r>
              <a:rPr lang="vi-VN" sz="2400" dirty="0"/>
              <a:t> </a:t>
            </a:r>
            <a:r>
              <a:rPr lang="vi-VN" sz="2400" dirty="0" err="1"/>
              <a:t>cách</a:t>
            </a:r>
            <a:r>
              <a:rPr lang="vi-VN" sz="2400" dirty="0"/>
              <a:t> </a:t>
            </a:r>
            <a:r>
              <a:rPr lang="vi-VN" sz="2400" dirty="0" err="1"/>
              <a:t>thực</a:t>
            </a:r>
            <a:r>
              <a:rPr lang="vi-VN" sz="2400" dirty="0"/>
              <a:t> </a:t>
            </a:r>
            <a:r>
              <a:rPr lang="vi-VN" sz="2400" dirty="0" err="1"/>
              <a:t>hiện</a:t>
            </a:r>
            <a:r>
              <a:rPr lang="vi-VN" sz="2400" dirty="0"/>
              <a:t>.</a:t>
            </a:r>
          </a:p>
          <a:p>
            <a:r>
              <a:rPr lang="vi-VN" sz="2400" dirty="0"/>
              <a:t>- Nâng cao năng </a:t>
            </a:r>
            <a:r>
              <a:rPr lang="vi-VN" sz="2400" dirty="0" err="1"/>
              <a:t>lực</a:t>
            </a:r>
            <a:r>
              <a:rPr lang="vi-VN" sz="2400" dirty="0"/>
              <a:t> </a:t>
            </a:r>
            <a:r>
              <a:rPr lang="vi-VN" sz="2400" dirty="0" err="1"/>
              <a:t>và</a:t>
            </a:r>
            <a:r>
              <a:rPr lang="vi-VN" sz="2400" dirty="0"/>
              <a:t> </a:t>
            </a:r>
            <a:r>
              <a:rPr lang="vi-VN" sz="2400" dirty="0" err="1"/>
              <a:t>tích</a:t>
            </a:r>
            <a:r>
              <a:rPr lang="vi-VN" sz="2400" dirty="0"/>
              <a:t> </a:t>
            </a:r>
            <a:r>
              <a:rPr lang="vi-VN" sz="2400" dirty="0" err="1"/>
              <a:t>cực</a:t>
            </a:r>
            <a:r>
              <a:rPr lang="vi-VN" sz="2400" dirty="0"/>
              <a:t> tham gia </a:t>
            </a:r>
            <a:r>
              <a:rPr lang="vi-VN" sz="2400" dirty="0" err="1"/>
              <a:t>thực</a:t>
            </a:r>
            <a:r>
              <a:rPr lang="vi-VN" sz="2400" dirty="0"/>
              <a:t> </a:t>
            </a:r>
            <a:r>
              <a:rPr lang="vi-VN" sz="2400" dirty="0" err="1"/>
              <a:t>hiện</a:t>
            </a:r>
            <a:r>
              <a:rPr lang="vi-VN" sz="2400" dirty="0"/>
              <a:t> </a:t>
            </a:r>
            <a:r>
              <a:rPr lang="vi-VN" sz="2400" dirty="0" err="1"/>
              <a:t>tốt</a:t>
            </a:r>
            <a:r>
              <a:rPr lang="vi-VN" sz="2400" dirty="0"/>
              <a:t>.</a:t>
            </a:r>
          </a:p>
          <a:p>
            <a:endParaRPr lang="vi-VN" sz="2400" dirty="0"/>
          </a:p>
        </p:txBody>
      </p:sp>
    </p:spTree>
    <p:extLst>
      <p:ext uri="{BB962C8B-B14F-4D97-AF65-F5344CB8AC3E}">
        <p14:creationId xmlns:p14="http://schemas.microsoft.com/office/powerpoint/2010/main" val="248259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47D276-1D4E-4493-AD9A-17FB64B6612C}"/>
              </a:ext>
            </a:extLst>
          </p:cNvPr>
          <p:cNvSpPr>
            <a:spLocks noGrp="1"/>
          </p:cNvSpPr>
          <p:nvPr>
            <p:ph type="title"/>
          </p:nvPr>
        </p:nvSpPr>
        <p:spPr>
          <a:xfrm>
            <a:off x="120747" y="-296056"/>
            <a:ext cx="10515600" cy="1325563"/>
          </a:xfrm>
        </p:spPr>
        <p:txBody>
          <a:bodyPr>
            <a:normAutofit/>
          </a:bodyPr>
          <a:lstStyle/>
          <a:p>
            <a:r>
              <a:rPr lang="en-US" sz="3600" b="1" dirty="0" err="1">
                <a:solidFill>
                  <a:srgbClr val="FF0000"/>
                </a:solidFill>
              </a:rPr>
              <a:t>Phần</a:t>
            </a:r>
            <a:r>
              <a:rPr lang="en-US" sz="3600" b="1" dirty="0">
                <a:solidFill>
                  <a:srgbClr val="FF0000"/>
                </a:solidFill>
              </a:rPr>
              <a:t> </a:t>
            </a:r>
            <a:r>
              <a:rPr lang="en-US" sz="3600" b="1" dirty="0" err="1">
                <a:solidFill>
                  <a:srgbClr val="FF0000"/>
                </a:solidFill>
              </a:rPr>
              <a:t>bài</a:t>
            </a:r>
            <a:r>
              <a:rPr lang="en-US" sz="3600" b="1" dirty="0">
                <a:solidFill>
                  <a:srgbClr val="FF0000"/>
                </a:solidFill>
              </a:rPr>
              <a:t> </a:t>
            </a:r>
            <a:r>
              <a:rPr lang="en-US" sz="3600" b="1" dirty="0" err="1">
                <a:solidFill>
                  <a:srgbClr val="FF0000"/>
                </a:solidFill>
              </a:rPr>
              <a:t>tập</a:t>
            </a:r>
            <a:endParaRPr lang="en-US" sz="3600" b="1" dirty="0">
              <a:solidFill>
                <a:srgbClr val="FF0000"/>
              </a:solidFill>
            </a:endParaRPr>
          </a:p>
        </p:txBody>
      </p:sp>
      <p:sp>
        <p:nvSpPr>
          <p:cNvPr id="4" name="Hộp Văn bản 3">
            <a:extLst>
              <a:ext uri="{FF2B5EF4-FFF2-40B4-BE49-F238E27FC236}">
                <a16:creationId xmlns:a16="http://schemas.microsoft.com/office/drawing/2014/main" id="{C84A19B8-59DE-46CE-99E7-F52D3DC1B4DF}"/>
              </a:ext>
            </a:extLst>
          </p:cNvPr>
          <p:cNvSpPr txBox="1"/>
          <p:nvPr/>
        </p:nvSpPr>
        <p:spPr>
          <a:xfrm>
            <a:off x="2332383" y="1855378"/>
            <a:ext cx="6795051" cy="3170099"/>
          </a:xfrm>
          <a:prstGeom prst="rect">
            <a:avLst/>
          </a:prstGeom>
          <a:noFill/>
        </p:spPr>
        <p:txBody>
          <a:bodyPr wrap="square">
            <a:spAutoFit/>
          </a:bodyPr>
          <a:lstStyle/>
          <a:p>
            <a:r>
              <a:rPr lang="vi-VN" sz="2000" dirty="0" err="1"/>
              <a:t>Quyền</a:t>
            </a:r>
            <a:r>
              <a:rPr lang="vi-VN" sz="2000" dirty="0"/>
              <a:t> tham gia </a:t>
            </a:r>
            <a:r>
              <a:rPr lang="vi-VN" sz="2000" dirty="0" err="1"/>
              <a:t>quản</a:t>
            </a:r>
            <a:r>
              <a:rPr lang="vi-VN" sz="2000" dirty="0"/>
              <a:t> </a:t>
            </a:r>
            <a:r>
              <a:rPr lang="vi-VN" sz="2000" dirty="0" err="1"/>
              <a:t>lí</a:t>
            </a:r>
            <a:r>
              <a:rPr lang="vi-VN" sz="2000" dirty="0"/>
              <a:t> </a:t>
            </a:r>
            <a:r>
              <a:rPr lang="vi-VN" sz="2000" dirty="0" err="1"/>
              <a:t>nhà</a:t>
            </a:r>
            <a:r>
              <a:rPr lang="vi-VN" sz="2000" dirty="0"/>
              <a:t> </a:t>
            </a:r>
            <a:r>
              <a:rPr lang="vi-VN" sz="2000" dirty="0" err="1"/>
              <a:t>nước</a:t>
            </a:r>
            <a:r>
              <a:rPr lang="vi-VN" sz="2000" dirty="0"/>
              <a:t>, </a:t>
            </a:r>
            <a:r>
              <a:rPr lang="vi-VN" sz="2000" dirty="0" err="1"/>
              <a:t>quản</a:t>
            </a:r>
            <a:r>
              <a:rPr lang="vi-VN" sz="2000" dirty="0"/>
              <a:t> </a:t>
            </a:r>
            <a:r>
              <a:rPr lang="vi-VN" sz="2000" dirty="0" err="1"/>
              <a:t>lí</a:t>
            </a:r>
            <a:r>
              <a:rPr lang="vi-VN" sz="2000" dirty="0"/>
              <a:t> </a:t>
            </a:r>
            <a:r>
              <a:rPr lang="vi-VN" sz="2000" dirty="0" err="1"/>
              <a:t>xã</a:t>
            </a:r>
            <a:r>
              <a:rPr lang="vi-VN" sz="2000" dirty="0"/>
              <a:t> </a:t>
            </a:r>
            <a:r>
              <a:rPr lang="vi-VN" sz="2000" dirty="0" err="1"/>
              <a:t>hội</a:t>
            </a:r>
            <a:r>
              <a:rPr lang="vi-VN" sz="2000" dirty="0"/>
              <a:t> </a:t>
            </a:r>
            <a:r>
              <a:rPr lang="vi-VN" sz="2000" dirty="0" err="1"/>
              <a:t>của</a:t>
            </a:r>
            <a:r>
              <a:rPr lang="vi-VN" sz="2000" dirty="0"/>
              <a:t> công dân </a:t>
            </a:r>
            <a:r>
              <a:rPr lang="vi-VN" sz="2000" dirty="0" err="1"/>
              <a:t>được</a:t>
            </a:r>
            <a:r>
              <a:rPr lang="vi-VN" sz="2000" dirty="0"/>
              <a:t> quy </a:t>
            </a:r>
            <a:r>
              <a:rPr lang="vi-VN" sz="2000" dirty="0" err="1"/>
              <a:t>định</a:t>
            </a:r>
            <a:r>
              <a:rPr lang="vi-VN" sz="2000" dirty="0"/>
              <a:t> trong văn </a:t>
            </a:r>
            <a:r>
              <a:rPr lang="vi-VN" sz="2000" dirty="0" err="1"/>
              <a:t>bản</a:t>
            </a:r>
            <a:r>
              <a:rPr lang="vi-VN" sz="2000" dirty="0"/>
              <a:t> </a:t>
            </a:r>
            <a:r>
              <a:rPr lang="vi-VN" sz="2000" dirty="0" err="1"/>
              <a:t>pháp</a:t>
            </a:r>
            <a:r>
              <a:rPr lang="vi-VN" sz="2000" dirty="0"/>
              <a:t> </a:t>
            </a:r>
            <a:r>
              <a:rPr lang="vi-VN" sz="2000" dirty="0" err="1"/>
              <a:t>luật</a:t>
            </a:r>
            <a:r>
              <a:rPr lang="vi-VN" sz="2000" dirty="0"/>
              <a:t> </a:t>
            </a:r>
            <a:r>
              <a:rPr lang="vi-VN" sz="2000" dirty="0" err="1"/>
              <a:t>nào</a:t>
            </a:r>
            <a:r>
              <a:rPr lang="vi-VN" sz="2000" dirty="0"/>
              <a:t>?</a:t>
            </a:r>
          </a:p>
          <a:p>
            <a:endParaRPr lang="vi-VN" sz="2000" dirty="0"/>
          </a:p>
          <a:p>
            <a:r>
              <a:rPr lang="vi-VN" sz="2000" dirty="0"/>
              <a:t>A. </a:t>
            </a:r>
            <a:r>
              <a:rPr lang="vi-VN" sz="2000" dirty="0" err="1"/>
              <a:t>Bộ</a:t>
            </a:r>
            <a:r>
              <a:rPr lang="vi-VN" sz="2000" dirty="0"/>
              <a:t> </a:t>
            </a:r>
            <a:r>
              <a:rPr lang="vi-VN" sz="2000" dirty="0" err="1"/>
              <a:t>luật</a:t>
            </a:r>
            <a:r>
              <a:rPr lang="vi-VN" sz="2000" dirty="0"/>
              <a:t> Dân </a:t>
            </a:r>
            <a:r>
              <a:rPr lang="vi-VN" sz="2000" dirty="0" err="1"/>
              <a:t>sự</a:t>
            </a:r>
            <a:endParaRPr lang="vi-VN" sz="2000" dirty="0"/>
          </a:p>
          <a:p>
            <a:endParaRPr lang="vi-VN" sz="2000" dirty="0"/>
          </a:p>
          <a:p>
            <a:r>
              <a:rPr lang="vi-VN" sz="2000" dirty="0"/>
              <a:t>B. </a:t>
            </a:r>
            <a:r>
              <a:rPr lang="vi-VN" sz="2000" dirty="0" err="1"/>
              <a:t>Hiến</a:t>
            </a:r>
            <a:r>
              <a:rPr lang="vi-VN" sz="2000" dirty="0"/>
              <a:t> </a:t>
            </a:r>
            <a:r>
              <a:rPr lang="vi-VN" sz="2000" dirty="0" err="1"/>
              <a:t>pháp</a:t>
            </a:r>
            <a:r>
              <a:rPr lang="vi-VN" sz="2000" dirty="0"/>
              <a:t> năm 1992</a:t>
            </a:r>
          </a:p>
          <a:p>
            <a:endParaRPr lang="vi-VN" sz="2000" dirty="0"/>
          </a:p>
          <a:p>
            <a:r>
              <a:rPr lang="vi-VN" sz="2000" dirty="0"/>
              <a:t>C. </a:t>
            </a:r>
            <a:r>
              <a:rPr lang="vi-VN" sz="2000" dirty="0" err="1"/>
              <a:t>Luật</a:t>
            </a:r>
            <a:r>
              <a:rPr lang="vi-VN" sz="2000" dirty="0"/>
              <a:t> </a:t>
            </a:r>
            <a:r>
              <a:rPr lang="vi-VN" sz="2000" dirty="0" err="1"/>
              <a:t>Xử</a:t>
            </a:r>
            <a:r>
              <a:rPr lang="vi-VN" sz="2000" dirty="0"/>
              <a:t> </a:t>
            </a:r>
            <a:r>
              <a:rPr lang="vi-VN" sz="2000" dirty="0" err="1"/>
              <a:t>lí</a:t>
            </a:r>
            <a:r>
              <a:rPr lang="vi-VN" sz="2000" dirty="0"/>
              <a:t> vi </a:t>
            </a:r>
            <a:r>
              <a:rPr lang="vi-VN" sz="2000" dirty="0" err="1"/>
              <a:t>phạm</a:t>
            </a:r>
            <a:r>
              <a:rPr lang="vi-VN" sz="2000" dirty="0"/>
              <a:t> </a:t>
            </a:r>
            <a:r>
              <a:rPr lang="vi-VN" sz="2000" dirty="0" err="1"/>
              <a:t>hành</a:t>
            </a:r>
            <a:r>
              <a:rPr lang="vi-VN" sz="2000" dirty="0"/>
              <a:t> </a:t>
            </a:r>
            <a:r>
              <a:rPr lang="vi-VN" sz="2000" dirty="0" err="1"/>
              <a:t>chính</a:t>
            </a:r>
            <a:endParaRPr lang="vi-VN" sz="2000" dirty="0"/>
          </a:p>
          <a:p>
            <a:endParaRPr lang="vi-VN" sz="2000" dirty="0"/>
          </a:p>
          <a:p>
            <a:r>
              <a:rPr lang="vi-VN" sz="2000" dirty="0"/>
              <a:t>D. </a:t>
            </a:r>
            <a:r>
              <a:rPr lang="vi-VN" sz="2000" dirty="0" err="1"/>
              <a:t>Bộ</a:t>
            </a:r>
            <a:r>
              <a:rPr lang="vi-VN" sz="2000" dirty="0"/>
              <a:t> </a:t>
            </a:r>
            <a:r>
              <a:rPr lang="vi-VN" sz="2000" dirty="0" err="1"/>
              <a:t>luật</a:t>
            </a:r>
            <a:r>
              <a:rPr lang="vi-VN" sz="2000" dirty="0"/>
              <a:t> Lao </a:t>
            </a:r>
            <a:r>
              <a:rPr lang="vi-VN" sz="2000" dirty="0" err="1"/>
              <a:t>động</a:t>
            </a:r>
            <a:endParaRPr lang="en-US" sz="2000" dirty="0"/>
          </a:p>
        </p:txBody>
      </p:sp>
      <p:sp>
        <p:nvSpPr>
          <p:cNvPr id="6" name="Hộp Văn bản 5">
            <a:extLst>
              <a:ext uri="{FF2B5EF4-FFF2-40B4-BE49-F238E27FC236}">
                <a16:creationId xmlns:a16="http://schemas.microsoft.com/office/drawing/2014/main" id="{70E4488E-5025-4C94-84BB-39E65CAB8E9D}"/>
              </a:ext>
            </a:extLst>
          </p:cNvPr>
          <p:cNvSpPr txBox="1"/>
          <p:nvPr/>
        </p:nvSpPr>
        <p:spPr>
          <a:xfrm>
            <a:off x="4724400" y="5554822"/>
            <a:ext cx="6241774" cy="923330"/>
          </a:xfrm>
          <a:prstGeom prst="rect">
            <a:avLst/>
          </a:prstGeom>
          <a:noFill/>
        </p:spPr>
        <p:txBody>
          <a:bodyPr wrap="square">
            <a:spAutoFit/>
          </a:bodyPr>
          <a:lstStyle/>
          <a:p>
            <a:r>
              <a:rPr lang="en-US" dirty="0" err="1">
                <a:solidFill>
                  <a:srgbClr val="FF0000"/>
                </a:solidFill>
              </a:rPr>
              <a:t>Lời</a:t>
            </a:r>
            <a:r>
              <a:rPr lang="en-US" dirty="0">
                <a:solidFill>
                  <a:srgbClr val="FF0000"/>
                </a:solidFill>
              </a:rPr>
              <a:t> </a:t>
            </a:r>
            <a:r>
              <a:rPr lang="en-US" dirty="0" err="1">
                <a:solidFill>
                  <a:srgbClr val="FF0000"/>
                </a:solidFill>
              </a:rPr>
              <a:t>giải</a:t>
            </a:r>
            <a:r>
              <a:rPr lang="en-US" dirty="0">
                <a:solidFill>
                  <a:srgbClr val="FF0000"/>
                </a:solidFill>
              </a:rPr>
              <a:t>:</a:t>
            </a:r>
          </a:p>
          <a:p>
            <a:endParaRPr lang="en-US" dirty="0">
              <a:solidFill>
                <a:srgbClr val="FF0000"/>
              </a:solidFill>
            </a:endParaRPr>
          </a:p>
          <a:p>
            <a:r>
              <a:rPr lang="en-US" dirty="0" err="1">
                <a:solidFill>
                  <a:srgbClr val="FF0000"/>
                </a:solidFill>
              </a:rPr>
              <a:t>Chọn</a:t>
            </a:r>
            <a:r>
              <a:rPr lang="en-US" dirty="0">
                <a:solidFill>
                  <a:srgbClr val="FF0000"/>
                </a:solidFill>
              </a:rPr>
              <a:t> </a:t>
            </a:r>
            <a:r>
              <a:rPr lang="en-US" dirty="0" err="1">
                <a:solidFill>
                  <a:srgbClr val="FF0000"/>
                </a:solidFill>
              </a:rPr>
              <a:t>đáp</a:t>
            </a:r>
            <a:r>
              <a:rPr lang="en-US" dirty="0">
                <a:solidFill>
                  <a:srgbClr val="FF0000"/>
                </a:solidFill>
              </a:rPr>
              <a:t> </a:t>
            </a:r>
            <a:r>
              <a:rPr lang="en-US" dirty="0" err="1">
                <a:solidFill>
                  <a:srgbClr val="FF0000"/>
                </a:solidFill>
              </a:rPr>
              <a:t>án</a:t>
            </a:r>
            <a:r>
              <a:rPr lang="en-US" dirty="0">
                <a:solidFill>
                  <a:srgbClr val="FF0000"/>
                </a:solidFill>
              </a:rPr>
              <a:t>: B</a:t>
            </a:r>
          </a:p>
        </p:txBody>
      </p:sp>
    </p:spTree>
    <p:extLst>
      <p:ext uri="{BB962C8B-B14F-4D97-AF65-F5344CB8AC3E}">
        <p14:creationId xmlns:p14="http://schemas.microsoft.com/office/powerpoint/2010/main" val="1771806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1000"/>
                                        <p:tgtEl>
                                          <p:spTgt spid="4">
                                            <p:txEl>
                                              <p:pRg st="6" end="6"/>
                                            </p:txEl>
                                          </p:spTgt>
                                        </p:tgtEl>
                                      </p:cBhvr>
                                    </p:animEffect>
                                    <p:anim calcmode="lin" valueType="num">
                                      <p:cBhvr>
                                        <p:cTn id="31"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1000"/>
                                        <p:tgtEl>
                                          <p:spTgt spid="4">
                                            <p:txEl>
                                              <p:pRg st="8" end="8"/>
                                            </p:txEl>
                                          </p:spTgt>
                                        </p:tgtEl>
                                      </p:cBhvr>
                                    </p:animEffect>
                                    <p:anim calcmode="lin" valueType="num">
                                      <p:cBhvr>
                                        <p:cTn id="3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95A2B2-93B8-4895-B228-646C3B3CD4B3}"/>
              </a:ext>
            </a:extLst>
          </p:cNvPr>
          <p:cNvSpPr>
            <a:spLocks noGrp="1"/>
          </p:cNvSpPr>
          <p:nvPr>
            <p:ph type="title"/>
          </p:nvPr>
        </p:nvSpPr>
        <p:spPr/>
        <p:txBody>
          <a:bodyPr/>
          <a:lstStyle/>
          <a:p>
            <a:endParaRPr lang="en-US"/>
          </a:p>
        </p:txBody>
      </p:sp>
      <p:sp>
        <p:nvSpPr>
          <p:cNvPr id="4" name="Hộp Văn bản 3">
            <a:extLst>
              <a:ext uri="{FF2B5EF4-FFF2-40B4-BE49-F238E27FC236}">
                <a16:creationId xmlns:a16="http://schemas.microsoft.com/office/drawing/2014/main" id="{EAD09311-D237-4CBD-82CA-E245441BC465}"/>
              </a:ext>
            </a:extLst>
          </p:cNvPr>
          <p:cNvSpPr txBox="1"/>
          <p:nvPr/>
        </p:nvSpPr>
        <p:spPr>
          <a:xfrm>
            <a:off x="1683026" y="2278151"/>
            <a:ext cx="8110330" cy="3046988"/>
          </a:xfrm>
          <a:prstGeom prst="rect">
            <a:avLst/>
          </a:prstGeom>
          <a:noFill/>
        </p:spPr>
        <p:txBody>
          <a:bodyPr wrap="square">
            <a:spAutoFit/>
          </a:bodyPr>
          <a:lstStyle/>
          <a:p>
            <a:pPr algn="l" fontAlgn="base"/>
            <a:r>
              <a:rPr lang="vi-VN" sz="2400" b="0" i="0" dirty="0">
                <a:effectLst/>
                <a:latin typeface="Roboto"/>
              </a:rPr>
              <a:t>Tham gia </a:t>
            </a:r>
            <a:r>
              <a:rPr lang="vi-VN" sz="2400" b="0" i="0" dirty="0" err="1">
                <a:effectLst/>
                <a:latin typeface="Roboto"/>
              </a:rPr>
              <a:t>quản</a:t>
            </a:r>
            <a:r>
              <a:rPr lang="vi-VN" sz="2400" b="0" i="0" dirty="0">
                <a:effectLst/>
                <a:latin typeface="Roboto"/>
              </a:rPr>
              <a:t> </a:t>
            </a:r>
            <a:r>
              <a:rPr lang="vi-VN" sz="2400" b="0" i="0" dirty="0" err="1">
                <a:effectLst/>
                <a:latin typeface="Roboto"/>
              </a:rPr>
              <a:t>lí</a:t>
            </a:r>
            <a:r>
              <a:rPr lang="vi-VN" sz="2400" b="0" i="0" dirty="0">
                <a:effectLst/>
                <a:latin typeface="Roboto"/>
              </a:rPr>
              <a:t> </a:t>
            </a:r>
            <a:r>
              <a:rPr lang="vi-VN" sz="2400" b="0" i="0" dirty="0" err="1">
                <a:effectLst/>
                <a:latin typeface="Roboto"/>
              </a:rPr>
              <a:t>nhà</a:t>
            </a:r>
            <a:r>
              <a:rPr lang="vi-VN" sz="2400" b="0" i="0" dirty="0">
                <a:effectLst/>
                <a:latin typeface="Roboto"/>
              </a:rPr>
              <a:t> </a:t>
            </a:r>
            <a:r>
              <a:rPr lang="vi-VN" sz="2400" b="0" i="0" dirty="0" err="1">
                <a:effectLst/>
                <a:latin typeface="Roboto"/>
              </a:rPr>
              <a:t>nước</a:t>
            </a:r>
            <a:r>
              <a:rPr lang="vi-VN" sz="2400" b="0" i="0" dirty="0">
                <a:effectLst/>
                <a:latin typeface="Roboto"/>
              </a:rPr>
              <a:t>, </a:t>
            </a:r>
            <a:r>
              <a:rPr lang="vi-VN" sz="2400" b="0" i="0" dirty="0" err="1">
                <a:effectLst/>
                <a:latin typeface="Roboto"/>
              </a:rPr>
              <a:t>quản</a:t>
            </a:r>
            <a:r>
              <a:rPr lang="vi-VN" sz="2400" b="0" i="0" dirty="0">
                <a:effectLst/>
                <a:latin typeface="Roboto"/>
              </a:rPr>
              <a:t> </a:t>
            </a:r>
            <a:r>
              <a:rPr lang="vi-VN" sz="2400" b="0" i="0" dirty="0" err="1">
                <a:effectLst/>
                <a:latin typeface="Roboto"/>
              </a:rPr>
              <a:t>lí</a:t>
            </a:r>
            <a:r>
              <a:rPr lang="vi-VN" sz="2400" b="0" i="0" dirty="0">
                <a:effectLst/>
                <a:latin typeface="Roboto"/>
              </a:rPr>
              <a:t> </a:t>
            </a:r>
            <a:r>
              <a:rPr lang="vi-VN" sz="2400" b="0" i="0" dirty="0" err="1">
                <a:effectLst/>
                <a:latin typeface="Roboto"/>
              </a:rPr>
              <a:t>xã</a:t>
            </a:r>
            <a:r>
              <a:rPr lang="vi-VN" sz="2400" b="0" i="0" dirty="0">
                <a:effectLst/>
                <a:latin typeface="Roboto"/>
              </a:rPr>
              <a:t> </a:t>
            </a:r>
            <a:r>
              <a:rPr lang="vi-VN" sz="2400" b="0" i="0" dirty="0" err="1">
                <a:effectLst/>
                <a:latin typeface="Roboto"/>
              </a:rPr>
              <a:t>hội</a:t>
            </a:r>
            <a:r>
              <a:rPr lang="vi-VN" sz="2400" b="0" i="0" dirty="0">
                <a:effectLst/>
                <a:latin typeface="Roboto"/>
              </a:rPr>
              <a:t> </a:t>
            </a:r>
            <a:r>
              <a:rPr lang="vi-VN" sz="2400" b="0" i="0" dirty="0" err="1">
                <a:effectLst/>
                <a:latin typeface="Roboto"/>
              </a:rPr>
              <a:t>là</a:t>
            </a:r>
            <a:r>
              <a:rPr lang="vi-VN" sz="2400" b="0" i="0" dirty="0">
                <a:effectLst/>
                <a:latin typeface="Roboto"/>
              </a:rPr>
              <a:t> </a:t>
            </a:r>
            <a:r>
              <a:rPr lang="vi-VN" sz="2400" b="0" i="0" dirty="0" err="1">
                <a:effectLst/>
                <a:latin typeface="Roboto"/>
              </a:rPr>
              <a:t>quyền</a:t>
            </a:r>
            <a:r>
              <a:rPr lang="vi-VN" sz="2400" b="0" i="0" dirty="0">
                <a:effectLst/>
                <a:latin typeface="Roboto"/>
              </a:rPr>
              <a:t> </a:t>
            </a:r>
            <a:r>
              <a:rPr lang="vi-VN" sz="2400" b="0" i="0" dirty="0" err="1">
                <a:effectLst/>
                <a:latin typeface="Roboto"/>
              </a:rPr>
              <a:t>và</a:t>
            </a:r>
            <a:r>
              <a:rPr lang="vi-VN" sz="2400" b="0" i="0" dirty="0">
                <a:effectLst/>
                <a:latin typeface="Roboto"/>
              </a:rPr>
              <a:t> </a:t>
            </a:r>
            <a:r>
              <a:rPr lang="vi-VN" sz="2400" b="0" i="0" dirty="0" err="1">
                <a:effectLst/>
                <a:latin typeface="Roboto"/>
              </a:rPr>
              <a:t>trách</a:t>
            </a:r>
            <a:r>
              <a:rPr lang="vi-VN" sz="2400" b="0" i="0" dirty="0">
                <a:effectLst/>
                <a:latin typeface="Roboto"/>
              </a:rPr>
              <a:t> </a:t>
            </a:r>
            <a:r>
              <a:rPr lang="vi-VN" sz="2400" b="0" i="0" dirty="0" err="1">
                <a:effectLst/>
                <a:latin typeface="Roboto"/>
              </a:rPr>
              <a:t>nhiệm</a:t>
            </a:r>
            <a:r>
              <a:rPr lang="vi-VN" sz="2400" b="0" i="0" dirty="0">
                <a:effectLst/>
                <a:latin typeface="Roboto"/>
              </a:rPr>
              <a:t> </a:t>
            </a:r>
            <a:r>
              <a:rPr lang="vi-VN" sz="2400" b="0" i="0" dirty="0" err="1">
                <a:effectLst/>
                <a:latin typeface="Roboto"/>
              </a:rPr>
              <a:t>của</a:t>
            </a:r>
            <a:r>
              <a:rPr lang="vi-VN" sz="2400" b="0" i="0" dirty="0">
                <a:effectLst/>
                <a:latin typeface="Roboto"/>
              </a:rPr>
              <a:t> ai?</a:t>
            </a:r>
          </a:p>
          <a:p>
            <a:pPr algn="l" fontAlgn="base"/>
            <a:r>
              <a:rPr lang="vi-VN" sz="2400" b="0" i="0" dirty="0">
                <a:effectLst/>
                <a:latin typeface="Roboto"/>
              </a:rPr>
              <a:t>A. </a:t>
            </a:r>
            <a:r>
              <a:rPr lang="vi-VN" sz="2400" b="0" i="0" dirty="0" err="1">
                <a:effectLst/>
                <a:latin typeface="Roboto"/>
              </a:rPr>
              <a:t>Tất</a:t>
            </a:r>
            <a:r>
              <a:rPr lang="vi-VN" sz="2400" b="0" i="0" dirty="0">
                <a:effectLst/>
                <a:latin typeface="Roboto"/>
              </a:rPr>
              <a:t> </a:t>
            </a:r>
            <a:r>
              <a:rPr lang="vi-VN" sz="2400" b="0" i="0" dirty="0" err="1">
                <a:effectLst/>
                <a:latin typeface="Roboto"/>
              </a:rPr>
              <a:t>cả</a:t>
            </a:r>
            <a:r>
              <a:rPr lang="vi-VN" sz="2400" b="0" i="0" dirty="0">
                <a:effectLst/>
                <a:latin typeface="Roboto"/>
              </a:rPr>
              <a:t> </a:t>
            </a:r>
            <a:r>
              <a:rPr lang="vi-VN" sz="2400" b="0" i="0" dirty="0" err="1">
                <a:effectLst/>
                <a:latin typeface="Roboto"/>
              </a:rPr>
              <a:t>mọi</a:t>
            </a:r>
            <a:r>
              <a:rPr lang="vi-VN" sz="2400" b="0" i="0" dirty="0">
                <a:effectLst/>
                <a:latin typeface="Roboto"/>
              </a:rPr>
              <a:t> </a:t>
            </a:r>
            <a:r>
              <a:rPr lang="vi-VN" sz="2400" b="0" i="0" dirty="0" err="1">
                <a:effectLst/>
                <a:latin typeface="Roboto"/>
              </a:rPr>
              <a:t>người</a:t>
            </a:r>
            <a:r>
              <a:rPr lang="vi-VN" sz="2400" b="0" i="0" dirty="0">
                <a:effectLst/>
                <a:latin typeface="Roboto"/>
              </a:rPr>
              <a:t> dân sinh </a:t>
            </a:r>
            <a:r>
              <a:rPr lang="vi-VN" sz="2400" b="0" i="0" dirty="0" err="1">
                <a:effectLst/>
                <a:latin typeface="Roboto"/>
              </a:rPr>
              <a:t>sống</a:t>
            </a:r>
            <a:r>
              <a:rPr lang="vi-VN" sz="2400" b="0" i="0" dirty="0">
                <a:effectLst/>
                <a:latin typeface="Roboto"/>
              </a:rPr>
              <a:t> trên </a:t>
            </a:r>
            <a:r>
              <a:rPr lang="vi-VN" sz="2400" b="0" i="0" dirty="0" err="1">
                <a:effectLst/>
                <a:latin typeface="Roboto"/>
              </a:rPr>
              <a:t>lãnh</a:t>
            </a:r>
            <a:r>
              <a:rPr lang="vi-VN" sz="2400" b="0" i="0" dirty="0">
                <a:effectLst/>
                <a:latin typeface="Roboto"/>
              </a:rPr>
              <a:t> </a:t>
            </a:r>
            <a:r>
              <a:rPr lang="vi-VN" sz="2400" b="0" i="0" dirty="0" err="1">
                <a:effectLst/>
                <a:latin typeface="Roboto"/>
              </a:rPr>
              <a:t>thổ</a:t>
            </a:r>
            <a:r>
              <a:rPr lang="vi-VN" sz="2400" b="0" i="0" dirty="0">
                <a:effectLst/>
                <a:latin typeface="Roboto"/>
              </a:rPr>
              <a:t> </a:t>
            </a:r>
            <a:r>
              <a:rPr lang="vi-VN" sz="2400" b="0" i="0" dirty="0" err="1">
                <a:effectLst/>
                <a:latin typeface="Roboto"/>
              </a:rPr>
              <a:t>Việt</a:t>
            </a:r>
            <a:r>
              <a:rPr lang="vi-VN" sz="2400" b="0" i="0" dirty="0">
                <a:effectLst/>
                <a:latin typeface="Roboto"/>
              </a:rPr>
              <a:t> Nam</a:t>
            </a:r>
          </a:p>
          <a:p>
            <a:pPr algn="l" fontAlgn="base"/>
            <a:r>
              <a:rPr lang="vi-VN" sz="2400" b="0" i="0" dirty="0">
                <a:effectLst/>
                <a:latin typeface="Roboto"/>
              </a:rPr>
              <a:t>B. </a:t>
            </a:r>
            <a:r>
              <a:rPr lang="vi-VN" sz="2400" b="0" i="0" dirty="0" err="1">
                <a:effectLst/>
                <a:latin typeface="Roboto"/>
              </a:rPr>
              <a:t>Cán</a:t>
            </a:r>
            <a:r>
              <a:rPr lang="vi-VN" sz="2400" b="0" i="0" dirty="0">
                <a:effectLst/>
                <a:latin typeface="Roboto"/>
              </a:rPr>
              <a:t> </a:t>
            </a:r>
            <a:r>
              <a:rPr lang="vi-VN" sz="2400" b="0" i="0" dirty="0" err="1">
                <a:effectLst/>
                <a:latin typeface="Roboto"/>
              </a:rPr>
              <a:t>bộ</a:t>
            </a:r>
            <a:r>
              <a:rPr lang="vi-VN" sz="2400" b="0" i="0" dirty="0">
                <a:effectLst/>
                <a:latin typeface="Roboto"/>
              </a:rPr>
              <a:t>, công </a:t>
            </a:r>
            <a:r>
              <a:rPr lang="vi-VN" sz="2400" b="0" i="0" dirty="0" err="1">
                <a:effectLst/>
                <a:latin typeface="Roboto"/>
              </a:rPr>
              <a:t>chức</a:t>
            </a:r>
            <a:r>
              <a:rPr lang="vi-VN" sz="2400" b="0" i="0" dirty="0">
                <a:effectLst/>
                <a:latin typeface="Roboto"/>
              </a:rPr>
              <a:t> </a:t>
            </a:r>
            <a:r>
              <a:rPr lang="vi-VN" sz="2400" b="0" i="0" dirty="0" err="1">
                <a:effectLst/>
                <a:latin typeface="Roboto"/>
              </a:rPr>
              <a:t>nhà</a:t>
            </a:r>
            <a:r>
              <a:rPr lang="vi-VN" sz="2400" b="0" i="0" dirty="0">
                <a:effectLst/>
                <a:latin typeface="Roboto"/>
              </a:rPr>
              <a:t> </a:t>
            </a:r>
            <a:r>
              <a:rPr lang="vi-VN" sz="2400" b="0" i="0" dirty="0" err="1">
                <a:effectLst/>
                <a:latin typeface="Roboto"/>
              </a:rPr>
              <a:t>nước</a:t>
            </a:r>
            <a:endParaRPr lang="vi-VN" sz="2400" b="0" i="0" dirty="0">
              <a:effectLst/>
              <a:latin typeface="Roboto"/>
            </a:endParaRPr>
          </a:p>
          <a:p>
            <a:pPr algn="l" fontAlgn="base"/>
            <a:r>
              <a:rPr lang="vi-VN" sz="2400" b="0" i="0" dirty="0">
                <a:effectLst/>
                <a:latin typeface="Roboto"/>
              </a:rPr>
              <a:t>C. </a:t>
            </a:r>
            <a:r>
              <a:rPr lang="vi-VN" sz="2400" b="0" i="0" dirty="0" err="1">
                <a:effectLst/>
                <a:latin typeface="Roboto"/>
              </a:rPr>
              <a:t>Mọi</a:t>
            </a:r>
            <a:r>
              <a:rPr lang="vi-VN" sz="2400" b="0" i="0" dirty="0">
                <a:effectLst/>
                <a:latin typeface="Roboto"/>
              </a:rPr>
              <a:t> công dân</a:t>
            </a:r>
          </a:p>
          <a:p>
            <a:pPr algn="l" fontAlgn="base"/>
            <a:r>
              <a:rPr lang="vi-VN" sz="2400" b="0" i="0" dirty="0">
                <a:effectLst/>
                <a:latin typeface="Roboto"/>
              </a:rPr>
              <a:t>D. </a:t>
            </a:r>
            <a:r>
              <a:rPr lang="vi-VN" sz="2400" b="0" i="0" dirty="0" err="1">
                <a:effectLst/>
                <a:latin typeface="Roboto"/>
              </a:rPr>
              <a:t>Những</a:t>
            </a:r>
            <a:r>
              <a:rPr lang="vi-VN" sz="2400" b="0" i="0" dirty="0">
                <a:effectLst/>
                <a:latin typeface="Roboto"/>
              </a:rPr>
              <a:t> </a:t>
            </a:r>
            <a:r>
              <a:rPr lang="vi-VN" sz="2400" b="0" i="0" dirty="0" err="1">
                <a:effectLst/>
                <a:latin typeface="Roboto"/>
              </a:rPr>
              <a:t>người</a:t>
            </a:r>
            <a:r>
              <a:rPr lang="vi-VN" sz="2400" b="0" i="0" dirty="0">
                <a:effectLst/>
                <a:latin typeface="Roboto"/>
              </a:rPr>
              <a:t> </a:t>
            </a:r>
            <a:r>
              <a:rPr lang="vi-VN" sz="2400" b="0" i="0" dirty="0" err="1">
                <a:effectLst/>
                <a:latin typeface="Roboto"/>
              </a:rPr>
              <a:t>đứng</a:t>
            </a:r>
            <a:r>
              <a:rPr lang="vi-VN" sz="2400" b="0" i="0" dirty="0">
                <a:effectLst/>
                <a:latin typeface="Roboto"/>
              </a:rPr>
              <a:t> </a:t>
            </a:r>
            <a:r>
              <a:rPr lang="vi-VN" sz="2400" b="0" i="0" dirty="0" err="1">
                <a:effectLst/>
                <a:latin typeface="Roboto"/>
              </a:rPr>
              <a:t>đầu</a:t>
            </a:r>
            <a:r>
              <a:rPr lang="vi-VN" sz="2400" b="0" i="0" dirty="0">
                <a:effectLst/>
                <a:latin typeface="Roboto"/>
              </a:rPr>
              <a:t> </a:t>
            </a:r>
            <a:r>
              <a:rPr lang="vi-VN" sz="2400" b="0" i="0" dirty="0" err="1">
                <a:effectLst/>
                <a:latin typeface="Roboto"/>
              </a:rPr>
              <a:t>bộ</a:t>
            </a:r>
            <a:r>
              <a:rPr lang="vi-VN" sz="2400" b="0" i="0" dirty="0">
                <a:effectLst/>
                <a:latin typeface="Roboto"/>
              </a:rPr>
              <a:t> </a:t>
            </a:r>
            <a:r>
              <a:rPr lang="vi-VN" sz="2400" b="0" i="0" dirty="0" err="1">
                <a:effectLst/>
                <a:latin typeface="Roboto"/>
              </a:rPr>
              <a:t>máy</a:t>
            </a:r>
            <a:r>
              <a:rPr lang="vi-VN" sz="2400" b="0" i="0" dirty="0">
                <a:effectLst/>
                <a:latin typeface="Roboto"/>
              </a:rPr>
              <a:t> </a:t>
            </a:r>
            <a:r>
              <a:rPr lang="vi-VN" sz="2400" b="0" i="0" dirty="0" err="1">
                <a:effectLst/>
                <a:latin typeface="Roboto"/>
              </a:rPr>
              <a:t>nhà</a:t>
            </a:r>
            <a:r>
              <a:rPr lang="vi-VN" sz="2400" b="0" i="0" dirty="0">
                <a:effectLst/>
                <a:latin typeface="Roboto"/>
              </a:rPr>
              <a:t> </a:t>
            </a:r>
            <a:r>
              <a:rPr lang="vi-VN" sz="2400" b="0" i="0" dirty="0" err="1">
                <a:effectLst/>
                <a:latin typeface="Roboto"/>
              </a:rPr>
              <a:t>nước</a:t>
            </a:r>
            <a:endParaRPr lang="vi-VN" sz="2400" b="0" i="0" dirty="0">
              <a:effectLst/>
              <a:latin typeface="Roboto"/>
            </a:endParaRPr>
          </a:p>
          <a:p>
            <a:pPr algn="l" fontAlgn="base"/>
            <a:r>
              <a:rPr lang="vi-VN" sz="2400" b="1" i="0" dirty="0" err="1">
                <a:solidFill>
                  <a:srgbClr val="194FBD"/>
                </a:solidFill>
                <a:effectLst/>
                <a:latin typeface="inherit"/>
              </a:rPr>
              <a:t>Lời</a:t>
            </a:r>
            <a:r>
              <a:rPr lang="vi-VN" sz="2400" b="1" i="0" dirty="0">
                <a:solidFill>
                  <a:srgbClr val="194FBD"/>
                </a:solidFill>
                <a:effectLst/>
                <a:latin typeface="inherit"/>
              </a:rPr>
              <a:t> </a:t>
            </a:r>
            <a:r>
              <a:rPr lang="vi-VN" sz="2400" b="1" i="0" dirty="0" err="1">
                <a:solidFill>
                  <a:srgbClr val="194FBD"/>
                </a:solidFill>
                <a:effectLst/>
                <a:latin typeface="inherit"/>
              </a:rPr>
              <a:t>giải</a:t>
            </a:r>
            <a:r>
              <a:rPr lang="vi-VN" sz="2400" b="1" i="0" dirty="0">
                <a:solidFill>
                  <a:srgbClr val="194FBD"/>
                </a:solidFill>
                <a:effectLst/>
                <a:latin typeface="inherit"/>
              </a:rPr>
              <a:t>:</a:t>
            </a:r>
            <a:endParaRPr lang="vi-VN" sz="2400" b="0" i="0" dirty="0">
              <a:effectLst/>
              <a:latin typeface="Roboto"/>
            </a:endParaRPr>
          </a:p>
          <a:p>
            <a:pPr algn="l" fontAlgn="base"/>
            <a:r>
              <a:rPr lang="vi-VN" sz="2400" b="0" i="0" dirty="0" err="1">
                <a:effectLst/>
                <a:latin typeface="Roboto"/>
              </a:rPr>
              <a:t>Chọn</a:t>
            </a:r>
            <a:r>
              <a:rPr lang="vi-VN" sz="2400" b="0" i="0" dirty="0">
                <a:effectLst/>
                <a:latin typeface="Roboto"/>
              </a:rPr>
              <a:t> </a:t>
            </a:r>
            <a:r>
              <a:rPr lang="vi-VN" sz="2400" b="0" i="0" dirty="0" err="1">
                <a:effectLst/>
                <a:latin typeface="Roboto"/>
              </a:rPr>
              <a:t>đáp</a:t>
            </a:r>
            <a:r>
              <a:rPr lang="vi-VN" sz="2400" b="0" i="0" dirty="0">
                <a:effectLst/>
                <a:latin typeface="Roboto"/>
              </a:rPr>
              <a:t> </a:t>
            </a:r>
            <a:r>
              <a:rPr lang="vi-VN" sz="2400" b="0" i="0" dirty="0" err="1">
                <a:effectLst/>
                <a:latin typeface="Roboto"/>
              </a:rPr>
              <a:t>án</a:t>
            </a:r>
            <a:r>
              <a:rPr lang="vi-VN" sz="2400" b="0" i="0" dirty="0">
                <a:effectLst/>
                <a:latin typeface="Roboto"/>
              </a:rPr>
              <a:t>: C</a:t>
            </a:r>
          </a:p>
        </p:txBody>
      </p:sp>
    </p:spTree>
    <p:extLst>
      <p:ext uri="{BB962C8B-B14F-4D97-AF65-F5344CB8AC3E}">
        <p14:creationId xmlns:p14="http://schemas.microsoft.com/office/powerpoint/2010/main" val="347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2C000C-E31C-44C7-9A5B-D5DA2EBE8C7B}"/>
              </a:ext>
            </a:extLst>
          </p:cNvPr>
          <p:cNvSpPr>
            <a:spLocks noGrp="1"/>
          </p:cNvSpPr>
          <p:nvPr>
            <p:ph type="title"/>
          </p:nvPr>
        </p:nvSpPr>
        <p:spPr>
          <a:xfrm>
            <a:off x="652670" y="1425299"/>
            <a:ext cx="10515600" cy="1325563"/>
          </a:xfrm>
        </p:spPr>
        <p:txBody>
          <a:bodyPr>
            <a:noAutofit/>
          </a:bodyPr>
          <a:lstStyle/>
          <a:p>
            <a:pPr fontAlgn="base"/>
            <a:r>
              <a:rPr lang="vi-VN" sz="2400" b="0" i="0" dirty="0">
                <a:effectLst/>
              </a:rPr>
              <a:t>Trư</a:t>
            </a:r>
            <a:r>
              <a:rPr lang="en-US" sz="2400" b="0" i="0" dirty="0">
                <a:effectLst/>
              </a:rPr>
              <a:t>ở</a:t>
            </a:r>
            <a:r>
              <a:rPr lang="vi-VN" sz="2400" b="0" i="0" dirty="0" err="1">
                <a:effectLst/>
              </a:rPr>
              <a:t>ng</a:t>
            </a:r>
            <a:r>
              <a:rPr lang="vi-VN" sz="2400" b="0" i="0" dirty="0">
                <a:effectLst/>
              </a:rPr>
              <a:t> thôn X </a:t>
            </a:r>
            <a:r>
              <a:rPr lang="vi-VN" sz="2400" b="0" i="0" dirty="0" err="1">
                <a:effectLst/>
              </a:rPr>
              <a:t>mời</a:t>
            </a:r>
            <a:r>
              <a:rPr lang="vi-VN" sz="2400" b="0" i="0" dirty="0">
                <a:effectLst/>
              </a:rPr>
              <a:t> </a:t>
            </a:r>
            <a:r>
              <a:rPr lang="vi-VN" sz="2400" b="0" i="0" dirty="0" err="1">
                <a:effectLst/>
              </a:rPr>
              <a:t>các</a:t>
            </a:r>
            <a:r>
              <a:rPr lang="vi-VN" sz="2400" b="0" i="0" dirty="0">
                <a:effectLst/>
              </a:rPr>
              <a:t> </a:t>
            </a:r>
            <a:r>
              <a:rPr lang="vi-VN" sz="2400" b="0" i="0" dirty="0" err="1">
                <a:effectLst/>
              </a:rPr>
              <a:t>hộ</a:t>
            </a:r>
            <a:r>
              <a:rPr lang="vi-VN" sz="2400" b="0" i="0" dirty="0">
                <a:effectLst/>
              </a:rPr>
              <a:t> gia </a:t>
            </a:r>
            <a:r>
              <a:rPr lang="vi-VN" sz="2400" b="0" i="0" dirty="0" err="1">
                <a:effectLst/>
              </a:rPr>
              <a:t>đình</a:t>
            </a:r>
            <a:r>
              <a:rPr lang="vi-VN" sz="2400" b="0" i="0" dirty="0">
                <a:effectLst/>
              </a:rPr>
              <a:t> trong </a:t>
            </a:r>
            <a:r>
              <a:rPr lang="vi-VN" sz="2400" b="0" i="0" dirty="0" err="1">
                <a:effectLst/>
              </a:rPr>
              <a:t>tổ</a:t>
            </a:r>
            <a:r>
              <a:rPr lang="vi-VN" sz="2400" b="0" i="0" dirty="0">
                <a:effectLst/>
              </a:rPr>
              <a:t> </a:t>
            </a:r>
            <a:r>
              <a:rPr lang="vi-VN" sz="2400" b="0" i="0" dirty="0" err="1">
                <a:effectLst/>
              </a:rPr>
              <a:t>họp</a:t>
            </a:r>
            <a:r>
              <a:rPr lang="vi-VN" sz="2400" b="0" i="0" dirty="0">
                <a:effectLst/>
              </a:rPr>
              <a:t> </a:t>
            </a:r>
            <a:r>
              <a:rPr lang="vi-VN" sz="2400" b="0" i="0" dirty="0" err="1">
                <a:effectLst/>
              </a:rPr>
              <a:t>để</a:t>
            </a:r>
            <a:r>
              <a:rPr lang="vi-VN" sz="2400" b="0" i="0" dirty="0">
                <a:effectLst/>
              </a:rPr>
              <a:t> </a:t>
            </a:r>
            <a:r>
              <a:rPr lang="vi-VN" sz="2400" b="0" i="0" dirty="0" err="1">
                <a:effectLst/>
              </a:rPr>
              <a:t>thảo</a:t>
            </a:r>
            <a:r>
              <a:rPr lang="vi-VN" sz="2400" b="0" i="0" dirty="0">
                <a:effectLst/>
              </a:rPr>
              <a:t> </a:t>
            </a:r>
            <a:r>
              <a:rPr lang="vi-VN" sz="2400" b="0" i="0" dirty="0" err="1">
                <a:effectLst/>
              </a:rPr>
              <a:t>luận</a:t>
            </a:r>
            <a:r>
              <a:rPr lang="vi-VN" sz="2400" b="0" i="0" dirty="0">
                <a:effectLst/>
              </a:rPr>
              <a:t> </a:t>
            </a:r>
            <a:r>
              <a:rPr lang="vi-VN" sz="2400" b="0" i="0" dirty="0" err="1">
                <a:effectLst/>
              </a:rPr>
              <a:t>về</a:t>
            </a:r>
            <a:r>
              <a:rPr lang="vi-VN" sz="2400" b="0" i="0" dirty="0">
                <a:effectLst/>
              </a:rPr>
              <a:t> </a:t>
            </a:r>
            <a:r>
              <a:rPr lang="vi-VN" sz="2400" b="0" i="0" dirty="0" err="1">
                <a:effectLst/>
              </a:rPr>
              <a:t>việc</a:t>
            </a:r>
            <a:r>
              <a:rPr lang="vi-VN" sz="2400" b="0" i="0" dirty="0">
                <a:effectLst/>
              </a:rPr>
              <a:t> </a:t>
            </a:r>
            <a:r>
              <a:rPr lang="vi-VN" sz="2400" b="0" i="0" dirty="0" err="1">
                <a:effectLst/>
              </a:rPr>
              <a:t>đóng</a:t>
            </a:r>
            <a:r>
              <a:rPr lang="vi-VN" sz="2400" b="0" i="0" dirty="0">
                <a:effectLst/>
              </a:rPr>
              <a:t> </a:t>
            </a:r>
            <a:r>
              <a:rPr lang="vi-VN" sz="2400" b="0" i="0" dirty="0" err="1">
                <a:effectLst/>
              </a:rPr>
              <a:t>góp</a:t>
            </a:r>
            <a:r>
              <a:rPr lang="vi-VN" sz="2400" b="0" i="0" dirty="0">
                <a:effectLst/>
              </a:rPr>
              <a:t> </a:t>
            </a:r>
            <a:r>
              <a:rPr lang="vi-VN" sz="2400" b="0" i="0" dirty="0" err="1">
                <a:effectLst/>
              </a:rPr>
              <a:t>sửa</a:t>
            </a:r>
            <a:r>
              <a:rPr lang="vi-VN" sz="2400" b="0" i="0" dirty="0">
                <a:effectLst/>
              </a:rPr>
              <a:t> </a:t>
            </a:r>
            <a:r>
              <a:rPr lang="vi-VN" sz="2400" b="0" i="0" dirty="0" err="1">
                <a:effectLst/>
              </a:rPr>
              <a:t>chữa</a:t>
            </a:r>
            <a:r>
              <a:rPr lang="vi-VN" sz="2400" b="0" i="0" dirty="0">
                <a:effectLst/>
              </a:rPr>
              <a:t> </a:t>
            </a:r>
            <a:r>
              <a:rPr lang="vi-VN" sz="2400" b="0" i="0" dirty="0" err="1">
                <a:effectLst/>
              </a:rPr>
              <a:t>đường</a:t>
            </a:r>
            <a:r>
              <a:rPr lang="vi-VN" sz="2400" b="0" i="0" dirty="0">
                <a:effectLst/>
              </a:rPr>
              <a:t> đi </a:t>
            </a:r>
            <a:r>
              <a:rPr lang="vi-VN" sz="2400" b="0" i="0" dirty="0" err="1">
                <a:effectLst/>
              </a:rPr>
              <a:t>và</a:t>
            </a:r>
            <a:r>
              <a:rPr lang="vi-VN" sz="2400" b="0" i="0" dirty="0">
                <a:effectLst/>
              </a:rPr>
              <a:t> </a:t>
            </a:r>
            <a:r>
              <a:rPr lang="vi-VN" sz="2400" b="0" i="0" dirty="0" err="1">
                <a:effectLst/>
              </a:rPr>
              <a:t>một</a:t>
            </a:r>
            <a:r>
              <a:rPr lang="vi-VN" sz="2400" b="0" i="0" dirty="0">
                <a:effectLst/>
              </a:rPr>
              <a:t> </a:t>
            </a:r>
            <a:r>
              <a:rPr lang="vi-VN" sz="2400" b="0" i="0" dirty="0" err="1">
                <a:effectLst/>
              </a:rPr>
              <a:t>số</a:t>
            </a:r>
            <a:r>
              <a:rPr lang="vi-VN" sz="2400" b="0" i="0" dirty="0">
                <a:effectLst/>
              </a:rPr>
              <a:t> </a:t>
            </a:r>
            <a:r>
              <a:rPr lang="vi-VN" sz="2400" b="0" i="0" dirty="0" err="1">
                <a:effectLst/>
              </a:rPr>
              <a:t>việc</a:t>
            </a:r>
            <a:r>
              <a:rPr lang="vi-VN" sz="2400" b="0" i="0" dirty="0">
                <a:effectLst/>
              </a:rPr>
              <a:t> </a:t>
            </a:r>
            <a:r>
              <a:rPr lang="vi-VN" sz="2400" b="0" i="0" dirty="0" err="1">
                <a:effectLst/>
              </a:rPr>
              <a:t>khác</a:t>
            </a:r>
            <a:r>
              <a:rPr lang="vi-VN" sz="2400" b="0" i="0" dirty="0">
                <a:effectLst/>
              </a:rPr>
              <a:t> trong thôn. Gia </a:t>
            </a:r>
            <a:r>
              <a:rPr lang="vi-VN" sz="2400" b="0" i="0" dirty="0" err="1">
                <a:effectLst/>
              </a:rPr>
              <a:t>đình</a:t>
            </a:r>
            <a:r>
              <a:rPr lang="vi-VN" sz="2400" b="0" i="0" dirty="0">
                <a:effectLst/>
              </a:rPr>
              <a:t> anh H kinh doanh </a:t>
            </a:r>
            <a:r>
              <a:rPr lang="vi-VN" sz="2400" b="0" i="0" dirty="0" err="1">
                <a:effectLst/>
              </a:rPr>
              <a:t>rất</a:t>
            </a:r>
            <a:r>
              <a:rPr lang="vi-VN" sz="2400" b="0" i="0" dirty="0">
                <a:effectLst/>
              </a:rPr>
              <a:t> </a:t>
            </a:r>
            <a:r>
              <a:rPr lang="vi-VN" sz="2400" b="0" i="0" dirty="0" err="1">
                <a:effectLst/>
              </a:rPr>
              <a:t>khá</a:t>
            </a:r>
            <a:r>
              <a:rPr lang="vi-VN" sz="2400" b="0" i="0" dirty="0">
                <a:effectLst/>
              </a:rPr>
              <a:t> </a:t>
            </a:r>
            <a:r>
              <a:rPr lang="vi-VN" sz="2400" b="0" i="0" dirty="0" err="1">
                <a:effectLst/>
              </a:rPr>
              <a:t>giả</a:t>
            </a:r>
            <a:r>
              <a:rPr lang="vi-VN" sz="2400" b="0" i="0" dirty="0">
                <a:effectLst/>
              </a:rPr>
              <a:t> nhưng </a:t>
            </a:r>
            <a:r>
              <a:rPr lang="vi-VN" sz="2400" b="0" i="0" dirty="0" err="1">
                <a:effectLst/>
              </a:rPr>
              <a:t>ít</a:t>
            </a:r>
            <a:r>
              <a:rPr lang="vi-VN" sz="2400" b="0" i="0" dirty="0">
                <a:effectLst/>
              </a:rPr>
              <a:t> khi anh tham gia </a:t>
            </a:r>
            <a:r>
              <a:rPr lang="vi-VN" sz="2400" b="0" i="0" dirty="0" err="1">
                <a:effectLst/>
              </a:rPr>
              <a:t>các</a:t>
            </a:r>
            <a:r>
              <a:rPr lang="vi-VN" sz="2400" b="0" i="0" dirty="0">
                <a:effectLst/>
              </a:rPr>
              <a:t> </a:t>
            </a:r>
            <a:r>
              <a:rPr lang="vi-VN" sz="2400" b="0" i="0" dirty="0" err="1">
                <a:effectLst/>
              </a:rPr>
              <a:t>việc</a:t>
            </a:r>
            <a:r>
              <a:rPr lang="vi-VN" sz="2400" b="0" i="0" dirty="0">
                <a:effectLst/>
              </a:rPr>
              <a:t> </a:t>
            </a:r>
            <a:r>
              <a:rPr lang="vi-VN" sz="2400" b="0" i="0" dirty="0" err="1">
                <a:effectLst/>
              </a:rPr>
              <a:t>của</a:t>
            </a:r>
            <a:r>
              <a:rPr lang="vi-VN" sz="2400" b="0" i="0" dirty="0">
                <a:effectLst/>
              </a:rPr>
              <a:t> thôn, </a:t>
            </a:r>
            <a:r>
              <a:rPr lang="vi-VN" sz="2400" b="0" i="0" dirty="0" err="1">
                <a:effectLst/>
              </a:rPr>
              <a:t>xóm</a:t>
            </a:r>
            <a:r>
              <a:rPr lang="vi-VN" sz="2400" b="0" i="0" dirty="0">
                <a:effectLst/>
              </a:rPr>
              <a:t>. Khi </a:t>
            </a:r>
            <a:r>
              <a:rPr lang="vi-VN" sz="2400" b="0" i="0" dirty="0" err="1">
                <a:effectLst/>
              </a:rPr>
              <a:t>trưởng</a:t>
            </a:r>
            <a:r>
              <a:rPr lang="vi-VN" sz="2400" b="0" i="0" dirty="0">
                <a:effectLst/>
              </a:rPr>
              <a:t> thôn </a:t>
            </a:r>
            <a:r>
              <a:rPr lang="vi-VN" sz="2400" b="0" i="0" dirty="0" err="1">
                <a:effectLst/>
              </a:rPr>
              <a:t>đến</a:t>
            </a:r>
            <a:r>
              <a:rPr lang="vi-VN" sz="2400" b="0" i="0" dirty="0">
                <a:effectLst/>
              </a:rPr>
              <a:t> </a:t>
            </a:r>
            <a:r>
              <a:rPr lang="vi-VN" sz="2400" b="0" i="0" dirty="0" err="1">
                <a:effectLst/>
              </a:rPr>
              <a:t>nhà</a:t>
            </a:r>
            <a:r>
              <a:rPr lang="vi-VN" sz="2400" b="0" i="0" dirty="0">
                <a:effectLst/>
              </a:rPr>
              <a:t> thông </a:t>
            </a:r>
            <a:r>
              <a:rPr lang="vi-VN" sz="2400" b="0" i="0" dirty="0" err="1">
                <a:effectLst/>
              </a:rPr>
              <a:t>báo</a:t>
            </a:r>
            <a:r>
              <a:rPr lang="vi-VN" sz="2400" b="0" i="0" dirty="0">
                <a:effectLst/>
              </a:rPr>
              <a:t> </a:t>
            </a:r>
            <a:r>
              <a:rPr lang="vi-VN" sz="2400" b="0" i="0" dirty="0" err="1">
                <a:effectLst/>
              </a:rPr>
              <a:t>nội</a:t>
            </a:r>
            <a:r>
              <a:rPr lang="vi-VN" sz="2400" b="0" i="0" dirty="0">
                <a:effectLst/>
              </a:rPr>
              <a:t> dung </a:t>
            </a:r>
            <a:r>
              <a:rPr lang="vi-VN" sz="2400" b="0" i="0" dirty="0" err="1">
                <a:effectLst/>
              </a:rPr>
              <a:t>và</a:t>
            </a:r>
            <a:r>
              <a:rPr lang="vi-VN" sz="2400" b="0" i="0" dirty="0">
                <a:effectLst/>
              </a:rPr>
              <a:t> </a:t>
            </a:r>
            <a:r>
              <a:rPr lang="vi-VN" sz="2400" b="0" i="0" dirty="0" err="1">
                <a:effectLst/>
              </a:rPr>
              <a:t>mời</a:t>
            </a:r>
            <a:r>
              <a:rPr lang="vi-VN" sz="2400" b="0" i="0" dirty="0">
                <a:effectLst/>
              </a:rPr>
              <a:t> gia </a:t>
            </a:r>
            <a:r>
              <a:rPr lang="vi-VN" sz="2400" b="0" i="0" dirty="0" err="1">
                <a:effectLst/>
              </a:rPr>
              <a:t>đình</a:t>
            </a:r>
            <a:r>
              <a:rPr lang="vi-VN" sz="2400" b="0" i="0" dirty="0">
                <a:effectLst/>
              </a:rPr>
              <a:t> </a:t>
            </a:r>
            <a:r>
              <a:rPr lang="vi-VN" sz="2400" b="0" i="0" dirty="0" err="1">
                <a:effectLst/>
              </a:rPr>
              <a:t>dự</a:t>
            </a:r>
            <a:r>
              <a:rPr lang="vi-VN" sz="2400" b="0" i="0" dirty="0">
                <a:effectLst/>
              </a:rPr>
              <a:t> </a:t>
            </a:r>
            <a:r>
              <a:rPr lang="vi-VN" sz="2400" b="0" i="0" dirty="0" err="1">
                <a:effectLst/>
              </a:rPr>
              <a:t>họp</a:t>
            </a:r>
            <a:r>
              <a:rPr lang="vi-VN" sz="2400" b="0" i="0" dirty="0">
                <a:effectLst/>
              </a:rPr>
              <a:t>, anh </a:t>
            </a:r>
            <a:r>
              <a:rPr lang="vi-VN" sz="2400" b="0" i="0" dirty="0" err="1">
                <a:effectLst/>
              </a:rPr>
              <a:t>đóng</a:t>
            </a:r>
            <a:r>
              <a:rPr lang="vi-VN" sz="2400" b="0" i="0" dirty="0">
                <a:effectLst/>
              </a:rPr>
              <a:t> luôn </a:t>
            </a:r>
            <a:r>
              <a:rPr lang="vi-VN" sz="2400" b="0" i="0" dirty="0" err="1">
                <a:effectLst/>
              </a:rPr>
              <a:t>tiền</a:t>
            </a:r>
            <a:r>
              <a:rPr lang="vi-VN" sz="2400" b="0" i="0" dirty="0">
                <a:effectLst/>
              </a:rPr>
              <a:t> </a:t>
            </a:r>
            <a:r>
              <a:rPr lang="vi-VN" sz="2400" b="0" i="0" dirty="0" err="1">
                <a:effectLst/>
              </a:rPr>
              <a:t>rồi</a:t>
            </a:r>
            <a:r>
              <a:rPr lang="vi-VN" sz="2400" b="0" i="0" dirty="0">
                <a:effectLst/>
              </a:rPr>
              <a:t> </a:t>
            </a:r>
            <a:r>
              <a:rPr lang="vi-VN" sz="2400" b="0" i="0" dirty="0" err="1">
                <a:effectLst/>
              </a:rPr>
              <a:t>báo</a:t>
            </a:r>
            <a:r>
              <a:rPr lang="vi-VN" sz="2400" b="0" i="0" dirty="0">
                <a:effectLst/>
              </a:rPr>
              <a:t> </a:t>
            </a:r>
            <a:r>
              <a:rPr lang="vi-VN" sz="2400" b="0" i="0" dirty="0" err="1">
                <a:effectLst/>
              </a:rPr>
              <a:t>bận</a:t>
            </a:r>
            <a:r>
              <a:rPr lang="vi-VN" sz="2400" b="0" i="0" dirty="0">
                <a:effectLst/>
              </a:rPr>
              <a:t> không </a:t>
            </a:r>
            <a:r>
              <a:rPr lang="vi-VN" sz="2400" b="0" i="0" dirty="0" err="1">
                <a:effectLst/>
              </a:rPr>
              <a:t>đến</a:t>
            </a:r>
            <a:r>
              <a:rPr lang="vi-VN" sz="2400" b="0" i="0" dirty="0">
                <a:effectLst/>
              </a:rPr>
              <a:t> </a:t>
            </a:r>
            <a:r>
              <a:rPr lang="vi-VN" sz="2400" b="0" i="0" dirty="0" err="1">
                <a:effectLst/>
              </a:rPr>
              <a:t>họp</a:t>
            </a:r>
            <a:r>
              <a:rPr lang="vi-VN" sz="2400" b="0" i="0" dirty="0">
                <a:effectLst/>
              </a:rPr>
              <a:t> </a:t>
            </a:r>
            <a:r>
              <a:rPr lang="vi-VN" sz="2400" b="0" i="0" dirty="0" err="1">
                <a:effectLst/>
              </a:rPr>
              <a:t>được</a:t>
            </a:r>
            <a:r>
              <a:rPr lang="vi-VN" sz="2400" b="0" i="0" dirty="0">
                <a:effectLst/>
              </a:rPr>
              <a:t>. Anh H cho </a:t>
            </a:r>
            <a:r>
              <a:rPr lang="vi-VN" sz="2400" b="0" i="0" dirty="0" err="1">
                <a:effectLst/>
              </a:rPr>
              <a:t>rằng</a:t>
            </a:r>
            <a:r>
              <a:rPr lang="vi-VN" sz="2400" b="0" i="0" dirty="0">
                <a:effectLst/>
              </a:rPr>
              <a:t> </a:t>
            </a:r>
            <a:r>
              <a:rPr lang="vi-VN" sz="2400" b="0" i="0" dirty="0" err="1">
                <a:effectLst/>
              </a:rPr>
              <a:t>việc</a:t>
            </a:r>
            <a:r>
              <a:rPr lang="vi-VN" sz="2400" b="0" i="0" dirty="0">
                <a:effectLst/>
              </a:rPr>
              <a:t> </a:t>
            </a:r>
            <a:r>
              <a:rPr lang="vi-VN" sz="2400" b="0" i="0" dirty="0" err="1">
                <a:effectLst/>
              </a:rPr>
              <a:t>họp</a:t>
            </a:r>
            <a:r>
              <a:rPr lang="vi-VN" sz="2400" b="0" i="0" dirty="0">
                <a:effectLst/>
              </a:rPr>
              <a:t> </a:t>
            </a:r>
            <a:r>
              <a:rPr lang="vi-VN" sz="2400" b="0" i="0" dirty="0" err="1">
                <a:effectLst/>
              </a:rPr>
              <a:t>hành</a:t>
            </a:r>
            <a:r>
              <a:rPr lang="vi-VN" sz="2400" b="0" i="0" dirty="0">
                <a:effectLst/>
              </a:rPr>
              <a:t> ở thôn </a:t>
            </a:r>
            <a:r>
              <a:rPr lang="vi-VN" sz="2400" b="0" i="0" dirty="0" err="1">
                <a:effectLst/>
              </a:rPr>
              <a:t>xóm</a:t>
            </a:r>
            <a:r>
              <a:rPr lang="vi-VN" sz="2400" b="0" i="0" dirty="0">
                <a:effectLst/>
              </a:rPr>
              <a:t> </a:t>
            </a:r>
            <a:r>
              <a:rPr lang="vi-VN" sz="2400" b="0" i="0" dirty="0" err="1">
                <a:effectLst/>
              </a:rPr>
              <a:t>chỉ</a:t>
            </a:r>
            <a:r>
              <a:rPr lang="vi-VN" sz="2400" b="0" i="0" dirty="0">
                <a:effectLst/>
              </a:rPr>
              <a:t> </a:t>
            </a:r>
            <a:r>
              <a:rPr lang="vi-VN" sz="2400" b="0" i="0" dirty="0" err="1">
                <a:effectLst/>
              </a:rPr>
              <a:t>tốn</a:t>
            </a:r>
            <a:r>
              <a:rPr lang="vi-VN" sz="2400" b="0" i="0" dirty="0">
                <a:effectLst/>
              </a:rPr>
              <a:t> </a:t>
            </a:r>
            <a:r>
              <a:rPr lang="vi-VN" sz="2400" b="0" i="0" dirty="0" err="1">
                <a:effectLst/>
              </a:rPr>
              <a:t>thời</a:t>
            </a:r>
            <a:r>
              <a:rPr lang="vi-VN" sz="2400" b="0" i="0" dirty="0">
                <a:effectLst/>
              </a:rPr>
              <a:t> gian </a:t>
            </a:r>
            <a:r>
              <a:rPr lang="vi-VN" sz="2400" b="0" i="0" dirty="0" err="1">
                <a:effectLst/>
              </a:rPr>
              <a:t>mà</a:t>
            </a:r>
            <a:r>
              <a:rPr lang="vi-VN" sz="2400" b="0" i="0" dirty="0">
                <a:effectLst/>
              </a:rPr>
              <a:t> không </a:t>
            </a:r>
            <a:r>
              <a:rPr lang="vi-VN" sz="2400" b="0" i="0" dirty="0" err="1">
                <a:effectLst/>
              </a:rPr>
              <a:t>có</a:t>
            </a:r>
            <a:r>
              <a:rPr lang="vi-VN" sz="2400" b="0" i="0" dirty="0">
                <a:effectLst/>
              </a:rPr>
              <a:t> </a:t>
            </a:r>
            <a:r>
              <a:rPr lang="vi-VN" sz="2400" b="0" i="0" dirty="0" err="1">
                <a:effectLst/>
              </a:rPr>
              <a:t>kết</a:t>
            </a:r>
            <a:r>
              <a:rPr lang="vi-VN" sz="2400" b="0" i="0" dirty="0">
                <a:effectLst/>
              </a:rPr>
              <a:t> </a:t>
            </a:r>
            <a:r>
              <a:rPr lang="vi-VN" sz="2400" b="0" i="0" dirty="0" err="1">
                <a:effectLst/>
              </a:rPr>
              <a:t>quả</a:t>
            </a:r>
            <a:r>
              <a:rPr lang="vi-VN" sz="2400" b="0" i="0" dirty="0">
                <a:effectLst/>
              </a:rPr>
              <a:t>.</a:t>
            </a:r>
            <a:br>
              <a:rPr lang="vi-VN" sz="2400" b="0" i="0" dirty="0">
                <a:effectLst/>
              </a:rPr>
            </a:br>
            <a:r>
              <a:rPr lang="vi-VN" sz="2400" b="0" i="0" dirty="0">
                <a:effectLst/>
              </a:rPr>
              <a:t>Câu </a:t>
            </a:r>
            <a:r>
              <a:rPr lang="vi-VN" sz="2400" b="0" i="0" dirty="0" err="1">
                <a:effectLst/>
              </a:rPr>
              <a:t>hỏi</a:t>
            </a:r>
            <a:r>
              <a:rPr lang="vi-VN" sz="2400" b="0" i="0" dirty="0">
                <a:effectLst/>
              </a:rPr>
              <a:t>:</a:t>
            </a:r>
            <a:br>
              <a:rPr lang="vi-VN" sz="2400" b="0" i="0" dirty="0">
                <a:effectLst/>
              </a:rPr>
            </a:br>
            <a:r>
              <a:rPr lang="vi-VN" sz="2400" b="0" i="0" dirty="0">
                <a:effectLst/>
              </a:rPr>
              <a:t>1/ Anh H suy </a:t>
            </a:r>
            <a:r>
              <a:rPr lang="vi-VN" sz="2400" b="0" i="0" dirty="0" err="1">
                <a:effectLst/>
              </a:rPr>
              <a:t>nghĩ</a:t>
            </a:r>
            <a:r>
              <a:rPr lang="vi-VN" sz="2400" b="0" i="0" dirty="0">
                <a:effectLst/>
              </a:rPr>
              <a:t> như </a:t>
            </a:r>
            <a:r>
              <a:rPr lang="vi-VN" sz="2400" b="0" i="0" dirty="0" err="1">
                <a:effectLst/>
              </a:rPr>
              <a:t>vậy</a:t>
            </a:r>
            <a:r>
              <a:rPr lang="vi-VN" sz="2400" b="0" i="0" dirty="0">
                <a:effectLst/>
              </a:rPr>
              <a:t> </a:t>
            </a:r>
            <a:r>
              <a:rPr lang="vi-VN" sz="2400" b="0" i="0" dirty="0" err="1">
                <a:effectLst/>
              </a:rPr>
              <a:t>có</a:t>
            </a:r>
            <a:r>
              <a:rPr lang="vi-VN" sz="2400" b="0" i="0" dirty="0">
                <a:effectLst/>
              </a:rPr>
              <a:t> </a:t>
            </a:r>
            <a:r>
              <a:rPr lang="vi-VN" sz="2400" b="0" i="0" dirty="0" err="1">
                <a:effectLst/>
              </a:rPr>
              <a:t>đúng</a:t>
            </a:r>
            <a:r>
              <a:rPr lang="vi-VN" sz="2400" b="0" i="0" dirty="0">
                <a:effectLst/>
              </a:rPr>
              <a:t> không? </a:t>
            </a:r>
            <a:r>
              <a:rPr lang="vi-VN" sz="2400" b="0" i="0" dirty="0" err="1">
                <a:effectLst/>
              </a:rPr>
              <a:t>Vì</a:t>
            </a:r>
            <a:r>
              <a:rPr lang="vi-VN" sz="2400" b="0" i="0" dirty="0">
                <a:effectLst/>
              </a:rPr>
              <a:t> sao?</a:t>
            </a:r>
            <a:br>
              <a:rPr lang="vi-VN" sz="2400" b="0" i="0" dirty="0">
                <a:effectLst/>
              </a:rPr>
            </a:br>
            <a:r>
              <a:rPr lang="vi-VN" sz="2400" b="0" i="0" dirty="0">
                <a:effectLst/>
              </a:rPr>
              <a:t>2/ Theo em, </a:t>
            </a:r>
            <a:r>
              <a:rPr lang="vi-VN" sz="2400" b="0" i="0" dirty="0" err="1">
                <a:effectLst/>
              </a:rPr>
              <a:t>việc</a:t>
            </a:r>
            <a:r>
              <a:rPr lang="vi-VN" sz="2400" b="0" i="0" dirty="0">
                <a:effectLst/>
              </a:rPr>
              <a:t> </a:t>
            </a:r>
            <a:r>
              <a:rPr lang="vi-VN" sz="2400" b="0" i="0" dirty="0" err="1">
                <a:effectLst/>
              </a:rPr>
              <a:t>tổ</a:t>
            </a:r>
            <a:r>
              <a:rPr lang="vi-VN" sz="2400" b="0" i="0" dirty="0">
                <a:effectLst/>
              </a:rPr>
              <a:t> </a:t>
            </a:r>
            <a:r>
              <a:rPr lang="vi-VN" sz="2400" b="0" i="0" dirty="0" err="1">
                <a:effectLst/>
              </a:rPr>
              <a:t>chức</a:t>
            </a:r>
            <a:r>
              <a:rPr lang="vi-VN" sz="2400" b="0" i="0" dirty="0">
                <a:effectLst/>
              </a:rPr>
              <a:t> </a:t>
            </a:r>
            <a:r>
              <a:rPr lang="vi-VN" sz="2400" b="0" i="0" dirty="0" err="1">
                <a:effectLst/>
              </a:rPr>
              <a:t>họp</a:t>
            </a:r>
            <a:r>
              <a:rPr lang="vi-VN" sz="2400" b="0" i="0" dirty="0">
                <a:effectLst/>
              </a:rPr>
              <a:t> ớ thôn, </a:t>
            </a:r>
            <a:r>
              <a:rPr lang="vi-VN" sz="2400" b="0" i="0" dirty="0" err="1">
                <a:effectLst/>
              </a:rPr>
              <a:t>bản</a:t>
            </a:r>
            <a:r>
              <a:rPr lang="vi-VN" sz="2400" b="0" i="0" dirty="0">
                <a:effectLst/>
              </a:rPr>
              <a:t>, </a:t>
            </a:r>
            <a:r>
              <a:rPr lang="vi-VN" sz="2400" b="0" i="0" dirty="0" err="1">
                <a:effectLst/>
              </a:rPr>
              <a:t>tổ</a:t>
            </a:r>
            <a:r>
              <a:rPr lang="vi-VN" sz="2400" b="0" i="0" dirty="0">
                <a:effectLst/>
              </a:rPr>
              <a:t> dân </a:t>
            </a:r>
            <a:r>
              <a:rPr lang="vi-VN" sz="2400" b="0" i="0" dirty="0" err="1">
                <a:effectLst/>
              </a:rPr>
              <a:t>phố</a:t>
            </a:r>
            <a:r>
              <a:rPr lang="vi-VN" sz="2400" b="0" i="0" dirty="0">
                <a:effectLst/>
              </a:rPr>
              <a:t>, </a:t>
            </a:r>
            <a:r>
              <a:rPr lang="vi-VN" sz="2400" b="0" i="0" dirty="0" err="1">
                <a:effectLst/>
              </a:rPr>
              <a:t>có</a:t>
            </a:r>
            <a:r>
              <a:rPr lang="vi-VN" sz="2400" b="0" i="0" dirty="0">
                <a:effectLst/>
              </a:rPr>
              <a:t> ý </a:t>
            </a:r>
            <a:r>
              <a:rPr lang="vi-VN" sz="2400" b="0" i="0" dirty="0" err="1">
                <a:effectLst/>
              </a:rPr>
              <a:t>nghĩa</a:t>
            </a:r>
            <a:r>
              <a:rPr lang="vi-VN" sz="2400" b="0" i="0" dirty="0">
                <a:effectLst/>
              </a:rPr>
              <a:t> </a:t>
            </a:r>
            <a:r>
              <a:rPr lang="vi-VN" sz="2400" b="0" i="0" dirty="0" err="1">
                <a:effectLst/>
              </a:rPr>
              <a:t>thế</a:t>
            </a:r>
            <a:r>
              <a:rPr lang="vi-VN" sz="2400" b="0" i="0" dirty="0">
                <a:effectLst/>
              </a:rPr>
              <a:t> </a:t>
            </a:r>
            <a:r>
              <a:rPr lang="vi-VN" sz="2400" b="0" i="0" dirty="0" err="1">
                <a:effectLst/>
              </a:rPr>
              <a:t>nào</a:t>
            </a:r>
            <a:r>
              <a:rPr lang="vi-VN" sz="2400" b="0" i="0" dirty="0">
                <a:effectLst/>
              </a:rPr>
              <a:t>?</a:t>
            </a:r>
            <a:br>
              <a:rPr lang="vi-VN" sz="2400" b="0" i="0" dirty="0">
                <a:effectLst/>
              </a:rPr>
            </a:br>
            <a:endParaRPr lang="en-US" sz="2400" dirty="0"/>
          </a:p>
        </p:txBody>
      </p:sp>
      <p:sp>
        <p:nvSpPr>
          <p:cNvPr id="4" name="Hộp Văn bản 3">
            <a:extLst>
              <a:ext uri="{FF2B5EF4-FFF2-40B4-BE49-F238E27FC236}">
                <a16:creationId xmlns:a16="http://schemas.microsoft.com/office/drawing/2014/main" id="{6B6220F4-6B78-4BD6-ADB9-7BDBCF556407}"/>
              </a:ext>
            </a:extLst>
          </p:cNvPr>
          <p:cNvSpPr txBox="1"/>
          <p:nvPr/>
        </p:nvSpPr>
        <p:spPr>
          <a:xfrm>
            <a:off x="1358348" y="3900895"/>
            <a:ext cx="9104243" cy="2308324"/>
          </a:xfrm>
          <a:prstGeom prst="rect">
            <a:avLst/>
          </a:prstGeom>
          <a:noFill/>
        </p:spPr>
        <p:txBody>
          <a:bodyPr wrap="square">
            <a:spAutoFit/>
          </a:bodyPr>
          <a:lstStyle/>
          <a:p>
            <a:r>
              <a:rPr lang="vi-VN" sz="2400" dirty="0" err="1">
                <a:solidFill>
                  <a:srgbClr val="FF0000"/>
                </a:solidFill>
              </a:rPr>
              <a:t>Lời</a:t>
            </a:r>
            <a:r>
              <a:rPr lang="vi-VN" sz="2400" dirty="0">
                <a:solidFill>
                  <a:srgbClr val="FF0000"/>
                </a:solidFill>
              </a:rPr>
              <a:t> </a:t>
            </a:r>
            <a:r>
              <a:rPr lang="vi-VN" sz="2400" dirty="0" err="1">
                <a:solidFill>
                  <a:srgbClr val="FF0000"/>
                </a:solidFill>
              </a:rPr>
              <a:t>giải</a:t>
            </a:r>
            <a:r>
              <a:rPr lang="vi-VN" sz="2400" dirty="0">
                <a:solidFill>
                  <a:srgbClr val="FF0000"/>
                </a:solidFill>
              </a:rPr>
              <a:t>:</a:t>
            </a:r>
            <a:br>
              <a:rPr lang="vi-VN" sz="2400" dirty="0">
                <a:solidFill>
                  <a:srgbClr val="FF0000"/>
                </a:solidFill>
              </a:rPr>
            </a:br>
            <a:r>
              <a:rPr lang="vi-VN" sz="2400" dirty="0">
                <a:solidFill>
                  <a:srgbClr val="FF0000"/>
                </a:solidFill>
              </a:rPr>
              <a:t>Suy </a:t>
            </a:r>
            <a:r>
              <a:rPr lang="vi-VN" sz="2400" dirty="0" err="1">
                <a:solidFill>
                  <a:srgbClr val="FF0000"/>
                </a:solidFill>
              </a:rPr>
              <a:t>nghĩ</a:t>
            </a:r>
            <a:r>
              <a:rPr lang="vi-VN" sz="2400" dirty="0">
                <a:solidFill>
                  <a:srgbClr val="FF0000"/>
                </a:solidFill>
              </a:rPr>
              <a:t> </a:t>
            </a:r>
            <a:r>
              <a:rPr lang="vi-VN" sz="2400" dirty="0" err="1">
                <a:solidFill>
                  <a:srgbClr val="FF0000"/>
                </a:solidFill>
              </a:rPr>
              <a:t>của</a:t>
            </a:r>
            <a:r>
              <a:rPr lang="vi-VN" sz="2400" dirty="0">
                <a:solidFill>
                  <a:srgbClr val="FF0000"/>
                </a:solidFill>
              </a:rPr>
              <a:t> anh H không </a:t>
            </a:r>
            <a:r>
              <a:rPr lang="vi-VN" sz="2400" dirty="0" err="1">
                <a:solidFill>
                  <a:srgbClr val="FF0000"/>
                </a:solidFill>
              </a:rPr>
              <a:t>đúng</a:t>
            </a:r>
            <a:r>
              <a:rPr lang="vi-VN" sz="2400" dirty="0">
                <a:solidFill>
                  <a:srgbClr val="FF0000"/>
                </a:solidFill>
              </a:rPr>
              <a:t> </a:t>
            </a:r>
            <a:r>
              <a:rPr lang="vi-VN" sz="2400" dirty="0" err="1">
                <a:solidFill>
                  <a:srgbClr val="FF0000"/>
                </a:solidFill>
              </a:rPr>
              <a:t>vì</a:t>
            </a:r>
            <a:r>
              <a:rPr lang="vi-VN" sz="2400" dirty="0">
                <a:solidFill>
                  <a:srgbClr val="FF0000"/>
                </a:solidFill>
              </a:rPr>
              <a:t> tham gia </a:t>
            </a:r>
            <a:r>
              <a:rPr lang="vi-VN" sz="2400" dirty="0" err="1">
                <a:solidFill>
                  <a:srgbClr val="FF0000"/>
                </a:solidFill>
              </a:rPr>
              <a:t>các</a:t>
            </a:r>
            <a:r>
              <a:rPr lang="vi-VN" sz="2400" dirty="0">
                <a:solidFill>
                  <a:srgbClr val="FF0000"/>
                </a:solidFill>
              </a:rPr>
              <a:t> </a:t>
            </a:r>
            <a:r>
              <a:rPr lang="vi-VN" sz="2400" dirty="0" err="1">
                <a:solidFill>
                  <a:srgbClr val="FF0000"/>
                </a:solidFill>
              </a:rPr>
              <a:t>cuộc</a:t>
            </a:r>
            <a:r>
              <a:rPr lang="vi-VN" sz="2400" dirty="0">
                <a:solidFill>
                  <a:srgbClr val="FF0000"/>
                </a:solidFill>
              </a:rPr>
              <a:t> </a:t>
            </a:r>
            <a:r>
              <a:rPr lang="vi-VN" sz="2400" dirty="0" err="1">
                <a:solidFill>
                  <a:srgbClr val="FF0000"/>
                </a:solidFill>
              </a:rPr>
              <a:t>họp</a:t>
            </a:r>
            <a:r>
              <a:rPr lang="vi-VN" sz="2400" dirty="0">
                <a:solidFill>
                  <a:srgbClr val="FF0000"/>
                </a:solidFill>
              </a:rPr>
              <a:t> ở thôn </a:t>
            </a:r>
            <a:r>
              <a:rPr lang="vi-VN" sz="2400" dirty="0" err="1">
                <a:solidFill>
                  <a:srgbClr val="FF0000"/>
                </a:solidFill>
              </a:rPr>
              <a:t>xóm</a:t>
            </a:r>
            <a:r>
              <a:rPr lang="vi-VN" sz="2400" dirty="0">
                <a:solidFill>
                  <a:srgbClr val="FF0000"/>
                </a:solidFill>
              </a:rPr>
              <a:t> </a:t>
            </a:r>
            <a:r>
              <a:rPr lang="vi-VN" sz="2400" dirty="0" err="1">
                <a:solidFill>
                  <a:srgbClr val="FF0000"/>
                </a:solidFill>
              </a:rPr>
              <a:t>là</a:t>
            </a:r>
            <a:r>
              <a:rPr lang="vi-VN" sz="2400" dirty="0">
                <a:solidFill>
                  <a:srgbClr val="FF0000"/>
                </a:solidFill>
              </a:rPr>
              <a:t> </a:t>
            </a:r>
            <a:r>
              <a:rPr lang="vi-VN" sz="2400" dirty="0" err="1">
                <a:solidFill>
                  <a:srgbClr val="FF0000"/>
                </a:solidFill>
              </a:rPr>
              <a:t>hình</a:t>
            </a:r>
            <a:r>
              <a:rPr lang="vi-VN" sz="2400" dirty="0">
                <a:solidFill>
                  <a:srgbClr val="FF0000"/>
                </a:solidFill>
              </a:rPr>
              <a:t> </a:t>
            </a:r>
            <a:r>
              <a:rPr lang="vi-VN" sz="2400" dirty="0" err="1">
                <a:solidFill>
                  <a:srgbClr val="FF0000"/>
                </a:solidFill>
              </a:rPr>
              <a:t>thức</a:t>
            </a:r>
            <a:r>
              <a:rPr lang="vi-VN" sz="2400" dirty="0">
                <a:solidFill>
                  <a:srgbClr val="FF0000"/>
                </a:solidFill>
              </a:rPr>
              <a:t> tham gia </a:t>
            </a:r>
            <a:r>
              <a:rPr lang="vi-VN" sz="2400" dirty="0" err="1">
                <a:solidFill>
                  <a:srgbClr val="FF0000"/>
                </a:solidFill>
              </a:rPr>
              <a:t>quản</a:t>
            </a:r>
            <a:r>
              <a:rPr lang="vi-VN" sz="2400" dirty="0">
                <a:solidFill>
                  <a:srgbClr val="FF0000"/>
                </a:solidFill>
              </a:rPr>
              <a:t> </a:t>
            </a:r>
            <a:r>
              <a:rPr lang="vi-VN" sz="2400" dirty="0" err="1">
                <a:solidFill>
                  <a:srgbClr val="FF0000"/>
                </a:solidFill>
              </a:rPr>
              <a:t>lí</a:t>
            </a:r>
            <a:r>
              <a:rPr lang="vi-VN" sz="2400" dirty="0">
                <a:solidFill>
                  <a:srgbClr val="FF0000"/>
                </a:solidFill>
              </a:rPr>
              <a:t> </a:t>
            </a:r>
            <a:r>
              <a:rPr lang="vi-VN" sz="2400" dirty="0" err="1">
                <a:solidFill>
                  <a:srgbClr val="FF0000"/>
                </a:solidFill>
              </a:rPr>
              <a:t>xã</a:t>
            </a:r>
            <a:r>
              <a:rPr lang="vi-VN" sz="2400" dirty="0">
                <a:solidFill>
                  <a:srgbClr val="FF0000"/>
                </a:solidFill>
              </a:rPr>
              <a:t> </a:t>
            </a:r>
            <a:r>
              <a:rPr lang="vi-VN" sz="2400" dirty="0" err="1">
                <a:solidFill>
                  <a:srgbClr val="FF0000"/>
                </a:solidFill>
              </a:rPr>
              <a:t>hội</a:t>
            </a:r>
            <a:r>
              <a:rPr lang="vi-VN" sz="2400" dirty="0">
                <a:solidFill>
                  <a:srgbClr val="FF0000"/>
                </a:solidFill>
              </a:rPr>
              <a:t>, </a:t>
            </a:r>
            <a:r>
              <a:rPr lang="vi-VN" sz="2400" dirty="0" err="1">
                <a:solidFill>
                  <a:srgbClr val="FF0000"/>
                </a:solidFill>
              </a:rPr>
              <a:t>là</a:t>
            </a:r>
            <a:r>
              <a:rPr lang="vi-VN" sz="2400" dirty="0">
                <a:solidFill>
                  <a:srgbClr val="FF0000"/>
                </a:solidFill>
              </a:rPr>
              <a:t> </a:t>
            </a:r>
            <a:r>
              <a:rPr lang="vi-VN" sz="2400" dirty="0" err="1">
                <a:solidFill>
                  <a:srgbClr val="FF0000"/>
                </a:solidFill>
              </a:rPr>
              <a:t>dịp</a:t>
            </a:r>
            <a:r>
              <a:rPr lang="vi-VN" sz="2400" dirty="0">
                <a:solidFill>
                  <a:srgbClr val="FF0000"/>
                </a:solidFill>
              </a:rPr>
              <a:t> </a:t>
            </a:r>
            <a:r>
              <a:rPr lang="vi-VN" sz="2400" dirty="0" err="1">
                <a:solidFill>
                  <a:srgbClr val="FF0000"/>
                </a:solidFill>
              </a:rPr>
              <a:t>để</a:t>
            </a:r>
            <a:r>
              <a:rPr lang="vi-VN" sz="2400" dirty="0">
                <a:solidFill>
                  <a:srgbClr val="FF0000"/>
                </a:solidFill>
              </a:rPr>
              <a:t> </a:t>
            </a:r>
            <a:r>
              <a:rPr lang="vi-VN" sz="2400" dirty="0" err="1">
                <a:solidFill>
                  <a:srgbClr val="FF0000"/>
                </a:solidFill>
              </a:rPr>
              <a:t>mỗi</a:t>
            </a:r>
            <a:r>
              <a:rPr lang="vi-VN" sz="2400" dirty="0">
                <a:solidFill>
                  <a:srgbClr val="FF0000"/>
                </a:solidFill>
              </a:rPr>
              <a:t> công dân </a:t>
            </a:r>
            <a:r>
              <a:rPr lang="vi-VN" sz="2400" dirty="0" err="1">
                <a:solidFill>
                  <a:srgbClr val="FF0000"/>
                </a:solidFill>
              </a:rPr>
              <a:t>thể</a:t>
            </a:r>
            <a:r>
              <a:rPr lang="vi-VN" sz="2400" dirty="0">
                <a:solidFill>
                  <a:srgbClr val="FF0000"/>
                </a:solidFill>
              </a:rPr>
              <a:t> </a:t>
            </a:r>
            <a:r>
              <a:rPr lang="vi-VN" sz="2400" dirty="0" err="1">
                <a:solidFill>
                  <a:srgbClr val="FF0000"/>
                </a:solidFill>
              </a:rPr>
              <a:t>hiện</a:t>
            </a:r>
            <a:r>
              <a:rPr lang="vi-VN" sz="2400" dirty="0">
                <a:solidFill>
                  <a:srgbClr val="FF0000"/>
                </a:solidFill>
              </a:rPr>
              <a:t> </a:t>
            </a:r>
            <a:r>
              <a:rPr lang="vi-VN" sz="2400" dirty="0" err="1">
                <a:solidFill>
                  <a:srgbClr val="FF0000"/>
                </a:solidFill>
              </a:rPr>
              <a:t>quyền</a:t>
            </a:r>
            <a:r>
              <a:rPr lang="vi-VN" sz="2400" dirty="0">
                <a:solidFill>
                  <a:srgbClr val="FF0000"/>
                </a:solidFill>
              </a:rPr>
              <a:t> </a:t>
            </a:r>
            <a:r>
              <a:rPr lang="vi-VN" sz="2400" dirty="0" err="1">
                <a:solidFill>
                  <a:srgbClr val="FF0000"/>
                </a:solidFill>
              </a:rPr>
              <a:t>và</a:t>
            </a:r>
            <a:r>
              <a:rPr lang="vi-VN" sz="2400" dirty="0">
                <a:solidFill>
                  <a:srgbClr val="FF0000"/>
                </a:solidFill>
              </a:rPr>
              <a:t> </a:t>
            </a:r>
            <a:r>
              <a:rPr lang="vi-VN" sz="2400" dirty="0" err="1">
                <a:solidFill>
                  <a:srgbClr val="FF0000"/>
                </a:solidFill>
              </a:rPr>
              <a:t>trách</a:t>
            </a:r>
            <a:r>
              <a:rPr lang="vi-VN" sz="2400" dirty="0">
                <a:solidFill>
                  <a:srgbClr val="FF0000"/>
                </a:solidFill>
              </a:rPr>
              <a:t> </a:t>
            </a:r>
            <a:r>
              <a:rPr lang="vi-VN" sz="2400" dirty="0" err="1">
                <a:solidFill>
                  <a:srgbClr val="FF0000"/>
                </a:solidFill>
              </a:rPr>
              <a:t>nhiệm</a:t>
            </a:r>
            <a:r>
              <a:rPr lang="vi-VN" sz="2400" dirty="0">
                <a:solidFill>
                  <a:srgbClr val="FF0000"/>
                </a:solidFill>
              </a:rPr>
              <a:t> </a:t>
            </a:r>
            <a:r>
              <a:rPr lang="vi-VN" sz="2400" dirty="0" err="1">
                <a:solidFill>
                  <a:srgbClr val="FF0000"/>
                </a:solidFill>
              </a:rPr>
              <a:t>của</a:t>
            </a:r>
            <a:r>
              <a:rPr lang="vi-VN" sz="2400" dirty="0">
                <a:solidFill>
                  <a:srgbClr val="FF0000"/>
                </a:solidFill>
              </a:rPr>
              <a:t> </a:t>
            </a:r>
            <a:r>
              <a:rPr lang="vi-VN" sz="2400" dirty="0" err="1">
                <a:solidFill>
                  <a:srgbClr val="FF0000"/>
                </a:solidFill>
              </a:rPr>
              <a:t>mình</a:t>
            </a:r>
            <a:r>
              <a:rPr lang="vi-VN" sz="2400" dirty="0">
                <a:solidFill>
                  <a:srgbClr val="FF0000"/>
                </a:solidFill>
              </a:rPr>
              <a:t> </a:t>
            </a:r>
            <a:r>
              <a:rPr lang="vi-VN" sz="2400" dirty="0" err="1">
                <a:solidFill>
                  <a:srgbClr val="FF0000"/>
                </a:solidFill>
              </a:rPr>
              <a:t>đối</a:t>
            </a:r>
            <a:r>
              <a:rPr lang="vi-VN" sz="2400" dirty="0">
                <a:solidFill>
                  <a:srgbClr val="FF0000"/>
                </a:solidFill>
              </a:rPr>
              <a:t> </a:t>
            </a:r>
            <a:r>
              <a:rPr lang="vi-VN" sz="2400" dirty="0" err="1">
                <a:solidFill>
                  <a:srgbClr val="FF0000"/>
                </a:solidFill>
              </a:rPr>
              <a:t>với</a:t>
            </a:r>
            <a:r>
              <a:rPr lang="vi-VN" sz="2400" dirty="0">
                <a:solidFill>
                  <a:srgbClr val="FF0000"/>
                </a:solidFill>
              </a:rPr>
              <a:t> </a:t>
            </a:r>
            <a:r>
              <a:rPr lang="vi-VN" sz="2400" dirty="0" err="1">
                <a:solidFill>
                  <a:srgbClr val="FF0000"/>
                </a:solidFill>
              </a:rPr>
              <a:t>xã</a:t>
            </a:r>
            <a:r>
              <a:rPr lang="vi-VN" sz="2400" dirty="0">
                <a:solidFill>
                  <a:srgbClr val="FF0000"/>
                </a:solidFill>
              </a:rPr>
              <a:t> </a:t>
            </a:r>
            <a:r>
              <a:rPr lang="vi-VN" sz="2400" dirty="0" err="1">
                <a:solidFill>
                  <a:srgbClr val="FF0000"/>
                </a:solidFill>
              </a:rPr>
              <a:t>hội</a:t>
            </a:r>
            <a:r>
              <a:rPr lang="vi-VN" sz="2400" dirty="0">
                <a:solidFill>
                  <a:srgbClr val="FF0000"/>
                </a:solidFill>
              </a:rPr>
              <a:t>, qua </a:t>
            </a:r>
            <a:r>
              <a:rPr lang="vi-VN" sz="2400" dirty="0" err="1">
                <a:solidFill>
                  <a:srgbClr val="FF0000"/>
                </a:solidFill>
              </a:rPr>
              <a:t>đó</a:t>
            </a:r>
            <a:r>
              <a:rPr lang="vi-VN" sz="2400" dirty="0">
                <a:solidFill>
                  <a:srgbClr val="FF0000"/>
                </a:solidFill>
              </a:rPr>
              <a:t> </a:t>
            </a:r>
            <a:r>
              <a:rPr lang="vi-VN" sz="2400" dirty="0" err="1">
                <a:solidFill>
                  <a:srgbClr val="FF0000"/>
                </a:solidFill>
              </a:rPr>
              <a:t>mà</a:t>
            </a:r>
            <a:r>
              <a:rPr lang="vi-VN" sz="2400" dirty="0">
                <a:solidFill>
                  <a:srgbClr val="FF0000"/>
                </a:solidFill>
              </a:rPr>
              <a:t> </a:t>
            </a:r>
            <a:r>
              <a:rPr lang="vi-VN" sz="2400" dirty="0" err="1">
                <a:solidFill>
                  <a:srgbClr val="FF0000"/>
                </a:solidFill>
              </a:rPr>
              <a:t>đóng</a:t>
            </a:r>
            <a:r>
              <a:rPr lang="vi-VN" sz="2400" dirty="0">
                <a:solidFill>
                  <a:srgbClr val="FF0000"/>
                </a:solidFill>
              </a:rPr>
              <a:t> </a:t>
            </a:r>
            <a:r>
              <a:rPr lang="vi-VN" sz="2400" dirty="0" err="1">
                <a:solidFill>
                  <a:srgbClr val="FF0000"/>
                </a:solidFill>
              </a:rPr>
              <a:t>góp</a:t>
            </a:r>
            <a:r>
              <a:rPr lang="vi-VN" sz="2400" dirty="0">
                <a:solidFill>
                  <a:srgbClr val="FF0000"/>
                </a:solidFill>
              </a:rPr>
              <a:t> </a:t>
            </a:r>
            <a:r>
              <a:rPr lang="vi-VN" sz="2400" dirty="0" err="1">
                <a:solidFill>
                  <a:srgbClr val="FF0000"/>
                </a:solidFill>
              </a:rPr>
              <a:t>vào</a:t>
            </a:r>
            <a:r>
              <a:rPr lang="vi-VN" sz="2400" dirty="0">
                <a:solidFill>
                  <a:srgbClr val="FF0000"/>
                </a:solidFill>
              </a:rPr>
              <a:t> </a:t>
            </a:r>
            <a:r>
              <a:rPr lang="vi-VN" sz="2400" dirty="0" err="1">
                <a:solidFill>
                  <a:srgbClr val="FF0000"/>
                </a:solidFill>
              </a:rPr>
              <a:t>sự</a:t>
            </a:r>
            <a:r>
              <a:rPr lang="vi-VN" sz="2400" dirty="0">
                <a:solidFill>
                  <a:srgbClr val="FF0000"/>
                </a:solidFill>
              </a:rPr>
              <a:t> </a:t>
            </a:r>
            <a:r>
              <a:rPr lang="vi-VN" sz="2400" dirty="0" err="1">
                <a:solidFill>
                  <a:srgbClr val="FF0000"/>
                </a:solidFill>
              </a:rPr>
              <a:t>phát</a:t>
            </a:r>
            <a:r>
              <a:rPr lang="vi-VN" sz="2400" dirty="0">
                <a:solidFill>
                  <a:srgbClr val="FF0000"/>
                </a:solidFill>
              </a:rPr>
              <a:t> </a:t>
            </a:r>
            <a:r>
              <a:rPr lang="vi-VN" sz="2400" dirty="0" err="1">
                <a:solidFill>
                  <a:srgbClr val="FF0000"/>
                </a:solidFill>
              </a:rPr>
              <a:t>triển</a:t>
            </a:r>
            <a:r>
              <a:rPr lang="vi-VN" sz="2400" dirty="0">
                <a:solidFill>
                  <a:srgbClr val="FF0000"/>
                </a:solidFill>
              </a:rPr>
              <a:t> </a:t>
            </a:r>
            <a:r>
              <a:rPr lang="vi-VN" sz="2400" dirty="0" err="1">
                <a:solidFill>
                  <a:srgbClr val="FF0000"/>
                </a:solidFill>
              </a:rPr>
              <a:t>của</a:t>
            </a:r>
            <a:r>
              <a:rPr lang="vi-VN" sz="2400" dirty="0">
                <a:solidFill>
                  <a:srgbClr val="FF0000"/>
                </a:solidFill>
              </a:rPr>
              <a:t> </a:t>
            </a:r>
            <a:r>
              <a:rPr lang="vi-VN" sz="2400" dirty="0" err="1">
                <a:solidFill>
                  <a:srgbClr val="FF0000"/>
                </a:solidFill>
              </a:rPr>
              <a:t>địa</a:t>
            </a:r>
            <a:r>
              <a:rPr lang="vi-VN" sz="2400" dirty="0">
                <a:solidFill>
                  <a:srgbClr val="FF0000"/>
                </a:solidFill>
              </a:rPr>
              <a:t> phương</a:t>
            </a:r>
            <a:br>
              <a:rPr lang="vi-VN" sz="2400" dirty="0">
                <a:solidFill>
                  <a:srgbClr val="FF0000"/>
                </a:solidFill>
              </a:rPr>
            </a:br>
            <a:endParaRPr lang="en-US" sz="2400" dirty="0">
              <a:solidFill>
                <a:srgbClr val="FF0000"/>
              </a:solidFill>
            </a:endParaRPr>
          </a:p>
        </p:txBody>
      </p:sp>
    </p:spTree>
    <p:extLst>
      <p:ext uri="{BB962C8B-B14F-4D97-AF65-F5344CB8AC3E}">
        <p14:creationId xmlns:p14="http://schemas.microsoft.com/office/powerpoint/2010/main" val="21247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33BCAC1-AF78-4A46-9AFC-994E5B1F1FAB}"/>
              </a:ext>
            </a:extLst>
          </p:cNvPr>
          <p:cNvSpPr>
            <a:spLocks noGrp="1"/>
          </p:cNvSpPr>
          <p:nvPr>
            <p:ph type="title"/>
          </p:nvPr>
        </p:nvSpPr>
        <p:spPr>
          <a:xfrm>
            <a:off x="533400" y="1849369"/>
            <a:ext cx="10515600" cy="1325563"/>
          </a:xfrm>
        </p:spPr>
        <p:txBody>
          <a:bodyPr>
            <a:noAutofit/>
          </a:bodyPr>
          <a:lstStyle/>
          <a:p>
            <a:pPr fontAlgn="base"/>
            <a:r>
              <a:rPr lang="vi-VN" sz="3200" b="0" i="0" dirty="0">
                <a:effectLst/>
                <a:latin typeface="Roboto"/>
              </a:rPr>
              <a:t>Trong khu dân cư nơi gia </a:t>
            </a:r>
            <a:r>
              <a:rPr lang="vi-VN" sz="3200" b="0" i="0" dirty="0" err="1">
                <a:effectLst/>
                <a:latin typeface="Roboto"/>
              </a:rPr>
              <a:t>đình</a:t>
            </a:r>
            <a:r>
              <a:rPr lang="vi-VN" sz="3200" b="0" i="0" dirty="0">
                <a:effectLst/>
                <a:latin typeface="Roboto"/>
              </a:rPr>
              <a:t> Quang sinh </a:t>
            </a:r>
            <a:r>
              <a:rPr lang="vi-VN" sz="3200" b="0" i="0" dirty="0" err="1">
                <a:effectLst/>
                <a:latin typeface="Roboto"/>
              </a:rPr>
              <a:t>sống</a:t>
            </a:r>
            <a:r>
              <a:rPr lang="vi-VN" sz="3200" b="0" i="0" dirty="0">
                <a:effectLst/>
                <a:latin typeface="Roboto"/>
              </a:rPr>
              <a:t> </a:t>
            </a:r>
            <a:r>
              <a:rPr lang="vi-VN" sz="3200" b="0" i="0" dirty="0" err="1">
                <a:effectLst/>
                <a:latin typeface="Roboto"/>
              </a:rPr>
              <a:t>có</a:t>
            </a:r>
            <a:r>
              <a:rPr lang="vi-VN" sz="3200" b="0" i="0" dirty="0">
                <a:effectLst/>
                <a:latin typeface="Roboto"/>
              </a:rPr>
              <a:t> </a:t>
            </a:r>
            <a:r>
              <a:rPr lang="vi-VN" sz="3200" b="0" i="0" dirty="0" err="1">
                <a:effectLst/>
                <a:latin typeface="Roboto"/>
              </a:rPr>
              <a:t>một</a:t>
            </a:r>
            <a:r>
              <a:rPr lang="vi-VN" sz="3200" b="0" i="0" dirty="0">
                <a:effectLst/>
                <a:latin typeface="Roboto"/>
              </a:rPr>
              <a:t> </a:t>
            </a:r>
            <a:r>
              <a:rPr lang="vi-VN" sz="3200" b="0" i="0" dirty="0" err="1">
                <a:effectLst/>
                <a:latin typeface="Roboto"/>
              </a:rPr>
              <a:t>lò</a:t>
            </a:r>
            <a:r>
              <a:rPr lang="vi-VN" sz="3200" b="0" i="0" dirty="0">
                <a:effectLst/>
                <a:latin typeface="Roboto"/>
              </a:rPr>
              <a:t> </a:t>
            </a:r>
            <a:r>
              <a:rPr lang="vi-VN" sz="3200" b="0" i="0" dirty="0" err="1">
                <a:effectLst/>
                <a:latin typeface="Roboto"/>
              </a:rPr>
              <a:t>giết</a:t>
            </a:r>
            <a:r>
              <a:rPr lang="vi-VN" sz="3200" b="0" i="0" dirty="0">
                <a:effectLst/>
                <a:latin typeface="Roboto"/>
              </a:rPr>
              <a:t> </a:t>
            </a:r>
            <a:r>
              <a:rPr lang="vi-VN" sz="3200" b="0" i="0" dirty="0" err="1">
                <a:effectLst/>
                <a:latin typeface="Roboto"/>
              </a:rPr>
              <a:t>mổ</a:t>
            </a:r>
            <a:r>
              <a:rPr lang="vi-VN" sz="3200" b="0" i="0" dirty="0">
                <a:effectLst/>
                <a:latin typeface="Roboto"/>
              </a:rPr>
              <a:t> </a:t>
            </a:r>
            <a:r>
              <a:rPr lang="vi-VN" sz="3200" b="0" i="0" dirty="0" err="1">
                <a:effectLst/>
                <a:latin typeface="Roboto"/>
              </a:rPr>
              <a:t>động</a:t>
            </a:r>
            <a:r>
              <a:rPr lang="vi-VN" sz="3200" b="0" i="0" dirty="0">
                <a:effectLst/>
                <a:latin typeface="Roboto"/>
              </a:rPr>
              <a:t> </a:t>
            </a:r>
            <a:r>
              <a:rPr lang="vi-VN" sz="3200" b="0" i="0" dirty="0" err="1">
                <a:effectLst/>
                <a:latin typeface="Roboto"/>
              </a:rPr>
              <a:t>vật</a:t>
            </a:r>
            <a:r>
              <a:rPr lang="vi-VN" sz="3200" b="0" i="0" dirty="0">
                <a:effectLst/>
                <a:latin typeface="Roboto"/>
              </a:rPr>
              <a:t>. </a:t>
            </a:r>
            <a:r>
              <a:rPr lang="vi-VN" sz="3200" b="0" i="0" dirty="0" err="1">
                <a:effectLst/>
                <a:latin typeface="Roboto"/>
              </a:rPr>
              <a:t>Hoạt</a:t>
            </a:r>
            <a:r>
              <a:rPr lang="vi-VN" sz="3200" b="0" i="0" dirty="0">
                <a:effectLst/>
                <a:latin typeface="Roboto"/>
              </a:rPr>
              <a:t> </a:t>
            </a:r>
            <a:r>
              <a:rPr lang="vi-VN" sz="3200" b="0" i="0" dirty="0" err="1">
                <a:effectLst/>
                <a:latin typeface="Roboto"/>
              </a:rPr>
              <a:t>động</a:t>
            </a:r>
            <a:r>
              <a:rPr lang="vi-VN" sz="3200" b="0" i="0" dirty="0">
                <a:effectLst/>
                <a:latin typeface="Roboto"/>
              </a:rPr>
              <a:t> </a:t>
            </a:r>
            <a:r>
              <a:rPr lang="vi-VN" sz="3200" b="0" i="0" dirty="0" err="1">
                <a:effectLst/>
                <a:latin typeface="Roboto"/>
              </a:rPr>
              <a:t>của</a:t>
            </a:r>
            <a:r>
              <a:rPr lang="vi-VN" sz="3200" b="0" i="0" dirty="0">
                <a:effectLst/>
                <a:latin typeface="Roboto"/>
              </a:rPr>
              <a:t> </a:t>
            </a:r>
            <a:r>
              <a:rPr lang="vi-VN" sz="3200" b="0" i="0" dirty="0" err="1">
                <a:effectLst/>
                <a:latin typeface="Roboto"/>
              </a:rPr>
              <a:t>lò</a:t>
            </a:r>
            <a:r>
              <a:rPr lang="vi-VN" sz="3200" b="0" i="0" dirty="0">
                <a:effectLst/>
                <a:latin typeface="Roboto"/>
              </a:rPr>
              <a:t> </a:t>
            </a:r>
            <a:r>
              <a:rPr lang="vi-VN" sz="3200" b="0" i="0" dirty="0" err="1">
                <a:effectLst/>
                <a:latin typeface="Roboto"/>
              </a:rPr>
              <a:t>giết</a:t>
            </a:r>
            <a:r>
              <a:rPr lang="vi-VN" sz="3200" b="0" i="0" dirty="0">
                <a:effectLst/>
                <a:latin typeface="Roboto"/>
              </a:rPr>
              <a:t> </a:t>
            </a:r>
            <a:r>
              <a:rPr lang="vi-VN" sz="3200" b="0" i="0" dirty="0" err="1">
                <a:effectLst/>
                <a:latin typeface="Roboto"/>
              </a:rPr>
              <a:t>mổ</a:t>
            </a:r>
            <a:r>
              <a:rPr lang="vi-VN" sz="3200" b="0" i="0" dirty="0">
                <a:effectLst/>
                <a:latin typeface="Roboto"/>
              </a:rPr>
              <a:t> </a:t>
            </a:r>
            <a:r>
              <a:rPr lang="vi-VN" sz="3200" b="0" i="0" dirty="0" err="1">
                <a:effectLst/>
                <a:latin typeface="Roboto"/>
              </a:rPr>
              <a:t>động</a:t>
            </a:r>
            <a:r>
              <a:rPr lang="vi-VN" sz="3200" b="0" i="0" dirty="0">
                <a:effectLst/>
                <a:latin typeface="Roboto"/>
              </a:rPr>
              <a:t> </a:t>
            </a:r>
            <a:r>
              <a:rPr lang="vi-VN" sz="3200" b="0" i="0" dirty="0" err="1">
                <a:effectLst/>
                <a:latin typeface="Roboto"/>
              </a:rPr>
              <a:t>vật</a:t>
            </a:r>
            <a:r>
              <a:rPr lang="vi-VN" sz="3200" b="0" i="0" dirty="0">
                <a:effectLst/>
                <a:latin typeface="Roboto"/>
              </a:rPr>
              <a:t> </a:t>
            </a:r>
            <a:r>
              <a:rPr lang="vi-VN" sz="3200" b="0" i="0" dirty="0" err="1">
                <a:effectLst/>
                <a:latin typeface="Roboto"/>
              </a:rPr>
              <a:t>này</a:t>
            </a:r>
            <a:r>
              <a:rPr lang="vi-VN" sz="3200" b="0" i="0" dirty="0">
                <a:effectLst/>
                <a:latin typeface="Roboto"/>
              </a:rPr>
              <a:t> gây ô </a:t>
            </a:r>
            <a:r>
              <a:rPr lang="vi-VN" sz="3200" b="0" i="0" dirty="0" err="1">
                <a:effectLst/>
                <a:latin typeface="Roboto"/>
              </a:rPr>
              <a:t>nhiễm</a:t>
            </a:r>
            <a:r>
              <a:rPr lang="vi-VN" sz="3200" b="0" i="0" dirty="0">
                <a:effectLst/>
                <a:latin typeface="Roboto"/>
              </a:rPr>
              <a:t> </a:t>
            </a:r>
            <a:r>
              <a:rPr lang="vi-VN" sz="3200" b="0" i="0" dirty="0" err="1">
                <a:effectLst/>
                <a:latin typeface="Roboto"/>
              </a:rPr>
              <a:t>trầm</a:t>
            </a:r>
            <a:r>
              <a:rPr lang="vi-VN" sz="3200" b="0" i="0" dirty="0">
                <a:effectLst/>
                <a:latin typeface="Roboto"/>
              </a:rPr>
              <a:t> </a:t>
            </a:r>
            <a:r>
              <a:rPr lang="vi-VN" sz="3200" b="0" i="0" dirty="0" err="1">
                <a:effectLst/>
                <a:latin typeface="Roboto"/>
              </a:rPr>
              <a:t>trọng</a:t>
            </a:r>
            <a:r>
              <a:rPr lang="vi-VN" sz="3200" b="0" i="0" dirty="0">
                <a:effectLst/>
                <a:latin typeface="Roboto"/>
              </a:rPr>
              <a:t> ra xung quanh </a:t>
            </a:r>
            <a:r>
              <a:rPr lang="vi-VN" sz="3200" b="0" i="0" dirty="0" err="1">
                <a:effectLst/>
                <a:latin typeface="Roboto"/>
              </a:rPr>
              <a:t>vì</a:t>
            </a:r>
            <a:r>
              <a:rPr lang="vi-VN" sz="3200" b="0" i="0" dirty="0">
                <a:effectLst/>
                <a:latin typeface="Roboto"/>
              </a:rPr>
              <a:t> </a:t>
            </a:r>
            <a:r>
              <a:rPr lang="vi-VN" sz="3200" b="0" i="0" dirty="0" err="1">
                <a:effectLst/>
                <a:latin typeface="Roboto"/>
              </a:rPr>
              <a:t>những</a:t>
            </a:r>
            <a:r>
              <a:rPr lang="vi-VN" sz="3200" b="0" i="0" dirty="0">
                <a:effectLst/>
                <a:latin typeface="Roboto"/>
              </a:rPr>
              <a:t> </a:t>
            </a:r>
            <a:r>
              <a:rPr lang="vi-VN" sz="3200" b="0" i="0" dirty="0" err="1">
                <a:effectLst/>
                <a:latin typeface="Roboto"/>
              </a:rPr>
              <a:t>chất</a:t>
            </a:r>
            <a:r>
              <a:rPr lang="vi-VN" sz="3200" b="0" i="0" dirty="0">
                <a:effectLst/>
                <a:latin typeface="Roboto"/>
              </a:rPr>
              <a:t> </a:t>
            </a:r>
            <a:r>
              <a:rPr lang="vi-VN" sz="3200" b="0" i="0" dirty="0" err="1">
                <a:effectLst/>
                <a:latin typeface="Roboto"/>
              </a:rPr>
              <a:t>thải</a:t>
            </a:r>
            <a:r>
              <a:rPr lang="vi-VN" sz="3200" b="0" i="0" dirty="0">
                <a:effectLst/>
                <a:latin typeface="Roboto"/>
              </a:rPr>
              <a:t> </a:t>
            </a:r>
            <a:r>
              <a:rPr lang="vi-VN" sz="3200" b="0" i="0" dirty="0" err="1">
                <a:effectLst/>
                <a:latin typeface="Roboto"/>
              </a:rPr>
              <a:t>của</a:t>
            </a:r>
            <a:r>
              <a:rPr lang="vi-VN" sz="3200" b="0" i="0" dirty="0">
                <a:effectLst/>
                <a:latin typeface="Roboto"/>
              </a:rPr>
              <a:t> </a:t>
            </a:r>
            <a:r>
              <a:rPr lang="vi-VN" sz="3200" b="0" i="0" dirty="0" err="1">
                <a:effectLst/>
                <a:latin typeface="Roboto"/>
              </a:rPr>
              <a:t>nó</a:t>
            </a:r>
            <a:r>
              <a:rPr lang="vi-VN" sz="3200" b="0" i="0" dirty="0">
                <a:effectLst/>
                <a:latin typeface="Roboto"/>
              </a:rPr>
              <a:t>. </a:t>
            </a:r>
            <a:r>
              <a:rPr lang="vi-VN" sz="3200" b="0" i="0" dirty="0" err="1">
                <a:effectLst/>
                <a:latin typeface="Roboto"/>
              </a:rPr>
              <a:t>Bà</a:t>
            </a:r>
            <a:r>
              <a:rPr lang="vi-VN" sz="3200" b="0" i="0" dirty="0">
                <a:effectLst/>
                <a:latin typeface="Roboto"/>
              </a:rPr>
              <a:t> con </a:t>
            </a:r>
            <a:r>
              <a:rPr lang="vi-VN" sz="3200" b="0" i="0" dirty="0" err="1">
                <a:effectLst/>
                <a:latin typeface="Roboto"/>
              </a:rPr>
              <a:t>phàn</a:t>
            </a:r>
            <a:r>
              <a:rPr lang="vi-VN" sz="3200" b="0" i="0" dirty="0">
                <a:effectLst/>
                <a:latin typeface="Roboto"/>
              </a:rPr>
              <a:t> </a:t>
            </a:r>
            <a:r>
              <a:rPr lang="vi-VN" sz="3200" b="0" i="0" dirty="0" err="1">
                <a:effectLst/>
                <a:latin typeface="Roboto"/>
              </a:rPr>
              <a:t>nàn</a:t>
            </a:r>
            <a:r>
              <a:rPr lang="vi-VN" sz="3200" b="0" i="0" dirty="0">
                <a:effectLst/>
                <a:latin typeface="Roboto"/>
              </a:rPr>
              <a:t> </a:t>
            </a:r>
            <a:r>
              <a:rPr lang="vi-VN" sz="3200" b="0" i="0" dirty="0" err="1">
                <a:effectLst/>
                <a:latin typeface="Roboto"/>
              </a:rPr>
              <a:t>nhiều</a:t>
            </a:r>
            <a:r>
              <a:rPr lang="vi-VN" sz="3200" b="0" i="0" dirty="0">
                <a:effectLst/>
                <a:latin typeface="Roboto"/>
              </a:rPr>
              <a:t> nhưng </a:t>
            </a:r>
            <a:r>
              <a:rPr lang="vi-VN" sz="3200" b="0" i="0" dirty="0" err="1">
                <a:effectLst/>
                <a:latin typeface="Roboto"/>
              </a:rPr>
              <a:t>cảnh</a:t>
            </a:r>
            <a:r>
              <a:rPr lang="vi-VN" sz="3200" b="0" i="0" dirty="0">
                <a:effectLst/>
                <a:latin typeface="Roboto"/>
              </a:rPr>
              <a:t> </a:t>
            </a:r>
            <a:r>
              <a:rPr lang="vi-VN" sz="3200" b="0" i="0" dirty="0" err="1">
                <a:effectLst/>
                <a:latin typeface="Roboto"/>
              </a:rPr>
              <a:t>đó</a:t>
            </a:r>
            <a:r>
              <a:rPr lang="vi-VN" sz="3200" b="0" i="0" dirty="0">
                <a:effectLst/>
                <a:latin typeface="Roboto"/>
              </a:rPr>
              <a:t> </a:t>
            </a:r>
            <a:r>
              <a:rPr lang="vi-VN" sz="3200" b="0" i="0" dirty="0" err="1">
                <a:effectLst/>
                <a:latin typeface="Roboto"/>
              </a:rPr>
              <a:t>vẫn</a:t>
            </a:r>
            <a:r>
              <a:rPr lang="vi-VN" sz="3200" b="0" i="0" dirty="0">
                <a:effectLst/>
                <a:latin typeface="Roboto"/>
              </a:rPr>
              <a:t> </a:t>
            </a:r>
            <a:r>
              <a:rPr lang="vi-VN" sz="3200" b="0" i="0" dirty="0" err="1">
                <a:effectLst/>
                <a:latin typeface="Roboto"/>
              </a:rPr>
              <a:t>tiếp</a:t>
            </a:r>
            <a:r>
              <a:rPr lang="vi-VN" sz="3200" b="0" i="0" dirty="0">
                <a:effectLst/>
                <a:latin typeface="Roboto"/>
              </a:rPr>
              <a:t> </a:t>
            </a:r>
            <a:r>
              <a:rPr lang="vi-VN" sz="3200" b="0" i="0" dirty="0" err="1">
                <a:effectLst/>
                <a:latin typeface="Roboto"/>
              </a:rPr>
              <a:t>tục</a:t>
            </a:r>
            <a:r>
              <a:rPr lang="vi-VN" sz="3200" b="0" i="0" dirty="0">
                <a:effectLst/>
                <a:latin typeface="Roboto"/>
              </a:rPr>
              <a:t> </a:t>
            </a:r>
            <a:r>
              <a:rPr lang="vi-VN" sz="3200" b="0" i="0" dirty="0" err="1">
                <a:effectLst/>
                <a:latin typeface="Roboto"/>
              </a:rPr>
              <a:t>tái</a:t>
            </a:r>
            <a:r>
              <a:rPr lang="vi-VN" sz="3200" b="0" i="0" dirty="0">
                <a:effectLst/>
                <a:latin typeface="Roboto"/>
              </a:rPr>
              <a:t> </a:t>
            </a:r>
            <a:r>
              <a:rPr lang="vi-VN" sz="3200" b="0" i="0" dirty="0" err="1">
                <a:effectLst/>
                <a:latin typeface="Roboto"/>
              </a:rPr>
              <a:t>diễn</a:t>
            </a:r>
            <a:r>
              <a:rPr lang="vi-VN" sz="3200" b="0" i="0" dirty="0">
                <a:effectLst/>
                <a:latin typeface="Roboto"/>
              </a:rPr>
              <a:t>...</a:t>
            </a:r>
            <a:br>
              <a:rPr lang="vi-VN" sz="3200" b="0" i="0" dirty="0">
                <a:effectLst/>
                <a:latin typeface="Roboto"/>
              </a:rPr>
            </a:br>
            <a:r>
              <a:rPr lang="vi-VN" sz="3200" b="0" i="0" dirty="0">
                <a:effectLst/>
                <a:latin typeface="Roboto"/>
              </a:rPr>
              <a:t>Câu </a:t>
            </a:r>
            <a:r>
              <a:rPr lang="vi-VN" sz="3200" b="0" i="0" dirty="0" err="1">
                <a:effectLst/>
                <a:latin typeface="Roboto"/>
              </a:rPr>
              <a:t>hỏi</a:t>
            </a:r>
            <a:r>
              <a:rPr lang="vi-VN" sz="3200" b="0" i="0" dirty="0">
                <a:effectLst/>
                <a:latin typeface="Roboto"/>
              </a:rPr>
              <a:t>:</a:t>
            </a:r>
            <a:br>
              <a:rPr lang="vi-VN" sz="3200" b="0" i="0" dirty="0">
                <a:effectLst/>
                <a:latin typeface="Roboto"/>
              </a:rPr>
            </a:br>
            <a:r>
              <a:rPr lang="vi-VN" sz="3200" b="0" i="0" dirty="0">
                <a:effectLst/>
                <a:latin typeface="Roboto"/>
              </a:rPr>
              <a:t>Theo em, Quang nên </a:t>
            </a:r>
            <a:r>
              <a:rPr lang="vi-VN" sz="3200" b="0" i="0" dirty="0" err="1">
                <a:effectLst/>
                <a:latin typeface="Roboto"/>
              </a:rPr>
              <a:t>làm</a:t>
            </a:r>
            <a:r>
              <a:rPr lang="vi-VN" sz="3200" b="0" i="0" dirty="0">
                <a:effectLst/>
                <a:latin typeface="Roboto"/>
              </a:rPr>
              <a:t> </a:t>
            </a:r>
            <a:r>
              <a:rPr lang="vi-VN" sz="3200" b="0" i="0" dirty="0" err="1">
                <a:effectLst/>
                <a:latin typeface="Roboto"/>
              </a:rPr>
              <a:t>gì</a:t>
            </a:r>
            <a:r>
              <a:rPr lang="vi-VN" sz="3200" b="0" i="0" dirty="0">
                <a:effectLst/>
                <a:latin typeface="Roboto"/>
              </a:rPr>
              <a:t> </a:t>
            </a:r>
            <a:r>
              <a:rPr lang="vi-VN" sz="3200" b="0" i="0" dirty="0" err="1">
                <a:effectLst/>
                <a:latin typeface="Roboto"/>
              </a:rPr>
              <a:t>trước</a:t>
            </a:r>
            <a:r>
              <a:rPr lang="vi-VN" sz="3200" b="0" i="0" dirty="0">
                <a:effectLst/>
                <a:latin typeface="Roboto"/>
              </a:rPr>
              <a:t> </a:t>
            </a:r>
            <a:r>
              <a:rPr lang="vi-VN" sz="3200" b="0" i="0" dirty="0" err="1">
                <a:effectLst/>
                <a:latin typeface="Roboto"/>
              </a:rPr>
              <a:t>tình</a:t>
            </a:r>
            <a:r>
              <a:rPr lang="vi-VN" sz="3200" b="0" i="0" dirty="0">
                <a:effectLst/>
                <a:latin typeface="Roboto"/>
              </a:rPr>
              <a:t> </a:t>
            </a:r>
            <a:r>
              <a:rPr lang="vi-VN" sz="3200" b="0" i="0" dirty="0" err="1">
                <a:effectLst/>
                <a:latin typeface="Roboto"/>
              </a:rPr>
              <a:t>trạng</a:t>
            </a:r>
            <a:r>
              <a:rPr lang="vi-VN" sz="3200" b="0" i="0" dirty="0">
                <a:effectLst/>
                <a:latin typeface="Roboto"/>
              </a:rPr>
              <a:t> </a:t>
            </a:r>
            <a:r>
              <a:rPr lang="vi-VN" sz="3200" b="0" i="0" dirty="0" err="1">
                <a:effectLst/>
                <a:latin typeface="Roboto"/>
              </a:rPr>
              <a:t>đó</a:t>
            </a:r>
            <a:r>
              <a:rPr lang="vi-VN" sz="3200" b="0" i="0" dirty="0">
                <a:effectLst/>
                <a:latin typeface="Roboto"/>
              </a:rPr>
              <a:t>?</a:t>
            </a:r>
            <a:br>
              <a:rPr lang="vi-VN" sz="3200" b="0" i="0" dirty="0">
                <a:effectLst/>
                <a:latin typeface="Roboto"/>
              </a:rPr>
            </a:br>
            <a:endParaRPr lang="en-US" sz="3200" dirty="0"/>
          </a:p>
        </p:txBody>
      </p:sp>
      <p:sp>
        <p:nvSpPr>
          <p:cNvPr id="4" name="Hộp Văn bản 3">
            <a:extLst>
              <a:ext uri="{FF2B5EF4-FFF2-40B4-BE49-F238E27FC236}">
                <a16:creationId xmlns:a16="http://schemas.microsoft.com/office/drawing/2014/main" id="{A71A63A3-CBF0-4BD2-918A-099CF37ED92A}"/>
              </a:ext>
            </a:extLst>
          </p:cNvPr>
          <p:cNvSpPr txBox="1"/>
          <p:nvPr/>
        </p:nvSpPr>
        <p:spPr>
          <a:xfrm>
            <a:off x="2345635" y="4376675"/>
            <a:ext cx="8574156" cy="2246769"/>
          </a:xfrm>
          <a:prstGeom prst="rect">
            <a:avLst/>
          </a:prstGeom>
          <a:noFill/>
        </p:spPr>
        <p:txBody>
          <a:bodyPr wrap="square">
            <a:spAutoFit/>
          </a:bodyPr>
          <a:lstStyle/>
          <a:p>
            <a:r>
              <a:rPr lang="vi-VN" sz="2800" b="1" i="0" dirty="0" err="1">
                <a:solidFill>
                  <a:srgbClr val="FF0000"/>
                </a:solidFill>
                <a:effectLst/>
                <a:latin typeface="inherit"/>
              </a:rPr>
              <a:t>Lời</a:t>
            </a:r>
            <a:r>
              <a:rPr lang="vi-VN" sz="2800" b="1" i="0" dirty="0">
                <a:solidFill>
                  <a:srgbClr val="FF0000"/>
                </a:solidFill>
                <a:effectLst/>
                <a:latin typeface="inherit"/>
              </a:rPr>
              <a:t> </a:t>
            </a:r>
            <a:r>
              <a:rPr lang="vi-VN" sz="2800" b="1" i="0" dirty="0" err="1">
                <a:solidFill>
                  <a:srgbClr val="FF0000"/>
                </a:solidFill>
                <a:effectLst/>
                <a:latin typeface="inherit"/>
              </a:rPr>
              <a:t>giải</a:t>
            </a:r>
            <a:r>
              <a:rPr lang="vi-VN" sz="2800" b="1" i="0" dirty="0">
                <a:solidFill>
                  <a:srgbClr val="FF0000"/>
                </a:solidFill>
                <a:effectLst/>
                <a:latin typeface="inherit"/>
              </a:rPr>
              <a:t>:</a:t>
            </a:r>
            <a:br>
              <a:rPr lang="vi-VN" sz="2800" b="0" i="0" dirty="0">
                <a:solidFill>
                  <a:srgbClr val="FF0000"/>
                </a:solidFill>
                <a:effectLst/>
                <a:latin typeface="Roboto"/>
              </a:rPr>
            </a:br>
            <a:r>
              <a:rPr lang="vi-VN" sz="2800" b="0" i="0" dirty="0">
                <a:solidFill>
                  <a:srgbClr val="FF0000"/>
                </a:solidFill>
                <a:effectLst/>
                <a:latin typeface="Roboto"/>
              </a:rPr>
              <a:t>Quang nên báo cơ quan chính quyền để giải quyết, vận động người dân tham gia ngăn cấm hành vi gây ô nhiễm môi trường.</a:t>
            </a:r>
            <a:br>
              <a:rPr lang="vi-VN" sz="2800" b="0" i="0" dirty="0">
                <a:solidFill>
                  <a:srgbClr val="FF0000"/>
                </a:solidFill>
                <a:effectLst/>
                <a:latin typeface="Roboto"/>
              </a:rPr>
            </a:br>
            <a:endParaRPr lang="en-US" sz="2800" dirty="0">
              <a:solidFill>
                <a:srgbClr val="FF0000"/>
              </a:solidFill>
            </a:endParaRPr>
          </a:p>
        </p:txBody>
      </p:sp>
    </p:spTree>
    <p:extLst>
      <p:ext uri="{BB962C8B-B14F-4D97-AF65-F5344CB8AC3E}">
        <p14:creationId xmlns:p14="http://schemas.microsoft.com/office/powerpoint/2010/main" val="35626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GO HOME</a:t>
            </a:r>
          </a:p>
        </p:txBody>
      </p:sp>
      <p:sp>
        <p:nvSpPr>
          <p:cNvPr id="12" name="Snip Diagonal Corner Rectangle 11"/>
          <p:cNvSpPr/>
          <p:nvPr/>
        </p:nvSpPr>
        <p:spPr>
          <a:xfrm>
            <a:off x="1408089" y="99866"/>
            <a:ext cx="9375819" cy="367085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Câu 1:Mã câu </a:t>
            </a:r>
            <a:r>
              <a:rPr lang="vi-VN" b="1" dirty="0" err="1">
                <a:solidFill>
                  <a:schemeClr val="tx1"/>
                </a:solidFill>
              </a:rPr>
              <a:t>hỏi</a:t>
            </a:r>
            <a:r>
              <a:rPr lang="vi-VN" b="1" dirty="0">
                <a:solidFill>
                  <a:schemeClr val="tx1"/>
                </a:solidFill>
              </a:rPr>
              <a:t>: 15040</a:t>
            </a:r>
            <a:endParaRPr lang="en-US" dirty="0">
              <a:solidFill>
                <a:schemeClr val="tx1"/>
              </a:solidFill>
            </a:endParaRPr>
          </a:p>
          <a:p>
            <a:r>
              <a:rPr lang="vi-VN" b="1" dirty="0" err="1">
                <a:solidFill>
                  <a:schemeClr val="tx1"/>
                </a:solidFill>
              </a:rPr>
              <a:t>Quyền</a:t>
            </a:r>
            <a:r>
              <a:rPr lang="vi-VN" b="1" dirty="0">
                <a:solidFill>
                  <a:schemeClr val="tx1"/>
                </a:solidFill>
              </a:rPr>
              <a:t> tham gia xây </a:t>
            </a:r>
            <a:r>
              <a:rPr lang="vi-VN" b="1" dirty="0" err="1">
                <a:solidFill>
                  <a:schemeClr val="tx1"/>
                </a:solidFill>
              </a:rPr>
              <a:t>dựng</a:t>
            </a:r>
            <a:r>
              <a:rPr lang="vi-VN" b="1" dirty="0">
                <a:solidFill>
                  <a:schemeClr val="tx1"/>
                </a:solidFill>
              </a:rPr>
              <a:t> </a:t>
            </a:r>
            <a:r>
              <a:rPr lang="vi-VN" b="1" dirty="0" err="1">
                <a:solidFill>
                  <a:schemeClr val="tx1"/>
                </a:solidFill>
              </a:rPr>
              <a:t>bộ</a:t>
            </a:r>
            <a:r>
              <a:rPr lang="vi-VN" b="1" dirty="0">
                <a:solidFill>
                  <a:schemeClr val="tx1"/>
                </a:solidFill>
              </a:rPr>
              <a:t> </a:t>
            </a:r>
            <a:r>
              <a:rPr lang="vi-VN" b="1" dirty="0" err="1">
                <a:solidFill>
                  <a:schemeClr val="tx1"/>
                </a:solidFill>
              </a:rPr>
              <a:t>máy</a:t>
            </a:r>
            <a:r>
              <a:rPr lang="vi-VN" b="1" dirty="0">
                <a:solidFill>
                  <a:schemeClr val="tx1"/>
                </a:solidFill>
              </a:rPr>
              <a:t> </a:t>
            </a:r>
            <a:r>
              <a:rPr lang="vi-VN" b="1" dirty="0" err="1">
                <a:solidFill>
                  <a:schemeClr val="tx1"/>
                </a:solidFill>
              </a:rPr>
              <a:t>nhà</a:t>
            </a:r>
            <a:r>
              <a:rPr lang="vi-VN" b="1" dirty="0">
                <a:solidFill>
                  <a:schemeClr val="tx1"/>
                </a:solidFill>
              </a:rPr>
              <a:t> </a:t>
            </a:r>
            <a:r>
              <a:rPr lang="vi-VN" b="1" dirty="0" err="1">
                <a:solidFill>
                  <a:schemeClr val="tx1"/>
                </a:solidFill>
              </a:rPr>
              <a:t>nước</a:t>
            </a:r>
            <a:r>
              <a:rPr lang="vi-VN" b="1" dirty="0">
                <a:solidFill>
                  <a:schemeClr val="tx1"/>
                </a:solidFill>
              </a:rPr>
              <a:t> </a:t>
            </a:r>
            <a:r>
              <a:rPr lang="vi-VN" b="1" dirty="0" err="1">
                <a:solidFill>
                  <a:schemeClr val="tx1"/>
                </a:solidFill>
              </a:rPr>
              <a:t>và</a:t>
            </a:r>
            <a:r>
              <a:rPr lang="vi-VN" b="1" dirty="0">
                <a:solidFill>
                  <a:schemeClr val="tx1"/>
                </a:solidFill>
              </a:rPr>
              <a:t> </a:t>
            </a:r>
            <a:r>
              <a:rPr lang="vi-VN" b="1" dirty="0" err="1">
                <a:solidFill>
                  <a:schemeClr val="tx1"/>
                </a:solidFill>
              </a:rPr>
              <a:t>các</a:t>
            </a:r>
            <a:r>
              <a:rPr lang="vi-VN" b="1" dirty="0">
                <a:solidFill>
                  <a:schemeClr val="tx1"/>
                </a:solidFill>
              </a:rPr>
              <a:t> </a:t>
            </a:r>
            <a:r>
              <a:rPr lang="vi-VN" b="1" dirty="0" err="1">
                <a:solidFill>
                  <a:schemeClr val="tx1"/>
                </a:solidFill>
              </a:rPr>
              <a:t>tổ</a:t>
            </a:r>
            <a:r>
              <a:rPr lang="vi-VN" b="1" dirty="0">
                <a:solidFill>
                  <a:schemeClr val="tx1"/>
                </a:solidFill>
              </a:rPr>
              <a:t> </a:t>
            </a:r>
            <a:r>
              <a:rPr lang="vi-VN" b="1" dirty="0" err="1">
                <a:solidFill>
                  <a:schemeClr val="tx1"/>
                </a:solidFill>
              </a:rPr>
              <a:t>chức</a:t>
            </a:r>
            <a:r>
              <a:rPr lang="vi-VN" b="1" dirty="0">
                <a:solidFill>
                  <a:schemeClr val="tx1"/>
                </a:solidFill>
              </a:rPr>
              <a:t> </a:t>
            </a:r>
            <a:r>
              <a:rPr lang="vi-VN" b="1" dirty="0" err="1">
                <a:solidFill>
                  <a:schemeClr val="tx1"/>
                </a:solidFill>
              </a:rPr>
              <a:t>xã</a:t>
            </a:r>
            <a:r>
              <a:rPr lang="vi-VN" b="1" dirty="0">
                <a:solidFill>
                  <a:schemeClr val="tx1"/>
                </a:solidFill>
              </a:rPr>
              <a:t> </a:t>
            </a:r>
            <a:r>
              <a:rPr lang="vi-VN" b="1" dirty="0" err="1">
                <a:solidFill>
                  <a:schemeClr val="tx1"/>
                </a:solidFill>
              </a:rPr>
              <a:t>hội</a:t>
            </a:r>
            <a:r>
              <a:rPr lang="vi-VN" b="1" dirty="0">
                <a:solidFill>
                  <a:schemeClr val="tx1"/>
                </a:solidFill>
              </a:rPr>
              <a:t>; tham gia </a:t>
            </a:r>
            <a:r>
              <a:rPr lang="vi-VN" b="1" dirty="0" err="1">
                <a:solidFill>
                  <a:schemeClr val="tx1"/>
                </a:solidFill>
              </a:rPr>
              <a:t>bàn</a:t>
            </a:r>
            <a:r>
              <a:rPr lang="vi-VN" b="1" dirty="0">
                <a:solidFill>
                  <a:schemeClr val="tx1"/>
                </a:solidFill>
              </a:rPr>
              <a:t> </a:t>
            </a:r>
            <a:r>
              <a:rPr lang="vi-VN" b="1" dirty="0" err="1">
                <a:solidFill>
                  <a:schemeClr val="tx1"/>
                </a:solidFill>
              </a:rPr>
              <a:t>bạc</a:t>
            </a:r>
            <a:r>
              <a:rPr lang="vi-VN" b="1" dirty="0">
                <a:solidFill>
                  <a:schemeClr val="tx1"/>
                </a:solidFill>
              </a:rPr>
              <a:t>; </a:t>
            </a:r>
            <a:r>
              <a:rPr lang="vi-VN" b="1" dirty="0" err="1">
                <a:solidFill>
                  <a:schemeClr val="tx1"/>
                </a:solidFill>
              </a:rPr>
              <a:t>tổ</a:t>
            </a:r>
            <a:r>
              <a:rPr lang="vi-VN" b="1" dirty="0">
                <a:solidFill>
                  <a:schemeClr val="tx1"/>
                </a:solidFill>
              </a:rPr>
              <a:t> </a:t>
            </a:r>
            <a:r>
              <a:rPr lang="vi-VN" b="1" dirty="0" err="1">
                <a:solidFill>
                  <a:schemeClr val="tx1"/>
                </a:solidFill>
              </a:rPr>
              <a:t>chức</a:t>
            </a:r>
            <a:r>
              <a:rPr lang="vi-VN" b="1" dirty="0">
                <a:solidFill>
                  <a:schemeClr val="tx1"/>
                </a:solidFill>
              </a:rPr>
              <a:t> </a:t>
            </a:r>
            <a:r>
              <a:rPr lang="vi-VN" b="1" dirty="0" err="1">
                <a:solidFill>
                  <a:schemeClr val="tx1"/>
                </a:solidFill>
              </a:rPr>
              <a:t>thực</a:t>
            </a:r>
            <a:r>
              <a:rPr lang="vi-VN" b="1" dirty="0">
                <a:solidFill>
                  <a:schemeClr val="tx1"/>
                </a:solidFill>
              </a:rPr>
              <a:t> </a:t>
            </a:r>
            <a:r>
              <a:rPr lang="vi-VN" b="1" dirty="0" err="1">
                <a:solidFill>
                  <a:schemeClr val="tx1"/>
                </a:solidFill>
              </a:rPr>
              <a:t>hiện</a:t>
            </a:r>
            <a:r>
              <a:rPr lang="vi-VN" b="1" dirty="0">
                <a:solidFill>
                  <a:schemeClr val="tx1"/>
                </a:solidFill>
              </a:rPr>
              <a:t>, </a:t>
            </a:r>
            <a:r>
              <a:rPr lang="vi-VN" b="1" dirty="0" err="1">
                <a:solidFill>
                  <a:schemeClr val="tx1"/>
                </a:solidFill>
              </a:rPr>
              <a:t>giám</a:t>
            </a:r>
            <a:r>
              <a:rPr lang="vi-VN" b="1" dirty="0">
                <a:solidFill>
                  <a:schemeClr val="tx1"/>
                </a:solidFill>
              </a:rPr>
              <a:t> </a:t>
            </a:r>
            <a:r>
              <a:rPr lang="vi-VN" b="1" dirty="0" err="1">
                <a:solidFill>
                  <a:schemeClr val="tx1"/>
                </a:solidFill>
              </a:rPr>
              <a:t>sát</a:t>
            </a:r>
            <a:r>
              <a:rPr lang="vi-VN" b="1" dirty="0">
                <a:solidFill>
                  <a:schemeClr val="tx1"/>
                </a:solidFill>
              </a:rPr>
              <a:t> </a:t>
            </a:r>
            <a:r>
              <a:rPr lang="vi-VN" b="1" dirty="0" err="1">
                <a:solidFill>
                  <a:schemeClr val="tx1"/>
                </a:solidFill>
              </a:rPr>
              <a:t>và</a:t>
            </a:r>
            <a:r>
              <a:rPr lang="vi-VN" b="1" dirty="0">
                <a:solidFill>
                  <a:schemeClr val="tx1"/>
                </a:solidFill>
              </a:rPr>
              <a:t> </a:t>
            </a:r>
            <a:r>
              <a:rPr lang="vi-VN" b="1" dirty="0" err="1">
                <a:solidFill>
                  <a:schemeClr val="tx1"/>
                </a:solidFill>
              </a:rPr>
              <a:t>đánh</a:t>
            </a:r>
            <a:r>
              <a:rPr lang="vi-VN" b="1" dirty="0">
                <a:solidFill>
                  <a:schemeClr val="tx1"/>
                </a:solidFill>
              </a:rPr>
              <a:t> </a:t>
            </a:r>
            <a:r>
              <a:rPr lang="vi-VN" b="1" dirty="0" err="1">
                <a:solidFill>
                  <a:schemeClr val="tx1"/>
                </a:solidFill>
              </a:rPr>
              <a:t>giá</a:t>
            </a:r>
            <a:r>
              <a:rPr lang="vi-VN" b="1" dirty="0">
                <a:solidFill>
                  <a:schemeClr val="tx1"/>
                </a:solidFill>
              </a:rPr>
              <a:t> </a:t>
            </a:r>
            <a:r>
              <a:rPr lang="vi-VN" b="1" dirty="0" err="1">
                <a:solidFill>
                  <a:schemeClr val="tx1"/>
                </a:solidFill>
              </a:rPr>
              <a:t>các</a:t>
            </a:r>
            <a:r>
              <a:rPr lang="vi-VN" b="1" dirty="0">
                <a:solidFill>
                  <a:schemeClr val="tx1"/>
                </a:solidFill>
              </a:rPr>
              <a:t> </a:t>
            </a:r>
            <a:r>
              <a:rPr lang="vi-VN" b="1" dirty="0" err="1">
                <a:solidFill>
                  <a:schemeClr val="tx1"/>
                </a:solidFill>
              </a:rPr>
              <a:t>hoạt</a:t>
            </a:r>
            <a:r>
              <a:rPr lang="vi-VN" b="1" dirty="0">
                <a:solidFill>
                  <a:schemeClr val="tx1"/>
                </a:solidFill>
              </a:rPr>
              <a:t> </a:t>
            </a:r>
            <a:r>
              <a:rPr lang="vi-VN" b="1" dirty="0" err="1">
                <a:solidFill>
                  <a:schemeClr val="tx1"/>
                </a:solidFill>
              </a:rPr>
              <a:t>động</a:t>
            </a:r>
            <a:r>
              <a:rPr lang="vi-VN" b="1" dirty="0">
                <a:solidFill>
                  <a:schemeClr val="tx1"/>
                </a:solidFill>
              </a:rPr>
              <a:t>, </a:t>
            </a:r>
            <a:r>
              <a:rPr lang="vi-VN" b="1" dirty="0" err="1">
                <a:solidFill>
                  <a:schemeClr val="tx1"/>
                </a:solidFill>
              </a:rPr>
              <a:t>các</a:t>
            </a:r>
            <a:r>
              <a:rPr lang="vi-VN" b="1" dirty="0">
                <a:solidFill>
                  <a:schemeClr val="tx1"/>
                </a:solidFill>
              </a:rPr>
              <a:t> công </a:t>
            </a:r>
            <a:r>
              <a:rPr lang="vi-VN" b="1" dirty="0" err="1">
                <a:solidFill>
                  <a:schemeClr val="tx1"/>
                </a:solidFill>
              </a:rPr>
              <a:t>việc</a:t>
            </a:r>
            <a:r>
              <a:rPr lang="vi-VN" b="1" dirty="0">
                <a:solidFill>
                  <a:schemeClr val="tx1"/>
                </a:solidFill>
              </a:rPr>
              <a:t> chung </a:t>
            </a:r>
            <a:r>
              <a:rPr lang="vi-VN" b="1" dirty="0" err="1">
                <a:solidFill>
                  <a:schemeClr val="tx1"/>
                </a:solidFill>
              </a:rPr>
              <a:t>của</a:t>
            </a:r>
            <a:r>
              <a:rPr lang="vi-VN" b="1" dirty="0">
                <a:solidFill>
                  <a:schemeClr val="tx1"/>
                </a:solidFill>
              </a:rPr>
              <a:t> </a:t>
            </a:r>
            <a:r>
              <a:rPr lang="vi-VN" b="1" dirty="0" err="1">
                <a:solidFill>
                  <a:schemeClr val="tx1"/>
                </a:solidFill>
              </a:rPr>
              <a:t>Nhà</a:t>
            </a:r>
            <a:r>
              <a:rPr lang="vi-VN" b="1" dirty="0">
                <a:solidFill>
                  <a:schemeClr val="tx1"/>
                </a:solidFill>
              </a:rPr>
              <a:t> </a:t>
            </a:r>
            <a:r>
              <a:rPr lang="vi-VN" b="1" dirty="0" err="1">
                <a:solidFill>
                  <a:schemeClr val="tx1"/>
                </a:solidFill>
              </a:rPr>
              <a:t>nước</a:t>
            </a:r>
            <a:r>
              <a:rPr lang="vi-VN" b="1" dirty="0">
                <a:solidFill>
                  <a:schemeClr val="tx1"/>
                </a:solidFill>
              </a:rPr>
              <a:t> </a:t>
            </a:r>
            <a:r>
              <a:rPr lang="vi-VN" b="1" dirty="0" err="1">
                <a:solidFill>
                  <a:schemeClr val="tx1"/>
                </a:solidFill>
              </a:rPr>
              <a:t>và</a:t>
            </a:r>
            <a:r>
              <a:rPr lang="vi-VN" b="1" dirty="0">
                <a:solidFill>
                  <a:schemeClr val="tx1"/>
                </a:solidFill>
              </a:rPr>
              <a:t> </a:t>
            </a:r>
            <a:r>
              <a:rPr lang="vi-VN" b="1" dirty="0" err="1">
                <a:solidFill>
                  <a:schemeClr val="tx1"/>
                </a:solidFill>
              </a:rPr>
              <a:t>xã</a:t>
            </a:r>
            <a:r>
              <a:rPr lang="vi-VN" b="1" dirty="0">
                <a:solidFill>
                  <a:schemeClr val="tx1"/>
                </a:solidFill>
              </a:rPr>
              <a:t> </a:t>
            </a:r>
            <a:r>
              <a:rPr lang="vi-VN" b="1" dirty="0" err="1">
                <a:solidFill>
                  <a:schemeClr val="tx1"/>
                </a:solidFill>
              </a:rPr>
              <a:t>hội</a:t>
            </a:r>
            <a:r>
              <a:rPr lang="vi-VN" b="1" dirty="0">
                <a:solidFill>
                  <a:schemeClr val="tx1"/>
                </a:solidFill>
              </a:rPr>
              <a:t> </a:t>
            </a:r>
            <a:r>
              <a:rPr lang="vi-VN" b="1" dirty="0" err="1">
                <a:solidFill>
                  <a:schemeClr val="tx1"/>
                </a:solidFill>
              </a:rPr>
              <a:t>được</a:t>
            </a:r>
            <a:r>
              <a:rPr lang="vi-VN" b="1" dirty="0">
                <a:solidFill>
                  <a:schemeClr val="tx1"/>
                </a:solidFill>
              </a:rPr>
              <a:t> </a:t>
            </a:r>
            <a:r>
              <a:rPr lang="vi-VN" b="1" dirty="0" err="1">
                <a:solidFill>
                  <a:schemeClr val="tx1"/>
                </a:solidFill>
              </a:rPr>
              <a:t>gọi</a:t>
            </a:r>
            <a:r>
              <a:rPr lang="vi-VN" b="1" dirty="0">
                <a:solidFill>
                  <a:schemeClr val="tx1"/>
                </a:solidFill>
              </a:rPr>
              <a:t> </a:t>
            </a:r>
            <a:r>
              <a:rPr lang="vi-VN" b="1" dirty="0" err="1">
                <a:solidFill>
                  <a:schemeClr val="tx1"/>
                </a:solidFill>
              </a:rPr>
              <a:t>là</a:t>
            </a:r>
            <a:r>
              <a:rPr lang="vi-VN" b="1" dirty="0">
                <a:solidFill>
                  <a:schemeClr val="tx1"/>
                </a:solidFill>
              </a:rPr>
              <a:t> </a:t>
            </a:r>
            <a:r>
              <a:rPr lang="vi-VN" b="1" dirty="0" err="1">
                <a:solidFill>
                  <a:schemeClr val="tx1"/>
                </a:solidFill>
              </a:rPr>
              <a:t>quyền</a:t>
            </a:r>
            <a:r>
              <a:rPr lang="vi-VN" b="1" dirty="0">
                <a:solidFill>
                  <a:schemeClr val="tx1"/>
                </a:solidFill>
              </a:rPr>
              <a:t> tham gia: </a:t>
            </a:r>
            <a:endParaRPr lang="en-US" dirty="0">
              <a:solidFill>
                <a:schemeClr val="tx1"/>
              </a:solidFill>
            </a:endParaRPr>
          </a:p>
          <a:p>
            <a:r>
              <a:rPr lang="vi-VN" b="1" dirty="0">
                <a:solidFill>
                  <a:schemeClr val="tx1"/>
                </a:solidFill>
              </a:rPr>
              <a:t> </a:t>
            </a:r>
            <a:endParaRPr lang="en-US" dirty="0">
              <a:solidFill>
                <a:schemeClr val="tx1"/>
              </a:solidFill>
            </a:endParaRPr>
          </a:p>
          <a:p>
            <a:r>
              <a:rPr lang="vi-VN" b="1" dirty="0">
                <a:solidFill>
                  <a:schemeClr val="tx1"/>
                </a:solidFill>
              </a:rPr>
              <a:t> </a:t>
            </a:r>
            <a:endParaRPr lang="en-US" dirty="0">
              <a:solidFill>
                <a:schemeClr val="tx1"/>
              </a:solidFill>
            </a:endParaRPr>
          </a:p>
          <a:p>
            <a:r>
              <a:rPr lang="vi-VN" b="1" dirty="0">
                <a:solidFill>
                  <a:schemeClr val="tx1"/>
                </a:solidFill>
              </a:rPr>
              <a:t> </a:t>
            </a:r>
            <a:endParaRPr lang="en-US" dirty="0">
              <a:solidFill>
                <a:schemeClr val="tx1"/>
              </a:solidFill>
            </a:endParaRPr>
          </a:p>
          <a:p>
            <a:r>
              <a:rPr lang="vi-VN" b="1" dirty="0">
                <a:solidFill>
                  <a:schemeClr val="tx1"/>
                </a:solidFill>
              </a:rPr>
              <a:t>A. </a:t>
            </a:r>
            <a:r>
              <a:rPr lang="vi-VN" b="1" dirty="0" err="1">
                <a:solidFill>
                  <a:schemeClr val="tx1"/>
                </a:solidFill>
              </a:rPr>
              <a:t>Lãnh</a:t>
            </a:r>
            <a:r>
              <a:rPr lang="vi-VN" b="1" dirty="0">
                <a:solidFill>
                  <a:schemeClr val="tx1"/>
                </a:solidFill>
              </a:rPr>
              <a:t> </a:t>
            </a:r>
            <a:r>
              <a:rPr lang="vi-VN" b="1" dirty="0" err="1">
                <a:solidFill>
                  <a:schemeClr val="tx1"/>
                </a:solidFill>
              </a:rPr>
              <a:t>đạo</a:t>
            </a:r>
            <a:r>
              <a:rPr lang="vi-VN" b="1" dirty="0">
                <a:solidFill>
                  <a:schemeClr val="tx1"/>
                </a:solidFill>
              </a:rPr>
              <a:t> </a:t>
            </a:r>
            <a:r>
              <a:rPr lang="vi-VN" b="1" dirty="0" err="1">
                <a:solidFill>
                  <a:schemeClr val="tx1"/>
                </a:solidFill>
              </a:rPr>
              <a:t>nhà</a:t>
            </a:r>
            <a:r>
              <a:rPr lang="vi-VN" b="1" dirty="0">
                <a:solidFill>
                  <a:schemeClr val="tx1"/>
                </a:solidFill>
              </a:rPr>
              <a:t> </a:t>
            </a:r>
            <a:r>
              <a:rPr lang="vi-VN" b="1" dirty="0" err="1">
                <a:solidFill>
                  <a:schemeClr val="tx1"/>
                </a:solidFill>
              </a:rPr>
              <a:t>nước</a:t>
            </a:r>
            <a:r>
              <a:rPr lang="vi-VN" b="1" dirty="0">
                <a:solidFill>
                  <a:schemeClr val="tx1"/>
                </a:solidFill>
              </a:rPr>
              <a:t>, </a:t>
            </a:r>
            <a:r>
              <a:rPr lang="vi-VN" b="1" dirty="0" err="1">
                <a:solidFill>
                  <a:schemeClr val="tx1"/>
                </a:solidFill>
              </a:rPr>
              <a:t>lãnh</a:t>
            </a:r>
            <a:r>
              <a:rPr lang="vi-VN" b="1" dirty="0">
                <a:solidFill>
                  <a:schemeClr val="tx1"/>
                </a:solidFill>
              </a:rPr>
              <a:t> </a:t>
            </a:r>
            <a:r>
              <a:rPr lang="vi-VN" b="1" dirty="0" err="1">
                <a:solidFill>
                  <a:schemeClr val="tx1"/>
                </a:solidFill>
              </a:rPr>
              <a:t>đạo</a:t>
            </a:r>
            <a:r>
              <a:rPr lang="vi-VN" b="1" dirty="0">
                <a:solidFill>
                  <a:schemeClr val="tx1"/>
                </a:solidFill>
              </a:rPr>
              <a:t> </a:t>
            </a:r>
            <a:r>
              <a:rPr lang="vi-VN" b="1" dirty="0" err="1">
                <a:solidFill>
                  <a:schemeClr val="tx1"/>
                </a:solidFill>
              </a:rPr>
              <a:t>xã</a:t>
            </a:r>
            <a:r>
              <a:rPr lang="vi-VN" b="1" dirty="0">
                <a:solidFill>
                  <a:schemeClr val="tx1"/>
                </a:solidFill>
              </a:rPr>
              <a:t> </a:t>
            </a:r>
            <a:r>
              <a:rPr lang="vi-VN" b="1" dirty="0" err="1">
                <a:solidFill>
                  <a:schemeClr val="tx1"/>
                </a:solidFill>
              </a:rPr>
              <a:t>hội</a:t>
            </a:r>
            <a:r>
              <a:rPr lang="vi-VN" b="1" dirty="0">
                <a:solidFill>
                  <a:schemeClr val="tx1"/>
                </a:solidFill>
              </a:rPr>
              <a:t> </a:t>
            </a:r>
            <a:r>
              <a:rPr lang="vi-VN" b="1" dirty="0" err="1">
                <a:solidFill>
                  <a:schemeClr val="tx1"/>
                </a:solidFill>
              </a:rPr>
              <a:t>của</a:t>
            </a:r>
            <a:r>
              <a:rPr lang="vi-VN" b="1" dirty="0">
                <a:solidFill>
                  <a:schemeClr val="tx1"/>
                </a:solidFill>
              </a:rPr>
              <a:t> công dân </a:t>
            </a:r>
            <a:endParaRPr lang="en-US" dirty="0">
              <a:solidFill>
                <a:schemeClr val="tx1"/>
              </a:solidFill>
            </a:endParaRPr>
          </a:p>
          <a:p>
            <a:r>
              <a:rPr lang="vi-VN" b="1" dirty="0">
                <a:solidFill>
                  <a:schemeClr val="tx1"/>
                </a:solidFill>
              </a:rPr>
              <a:t>B. </a:t>
            </a:r>
            <a:r>
              <a:rPr lang="vi-VN" b="1" dirty="0" err="1">
                <a:solidFill>
                  <a:schemeClr val="tx1"/>
                </a:solidFill>
              </a:rPr>
              <a:t>Quản</a:t>
            </a:r>
            <a:r>
              <a:rPr lang="vi-VN" b="1" dirty="0">
                <a:solidFill>
                  <a:schemeClr val="tx1"/>
                </a:solidFill>
              </a:rPr>
              <a:t> </a:t>
            </a:r>
            <a:r>
              <a:rPr lang="vi-VN" b="1" dirty="0" err="1">
                <a:solidFill>
                  <a:schemeClr val="tx1"/>
                </a:solidFill>
              </a:rPr>
              <a:t>lý</a:t>
            </a:r>
            <a:r>
              <a:rPr lang="vi-VN" b="1" dirty="0">
                <a:solidFill>
                  <a:schemeClr val="tx1"/>
                </a:solidFill>
              </a:rPr>
              <a:t> </a:t>
            </a:r>
            <a:r>
              <a:rPr lang="vi-VN" b="1" dirty="0" err="1">
                <a:solidFill>
                  <a:schemeClr val="tx1"/>
                </a:solidFill>
              </a:rPr>
              <a:t>nhà</a:t>
            </a:r>
            <a:r>
              <a:rPr lang="vi-VN" b="1" dirty="0">
                <a:solidFill>
                  <a:schemeClr val="tx1"/>
                </a:solidFill>
              </a:rPr>
              <a:t> </a:t>
            </a:r>
            <a:r>
              <a:rPr lang="vi-VN" b="1" dirty="0" err="1">
                <a:solidFill>
                  <a:schemeClr val="tx1"/>
                </a:solidFill>
              </a:rPr>
              <a:t>nước</a:t>
            </a:r>
            <a:r>
              <a:rPr lang="vi-VN" b="1" dirty="0">
                <a:solidFill>
                  <a:schemeClr val="tx1"/>
                </a:solidFill>
              </a:rPr>
              <a:t>, </a:t>
            </a:r>
            <a:r>
              <a:rPr lang="vi-VN" b="1" dirty="0" err="1">
                <a:solidFill>
                  <a:schemeClr val="tx1"/>
                </a:solidFill>
              </a:rPr>
              <a:t>quản</a:t>
            </a:r>
            <a:r>
              <a:rPr lang="vi-VN" b="1" dirty="0">
                <a:solidFill>
                  <a:schemeClr val="tx1"/>
                </a:solidFill>
              </a:rPr>
              <a:t> </a:t>
            </a:r>
            <a:r>
              <a:rPr lang="vi-VN" b="1" dirty="0" err="1">
                <a:solidFill>
                  <a:schemeClr val="tx1"/>
                </a:solidFill>
              </a:rPr>
              <a:t>lý</a:t>
            </a:r>
            <a:r>
              <a:rPr lang="vi-VN" b="1" dirty="0">
                <a:solidFill>
                  <a:schemeClr val="tx1"/>
                </a:solidFill>
              </a:rPr>
              <a:t> </a:t>
            </a:r>
            <a:r>
              <a:rPr lang="vi-VN" b="1" dirty="0" err="1">
                <a:solidFill>
                  <a:schemeClr val="tx1"/>
                </a:solidFill>
              </a:rPr>
              <a:t>xã</a:t>
            </a:r>
            <a:r>
              <a:rPr lang="vi-VN" b="1" dirty="0">
                <a:solidFill>
                  <a:schemeClr val="tx1"/>
                </a:solidFill>
              </a:rPr>
              <a:t> </a:t>
            </a:r>
            <a:r>
              <a:rPr lang="vi-VN" b="1" dirty="0" err="1">
                <a:solidFill>
                  <a:schemeClr val="tx1"/>
                </a:solidFill>
              </a:rPr>
              <a:t>hội</a:t>
            </a:r>
            <a:r>
              <a:rPr lang="vi-VN" b="1" dirty="0">
                <a:solidFill>
                  <a:schemeClr val="tx1"/>
                </a:solidFill>
              </a:rPr>
              <a:t> </a:t>
            </a:r>
            <a:r>
              <a:rPr lang="vi-VN" b="1" dirty="0" err="1">
                <a:solidFill>
                  <a:schemeClr val="tx1"/>
                </a:solidFill>
              </a:rPr>
              <a:t>của</a:t>
            </a:r>
            <a:r>
              <a:rPr lang="vi-VN" b="1" dirty="0">
                <a:solidFill>
                  <a:schemeClr val="tx1"/>
                </a:solidFill>
              </a:rPr>
              <a:t> công dân</a:t>
            </a:r>
            <a:endParaRPr lang="en-US" dirty="0">
              <a:solidFill>
                <a:schemeClr val="tx1"/>
              </a:solidFill>
            </a:endParaRPr>
          </a:p>
          <a:p>
            <a:r>
              <a:rPr lang="vi-VN" b="1" dirty="0">
                <a:solidFill>
                  <a:schemeClr val="tx1"/>
                </a:solidFill>
              </a:rPr>
              <a:t>C. </a:t>
            </a:r>
            <a:r>
              <a:rPr lang="vi-VN" b="1" dirty="0" err="1">
                <a:solidFill>
                  <a:schemeClr val="tx1"/>
                </a:solidFill>
              </a:rPr>
              <a:t>Hoạt</a:t>
            </a:r>
            <a:r>
              <a:rPr lang="vi-VN" b="1" dirty="0">
                <a:solidFill>
                  <a:schemeClr val="tx1"/>
                </a:solidFill>
              </a:rPr>
              <a:t> </a:t>
            </a:r>
            <a:r>
              <a:rPr lang="vi-VN" b="1" dirty="0" err="1">
                <a:solidFill>
                  <a:schemeClr val="tx1"/>
                </a:solidFill>
              </a:rPr>
              <a:t>động</a:t>
            </a:r>
            <a:r>
              <a:rPr lang="vi-VN" b="1" dirty="0">
                <a:solidFill>
                  <a:schemeClr val="tx1"/>
                </a:solidFill>
              </a:rPr>
              <a:t> </a:t>
            </a:r>
            <a:r>
              <a:rPr lang="vi-VN" b="1" dirty="0" err="1">
                <a:solidFill>
                  <a:schemeClr val="tx1"/>
                </a:solidFill>
              </a:rPr>
              <a:t>nhà</a:t>
            </a:r>
            <a:r>
              <a:rPr lang="vi-VN" b="1" dirty="0">
                <a:solidFill>
                  <a:schemeClr val="tx1"/>
                </a:solidFill>
              </a:rPr>
              <a:t> </a:t>
            </a:r>
            <a:r>
              <a:rPr lang="vi-VN" b="1" dirty="0" err="1">
                <a:solidFill>
                  <a:schemeClr val="tx1"/>
                </a:solidFill>
              </a:rPr>
              <a:t>nước</a:t>
            </a:r>
            <a:r>
              <a:rPr lang="vi-VN" b="1" dirty="0">
                <a:solidFill>
                  <a:schemeClr val="tx1"/>
                </a:solidFill>
              </a:rPr>
              <a:t>, </a:t>
            </a:r>
            <a:r>
              <a:rPr lang="vi-VN" b="1" dirty="0" err="1">
                <a:solidFill>
                  <a:schemeClr val="tx1"/>
                </a:solidFill>
              </a:rPr>
              <a:t>quản</a:t>
            </a:r>
            <a:r>
              <a:rPr lang="vi-VN" b="1" dirty="0">
                <a:solidFill>
                  <a:schemeClr val="tx1"/>
                </a:solidFill>
              </a:rPr>
              <a:t> </a:t>
            </a:r>
            <a:r>
              <a:rPr lang="vi-VN" b="1" dirty="0" err="1">
                <a:solidFill>
                  <a:schemeClr val="tx1"/>
                </a:solidFill>
              </a:rPr>
              <a:t>lý</a:t>
            </a:r>
            <a:r>
              <a:rPr lang="vi-VN" b="1" dirty="0">
                <a:solidFill>
                  <a:schemeClr val="tx1"/>
                </a:solidFill>
              </a:rPr>
              <a:t> </a:t>
            </a:r>
            <a:r>
              <a:rPr lang="vi-VN" b="1" dirty="0" err="1">
                <a:solidFill>
                  <a:schemeClr val="tx1"/>
                </a:solidFill>
              </a:rPr>
              <a:t>xã</a:t>
            </a:r>
            <a:r>
              <a:rPr lang="vi-VN" b="1" dirty="0">
                <a:solidFill>
                  <a:schemeClr val="tx1"/>
                </a:solidFill>
              </a:rPr>
              <a:t> </a:t>
            </a:r>
            <a:r>
              <a:rPr lang="vi-VN" b="1" dirty="0" err="1">
                <a:solidFill>
                  <a:schemeClr val="tx1"/>
                </a:solidFill>
              </a:rPr>
              <a:t>hội</a:t>
            </a:r>
            <a:r>
              <a:rPr lang="vi-VN" b="1" dirty="0">
                <a:solidFill>
                  <a:schemeClr val="tx1"/>
                </a:solidFill>
              </a:rPr>
              <a:t> </a:t>
            </a:r>
            <a:r>
              <a:rPr lang="vi-VN" b="1" dirty="0" err="1">
                <a:solidFill>
                  <a:schemeClr val="tx1"/>
                </a:solidFill>
              </a:rPr>
              <a:t>của</a:t>
            </a:r>
            <a:r>
              <a:rPr lang="vi-VN" b="1" dirty="0">
                <a:solidFill>
                  <a:schemeClr val="tx1"/>
                </a:solidFill>
              </a:rPr>
              <a:t> công dân</a:t>
            </a:r>
            <a:endParaRPr lang="en-US" dirty="0">
              <a:solidFill>
                <a:schemeClr val="tx1"/>
              </a:solidFill>
            </a:endParaRPr>
          </a:p>
          <a:p>
            <a:r>
              <a:rPr lang="vi-VN" b="1" dirty="0">
                <a:solidFill>
                  <a:schemeClr val="tx1"/>
                </a:solidFill>
              </a:rPr>
              <a:t>D. </a:t>
            </a:r>
            <a:r>
              <a:rPr lang="vi-VN" b="1" dirty="0" err="1">
                <a:solidFill>
                  <a:schemeClr val="tx1"/>
                </a:solidFill>
              </a:rPr>
              <a:t>Tổ</a:t>
            </a:r>
            <a:r>
              <a:rPr lang="vi-VN" b="1" dirty="0">
                <a:solidFill>
                  <a:schemeClr val="tx1"/>
                </a:solidFill>
              </a:rPr>
              <a:t> </a:t>
            </a:r>
            <a:r>
              <a:rPr lang="vi-VN" b="1" dirty="0" err="1">
                <a:solidFill>
                  <a:schemeClr val="tx1"/>
                </a:solidFill>
              </a:rPr>
              <a:t>chức</a:t>
            </a:r>
            <a:r>
              <a:rPr lang="vi-VN" b="1" dirty="0">
                <a:solidFill>
                  <a:schemeClr val="tx1"/>
                </a:solidFill>
              </a:rPr>
              <a:t> </a:t>
            </a:r>
            <a:r>
              <a:rPr lang="vi-VN" b="1" dirty="0" err="1">
                <a:solidFill>
                  <a:schemeClr val="tx1"/>
                </a:solidFill>
              </a:rPr>
              <a:t>nhà</a:t>
            </a:r>
            <a:r>
              <a:rPr lang="vi-VN" b="1" dirty="0">
                <a:solidFill>
                  <a:schemeClr val="tx1"/>
                </a:solidFill>
              </a:rPr>
              <a:t> </a:t>
            </a:r>
            <a:r>
              <a:rPr lang="vi-VN" b="1" dirty="0" err="1">
                <a:solidFill>
                  <a:schemeClr val="tx1"/>
                </a:solidFill>
              </a:rPr>
              <a:t>nước</a:t>
            </a:r>
            <a:r>
              <a:rPr lang="vi-VN" b="1" dirty="0">
                <a:solidFill>
                  <a:schemeClr val="tx1"/>
                </a:solidFill>
              </a:rPr>
              <a:t>, </a:t>
            </a:r>
            <a:r>
              <a:rPr lang="vi-VN" b="1" dirty="0" err="1">
                <a:solidFill>
                  <a:schemeClr val="tx1"/>
                </a:solidFill>
              </a:rPr>
              <a:t>tổ</a:t>
            </a:r>
            <a:r>
              <a:rPr lang="vi-VN" b="1" dirty="0">
                <a:solidFill>
                  <a:schemeClr val="tx1"/>
                </a:solidFill>
              </a:rPr>
              <a:t> </a:t>
            </a:r>
            <a:r>
              <a:rPr lang="vi-VN" b="1" dirty="0" err="1">
                <a:solidFill>
                  <a:schemeClr val="tx1"/>
                </a:solidFill>
              </a:rPr>
              <a:t>chức</a:t>
            </a:r>
            <a:r>
              <a:rPr lang="vi-VN" b="1" dirty="0">
                <a:solidFill>
                  <a:schemeClr val="tx1"/>
                </a:solidFill>
              </a:rPr>
              <a:t> </a:t>
            </a:r>
            <a:r>
              <a:rPr lang="vi-VN" b="1" dirty="0" err="1">
                <a:solidFill>
                  <a:schemeClr val="tx1"/>
                </a:solidFill>
              </a:rPr>
              <a:t>xã</a:t>
            </a:r>
            <a:r>
              <a:rPr lang="vi-VN" b="1" dirty="0">
                <a:solidFill>
                  <a:schemeClr val="tx1"/>
                </a:solidFill>
              </a:rPr>
              <a:t> </a:t>
            </a:r>
            <a:r>
              <a:rPr lang="vi-VN" b="1" dirty="0" err="1">
                <a:solidFill>
                  <a:schemeClr val="tx1"/>
                </a:solidFill>
              </a:rPr>
              <a:t>hội</a:t>
            </a:r>
            <a:r>
              <a:rPr lang="vi-VN" b="1" dirty="0">
                <a:solidFill>
                  <a:schemeClr val="tx1"/>
                </a:solidFill>
              </a:rPr>
              <a:t> </a:t>
            </a:r>
            <a:r>
              <a:rPr lang="vi-VN" b="1" dirty="0" err="1">
                <a:solidFill>
                  <a:schemeClr val="tx1"/>
                </a:solidFill>
              </a:rPr>
              <a:t>của</a:t>
            </a:r>
            <a:r>
              <a:rPr lang="vi-VN" b="1" dirty="0">
                <a:solidFill>
                  <a:schemeClr val="tx1"/>
                </a:solidFill>
              </a:rPr>
              <a:t> công dân</a:t>
            </a:r>
            <a:endParaRPr lang="en-US" dirty="0">
              <a:solidFill>
                <a:schemeClr val="tx1"/>
              </a:solidFill>
            </a:endParaRPr>
          </a:p>
        </p:txBody>
      </p:sp>
      <p:sp>
        <p:nvSpPr>
          <p:cNvPr id="5" name="Rectangle 4"/>
          <p:cNvSpPr/>
          <p:nvPr/>
        </p:nvSpPr>
        <p:spPr>
          <a:xfrm>
            <a:off x="2203821" y="4218052"/>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err="1">
                <a:solidFill>
                  <a:srgbClr val="002060"/>
                </a:solidFill>
                <a:latin typeface="+mj-lt"/>
              </a:rPr>
              <a:t>Đáp</a:t>
            </a:r>
            <a:r>
              <a:rPr lang="vi-VN" sz="3200" b="1" dirty="0">
                <a:solidFill>
                  <a:srgbClr val="002060"/>
                </a:solidFill>
                <a:latin typeface="+mj-lt"/>
              </a:rPr>
              <a:t> </a:t>
            </a:r>
            <a:r>
              <a:rPr lang="vi-VN" sz="3200" b="1" dirty="0" err="1">
                <a:solidFill>
                  <a:srgbClr val="002060"/>
                </a:solidFill>
                <a:latin typeface="+mj-lt"/>
              </a:rPr>
              <a:t>án</a:t>
            </a:r>
            <a:r>
              <a:rPr lang="vi-VN" sz="3200" b="1" dirty="0">
                <a:solidFill>
                  <a:srgbClr val="002060"/>
                </a:solidFill>
                <a:latin typeface="+mj-lt"/>
              </a:rPr>
              <a:t> </a:t>
            </a:r>
            <a:r>
              <a:rPr lang="vi-VN" sz="3200" b="1" dirty="0" err="1">
                <a:solidFill>
                  <a:srgbClr val="002060"/>
                </a:solidFill>
                <a:latin typeface="+mj-lt"/>
              </a:rPr>
              <a:t>đúng</a:t>
            </a:r>
            <a:r>
              <a:rPr lang="vi-VN" sz="3200" b="1" dirty="0">
                <a:solidFill>
                  <a:srgbClr val="002060"/>
                </a:solidFill>
                <a:latin typeface="+mj-lt"/>
              </a:rPr>
              <a:t> </a:t>
            </a:r>
            <a:r>
              <a:rPr lang="vi-VN" sz="3200" b="1" dirty="0" err="1">
                <a:solidFill>
                  <a:srgbClr val="002060"/>
                </a:solidFill>
                <a:latin typeface="+mj-lt"/>
              </a:rPr>
              <a:t>là</a:t>
            </a:r>
            <a:r>
              <a:rPr lang="vi-VN" sz="3200" b="1" dirty="0">
                <a:solidFill>
                  <a:srgbClr val="002060"/>
                </a:solidFill>
                <a:latin typeface="+mj-lt"/>
              </a:rPr>
              <a:t> B</a:t>
            </a:r>
            <a:endParaRPr lang="en-US" sz="3200" b="1" dirty="0">
              <a:solidFill>
                <a:srgbClr val="002060"/>
              </a:solidFill>
              <a:latin typeface="+mj-lt"/>
            </a:endParaRPr>
          </a:p>
        </p:txBody>
      </p:sp>
      <p:sp>
        <p:nvSpPr>
          <p:cNvPr id="15" name="Rectangle 14"/>
          <p:cNvSpPr/>
          <p:nvPr/>
        </p:nvSpPr>
        <p:spPr>
          <a:xfrm>
            <a:off x="2372863" y="3864109"/>
            <a:ext cx="7446269" cy="707886"/>
          </a:xfrm>
          <a:prstGeom prst="rect">
            <a:avLst/>
          </a:prstGeom>
          <a:noFill/>
        </p:spPr>
        <p:txBody>
          <a:bodyPr wrap="none" lIns="91440" tIns="45720" rIns="91440" bIns="45720">
            <a:spAutoFit/>
          </a:bodyPr>
          <a:lstStyle/>
          <a:p>
            <a:pPr algn="ctr"/>
            <a:r>
              <a:rPr lang="vi-VN" sz="4000" b="1" dirty="0">
                <a:solidFill>
                  <a:srgbClr val="FF0000"/>
                </a:solidFill>
              </a:rPr>
              <a:t>BẠN ĐÃ TRẢ LỜI ĐÚNG (+1đ)</a:t>
            </a:r>
            <a:endParaRPr lang="en-US" sz="4000" b="1" dirty="0">
              <a:solidFill>
                <a:srgbClr val="FF0000"/>
              </a:solidFill>
            </a:endParaRPr>
          </a:p>
        </p:txBody>
      </p:sp>
    </p:spTree>
    <p:extLst>
      <p:ext uri="{BB962C8B-B14F-4D97-AF65-F5344CB8AC3E}">
        <p14:creationId xmlns:p14="http://schemas.microsoft.com/office/powerpoint/2010/main" val="32440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A3BDF86-29E6-4CD2-BAFC-78DDD8F58DF7}"/>
              </a:ext>
            </a:extLst>
          </p:cNvPr>
          <p:cNvSpPr>
            <a:spLocks noGrp="1"/>
          </p:cNvSpPr>
          <p:nvPr>
            <p:ph type="title"/>
          </p:nvPr>
        </p:nvSpPr>
        <p:spPr>
          <a:xfrm>
            <a:off x="306456" y="1226516"/>
            <a:ext cx="11579087" cy="1325563"/>
          </a:xfrm>
        </p:spPr>
        <p:txBody>
          <a:bodyPr>
            <a:normAutofit fontScale="90000"/>
          </a:bodyPr>
          <a:lstStyle/>
          <a:p>
            <a:pPr latinLnBrk="0"/>
            <a:r>
              <a:rPr lang="en-US" b="0" i="0" dirty="0" err="1">
                <a:solidFill>
                  <a:srgbClr val="000000"/>
                </a:solidFill>
                <a:effectLst/>
                <a:latin typeface="Times New Roman" panose="02020603050405020304" pitchFamily="18" charset="0"/>
                <a:cs typeface="Times New Roman" panose="02020603050405020304" pitchFamily="18" charset="0"/>
              </a:rPr>
              <a:t>Bác</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Hùng</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là</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đại</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biểu</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Hội</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đồng</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nhàn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dân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xã</a:t>
            </a:r>
            <a:r>
              <a:rPr lang="en-US" b="0" i="0" dirty="0">
                <a:solidFill>
                  <a:srgbClr val="000000"/>
                </a:solidFill>
                <a:effectLst/>
                <a:latin typeface="Times New Roman" panose="02020603050405020304" pitchFamily="18" charset="0"/>
                <a:cs typeface="Times New Roman" panose="02020603050405020304" pitchFamily="18" charset="0"/>
              </a:rPr>
              <a:t> H.</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err="1">
                <a:solidFill>
                  <a:srgbClr val="000000"/>
                </a:solidFill>
                <a:effectLst/>
                <a:latin typeface="Times New Roman" panose="02020603050405020304" pitchFamily="18" charset="0"/>
                <a:cs typeface="Times New Roman" panose="02020603050405020304" pitchFamily="18" charset="0"/>
              </a:rPr>
              <a:t>Bác</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Mạnh</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là</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nông</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dân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của</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xã</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đã</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đến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gặp</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bác</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Hùng</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phàn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ánh</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việc</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cán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bộ</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xã</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bán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đất</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công</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và</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xây</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dựng</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nhà</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trái</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phép</a:t>
            </a:r>
            <a:r>
              <a:rPr lang="en-US" b="0" i="0" dirty="0">
                <a:solidFill>
                  <a:srgbClr val="000000"/>
                </a:solidFill>
                <a:effectLst/>
                <a:latin typeface="Times New Roman" panose="02020603050405020304" pitchFamily="18" charset="0"/>
                <a:cs typeface="Times New Roman" panose="02020603050405020304" pitchFamily="18" charset="0"/>
              </a:rPr>
              <a:t>.</a:t>
            </a:r>
            <a:br>
              <a:rPr lang="en-US" b="0" i="0" dirty="0">
                <a:solidFill>
                  <a:srgbClr val="000000"/>
                </a:solidFill>
                <a:effectLst/>
                <a:latin typeface="Times New Roman" panose="02020603050405020304" pitchFamily="18" charset="0"/>
                <a:cs typeface="Times New Roman" panose="02020603050405020304" pitchFamily="18" charset="0"/>
              </a:rPr>
            </a:br>
            <a:r>
              <a:rPr lang="en-US" b="0" i="0" dirty="0" err="1">
                <a:solidFill>
                  <a:srgbClr val="000000"/>
                </a:solidFill>
                <a:effectLst/>
                <a:latin typeface="Times New Roman" panose="02020603050405020304" pitchFamily="18" charset="0"/>
                <a:cs typeface="Times New Roman" panose="02020603050405020304" pitchFamily="18" charset="0"/>
              </a:rPr>
              <a:t>Việc</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bác</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Mạnh</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phản</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ánh</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là</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đúng</a:t>
            </a:r>
            <a:r>
              <a:rPr lang="en-US" b="0" i="0" dirty="0">
                <a:solidFill>
                  <a:srgbClr val="000000"/>
                </a:solidFill>
                <a:effectLst/>
                <a:latin typeface="Times New Roman" panose="02020603050405020304" pitchFamily="18" charset="0"/>
                <a:cs typeface="Times New Roman" panose="02020603050405020304" pitchFamily="18" charset="0"/>
              </a:rPr>
              <a:t> hay </a:t>
            </a:r>
            <a:r>
              <a:rPr lang="en-US" b="0" i="0" dirty="0" err="1">
                <a:solidFill>
                  <a:srgbClr val="000000"/>
                </a:solidFill>
                <a:effectLst/>
                <a:latin typeface="Times New Roman" panose="02020603050405020304" pitchFamily="18" charset="0"/>
                <a:cs typeface="Times New Roman" panose="02020603050405020304" pitchFamily="18" charset="0"/>
              </a:rPr>
              <a:t>sai</a:t>
            </a:r>
            <a:r>
              <a:rPr lang="en-US" b="0" i="0" dirty="0">
                <a:solidFill>
                  <a:srgbClr val="000000"/>
                </a:solidFill>
                <a:effectLst/>
                <a:latin typeface="Times New Roman" panose="02020603050405020304" pitchFamily="18" charset="0"/>
                <a:cs typeface="Times New Roman" panose="02020603050405020304" pitchFamily="18" charset="0"/>
              </a:rPr>
              <a:t> ? </a:t>
            </a:r>
            <a:r>
              <a:rPr lang="en-US" b="0" i="0" dirty="0" err="1">
                <a:solidFill>
                  <a:srgbClr val="000000"/>
                </a:solidFill>
                <a:effectLst/>
                <a:latin typeface="Times New Roman" panose="02020603050405020304" pitchFamily="18" charset="0"/>
                <a:cs typeface="Times New Roman" panose="02020603050405020304" pitchFamily="18" charset="0"/>
              </a:rPr>
              <a:t>Vì</a:t>
            </a:r>
            <a:r>
              <a:rPr lang="en-US" b="0" i="0" dirty="0">
                <a:solidFill>
                  <a:srgbClr val="000000"/>
                </a:solidFill>
                <a:effectLst/>
                <a:latin typeface="Times New Roman" panose="02020603050405020304" pitchFamily="18" charset="0"/>
                <a:cs typeface="Times New Roman" panose="02020603050405020304" pitchFamily="18" charset="0"/>
              </a:rPr>
              <a:t> </a:t>
            </a:r>
            <a:r>
              <a:rPr lang="en-US" b="0" i="0" dirty="0" err="1">
                <a:solidFill>
                  <a:srgbClr val="000000"/>
                </a:solidFill>
                <a:effectLst/>
                <a:latin typeface="Times New Roman" panose="02020603050405020304" pitchFamily="18" charset="0"/>
                <a:cs typeface="Times New Roman" panose="02020603050405020304" pitchFamily="18" charset="0"/>
              </a:rPr>
              <a:t>sao</a:t>
            </a:r>
            <a:r>
              <a:rPr lang="en-US" b="0" i="0" dirty="0">
                <a:solidFill>
                  <a:srgbClr val="000000"/>
                </a:solidFill>
                <a:effectLst/>
                <a:latin typeface="Times New Roman" panose="02020603050405020304" pitchFamily="18" charset="0"/>
                <a:cs typeface="Times New Roman" panose="02020603050405020304" pitchFamily="18" charset="0"/>
              </a:rPr>
              <a:t> ?</a:t>
            </a:r>
            <a:br>
              <a:rPr lang="en-US" b="0" i="0" dirty="0">
                <a:solidFill>
                  <a:srgbClr val="000000"/>
                </a:solidFill>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10E7F2F8-3641-4867-9142-1BB094248989}"/>
              </a:ext>
            </a:extLst>
          </p:cNvPr>
          <p:cNvSpPr txBox="1"/>
          <p:nvPr/>
        </p:nvSpPr>
        <p:spPr>
          <a:xfrm>
            <a:off x="2186609" y="3886345"/>
            <a:ext cx="7156174" cy="2246769"/>
          </a:xfrm>
          <a:prstGeom prst="rect">
            <a:avLst/>
          </a:prstGeom>
          <a:noFill/>
        </p:spPr>
        <p:txBody>
          <a:bodyPr wrap="square">
            <a:spAutoFit/>
          </a:bodyPr>
          <a:lstStyle/>
          <a:p>
            <a:pPr algn="just" latinLnBrk="0"/>
            <a:r>
              <a:rPr lang="vi-VN" sz="2800" b="0" i="0" dirty="0" err="1">
                <a:solidFill>
                  <a:srgbClr val="FF0000"/>
                </a:solidFill>
                <a:effectLst/>
                <a:latin typeface="OpenSans"/>
              </a:rPr>
              <a:t>Việc</a:t>
            </a:r>
            <a:r>
              <a:rPr lang="vi-VN" sz="2800" b="0" i="0" dirty="0">
                <a:solidFill>
                  <a:srgbClr val="FF0000"/>
                </a:solidFill>
                <a:effectLst/>
                <a:latin typeface="OpenSans"/>
              </a:rPr>
              <a:t> </a:t>
            </a:r>
            <a:r>
              <a:rPr lang="vi-VN" sz="2800" b="0" i="0" dirty="0" err="1">
                <a:solidFill>
                  <a:srgbClr val="FF0000"/>
                </a:solidFill>
                <a:effectLst/>
                <a:latin typeface="OpenSans"/>
              </a:rPr>
              <a:t>làm</a:t>
            </a:r>
            <a:r>
              <a:rPr lang="vi-VN" sz="2800" b="0" i="0" dirty="0">
                <a:solidFill>
                  <a:srgbClr val="FF0000"/>
                </a:solidFill>
                <a:effectLst/>
                <a:latin typeface="OpenSans"/>
              </a:rPr>
              <a:t> </a:t>
            </a:r>
            <a:r>
              <a:rPr lang="vi-VN" sz="2800" b="0" i="0" dirty="0" err="1">
                <a:solidFill>
                  <a:srgbClr val="FF0000"/>
                </a:solidFill>
                <a:effectLst/>
                <a:latin typeface="OpenSans"/>
              </a:rPr>
              <a:t>của</a:t>
            </a:r>
            <a:r>
              <a:rPr lang="vi-VN" sz="2800" b="0" i="0" dirty="0">
                <a:solidFill>
                  <a:srgbClr val="FF0000"/>
                </a:solidFill>
                <a:effectLst/>
                <a:latin typeface="OpenSans"/>
              </a:rPr>
              <a:t> </a:t>
            </a:r>
            <a:r>
              <a:rPr lang="vi-VN" sz="2800" b="0" i="0" dirty="0" err="1">
                <a:solidFill>
                  <a:srgbClr val="FF0000"/>
                </a:solidFill>
                <a:effectLst/>
                <a:latin typeface="OpenSans"/>
              </a:rPr>
              <a:t>bác</a:t>
            </a:r>
            <a:r>
              <a:rPr lang="vi-VN" sz="2800" b="0" i="0" dirty="0">
                <a:solidFill>
                  <a:srgbClr val="FF0000"/>
                </a:solidFill>
                <a:effectLst/>
                <a:latin typeface="OpenSans"/>
              </a:rPr>
              <a:t> </a:t>
            </a:r>
            <a:r>
              <a:rPr lang="vi-VN" sz="2800" b="0" i="0" dirty="0" err="1">
                <a:solidFill>
                  <a:srgbClr val="FF0000"/>
                </a:solidFill>
                <a:effectLst/>
                <a:latin typeface="OpenSans"/>
              </a:rPr>
              <a:t>Mạnh</a:t>
            </a:r>
            <a:r>
              <a:rPr lang="vi-VN" sz="2800" b="0" i="0" dirty="0">
                <a:solidFill>
                  <a:srgbClr val="FF0000"/>
                </a:solidFill>
                <a:effectLst/>
                <a:latin typeface="OpenSans"/>
              </a:rPr>
              <a:t> </a:t>
            </a:r>
            <a:r>
              <a:rPr lang="vi-VN" sz="2800" b="0" i="0" dirty="0" err="1">
                <a:solidFill>
                  <a:srgbClr val="FF0000"/>
                </a:solidFill>
                <a:effectLst/>
                <a:latin typeface="OpenSans"/>
              </a:rPr>
              <a:t>là</a:t>
            </a:r>
            <a:r>
              <a:rPr lang="vi-VN" sz="2800" b="0" i="0" dirty="0">
                <a:solidFill>
                  <a:srgbClr val="FF0000"/>
                </a:solidFill>
                <a:effectLst/>
                <a:latin typeface="OpenSans"/>
              </a:rPr>
              <a:t> </a:t>
            </a:r>
            <a:r>
              <a:rPr lang="vi-VN" sz="2800" b="0" i="0" dirty="0" err="1">
                <a:solidFill>
                  <a:srgbClr val="FF0000"/>
                </a:solidFill>
                <a:effectLst/>
                <a:latin typeface="OpenSans"/>
              </a:rPr>
              <a:t>đúng</a:t>
            </a:r>
            <a:r>
              <a:rPr lang="vi-VN" sz="2800" b="0" i="0" dirty="0">
                <a:solidFill>
                  <a:srgbClr val="FF0000"/>
                </a:solidFill>
                <a:effectLst/>
                <a:latin typeface="OpenSans"/>
              </a:rPr>
              <a:t>. </a:t>
            </a:r>
            <a:r>
              <a:rPr lang="vi-VN" sz="2800" b="0" i="0" dirty="0" err="1">
                <a:solidFill>
                  <a:srgbClr val="FF0000"/>
                </a:solidFill>
                <a:effectLst/>
                <a:latin typeface="OpenSans"/>
              </a:rPr>
              <a:t>Vì</a:t>
            </a:r>
            <a:r>
              <a:rPr lang="vi-VN" sz="2800" b="0" i="0" dirty="0">
                <a:solidFill>
                  <a:srgbClr val="FF0000"/>
                </a:solidFill>
                <a:effectLst/>
                <a:latin typeface="OpenSans"/>
              </a:rPr>
              <a:t> công dân </a:t>
            </a:r>
            <a:r>
              <a:rPr lang="vi-VN" sz="2800" b="0" i="0" dirty="0" err="1">
                <a:solidFill>
                  <a:srgbClr val="FF0000"/>
                </a:solidFill>
                <a:effectLst/>
                <a:latin typeface="OpenSans"/>
              </a:rPr>
              <a:t>có</a:t>
            </a:r>
            <a:r>
              <a:rPr lang="vi-VN" sz="2800" b="0" i="0" dirty="0">
                <a:solidFill>
                  <a:srgbClr val="FF0000"/>
                </a:solidFill>
                <a:effectLst/>
                <a:latin typeface="OpenSans"/>
              </a:rPr>
              <a:t> </a:t>
            </a:r>
            <a:r>
              <a:rPr lang="vi-VN" sz="2800" b="0" i="0" dirty="0" err="1">
                <a:solidFill>
                  <a:srgbClr val="FF0000"/>
                </a:solidFill>
                <a:effectLst/>
                <a:latin typeface="OpenSans"/>
              </a:rPr>
              <a:t>quyền</a:t>
            </a:r>
            <a:r>
              <a:rPr lang="vi-VN" sz="2800" b="0" i="0" dirty="0">
                <a:solidFill>
                  <a:srgbClr val="FF0000"/>
                </a:solidFill>
                <a:effectLst/>
                <a:latin typeface="OpenSans"/>
              </a:rPr>
              <a:t> </a:t>
            </a:r>
            <a:r>
              <a:rPr lang="vi-VN" sz="2800" b="0" i="0" dirty="0" err="1">
                <a:solidFill>
                  <a:srgbClr val="FF0000"/>
                </a:solidFill>
                <a:effectLst/>
                <a:latin typeface="OpenSans"/>
              </a:rPr>
              <a:t>khiếu</a:t>
            </a:r>
            <a:r>
              <a:rPr lang="vi-VN" sz="2800" b="0" i="0" dirty="0">
                <a:solidFill>
                  <a:srgbClr val="FF0000"/>
                </a:solidFill>
                <a:effectLst/>
                <a:latin typeface="OpenSans"/>
              </a:rPr>
              <a:t> </a:t>
            </a:r>
            <a:r>
              <a:rPr lang="vi-VN" sz="2800" b="0" i="0" dirty="0" err="1">
                <a:solidFill>
                  <a:srgbClr val="FF0000"/>
                </a:solidFill>
                <a:effectLst/>
                <a:latin typeface="OpenSans"/>
              </a:rPr>
              <a:t>nại</a:t>
            </a:r>
            <a:r>
              <a:rPr lang="vi-VN" sz="2800" b="0" i="0" dirty="0">
                <a:solidFill>
                  <a:srgbClr val="FF0000"/>
                </a:solidFill>
                <a:effectLst/>
                <a:latin typeface="OpenSans"/>
              </a:rPr>
              <a:t> </a:t>
            </a:r>
            <a:r>
              <a:rPr lang="vi-VN" sz="2800" b="0" i="0" dirty="0" err="1">
                <a:solidFill>
                  <a:srgbClr val="FF0000"/>
                </a:solidFill>
                <a:effectLst/>
                <a:latin typeface="OpenSans"/>
              </a:rPr>
              <a:t>tố</a:t>
            </a:r>
            <a:r>
              <a:rPr lang="vi-VN" sz="2800" b="0" i="0" dirty="0">
                <a:solidFill>
                  <a:srgbClr val="FF0000"/>
                </a:solidFill>
                <a:effectLst/>
                <a:latin typeface="OpenSans"/>
              </a:rPr>
              <a:t> </a:t>
            </a:r>
            <a:r>
              <a:rPr lang="vi-VN" sz="2800" b="0" i="0" dirty="0" err="1">
                <a:solidFill>
                  <a:srgbClr val="FF0000"/>
                </a:solidFill>
                <a:effectLst/>
                <a:latin typeface="OpenSans"/>
              </a:rPr>
              <a:t>cáo</a:t>
            </a:r>
            <a:r>
              <a:rPr lang="vi-VN" sz="2800" b="0" i="0" dirty="0">
                <a:solidFill>
                  <a:srgbClr val="FF0000"/>
                </a:solidFill>
                <a:effectLst/>
                <a:latin typeface="OpenSans"/>
              </a:rPr>
              <a:t> </a:t>
            </a:r>
            <a:r>
              <a:rPr lang="vi-VN" sz="2800" b="0" i="0" dirty="0" err="1">
                <a:solidFill>
                  <a:srgbClr val="FF0000"/>
                </a:solidFill>
                <a:effectLst/>
                <a:latin typeface="OpenSans"/>
              </a:rPr>
              <a:t>với</a:t>
            </a:r>
            <a:r>
              <a:rPr lang="vi-VN" sz="2800" b="0" i="0" dirty="0">
                <a:solidFill>
                  <a:srgbClr val="FF0000"/>
                </a:solidFill>
                <a:effectLst/>
                <a:latin typeface="OpenSans"/>
              </a:rPr>
              <a:t> c</a:t>
            </a:r>
            <a:r>
              <a:rPr lang="en-US" sz="2800" dirty="0">
                <a:solidFill>
                  <a:srgbClr val="FF0000"/>
                </a:solidFill>
                <a:latin typeface="OpenSans"/>
              </a:rPr>
              <a:t>ơ</a:t>
            </a:r>
            <a:r>
              <a:rPr lang="vi-VN" sz="2800" b="0" i="0" dirty="0">
                <a:solidFill>
                  <a:srgbClr val="FF0000"/>
                </a:solidFill>
                <a:effectLst/>
                <a:latin typeface="OpenSans"/>
              </a:rPr>
              <a:t> quan </a:t>
            </a:r>
            <a:r>
              <a:rPr lang="vi-VN" sz="2800" b="0" i="0" dirty="0" err="1">
                <a:solidFill>
                  <a:srgbClr val="FF0000"/>
                </a:solidFill>
                <a:effectLst/>
                <a:latin typeface="OpenSans"/>
              </a:rPr>
              <a:t>tổ</a:t>
            </a:r>
            <a:r>
              <a:rPr lang="vi-VN" sz="2800" b="0" i="0" dirty="0">
                <a:solidFill>
                  <a:srgbClr val="FF0000"/>
                </a:solidFill>
                <a:effectLst/>
                <a:latin typeface="OpenSans"/>
              </a:rPr>
              <a:t> </a:t>
            </a:r>
            <a:r>
              <a:rPr lang="vi-VN" sz="2800" b="0" i="0" dirty="0" err="1">
                <a:solidFill>
                  <a:srgbClr val="FF0000"/>
                </a:solidFill>
                <a:effectLst/>
                <a:latin typeface="OpenSans"/>
              </a:rPr>
              <a:t>chức</a:t>
            </a:r>
            <a:r>
              <a:rPr lang="vi-VN" sz="2800" b="0" i="0" dirty="0">
                <a:solidFill>
                  <a:srgbClr val="FF0000"/>
                </a:solidFill>
                <a:effectLst/>
                <a:latin typeface="OpenSans"/>
              </a:rPr>
              <a:t>, </a:t>
            </a:r>
            <a:r>
              <a:rPr lang="vi-VN" sz="2800" b="0" i="0" dirty="0" err="1">
                <a:solidFill>
                  <a:srgbClr val="FF0000"/>
                </a:solidFill>
                <a:effectLst/>
                <a:latin typeface="OpenSans"/>
              </a:rPr>
              <a:t>cá</a:t>
            </a:r>
            <a:r>
              <a:rPr lang="vi-VN" sz="2800" b="0" i="0" dirty="0">
                <a:solidFill>
                  <a:srgbClr val="FF0000"/>
                </a:solidFill>
                <a:effectLst/>
                <a:latin typeface="OpenSans"/>
              </a:rPr>
              <a:t> </a:t>
            </a:r>
            <a:r>
              <a:rPr lang="vi-VN" sz="2800" b="0" i="0" dirty="0" err="1">
                <a:solidFill>
                  <a:srgbClr val="FF0000"/>
                </a:solidFill>
                <a:effectLst/>
                <a:latin typeface="OpenSans"/>
              </a:rPr>
              <a:t>nhận</a:t>
            </a:r>
            <a:r>
              <a:rPr lang="vi-VN" sz="2800" b="0" i="0" dirty="0">
                <a:solidFill>
                  <a:srgbClr val="FF0000"/>
                </a:solidFill>
                <a:effectLst/>
                <a:latin typeface="OpenSans"/>
              </a:rPr>
              <a:t> </a:t>
            </a:r>
            <a:r>
              <a:rPr lang="vi-VN" sz="2800" b="0" i="0" dirty="0" err="1">
                <a:solidFill>
                  <a:srgbClr val="FF0000"/>
                </a:solidFill>
                <a:effectLst/>
                <a:latin typeface="OpenSans"/>
              </a:rPr>
              <a:t>có</a:t>
            </a:r>
            <a:r>
              <a:rPr lang="vi-VN" sz="2800" b="0" i="0" dirty="0">
                <a:solidFill>
                  <a:srgbClr val="FF0000"/>
                </a:solidFill>
                <a:effectLst/>
                <a:latin typeface="OpenSans"/>
              </a:rPr>
              <a:t> </a:t>
            </a:r>
            <a:r>
              <a:rPr lang="vi-VN" sz="2800" b="0" i="0" dirty="0" err="1">
                <a:solidFill>
                  <a:srgbClr val="FF0000"/>
                </a:solidFill>
                <a:effectLst/>
                <a:latin typeface="OpenSans"/>
              </a:rPr>
              <a:t>thẩm</a:t>
            </a:r>
            <a:r>
              <a:rPr lang="vi-VN" sz="2800" b="0" i="0" dirty="0">
                <a:solidFill>
                  <a:srgbClr val="FF0000"/>
                </a:solidFill>
                <a:effectLst/>
                <a:latin typeface="OpenSans"/>
              </a:rPr>
              <a:t> </a:t>
            </a:r>
            <a:r>
              <a:rPr lang="vi-VN" sz="2800" b="0" i="0" dirty="0" err="1">
                <a:solidFill>
                  <a:srgbClr val="FF0000"/>
                </a:solidFill>
                <a:effectLst/>
                <a:latin typeface="OpenSans"/>
              </a:rPr>
              <a:t>quyền</a:t>
            </a:r>
            <a:r>
              <a:rPr lang="vi-VN" sz="2800" b="0" i="0" dirty="0">
                <a:solidFill>
                  <a:srgbClr val="FF0000"/>
                </a:solidFill>
                <a:effectLst/>
                <a:latin typeface="OpenSans"/>
              </a:rPr>
              <a:t> </a:t>
            </a:r>
            <a:r>
              <a:rPr lang="vi-VN" sz="2800" b="0" i="0" dirty="0" err="1">
                <a:solidFill>
                  <a:srgbClr val="FF0000"/>
                </a:solidFill>
                <a:effectLst/>
                <a:latin typeface="OpenSans"/>
              </a:rPr>
              <a:t>về</a:t>
            </a:r>
            <a:r>
              <a:rPr lang="vi-VN" sz="2800" b="0" i="0" dirty="0">
                <a:solidFill>
                  <a:srgbClr val="FF0000"/>
                </a:solidFill>
                <a:effectLst/>
                <a:latin typeface="OpenSans"/>
              </a:rPr>
              <a:t> </a:t>
            </a:r>
            <a:r>
              <a:rPr lang="vi-VN" sz="2800" b="0" i="0" dirty="0" err="1">
                <a:solidFill>
                  <a:srgbClr val="FF0000"/>
                </a:solidFill>
                <a:effectLst/>
                <a:latin typeface="OpenSans"/>
              </a:rPr>
              <a:t>những</a:t>
            </a:r>
            <a:r>
              <a:rPr lang="vi-VN" sz="2800" b="0" i="0" dirty="0">
                <a:solidFill>
                  <a:srgbClr val="FF0000"/>
                </a:solidFill>
                <a:effectLst/>
                <a:latin typeface="OpenSans"/>
              </a:rPr>
              <a:t> </a:t>
            </a:r>
            <a:r>
              <a:rPr lang="vi-VN" sz="2800" b="0" i="0" dirty="0" err="1">
                <a:solidFill>
                  <a:srgbClr val="FF0000"/>
                </a:solidFill>
                <a:effectLst/>
                <a:latin typeface="OpenSans"/>
              </a:rPr>
              <a:t>việc</a:t>
            </a:r>
            <a:r>
              <a:rPr lang="vi-VN" sz="2800" b="0" i="0" dirty="0">
                <a:solidFill>
                  <a:srgbClr val="FF0000"/>
                </a:solidFill>
                <a:effectLst/>
                <a:latin typeface="OpenSans"/>
              </a:rPr>
              <a:t> </a:t>
            </a:r>
            <a:r>
              <a:rPr lang="vi-VN" sz="2800" b="0" i="0" dirty="0" err="1">
                <a:solidFill>
                  <a:srgbClr val="FF0000"/>
                </a:solidFill>
                <a:effectLst/>
                <a:latin typeface="OpenSans"/>
              </a:rPr>
              <a:t>làm</a:t>
            </a:r>
            <a:r>
              <a:rPr lang="vi-VN" sz="2800" b="0" i="0" dirty="0">
                <a:solidFill>
                  <a:srgbClr val="FF0000"/>
                </a:solidFill>
                <a:effectLst/>
                <a:latin typeface="OpenSans"/>
              </a:rPr>
              <a:t> </a:t>
            </a:r>
            <a:r>
              <a:rPr lang="vi-VN" sz="2800" b="0" i="0" dirty="0" err="1">
                <a:solidFill>
                  <a:srgbClr val="FF0000"/>
                </a:solidFill>
                <a:effectLst/>
                <a:latin typeface="OpenSans"/>
              </a:rPr>
              <a:t>trái</a:t>
            </a:r>
            <a:r>
              <a:rPr lang="vi-VN" sz="2800" b="0" i="0" dirty="0">
                <a:solidFill>
                  <a:srgbClr val="FF0000"/>
                </a:solidFill>
                <a:effectLst/>
                <a:latin typeface="OpenSans"/>
              </a:rPr>
              <a:t> </a:t>
            </a:r>
            <a:r>
              <a:rPr lang="vi-VN" sz="2800" b="0" i="0" dirty="0" err="1">
                <a:solidFill>
                  <a:srgbClr val="FF0000"/>
                </a:solidFill>
                <a:effectLst/>
                <a:latin typeface="OpenSans"/>
              </a:rPr>
              <a:t>pháp</a:t>
            </a:r>
            <a:r>
              <a:rPr lang="vi-VN" sz="2800" b="0" i="0" dirty="0">
                <a:solidFill>
                  <a:srgbClr val="FF0000"/>
                </a:solidFill>
                <a:effectLst/>
                <a:latin typeface="OpenSans"/>
              </a:rPr>
              <a:t> </a:t>
            </a:r>
            <a:r>
              <a:rPr lang="vi-VN" sz="2800" b="0" i="0" dirty="0" err="1">
                <a:solidFill>
                  <a:srgbClr val="FF0000"/>
                </a:solidFill>
                <a:effectLst/>
                <a:latin typeface="OpenSans"/>
              </a:rPr>
              <a:t>luật</a:t>
            </a:r>
            <a:r>
              <a:rPr lang="vi-VN" sz="2800" b="0" i="0" dirty="0">
                <a:solidFill>
                  <a:srgbClr val="FF0000"/>
                </a:solidFill>
                <a:effectLst/>
                <a:latin typeface="OpenSans"/>
              </a:rPr>
              <a:t> </a:t>
            </a:r>
            <a:r>
              <a:rPr lang="vi-VN" sz="2800" b="0" i="0" dirty="0" err="1">
                <a:solidFill>
                  <a:srgbClr val="FF0000"/>
                </a:solidFill>
                <a:effectLst/>
                <a:latin typeface="OpenSans"/>
              </a:rPr>
              <a:t>của</a:t>
            </a:r>
            <a:r>
              <a:rPr lang="vi-VN" sz="2800" b="0" i="0" dirty="0">
                <a:solidFill>
                  <a:srgbClr val="FF0000"/>
                </a:solidFill>
                <a:effectLst/>
                <a:latin typeface="OpenSans"/>
              </a:rPr>
              <a:t> cơ quan, </a:t>
            </a:r>
            <a:r>
              <a:rPr lang="vi-VN" sz="2800" b="0" i="0" dirty="0" err="1">
                <a:solidFill>
                  <a:srgbClr val="FF0000"/>
                </a:solidFill>
                <a:effectLst/>
                <a:latin typeface="OpenSans"/>
              </a:rPr>
              <a:t>tổ</a:t>
            </a:r>
            <a:r>
              <a:rPr lang="vi-VN" sz="2800" b="0" i="0" dirty="0">
                <a:solidFill>
                  <a:srgbClr val="FF0000"/>
                </a:solidFill>
                <a:effectLst/>
                <a:latin typeface="OpenSans"/>
              </a:rPr>
              <a:t> </a:t>
            </a:r>
            <a:r>
              <a:rPr lang="vi-VN" sz="2800" b="0" i="0" dirty="0" err="1">
                <a:solidFill>
                  <a:srgbClr val="FF0000"/>
                </a:solidFill>
                <a:effectLst/>
                <a:latin typeface="OpenSans"/>
              </a:rPr>
              <a:t>chức</a:t>
            </a:r>
            <a:r>
              <a:rPr lang="vi-VN" sz="2800" b="0" i="0" dirty="0">
                <a:solidFill>
                  <a:srgbClr val="FF0000"/>
                </a:solidFill>
                <a:effectLst/>
                <a:latin typeface="OpenSans"/>
              </a:rPr>
              <a:t>, </a:t>
            </a:r>
            <a:r>
              <a:rPr lang="vi-VN" sz="2800" b="0" i="0" dirty="0" err="1">
                <a:solidFill>
                  <a:srgbClr val="FF0000"/>
                </a:solidFill>
                <a:effectLst/>
                <a:latin typeface="OpenSans"/>
              </a:rPr>
              <a:t>cá</a:t>
            </a:r>
            <a:r>
              <a:rPr lang="vi-VN" sz="2800" b="0" i="0" dirty="0">
                <a:solidFill>
                  <a:srgbClr val="FF0000"/>
                </a:solidFill>
                <a:effectLst/>
                <a:latin typeface="OpenSans"/>
              </a:rPr>
              <a:t> nhân. (</a:t>
            </a:r>
            <a:r>
              <a:rPr lang="vi-VN" sz="2800" b="0" i="0" dirty="0" err="1">
                <a:solidFill>
                  <a:srgbClr val="FF0000"/>
                </a:solidFill>
                <a:effectLst/>
                <a:latin typeface="OpenSans"/>
              </a:rPr>
              <a:t>điều</a:t>
            </a:r>
            <a:r>
              <a:rPr lang="vi-VN" sz="2800" b="0" i="0" dirty="0">
                <a:solidFill>
                  <a:srgbClr val="FF0000"/>
                </a:solidFill>
                <a:effectLst/>
                <a:latin typeface="OpenSans"/>
              </a:rPr>
              <a:t> 3, 27, 28 </a:t>
            </a:r>
            <a:r>
              <a:rPr lang="vi-VN" sz="2800" b="0" i="0" dirty="0" err="1">
                <a:solidFill>
                  <a:srgbClr val="FF0000"/>
                </a:solidFill>
                <a:effectLst/>
                <a:latin typeface="OpenSans"/>
              </a:rPr>
              <a:t>và</a:t>
            </a:r>
            <a:r>
              <a:rPr lang="vi-VN" sz="2800" b="0" i="0" dirty="0">
                <a:solidFill>
                  <a:srgbClr val="FF0000"/>
                </a:solidFill>
                <a:effectLst/>
                <a:latin typeface="OpenSans"/>
              </a:rPr>
              <a:t> 30 </a:t>
            </a:r>
            <a:r>
              <a:rPr lang="vi-VN" sz="2800" b="0" i="0" dirty="0" err="1">
                <a:solidFill>
                  <a:srgbClr val="FF0000"/>
                </a:solidFill>
                <a:effectLst/>
                <a:latin typeface="OpenSans"/>
              </a:rPr>
              <a:t>Hiến</a:t>
            </a:r>
            <a:r>
              <a:rPr lang="vi-VN" sz="2800" b="0" i="0" dirty="0">
                <a:solidFill>
                  <a:srgbClr val="FF0000"/>
                </a:solidFill>
                <a:effectLst/>
                <a:latin typeface="OpenSans"/>
              </a:rPr>
              <a:t> </a:t>
            </a:r>
            <a:r>
              <a:rPr lang="vi-VN" sz="2800" b="0" i="0" dirty="0" err="1">
                <a:solidFill>
                  <a:srgbClr val="FF0000"/>
                </a:solidFill>
                <a:effectLst/>
                <a:latin typeface="OpenSans"/>
              </a:rPr>
              <a:t>pháp</a:t>
            </a:r>
            <a:r>
              <a:rPr lang="vi-VN" sz="2800" b="0" i="0" dirty="0">
                <a:solidFill>
                  <a:srgbClr val="FF0000"/>
                </a:solidFill>
                <a:effectLst/>
                <a:latin typeface="OpenSans"/>
              </a:rPr>
              <a:t> năm 2013).</a:t>
            </a:r>
          </a:p>
        </p:txBody>
      </p:sp>
    </p:spTree>
    <p:extLst>
      <p:ext uri="{BB962C8B-B14F-4D97-AF65-F5344CB8AC3E}">
        <p14:creationId xmlns:p14="http://schemas.microsoft.com/office/powerpoint/2010/main" val="14968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F10CDADD-ED5C-4ED2-9288-1058F4D0950D}"/>
              </a:ext>
            </a:extLst>
          </p:cNvPr>
          <p:cNvSpPr txBox="1"/>
          <p:nvPr/>
        </p:nvSpPr>
        <p:spPr>
          <a:xfrm>
            <a:off x="901147" y="649356"/>
            <a:ext cx="10946295" cy="4832092"/>
          </a:xfrm>
          <a:prstGeom prst="rect">
            <a:avLst/>
          </a:prstGeom>
          <a:noFill/>
        </p:spPr>
        <p:txBody>
          <a:bodyPr wrap="square">
            <a:spAutoFit/>
          </a:bodyPr>
          <a:lstStyle/>
          <a:p>
            <a:pPr algn="l"/>
            <a:r>
              <a:rPr lang="vi-VN" sz="2800" b="0" i="0" noProof="1">
                <a:solidFill>
                  <a:srgbClr val="000000"/>
                </a:solidFill>
                <a:effectLst/>
                <a:latin typeface="Nunito Sans"/>
              </a:rPr>
              <a:t>Những việc làm nào dưới đây là tham gia quản lí nhà nước, quản lí xã hội?</a:t>
            </a:r>
          </a:p>
          <a:p>
            <a:pPr algn="l"/>
            <a:r>
              <a:rPr lang="vi-VN" sz="2800" b="0" i="0" noProof="1">
                <a:solidFill>
                  <a:srgbClr val="000000"/>
                </a:solidFill>
                <a:effectLst/>
                <a:latin typeface="Nunito Sans"/>
              </a:rPr>
              <a:t>A. Tham gia đóng góp ý kiến để xây dựng khu dân cư văn hóa</a:t>
            </a:r>
          </a:p>
          <a:p>
            <a:pPr algn="l"/>
            <a:r>
              <a:rPr lang="vi-VN" sz="2800" b="0" i="0" noProof="1">
                <a:solidFill>
                  <a:srgbClr val="000000"/>
                </a:solidFill>
                <a:effectLst/>
                <a:latin typeface="Nunito Sans"/>
              </a:rPr>
              <a:t>B. Tham gia làm vệ sinh đường phố, thôn xóm</a:t>
            </a:r>
          </a:p>
          <a:p>
            <a:pPr algn="l"/>
            <a:r>
              <a:rPr lang="vi-VN" sz="2800" b="0" i="0" noProof="1">
                <a:solidFill>
                  <a:srgbClr val="000000"/>
                </a:solidFill>
                <a:effectLst/>
                <a:latin typeface="Nunito Sans"/>
              </a:rPr>
              <a:t>C. Đi bỏ phiếu bầu cử Hội đồng nhân dân</a:t>
            </a:r>
          </a:p>
          <a:p>
            <a:pPr algn="l"/>
            <a:r>
              <a:rPr lang="vi-VN" sz="2800" b="0" i="0" noProof="1">
                <a:solidFill>
                  <a:srgbClr val="000000"/>
                </a:solidFill>
                <a:effectLst/>
                <a:latin typeface="Nunito Sans"/>
              </a:rPr>
              <a:t>D. Tích cực làm kinh tế gia đình</a:t>
            </a:r>
          </a:p>
          <a:p>
            <a:pPr algn="l"/>
            <a:r>
              <a:rPr lang="vi-VN" sz="2800" b="0" i="0" noProof="1">
                <a:solidFill>
                  <a:srgbClr val="000000"/>
                </a:solidFill>
                <a:effectLst/>
                <a:latin typeface="Nunito Sans"/>
              </a:rPr>
              <a:t>E. Góp ý kiến với chính quyền địa phương về việc xây dựng điểm vui chơi cho trẻ em</a:t>
            </a:r>
          </a:p>
          <a:p>
            <a:pPr algn="l"/>
            <a:r>
              <a:rPr lang="vi-VN" sz="2800" b="0" i="0" noProof="1">
                <a:solidFill>
                  <a:srgbClr val="000000"/>
                </a:solidFill>
                <a:effectLst/>
                <a:latin typeface="Nunito Sans"/>
              </a:rPr>
              <a:t>F. Góp ý kiến vào dự thảo Luật Phòng chống bạo lực gia đình</a:t>
            </a:r>
          </a:p>
          <a:p>
            <a:pPr algn="l"/>
            <a:r>
              <a:rPr lang="vi-VN" sz="2800" b="0" i="0" noProof="1">
                <a:solidFill>
                  <a:srgbClr val="000000"/>
                </a:solidFill>
                <a:effectLst/>
                <a:latin typeface="Nunito Sans"/>
              </a:rPr>
              <a:t>G. Tham gia trồng cây gây rừng</a:t>
            </a:r>
          </a:p>
          <a:p>
            <a:pPr algn="l"/>
            <a:r>
              <a:rPr lang="vi-VN" sz="2800" b="0" i="0" noProof="1">
                <a:solidFill>
                  <a:srgbClr val="000000"/>
                </a:solidFill>
                <a:effectLst/>
                <a:latin typeface="Nunito Sans"/>
              </a:rPr>
              <a:t>H. Tố cáo hành vi vi phạm pháp luật</a:t>
            </a:r>
          </a:p>
          <a:p>
            <a:pPr algn="l"/>
            <a:r>
              <a:rPr lang="vi-VN" sz="2800" b="0" i="0" noProof="1">
                <a:solidFill>
                  <a:srgbClr val="000000"/>
                </a:solidFill>
                <a:effectLst/>
                <a:latin typeface="Nunito Sans"/>
              </a:rPr>
              <a:t>I. Tham gia công tác hòa giải ở cơ sở</a:t>
            </a:r>
          </a:p>
        </p:txBody>
      </p:sp>
      <p:cxnSp>
        <p:nvCxnSpPr>
          <p:cNvPr id="7" name="Đường nối Thẳng 6">
            <a:extLst>
              <a:ext uri="{FF2B5EF4-FFF2-40B4-BE49-F238E27FC236}">
                <a16:creationId xmlns:a16="http://schemas.microsoft.com/office/drawing/2014/main" id="{3BEDAC0F-938D-41BD-938B-5680AC584164}"/>
              </a:ext>
            </a:extLst>
          </p:cNvPr>
          <p:cNvCxnSpPr/>
          <p:nvPr/>
        </p:nvCxnSpPr>
        <p:spPr>
          <a:xfrm>
            <a:off x="901147" y="1497496"/>
            <a:ext cx="8984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id="{2BCF80E3-17A9-4B2F-8C7E-6705D934EE75}"/>
              </a:ext>
            </a:extLst>
          </p:cNvPr>
          <p:cNvCxnSpPr/>
          <p:nvPr/>
        </p:nvCxnSpPr>
        <p:spPr>
          <a:xfrm>
            <a:off x="1000538" y="1941444"/>
            <a:ext cx="8984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8">
            <a:extLst>
              <a:ext uri="{FF2B5EF4-FFF2-40B4-BE49-F238E27FC236}">
                <a16:creationId xmlns:a16="http://schemas.microsoft.com/office/drawing/2014/main" id="{7C1333B5-B437-4B85-A125-09B767F1BF32}"/>
              </a:ext>
            </a:extLst>
          </p:cNvPr>
          <p:cNvCxnSpPr/>
          <p:nvPr/>
        </p:nvCxnSpPr>
        <p:spPr>
          <a:xfrm>
            <a:off x="1000537" y="2385392"/>
            <a:ext cx="8984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4F46EB0A-9FD1-4B71-A39D-70F1617DE53B}"/>
              </a:ext>
            </a:extLst>
          </p:cNvPr>
          <p:cNvCxnSpPr/>
          <p:nvPr/>
        </p:nvCxnSpPr>
        <p:spPr>
          <a:xfrm>
            <a:off x="901147" y="3246783"/>
            <a:ext cx="8984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id="{084DB1F1-673D-4DEC-88B2-1FB43BF1A203}"/>
              </a:ext>
            </a:extLst>
          </p:cNvPr>
          <p:cNvCxnSpPr/>
          <p:nvPr/>
        </p:nvCxnSpPr>
        <p:spPr>
          <a:xfrm>
            <a:off x="901146" y="4081670"/>
            <a:ext cx="89849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D31D2FAF-295D-4886-A56D-69FE4516373B}"/>
              </a:ext>
            </a:extLst>
          </p:cNvPr>
          <p:cNvCxnSpPr>
            <a:cxnSpLocks/>
            <a:endCxn id="5" idx="2"/>
          </p:cNvCxnSpPr>
          <p:nvPr/>
        </p:nvCxnSpPr>
        <p:spPr>
          <a:xfrm>
            <a:off x="1000536" y="5481448"/>
            <a:ext cx="53737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Hộp Văn bản 14">
            <a:extLst>
              <a:ext uri="{FF2B5EF4-FFF2-40B4-BE49-F238E27FC236}">
                <a16:creationId xmlns:a16="http://schemas.microsoft.com/office/drawing/2014/main" id="{B4E9F37E-123F-47FF-9330-8E5F555575E9}"/>
              </a:ext>
            </a:extLst>
          </p:cNvPr>
          <p:cNvSpPr txBox="1"/>
          <p:nvPr/>
        </p:nvSpPr>
        <p:spPr>
          <a:xfrm>
            <a:off x="3790121" y="6098538"/>
            <a:ext cx="6096000" cy="523220"/>
          </a:xfrm>
          <a:prstGeom prst="rect">
            <a:avLst/>
          </a:prstGeom>
          <a:noFill/>
        </p:spPr>
        <p:txBody>
          <a:bodyPr wrap="square">
            <a:spAutoFit/>
          </a:bodyPr>
          <a:lstStyle/>
          <a:p>
            <a:r>
              <a:rPr lang="en-US" sz="2800" b="0" i="0" dirty="0" err="1">
                <a:solidFill>
                  <a:srgbClr val="FF0000"/>
                </a:solidFill>
                <a:effectLst/>
                <a:latin typeface="Nunito Sans"/>
              </a:rPr>
              <a:t>Chọn</a:t>
            </a:r>
            <a:r>
              <a:rPr lang="en-US" sz="2800" b="0" i="0" dirty="0">
                <a:solidFill>
                  <a:srgbClr val="FF0000"/>
                </a:solidFill>
                <a:effectLst/>
                <a:latin typeface="Nunito Sans"/>
              </a:rPr>
              <a:t> </a:t>
            </a:r>
            <a:r>
              <a:rPr lang="en-US" sz="2800" b="0" i="0" dirty="0" err="1">
                <a:solidFill>
                  <a:srgbClr val="FF0000"/>
                </a:solidFill>
                <a:effectLst/>
                <a:latin typeface="Nunito Sans"/>
              </a:rPr>
              <a:t>đáp</a:t>
            </a:r>
            <a:r>
              <a:rPr lang="en-US" sz="2800" b="0" i="0" dirty="0">
                <a:solidFill>
                  <a:srgbClr val="FF0000"/>
                </a:solidFill>
                <a:effectLst/>
                <a:latin typeface="Nunito Sans"/>
              </a:rPr>
              <a:t> </a:t>
            </a:r>
            <a:r>
              <a:rPr lang="en-US" sz="2800" b="0" i="0" dirty="0" err="1">
                <a:solidFill>
                  <a:srgbClr val="FF0000"/>
                </a:solidFill>
                <a:effectLst/>
                <a:latin typeface="Nunito Sans"/>
              </a:rPr>
              <a:t>án</a:t>
            </a:r>
            <a:r>
              <a:rPr lang="en-US" sz="2800" b="0" i="0" dirty="0">
                <a:solidFill>
                  <a:srgbClr val="FF0000"/>
                </a:solidFill>
                <a:effectLst/>
                <a:latin typeface="Nunito Sans"/>
              </a:rPr>
              <a:t>: A, B, C, E, F, I</a:t>
            </a:r>
            <a:endParaRPr lang="en-US" sz="2800" dirty="0">
              <a:solidFill>
                <a:srgbClr val="FF0000"/>
              </a:solidFill>
            </a:endParaRPr>
          </a:p>
        </p:txBody>
      </p:sp>
    </p:spTree>
    <p:extLst>
      <p:ext uri="{BB962C8B-B14F-4D97-AF65-F5344CB8AC3E}">
        <p14:creationId xmlns:p14="http://schemas.microsoft.com/office/powerpoint/2010/main" val="83073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anim calcmode="lin" valueType="num">
                                      <p:cBhvr>
                                        <p:cTn id="3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1000"/>
                                        <p:tgtEl>
                                          <p:spTgt spid="5">
                                            <p:txEl>
                                              <p:pRg st="8" end="8"/>
                                            </p:txEl>
                                          </p:spTgt>
                                        </p:tgtEl>
                                      </p:cBhvr>
                                    </p:animEffect>
                                    <p:anim calcmode="lin" valueType="num">
                                      <p:cBhvr>
                                        <p:cTn id="56"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Effect transition="in" filter="fade">
                                      <p:cBhvr>
                                        <p:cTn id="61" dur="1000"/>
                                        <p:tgtEl>
                                          <p:spTgt spid="5">
                                            <p:txEl>
                                              <p:pRg st="9" end="9"/>
                                            </p:txEl>
                                          </p:spTgt>
                                        </p:tgtEl>
                                      </p:cBhvr>
                                    </p:animEffect>
                                    <p:anim calcmode="lin" valueType="num">
                                      <p:cBhvr>
                                        <p:cTn id="62"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arn(inVertical)">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barn(inVertical)">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arn(inVertical)">
                                      <p:cBhvr>
                                        <p:cTn id="78" dur="5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arn(inVertic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barn(inVertical)">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barn(inVertical)">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5">
                                            <p:txEl>
                                              <p:pRg st="0" end="0"/>
                                            </p:txEl>
                                          </p:spTgt>
                                        </p:tgtEl>
                                        <p:attrNameLst>
                                          <p:attrName>style.visibility</p:attrName>
                                        </p:attrNameLst>
                                      </p:cBhvr>
                                      <p:to>
                                        <p:strVal val="visible"/>
                                      </p:to>
                                    </p:set>
                                    <p:animEffect transition="in" filter="fade">
                                      <p:cBhvr>
                                        <p:cTn id="98" dur="1000"/>
                                        <p:tgtEl>
                                          <p:spTgt spid="15">
                                            <p:txEl>
                                              <p:pRg st="0" end="0"/>
                                            </p:txEl>
                                          </p:spTgt>
                                        </p:tgtEl>
                                      </p:cBhvr>
                                    </p:animEffect>
                                    <p:anim calcmode="lin" valueType="num">
                                      <p:cBhvr>
                                        <p:cTn id="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Bảng 2">
            <a:extLst>
              <a:ext uri="{FF2B5EF4-FFF2-40B4-BE49-F238E27FC236}">
                <a16:creationId xmlns:a16="http://schemas.microsoft.com/office/drawing/2014/main" id="{AC914FDF-374D-4EBF-A00B-1A7D685D56ED}"/>
              </a:ext>
            </a:extLst>
          </p:cNvPr>
          <p:cNvGraphicFramePr>
            <a:graphicFrameLocks noGrp="1"/>
          </p:cNvGraphicFramePr>
          <p:nvPr>
            <p:extLst>
              <p:ext uri="{D42A27DB-BD31-4B8C-83A1-F6EECF244321}">
                <p14:modId xmlns:p14="http://schemas.microsoft.com/office/powerpoint/2010/main" val="3892572427"/>
              </p:ext>
            </p:extLst>
          </p:nvPr>
        </p:nvGraphicFramePr>
        <p:xfrm>
          <a:off x="2266123" y="259304"/>
          <a:ext cx="8044070" cy="6339392"/>
        </p:xfrm>
        <a:graphic>
          <a:graphicData uri="http://schemas.openxmlformats.org/drawingml/2006/table">
            <a:tbl>
              <a:tblPr/>
              <a:tblGrid>
                <a:gridCol w="5658677">
                  <a:extLst>
                    <a:ext uri="{9D8B030D-6E8A-4147-A177-3AD203B41FA5}">
                      <a16:colId xmlns:a16="http://schemas.microsoft.com/office/drawing/2014/main" val="3326716356"/>
                    </a:ext>
                  </a:extLst>
                </a:gridCol>
                <a:gridCol w="1219200">
                  <a:extLst>
                    <a:ext uri="{9D8B030D-6E8A-4147-A177-3AD203B41FA5}">
                      <a16:colId xmlns:a16="http://schemas.microsoft.com/office/drawing/2014/main" val="3064005080"/>
                    </a:ext>
                  </a:extLst>
                </a:gridCol>
                <a:gridCol w="1166193">
                  <a:extLst>
                    <a:ext uri="{9D8B030D-6E8A-4147-A177-3AD203B41FA5}">
                      <a16:colId xmlns:a16="http://schemas.microsoft.com/office/drawing/2014/main" val="1537385789"/>
                    </a:ext>
                  </a:extLst>
                </a:gridCol>
              </a:tblGrid>
              <a:tr h="396161">
                <a:tc>
                  <a:txBody>
                    <a:bodyPr/>
                    <a:lstStyle/>
                    <a:p>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endParaRPr lang="en-US"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r>
                        <a:rPr lang="en-US" sz="2400">
                          <a:effectLst/>
                          <a:latin typeface="Times New Roman" panose="02020603050405020304" pitchFamily="18" charset="0"/>
                          <a:cs typeface="Times New Roman" panose="02020603050405020304" pitchFamily="18" charset="0"/>
                        </a:rPr>
                        <a:t>Trực tiếp</a:t>
                      </a: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r>
                        <a:rPr lang="en-US" sz="2400">
                          <a:effectLst/>
                          <a:latin typeface="Times New Roman" panose="02020603050405020304" pitchFamily="18" charset="0"/>
                          <a:cs typeface="Times New Roman" panose="02020603050405020304" pitchFamily="18" charset="0"/>
                        </a:rPr>
                        <a:t>Gián tiếp</a:t>
                      </a: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extLst>
                  <a:ext uri="{0D108BD9-81ED-4DB2-BD59-A6C34878D82A}">
                    <a16:rowId xmlns:a16="http://schemas.microsoft.com/office/drawing/2014/main" val="3125942315"/>
                  </a:ext>
                </a:extLst>
              </a:tr>
              <a:tr h="1331360">
                <a:tc>
                  <a:txBody>
                    <a:bodyPr/>
                    <a:lstStyle/>
                    <a:p>
                      <a:r>
                        <a:rPr lang="vi-VN" sz="2400" dirty="0">
                          <a:effectLst/>
                          <a:latin typeface="Times New Roman" panose="02020603050405020304" pitchFamily="18" charset="0"/>
                          <a:cs typeface="Times New Roman" panose="02020603050405020304" pitchFamily="18" charset="0"/>
                        </a:rPr>
                        <a:t>A. </a:t>
                      </a:r>
                      <a:r>
                        <a:rPr lang="vi-VN" sz="2400" dirty="0" err="1">
                          <a:effectLst/>
                          <a:latin typeface="Times New Roman" panose="02020603050405020304" pitchFamily="18" charset="0"/>
                          <a:cs typeface="Times New Roman" panose="02020603050405020304" pitchFamily="18" charset="0"/>
                        </a:rPr>
                        <a:t>Kiến</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nghị</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với</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chính</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quyền</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xã</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về</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vấn</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đề</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đảm</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bảo</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trật</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tự</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trị</a:t>
                      </a:r>
                      <a:r>
                        <a:rPr lang="vi-VN" sz="2400" dirty="0">
                          <a:effectLst/>
                          <a:latin typeface="Times New Roman" panose="02020603050405020304" pitchFamily="18" charset="0"/>
                          <a:cs typeface="Times New Roman" panose="02020603050405020304" pitchFamily="18" charset="0"/>
                        </a:rPr>
                        <a:t> an ở </a:t>
                      </a:r>
                      <a:r>
                        <a:rPr lang="vi-VN" sz="2400" dirty="0" err="1">
                          <a:effectLst/>
                          <a:latin typeface="Times New Roman" panose="02020603050405020304" pitchFamily="18" charset="0"/>
                          <a:cs typeface="Times New Roman" panose="02020603050405020304" pitchFamily="18" charset="0"/>
                        </a:rPr>
                        <a:t>địa</a:t>
                      </a:r>
                      <a:r>
                        <a:rPr lang="vi-VN" sz="2400" dirty="0">
                          <a:effectLst/>
                          <a:latin typeface="Times New Roman" panose="02020603050405020304" pitchFamily="18" charset="0"/>
                          <a:cs typeface="Times New Roman" panose="02020603050405020304" pitchFamily="18" charset="0"/>
                        </a:rPr>
                        <a:t> phương</a:t>
                      </a: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extLst>
                  <a:ext uri="{0D108BD9-81ED-4DB2-BD59-A6C34878D82A}">
                    <a16:rowId xmlns:a16="http://schemas.microsoft.com/office/drawing/2014/main" val="3739885095"/>
                  </a:ext>
                </a:extLst>
              </a:tr>
              <a:tr h="863762">
                <a:tc>
                  <a:txBody>
                    <a:bodyPr/>
                    <a:lstStyle/>
                    <a:p>
                      <a:r>
                        <a:rPr lang="vi-VN" sz="2400" dirty="0">
                          <a:effectLst/>
                          <a:latin typeface="Times New Roman" panose="02020603050405020304" pitchFamily="18" charset="0"/>
                          <a:cs typeface="Times New Roman" panose="02020603050405020304" pitchFamily="18" charset="0"/>
                        </a:rPr>
                        <a:t>B. Tham gia xây </a:t>
                      </a:r>
                      <a:r>
                        <a:rPr lang="vi-VN" sz="2400" dirty="0" err="1">
                          <a:effectLst/>
                          <a:latin typeface="Times New Roman" panose="02020603050405020304" pitchFamily="18" charset="0"/>
                          <a:cs typeface="Times New Roman" panose="02020603050405020304" pitchFamily="18" charset="0"/>
                        </a:rPr>
                        <a:t>dựng</a:t>
                      </a:r>
                      <a:r>
                        <a:rPr lang="vi-VN" sz="2400" dirty="0">
                          <a:effectLst/>
                          <a:latin typeface="Times New Roman" panose="02020603050405020304" pitchFamily="18" charset="0"/>
                          <a:cs typeface="Times New Roman" panose="02020603050405020304" pitchFamily="18" charset="0"/>
                        </a:rPr>
                        <a:t> hương </a:t>
                      </a:r>
                      <a:r>
                        <a:rPr lang="vi-VN" sz="2400" dirty="0" err="1">
                          <a:effectLst/>
                          <a:latin typeface="Times New Roman" panose="02020603050405020304" pitchFamily="18" charset="0"/>
                          <a:cs typeface="Times New Roman" panose="02020603050405020304" pitchFamily="18" charset="0"/>
                        </a:rPr>
                        <a:t>ước</a:t>
                      </a:r>
                      <a:r>
                        <a:rPr lang="vi-VN" sz="2400" dirty="0">
                          <a:effectLst/>
                          <a:latin typeface="Times New Roman" panose="02020603050405020304" pitchFamily="18" charset="0"/>
                          <a:cs typeface="Times New Roman" panose="02020603050405020304" pitchFamily="18" charset="0"/>
                        </a:rPr>
                        <a:t> ở </a:t>
                      </a:r>
                      <a:r>
                        <a:rPr lang="vi-VN" sz="2400" dirty="0" err="1">
                          <a:effectLst/>
                          <a:latin typeface="Times New Roman" panose="02020603050405020304" pitchFamily="18" charset="0"/>
                          <a:cs typeface="Times New Roman" panose="02020603050405020304" pitchFamily="18" charset="0"/>
                        </a:rPr>
                        <a:t>địa</a:t>
                      </a:r>
                      <a:r>
                        <a:rPr lang="vi-VN" sz="2400" dirty="0">
                          <a:effectLst/>
                          <a:latin typeface="Times New Roman" panose="02020603050405020304" pitchFamily="18" charset="0"/>
                          <a:cs typeface="Times New Roman" panose="02020603050405020304" pitchFamily="18" charset="0"/>
                        </a:rPr>
                        <a:t> phương</a:t>
                      </a: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extLst>
                  <a:ext uri="{0D108BD9-81ED-4DB2-BD59-A6C34878D82A}">
                    <a16:rowId xmlns:a16="http://schemas.microsoft.com/office/drawing/2014/main" val="2894430603"/>
                  </a:ext>
                </a:extLst>
              </a:tr>
              <a:tr h="1097560">
                <a:tc>
                  <a:txBody>
                    <a:bodyPr/>
                    <a:lstStyle/>
                    <a:p>
                      <a:r>
                        <a:rPr lang="vi-VN" sz="2400" dirty="0">
                          <a:effectLst/>
                          <a:latin typeface="Times New Roman" panose="02020603050405020304" pitchFamily="18" charset="0"/>
                          <a:cs typeface="Times New Roman" panose="02020603050405020304" pitchFamily="18" charset="0"/>
                        </a:rPr>
                        <a:t>C. </a:t>
                      </a:r>
                      <a:r>
                        <a:rPr lang="vi-VN" sz="2400" dirty="0" err="1">
                          <a:effectLst/>
                          <a:latin typeface="Times New Roman" panose="02020603050405020304" pitchFamily="18" charset="0"/>
                          <a:cs typeface="Times New Roman" panose="02020603050405020304" pitchFamily="18" charset="0"/>
                        </a:rPr>
                        <a:t>Kiến</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nghị</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với</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đại</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biểu</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Quốc</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hội</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về</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biện</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pháp</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bảo</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vệ</a:t>
                      </a:r>
                      <a:r>
                        <a:rPr lang="vi-VN" sz="2400" dirty="0">
                          <a:effectLst/>
                          <a:latin typeface="Times New Roman" panose="02020603050405020304" pitchFamily="18" charset="0"/>
                          <a:cs typeface="Times New Roman" panose="02020603050405020304" pitchFamily="18" charset="0"/>
                        </a:rPr>
                        <a:t> môi </a:t>
                      </a:r>
                      <a:r>
                        <a:rPr lang="vi-VN" sz="2400" dirty="0" err="1">
                          <a:effectLst/>
                          <a:latin typeface="Times New Roman" panose="02020603050405020304" pitchFamily="18" charset="0"/>
                          <a:cs typeface="Times New Roman" panose="02020603050405020304" pitchFamily="18" charset="0"/>
                        </a:rPr>
                        <a:t>trường</a:t>
                      </a:r>
                      <a:endParaRPr lang="vi-VN"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extLst>
                  <a:ext uri="{0D108BD9-81ED-4DB2-BD59-A6C34878D82A}">
                    <a16:rowId xmlns:a16="http://schemas.microsoft.com/office/drawing/2014/main" val="2762165729"/>
                  </a:ext>
                </a:extLst>
              </a:tr>
              <a:tr h="1097560">
                <a:tc>
                  <a:txBody>
                    <a:bodyPr/>
                    <a:lstStyle/>
                    <a:p>
                      <a:r>
                        <a:rPr lang="en-US" sz="2400" dirty="0">
                          <a:effectLst/>
                          <a:latin typeface="Times New Roman" panose="02020603050405020304" pitchFamily="18" charset="0"/>
                          <a:cs typeface="Times New Roman" panose="02020603050405020304" pitchFamily="18" charset="0"/>
                        </a:rPr>
                        <a:t>D. </a:t>
                      </a:r>
                      <a:r>
                        <a:rPr lang="en-US" sz="2400" dirty="0" err="1">
                          <a:effectLst/>
                          <a:latin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an </a:t>
                      </a:r>
                      <a:r>
                        <a:rPr lang="en-US" sz="2400" dirty="0" err="1">
                          <a:effectLst/>
                          <a:latin typeface="Times New Roman" panose="02020603050405020304" pitchFamily="18" charset="0"/>
                          <a:cs typeface="Times New Roman" panose="02020603050405020304" pitchFamily="18" charset="0"/>
                        </a:rPr>
                        <a:t>toàn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bàn</a:t>
                      </a:r>
                      <a:endParaRPr lang="en-US"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extLst>
                  <a:ext uri="{0D108BD9-81ED-4DB2-BD59-A6C34878D82A}">
                    <a16:rowId xmlns:a16="http://schemas.microsoft.com/office/drawing/2014/main" val="1772607571"/>
                  </a:ext>
                </a:extLst>
              </a:tr>
              <a:tr h="1097560">
                <a:tc>
                  <a:txBody>
                    <a:bodyPr/>
                    <a:lstStyle/>
                    <a:p>
                      <a:r>
                        <a:rPr lang="vi-VN" sz="2400" dirty="0">
                          <a:effectLst/>
                          <a:latin typeface="Times New Roman" panose="02020603050405020304" pitchFamily="18" charset="0"/>
                          <a:cs typeface="Times New Roman" panose="02020603050405020304" pitchFamily="18" charset="0"/>
                        </a:rPr>
                        <a:t>E. </a:t>
                      </a:r>
                      <a:r>
                        <a:rPr lang="vi-VN" sz="2400" dirty="0" err="1">
                          <a:effectLst/>
                          <a:latin typeface="Times New Roman" panose="02020603050405020304" pitchFamily="18" charset="0"/>
                          <a:cs typeface="Times New Roman" panose="02020603050405020304" pitchFamily="18" charset="0"/>
                        </a:rPr>
                        <a:t>Góp</a:t>
                      </a:r>
                      <a:r>
                        <a:rPr lang="vi-VN" sz="2400" dirty="0">
                          <a:effectLst/>
                          <a:latin typeface="Times New Roman" panose="02020603050405020304" pitchFamily="18" charset="0"/>
                          <a:cs typeface="Times New Roman" panose="02020603050405020304" pitchFamily="18" charset="0"/>
                        </a:rPr>
                        <a:t> ý </a:t>
                      </a:r>
                      <a:r>
                        <a:rPr lang="vi-VN" sz="2400" dirty="0" err="1">
                          <a:effectLst/>
                          <a:latin typeface="Times New Roman" panose="02020603050405020304" pitchFamily="18" charset="0"/>
                          <a:cs typeface="Times New Roman" panose="02020603050405020304" pitchFamily="18" charset="0"/>
                        </a:rPr>
                        <a:t>kiến</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vào</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dự</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thảo</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Luật</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giáo</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dục</a:t>
                      </a:r>
                      <a:r>
                        <a:rPr lang="vi-VN" sz="2400" dirty="0">
                          <a:effectLst/>
                          <a:latin typeface="Times New Roman" panose="02020603050405020304" pitchFamily="18" charset="0"/>
                          <a:cs typeface="Times New Roman" panose="02020603050405020304" pitchFamily="18" charset="0"/>
                        </a:rPr>
                        <a:t> khi </a:t>
                      </a:r>
                      <a:r>
                        <a:rPr lang="vi-VN" sz="2400" dirty="0" err="1">
                          <a:effectLst/>
                          <a:latin typeface="Times New Roman" panose="02020603050405020304" pitchFamily="18" charset="0"/>
                          <a:cs typeface="Times New Roman" panose="02020603050405020304" pitchFamily="18" charset="0"/>
                        </a:rPr>
                        <a:t>Nhà</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nước</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tổ</a:t>
                      </a:r>
                      <a:r>
                        <a:rPr lang="vi-VN" sz="2400" dirty="0">
                          <a:effectLst/>
                          <a:latin typeface="Times New Roman" panose="02020603050405020304" pitchFamily="18" charset="0"/>
                          <a:cs typeface="Times New Roman" panose="02020603050405020304" pitchFamily="18" charset="0"/>
                        </a:rPr>
                        <a:t> </a:t>
                      </a:r>
                      <a:r>
                        <a:rPr lang="vi-VN" sz="2400" dirty="0" err="1">
                          <a:effectLst/>
                          <a:latin typeface="Times New Roman" panose="02020603050405020304" pitchFamily="18" charset="0"/>
                          <a:cs typeface="Times New Roman" panose="02020603050405020304" pitchFamily="18" charset="0"/>
                        </a:rPr>
                        <a:t>chức</a:t>
                      </a:r>
                      <a:r>
                        <a:rPr lang="vi-VN" sz="2400" dirty="0">
                          <a:effectLst/>
                          <a:latin typeface="Times New Roman" panose="02020603050405020304" pitchFamily="18" charset="0"/>
                          <a:cs typeface="Times New Roman" panose="02020603050405020304" pitchFamily="18" charset="0"/>
                        </a:rPr>
                        <a:t> trưng </a:t>
                      </a:r>
                      <a:r>
                        <a:rPr lang="vi-VN" sz="2400" dirty="0" err="1">
                          <a:effectLst/>
                          <a:latin typeface="Times New Roman" panose="02020603050405020304" pitchFamily="18" charset="0"/>
                          <a:cs typeface="Times New Roman" panose="02020603050405020304" pitchFamily="18" charset="0"/>
                        </a:rPr>
                        <a:t>cầu</a:t>
                      </a:r>
                      <a:r>
                        <a:rPr lang="vi-VN" sz="2400" dirty="0">
                          <a:effectLst/>
                          <a:latin typeface="Times New Roman" panose="02020603050405020304" pitchFamily="18" charset="0"/>
                          <a:cs typeface="Times New Roman" panose="02020603050405020304" pitchFamily="18" charset="0"/>
                        </a:rPr>
                        <a:t> dân ý</a:t>
                      </a: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tc>
                  <a:txBody>
                    <a:bodyPr/>
                    <a:lstStyle/>
                    <a:p>
                      <a:endParaRPr lang="en-US" sz="2400" dirty="0">
                        <a:effectLst/>
                        <a:latin typeface="Times New Roman" panose="02020603050405020304" pitchFamily="18" charset="0"/>
                        <a:cs typeface="Times New Roman" panose="02020603050405020304" pitchFamily="18" charset="0"/>
                      </a:endParaRPr>
                    </a:p>
                  </a:txBody>
                  <a:tcPr marL="60035" marR="60035" marT="60035" marB="60035" anchor="ctr">
                    <a:lnL w="9525" cap="flat" cmpd="sng" algn="ctr">
                      <a:solidFill>
                        <a:srgbClr val="D2D2D2"/>
                      </a:solidFill>
                      <a:prstDash val="solid"/>
                      <a:round/>
                      <a:headEnd type="none" w="med" len="med"/>
                      <a:tailEnd type="none" w="med" len="med"/>
                    </a:lnL>
                    <a:lnR w="9525" cap="flat" cmpd="sng" algn="ctr">
                      <a:solidFill>
                        <a:srgbClr val="D2D2D2"/>
                      </a:solidFill>
                      <a:prstDash val="solid"/>
                      <a:round/>
                      <a:headEnd type="none" w="med" len="med"/>
                      <a:tailEnd type="none" w="med" len="med"/>
                    </a:lnR>
                    <a:lnT w="9525" cap="flat" cmpd="sng" algn="ctr">
                      <a:solidFill>
                        <a:srgbClr val="D2D2D2"/>
                      </a:solidFill>
                      <a:prstDash val="solid"/>
                      <a:round/>
                      <a:headEnd type="none" w="med" len="med"/>
                      <a:tailEnd type="none" w="med" len="med"/>
                    </a:lnT>
                    <a:lnB w="9525" cap="flat" cmpd="sng" algn="ctr">
                      <a:solidFill>
                        <a:srgbClr val="D2D2D2"/>
                      </a:solidFill>
                      <a:prstDash val="solid"/>
                      <a:round/>
                      <a:headEnd type="none" w="med" len="med"/>
                      <a:tailEnd type="none" w="med" len="med"/>
                    </a:lnB>
                    <a:solidFill>
                      <a:srgbClr val="FFFFFF"/>
                    </a:solidFill>
                  </a:tcPr>
                </a:tc>
                <a:extLst>
                  <a:ext uri="{0D108BD9-81ED-4DB2-BD59-A6C34878D82A}">
                    <a16:rowId xmlns:a16="http://schemas.microsoft.com/office/drawing/2014/main" val="437731892"/>
                  </a:ext>
                </a:extLst>
              </a:tr>
            </a:tbl>
          </a:graphicData>
        </a:graphic>
      </p:graphicFrame>
      <p:sp>
        <p:nvSpPr>
          <p:cNvPr id="5" name="Hình chữ nhật 4">
            <a:extLst>
              <a:ext uri="{FF2B5EF4-FFF2-40B4-BE49-F238E27FC236}">
                <a16:creationId xmlns:a16="http://schemas.microsoft.com/office/drawing/2014/main" id="{ACD10EE3-B309-418F-8B73-750700EBC5AD}"/>
              </a:ext>
            </a:extLst>
          </p:cNvPr>
          <p:cNvSpPr/>
          <p:nvPr/>
        </p:nvSpPr>
        <p:spPr>
          <a:xfrm>
            <a:off x="9359696" y="1297561"/>
            <a:ext cx="5661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X</a:t>
            </a:r>
            <a:endParaRPr lang="vi-V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Hình chữ nhật 6">
            <a:extLst>
              <a:ext uri="{FF2B5EF4-FFF2-40B4-BE49-F238E27FC236}">
                <a16:creationId xmlns:a16="http://schemas.microsoft.com/office/drawing/2014/main" id="{17876A89-5BA2-427F-A1D0-B4B01B2BEE26}"/>
              </a:ext>
            </a:extLst>
          </p:cNvPr>
          <p:cNvSpPr/>
          <p:nvPr/>
        </p:nvSpPr>
        <p:spPr>
          <a:xfrm>
            <a:off x="8253139" y="2351109"/>
            <a:ext cx="5661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X</a:t>
            </a:r>
            <a:endParaRPr lang="vi-V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Hình chữ nhật 7">
            <a:extLst>
              <a:ext uri="{FF2B5EF4-FFF2-40B4-BE49-F238E27FC236}">
                <a16:creationId xmlns:a16="http://schemas.microsoft.com/office/drawing/2014/main" id="{C7A46BDB-61C1-493D-90BC-88A6681A87F2}"/>
              </a:ext>
            </a:extLst>
          </p:cNvPr>
          <p:cNvSpPr/>
          <p:nvPr/>
        </p:nvSpPr>
        <p:spPr>
          <a:xfrm>
            <a:off x="9359696" y="3274439"/>
            <a:ext cx="5661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X</a:t>
            </a:r>
            <a:endParaRPr lang="vi-V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Hình chữ nhật 8">
            <a:extLst>
              <a:ext uri="{FF2B5EF4-FFF2-40B4-BE49-F238E27FC236}">
                <a16:creationId xmlns:a16="http://schemas.microsoft.com/office/drawing/2014/main" id="{C7DE309A-6AFE-4C77-B7AD-9C46B5EC7EC2}"/>
              </a:ext>
            </a:extLst>
          </p:cNvPr>
          <p:cNvSpPr/>
          <p:nvPr/>
        </p:nvSpPr>
        <p:spPr>
          <a:xfrm>
            <a:off x="8253139" y="4474902"/>
            <a:ext cx="5661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X</a:t>
            </a:r>
            <a:endParaRPr lang="vi-V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Hình chữ nhật 9">
            <a:extLst>
              <a:ext uri="{FF2B5EF4-FFF2-40B4-BE49-F238E27FC236}">
                <a16:creationId xmlns:a16="http://schemas.microsoft.com/office/drawing/2014/main" id="{BCA0A893-6E03-42C0-8505-8AE7DE045F49}"/>
              </a:ext>
            </a:extLst>
          </p:cNvPr>
          <p:cNvSpPr/>
          <p:nvPr/>
        </p:nvSpPr>
        <p:spPr>
          <a:xfrm>
            <a:off x="9359696" y="5560439"/>
            <a:ext cx="566181"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X</a:t>
            </a:r>
            <a:endParaRPr lang="vi-V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034320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31CC578-E8CB-438E-996E-60A116D95657}"/>
              </a:ext>
            </a:extLst>
          </p:cNvPr>
          <p:cNvSpPr>
            <a:spLocks noGrp="1"/>
          </p:cNvSpPr>
          <p:nvPr>
            <p:ph type="title"/>
          </p:nvPr>
        </p:nvSpPr>
        <p:spPr>
          <a:xfrm>
            <a:off x="559904" y="2766218"/>
            <a:ext cx="11632096" cy="1325563"/>
          </a:xfrm>
        </p:spPr>
        <p:txBody>
          <a:bodyPr>
            <a:noAutofit/>
          </a:bodyPr>
          <a:lstStyle/>
          <a:p>
            <a:r>
              <a:rPr lang="vi-VN" sz="3600" b="0" i="0" dirty="0">
                <a:solidFill>
                  <a:srgbClr val="000000"/>
                </a:solidFill>
                <a:effectLst/>
              </a:rPr>
              <a:t>Ý </a:t>
            </a:r>
            <a:r>
              <a:rPr lang="vi-VN" sz="3600" b="0" i="0" dirty="0" err="1">
                <a:solidFill>
                  <a:srgbClr val="000000"/>
                </a:solidFill>
                <a:effectLst/>
              </a:rPr>
              <a:t>kiến</a:t>
            </a:r>
            <a:r>
              <a:rPr lang="vi-VN" sz="3600" b="0" i="0" dirty="0">
                <a:solidFill>
                  <a:srgbClr val="000000"/>
                </a:solidFill>
                <a:effectLst/>
              </a:rPr>
              <a:t> </a:t>
            </a:r>
            <a:r>
              <a:rPr lang="vi-VN" sz="3600" b="0" i="0" dirty="0" err="1">
                <a:solidFill>
                  <a:srgbClr val="000000"/>
                </a:solidFill>
                <a:effectLst/>
              </a:rPr>
              <a:t>nào</a:t>
            </a:r>
            <a:r>
              <a:rPr lang="vi-VN" sz="3600" b="0" i="0" dirty="0">
                <a:solidFill>
                  <a:srgbClr val="000000"/>
                </a:solidFill>
                <a:effectLst/>
              </a:rPr>
              <a:t> </a:t>
            </a:r>
            <a:r>
              <a:rPr lang="vi-VN" sz="3600" b="0" i="0" dirty="0" err="1">
                <a:solidFill>
                  <a:srgbClr val="000000"/>
                </a:solidFill>
                <a:effectLst/>
              </a:rPr>
              <a:t>dưới</a:t>
            </a:r>
            <a:r>
              <a:rPr lang="vi-VN" sz="3600" b="0" i="0" dirty="0">
                <a:solidFill>
                  <a:srgbClr val="000000"/>
                </a:solidFill>
                <a:effectLst/>
              </a:rPr>
              <a:t> đây </a:t>
            </a:r>
            <a:r>
              <a:rPr lang="vi-VN" sz="3600" b="0" i="0" dirty="0" err="1">
                <a:solidFill>
                  <a:srgbClr val="000000"/>
                </a:solidFill>
                <a:effectLst/>
              </a:rPr>
              <a:t>về</a:t>
            </a:r>
            <a:r>
              <a:rPr lang="vi-VN" sz="3600" b="0" i="0" dirty="0">
                <a:solidFill>
                  <a:srgbClr val="000000"/>
                </a:solidFill>
                <a:effectLst/>
              </a:rPr>
              <a:t> </a:t>
            </a:r>
            <a:r>
              <a:rPr lang="vi-VN" sz="3600" b="0" i="0" dirty="0" err="1">
                <a:solidFill>
                  <a:srgbClr val="000000"/>
                </a:solidFill>
                <a:effectLst/>
              </a:rPr>
              <a:t>quyền</a:t>
            </a:r>
            <a:r>
              <a:rPr lang="vi-VN" sz="3600" b="0" i="0" dirty="0">
                <a:solidFill>
                  <a:srgbClr val="000000"/>
                </a:solidFill>
                <a:effectLst/>
              </a:rPr>
              <a:t> tham gia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nhà</a:t>
            </a:r>
            <a:r>
              <a:rPr lang="vi-VN" sz="3600" b="0" i="0" dirty="0">
                <a:solidFill>
                  <a:srgbClr val="000000"/>
                </a:solidFill>
                <a:effectLst/>
              </a:rPr>
              <a:t> </a:t>
            </a:r>
            <a:r>
              <a:rPr lang="vi-VN" sz="3600" b="0" i="0" dirty="0" err="1">
                <a:solidFill>
                  <a:srgbClr val="000000"/>
                </a:solidFill>
                <a:effectLst/>
              </a:rPr>
              <a:t>nước</a:t>
            </a:r>
            <a:r>
              <a:rPr lang="vi-VN" sz="3600" b="0" i="0" dirty="0">
                <a:solidFill>
                  <a:srgbClr val="000000"/>
                </a:solidFill>
                <a:effectLst/>
              </a:rPr>
              <a:t>,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xã</a:t>
            </a:r>
            <a:r>
              <a:rPr lang="vi-VN" sz="3600" b="0" i="0" dirty="0">
                <a:solidFill>
                  <a:srgbClr val="000000"/>
                </a:solidFill>
                <a:effectLst/>
              </a:rPr>
              <a:t> </a:t>
            </a:r>
            <a:r>
              <a:rPr lang="vi-VN" sz="3600" b="0" i="0" dirty="0" err="1">
                <a:solidFill>
                  <a:srgbClr val="000000"/>
                </a:solidFill>
                <a:effectLst/>
              </a:rPr>
              <a:t>hội</a:t>
            </a:r>
            <a:r>
              <a:rPr lang="vi-VN" sz="3600" b="0" i="0" dirty="0">
                <a:solidFill>
                  <a:srgbClr val="000000"/>
                </a:solidFill>
                <a:effectLst/>
              </a:rPr>
              <a:t> </a:t>
            </a:r>
            <a:r>
              <a:rPr lang="vi-VN" sz="3600" b="0" i="0" dirty="0" err="1">
                <a:solidFill>
                  <a:srgbClr val="000000"/>
                </a:solidFill>
                <a:effectLst/>
              </a:rPr>
              <a:t>là</a:t>
            </a:r>
            <a:r>
              <a:rPr lang="vi-VN" sz="3600" b="0" i="0" dirty="0">
                <a:solidFill>
                  <a:srgbClr val="000000"/>
                </a:solidFill>
                <a:effectLst/>
              </a:rPr>
              <a:t> </a:t>
            </a:r>
            <a:r>
              <a:rPr lang="vi-VN" sz="3600" b="0" i="0" dirty="0" err="1">
                <a:solidFill>
                  <a:srgbClr val="000000"/>
                </a:solidFill>
                <a:effectLst/>
              </a:rPr>
              <a:t>đúng</a:t>
            </a:r>
            <a:r>
              <a:rPr lang="vi-VN" sz="3600" b="0" i="0" dirty="0">
                <a:solidFill>
                  <a:srgbClr val="000000"/>
                </a:solidFill>
                <a:effectLst/>
              </a:rPr>
              <a:t>?</a:t>
            </a:r>
            <a:br>
              <a:rPr lang="en-US" sz="3600" b="0" i="0" dirty="0">
                <a:solidFill>
                  <a:srgbClr val="000000"/>
                </a:solidFill>
                <a:effectLst/>
              </a:rPr>
            </a:br>
            <a:br>
              <a:rPr lang="vi-VN" sz="3600" b="0" i="0" dirty="0">
                <a:solidFill>
                  <a:srgbClr val="000000"/>
                </a:solidFill>
                <a:effectLst/>
              </a:rPr>
            </a:br>
            <a:r>
              <a:rPr lang="vi-VN" sz="3600" b="0" i="0" dirty="0">
                <a:solidFill>
                  <a:srgbClr val="000000"/>
                </a:solidFill>
                <a:effectLst/>
              </a:rPr>
              <a:t>A. </a:t>
            </a:r>
            <a:r>
              <a:rPr lang="vi-VN" sz="3600" b="0" i="0" dirty="0" err="1">
                <a:solidFill>
                  <a:srgbClr val="000000"/>
                </a:solidFill>
                <a:effectLst/>
              </a:rPr>
              <a:t>Chỉ</a:t>
            </a:r>
            <a:r>
              <a:rPr lang="vi-VN" sz="3600" b="0" i="0" dirty="0">
                <a:solidFill>
                  <a:srgbClr val="000000"/>
                </a:solidFill>
                <a:effectLst/>
              </a:rPr>
              <a:t> </a:t>
            </a:r>
            <a:r>
              <a:rPr lang="vi-VN" sz="3600" b="0" i="0" dirty="0" err="1">
                <a:solidFill>
                  <a:srgbClr val="000000"/>
                </a:solidFill>
                <a:effectLst/>
              </a:rPr>
              <a:t>những</a:t>
            </a:r>
            <a:r>
              <a:rPr lang="vi-VN" sz="3600" b="0" i="0" dirty="0">
                <a:solidFill>
                  <a:srgbClr val="000000"/>
                </a:solidFill>
                <a:effectLst/>
              </a:rPr>
              <a:t> </a:t>
            </a:r>
            <a:r>
              <a:rPr lang="vi-VN" sz="3600" b="0" i="0" dirty="0" err="1">
                <a:solidFill>
                  <a:srgbClr val="000000"/>
                </a:solidFill>
                <a:effectLst/>
              </a:rPr>
              <a:t>người</a:t>
            </a:r>
            <a:r>
              <a:rPr lang="vi-VN" sz="3600" b="0" i="0" dirty="0">
                <a:solidFill>
                  <a:srgbClr val="000000"/>
                </a:solidFill>
                <a:effectLst/>
              </a:rPr>
              <a:t> </a:t>
            </a:r>
            <a:r>
              <a:rPr lang="vi-VN" sz="3600" b="0" i="0" dirty="0" err="1">
                <a:solidFill>
                  <a:srgbClr val="000000"/>
                </a:solidFill>
                <a:effectLst/>
              </a:rPr>
              <a:t>lãnh</a:t>
            </a:r>
            <a:r>
              <a:rPr lang="vi-VN" sz="3600" b="0" i="0" dirty="0">
                <a:solidFill>
                  <a:srgbClr val="000000"/>
                </a:solidFill>
                <a:effectLst/>
              </a:rPr>
              <a:t> </a:t>
            </a:r>
            <a:r>
              <a:rPr lang="vi-VN" sz="3600" b="0" i="0" dirty="0" err="1">
                <a:solidFill>
                  <a:srgbClr val="000000"/>
                </a:solidFill>
                <a:effectLst/>
              </a:rPr>
              <a:t>đạo</a:t>
            </a:r>
            <a:r>
              <a:rPr lang="vi-VN" sz="3600" b="0" i="0" dirty="0">
                <a:solidFill>
                  <a:srgbClr val="000000"/>
                </a:solidFill>
                <a:effectLst/>
              </a:rPr>
              <a:t> </a:t>
            </a:r>
            <a:r>
              <a:rPr lang="vi-VN" sz="3600" b="0" i="0" dirty="0" err="1">
                <a:solidFill>
                  <a:srgbClr val="000000"/>
                </a:solidFill>
                <a:effectLst/>
              </a:rPr>
              <a:t>nhà</a:t>
            </a:r>
            <a:r>
              <a:rPr lang="vi-VN" sz="3600" b="0" i="0" dirty="0">
                <a:solidFill>
                  <a:srgbClr val="000000"/>
                </a:solidFill>
                <a:effectLst/>
              </a:rPr>
              <a:t> </a:t>
            </a:r>
            <a:r>
              <a:rPr lang="vi-VN" sz="3600" b="0" i="0" dirty="0" err="1">
                <a:solidFill>
                  <a:srgbClr val="000000"/>
                </a:solidFill>
                <a:effectLst/>
              </a:rPr>
              <a:t>nước</a:t>
            </a:r>
            <a:r>
              <a:rPr lang="vi-VN" sz="3600" b="0" i="0" dirty="0">
                <a:solidFill>
                  <a:srgbClr val="000000"/>
                </a:solidFill>
                <a:effectLst/>
              </a:rPr>
              <a:t> </a:t>
            </a:r>
            <a:r>
              <a:rPr lang="vi-VN" sz="3600" b="0" i="0" dirty="0" err="1">
                <a:solidFill>
                  <a:srgbClr val="000000"/>
                </a:solidFill>
                <a:effectLst/>
              </a:rPr>
              <a:t>mới</a:t>
            </a:r>
            <a:r>
              <a:rPr lang="vi-VN" sz="3600" b="0" i="0" dirty="0">
                <a:solidFill>
                  <a:srgbClr val="000000"/>
                </a:solidFill>
                <a:effectLst/>
              </a:rPr>
              <a:t> </a:t>
            </a:r>
            <a:r>
              <a:rPr lang="vi-VN" sz="3600" b="0" i="0" dirty="0" err="1">
                <a:solidFill>
                  <a:srgbClr val="000000"/>
                </a:solidFill>
                <a:effectLst/>
              </a:rPr>
              <a:t>có</a:t>
            </a:r>
            <a:r>
              <a:rPr lang="vi-VN" sz="3600" b="0" i="0" dirty="0">
                <a:solidFill>
                  <a:srgbClr val="000000"/>
                </a:solidFill>
                <a:effectLst/>
              </a:rPr>
              <a:t> </a:t>
            </a:r>
            <a:r>
              <a:rPr lang="vi-VN" sz="3600" b="0" i="0" dirty="0" err="1">
                <a:solidFill>
                  <a:srgbClr val="000000"/>
                </a:solidFill>
                <a:effectLst/>
              </a:rPr>
              <a:t>quyền</a:t>
            </a:r>
            <a:r>
              <a:rPr lang="vi-VN" sz="3600" b="0" i="0" dirty="0">
                <a:solidFill>
                  <a:srgbClr val="000000"/>
                </a:solidFill>
                <a:effectLst/>
              </a:rPr>
              <a:t> tham gia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nhà</a:t>
            </a:r>
            <a:r>
              <a:rPr lang="vi-VN" sz="3600" b="0" i="0" dirty="0">
                <a:solidFill>
                  <a:srgbClr val="000000"/>
                </a:solidFill>
                <a:effectLst/>
              </a:rPr>
              <a:t> </a:t>
            </a:r>
            <a:r>
              <a:rPr lang="vi-VN" sz="3600" b="0" i="0" dirty="0" err="1">
                <a:solidFill>
                  <a:srgbClr val="000000"/>
                </a:solidFill>
                <a:effectLst/>
              </a:rPr>
              <a:t>nước</a:t>
            </a:r>
            <a:r>
              <a:rPr lang="vi-VN" sz="3600" b="0" i="0" dirty="0">
                <a:solidFill>
                  <a:srgbClr val="000000"/>
                </a:solidFill>
                <a:effectLst/>
              </a:rPr>
              <a:t>,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xã</a:t>
            </a:r>
            <a:r>
              <a:rPr lang="vi-VN" sz="3600" b="0" i="0" dirty="0">
                <a:solidFill>
                  <a:srgbClr val="000000"/>
                </a:solidFill>
                <a:effectLst/>
              </a:rPr>
              <a:t> </a:t>
            </a:r>
            <a:r>
              <a:rPr lang="vi-VN" sz="3600" b="0" i="0" dirty="0" err="1">
                <a:solidFill>
                  <a:srgbClr val="000000"/>
                </a:solidFill>
                <a:effectLst/>
              </a:rPr>
              <a:t>hội</a:t>
            </a:r>
            <a:br>
              <a:rPr lang="vi-VN" sz="3600" b="0" i="0" dirty="0">
                <a:solidFill>
                  <a:srgbClr val="000000"/>
                </a:solidFill>
                <a:effectLst/>
              </a:rPr>
            </a:br>
            <a:r>
              <a:rPr lang="vi-VN" sz="3600" b="0" i="0" dirty="0">
                <a:solidFill>
                  <a:srgbClr val="000000"/>
                </a:solidFill>
                <a:effectLst/>
              </a:rPr>
              <a:t>B. </a:t>
            </a:r>
            <a:r>
              <a:rPr lang="vi-VN" sz="3600" b="0" i="0" dirty="0" err="1">
                <a:solidFill>
                  <a:srgbClr val="000000"/>
                </a:solidFill>
                <a:effectLst/>
              </a:rPr>
              <a:t>Chỉ</a:t>
            </a:r>
            <a:r>
              <a:rPr lang="vi-VN" sz="3600" b="0" i="0" dirty="0">
                <a:solidFill>
                  <a:srgbClr val="000000"/>
                </a:solidFill>
                <a:effectLst/>
              </a:rPr>
              <a:t> </a:t>
            </a:r>
            <a:r>
              <a:rPr lang="vi-VN" sz="3600" b="0" i="0" dirty="0" err="1">
                <a:solidFill>
                  <a:srgbClr val="000000"/>
                </a:solidFill>
                <a:effectLst/>
              </a:rPr>
              <a:t>nhũng</a:t>
            </a:r>
            <a:r>
              <a:rPr lang="vi-VN" sz="3600" b="0" i="0" dirty="0">
                <a:solidFill>
                  <a:srgbClr val="000000"/>
                </a:solidFill>
                <a:effectLst/>
              </a:rPr>
              <a:t> </a:t>
            </a:r>
            <a:r>
              <a:rPr lang="vi-VN" sz="3600" b="0" i="0" dirty="0" err="1">
                <a:solidFill>
                  <a:srgbClr val="000000"/>
                </a:solidFill>
                <a:effectLst/>
              </a:rPr>
              <a:t>cán</a:t>
            </a:r>
            <a:r>
              <a:rPr lang="vi-VN" sz="3600" b="0" i="0" dirty="0">
                <a:solidFill>
                  <a:srgbClr val="000000"/>
                </a:solidFill>
                <a:effectLst/>
              </a:rPr>
              <a:t> </a:t>
            </a:r>
            <a:r>
              <a:rPr lang="vi-VN" sz="3600" b="0" i="0" dirty="0" err="1">
                <a:solidFill>
                  <a:srgbClr val="000000"/>
                </a:solidFill>
                <a:effectLst/>
              </a:rPr>
              <a:t>bộ</a:t>
            </a:r>
            <a:r>
              <a:rPr lang="vi-VN" sz="3600" b="0" i="0" dirty="0">
                <a:solidFill>
                  <a:srgbClr val="000000"/>
                </a:solidFill>
                <a:effectLst/>
              </a:rPr>
              <a:t> công </a:t>
            </a:r>
            <a:r>
              <a:rPr lang="vi-VN" sz="3600" b="0" i="0" dirty="0" err="1">
                <a:solidFill>
                  <a:srgbClr val="000000"/>
                </a:solidFill>
                <a:effectLst/>
              </a:rPr>
              <a:t>chức</a:t>
            </a:r>
            <a:r>
              <a:rPr lang="vi-VN" sz="3600" b="0" i="0" dirty="0">
                <a:solidFill>
                  <a:srgbClr val="000000"/>
                </a:solidFill>
                <a:effectLst/>
              </a:rPr>
              <a:t> </a:t>
            </a:r>
            <a:r>
              <a:rPr lang="vi-VN" sz="3600" b="0" i="0" dirty="0" err="1">
                <a:solidFill>
                  <a:srgbClr val="000000"/>
                </a:solidFill>
                <a:effectLst/>
              </a:rPr>
              <a:t>nhà</a:t>
            </a:r>
            <a:r>
              <a:rPr lang="vi-VN" sz="3600" b="0" i="0" dirty="0">
                <a:solidFill>
                  <a:srgbClr val="000000"/>
                </a:solidFill>
                <a:effectLst/>
              </a:rPr>
              <a:t> </a:t>
            </a:r>
            <a:r>
              <a:rPr lang="vi-VN" sz="3600" b="0" i="0" dirty="0" err="1">
                <a:solidFill>
                  <a:srgbClr val="000000"/>
                </a:solidFill>
                <a:effectLst/>
              </a:rPr>
              <a:t>nước</a:t>
            </a:r>
            <a:r>
              <a:rPr lang="vi-VN" sz="3600" b="0" i="0" dirty="0">
                <a:solidFill>
                  <a:srgbClr val="000000"/>
                </a:solidFill>
                <a:effectLst/>
              </a:rPr>
              <a:t> </a:t>
            </a:r>
            <a:r>
              <a:rPr lang="vi-VN" sz="3600" b="0" i="0" dirty="0" err="1">
                <a:solidFill>
                  <a:srgbClr val="000000"/>
                </a:solidFill>
                <a:effectLst/>
              </a:rPr>
              <a:t>mới</a:t>
            </a:r>
            <a:r>
              <a:rPr lang="vi-VN" sz="3600" b="0" i="0" dirty="0">
                <a:solidFill>
                  <a:srgbClr val="000000"/>
                </a:solidFill>
                <a:effectLst/>
              </a:rPr>
              <a:t> </a:t>
            </a:r>
            <a:r>
              <a:rPr lang="vi-VN" sz="3600" b="0" i="0" dirty="0" err="1">
                <a:solidFill>
                  <a:srgbClr val="000000"/>
                </a:solidFill>
                <a:effectLst/>
              </a:rPr>
              <a:t>có</a:t>
            </a:r>
            <a:r>
              <a:rPr lang="vi-VN" sz="3600" b="0" i="0" dirty="0">
                <a:solidFill>
                  <a:srgbClr val="000000"/>
                </a:solidFill>
                <a:effectLst/>
              </a:rPr>
              <a:t> </a:t>
            </a:r>
            <a:r>
              <a:rPr lang="vi-VN" sz="3600" b="0" i="0" dirty="0" err="1">
                <a:solidFill>
                  <a:srgbClr val="000000"/>
                </a:solidFill>
                <a:effectLst/>
              </a:rPr>
              <a:t>quyền</a:t>
            </a:r>
            <a:r>
              <a:rPr lang="vi-VN" sz="3600" b="0" i="0" dirty="0">
                <a:solidFill>
                  <a:srgbClr val="000000"/>
                </a:solidFill>
                <a:effectLst/>
              </a:rPr>
              <a:t> tham gia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nhà</a:t>
            </a:r>
            <a:r>
              <a:rPr lang="vi-VN" sz="3600" b="0" i="0" dirty="0">
                <a:solidFill>
                  <a:srgbClr val="000000"/>
                </a:solidFill>
                <a:effectLst/>
              </a:rPr>
              <a:t> </a:t>
            </a:r>
            <a:r>
              <a:rPr lang="vi-VN" sz="3600" b="0" i="0" dirty="0" err="1">
                <a:solidFill>
                  <a:srgbClr val="000000"/>
                </a:solidFill>
                <a:effectLst/>
              </a:rPr>
              <a:t>nước</a:t>
            </a:r>
            <a:r>
              <a:rPr lang="vi-VN" sz="3600" b="0" i="0" dirty="0">
                <a:solidFill>
                  <a:srgbClr val="000000"/>
                </a:solidFill>
                <a:effectLst/>
              </a:rPr>
              <a:t>,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xã</a:t>
            </a:r>
            <a:r>
              <a:rPr lang="vi-VN" sz="3600" b="0" i="0" dirty="0">
                <a:solidFill>
                  <a:srgbClr val="000000"/>
                </a:solidFill>
                <a:effectLst/>
              </a:rPr>
              <a:t> </a:t>
            </a:r>
            <a:r>
              <a:rPr lang="vi-VN" sz="3600" b="0" i="0" dirty="0" err="1">
                <a:solidFill>
                  <a:srgbClr val="000000"/>
                </a:solidFill>
                <a:effectLst/>
              </a:rPr>
              <a:t>hội</a:t>
            </a:r>
            <a:br>
              <a:rPr lang="vi-VN" sz="3600" b="0" i="0" dirty="0">
                <a:solidFill>
                  <a:srgbClr val="000000"/>
                </a:solidFill>
                <a:effectLst/>
              </a:rPr>
            </a:br>
            <a:r>
              <a:rPr lang="vi-VN" sz="3600" b="0" i="0" dirty="0">
                <a:solidFill>
                  <a:srgbClr val="000000"/>
                </a:solidFill>
                <a:effectLst/>
              </a:rPr>
              <a:t>C. </a:t>
            </a:r>
            <a:r>
              <a:rPr lang="vi-VN" sz="3600" b="0" i="0" dirty="0" err="1">
                <a:solidFill>
                  <a:srgbClr val="000000"/>
                </a:solidFill>
                <a:effectLst/>
              </a:rPr>
              <a:t>Chỉ</a:t>
            </a:r>
            <a:r>
              <a:rPr lang="vi-VN" sz="3600" b="0" i="0" dirty="0">
                <a:solidFill>
                  <a:srgbClr val="000000"/>
                </a:solidFill>
                <a:effectLst/>
              </a:rPr>
              <a:t> </a:t>
            </a:r>
            <a:r>
              <a:rPr lang="vi-VN" sz="3600" b="0" i="0" dirty="0" err="1">
                <a:solidFill>
                  <a:srgbClr val="000000"/>
                </a:solidFill>
                <a:effectLst/>
              </a:rPr>
              <a:t>những</a:t>
            </a:r>
            <a:r>
              <a:rPr lang="vi-VN" sz="3600" b="0" i="0" dirty="0">
                <a:solidFill>
                  <a:srgbClr val="000000"/>
                </a:solidFill>
                <a:effectLst/>
              </a:rPr>
              <a:t> công dân </a:t>
            </a:r>
            <a:r>
              <a:rPr lang="vi-VN" sz="3600" b="0" i="0" dirty="0" err="1">
                <a:solidFill>
                  <a:srgbClr val="000000"/>
                </a:solidFill>
                <a:effectLst/>
              </a:rPr>
              <a:t>đủ</a:t>
            </a:r>
            <a:r>
              <a:rPr lang="vi-VN" sz="3600" b="0" i="0" dirty="0">
                <a:solidFill>
                  <a:srgbClr val="000000"/>
                </a:solidFill>
                <a:effectLst/>
              </a:rPr>
              <a:t> 18 </a:t>
            </a:r>
            <a:r>
              <a:rPr lang="vi-VN" sz="3600" b="0" i="0" dirty="0" err="1">
                <a:solidFill>
                  <a:srgbClr val="000000"/>
                </a:solidFill>
                <a:effectLst/>
              </a:rPr>
              <a:t>tuổi</a:t>
            </a:r>
            <a:r>
              <a:rPr lang="vi-VN" sz="3600" b="0" i="0" dirty="0">
                <a:solidFill>
                  <a:srgbClr val="000000"/>
                </a:solidFill>
                <a:effectLst/>
              </a:rPr>
              <a:t> </a:t>
            </a:r>
            <a:r>
              <a:rPr lang="vi-VN" sz="3600" b="0" i="0" dirty="0" err="1">
                <a:solidFill>
                  <a:srgbClr val="000000"/>
                </a:solidFill>
                <a:effectLst/>
              </a:rPr>
              <a:t>trở</a:t>
            </a:r>
            <a:r>
              <a:rPr lang="vi-VN" sz="3600" b="0" i="0" dirty="0">
                <a:solidFill>
                  <a:srgbClr val="000000"/>
                </a:solidFill>
                <a:effectLst/>
              </a:rPr>
              <a:t> lên </a:t>
            </a:r>
            <a:r>
              <a:rPr lang="vi-VN" sz="3600" b="0" i="0" dirty="0" err="1">
                <a:solidFill>
                  <a:srgbClr val="000000"/>
                </a:solidFill>
                <a:effectLst/>
              </a:rPr>
              <a:t>mới</a:t>
            </a:r>
            <a:r>
              <a:rPr lang="vi-VN" sz="3600" b="0" i="0" dirty="0">
                <a:solidFill>
                  <a:srgbClr val="000000"/>
                </a:solidFill>
                <a:effectLst/>
              </a:rPr>
              <a:t> </a:t>
            </a:r>
            <a:r>
              <a:rPr lang="vi-VN" sz="3600" b="0" i="0" dirty="0" err="1">
                <a:solidFill>
                  <a:srgbClr val="000000"/>
                </a:solidFill>
                <a:effectLst/>
              </a:rPr>
              <a:t>có</a:t>
            </a:r>
            <a:r>
              <a:rPr lang="vi-VN" sz="3600" b="0" i="0" dirty="0">
                <a:solidFill>
                  <a:srgbClr val="000000"/>
                </a:solidFill>
                <a:effectLst/>
              </a:rPr>
              <a:t> </a:t>
            </a:r>
            <a:r>
              <a:rPr lang="vi-VN" sz="3600" b="0" i="0" dirty="0" err="1">
                <a:solidFill>
                  <a:srgbClr val="000000"/>
                </a:solidFill>
                <a:effectLst/>
              </a:rPr>
              <a:t>quyền</a:t>
            </a:r>
            <a:r>
              <a:rPr lang="vi-VN" sz="3600" b="0" i="0" dirty="0">
                <a:solidFill>
                  <a:srgbClr val="000000"/>
                </a:solidFill>
                <a:effectLst/>
              </a:rPr>
              <a:t> tham gia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nhà</a:t>
            </a:r>
            <a:r>
              <a:rPr lang="vi-VN" sz="3600" b="0" i="0" dirty="0">
                <a:solidFill>
                  <a:srgbClr val="000000"/>
                </a:solidFill>
                <a:effectLst/>
              </a:rPr>
              <a:t> </a:t>
            </a:r>
            <a:r>
              <a:rPr lang="vi-VN" sz="3600" b="0" i="0" dirty="0" err="1">
                <a:solidFill>
                  <a:srgbClr val="000000"/>
                </a:solidFill>
                <a:effectLst/>
              </a:rPr>
              <a:t>nước</a:t>
            </a:r>
            <a:r>
              <a:rPr lang="vi-VN" sz="3600" b="0" i="0" dirty="0">
                <a:solidFill>
                  <a:srgbClr val="000000"/>
                </a:solidFill>
                <a:effectLst/>
              </a:rPr>
              <a:t>,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xã</a:t>
            </a:r>
            <a:r>
              <a:rPr lang="vi-VN" sz="3600" b="0" i="0" dirty="0">
                <a:solidFill>
                  <a:srgbClr val="000000"/>
                </a:solidFill>
                <a:effectLst/>
              </a:rPr>
              <a:t> </a:t>
            </a:r>
            <a:r>
              <a:rPr lang="vi-VN" sz="3600" b="0" i="0" dirty="0" err="1">
                <a:solidFill>
                  <a:srgbClr val="000000"/>
                </a:solidFill>
                <a:effectLst/>
              </a:rPr>
              <a:t>hội</a:t>
            </a:r>
            <a:br>
              <a:rPr lang="vi-VN" sz="3600" b="0" i="0" dirty="0">
                <a:solidFill>
                  <a:srgbClr val="000000"/>
                </a:solidFill>
                <a:effectLst/>
              </a:rPr>
            </a:br>
            <a:r>
              <a:rPr lang="vi-VN" sz="3600" b="0" i="0" dirty="0">
                <a:solidFill>
                  <a:srgbClr val="000000"/>
                </a:solidFill>
                <a:effectLst/>
              </a:rPr>
              <a:t>D. </a:t>
            </a:r>
            <a:r>
              <a:rPr lang="vi-VN" sz="3600" b="0" i="0" dirty="0" err="1">
                <a:solidFill>
                  <a:srgbClr val="000000"/>
                </a:solidFill>
                <a:effectLst/>
              </a:rPr>
              <a:t>Mọi</a:t>
            </a:r>
            <a:r>
              <a:rPr lang="vi-VN" sz="3600" b="0" i="0" dirty="0">
                <a:solidFill>
                  <a:srgbClr val="000000"/>
                </a:solidFill>
                <a:effectLst/>
              </a:rPr>
              <a:t> công dân </a:t>
            </a:r>
            <a:r>
              <a:rPr lang="vi-VN" sz="3600" b="0" i="0" dirty="0" err="1">
                <a:solidFill>
                  <a:srgbClr val="000000"/>
                </a:solidFill>
                <a:effectLst/>
              </a:rPr>
              <a:t>đều</a:t>
            </a:r>
            <a:r>
              <a:rPr lang="vi-VN" sz="3600" b="0" i="0" dirty="0">
                <a:solidFill>
                  <a:srgbClr val="000000"/>
                </a:solidFill>
                <a:effectLst/>
              </a:rPr>
              <a:t> </a:t>
            </a:r>
            <a:r>
              <a:rPr lang="vi-VN" sz="3600" b="0" i="0" dirty="0" err="1">
                <a:solidFill>
                  <a:srgbClr val="000000"/>
                </a:solidFill>
                <a:effectLst/>
              </a:rPr>
              <a:t>có</a:t>
            </a:r>
            <a:r>
              <a:rPr lang="vi-VN" sz="3600" b="0" i="0" dirty="0">
                <a:solidFill>
                  <a:srgbClr val="000000"/>
                </a:solidFill>
                <a:effectLst/>
              </a:rPr>
              <a:t> </a:t>
            </a:r>
            <a:r>
              <a:rPr lang="vi-VN" sz="3600" b="0" i="0" dirty="0" err="1">
                <a:solidFill>
                  <a:srgbClr val="000000"/>
                </a:solidFill>
                <a:effectLst/>
              </a:rPr>
              <a:t>quyền</a:t>
            </a:r>
            <a:r>
              <a:rPr lang="vi-VN" sz="3600" b="0" i="0" dirty="0">
                <a:solidFill>
                  <a:srgbClr val="000000"/>
                </a:solidFill>
                <a:effectLst/>
              </a:rPr>
              <a:t> tham gia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nhà</a:t>
            </a:r>
            <a:r>
              <a:rPr lang="vi-VN" sz="3600" b="0" i="0" dirty="0">
                <a:solidFill>
                  <a:srgbClr val="000000"/>
                </a:solidFill>
                <a:effectLst/>
              </a:rPr>
              <a:t> </a:t>
            </a:r>
            <a:r>
              <a:rPr lang="vi-VN" sz="3600" b="0" i="0" dirty="0" err="1">
                <a:solidFill>
                  <a:srgbClr val="000000"/>
                </a:solidFill>
                <a:effectLst/>
              </a:rPr>
              <a:t>nước</a:t>
            </a:r>
            <a:r>
              <a:rPr lang="vi-VN" sz="3600" b="0" i="0" dirty="0">
                <a:solidFill>
                  <a:srgbClr val="000000"/>
                </a:solidFill>
                <a:effectLst/>
              </a:rPr>
              <a:t>, </a:t>
            </a:r>
            <a:r>
              <a:rPr lang="vi-VN" sz="3600" b="0" i="0" dirty="0" err="1">
                <a:solidFill>
                  <a:srgbClr val="000000"/>
                </a:solidFill>
                <a:effectLst/>
              </a:rPr>
              <a:t>quản</a:t>
            </a:r>
            <a:r>
              <a:rPr lang="vi-VN" sz="3600" b="0" i="0" dirty="0">
                <a:solidFill>
                  <a:srgbClr val="000000"/>
                </a:solidFill>
                <a:effectLst/>
              </a:rPr>
              <a:t> </a:t>
            </a:r>
            <a:r>
              <a:rPr lang="vi-VN" sz="3600" b="0" i="0" dirty="0" err="1">
                <a:solidFill>
                  <a:srgbClr val="000000"/>
                </a:solidFill>
                <a:effectLst/>
              </a:rPr>
              <a:t>lí</a:t>
            </a:r>
            <a:r>
              <a:rPr lang="vi-VN" sz="3600" b="0" i="0" dirty="0">
                <a:solidFill>
                  <a:srgbClr val="000000"/>
                </a:solidFill>
                <a:effectLst/>
              </a:rPr>
              <a:t> </a:t>
            </a:r>
            <a:r>
              <a:rPr lang="vi-VN" sz="3600" b="0" i="0" dirty="0" err="1">
                <a:solidFill>
                  <a:srgbClr val="000000"/>
                </a:solidFill>
                <a:effectLst/>
              </a:rPr>
              <a:t>xã</a:t>
            </a:r>
            <a:r>
              <a:rPr lang="vi-VN" sz="3600" b="0" i="0" dirty="0">
                <a:solidFill>
                  <a:srgbClr val="000000"/>
                </a:solidFill>
                <a:effectLst/>
              </a:rPr>
              <a:t> </a:t>
            </a:r>
            <a:r>
              <a:rPr lang="vi-VN" sz="3600" b="0" i="0" dirty="0" err="1">
                <a:solidFill>
                  <a:srgbClr val="000000"/>
                </a:solidFill>
                <a:effectLst/>
              </a:rPr>
              <a:t>hội</a:t>
            </a:r>
            <a:br>
              <a:rPr lang="vi-VN" sz="3600" b="0" i="0" dirty="0">
                <a:solidFill>
                  <a:srgbClr val="000000"/>
                </a:solidFill>
                <a:effectLst/>
              </a:rPr>
            </a:br>
            <a:br>
              <a:rPr lang="vi-VN" sz="3600" b="0" i="0" dirty="0">
                <a:solidFill>
                  <a:srgbClr val="000000"/>
                </a:solidFill>
                <a:effectLst/>
              </a:rPr>
            </a:br>
            <a:endParaRPr lang="en-US" sz="3600" dirty="0">
              <a:solidFill>
                <a:srgbClr val="FF0000"/>
              </a:solidFill>
            </a:endParaRPr>
          </a:p>
        </p:txBody>
      </p:sp>
      <p:sp>
        <p:nvSpPr>
          <p:cNvPr id="4" name="Hộp Văn bản 3">
            <a:extLst>
              <a:ext uri="{FF2B5EF4-FFF2-40B4-BE49-F238E27FC236}">
                <a16:creationId xmlns:a16="http://schemas.microsoft.com/office/drawing/2014/main" id="{D22874A5-06A8-4BEF-9F7D-BA3021EE0851}"/>
              </a:ext>
            </a:extLst>
          </p:cNvPr>
          <p:cNvSpPr txBox="1"/>
          <p:nvPr/>
        </p:nvSpPr>
        <p:spPr>
          <a:xfrm>
            <a:off x="1649896" y="5985085"/>
            <a:ext cx="6135756" cy="584775"/>
          </a:xfrm>
          <a:prstGeom prst="rect">
            <a:avLst/>
          </a:prstGeom>
          <a:noFill/>
        </p:spPr>
        <p:txBody>
          <a:bodyPr wrap="square">
            <a:spAutoFit/>
          </a:bodyPr>
          <a:lstStyle/>
          <a:p>
            <a:r>
              <a:rPr lang="en-US" sz="3200" b="0" i="0" dirty="0" err="1">
                <a:solidFill>
                  <a:srgbClr val="FF0000"/>
                </a:solidFill>
                <a:effectLst/>
              </a:rPr>
              <a:t>Chọn</a:t>
            </a:r>
            <a:r>
              <a:rPr lang="en-US" sz="3200" b="0" i="0" dirty="0">
                <a:solidFill>
                  <a:srgbClr val="FF0000"/>
                </a:solidFill>
                <a:effectLst/>
              </a:rPr>
              <a:t> D</a:t>
            </a:r>
            <a:endParaRPr lang="en-US" sz="3200" dirty="0"/>
          </a:p>
        </p:txBody>
      </p:sp>
    </p:spTree>
    <p:extLst>
      <p:ext uri="{BB962C8B-B14F-4D97-AF65-F5344CB8AC3E}">
        <p14:creationId xmlns:p14="http://schemas.microsoft.com/office/powerpoint/2010/main" val="7070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E20AF2-3087-445D-9A95-FE68F77C7E80}"/>
              </a:ext>
            </a:extLst>
          </p:cNvPr>
          <p:cNvSpPr>
            <a:spLocks noGrp="1"/>
          </p:cNvSpPr>
          <p:nvPr>
            <p:ph type="title"/>
          </p:nvPr>
        </p:nvSpPr>
        <p:spPr/>
        <p:txBody>
          <a:bodyPr/>
          <a:lstStyle/>
          <a:p>
            <a:endParaRPr lang="en-US"/>
          </a:p>
        </p:txBody>
      </p:sp>
      <p:pic>
        <p:nvPicPr>
          <p:cNvPr id="3" name="Hình ảnh 2">
            <a:extLst>
              <a:ext uri="{FF2B5EF4-FFF2-40B4-BE49-F238E27FC236}">
                <a16:creationId xmlns:a16="http://schemas.microsoft.com/office/drawing/2014/main" id="{BDB516F8-910D-430F-845C-942AFB652B0A}"/>
              </a:ext>
            </a:extLst>
          </p:cNvPr>
          <p:cNvPicPr>
            <a:picLocks noChangeAspect="1"/>
          </p:cNvPicPr>
          <p:nvPr/>
        </p:nvPicPr>
        <p:blipFill>
          <a:blip r:embed="rId2"/>
          <a:stretch>
            <a:fillRect/>
          </a:stretch>
        </p:blipFill>
        <p:spPr>
          <a:xfrm>
            <a:off x="0" y="220579"/>
            <a:ext cx="12192000" cy="6416842"/>
          </a:xfrm>
          <a:prstGeom prst="rect">
            <a:avLst/>
          </a:prstGeom>
        </p:spPr>
      </p:pic>
      <p:pic>
        <p:nvPicPr>
          <p:cNvPr id="4" name="Hình ảnh 3">
            <a:extLst>
              <a:ext uri="{FF2B5EF4-FFF2-40B4-BE49-F238E27FC236}">
                <a16:creationId xmlns:a16="http://schemas.microsoft.com/office/drawing/2014/main" id="{9C3BF3E2-F248-4027-9ABC-89C2A10BA6E0}"/>
              </a:ext>
            </a:extLst>
          </p:cNvPr>
          <p:cNvPicPr>
            <a:picLocks noChangeAspect="1"/>
          </p:cNvPicPr>
          <p:nvPr/>
        </p:nvPicPr>
        <p:blipFill>
          <a:blip r:embed="rId3"/>
          <a:stretch>
            <a:fillRect/>
          </a:stretch>
        </p:blipFill>
        <p:spPr>
          <a:xfrm>
            <a:off x="2047875" y="484533"/>
            <a:ext cx="8096250" cy="5676900"/>
          </a:xfrm>
          <a:prstGeom prst="rect">
            <a:avLst/>
          </a:prstGeom>
        </p:spPr>
      </p:pic>
    </p:spTree>
    <p:extLst>
      <p:ext uri="{BB962C8B-B14F-4D97-AF65-F5344CB8AC3E}">
        <p14:creationId xmlns:p14="http://schemas.microsoft.com/office/powerpoint/2010/main" val="405666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93552" y="338214"/>
            <a:ext cx="9845008" cy="3383174"/>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rPr>
              <a:t>Câu 2:</a:t>
            </a:r>
            <a:r>
              <a:rPr lang="vi-VN" sz="2800" dirty="0">
                <a:solidFill>
                  <a:schemeClr val="tx1"/>
                </a:solidFill>
              </a:rPr>
              <a:t> </a:t>
            </a:r>
          </a:p>
          <a:p>
            <a:r>
              <a:rPr lang="vi-VN" sz="2800" dirty="0">
                <a:solidFill>
                  <a:schemeClr val="tx1"/>
                </a:solidFill>
              </a:rPr>
              <a:t>Tham gia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r>
              <a:rPr lang="vi-VN" sz="2800" dirty="0">
                <a:solidFill>
                  <a:schemeClr val="tx1"/>
                </a:solidFill>
              </a:rPr>
              <a:t> </a:t>
            </a:r>
            <a:r>
              <a:rPr lang="vi-VN" sz="2800" dirty="0" err="1">
                <a:solidFill>
                  <a:schemeClr val="tx1"/>
                </a:solidFill>
              </a:rPr>
              <a:t>là</a:t>
            </a:r>
            <a:r>
              <a:rPr lang="vi-VN" sz="2800" dirty="0">
                <a:solidFill>
                  <a:schemeClr val="tx1"/>
                </a:solidFill>
              </a:rPr>
              <a:t>: </a:t>
            </a:r>
          </a:p>
          <a:p>
            <a:r>
              <a:rPr lang="vi-VN" sz="2800" b="1" dirty="0" err="1">
                <a:solidFill>
                  <a:schemeClr val="tx1"/>
                </a:solidFill>
              </a:rPr>
              <a:t>A.</a:t>
            </a:r>
            <a:r>
              <a:rPr lang="vi-VN" sz="2800" dirty="0" err="1">
                <a:solidFill>
                  <a:schemeClr val="tx1"/>
                </a:solidFill>
              </a:rPr>
              <a:t>Quyền</a:t>
            </a:r>
            <a:r>
              <a:rPr lang="vi-VN" sz="2800" dirty="0">
                <a:solidFill>
                  <a:schemeClr val="tx1"/>
                </a:solidFill>
              </a:rPr>
              <a:t> </a:t>
            </a:r>
            <a:r>
              <a:rPr lang="vi-VN" sz="2800" dirty="0" err="1">
                <a:solidFill>
                  <a:schemeClr val="tx1"/>
                </a:solidFill>
              </a:rPr>
              <a:t>chính</a:t>
            </a:r>
            <a:r>
              <a:rPr lang="vi-VN" sz="2800" dirty="0">
                <a:solidFill>
                  <a:schemeClr val="tx1"/>
                </a:solidFill>
              </a:rPr>
              <a:t> </a:t>
            </a:r>
            <a:r>
              <a:rPr lang="vi-VN" sz="2800" dirty="0" err="1">
                <a:solidFill>
                  <a:schemeClr val="tx1"/>
                </a:solidFill>
              </a:rPr>
              <a:t>trị</a:t>
            </a:r>
            <a:r>
              <a:rPr lang="vi-VN" sz="2800" dirty="0">
                <a:solidFill>
                  <a:schemeClr val="tx1"/>
                </a:solidFill>
              </a:rPr>
              <a:t> quan </a:t>
            </a:r>
            <a:r>
              <a:rPr lang="vi-VN" sz="2800" dirty="0" err="1">
                <a:solidFill>
                  <a:schemeClr val="tx1"/>
                </a:solidFill>
              </a:rPr>
              <a:t>trọng</a:t>
            </a:r>
            <a:r>
              <a:rPr lang="vi-VN" sz="2800" dirty="0">
                <a:solidFill>
                  <a:schemeClr val="tx1"/>
                </a:solidFill>
              </a:rPr>
              <a:t> </a:t>
            </a:r>
            <a:r>
              <a:rPr lang="vi-VN" sz="2800" dirty="0" err="1">
                <a:solidFill>
                  <a:schemeClr val="tx1"/>
                </a:solidFill>
              </a:rPr>
              <a:t>nhất</a:t>
            </a:r>
            <a:r>
              <a:rPr lang="vi-VN" sz="2800" dirty="0">
                <a:solidFill>
                  <a:schemeClr val="tx1"/>
                </a:solidFill>
              </a:rPr>
              <a:t> </a:t>
            </a:r>
            <a:r>
              <a:rPr lang="vi-VN" sz="2800" dirty="0" err="1">
                <a:solidFill>
                  <a:schemeClr val="tx1"/>
                </a:solidFill>
              </a:rPr>
              <a:t>của</a:t>
            </a:r>
            <a:r>
              <a:rPr lang="vi-VN" sz="2800" dirty="0">
                <a:solidFill>
                  <a:schemeClr val="tx1"/>
                </a:solidFill>
              </a:rPr>
              <a:t> công dân</a:t>
            </a:r>
          </a:p>
          <a:p>
            <a:r>
              <a:rPr lang="vi-VN" sz="2800" b="1" dirty="0" err="1">
                <a:solidFill>
                  <a:schemeClr val="tx1"/>
                </a:solidFill>
              </a:rPr>
              <a:t>B.</a:t>
            </a:r>
            <a:r>
              <a:rPr lang="vi-VN" sz="2800" dirty="0" err="1">
                <a:solidFill>
                  <a:schemeClr val="tx1"/>
                </a:solidFill>
              </a:rPr>
              <a:t>Quyền</a:t>
            </a:r>
            <a:r>
              <a:rPr lang="vi-VN" sz="2800" dirty="0">
                <a:solidFill>
                  <a:schemeClr val="tx1"/>
                </a:solidFill>
              </a:rPr>
              <a:t> </a:t>
            </a:r>
            <a:r>
              <a:rPr lang="vi-VN" sz="2800" dirty="0" err="1">
                <a:solidFill>
                  <a:schemeClr val="tx1"/>
                </a:solidFill>
              </a:rPr>
              <a:t>chính</a:t>
            </a:r>
            <a:r>
              <a:rPr lang="vi-VN" sz="2800" dirty="0">
                <a:solidFill>
                  <a:schemeClr val="tx1"/>
                </a:solidFill>
              </a:rPr>
              <a:t> </a:t>
            </a:r>
            <a:r>
              <a:rPr lang="vi-VN" sz="2800" dirty="0" err="1">
                <a:solidFill>
                  <a:schemeClr val="tx1"/>
                </a:solidFill>
              </a:rPr>
              <a:t>trị</a:t>
            </a:r>
            <a:r>
              <a:rPr lang="vi-VN" sz="2800" dirty="0">
                <a:solidFill>
                  <a:schemeClr val="tx1"/>
                </a:solidFill>
              </a:rPr>
              <a:t> duy </a:t>
            </a:r>
            <a:r>
              <a:rPr lang="vi-VN" sz="2800" dirty="0" err="1">
                <a:solidFill>
                  <a:schemeClr val="tx1"/>
                </a:solidFill>
              </a:rPr>
              <a:t>nhất</a:t>
            </a:r>
            <a:r>
              <a:rPr lang="vi-VN" sz="2800" dirty="0">
                <a:solidFill>
                  <a:schemeClr val="tx1"/>
                </a:solidFill>
              </a:rPr>
              <a:t> </a:t>
            </a:r>
            <a:r>
              <a:rPr lang="vi-VN" sz="2800" dirty="0" err="1">
                <a:solidFill>
                  <a:schemeClr val="tx1"/>
                </a:solidFill>
              </a:rPr>
              <a:t>của</a:t>
            </a:r>
            <a:r>
              <a:rPr lang="vi-VN" sz="2800" dirty="0">
                <a:solidFill>
                  <a:schemeClr val="tx1"/>
                </a:solidFill>
              </a:rPr>
              <a:t> công dân</a:t>
            </a:r>
          </a:p>
          <a:p>
            <a:r>
              <a:rPr lang="vi-VN" sz="2800" b="1" dirty="0" err="1">
                <a:solidFill>
                  <a:schemeClr val="tx1"/>
                </a:solidFill>
              </a:rPr>
              <a:t>C.</a:t>
            </a:r>
            <a:r>
              <a:rPr lang="vi-VN" sz="2800" dirty="0" err="1">
                <a:solidFill>
                  <a:schemeClr val="tx1"/>
                </a:solidFill>
              </a:rPr>
              <a:t>Quyền</a:t>
            </a:r>
            <a:r>
              <a:rPr lang="vi-VN" sz="2800" dirty="0">
                <a:solidFill>
                  <a:schemeClr val="tx1"/>
                </a:solidFill>
              </a:rPr>
              <a:t> </a:t>
            </a:r>
            <a:r>
              <a:rPr lang="vi-VN" sz="2800" dirty="0" err="1">
                <a:solidFill>
                  <a:schemeClr val="tx1"/>
                </a:solidFill>
              </a:rPr>
              <a:t>của</a:t>
            </a:r>
            <a:r>
              <a:rPr lang="vi-VN" sz="2800" dirty="0">
                <a:solidFill>
                  <a:schemeClr val="tx1"/>
                </a:solidFill>
              </a:rPr>
              <a:t> </a:t>
            </a:r>
            <a:r>
              <a:rPr lang="vi-VN" sz="2800" dirty="0" err="1">
                <a:solidFill>
                  <a:schemeClr val="tx1"/>
                </a:solidFill>
              </a:rPr>
              <a:t>những</a:t>
            </a:r>
            <a:r>
              <a:rPr lang="vi-VN" sz="2800" dirty="0">
                <a:solidFill>
                  <a:schemeClr val="tx1"/>
                </a:solidFill>
              </a:rPr>
              <a:t> </a:t>
            </a:r>
            <a:r>
              <a:rPr lang="vi-VN" sz="2800" dirty="0" err="1">
                <a:solidFill>
                  <a:schemeClr val="tx1"/>
                </a:solidFill>
              </a:rPr>
              <a:t>cán</a:t>
            </a:r>
            <a:r>
              <a:rPr lang="vi-VN" sz="2800" dirty="0">
                <a:solidFill>
                  <a:schemeClr val="tx1"/>
                </a:solidFill>
              </a:rPr>
              <a:t> </a:t>
            </a:r>
            <a:r>
              <a:rPr lang="vi-VN" sz="2800" dirty="0" err="1">
                <a:solidFill>
                  <a:schemeClr val="tx1"/>
                </a:solidFill>
              </a:rPr>
              <a:t>bộ</a:t>
            </a:r>
            <a:endParaRPr lang="vi-VN" sz="2800" dirty="0">
              <a:solidFill>
                <a:schemeClr val="tx1"/>
              </a:solidFill>
            </a:endParaRPr>
          </a:p>
          <a:p>
            <a:r>
              <a:rPr lang="vi-VN" sz="2800" b="1" dirty="0" err="1">
                <a:solidFill>
                  <a:schemeClr val="tx1"/>
                </a:solidFill>
              </a:rPr>
              <a:t>D.</a:t>
            </a:r>
            <a:r>
              <a:rPr lang="vi-VN" sz="2800" dirty="0" err="1">
                <a:solidFill>
                  <a:schemeClr val="tx1"/>
                </a:solidFill>
              </a:rPr>
              <a:t>Nghĩa</a:t>
            </a:r>
            <a:r>
              <a:rPr lang="vi-VN" sz="2800" dirty="0">
                <a:solidFill>
                  <a:schemeClr val="tx1"/>
                </a:solidFill>
              </a:rPr>
              <a:t> </a:t>
            </a:r>
            <a:r>
              <a:rPr lang="vi-VN" sz="2800" dirty="0" err="1">
                <a:solidFill>
                  <a:schemeClr val="tx1"/>
                </a:solidFill>
              </a:rPr>
              <a:t>vụ</a:t>
            </a:r>
            <a:r>
              <a:rPr lang="vi-VN" sz="2800" dirty="0">
                <a:solidFill>
                  <a:schemeClr val="tx1"/>
                </a:solidFill>
              </a:rPr>
              <a:t> </a:t>
            </a:r>
            <a:r>
              <a:rPr lang="vi-VN" sz="2800" dirty="0" err="1">
                <a:solidFill>
                  <a:schemeClr val="tx1"/>
                </a:solidFill>
              </a:rPr>
              <a:t>bắt</a:t>
            </a:r>
            <a:r>
              <a:rPr lang="vi-VN" sz="2800" dirty="0">
                <a:solidFill>
                  <a:schemeClr val="tx1"/>
                </a:solidFill>
              </a:rPr>
              <a:t> </a:t>
            </a:r>
            <a:r>
              <a:rPr lang="vi-VN" sz="2800" dirty="0" err="1">
                <a:solidFill>
                  <a:schemeClr val="tx1"/>
                </a:solidFill>
              </a:rPr>
              <a:t>buộc</a:t>
            </a:r>
            <a:r>
              <a:rPr lang="vi-VN" sz="2800" dirty="0">
                <a:solidFill>
                  <a:schemeClr val="tx1"/>
                </a:solidFill>
              </a:rPr>
              <a:t>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mội</a:t>
            </a:r>
            <a:r>
              <a:rPr lang="vi-VN" sz="2800" dirty="0">
                <a:solidFill>
                  <a:schemeClr val="tx1"/>
                </a:solidFill>
              </a:rPr>
              <a:t> công dân</a:t>
            </a:r>
          </a:p>
        </p:txBody>
      </p:sp>
      <p:sp>
        <p:nvSpPr>
          <p:cNvPr id="5" name="Rectangle 4"/>
          <p:cNvSpPr/>
          <p:nvPr/>
        </p:nvSpPr>
        <p:spPr>
          <a:xfrm>
            <a:off x="2286000" y="4420026"/>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A</a:t>
            </a:r>
            <a:endParaRPr lang="en-US" sz="3200" b="1" dirty="0">
              <a:solidFill>
                <a:srgbClr val="002060"/>
              </a:solidFill>
            </a:endParaRPr>
          </a:p>
        </p:txBody>
      </p:sp>
      <p:sp>
        <p:nvSpPr>
          <p:cNvPr id="15" name="Rectangle 14"/>
          <p:cNvSpPr/>
          <p:nvPr/>
        </p:nvSpPr>
        <p:spPr>
          <a:xfrm>
            <a:off x="2372865" y="3013502"/>
            <a:ext cx="7446269" cy="707886"/>
          </a:xfrm>
          <a:prstGeom prst="rect">
            <a:avLst/>
          </a:prstGeom>
          <a:noFill/>
        </p:spPr>
        <p:txBody>
          <a:bodyPr wrap="none" lIns="91440" tIns="45720" rIns="91440" bIns="45720">
            <a:spAutoFit/>
          </a:bodyPr>
          <a:lstStyle/>
          <a:p>
            <a:pPr algn="ctr"/>
            <a:r>
              <a:rPr lang="vi-VN" sz="4000" b="1" dirty="0">
                <a:solidFill>
                  <a:srgbClr val="FF0000"/>
                </a:solidFill>
              </a:rPr>
              <a:t>BẠN ĐÃ TRẢ LỜI ĐÚNG (+1đ)</a:t>
            </a:r>
            <a:endParaRPr lang="en-US" sz="4000" b="1" dirty="0">
              <a:solidFill>
                <a:srgbClr val="FF0000"/>
              </a:solidFill>
            </a:endParaRPr>
          </a:p>
        </p:txBody>
      </p:sp>
    </p:spTree>
    <p:extLst>
      <p:ext uri="{BB962C8B-B14F-4D97-AF65-F5344CB8AC3E}">
        <p14:creationId xmlns:p14="http://schemas.microsoft.com/office/powerpoint/2010/main" val="15093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318276" y="338214"/>
            <a:ext cx="9890728" cy="4187733"/>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rPr>
              <a:t>Câu 3:</a:t>
            </a:r>
            <a:r>
              <a:rPr lang="vi-VN" sz="2800" dirty="0">
                <a:solidFill>
                  <a:schemeClr val="tx1"/>
                </a:solidFill>
              </a:rPr>
              <a:t> </a:t>
            </a:r>
          </a:p>
          <a:p>
            <a:r>
              <a:rPr lang="vi-VN" sz="2800" dirty="0">
                <a:solidFill>
                  <a:schemeClr val="tx1"/>
                </a:solidFill>
              </a:rPr>
              <a:t>Thông qua </a:t>
            </a:r>
            <a:r>
              <a:rPr lang="vi-VN" sz="2800" dirty="0" err="1">
                <a:solidFill>
                  <a:schemeClr val="tx1"/>
                </a:solidFill>
              </a:rPr>
              <a:t>việc</a:t>
            </a:r>
            <a:r>
              <a:rPr lang="vi-VN" sz="2800" dirty="0">
                <a:solidFill>
                  <a:schemeClr val="tx1"/>
                </a:solidFill>
              </a:rPr>
              <a:t>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r>
              <a:rPr lang="vi-VN" sz="2800" dirty="0">
                <a:solidFill>
                  <a:schemeClr val="tx1"/>
                </a:solidFill>
              </a:rPr>
              <a:t>, công dân </a:t>
            </a:r>
            <a:r>
              <a:rPr lang="vi-VN" sz="2800" dirty="0" err="1">
                <a:solidFill>
                  <a:schemeClr val="tx1"/>
                </a:solidFill>
              </a:rPr>
              <a:t>sẽ</a:t>
            </a:r>
            <a:r>
              <a:rPr lang="vi-VN" sz="2800" dirty="0">
                <a:solidFill>
                  <a:schemeClr val="tx1"/>
                </a:solidFill>
              </a:rPr>
              <a:t> </a:t>
            </a:r>
            <a:r>
              <a:rPr lang="vi-VN" sz="2800" dirty="0" err="1">
                <a:solidFill>
                  <a:schemeClr val="tx1"/>
                </a:solidFill>
              </a:rPr>
              <a:t>được</a:t>
            </a:r>
            <a:r>
              <a:rPr lang="vi-VN" sz="2800" dirty="0">
                <a:solidFill>
                  <a:schemeClr val="tx1"/>
                </a:solidFill>
              </a:rPr>
              <a:t> </a:t>
            </a:r>
            <a:r>
              <a:rPr lang="vi-VN" sz="2800" dirty="0" err="1">
                <a:solidFill>
                  <a:schemeClr val="tx1"/>
                </a:solidFill>
              </a:rPr>
              <a:t>thực</a:t>
            </a:r>
            <a:r>
              <a:rPr lang="vi-VN" sz="2800" dirty="0">
                <a:solidFill>
                  <a:schemeClr val="tx1"/>
                </a:solidFill>
              </a:rPr>
              <a:t> </a:t>
            </a:r>
            <a:r>
              <a:rPr lang="vi-VN" sz="2800" dirty="0" err="1">
                <a:solidFill>
                  <a:schemeClr val="tx1"/>
                </a:solidFill>
              </a:rPr>
              <a:t>hiện</a:t>
            </a:r>
            <a:r>
              <a:rPr lang="vi-VN" sz="2800" dirty="0">
                <a:solidFill>
                  <a:schemeClr val="tx1"/>
                </a:solidFill>
              </a:rPr>
              <a:t>: </a:t>
            </a:r>
          </a:p>
          <a:p>
            <a:r>
              <a:rPr lang="vi-VN" sz="2800" b="1" dirty="0" err="1">
                <a:solidFill>
                  <a:schemeClr val="tx1"/>
                </a:solidFill>
              </a:rPr>
              <a:t>A.</a:t>
            </a:r>
            <a:r>
              <a:rPr lang="vi-VN" sz="2800" dirty="0" err="1">
                <a:solidFill>
                  <a:schemeClr val="tx1"/>
                </a:solidFill>
              </a:rPr>
              <a:t>Quyền</a:t>
            </a:r>
            <a:r>
              <a:rPr lang="vi-VN" sz="2800" dirty="0">
                <a:solidFill>
                  <a:schemeClr val="tx1"/>
                </a:solidFill>
              </a:rPr>
              <a:t> </a:t>
            </a:r>
            <a:r>
              <a:rPr lang="vi-VN" sz="2800" dirty="0" err="1">
                <a:solidFill>
                  <a:schemeClr val="tx1"/>
                </a:solidFill>
              </a:rPr>
              <a:t>làm</a:t>
            </a:r>
            <a:r>
              <a:rPr lang="vi-VN" sz="2800" dirty="0">
                <a:solidFill>
                  <a:schemeClr val="tx1"/>
                </a:solidFill>
              </a:rPr>
              <a:t> </a:t>
            </a:r>
            <a:r>
              <a:rPr lang="vi-VN" sz="2800" dirty="0" err="1">
                <a:solidFill>
                  <a:schemeClr val="tx1"/>
                </a:solidFill>
              </a:rPr>
              <a:t>chủ</a:t>
            </a:r>
            <a:r>
              <a:rPr lang="vi-VN" sz="2800" dirty="0">
                <a:solidFill>
                  <a:schemeClr val="tx1"/>
                </a:solidFill>
              </a:rPr>
              <a:t> </a:t>
            </a:r>
            <a:r>
              <a:rPr lang="vi-VN" sz="2800" dirty="0" err="1">
                <a:solidFill>
                  <a:schemeClr val="tx1"/>
                </a:solidFill>
              </a:rPr>
              <a:t>của</a:t>
            </a:r>
            <a:r>
              <a:rPr lang="vi-VN" sz="2800" dirty="0">
                <a:solidFill>
                  <a:schemeClr val="tx1"/>
                </a:solidFill>
              </a:rPr>
              <a:t> </a:t>
            </a:r>
            <a:r>
              <a:rPr lang="vi-VN" sz="2800" dirty="0" err="1">
                <a:solidFill>
                  <a:schemeClr val="tx1"/>
                </a:solidFill>
              </a:rPr>
              <a:t>mình</a:t>
            </a:r>
            <a:r>
              <a:rPr lang="vi-VN" sz="2800" dirty="0">
                <a:solidFill>
                  <a:schemeClr val="tx1"/>
                </a:solidFill>
              </a:rPr>
              <a:t>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r>
              <a:rPr lang="vi-VN" sz="2800" dirty="0">
                <a:solidFill>
                  <a:schemeClr val="tx1"/>
                </a:solidFill>
              </a:rPr>
              <a:t> </a:t>
            </a:r>
          </a:p>
          <a:p>
            <a:r>
              <a:rPr lang="vi-VN" sz="2800" b="1" dirty="0" err="1">
                <a:solidFill>
                  <a:schemeClr val="tx1"/>
                </a:solidFill>
              </a:rPr>
              <a:t>B.</a:t>
            </a:r>
            <a:r>
              <a:rPr lang="vi-VN" sz="2800" dirty="0" err="1">
                <a:solidFill>
                  <a:schemeClr val="tx1"/>
                </a:solidFill>
              </a:rPr>
              <a:t>Mục</a:t>
            </a:r>
            <a:r>
              <a:rPr lang="vi-VN" sz="2800" dirty="0">
                <a:solidFill>
                  <a:schemeClr val="tx1"/>
                </a:solidFill>
              </a:rPr>
              <a:t> tiêu </a:t>
            </a:r>
            <a:r>
              <a:rPr lang="vi-VN" sz="2800" dirty="0" err="1">
                <a:solidFill>
                  <a:schemeClr val="tx1"/>
                </a:solidFill>
              </a:rPr>
              <a:t>và</a:t>
            </a:r>
            <a:r>
              <a:rPr lang="vi-VN" sz="2800" dirty="0">
                <a:solidFill>
                  <a:schemeClr val="tx1"/>
                </a:solidFill>
              </a:rPr>
              <a:t> </a:t>
            </a:r>
            <a:r>
              <a:rPr lang="vi-VN" sz="2800" dirty="0" err="1">
                <a:solidFill>
                  <a:schemeClr val="tx1"/>
                </a:solidFill>
              </a:rPr>
              <a:t>nghĩa</a:t>
            </a:r>
            <a:r>
              <a:rPr lang="vi-VN" sz="2800" dirty="0">
                <a:solidFill>
                  <a:schemeClr val="tx1"/>
                </a:solidFill>
              </a:rPr>
              <a:t> </a:t>
            </a:r>
            <a:r>
              <a:rPr lang="vi-VN" sz="2800" dirty="0" err="1">
                <a:solidFill>
                  <a:schemeClr val="tx1"/>
                </a:solidFill>
              </a:rPr>
              <a:t>vụ</a:t>
            </a:r>
            <a:r>
              <a:rPr lang="vi-VN" sz="2800" dirty="0">
                <a:solidFill>
                  <a:schemeClr val="tx1"/>
                </a:solidFill>
              </a:rPr>
              <a:t> </a:t>
            </a:r>
            <a:r>
              <a:rPr lang="vi-VN" sz="2800" dirty="0" err="1">
                <a:solidFill>
                  <a:schemeClr val="tx1"/>
                </a:solidFill>
              </a:rPr>
              <a:t>của</a:t>
            </a:r>
            <a:r>
              <a:rPr lang="vi-VN" sz="2800" dirty="0">
                <a:solidFill>
                  <a:schemeClr val="tx1"/>
                </a:solidFill>
              </a:rPr>
              <a:t> </a:t>
            </a:r>
            <a:r>
              <a:rPr lang="vi-VN" sz="2800" dirty="0" err="1">
                <a:solidFill>
                  <a:schemeClr val="tx1"/>
                </a:solidFill>
              </a:rPr>
              <a:t>mình</a:t>
            </a:r>
            <a:r>
              <a:rPr lang="vi-VN" sz="2800" dirty="0">
                <a:solidFill>
                  <a:schemeClr val="tx1"/>
                </a:solidFill>
              </a:rPr>
              <a:t>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đất</a:t>
            </a:r>
            <a:r>
              <a:rPr lang="vi-VN" sz="2800" dirty="0">
                <a:solidFill>
                  <a:schemeClr val="tx1"/>
                </a:solidFill>
              </a:rPr>
              <a:t> </a:t>
            </a:r>
            <a:r>
              <a:rPr lang="vi-VN" sz="2800" dirty="0" err="1">
                <a:solidFill>
                  <a:schemeClr val="tx1"/>
                </a:solidFill>
              </a:rPr>
              <a:t>nước</a:t>
            </a:r>
            <a:endParaRPr lang="vi-VN" sz="2800" dirty="0">
              <a:solidFill>
                <a:schemeClr val="tx1"/>
              </a:solidFill>
            </a:endParaRPr>
          </a:p>
          <a:p>
            <a:r>
              <a:rPr lang="vi-VN" sz="2800" b="1" dirty="0" err="1">
                <a:solidFill>
                  <a:schemeClr val="tx1"/>
                </a:solidFill>
              </a:rPr>
              <a:t>C.</a:t>
            </a:r>
            <a:r>
              <a:rPr lang="vi-VN" sz="2800" dirty="0" err="1">
                <a:solidFill>
                  <a:schemeClr val="tx1"/>
                </a:solidFill>
              </a:rPr>
              <a:t>Quyền</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nghĩa</a:t>
            </a:r>
            <a:r>
              <a:rPr lang="vi-VN" sz="2800" dirty="0">
                <a:solidFill>
                  <a:schemeClr val="tx1"/>
                </a:solidFill>
              </a:rPr>
              <a:t> </a:t>
            </a:r>
            <a:r>
              <a:rPr lang="vi-VN" sz="2800" dirty="0" err="1">
                <a:solidFill>
                  <a:schemeClr val="tx1"/>
                </a:solidFill>
              </a:rPr>
              <a:t>vụ</a:t>
            </a:r>
            <a:r>
              <a:rPr lang="vi-VN" sz="2800" dirty="0">
                <a:solidFill>
                  <a:schemeClr val="tx1"/>
                </a:solidFill>
              </a:rPr>
              <a:t> </a:t>
            </a:r>
            <a:r>
              <a:rPr lang="vi-VN" sz="2800" dirty="0" err="1">
                <a:solidFill>
                  <a:schemeClr val="tx1"/>
                </a:solidFill>
              </a:rPr>
              <a:t>của</a:t>
            </a:r>
            <a:r>
              <a:rPr lang="vi-VN" sz="2800" dirty="0">
                <a:solidFill>
                  <a:schemeClr val="tx1"/>
                </a:solidFill>
              </a:rPr>
              <a:t> </a:t>
            </a:r>
            <a:r>
              <a:rPr lang="vi-VN" sz="2800" dirty="0" err="1">
                <a:solidFill>
                  <a:schemeClr val="tx1"/>
                </a:solidFill>
              </a:rPr>
              <a:t>mình</a:t>
            </a:r>
            <a:r>
              <a:rPr lang="vi-VN" sz="2800" dirty="0">
                <a:solidFill>
                  <a:schemeClr val="tx1"/>
                </a:solidFill>
              </a:rPr>
              <a:t>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endParaRPr lang="vi-VN" sz="2800" dirty="0">
              <a:solidFill>
                <a:schemeClr val="tx1"/>
              </a:solidFill>
            </a:endParaRPr>
          </a:p>
          <a:p>
            <a:r>
              <a:rPr lang="vi-VN" sz="2800" b="1" dirty="0" err="1">
                <a:solidFill>
                  <a:schemeClr val="tx1"/>
                </a:solidFill>
              </a:rPr>
              <a:t>D.</a:t>
            </a:r>
            <a:r>
              <a:rPr lang="vi-VN" sz="2800" dirty="0" err="1">
                <a:solidFill>
                  <a:schemeClr val="tx1"/>
                </a:solidFill>
              </a:rPr>
              <a:t>Vai</a:t>
            </a:r>
            <a:r>
              <a:rPr lang="vi-VN" sz="2800" dirty="0">
                <a:solidFill>
                  <a:schemeClr val="tx1"/>
                </a:solidFill>
              </a:rPr>
              <a:t> </a:t>
            </a:r>
            <a:r>
              <a:rPr lang="vi-VN" sz="2800" dirty="0" err="1">
                <a:solidFill>
                  <a:schemeClr val="tx1"/>
                </a:solidFill>
              </a:rPr>
              <a:t>trò</a:t>
            </a:r>
            <a:r>
              <a:rPr lang="vi-VN" sz="2800" dirty="0">
                <a:solidFill>
                  <a:schemeClr val="tx1"/>
                </a:solidFill>
              </a:rPr>
              <a:t> to </a:t>
            </a:r>
            <a:r>
              <a:rPr lang="vi-VN" sz="2800" dirty="0" err="1">
                <a:solidFill>
                  <a:schemeClr val="tx1"/>
                </a:solidFill>
              </a:rPr>
              <a:t>lớn</a:t>
            </a:r>
            <a:r>
              <a:rPr lang="vi-VN" sz="2800" dirty="0">
                <a:solidFill>
                  <a:schemeClr val="tx1"/>
                </a:solidFill>
              </a:rPr>
              <a:t> </a:t>
            </a:r>
            <a:r>
              <a:rPr lang="vi-VN" sz="2800" dirty="0" err="1">
                <a:solidFill>
                  <a:schemeClr val="tx1"/>
                </a:solidFill>
              </a:rPr>
              <a:t>của</a:t>
            </a:r>
            <a:r>
              <a:rPr lang="vi-VN" sz="2800" dirty="0">
                <a:solidFill>
                  <a:schemeClr val="tx1"/>
                </a:solidFill>
              </a:rPr>
              <a:t> </a:t>
            </a:r>
            <a:r>
              <a:rPr lang="vi-VN" sz="2800" dirty="0" err="1">
                <a:solidFill>
                  <a:schemeClr val="tx1"/>
                </a:solidFill>
              </a:rPr>
              <a:t>mình</a:t>
            </a:r>
            <a:r>
              <a:rPr lang="vi-VN" sz="2800" dirty="0">
                <a:solidFill>
                  <a:schemeClr val="tx1"/>
                </a:solidFill>
              </a:rPr>
              <a:t>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đất</a:t>
            </a:r>
            <a:r>
              <a:rPr lang="vi-VN" sz="2800" dirty="0">
                <a:solidFill>
                  <a:schemeClr val="tx1"/>
                </a:solidFill>
              </a:rPr>
              <a:t> </a:t>
            </a:r>
            <a:r>
              <a:rPr lang="vi-VN" sz="2800" dirty="0" err="1">
                <a:solidFill>
                  <a:schemeClr val="tx1"/>
                </a:solidFill>
              </a:rPr>
              <a:t>nước</a:t>
            </a:r>
            <a:endParaRPr lang="vi-VN" sz="2800" dirty="0">
              <a:solidFill>
                <a:schemeClr val="tx1"/>
              </a:solidFill>
            </a:endParaRPr>
          </a:p>
        </p:txBody>
      </p:sp>
      <p:sp>
        <p:nvSpPr>
          <p:cNvPr id="5" name="Rectangle 4"/>
          <p:cNvSpPr/>
          <p:nvPr/>
        </p:nvSpPr>
        <p:spPr>
          <a:xfrm>
            <a:off x="2286000" y="4664938"/>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A</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3145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949436" y="319171"/>
            <a:ext cx="10293128" cy="3864210"/>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rPr>
              <a:t>Câu 4:</a:t>
            </a:r>
            <a:r>
              <a:rPr lang="vi-VN" sz="2800" dirty="0">
                <a:solidFill>
                  <a:schemeClr val="tx1"/>
                </a:solidFill>
              </a:rPr>
              <a:t> </a:t>
            </a:r>
          </a:p>
          <a:p>
            <a:r>
              <a:rPr lang="vi-VN" sz="2800" dirty="0">
                <a:solidFill>
                  <a:schemeClr val="tx1"/>
                </a:solidFill>
              </a:rPr>
              <a:t>Tham gia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r>
              <a:rPr lang="vi-VN" sz="2800" dirty="0">
                <a:solidFill>
                  <a:schemeClr val="tx1"/>
                </a:solidFill>
              </a:rPr>
              <a:t> </a:t>
            </a:r>
            <a:r>
              <a:rPr lang="vi-VN" sz="2800" dirty="0" err="1">
                <a:solidFill>
                  <a:schemeClr val="tx1"/>
                </a:solidFill>
              </a:rPr>
              <a:t>vừa</a:t>
            </a:r>
            <a:r>
              <a:rPr lang="vi-VN" sz="2800" dirty="0">
                <a:solidFill>
                  <a:schemeClr val="tx1"/>
                </a:solidFill>
              </a:rPr>
              <a:t> </a:t>
            </a:r>
            <a:r>
              <a:rPr lang="vi-VN" sz="2800" dirty="0" err="1">
                <a:solidFill>
                  <a:schemeClr val="tx1"/>
                </a:solidFill>
              </a:rPr>
              <a:t>là</a:t>
            </a:r>
            <a:r>
              <a:rPr lang="vi-VN" sz="2800" dirty="0">
                <a:solidFill>
                  <a:schemeClr val="tx1"/>
                </a:solidFill>
              </a:rPr>
              <a:t> </a:t>
            </a:r>
            <a:r>
              <a:rPr lang="vi-VN" sz="2800" dirty="0" err="1">
                <a:solidFill>
                  <a:schemeClr val="tx1"/>
                </a:solidFill>
              </a:rPr>
              <a:t>quyền</a:t>
            </a:r>
            <a:r>
              <a:rPr lang="vi-VN" sz="2800" dirty="0">
                <a:solidFill>
                  <a:schemeClr val="tx1"/>
                </a:solidFill>
              </a:rPr>
              <a:t> </a:t>
            </a:r>
            <a:r>
              <a:rPr lang="vi-VN" sz="2800" dirty="0" err="1">
                <a:solidFill>
                  <a:schemeClr val="tx1"/>
                </a:solidFill>
              </a:rPr>
              <a:t>vừa</a:t>
            </a:r>
            <a:r>
              <a:rPr lang="vi-VN" sz="2800" dirty="0">
                <a:solidFill>
                  <a:schemeClr val="tx1"/>
                </a:solidFill>
              </a:rPr>
              <a:t> </a:t>
            </a:r>
            <a:r>
              <a:rPr lang="vi-VN" sz="2800" dirty="0" err="1">
                <a:solidFill>
                  <a:schemeClr val="tx1"/>
                </a:solidFill>
              </a:rPr>
              <a:t>là</a:t>
            </a:r>
            <a:endParaRPr lang="vi-VN" sz="2800" dirty="0">
              <a:solidFill>
                <a:schemeClr val="tx1"/>
              </a:solidFill>
            </a:endParaRPr>
          </a:p>
          <a:p>
            <a:r>
              <a:rPr lang="vi-VN" sz="2800" b="1" dirty="0" err="1">
                <a:solidFill>
                  <a:schemeClr val="tx1"/>
                </a:solidFill>
              </a:rPr>
              <a:t>A.</a:t>
            </a:r>
            <a:r>
              <a:rPr lang="vi-VN" sz="2800" dirty="0" err="1">
                <a:solidFill>
                  <a:schemeClr val="tx1"/>
                </a:solidFill>
              </a:rPr>
              <a:t>Khát</a:t>
            </a:r>
            <a:r>
              <a:rPr lang="vi-VN" sz="2800" dirty="0">
                <a:solidFill>
                  <a:schemeClr val="tx1"/>
                </a:solidFill>
              </a:rPr>
              <a:t> </a:t>
            </a:r>
            <a:r>
              <a:rPr lang="vi-VN" sz="2800" dirty="0" err="1">
                <a:solidFill>
                  <a:schemeClr val="tx1"/>
                </a:solidFill>
              </a:rPr>
              <a:t>vọng</a:t>
            </a:r>
            <a:r>
              <a:rPr lang="vi-VN" sz="2800" dirty="0">
                <a:solidFill>
                  <a:schemeClr val="tx1"/>
                </a:solidFill>
              </a:rPr>
              <a:t> cao </a:t>
            </a:r>
            <a:r>
              <a:rPr lang="vi-VN" sz="2800" dirty="0" err="1">
                <a:solidFill>
                  <a:schemeClr val="tx1"/>
                </a:solidFill>
              </a:rPr>
              <a:t>đẹp</a:t>
            </a:r>
            <a:r>
              <a:rPr lang="vi-VN" sz="2800" dirty="0">
                <a:solidFill>
                  <a:schemeClr val="tx1"/>
                </a:solidFill>
              </a:rPr>
              <a:t> </a:t>
            </a:r>
            <a:r>
              <a:rPr lang="vi-VN" sz="2800" dirty="0" err="1">
                <a:solidFill>
                  <a:schemeClr val="tx1"/>
                </a:solidFill>
              </a:rPr>
              <a:t>của</a:t>
            </a:r>
            <a:r>
              <a:rPr lang="vi-VN" sz="2800" dirty="0">
                <a:solidFill>
                  <a:schemeClr val="tx1"/>
                </a:solidFill>
              </a:rPr>
              <a:t> </a:t>
            </a:r>
            <a:r>
              <a:rPr lang="vi-VN" sz="2800" dirty="0" err="1">
                <a:solidFill>
                  <a:schemeClr val="tx1"/>
                </a:solidFill>
              </a:rPr>
              <a:t>mọi</a:t>
            </a:r>
            <a:r>
              <a:rPr lang="vi-VN" sz="2800" dirty="0">
                <a:solidFill>
                  <a:schemeClr val="tx1"/>
                </a:solidFill>
              </a:rPr>
              <a:t> công dân</a:t>
            </a:r>
          </a:p>
          <a:p>
            <a:r>
              <a:rPr lang="vi-VN" sz="2800" b="1" dirty="0" err="1">
                <a:solidFill>
                  <a:schemeClr val="tx1"/>
                </a:solidFill>
              </a:rPr>
              <a:t>B.</a:t>
            </a:r>
            <a:r>
              <a:rPr lang="vi-VN" sz="2800" dirty="0" err="1">
                <a:solidFill>
                  <a:schemeClr val="tx1"/>
                </a:solidFill>
              </a:rPr>
              <a:t>Nhiệm</a:t>
            </a:r>
            <a:r>
              <a:rPr lang="vi-VN" sz="2800" dirty="0">
                <a:solidFill>
                  <a:schemeClr val="tx1"/>
                </a:solidFill>
              </a:rPr>
              <a:t> </a:t>
            </a:r>
            <a:r>
              <a:rPr lang="vi-VN" sz="2800" dirty="0" err="1">
                <a:solidFill>
                  <a:schemeClr val="tx1"/>
                </a:solidFill>
              </a:rPr>
              <a:t>vụ</a:t>
            </a:r>
            <a:r>
              <a:rPr lang="vi-VN" sz="2800" dirty="0">
                <a:solidFill>
                  <a:schemeClr val="tx1"/>
                </a:solidFill>
              </a:rPr>
              <a:t> </a:t>
            </a:r>
            <a:r>
              <a:rPr lang="vi-VN" sz="2800" dirty="0" err="1">
                <a:solidFill>
                  <a:schemeClr val="tx1"/>
                </a:solidFill>
              </a:rPr>
              <a:t>bắt</a:t>
            </a:r>
            <a:r>
              <a:rPr lang="vi-VN" sz="2800" dirty="0">
                <a:solidFill>
                  <a:schemeClr val="tx1"/>
                </a:solidFill>
              </a:rPr>
              <a:t> </a:t>
            </a:r>
            <a:r>
              <a:rPr lang="vi-VN" sz="2800" dirty="0" err="1">
                <a:solidFill>
                  <a:schemeClr val="tx1"/>
                </a:solidFill>
              </a:rPr>
              <a:t>buộc</a:t>
            </a:r>
            <a:r>
              <a:rPr lang="vi-VN" sz="2800" dirty="0">
                <a:solidFill>
                  <a:schemeClr val="tx1"/>
                </a:solidFill>
              </a:rPr>
              <a:t>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mọi</a:t>
            </a:r>
            <a:r>
              <a:rPr lang="vi-VN" sz="2800" dirty="0">
                <a:solidFill>
                  <a:schemeClr val="tx1"/>
                </a:solidFill>
              </a:rPr>
              <a:t> công dân</a:t>
            </a:r>
          </a:p>
          <a:p>
            <a:r>
              <a:rPr lang="vi-VN" sz="2800" b="1" dirty="0" err="1">
                <a:solidFill>
                  <a:schemeClr val="tx1"/>
                </a:solidFill>
              </a:rPr>
              <a:t>C.</a:t>
            </a:r>
            <a:r>
              <a:rPr lang="vi-VN" sz="2800" dirty="0" err="1">
                <a:solidFill>
                  <a:schemeClr val="tx1"/>
                </a:solidFill>
              </a:rPr>
              <a:t>Trách</a:t>
            </a:r>
            <a:r>
              <a:rPr lang="vi-VN" sz="2800" dirty="0">
                <a:solidFill>
                  <a:schemeClr val="tx1"/>
                </a:solidFill>
              </a:rPr>
              <a:t> </a:t>
            </a:r>
            <a:r>
              <a:rPr lang="vi-VN" sz="2800" dirty="0" err="1">
                <a:solidFill>
                  <a:schemeClr val="tx1"/>
                </a:solidFill>
              </a:rPr>
              <a:t>nhiệm</a:t>
            </a:r>
            <a:r>
              <a:rPr lang="vi-VN" sz="2800" dirty="0">
                <a:solidFill>
                  <a:schemeClr val="tx1"/>
                </a:solidFill>
              </a:rPr>
              <a:t> </a:t>
            </a:r>
            <a:r>
              <a:rPr lang="vi-VN" sz="2800" dirty="0" err="1">
                <a:solidFill>
                  <a:schemeClr val="tx1"/>
                </a:solidFill>
              </a:rPr>
              <a:t>của</a:t>
            </a:r>
            <a:r>
              <a:rPr lang="vi-VN" sz="2800" dirty="0">
                <a:solidFill>
                  <a:schemeClr val="tx1"/>
                </a:solidFill>
              </a:rPr>
              <a:t> công dân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endParaRPr lang="vi-VN" sz="2800" dirty="0">
              <a:solidFill>
                <a:schemeClr val="tx1"/>
              </a:solidFill>
            </a:endParaRPr>
          </a:p>
          <a:p>
            <a:r>
              <a:rPr lang="vi-VN" sz="2800" b="1" dirty="0" err="1">
                <a:solidFill>
                  <a:schemeClr val="tx1"/>
                </a:solidFill>
              </a:rPr>
              <a:t>D.</a:t>
            </a:r>
            <a:r>
              <a:rPr lang="vi-VN" sz="2800" dirty="0" err="1">
                <a:solidFill>
                  <a:schemeClr val="tx1"/>
                </a:solidFill>
              </a:rPr>
              <a:t>Mong</a:t>
            </a:r>
            <a:r>
              <a:rPr lang="vi-VN" sz="2800" dirty="0">
                <a:solidFill>
                  <a:schemeClr val="tx1"/>
                </a:solidFill>
              </a:rPr>
              <a:t> </a:t>
            </a:r>
            <a:r>
              <a:rPr lang="vi-VN" sz="2800" dirty="0" err="1">
                <a:solidFill>
                  <a:schemeClr val="tx1"/>
                </a:solidFill>
              </a:rPr>
              <a:t>muốn</a:t>
            </a:r>
            <a:r>
              <a:rPr lang="vi-VN" sz="2800" dirty="0">
                <a:solidFill>
                  <a:schemeClr val="tx1"/>
                </a:solidFill>
              </a:rPr>
              <a:t> </a:t>
            </a:r>
            <a:r>
              <a:rPr lang="vi-VN" sz="2800" dirty="0" err="1">
                <a:solidFill>
                  <a:schemeClr val="tx1"/>
                </a:solidFill>
              </a:rPr>
              <a:t>của</a:t>
            </a:r>
            <a:r>
              <a:rPr lang="vi-VN" sz="2800" dirty="0">
                <a:solidFill>
                  <a:schemeClr val="tx1"/>
                </a:solidFill>
              </a:rPr>
              <a:t> công dân </a:t>
            </a:r>
            <a:r>
              <a:rPr lang="vi-VN" sz="2800" dirty="0" err="1">
                <a:solidFill>
                  <a:schemeClr val="tx1"/>
                </a:solidFill>
              </a:rPr>
              <a:t>đối</a:t>
            </a:r>
            <a:r>
              <a:rPr lang="vi-VN" sz="2800" dirty="0">
                <a:solidFill>
                  <a:schemeClr val="tx1"/>
                </a:solidFill>
              </a:rPr>
              <a:t> </a:t>
            </a:r>
            <a:r>
              <a:rPr lang="vi-VN" sz="2800" dirty="0" err="1">
                <a:solidFill>
                  <a:schemeClr val="tx1"/>
                </a:solidFill>
              </a:rPr>
              <a:t>với</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endParaRPr lang="vi-VN" sz="2800" dirty="0">
              <a:solidFill>
                <a:schemeClr val="tx1"/>
              </a:solidFill>
            </a:endParaRPr>
          </a:p>
        </p:txBody>
      </p:sp>
      <p:sp>
        <p:nvSpPr>
          <p:cNvPr id="5" name="Rectangle 4"/>
          <p:cNvSpPr/>
          <p:nvPr/>
        </p:nvSpPr>
        <p:spPr>
          <a:xfrm>
            <a:off x="2286000" y="4420026"/>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C</a:t>
            </a:r>
            <a:endParaRPr lang="en-US" sz="3200" b="1" dirty="0">
              <a:solidFill>
                <a:srgbClr val="002060"/>
              </a:solidFill>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278701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6629" y="716632"/>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575730" y="836954"/>
            <a:ext cx="9375819" cy="3908215"/>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rPr>
              <a:t>Câu 5:</a:t>
            </a:r>
            <a:r>
              <a:rPr lang="vi-VN" sz="2800" dirty="0">
                <a:solidFill>
                  <a:schemeClr val="tx1"/>
                </a:solidFill>
              </a:rPr>
              <a:t> </a:t>
            </a:r>
          </a:p>
          <a:p>
            <a:r>
              <a:rPr lang="vi-VN" sz="2800" dirty="0">
                <a:solidFill>
                  <a:schemeClr val="tx1"/>
                </a:solidFill>
              </a:rPr>
              <a:t>Công dân </a:t>
            </a:r>
            <a:r>
              <a:rPr lang="vi-VN" sz="2800" dirty="0" err="1">
                <a:solidFill>
                  <a:schemeClr val="tx1"/>
                </a:solidFill>
              </a:rPr>
              <a:t>có</a:t>
            </a:r>
            <a:r>
              <a:rPr lang="vi-VN" sz="2800" dirty="0">
                <a:solidFill>
                  <a:schemeClr val="tx1"/>
                </a:solidFill>
              </a:rPr>
              <a:t> </a:t>
            </a:r>
            <a:r>
              <a:rPr lang="vi-VN" sz="2800" dirty="0" err="1">
                <a:solidFill>
                  <a:schemeClr val="tx1"/>
                </a:solidFill>
              </a:rPr>
              <a:t>thể</a:t>
            </a:r>
            <a:r>
              <a:rPr lang="vi-VN" sz="2800" dirty="0">
                <a:solidFill>
                  <a:schemeClr val="tx1"/>
                </a:solidFill>
              </a:rPr>
              <a:t> </a:t>
            </a:r>
            <a:r>
              <a:rPr lang="vi-VN" sz="2800" dirty="0" err="1">
                <a:solidFill>
                  <a:schemeClr val="tx1"/>
                </a:solidFill>
              </a:rPr>
              <a:t>thực</a:t>
            </a:r>
            <a:r>
              <a:rPr lang="vi-VN" sz="2800" dirty="0">
                <a:solidFill>
                  <a:schemeClr val="tx1"/>
                </a:solidFill>
              </a:rPr>
              <a:t> </a:t>
            </a:r>
            <a:r>
              <a:rPr lang="vi-VN" sz="2800" dirty="0" err="1">
                <a:solidFill>
                  <a:schemeClr val="tx1"/>
                </a:solidFill>
              </a:rPr>
              <a:t>hiện</a:t>
            </a:r>
            <a:r>
              <a:rPr lang="vi-VN" sz="2800" dirty="0">
                <a:solidFill>
                  <a:schemeClr val="tx1"/>
                </a:solidFill>
              </a:rPr>
              <a:t> </a:t>
            </a:r>
            <a:r>
              <a:rPr lang="vi-VN" sz="2800" dirty="0" err="1">
                <a:solidFill>
                  <a:schemeClr val="tx1"/>
                </a:solidFill>
              </a:rPr>
              <a:t>quyền</a:t>
            </a:r>
            <a:r>
              <a:rPr lang="vi-VN" sz="2800" dirty="0">
                <a:solidFill>
                  <a:schemeClr val="tx1"/>
                </a:solidFill>
              </a:rPr>
              <a:t> tham gia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nhà</a:t>
            </a:r>
            <a:r>
              <a:rPr lang="vi-VN" sz="2800" dirty="0">
                <a:solidFill>
                  <a:schemeClr val="tx1"/>
                </a:solidFill>
              </a:rPr>
              <a:t> </a:t>
            </a:r>
            <a:r>
              <a:rPr lang="vi-VN" sz="2800" dirty="0" err="1">
                <a:solidFill>
                  <a:schemeClr val="tx1"/>
                </a:solidFill>
              </a:rPr>
              <a:t>nước</a:t>
            </a:r>
            <a:r>
              <a:rPr lang="vi-VN" sz="2800" dirty="0">
                <a:solidFill>
                  <a:schemeClr val="tx1"/>
                </a:solidFill>
              </a:rPr>
              <a:t>, </a:t>
            </a:r>
            <a:r>
              <a:rPr lang="vi-VN" sz="2800" dirty="0" err="1">
                <a:solidFill>
                  <a:schemeClr val="tx1"/>
                </a:solidFill>
              </a:rPr>
              <a:t>quản</a:t>
            </a:r>
            <a:r>
              <a:rPr lang="vi-VN" sz="2800" dirty="0">
                <a:solidFill>
                  <a:schemeClr val="tx1"/>
                </a:solidFill>
              </a:rPr>
              <a:t> </a:t>
            </a:r>
            <a:r>
              <a:rPr lang="vi-VN" sz="2800" dirty="0" err="1">
                <a:solidFill>
                  <a:schemeClr val="tx1"/>
                </a:solidFill>
              </a:rPr>
              <a:t>lí</a:t>
            </a:r>
            <a:r>
              <a:rPr lang="vi-VN" sz="2800" dirty="0">
                <a:solidFill>
                  <a:schemeClr val="tx1"/>
                </a:solidFill>
              </a:rPr>
              <a:t> </a:t>
            </a:r>
            <a:r>
              <a:rPr lang="vi-VN" sz="2800" dirty="0" err="1">
                <a:solidFill>
                  <a:schemeClr val="tx1"/>
                </a:solidFill>
              </a:rPr>
              <a:t>xã</a:t>
            </a:r>
            <a:r>
              <a:rPr lang="vi-VN" sz="2800" dirty="0">
                <a:solidFill>
                  <a:schemeClr val="tx1"/>
                </a:solidFill>
              </a:rPr>
              <a:t> </a:t>
            </a:r>
            <a:r>
              <a:rPr lang="vi-VN" sz="2800" dirty="0" err="1">
                <a:solidFill>
                  <a:schemeClr val="tx1"/>
                </a:solidFill>
              </a:rPr>
              <a:t>hội</a:t>
            </a:r>
            <a:r>
              <a:rPr lang="vi-VN" sz="2800" dirty="0">
                <a:solidFill>
                  <a:schemeClr val="tx1"/>
                </a:solidFill>
              </a:rPr>
              <a:t> </a:t>
            </a:r>
            <a:r>
              <a:rPr lang="vi-VN" sz="2800" dirty="0" err="1">
                <a:solidFill>
                  <a:schemeClr val="tx1"/>
                </a:solidFill>
              </a:rPr>
              <a:t>bằng</a:t>
            </a:r>
            <a:r>
              <a:rPr lang="vi-VN" sz="2800" dirty="0">
                <a:solidFill>
                  <a:schemeClr val="tx1"/>
                </a:solidFill>
              </a:rPr>
              <a:t> </a:t>
            </a:r>
            <a:r>
              <a:rPr lang="vi-VN" sz="2800" dirty="0" err="1">
                <a:solidFill>
                  <a:schemeClr val="tx1"/>
                </a:solidFill>
              </a:rPr>
              <a:t>cách</a:t>
            </a:r>
            <a:r>
              <a:rPr lang="vi-VN" sz="2800" dirty="0">
                <a:solidFill>
                  <a:schemeClr val="tx1"/>
                </a:solidFill>
              </a:rPr>
              <a:t>: </a:t>
            </a:r>
          </a:p>
          <a:p>
            <a:r>
              <a:rPr lang="vi-VN" sz="2800" b="1" dirty="0" err="1">
                <a:solidFill>
                  <a:schemeClr val="tx1"/>
                </a:solidFill>
              </a:rPr>
              <a:t>A.</a:t>
            </a:r>
            <a:r>
              <a:rPr lang="vi-VN" sz="2800" dirty="0" err="1">
                <a:solidFill>
                  <a:schemeClr val="tx1"/>
                </a:solidFill>
              </a:rPr>
              <a:t>Quan</a:t>
            </a:r>
            <a:r>
              <a:rPr lang="vi-VN" sz="2800" dirty="0">
                <a:solidFill>
                  <a:schemeClr val="tx1"/>
                </a:solidFill>
              </a:rPr>
              <a:t> </a:t>
            </a:r>
            <a:r>
              <a:rPr lang="vi-VN" sz="2800" dirty="0" err="1">
                <a:solidFill>
                  <a:schemeClr val="tx1"/>
                </a:solidFill>
              </a:rPr>
              <a:t>sát</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góp</a:t>
            </a:r>
            <a:r>
              <a:rPr lang="vi-VN" sz="2800" dirty="0">
                <a:solidFill>
                  <a:schemeClr val="tx1"/>
                </a:solidFill>
              </a:rPr>
              <a:t> ý</a:t>
            </a:r>
          </a:p>
          <a:p>
            <a:r>
              <a:rPr lang="vi-VN" sz="2800" b="1" dirty="0" err="1">
                <a:solidFill>
                  <a:schemeClr val="tx1"/>
                </a:solidFill>
              </a:rPr>
              <a:t>B.</a:t>
            </a:r>
            <a:r>
              <a:rPr lang="vi-VN" sz="2800" dirty="0" err="1">
                <a:solidFill>
                  <a:schemeClr val="tx1"/>
                </a:solidFill>
              </a:rPr>
              <a:t>Đặc</a:t>
            </a:r>
            <a:r>
              <a:rPr lang="vi-VN" sz="2800" dirty="0">
                <a:solidFill>
                  <a:schemeClr val="tx1"/>
                </a:solidFill>
              </a:rPr>
              <a:t> </a:t>
            </a:r>
            <a:r>
              <a:rPr lang="vi-VN" sz="2800" dirty="0" err="1">
                <a:solidFill>
                  <a:schemeClr val="tx1"/>
                </a:solidFill>
              </a:rPr>
              <a:t>biệt</a:t>
            </a:r>
            <a:r>
              <a:rPr lang="vi-VN" sz="2800" dirty="0">
                <a:solidFill>
                  <a:schemeClr val="tx1"/>
                </a:solidFill>
              </a:rPr>
              <a:t> </a:t>
            </a:r>
            <a:r>
              <a:rPr lang="vi-VN" sz="2800" dirty="0" err="1">
                <a:solidFill>
                  <a:schemeClr val="tx1"/>
                </a:solidFill>
              </a:rPr>
              <a:t>và</a:t>
            </a:r>
            <a:r>
              <a:rPr lang="vi-VN" sz="2800" dirty="0">
                <a:solidFill>
                  <a:schemeClr val="tx1"/>
                </a:solidFill>
              </a:rPr>
              <a:t> thông </a:t>
            </a:r>
            <a:r>
              <a:rPr lang="vi-VN" sz="2800" dirty="0" err="1">
                <a:solidFill>
                  <a:schemeClr val="tx1"/>
                </a:solidFill>
              </a:rPr>
              <a:t>thường</a:t>
            </a:r>
            <a:endParaRPr lang="vi-VN" sz="2800" dirty="0">
              <a:solidFill>
                <a:schemeClr val="tx1"/>
              </a:solidFill>
            </a:endParaRPr>
          </a:p>
          <a:p>
            <a:r>
              <a:rPr lang="vi-VN" sz="2800" b="1" dirty="0" err="1">
                <a:solidFill>
                  <a:schemeClr val="tx1"/>
                </a:solidFill>
              </a:rPr>
              <a:t>C.</a:t>
            </a:r>
            <a:r>
              <a:rPr lang="vi-VN" sz="2800" dirty="0" err="1">
                <a:solidFill>
                  <a:schemeClr val="tx1"/>
                </a:solidFill>
              </a:rPr>
              <a:t>Bàn</a:t>
            </a:r>
            <a:r>
              <a:rPr lang="vi-VN" sz="2800" dirty="0">
                <a:solidFill>
                  <a:schemeClr val="tx1"/>
                </a:solidFill>
              </a:rPr>
              <a:t> </a:t>
            </a:r>
            <a:r>
              <a:rPr lang="vi-VN" sz="2800" dirty="0" err="1">
                <a:solidFill>
                  <a:schemeClr val="tx1"/>
                </a:solidFill>
              </a:rPr>
              <a:t>bạc</a:t>
            </a:r>
            <a:r>
              <a:rPr lang="vi-VN" sz="2800" dirty="0">
                <a:solidFill>
                  <a:schemeClr val="tx1"/>
                </a:solidFill>
              </a:rPr>
              <a:t> </a:t>
            </a:r>
            <a:r>
              <a:rPr lang="vi-VN" sz="2800" dirty="0" err="1">
                <a:solidFill>
                  <a:schemeClr val="tx1"/>
                </a:solidFill>
              </a:rPr>
              <a:t>và</a:t>
            </a:r>
            <a:r>
              <a:rPr lang="vi-VN" sz="2800" dirty="0">
                <a:solidFill>
                  <a:schemeClr val="tx1"/>
                </a:solidFill>
              </a:rPr>
              <a:t> trao </a:t>
            </a:r>
            <a:r>
              <a:rPr lang="vi-VN" sz="2800" dirty="0" err="1">
                <a:solidFill>
                  <a:schemeClr val="tx1"/>
                </a:solidFill>
              </a:rPr>
              <a:t>đổi</a:t>
            </a:r>
            <a:endParaRPr lang="vi-VN" sz="2800" dirty="0">
              <a:solidFill>
                <a:schemeClr val="tx1"/>
              </a:solidFill>
            </a:endParaRPr>
          </a:p>
          <a:p>
            <a:r>
              <a:rPr lang="vi-VN" sz="2800" b="1" dirty="0" err="1">
                <a:solidFill>
                  <a:schemeClr val="tx1"/>
                </a:solidFill>
              </a:rPr>
              <a:t>D.</a:t>
            </a:r>
            <a:r>
              <a:rPr lang="vi-VN" sz="2800" dirty="0" err="1">
                <a:solidFill>
                  <a:schemeClr val="tx1"/>
                </a:solidFill>
              </a:rPr>
              <a:t>Trực</a:t>
            </a:r>
            <a:r>
              <a:rPr lang="vi-VN" sz="2800" dirty="0">
                <a:solidFill>
                  <a:schemeClr val="tx1"/>
                </a:solidFill>
              </a:rPr>
              <a:t> </a:t>
            </a:r>
            <a:r>
              <a:rPr lang="vi-VN" sz="2800" dirty="0" err="1">
                <a:solidFill>
                  <a:schemeClr val="tx1"/>
                </a:solidFill>
              </a:rPr>
              <a:t>tiếp</a:t>
            </a:r>
            <a:r>
              <a:rPr lang="vi-VN" sz="2800" dirty="0">
                <a:solidFill>
                  <a:schemeClr val="tx1"/>
                </a:solidFill>
              </a:rPr>
              <a:t> </a:t>
            </a:r>
            <a:r>
              <a:rPr lang="vi-VN" sz="2800" dirty="0" err="1">
                <a:solidFill>
                  <a:schemeClr val="tx1"/>
                </a:solidFill>
              </a:rPr>
              <a:t>hoặc</a:t>
            </a:r>
            <a:r>
              <a:rPr lang="vi-VN" sz="2800" dirty="0">
                <a:solidFill>
                  <a:schemeClr val="tx1"/>
                </a:solidFill>
              </a:rPr>
              <a:t> </a:t>
            </a:r>
            <a:r>
              <a:rPr lang="vi-VN" sz="2800" dirty="0" err="1">
                <a:solidFill>
                  <a:schemeClr val="tx1"/>
                </a:solidFill>
              </a:rPr>
              <a:t>gián</a:t>
            </a:r>
            <a:r>
              <a:rPr lang="vi-VN" sz="2800" dirty="0">
                <a:solidFill>
                  <a:schemeClr val="tx1"/>
                </a:solidFill>
              </a:rPr>
              <a:t> </a:t>
            </a:r>
            <a:r>
              <a:rPr lang="vi-VN" sz="2800" dirty="0" err="1">
                <a:solidFill>
                  <a:schemeClr val="tx1"/>
                </a:solidFill>
              </a:rPr>
              <a:t>tiếp</a:t>
            </a:r>
            <a:endParaRPr lang="vi-VN" sz="2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Rectangle 4"/>
          <p:cNvSpPr/>
          <p:nvPr/>
        </p:nvSpPr>
        <p:spPr>
          <a:xfrm>
            <a:off x="2286000" y="4745169"/>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D</a:t>
            </a:r>
            <a:endParaRPr lang="en-US" sz="3200" b="1" dirty="0">
              <a:solidFill>
                <a:srgbClr val="002060"/>
              </a:solidFill>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390518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623849" y="679392"/>
            <a:ext cx="9375819" cy="3616233"/>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1"/>
                </a:solidFill>
              </a:rPr>
              <a:t>Câu 6:</a:t>
            </a:r>
            <a:r>
              <a:rPr lang="vi-VN" sz="2400" dirty="0">
                <a:solidFill>
                  <a:schemeClr val="tx1"/>
                </a:solidFill>
              </a:rPr>
              <a:t> </a:t>
            </a:r>
          </a:p>
          <a:p>
            <a:r>
              <a:rPr lang="vi-VN" sz="2400" dirty="0">
                <a:solidFill>
                  <a:schemeClr val="tx1"/>
                </a:solidFill>
              </a:rPr>
              <a:t>"</a:t>
            </a:r>
            <a:r>
              <a:rPr lang="vi-VN" sz="2400" dirty="0" err="1">
                <a:solidFill>
                  <a:schemeClr val="tx1"/>
                </a:solidFill>
              </a:rPr>
              <a:t>Hình</a:t>
            </a:r>
            <a:r>
              <a:rPr lang="vi-VN" sz="2400" dirty="0">
                <a:solidFill>
                  <a:schemeClr val="tx1"/>
                </a:solidFill>
              </a:rPr>
              <a:t> </a:t>
            </a:r>
            <a:r>
              <a:rPr lang="vi-VN" sz="2400" dirty="0" err="1">
                <a:solidFill>
                  <a:schemeClr val="tx1"/>
                </a:solidFill>
              </a:rPr>
              <a:t>thức</a:t>
            </a:r>
            <a:r>
              <a:rPr lang="vi-VN" sz="2400" dirty="0">
                <a:solidFill>
                  <a:schemeClr val="tx1"/>
                </a:solidFill>
              </a:rPr>
              <a:t> dân </a:t>
            </a:r>
            <a:r>
              <a:rPr lang="vi-VN" sz="2400" dirty="0" err="1">
                <a:solidFill>
                  <a:schemeClr val="tx1"/>
                </a:solidFill>
              </a:rPr>
              <a:t>chủ</a:t>
            </a:r>
            <a:r>
              <a:rPr lang="vi-VN" sz="2400" dirty="0">
                <a:solidFill>
                  <a:schemeClr val="tx1"/>
                </a:solidFill>
              </a:rPr>
              <a:t> </a:t>
            </a:r>
            <a:r>
              <a:rPr lang="vi-VN" sz="2400" dirty="0" err="1">
                <a:solidFill>
                  <a:schemeClr val="tx1"/>
                </a:solidFill>
              </a:rPr>
              <a:t>với</a:t>
            </a:r>
            <a:r>
              <a:rPr lang="vi-VN" sz="2400" dirty="0">
                <a:solidFill>
                  <a:schemeClr val="tx1"/>
                </a:solidFill>
              </a:rPr>
              <a:t> </a:t>
            </a:r>
            <a:r>
              <a:rPr lang="vi-VN" sz="2400" dirty="0" err="1">
                <a:solidFill>
                  <a:schemeClr val="tx1"/>
                </a:solidFill>
              </a:rPr>
              <a:t>những</a:t>
            </a:r>
            <a:r>
              <a:rPr lang="vi-VN" sz="2400" dirty="0">
                <a:solidFill>
                  <a:schemeClr val="tx1"/>
                </a:solidFill>
              </a:rPr>
              <a:t> qui </a:t>
            </a:r>
            <a:r>
              <a:rPr lang="vi-VN" sz="2400" dirty="0" err="1">
                <a:solidFill>
                  <a:schemeClr val="tx1"/>
                </a:solidFill>
              </a:rPr>
              <a:t>chế</a:t>
            </a:r>
            <a:r>
              <a:rPr lang="vi-VN" sz="2400" dirty="0">
                <a:solidFill>
                  <a:schemeClr val="tx1"/>
                </a:solidFill>
              </a:rPr>
              <a:t>, </a:t>
            </a:r>
            <a:r>
              <a:rPr lang="vi-VN" sz="2400" dirty="0" err="1">
                <a:solidFill>
                  <a:schemeClr val="tx1"/>
                </a:solidFill>
              </a:rPr>
              <a:t>thiết</a:t>
            </a:r>
            <a:r>
              <a:rPr lang="vi-VN" sz="2400" dirty="0">
                <a:solidFill>
                  <a:schemeClr val="tx1"/>
                </a:solidFill>
              </a:rPr>
              <a:t> </a:t>
            </a:r>
            <a:r>
              <a:rPr lang="vi-VN" sz="2400" dirty="0" err="1">
                <a:solidFill>
                  <a:schemeClr val="tx1"/>
                </a:solidFill>
              </a:rPr>
              <a:t>chế</a:t>
            </a:r>
            <a:r>
              <a:rPr lang="vi-VN" sz="2400" dirty="0">
                <a:solidFill>
                  <a:schemeClr val="tx1"/>
                </a:solidFill>
              </a:rPr>
              <a:t> </a:t>
            </a:r>
            <a:r>
              <a:rPr lang="vi-VN" sz="2400" dirty="0" err="1">
                <a:solidFill>
                  <a:schemeClr val="tx1"/>
                </a:solidFill>
              </a:rPr>
              <a:t>để</a:t>
            </a:r>
            <a:r>
              <a:rPr lang="vi-VN" sz="2400" dirty="0">
                <a:solidFill>
                  <a:schemeClr val="tx1"/>
                </a:solidFill>
              </a:rPr>
              <a:t> nhân dân </a:t>
            </a:r>
            <a:r>
              <a:rPr lang="vi-VN" sz="2400" dirty="0" err="1">
                <a:solidFill>
                  <a:schemeClr val="tx1"/>
                </a:solidFill>
              </a:rPr>
              <a:t>thảo</a:t>
            </a:r>
            <a:r>
              <a:rPr lang="vi-VN" sz="2400" dirty="0">
                <a:solidFill>
                  <a:schemeClr val="tx1"/>
                </a:solidFill>
              </a:rPr>
              <a:t> </a:t>
            </a:r>
            <a:r>
              <a:rPr lang="vi-VN" sz="2400" dirty="0" err="1">
                <a:solidFill>
                  <a:schemeClr val="tx1"/>
                </a:solidFill>
              </a:rPr>
              <a:t>luận</a:t>
            </a:r>
            <a:r>
              <a:rPr lang="vi-VN" sz="2400" dirty="0">
                <a:solidFill>
                  <a:schemeClr val="tx1"/>
                </a:solidFill>
              </a:rPr>
              <a:t>, </a:t>
            </a:r>
            <a:r>
              <a:rPr lang="vi-VN" sz="2400" dirty="0" err="1">
                <a:solidFill>
                  <a:schemeClr val="tx1"/>
                </a:solidFill>
              </a:rPr>
              <a:t>biểu</a:t>
            </a:r>
            <a:r>
              <a:rPr lang="vi-VN" sz="2400" dirty="0">
                <a:solidFill>
                  <a:schemeClr val="tx1"/>
                </a:solidFill>
              </a:rPr>
              <a:t> </a:t>
            </a:r>
            <a:r>
              <a:rPr lang="vi-VN" sz="2400" dirty="0" err="1">
                <a:solidFill>
                  <a:schemeClr val="tx1"/>
                </a:solidFill>
              </a:rPr>
              <a:t>quyết</a:t>
            </a:r>
            <a:r>
              <a:rPr lang="vi-VN" sz="2400" dirty="0">
                <a:solidFill>
                  <a:schemeClr val="tx1"/>
                </a:solidFill>
              </a:rPr>
              <a:t> tham gia </a:t>
            </a:r>
            <a:r>
              <a:rPr lang="vi-VN" sz="2400" dirty="0" err="1">
                <a:solidFill>
                  <a:schemeClr val="tx1"/>
                </a:solidFill>
              </a:rPr>
              <a:t>trực</a:t>
            </a:r>
            <a:r>
              <a:rPr lang="vi-VN" sz="2400" dirty="0">
                <a:solidFill>
                  <a:schemeClr val="tx1"/>
                </a:solidFill>
              </a:rPr>
              <a:t> </a:t>
            </a:r>
            <a:r>
              <a:rPr lang="vi-VN" sz="2400" dirty="0" err="1">
                <a:solidFill>
                  <a:schemeClr val="tx1"/>
                </a:solidFill>
              </a:rPr>
              <a:t>tiếp</a:t>
            </a:r>
            <a:r>
              <a:rPr lang="vi-VN" sz="2400" dirty="0">
                <a:solidFill>
                  <a:schemeClr val="tx1"/>
                </a:solidFill>
              </a:rPr>
              <a:t> </a:t>
            </a:r>
            <a:r>
              <a:rPr lang="vi-VN" sz="2400" dirty="0" err="1">
                <a:solidFill>
                  <a:schemeClr val="tx1"/>
                </a:solidFill>
              </a:rPr>
              <a:t>quyết</a:t>
            </a:r>
            <a:r>
              <a:rPr lang="vi-VN" sz="2400" dirty="0">
                <a:solidFill>
                  <a:schemeClr val="tx1"/>
                </a:solidFill>
              </a:rPr>
              <a:t> </a:t>
            </a:r>
            <a:r>
              <a:rPr lang="vi-VN" sz="2400" dirty="0" err="1">
                <a:solidFill>
                  <a:schemeClr val="tx1"/>
                </a:solidFill>
              </a:rPr>
              <a:t>định</a:t>
            </a:r>
            <a:r>
              <a:rPr lang="vi-VN" sz="2400" dirty="0">
                <a:solidFill>
                  <a:schemeClr val="tx1"/>
                </a:solidFill>
              </a:rPr>
              <a:t> công </a:t>
            </a:r>
            <a:r>
              <a:rPr lang="vi-VN" sz="2400" dirty="0" err="1">
                <a:solidFill>
                  <a:schemeClr val="tx1"/>
                </a:solidFill>
              </a:rPr>
              <a:t>việc</a:t>
            </a:r>
            <a:r>
              <a:rPr lang="vi-VN" sz="2400" dirty="0">
                <a:solidFill>
                  <a:schemeClr val="tx1"/>
                </a:solidFill>
              </a:rPr>
              <a:t> </a:t>
            </a:r>
            <a:r>
              <a:rPr lang="vi-VN" sz="2400" dirty="0" err="1">
                <a:solidFill>
                  <a:schemeClr val="tx1"/>
                </a:solidFill>
              </a:rPr>
              <a:t>của</a:t>
            </a:r>
            <a:r>
              <a:rPr lang="vi-VN" sz="2400" dirty="0">
                <a:solidFill>
                  <a:schemeClr val="tx1"/>
                </a:solidFill>
              </a:rPr>
              <a:t> </a:t>
            </a:r>
            <a:r>
              <a:rPr lang="vi-VN" sz="2400" dirty="0" err="1">
                <a:solidFill>
                  <a:schemeClr val="tx1"/>
                </a:solidFill>
              </a:rPr>
              <a:t>cộng</a:t>
            </a:r>
            <a:r>
              <a:rPr lang="vi-VN" sz="2400" dirty="0">
                <a:solidFill>
                  <a:schemeClr val="tx1"/>
                </a:solidFill>
              </a:rPr>
              <a:t> </a:t>
            </a:r>
            <a:r>
              <a:rPr lang="vi-VN" sz="2400" dirty="0" err="1">
                <a:solidFill>
                  <a:schemeClr val="tx1"/>
                </a:solidFill>
              </a:rPr>
              <a:t>đồng</a:t>
            </a:r>
            <a:r>
              <a:rPr lang="vi-VN" sz="2400" dirty="0">
                <a:solidFill>
                  <a:schemeClr val="tx1"/>
                </a:solidFill>
              </a:rPr>
              <a:t>, </a:t>
            </a:r>
            <a:r>
              <a:rPr lang="vi-VN" sz="2400" dirty="0" err="1">
                <a:solidFill>
                  <a:schemeClr val="tx1"/>
                </a:solidFill>
              </a:rPr>
              <a:t>của</a:t>
            </a:r>
            <a:r>
              <a:rPr lang="vi-VN" sz="2400" dirty="0">
                <a:solidFill>
                  <a:schemeClr val="tx1"/>
                </a:solidFill>
              </a:rPr>
              <a:t> </a:t>
            </a:r>
            <a:r>
              <a:rPr lang="vi-VN" sz="2400" dirty="0" err="1">
                <a:solidFill>
                  <a:schemeClr val="tx1"/>
                </a:solidFill>
              </a:rPr>
              <a:t>Nhà</a:t>
            </a:r>
            <a:r>
              <a:rPr lang="vi-VN" sz="2400" dirty="0">
                <a:solidFill>
                  <a:schemeClr val="tx1"/>
                </a:solidFill>
              </a:rPr>
              <a:t> </a:t>
            </a:r>
            <a:r>
              <a:rPr lang="vi-VN" sz="2400" dirty="0" err="1">
                <a:solidFill>
                  <a:schemeClr val="tx1"/>
                </a:solidFill>
              </a:rPr>
              <a:t>nước</a:t>
            </a:r>
            <a:r>
              <a:rPr lang="vi-VN" sz="2400" dirty="0">
                <a:solidFill>
                  <a:schemeClr val="tx1"/>
                </a:solidFill>
              </a:rPr>
              <a:t>." </a:t>
            </a:r>
            <a:r>
              <a:rPr lang="vi-VN" sz="2400" dirty="0" err="1">
                <a:solidFill>
                  <a:schemeClr val="tx1"/>
                </a:solidFill>
              </a:rPr>
              <a:t>là</a:t>
            </a:r>
            <a:r>
              <a:rPr lang="vi-VN" sz="2400" dirty="0">
                <a:solidFill>
                  <a:schemeClr val="tx1"/>
                </a:solidFill>
              </a:rPr>
              <a:t>?</a:t>
            </a:r>
          </a:p>
          <a:p>
            <a:r>
              <a:rPr lang="vi-VN" sz="2400" b="1" dirty="0" err="1">
                <a:solidFill>
                  <a:schemeClr val="tx1"/>
                </a:solidFill>
              </a:rPr>
              <a:t>A.</a:t>
            </a:r>
            <a:r>
              <a:rPr lang="vi-VN" sz="2400" dirty="0" err="1">
                <a:solidFill>
                  <a:schemeClr val="tx1"/>
                </a:solidFill>
              </a:rPr>
              <a:t>Hình</a:t>
            </a:r>
            <a:r>
              <a:rPr lang="vi-VN" sz="2400" dirty="0">
                <a:solidFill>
                  <a:schemeClr val="tx1"/>
                </a:solidFill>
              </a:rPr>
              <a:t> </a:t>
            </a:r>
            <a:r>
              <a:rPr lang="vi-VN" sz="2400" dirty="0" err="1">
                <a:solidFill>
                  <a:schemeClr val="tx1"/>
                </a:solidFill>
              </a:rPr>
              <a:t>thức</a:t>
            </a:r>
            <a:r>
              <a:rPr lang="vi-VN" sz="2400" dirty="0">
                <a:solidFill>
                  <a:schemeClr val="tx1"/>
                </a:solidFill>
              </a:rPr>
              <a:t> dân </a:t>
            </a:r>
            <a:r>
              <a:rPr lang="vi-VN" sz="2400" dirty="0" err="1">
                <a:solidFill>
                  <a:schemeClr val="tx1"/>
                </a:solidFill>
              </a:rPr>
              <a:t>chủ</a:t>
            </a:r>
            <a:r>
              <a:rPr lang="vi-VN" sz="2400" dirty="0">
                <a:solidFill>
                  <a:schemeClr val="tx1"/>
                </a:solidFill>
              </a:rPr>
              <a:t> </a:t>
            </a:r>
            <a:r>
              <a:rPr lang="vi-VN" sz="2400" dirty="0" err="1">
                <a:solidFill>
                  <a:schemeClr val="tx1"/>
                </a:solidFill>
              </a:rPr>
              <a:t>trực</a:t>
            </a:r>
            <a:r>
              <a:rPr lang="vi-VN" sz="2400" dirty="0">
                <a:solidFill>
                  <a:schemeClr val="tx1"/>
                </a:solidFill>
              </a:rPr>
              <a:t> </a:t>
            </a:r>
            <a:r>
              <a:rPr lang="vi-VN" sz="2400" dirty="0" err="1">
                <a:solidFill>
                  <a:schemeClr val="tx1"/>
                </a:solidFill>
              </a:rPr>
              <a:t>tiếp</a:t>
            </a:r>
            <a:r>
              <a:rPr lang="vi-VN" sz="2400" dirty="0">
                <a:solidFill>
                  <a:schemeClr val="tx1"/>
                </a:solidFill>
              </a:rPr>
              <a:t>.</a:t>
            </a:r>
          </a:p>
          <a:p>
            <a:r>
              <a:rPr lang="vi-VN" sz="2400" b="1" dirty="0" err="1">
                <a:solidFill>
                  <a:schemeClr val="tx1"/>
                </a:solidFill>
              </a:rPr>
              <a:t>B.</a:t>
            </a:r>
            <a:r>
              <a:rPr lang="vi-VN" sz="2400" dirty="0" err="1">
                <a:solidFill>
                  <a:schemeClr val="tx1"/>
                </a:solidFill>
              </a:rPr>
              <a:t>Hình</a:t>
            </a:r>
            <a:r>
              <a:rPr lang="vi-VN" sz="2400" dirty="0">
                <a:solidFill>
                  <a:schemeClr val="tx1"/>
                </a:solidFill>
              </a:rPr>
              <a:t> </a:t>
            </a:r>
            <a:r>
              <a:rPr lang="vi-VN" sz="2400" dirty="0" err="1">
                <a:solidFill>
                  <a:schemeClr val="tx1"/>
                </a:solidFill>
              </a:rPr>
              <a:t>thức</a:t>
            </a:r>
            <a:r>
              <a:rPr lang="vi-VN" sz="2400" dirty="0">
                <a:solidFill>
                  <a:schemeClr val="tx1"/>
                </a:solidFill>
              </a:rPr>
              <a:t> dân </a:t>
            </a:r>
            <a:r>
              <a:rPr lang="vi-VN" sz="2400" dirty="0" err="1">
                <a:solidFill>
                  <a:schemeClr val="tx1"/>
                </a:solidFill>
              </a:rPr>
              <a:t>chủ</a:t>
            </a:r>
            <a:r>
              <a:rPr lang="vi-VN" sz="2400" dirty="0">
                <a:solidFill>
                  <a:schemeClr val="tx1"/>
                </a:solidFill>
              </a:rPr>
              <a:t> </a:t>
            </a:r>
            <a:r>
              <a:rPr lang="vi-VN" sz="2400" dirty="0" err="1">
                <a:solidFill>
                  <a:schemeClr val="tx1"/>
                </a:solidFill>
              </a:rPr>
              <a:t>gián</a:t>
            </a:r>
            <a:r>
              <a:rPr lang="vi-VN" sz="2400" dirty="0">
                <a:solidFill>
                  <a:schemeClr val="tx1"/>
                </a:solidFill>
              </a:rPr>
              <a:t> </a:t>
            </a:r>
            <a:r>
              <a:rPr lang="vi-VN" sz="2400" dirty="0" err="1">
                <a:solidFill>
                  <a:schemeClr val="tx1"/>
                </a:solidFill>
              </a:rPr>
              <a:t>tiếp</a:t>
            </a:r>
            <a:r>
              <a:rPr lang="vi-VN" sz="2400" dirty="0">
                <a:solidFill>
                  <a:schemeClr val="tx1"/>
                </a:solidFill>
              </a:rPr>
              <a:t>.</a:t>
            </a:r>
          </a:p>
          <a:p>
            <a:r>
              <a:rPr lang="vi-VN" sz="2400" b="1" dirty="0" err="1">
                <a:solidFill>
                  <a:schemeClr val="tx1"/>
                </a:solidFill>
              </a:rPr>
              <a:t>C.</a:t>
            </a:r>
            <a:r>
              <a:rPr lang="vi-VN" sz="2400" dirty="0" err="1">
                <a:solidFill>
                  <a:schemeClr val="tx1"/>
                </a:solidFill>
              </a:rPr>
              <a:t>Hình</a:t>
            </a:r>
            <a:r>
              <a:rPr lang="vi-VN" sz="2400" dirty="0">
                <a:solidFill>
                  <a:schemeClr val="tx1"/>
                </a:solidFill>
              </a:rPr>
              <a:t> </a:t>
            </a:r>
            <a:r>
              <a:rPr lang="vi-VN" sz="2400" dirty="0" err="1">
                <a:solidFill>
                  <a:schemeClr val="tx1"/>
                </a:solidFill>
              </a:rPr>
              <a:t>thức</a:t>
            </a:r>
            <a:r>
              <a:rPr lang="vi-VN" sz="2400" dirty="0">
                <a:solidFill>
                  <a:schemeClr val="tx1"/>
                </a:solidFill>
              </a:rPr>
              <a:t> dân </a:t>
            </a:r>
            <a:r>
              <a:rPr lang="vi-VN" sz="2400" dirty="0" err="1">
                <a:solidFill>
                  <a:schemeClr val="tx1"/>
                </a:solidFill>
              </a:rPr>
              <a:t>chủ</a:t>
            </a:r>
            <a:r>
              <a:rPr lang="vi-VN" sz="2400" dirty="0">
                <a:solidFill>
                  <a:schemeClr val="tx1"/>
                </a:solidFill>
              </a:rPr>
              <a:t> </a:t>
            </a:r>
            <a:r>
              <a:rPr lang="vi-VN" sz="2400" dirty="0" err="1">
                <a:solidFill>
                  <a:schemeClr val="tx1"/>
                </a:solidFill>
              </a:rPr>
              <a:t>tập</a:t>
            </a:r>
            <a:r>
              <a:rPr lang="vi-VN" sz="2400" dirty="0">
                <a:solidFill>
                  <a:schemeClr val="tx1"/>
                </a:solidFill>
              </a:rPr>
              <a:t> trung.</a:t>
            </a:r>
          </a:p>
          <a:p>
            <a:r>
              <a:rPr lang="vi-VN" sz="2400" b="1" dirty="0" err="1">
                <a:solidFill>
                  <a:schemeClr val="tx1"/>
                </a:solidFill>
              </a:rPr>
              <a:t>D.</a:t>
            </a:r>
            <a:r>
              <a:rPr lang="vi-VN" sz="2400" dirty="0" err="1">
                <a:solidFill>
                  <a:schemeClr val="tx1"/>
                </a:solidFill>
              </a:rPr>
              <a:t>Hình</a:t>
            </a:r>
            <a:r>
              <a:rPr lang="vi-VN" sz="2400" dirty="0">
                <a:solidFill>
                  <a:schemeClr val="tx1"/>
                </a:solidFill>
              </a:rPr>
              <a:t> </a:t>
            </a:r>
            <a:r>
              <a:rPr lang="vi-VN" sz="2400" dirty="0" err="1">
                <a:solidFill>
                  <a:schemeClr val="tx1"/>
                </a:solidFill>
              </a:rPr>
              <a:t>thức</a:t>
            </a:r>
            <a:r>
              <a:rPr lang="vi-VN" sz="2400" dirty="0">
                <a:solidFill>
                  <a:schemeClr val="tx1"/>
                </a:solidFill>
              </a:rPr>
              <a:t> dân </a:t>
            </a:r>
            <a:r>
              <a:rPr lang="vi-VN" sz="2400" dirty="0" err="1">
                <a:solidFill>
                  <a:schemeClr val="tx1"/>
                </a:solidFill>
              </a:rPr>
              <a:t>chủ</a:t>
            </a:r>
            <a:r>
              <a:rPr lang="vi-VN" sz="2400" dirty="0">
                <a:solidFill>
                  <a:schemeClr val="tx1"/>
                </a:solidFill>
              </a:rPr>
              <a:t> </a:t>
            </a:r>
            <a:r>
              <a:rPr lang="vi-VN" sz="2400" dirty="0" err="1">
                <a:solidFill>
                  <a:schemeClr val="tx1"/>
                </a:solidFill>
              </a:rPr>
              <a:t>xã</a:t>
            </a:r>
            <a:r>
              <a:rPr lang="vi-VN" sz="2400" dirty="0">
                <a:solidFill>
                  <a:schemeClr val="tx1"/>
                </a:solidFill>
              </a:rPr>
              <a:t> </a:t>
            </a:r>
            <a:r>
              <a:rPr lang="vi-VN" sz="2400" dirty="0" err="1">
                <a:solidFill>
                  <a:schemeClr val="tx1"/>
                </a:solidFill>
              </a:rPr>
              <a:t>hội</a:t>
            </a:r>
            <a:r>
              <a:rPr lang="vi-VN" sz="2400" dirty="0">
                <a:solidFill>
                  <a:schemeClr val="tx1"/>
                </a:solidFill>
              </a:rPr>
              <a:t> </a:t>
            </a:r>
            <a:r>
              <a:rPr lang="vi-VN" sz="2400" dirty="0" err="1">
                <a:solidFill>
                  <a:schemeClr val="tx1"/>
                </a:solidFill>
              </a:rPr>
              <a:t>chủ</a:t>
            </a:r>
            <a:r>
              <a:rPr lang="vi-VN" sz="2400" dirty="0">
                <a:solidFill>
                  <a:schemeClr val="tx1"/>
                </a:solidFill>
              </a:rPr>
              <a:t> </a:t>
            </a:r>
            <a:r>
              <a:rPr lang="vi-VN" sz="2400" dirty="0" err="1">
                <a:solidFill>
                  <a:schemeClr val="tx1"/>
                </a:solidFill>
              </a:rPr>
              <a:t>nghĩa</a:t>
            </a:r>
            <a:r>
              <a:rPr lang="vi-VN" sz="2400" dirty="0">
                <a:solidFill>
                  <a:schemeClr val="tx1"/>
                </a:solidFill>
              </a:rPr>
              <a:t>.</a:t>
            </a:r>
          </a:p>
        </p:txBody>
      </p:sp>
      <p:sp>
        <p:nvSpPr>
          <p:cNvPr id="5" name="Rectangle 4"/>
          <p:cNvSpPr/>
          <p:nvPr/>
        </p:nvSpPr>
        <p:spPr>
          <a:xfrm>
            <a:off x="2118360" y="4479881"/>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A</a:t>
            </a:r>
            <a:endParaRPr lang="en-US" sz="3200" b="1" dirty="0">
              <a:solidFill>
                <a:srgbClr val="002060"/>
              </a:solidFill>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162122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9359" y="36109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623849" y="488097"/>
            <a:ext cx="9375819" cy="3763104"/>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Câu</a:t>
            </a:r>
            <a:r>
              <a:rPr lang="en-US" sz="3200" b="1" dirty="0">
                <a:solidFill>
                  <a:schemeClr val="tx1"/>
                </a:solidFill>
              </a:rPr>
              <a:t> 7:</a:t>
            </a:r>
            <a:r>
              <a:rPr lang="en-US" sz="3200" dirty="0">
                <a:solidFill>
                  <a:schemeClr val="tx1"/>
                </a:solidFill>
              </a:rPr>
              <a:t> </a:t>
            </a:r>
          </a:p>
          <a:p>
            <a:r>
              <a:rPr lang="en-US" sz="3200" dirty="0" err="1">
                <a:solidFill>
                  <a:schemeClr val="tx1"/>
                </a:solidFill>
              </a:rPr>
              <a:t>Hiến</a:t>
            </a:r>
            <a:r>
              <a:rPr lang="en-US" sz="3200" dirty="0">
                <a:solidFill>
                  <a:schemeClr val="tx1"/>
                </a:solidFill>
              </a:rPr>
              <a:t> </a:t>
            </a:r>
            <a:r>
              <a:rPr lang="en-US" sz="3200" dirty="0" err="1">
                <a:solidFill>
                  <a:schemeClr val="tx1"/>
                </a:solidFill>
              </a:rPr>
              <a:t>pháp</a:t>
            </a:r>
            <a:r>
              <a:rPr lang="en-US" sz="3200" dirty="0">
                <a:solidFill>
                  <a:schemeClr val="tx1"/>
                </a:solidFill>
              </a:rPr>
              <a:t> 2013 </a:t>
            </a:r>
            <a:r>
              <a:rPr lang="en-US" sz="3200" dirty="0" err="1">
                <a:solidFill>
                  <a:schemeClr val="tx1"/>
                </a:solidFill>
              </a:rPr>
              <a:t>quy</a:t>
            </a:r>
            <a:r>
              <a:rPr lang="en-US" sz="3200" dirty="0">
                <a:solidFill>
                  <a:schemeClr val="tx1"/>
                </a:solidFill>
              </a:rPr>
              <a:t> </a:t>
            </a:r>
            <a:r>
              <a:rPr lang="en-US" sz="3200" dirty="0" err="1">
                <a:solidFill>
                  <a:schemeClr val="tx1"/>
                </a:solidFill>
              </a:rPr>
              <a:t>định</a:t>
            </a:r>
            <a:r>
              <a:rPr lang="en-US" sz="3200" dirty="0">
                <a:solidFill>
                  <a:schemeClr val="tx1"/>
                </a:solidFill>
              </a:rPr>
              <a:t> </a:t>
            </a:r>
            <a:r>
              <a:rPr lang="en-US" sz="3200" dirty="0" err="1">
                <a:solidFill>
                  <a:schemeClr val="tx1"/>
                </a:solidFill>
              </a:rPr>
              <a:t>mọi</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dân</a:t>
            </a:r>
            <a:r>
              <a:rPr lang="en-US" sz="3200" dirty="0">
                <a:solidFill>
                  <a:schemeClr val="tx1"/>
                </a:solidFill>
              </a:rPr>
              <a:t>?</a:t>
            </a:r>
          </a:p>
          <a:p>
            <a:r>
              <a:rPr lang="en-US" sz="3200" b="1" dirty="0" err="1">
                <a:solidFill>
                  <a:schemeClr val="tx1"/>
                </a:solidFill>
              </a:rPr>
              <a:t>A.</a:t>
            </a:r>
            <a:r>
              <a:rPr lang="en-US" sz="3200" dirty="0" err="1">
                <a:solidFill>
                  <a:schemeClr val="tx1"/>
                </a:solidFill>
              </a:rPr>
              <a:t>Đủ</a:t>
            </a:r>
            <a:r>
              <a:rPr lang="en-US" sz="3200" dirty="0">
                <a:solidFill>
                  <a:schemeClr val="tx1"/>
                </a:solidFill>
              </a:rPr>
              <a:t> 18 </a:t>
            </a:r>
            <a:r>
              <a:rPr lang="en-US" sz="3200" dirty="0" err="1">
                <a:solidFill>
                  <a:schemeClr val="tx1"/>
                </a:solidFill>
              </a:rPr>
              <a:t>tuổi</a:t>
            </a:r>
            <a:r>
              <a:rPr lang="en-US" sz="3200" dirty="0">
                <a:solidFill>
                  <a:schemeClr val="tx1"/>
                </a:solidFill>
              </a:rPr>
              <a:t> </a:t>
            </a:r>
            <a:r>
              <a:rPr lang="en-US" sz="3200" dirty="0" err="1">
                <a:solidFill>
                  <a:schemeClr val="tx1"/>
                </a:solidFill>
              </a:rPr>
              <a:t>trở</a:t>
            </a:r>
            <a:r>
              <a:rPr lang="en-US" sz="3200" dirty="0">
                <a:solidFill>
                  <a:schemeClr val="tx1"/>
                </a:solidFill>
              </a:rPr>
              <a:t> </a:t>
            </a:r>
            <a:r>
              <a:rPr lang="en-US" sz="3200" dirty="0" err="1">
                <a:solidFill>
                  <a:schemeClr val="tx1"/>
                </a:solidFill>
              </a:rPr>
              <a:t>lên</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quyền</a:t>
            </a:r>
            <a:r>
              <a:rPr lang="en-US" sz="3200" dirty="0">
                <a:solidFill>
                  <a:schemeClr val="tx1"/>
                </a:solidFill>
              </a:rPr>
              <a:t> </a:t>
            </a:r>
            <a:r>
              <a:rPr lang="en-US" sz="3200" dirty="0" err="1">
                <a:solidFill>
                  <a:schemeClr val="tx1"/>
                </a:solidFill>
              </a:rPr>
              <a:t>bầu</a:t>
            </a:r>
            <a:r>
              <a:rPr lang="en-US" sz="3200" dirty="0">
                <a:solidFill>
                  <a:schemeClr val="tx1"/>
                </a:solidFill>
              </a:rPr>
              <a:t> </a:t>
            </a:r>
            <a:r>
              <a:rPr lang="en-US" sz="3200" dirty="0" err="1">
                <a:solidFill>
                  <a:schemeClr val="tx1"/>
                </a:solidFill>
              </a:rPr>
              <a:t>cử</a:t>
            </a:r>
            <a:r>
              <a:rPr lang="en-US" sz="3200" dirty="0">
                <a:solidFill>
                  <a:schemeClr val="tx1"/>
                </a:solidFill>
              </a:rPr>
              <a:t> </a:t>
            </a:r>
            <a:r>
              <a:rPr lang="en-US" sz="3200" dirty="0" err="1">
                <a:solidFill>
                  <a:schemeClr val="tx1"/>
                </a:solidFill>
              </a:rPr>
              <a:t>và</a:t>
            </a:r>
            <a:r>
              <a:rPr lang="en-US" sz="3200" dirty="0">
                <a:solidFill>
                  <a:schemeClr val="tx1"/>
                </a:solidFill>
              </a:rPr>
              <a:t> </a:t>
            </a:r>
            <a:r>
              <a:rPr lang="en-US" sz="3200" dirty="0" err="1">
                <a:solidFill>
                  <a:schemeClr val="tx1"/>
                </a:solidFill>
              </a:rPr>
              <a:t>ứng</a:t>
            </a:r>
            <a:r>
              <a:rPr lang="en-US" sz="3200" dirty="0">
                <a:solidFill>
                  <a:schemeClr val="tx1"/>
                </a:solidFill>
              </a:rPr>
              <a:t> </a:t>
            </a:r>
            <a:r>
              <a:rPr lang="en-US" sz="3200" dirty="0" err="1">
                <a:solidFill>
                  <a:schemeClr val="tx1"/>
                </a:solidFill>
              </a:rPr>
              <a:t>cử</a:t>
            </a:r>
            <a:r>
              <a:rPr lang="en-US" sz="3200" dirty="0">
                <a:solidFill>
                  <a:schemeClr val="tx1"/>
                </a:solidFill>
              </a:rPr>
              <a:t>.</a:t>
            </a:r>
          </a:p>
          <a:p>
            <a:r>
              <a:rPr lang="en-US" sz="3200" b="1" dirty="0" err="1">
                <a:solidFill>
                  <a:schemeClr val="tx1"/>
                </a:solidFill>
              </a:rPr>
              <a:t>B.</a:t>
            </a:r>
            <a:r>
              <a:rPr lang="en-US" sz="3200" dirty="0" err="1">
                <a:solidFill>
                  <a:schemeClr val="tx1"/>
                </a:solidFill>
              </a:rPr>
              <a:t>Đủ</a:t>
            </a:r>
            <a:r>
              <a:rPr lang="en-US" sz="3200" dirty="0">
                <a:solidFill>
                  <a:schemeClr val="tx1"/>
                </a:solidFill>
              </a:rPr>
              <a:t> 21 </a:t>
            </a:r>
            <a:r>
              <a:rPr lang="en-US" sz="3200" dirty="0" err="1">
                <a:solidFill>
                  <a:schemeClr val="tx1"/>
                </a:solidFill>
              </a:rPr>
              <a:t>tuổi</a:t>
            </a:r>
            <a:r>
              <a:rPr lang="en-US" sz="3200" dirty="0">
                <a:solidFill>
                  <a:schemeClr val="tx1"/>
                </a:solidFill>
              </a:rPr>
              <a:t> </a:t>
            </a:r>
            <a:r>
              <a:rPr lang="en-US" sz="3200" dirty="0" err="1">
                <a:solidFill>
                  <a:schemeClr val="tx1"/>
                </a:solidFill>
              </a:rPr>
              <a:t>trở</a:t>
            </a:r>
            <a:r>
              <a:rPr lang="en-US" sz="3200" dirty="0">
                <a:solidFill>
                  <a:schemeClr val="tx1"/>
                </a:solidFill>
              </a:rPr>
              <a:t> </a:t>
            </a:r>
            <a:r>
              <a:rPr lang="en-US" sz="3200" dirty="0" err="1">
                <a:solidFill>
                  <a:schemeClr val="tx1"/>
                </a:solidFill>
              </a:rPr>
              <a:t>lên</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quyền</a:t>
            </a:r>
            <a:r>
              <a:rPr lang="en-US" sz="3200" dirty="0">
                <a:solidFill>
                  <a:schemeClr val="tx1"/>
                </a:solidFill>
              </a:rPr>
              <a:t> </a:t>
            </a:r>
            <a:r>
              <a:rPr lang="en-US" sz="3200" dirty="0" err="1">
                <a:solidFill>
                  <a:schemeClr val="tx1"/>
                </a:solidFill>
              </a:rPr>
              <a:t>bầu</a:t>
            </a:r>
            <a:r>
              <a:rPr lang="en-US" sz="3200" dirty="0">
                <a:solidFill>
                  <a:schemeClr val="tx1"/>
                </a:solidFill>
              </a:rPr>
              <a:t> </a:t>
            </a:r>
            <a:r>
              <a:rPr lang="en-US" sz="3200" dirty="0" err="1">
                <a:solidFill>
                  <a:schemeClr val="tx1"/>
                </a:solidFill>
              </a:rPr>
              <a:t>cử</a:t>
            </a:r>
            <a:r>
              <a:rPr lang="en-US" sz="3200" dirty="0">
                <a:solidFill>
                  <a:schemeClr val="tx1"/>
                </a:solidFill>
              </a:rPr>
              <a:t> </a:t>
            </a:r>
            <a:r>
              <a:rPr lang="en-US" sz="3200" dirty="0" err="1">
                <a:solidFill>
                  <a:schemeClr val="tx1"/>
                </a:solidFill>
              </a:rPr>
              <a:t>và</a:t>
            </a:r>
            <a:r>
              <a:rPr lang="en-US" sz="3200" dirty="0">
                <a:solidFill>
                  <a:schemeClr val="tx1"/>
                </a:solidFill>
              </a:rPr>
              <a:t> </a:t>
            </a:r>
            <a:r>
              <a:rPr lang="en-US" sz="3200" dirty="0" err="1">
                <a:solidFill>
                  <a:schemeClr val="tx1"/>
                </a:solidFill>
              </a:rPr>
              <a:t>ứng</a:t>
            </a:r>
            <a:r>
              <a:rPr lang="en-US" sz="3200" dirty="0">
                <a:solidFill>
                  <a:schemeClr val="tx1"/>
                </a:solidFill>
              </a:rPr>
              <a:t> </a:t>
            </a:r>
            <a:r>
              <a:rPr lang="en-US" sz="3200" dirty="0" err="1">
                <a:solidFill>
                  <a:schemeClr val="tx1"/>
                </a:solidFill>
              </a:rPr>
              <a:t>cử</a:t>
            </a:r>
            <a:r>
              <a:rPr lang="en-US" sz="3200" dirty="0">
                <a:solidFill>
                  <a:schemeClr val="tx1"/>
                </a:solidFill>
              </a:rPr>
              <a:t>.</a:t>
            </a:r>
          </a:p>
          <a:p>
            <a:r>
              <a:rPr lang="en-US" sz="3200" b="1" dirty="0" err="1">
                <a:solidFill>
                  <a:schemeClr val="tx1"/>
                </a:solidFill>
              </a:rPr>
              <a:t>C.</a:t>
            </a:r>
            <a:r>
              <a:rPr lang="en-US" sz="3200" dirty="0" err="1">
                <a:solidFill>
                  <a:schemeClr val="tx1"/>
                </a:solidFill>
              </a:rPr>
              <a:t>Từ</a:t>
            </a:r>
            <a:r>
              <a:rPr lang="en-US" sz="3200" dirty="0">
                <a:solidFill>
                  <a:schemeClr val="tx1"/>
                </a:solidFill>
              </a:rPr>
              <a:t> 18 </a:t>
            </a:r>
            <a:r>
              <a:rPr lang="en-US" sz="3200" dirty="0" err="1">
                <a:solidFill>
                  <a:schemeClr val="tx1"/>
                </a:solidFill>
              </a:rPr>
              <a:t>đến</a:t>
            </a:r>
            <a:r>
              <a:rPr lang="en-US" sz="3200" dirty="0">
                <a:solidFill>
                  <a:schemeClr val="tx1"/>
                </a:solidFill>
              </a:rPr>
              <a:t> 21 </a:t>
            </a:r>
            <a:r>
              <a:rPr lang="en-US" sz="3200" dirty="0" err="1">
                <a:solidFill>
                  <a:schemeClr val="tx1"/>
                </a:solidFill>
              </a:rPr>
              <a:t>tuổi</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quyền</a:t>
            </a:r>
            <a:r>
              <a:rPr lang="en-US" sz="3200" dirty="0">
                <a:solidFill>
                  <a:schemeClr val="tx1"/>
                </a:solidFill>
              </a:rPr>
              <a:t> </a:t>
            </a:r>
            <a:r>
              <a:rPr lang="en-US" sz="3200" dirty="0" err="1">
                <a:solidFill>
                  <a:schemeClr val="tx1"/>
                </a:solidFill>
              </a:rPr>
              <a:t>bầu</a:t>
            </a:r>
            <a:r>
              <a:rPr lang="en-US" sz="3200" dirty="0">
                <a:solidFill>
                  <a:schemeClr val="tx1"/>
                </a:solidFill>
              </a:rPr>
              <a:t> </a:t>
            </a:r>
            <a:r>
              <a:rPr lang="en-US" sz="3200" dirty="0" err="1">
                <a:solidFill>
                  <a:schemeClr val="tx1"/>
                </a:solidFill>
              </a:rPr>
              <a:t>cử</a:t>
            </a:r>
            <a:r>
              <a:rPr lang="en-US" sz="3200" dirty="0">
                <a:solidFill>
                  <a:schemeClr val="tx1"/>
                </a:solidFill>
              </a:rPr>
              <a:t> </a:t>
            </a:r>
            <a:r>
              <a:rPr lang="en-US" sz="3200" dirty="0" err="1">
                <a:solidFill>
                  <a:schemeClr val="tx1"/>
                </a:solidFill>
              </a:rPr>
              <a:t>và</a:t>
            </a:r>
            <a:r>
              <a:rPr lang="en-US" sz="3200" dirty="0">
                <a:solidFill>
                  <a:schemeClr val="tx1"/>
                </a:solidFill>
              </a:rPr>
              <a:t> </a:t>
            </a:r>
            <a:r>
              <a:rPr lang="en-US" sz="3200" dirty="0" err="1">
                <a:solidFill>
                  <a:schemeClr val="tx1"/>
                </a:solidFill>
              </a:rPr>
              <a:t>ứng</a:t>
            </a:r>
            <a:r>
              <a:rPr lang="en-US" sz="3200" dirty="0">
                <a:solidFill>
                  <a:schemeClr val="tx1"/>
                </a:solidFill>
              </a:rPr>
              <a:t> </a:t>
            </a:r>
            <a:r>
              <a:rPr lang="en-US" sz="3200" dirty="0" err="1">
                <a:solidFill>
                  <a:schemeClr val="tx1"/>
                </a:solidFill>
              </a:rPr>
              <a:t>cử</a:t>
            </a:r>
            <a:r>
              <a:rPr lang="en-US" sz="3200" dirty="0">
                <a:solidFill>
                  <a:schemeClr val="tx1"/>
                </a:solidFill>
              </a:rPr>
              <a:t>.</a:t>
            </a:r>
          </a:p>
          <a:p>
            <a:r>
              <a:rPr lang="en-US" sz="3200" b="1" dirty="0" err="1">
                <a:solidFill>
                  <a:schemeClr val="tx1"/>
                </a:solidFill>
              </a:rPr>
              <a:t>D.</a:t>
            </a:r>
            <a:r>
              <a:rPr lang="en-US" sz="3200" dirty="0" err="1">
                <a:solidFill>
                  <a:schemeClr val="tx1"/>
                </a:solidFill>
              </a:rPr>
              <a:t>Đủ</a:t>
            </a:r>
            <a:r>
              <a:rPr lang="en-US" sz="3200" dirty="0">
                <a:solidFill>
                  <a:schemeClr val="tx1"/>
                </a:solidFill>
              </a:rPr>
              <a:t> 18 </a:t>
            </a:r>
            <a:r>
              <a:rPr lang="en-US" sz="3200" dirty="0" err="1">
                <a:solidFill>
                  <a:schemeClr val="tx1"/>
                </a:solidFill>
              </a:rPr>
              <a:t>tuổi</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quyền</a:t>
            </a:r>
            <a:r>
              <a:rPr lang="en-US" sz="3200" dirty="0">
                <a:solidFill>
                  <a:schemeClr val="tx1"/>
                </a:solidFill>
              </a:rPr>
              <a:t> </a:t>
            </a:r>
            <a:r>
              <a:rPr lang="en-US" sz="3200" dirty="0" err="1">
                <a:solidFill>
                  <a:schemeClr val="tx1"/>
                </a:solidFill>
              </a:rPr>
              <a:t>bầu</a:t>
            </a:r>
            <a:r>
              <a:rPr lang="en-US" sz="3200" dirty="0">
                <a:solidFill>
                  <a:schemeClr val="tx1"/>
                </a:solidFill>
              </a:rPr>
              <a:t> </a:t>
            </a:r>
            <a:r>
              <a:rPr lang="en-US" sz="3200" dirty="0" err="1">
                <a:solidFill>
                  <a:schemeClr val="tx1"/>
                </a:solidFill>
              </a:rPr>
              <a:t>cử</a:t>
            </a:r>
            <a:r>
              <a:rPr lang="en-US" sz="3200" dirty="0">
                <a:solidFill>
                  <a:schemeClr val="tx1"/>
                </a:solidFill>
              </a:rPr>
              <a:t>, </a:t>
            </a:r>
            <a:r>
              <a:rPr lang="en-US" sz="3200" dirty="0" err="1">
                <a:solidFill>
                  <a:schemeClr val="tx1"/>
                </a:solidFill>
              </a:rPr>
              <a:t>đủ</a:t>
            </a:r>
            <a:r>
              <a:rPr lang="en-US" sz="3200" dirty="0">
                <a:solidFill>
                  <a:schemeClr val="tx1"/>
                </a:solidFill>
              </a:rPr>
              <a:t> 21 </a:t>
            </a:r>
            <a:r>
              <a:rPr lang="en-US" sz="3200" dirty="0" err="1">
                <a:solidFill>
                  <a:schemeClr val="tx1"/>
                </a:solidFill>
              </a:rPr>
              <a:t>tuổi</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quyền</a:t>
            </a:r>
            <a:r>
              <a:rPr lang="en-US" sz="3200" dirty="0">
                <a:solidFill>
                  <a:schemeClr val="tx1"/>
                </a:solidFill>
              </a:rPr>
              <a:t> </a:t>
            </a:r>
            <a:r>
              <a:rPr lang="en-US" sz="3200" dirty="0" err="1">
                <a:solidFill>
                  <a:schemeClr val="tx1"/>
                </a:solidFill>
              </a:rPr>
              <a:t>ứng</a:t>
            </a:r>
            <a:r>
              <a:rPr lang="en-US" sz="3200" dirty="0">
                <a:solidFill>
                  <a:schemeClr val="tx1"/>
                </a:solidFill>
              </a:rPr>
              <a:t> </a:t>
            </a:r>
            <a:r>
              <a:rPr lang="en-US" sz="3200" dirty="0" err="1">
                <a:solidFill>
                  <a:schemeClr val="tx1"/>
                </a:solidFill>
              </a:rPr>
              <a:t>cử</a:t>
            </a:r>
            <a:endParaRPr lang="en-US" sz="3200" dirty="0">
              <a:solidFill>
                <a:schemeClr val="tx1"/>
              </a:solidFill>
            </a:endParaRPr>
          </a:p>
        </p:txBody>
      </p:sp>
      <p:sp>
        <p:nvSpPr>
          <p:cNvPr id="5" name="Rectangle 4"/>
          <p:cNvSpPr/>
          <p:nvPr/>
        </p:nvSpPr>
        <p:spPr>
          <a:xfrm>
            <a:off x="2181719" y="4523021"/>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D</a:t>
            </a:r>
            <a:endParaRPr lang="en-US" sz="3200" b="1" dirty="0">
              <a:solidFill>
                <a:srgbClr val="002060"/>
              </a:solidFill>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35723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800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16" y="5199753"/>
            <a:ext cx="1320033" cy="132003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
        <p:nvSpPr>
          <p:cNvPr id="9" name="Pentagon 8">
            <a:hlinkClick r:id="rId6" action="ppaction://hlinksldjump"/>
          </p:cNvPr>
          <p:cNvSpPr/>
          <p:nvPr/>
        </p:nvSpPr>
        <p:spPr>
          <a:xfrm flipH="1">
            <a:off x="10159101" y="6105130"/>
            <a:ext cx="1874159" cy="653004"/>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GO HOME</a:t>
            </a:r>
          </a:p>
        </p:txBody>
      </p:sp>
      <p:sp>
        <p:nvSpPr>
          <p:cNvPr id="12" name="Snip Diagonal Corner Rectangle 11"/>
          <p:cNvSpPr/>
          <p:nvPr/>
        </p:nvSpPr>
        <p:spPr>
          <a:xfrm>
            <a:off x="1408090" y="604332"/>
            <a:ext cx="9375819" cy="3844901"/>
          </a:xfrm>
          <a:prstGeom prst="snip2DiagRect">
            <a:avLst>
              <a:gd name="adj1" fmla="val 0"/>
              <a:gd name="adj2" fmla="val 24222"/>
            </a:avLst>
          </a:pr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chemeClr val="tx1"/>
                </a:solidFill>
              </a:rPr>
              <a:t>Câu 8:</a:t>
            </a:r>
            <a:r>
              <a:rPr lang="vi-VN" sz="2800" dirty="0">
                <a:solidFill>
                  <a:schemeClr val="tx1"/>
                </a:solidFill>
              </a:rPr>
              <a:t> </a:t>
            </a:r>
          </a:p>
          <a:p>
            <a:r>
              <a:rPr lang="vi-VN" sz="2800" dirty="0" err="1">
                <a:solidFill>
                  <a:schemeClr val="tx1"/>
                </a:solidFill>
              </a:rPr>
              <a:t>Nhận</a:t>
            </a:r>
            <a:r>
              <a:rPr lang="vi-VN" sz="2800" dirty="0">
                <a:solidFill>
                  <a:schemeClr val="tx1"/>
                </a:solidFill>
              </a:rPr>
              <a:t> </a:t>
            </a:r>
            <a:r>
              <a:rPr lang="vi-VN" sz="2800" dirty="0" err="1">
                <a:solidFill>
                  <a:schemeClr val="tx1"/>
                </a:solidFill>
              </a:rPr>
              <a:t>định</a:t>
            </a:r>
            <a:r>
              <a:rPr lang="vi-VN" sz="2800" dirty="0">
                <a:solidFill>
                  <a:schemeClr val="tx1"/>
                </a:solidFill>
              </a:rPr>
              <a:t> </a:t>
            </a:r>
            <a:r>
              <a:rPr lang="vi-VN" sz="2800" dirty="0" err="1">
                <a:solidFill>
                  <a:schemeClr val="tx1"/>
                </a:solidFill>
              </a:rPr>
              <a:t>nào</a:t>
            </a:r>
            <a:r>
              <a:rPr lang="vi-VN" sz="2800" dirty="0">
                <a:solidFill>
                  <a:schemeClr val="tx1"/>
                </a:solidFill>
              </a:rPr>
              <a:t> sai: Dân </a:t>
            </a:r>
            <a:r>
              <a:rPr lang="vi-VN" sz="2800" dirty="0" err="1">
                <a:solidFill>
                  <a:schemeClr val="tx1"/>
                </a:solidFill>
              </a:rPr>
              <a:t>được</a:t>
            </a:r>
            <a:r>
              <a:rPr lang="vi-VN" sz="2800" dirty="0">
                <a:solidFill>
                  <a:schemeClr val="tx1"/>
                </a:solidFill>
              </a:rPr>
              <a:t> </a:t>
            </a:r>
            <a:r>
              <a:rPr lang="vi-VN" sz="2800" dirty="0" err="1">
                <a:solidFill>
                  <a:schemeClr val="tx1"/>
                </a:solidFill>
              </a:rPr>
              <a:t>hưởng</a:t>
            </a:r>
            <a:r>
              <a:rPr lang="vi-VN" sz="2800" dirty="0">
                <a:solidFill>
                  <a:schemeClr val="tx1"/>
                </a:solidFill>
              </a:rPr>
              <a:t> </a:t>
            </a:r>
            <a:r>
              <a:rPr lang="vi-VN" sz="2800" dirty="0" err="1">
                <a:solidFill>
                  <a:schemeClr val="tx1"/>
                </a:solidFill>
              </a:rPr>
              <a:t>quyền</a:t>
            </a:r>
            <a:r>
              <a:rPr lang="vi-VN" sz="2800" dirty="0">
                <a:solidFill>
                  <a:schemeClr val="tx1"/>
                </a:solidFill>
              </a:rPr>
              <a:t> </a:t>
            </a:r>
            <a:r>
              <a:rPr lang="vi-VN" sz="2800" dirty="0" err="1">
                <a:solidFill>
                  <a:schemeClr val="tx1"/>
                </a:solidFill>
              </a:rPr>
              <a:t>bầu</a:t>
            </a:r>
            <a:r>
              <a:rPr lang="vi-VN" sz="2800" dirty="0">
                <a:solidFill>
                  <a:schemeClr val="tx1"/>
                </a:solidFill>
              </a:rPr>
              <a:t> </a:t>
            </a:r>
            <a:r>
              <a:rPr lang="vi-VN" sz="2800" dirty="0" err="1">
                <a:solidFill>
                  <a:schemeClr val="tx1"/>
                </a:solidFill>
              </a:rPr>
              <a:t>cử</a:t>
            </a:r>
            <a:r>
              <a:rPr lang="vi-VN" sz="2800" dirty="0">
                <a:solidFill>
                  <a:schemeClr val="tx1"/>
                </a:solidFill>
              </a:rPr>
              <a:t> </a:t>
            </a:r>
            <a:r>
              <a:rPr lang="vi-VN" sz="2800" dirty="0" err="1">
                <a:solidFill>
                  <a:schemeClr val="tx1"/>
                </a:solidFill>
              </a:rPr>
              <a:t>và</a:t>
            </a:r>
            <a:r>
              <a:rPr lang="vi-VN" sz="2800" dirty="0">
                <a:solidFill>
                  <a:schemeClr val="tx1"/>
                </a:solidFill>
              </a:rPr>
              <a:t> </a:t>
            </a:r>
            <a:r>
              <a:rPr lang="vi-VN" sz="2800" dirty="0" err="1">
                <a:solidFill>
                  <a:schemeClr val="tx1"/>
                </a:solidFill>
              </a:rPr>
              <a:t>ứng</a:t>
            </a:r>
            <a:r>
              <a:rPr lang="vi-VN" sz="2800" dirty="0">
                <a:solidFill>
                  <a:schemeClr val="tx1"/>
                </a:solidFill>
              </a:rPr>
              <a:t> </a:t>
            </a:r>
            <a:r>
              <a:rPr lang="vi-VN" sz="2800" dirty="0" err="1">
                <a:solidFill>
                  <a:schemeClr val="tx1"/>
                </a:solidFill>
              </a:rPr>
              <a:t>cử</a:t>
            </a:r>
            <a:r>
              <a:rPr lang="vi-VN" sz="2800" dirty="0">
                <a:solidFill>
                  <a:schemeClr val="tx1"/>
                </a:solidFill>
              </a:rPr>
              <a:t> </a:t>
            </a:r>
            <a:r>
              <a:rPr lang="vi-VN" sz="2800" dirty="0" err="1">
                <a:solidFill>
                  <a:schemeClr val="tx1"/>
                </a:solidFill>
              </a:rPr>
              <a:t>một</a:t>
            </a:r>
            <a:r>
              <a:rPr lang="vi-VN" sz="2800" dirty="0">
                <a:solidFill>
                  <a:schemeClr val="tx1"/>
                </a:solidFill>
              </a:rPr>
              <a:t> </a:t>
            </a:r>
            <a:r>
              <a:rPr lang="vi-VN" sz="2800" dirty="0" err="1">
                <a:solidFill>
                  <a:schemeClr val="tx1"/>
                </a:solidFill>
              </a:rPr>
              <a:t>cách</a:t>
            </a:r>
            <a:r>
              <a:rPr lang="vi-VN" sz="2800" dirty="0">
                <a:solidFill>
                  <a:schemeClr val="tx1"/>
                </a:solidFill>
              </a:rPr>
              <a:t> </a:t>
            </a:r>
            <a:r>
              <a:rPr lang="vi-VN" sz="2800" dirty="0" err="1">
                <a:solidFill>
                  <a:schemeClr val="tx1"/>
                </a:solidFill>
              </a:rPr>
              <a:t>bình</a:t>
            </a:r>
            <a:r>
              <a:rPr lang="vi-VN" sz="2800" dirty="0">
                <a:solidFill>
                  <a:schemeClr val="tx1"/>
                </a:solidFill>
              </a:rPr>
              <a:t> </a:t>
            </a:r>
            <a:r>
              <a:rPr lang="vi-VN" sz="2800" dirty="0" err="1">
                <a:solidFill>
                  <a:schemeClr val="tx1"/>
                </a:solidFill>
              </a:rPr>
              <a:t>đẳng</a:t>
            </a:r>
            <a:r>
              <a:rPr lang="vi-VN" sz="2800" dirty="0">
                <a:solidFill>
                  <a:schemeClr val="tx1"/>
                </a:solidFill>
              </a:rPr>
              <a:t>, không phân </a:t>
            </a:r>
            <a:r>
              <a:rPr lang="vi-VN" sz="2800" dirty="0" err="1">
                <a:solidFill>
                  <a:schemeClr val="tx1"/>
                </a:solidFill>
              </a:rPr>
              <a:t>biệt</a:t>
            </a:r>
            <a:endParaRPr lang="vi-VN" sz="2800" dirty="0">
              <a:solidFill>
                <a:schemeClr val="tx1"/>
              </a:solidFill>
            </a:endParaRPr>
          </a:p>
          <a:p>
            <a:r>
              <a:rPr lang="vi-VN" sz="2800" b="1" dirty="0" err="1">
                <a:solidFill>
                  <a:schemeClr val="tx1"/>
                </a:solidFill>
              </a:rPr>
              <a:t>A.</a:t>
            </a:r>
            <a:r>
              <a:rPr lang="vi-VN" sz="2800" dirty="0" err="1">
                <a:solidFill>
                  <a:schemeClr val="tx1"/>
                </a:solidFill>
              </a:rPr>
              <a:t>Giới</a:t>
            </a:r>
            <a:r>
              <a:rPr lang="vi-VN" sz="2800" dirty="0">
                <a:solidFill>
                  <a:schemeClr val="tx1"/>
                </a:solidFill>
              </a:rPr>
              <a:t> </a:t>
            </a:r>
            <a:r>
              <a:rPr lang="vi-VN" sz="2800" dirty="0" err="1">
                <a:solidFill>
                  <a:schemeClr val="tx1"/>
                </a:solidFill>
              </a:rPr>
              <a:t>tính</a:t>
            </a:r>
            <a:r>
              <a:rPr lang="vi-VN" sz="2800" dirty="0">
                <a:solidFill>
                  <a:schemeClr val="tx1"/>
                </a:solidFill>
              </a:rPr>
              <a:t>, dân </a:t>
            </a:r>
            <a:r>
              <a:rPr lang="vi-VN" sz="2800" dirty="0" err="1">
                <a:solidFill>
                  <a:schemeClr val="tx1"/>
                </a:solidFill>
              </a:rPr>
              <a:t>tộc</a:t>
            </a:r>
            <a:r>
              <a:rPr lang="vi-VN" sz="2800" dirty="0">
                <a:solidFill>
                  <a:schemeClr val="tx1"/>
                </a:solidFill>
              </a:rPr>
              <a:t>, tôn </a:t>
            </a:r>
            <a:r>
              <a:rPr lang="vi-VN" sz="2800" dirty="0" err="1">
                <a:solidFill>
                  <a:schemeClr val="tx1"/>
                </a:solidFill>
              </a:rPr>
              <a:t>giáo</a:t>
            </a:r>
            <a:r>
              <a:rPr lang="vi-VN" sz="2800" dirty="0">
                <a:solidFill>
                  <a:schemeClr val="tx1"/>
                </a:solidFill>
              </a:rPr>
              <a:t>.</a:t>
            </a:r>
          </a:p>
          <a:p>
            <a:r>
              <a:rPr lang="vi-VN" sz="2800" b="1" dirty="0" err="1">
                <a:solidFill>
                  <a:schemeClr val="tx1"/>
                </a:solidFill>
              </a:rPr>
              <a:t>B.</a:t>
            </a:r>
            <a:r>
              <a:rPr lang="vi-VN" sz="2800" dirty="0" err="1">
                <a:solidFill>
                  <a:schemeClr val="tx1"/>
                </a:solidFill>
              </a:rPr>
              <a:t>Tình</a:t>
            </a:r>
            <a:r>
              <a:rPr lang="vi-VN" sz="2800" dirty="0">
                <a:solidFill>
                  <a:schemeClr val="tx1"/>
                </a:solidFill>
              </a:rPr>
              <a:t> </a:t>
            </a:r>
            <a:r>
              <a:rPr lang="vi-VN" sz="2800" dirty="0" err="1">
                <a:solidFill>
                  <a:schemeClr val="tx1"/>
                </a:solidFill>
              </a:rPr>
              <a:t>trạng</a:t>
            </a:r>
            <a:r>
              <a:rPr lang="vi-VN" sz="2800" dirty="0">
                <a:solidFill>
                  <a:schemeClr val="tx1"/>
                </a:solidFill>
              </a:rPr>
              <a:t> </a:t>
            </a:r>
            <a:r>
              <a:rPr lang="vi-VN" sz="2800" dirty="0" err="1">
                <a:solidFill>
                  <a:schemeClr val="tx1"/>
                </a:solidFill>
              </a:rPr>
              <a:t>pháp</a:t>
            </a:r>
            <a:r>
              <a:rPr lang="vi-VN" sz="2800" dirty="0">
                <a:solidFill>
                  <a:schemeClr val="tx1"/>
                </a:solidFill>
              </a:rPr>
              <a:t> </a:t>
            </a:r>
            <a:r>
              <a:rPr lang="vi-VN" sz="2800" dirty="0" err="1">
                <a:solidFill>
                  <a:schemeClr val="tx1"/>
                </a:solidFill>
              </a:rPr>
              <a:t>lý</a:t>
            </a:r>
            <a:r>
              <a:rPr lang="vi-VN" sz="2800" dirty="0">
                <a:solidFill>
                  <a:schemeClr val="tx1"/>
                </a:solidFill>
              </a:rPr>
              <a:t>.</a:t>
            </a:r>
          </a:p>
          <a:p>
            <a:r>
              <a:rPr lang="vi-VN" sz="2800" b="1" dirty="0" err="1">
                <a:solidFill>
                  <a:schemeClr val="tx1"/>
                </a:solidFill>
              </a:rPr>
              <a:t>C.</a:t>
            </a:r>
            <a:r>
              <a:rPr lang="vi-VN" sz="2800" dirty="0" err="1">
                <a:solidFill>
                  <a:schemeClr val="tx1"/>
                </a:solidFill>
              </a:rPr>
              <a:t>Trình</a:t>
            </a:r>
            <a:r>
              <a:rPr lang="vi-VN" sz="2800" dirty="0">
                <a:solidFill>
                  <a:schemeClr val="tx1"/>
                </a:solidFill>
              </a:rPr>
              <a:t> </a:t>
            </a:r>
            <a:r>
              <a:rPr lang="vi-VN" sz="2800" dirty="0" err="1">
                <a:solidFill>
                  <a:schemeClr val="tx1"/>
                </a:solidFill>
              </a:rPr>
              <a:t>độ</a:t>
            </a:r>
            <a:r>
              <a:rPr lang="vi-VN" sz="2800" dirty="0">
                <a:solidFill>
                  <a:schemeClr val="tx1"/>
                </a:solidFill>
              </a:rPr>
              <a:t> văn </a:t>
            </a:r>
            <a:r>
              <a:rPr lang="vi-VN" sz="2800" dirty="0" err="1">
                <a:solidFill>
                  <a:schemeClr val="tx1"/>
                </a:solidFill>
              </a:rPr>
              <a:t>hoá</a:t>
            </a:r>
            <a:r>
              <a:rPr lang="vi-VN" sz="2800" dirty="0">
                <a:solidFill>
                  <a:schemeClr val="tx1"/>
                </a:solidFill>
              </a:rPr>
              <a:t>, </a:t>
            </a:r>
            <a:r>
              <a:rPr lang="vi-VN" sz="2800" dirty="0" err="1">
                <a:solidFill>
                  <a:schemeClr val="tx1"/>
                </a:solidFill>
              </a:rPr>
              <a:t>nghề</a:t>
            </a:r>
            <a:r>
              <a:rPr lang="vi-VN" sz="2800" dirty="0">
                <a:solidFill>
                  <a:schemeClr val="tx1"/>
                </a:solidFill>
              </a:rPr>
              <a:t> </a:t>
            </a:r>
            <a:r>
              <a:rPr lang="vi-VN" sz="2800" dirty="0" err="1">
                <a:solidFill>
                  <a:schemeClr val="tx1"/>
                </a:solidFill>
              </a:rPr>
              <a:t>nghiệp</a:t>
            </a:r>
            <a:r>
              <a:rPr lang="vi-VN" sz="2800" dirty="0">
                <a:solidFill>
                  <a:schemeClr val="tx1"/>
                </a:solidFill>
              </a:rPr>
              <a:t>.</a:t>
            </a:r>
          </a:p>
          <a:p>
            <a:r>
              <a:rPr lang="vi-VN" sz="2800" b="1" dirty="0" err="1">
                <a:solidFill>
                  <a:schemeClr val="tx1"/>
                </a:solidFill>
              </a:rPr>
              <a:t>D.</a:t>
            </a:r>
            <a:r>
              <a:rPr lang="vi-VN" sz="2800" dirty="0" err="1">
                <a:solidFill>
                  <a:schemeClr val="tx1"/>
                </a:solidFill>
              </a:rPr>
              <a:t>Thời</a:t>
            </a:r>
            <a:r>
              <a:rPr lang="vi-VN" sz="2800" dirty="0">
                <a:solidFill>
                  <a:schemeClr val="tx1"/>
                </a:solidFill>
              </a:rPr>
              <a:t> </a:t>
            </a:r>
            <a:r>
              <a:rPr lang="vi-VN" sz="2800" dirty="0" err="1">
                <a:solidFill>
                  <a:schemeClr val="tx1"/>
                </a:solidFill>
              </a:rPr>
              <a:t>hạn</a:t>
            </a:r>
            <a:r>
              <a:rPr lang="vi-VN" sz="2800" dirty="0">
                <a:solidFill>
                  <a:schemeClr val="tx1"/>
                </a:solidFill>
              </a:rPr>
              <a:t> cư </a:t>
            </a:r>
            <a:r>
              <a:rPr lang="vi-VN" sz="2800" dirty="0" err="1">
                <a:solidFill>
                  <a:schemeClr val="tx1"/>
                </a:solidFill>
              </a:rPr>
              <a:t>trú</a:t>
            </a:r>
            <a:r>
              <a:rPr lang="vi-VN" sz="2800" dirty="0">
                <a:solidFill>
                  <a:schemeClr val="tx1"/>
                </a:solidFill>
              </a:rPr>
              <a:t> nơi </a:t>
            </a:r>
            <a:r>
              <a:rPr lang="vi-VN" sz="2800" dirty="0" err="1">
                <a:solidFill>
                  <a:schemeClr val="tx1"/>
                </a:solidFill>
              </a:rPr>
              <a:t>thực</a:t>
            </a:r>
            <a:r>
              <a:rPr lang="vi-VN" sz="2800" dirty="0">
                <a:solidFill>
                  <a:schemeClr val="tx1"/>
                </a:solidFill>
              </a:rPr>
              <a:t> </a:t>
            </a:r>
            <a:r>
              <a:rPr lang="vi-VN" sz="2800" dirty="0" err="1">
                <a:solidFill>
                  <a:schemeClr val="tx1"/>
                </a:solidFill>
              </a:rPr>
              <a:t>hiện</a:t>
            </a:r>
            <a:r>
              <a:rPr lang="vi-VN" sz="2800" dirty="0">
                <a:solidFill>
                  <a:schemeClr val="tx1"/>
                </a:solidFill>
              </a:rPr>
              <a:t> </a:t>
            </a:r>
            <a:r>
              <a:rPr lang="vi-VN" sz="2800" dirty="0" err="1">
                <a:solidFill>
                  <a:schemeClr val="tx1"/>
                </a:solidFill>
              </a:rPr>
              <a:t>quyền</a:t>
            </a:r>
            <a:r>
              <a:rPr lang="vi-VN" sz="2800" dirty="0">
                <a:solidFill>
                  <a:schemeClr val="tx1"/>
                </a:solidFill>
              </a:rPr>
              <a:t> </a:t>
            </a:r>
            <a:r>
              <a:rPr lang="vi-VN" sz="2800" dirty="0" err="1">
                <a:solidFill>
                  <a:schemeClr val="tx1"/>
                </a:solidFill>
              </a:rPr>
              <a:t>bầu</a:t>
            </a:r>
            <a:r>
              <a:rPr lang="vi-VN" sz="2800" dirty="0">
                <a:solidFill>
                  <a:schemeClr val="tx1"/>
                </a:solidFill>
              </a:rPr>
              <a:t> </a:t>
            </a:r>
            <a:r>
              <a:rPr lang="vi-VN" sz="2800" dirty="0" err="1">
                <a:solidFill>
                  <a:schemeClr val="tx1"/>
                </a:solidFill>
              </a:rPr>
              <a:t>cử</a:t>
            </a:r>
            <a:r>
              <a:rPr lang="vi-VN" sz="2800" dirty="0">
                <a:solidFill>
                  <a:schemeClr val="tx1"/>
                </a:solidFill>
              </a:rPr>
              <a:t>, </a:t>
            </a:r>
            <a:r>
              <a:rPr lang="vi-VN" sz="2800" dirty="0" err="1">
                <a:solidFill>
                  <a:schemeClr val="tx1"/>
                </a:solidFill>
              </a:rPr>
              <a:t>ứng</a:t>
            </a:r>
            <a:r>
              <a:rPr lang="vi-VN" sz="2800" dirty="0">
                <a:solidFill>
                  <a:schemeClr val="tx1"/>
                </a:solidFill>
              </a:rPr>
              <a:t> </a:t>
            </a:r>
            <a:r>
              <a:rPr lang="vi-VN" sz="2800" dirty="0" err="1">
                <a:solidFill>
                  <a:schemeClr val="tx1"/>
                </a:solidFill>
              </a:rPr>
              <a:t>cử</a:t>
            </a:r>
            <a:r>
              <a:rPr lang="vi-VN" sz="2800" dirty="0">
                <a:solidFill>
                  <a:schemeClr val="tx1"/>
                </a:solidFill>
              </a:rPr>
              <a:t>.</a:t>
            </a:r>
          </a:p>
        </p:txBody>
      </p:sp>
      <p:sp>
        <p:nvSpPr>
          <p:cNvPr id="5" name="Rectangle 4"/>
          <p:cNvSpPr/>
          <p:nvPr/>
        </p:nvSpPr>
        <p:spPr>
          <a:xfrm>
            <a:off x="2203821" y="4647995"/>
            <a:ext cx="7955280" cy="143974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err="1">
                <a:solidFill>
                  <a:srgbClr val="002060"/>
                </a:solidFill>
              </a:rPr>
              <a:t>Đáp</a:t>
            </a:r>
            <a:r>
              <a:rPr lang="vi-VN" sz="3200" b="1" dirty="0">
                <a:solidFill>
                  <a:srgbClr val="002060"/>
                </a:solidFill>
              </a:rPr>
              <a:t> </a:t>
            </a:r>
            <a:r>
              <a:rPr lang="vi-VN" sz="3200" b="1" dirty="0" err="1">
                <a:solidFill>
                  <a:srgbClr val="002060"/>
                </a:solidFill>
              </a:rPr>
              <a:t>án</a:t>
            </a:r>
            <a:r>
              <a:rPr lang="vi-VN" sz="3200" b="1" dirty="0">
                <a:solidFill>
                  <a:srgbClr val="002060"/>
                </a:solidFill>
              </a:rPr>
              <a:t> </a:t>
            </a:r>
            <a:r>
              <a:rPr lang="vi-VN" sz="3200" b="1" dirty="0" err="1">
                <a:solidFill>
                  <a:srgbClr val="002060"/>
                </a:solidFill>
              </a:rPr>
              <a:t>đúng</a:t>
            </a:r>
            <a:r>
              <a:rPr lang="vi-VN" sz="3200" b="1" dirty="0">
                <a:solidFill>
                  <a:srgbClr val="002060"/>
                </a:solidFill>
              </a:rPr>
              <a:t> </a:t>
            </a:r>
            <a:r>
              <a:rPr lang="vi-VN" sz="3200" b="1" dirty="0" err="1">
                <a:solidFill>
                  <a:srgbClr val="002060"/>
                </a:solidFill>
              </a:rPr>
              <a:t>là</a:t>
            </a:r>
            <a:r>
              <a:rPr lang="vi-VN" sz="3200" b="1" dirty="0">
                <a:solidFill>
                  <a:srgbClr val="002060"/>
                </a:solidFill>
              </a:rPr>
              <a:t> B</a:t>
            </a:r>
            <a:endParaRPr lang="en-US" sz="3200" b="1" dirty="0">
              <a:solidFill>
                <a:srgbClr val="002060"/>
              </a:solidFill>
            </a:endParaRPr>
          </a:p>
        </p:txBody>
      </p:sp>
      <p:sp>
        <p:nvSpPr>
          <p:cNvPr id="15" name="Rectangle 14"/>
          <p:cNvSpPr/>
          <p:nvPr/>
        </p:nvSpPr>
        <p:spPr>
          <a:xfrm>
            <a:off x="1645102" y="3013502"/>
            <a:ext cx="8901797" cy="830997"/>
          </a:xfrm>
          <a:prstGeom prst="rect">
            <a:avLst/>
          </a:prstGeom>
          <a:noFill/>
        </p:spPr>
        <p:txBody>
          <a:bodyPr wrap="none" lIns="91440" tIns="45720" rIns="91440" bIns="45720">
            <a:spAutoFit/>
          </a:bodyPr>
          <a:lstStyle/>
          <a:p>
            <a:pPr algn="ctr"/>
            <a:r>
              <a:rPr lang="vi-VN" sz="4800" b="1" dirty="0">
                <a:solidFill>
                  <a:srgbClr val="FF0000"/>
                </a:solidFill>
              </a:rPr>
              <a:t>BẠN ĐÃ TRẢ LỜI ĐÚNG (+1đ)</a:t>
            </a:r>
            <a:endParaRPr lang="en-US" sz="4800" b="1" dirty="0">
              <a:solidFill>
                <a:srgbClr val="FF0000"/>
              </a:solidFill>
            </a:endParaRPr>
          </a:p>
        </p:txBody>
      </p:sp>
    </p:spTree>
    <p:extLst>
      <p:ext uri="{BB962C8B-B14F-4D97-AF65-F5344CB8AC3E}">
        <p14:creationId xmlns:p14="http://schemas.microsoft.com/office/powerpoint/2010/main" val="337616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1000"/>
                            </p:stCondLst>
                            <p:childTnLst>
                              <p:par>
                                <p:cTn id="34" presetID="23" presetClass="entr" presetSubtype="3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strVal val="4*#ppt_w"/>
                                          </p:val>
                                        </p:tav>
                                        <p:tav tm="100000">
                                          <p:val>
                                            <p:strVal val="#ppt_w"/>
                                          </p:val>
                                        </p:tav>
                                      </p:tavLst>
                                    </p:anim>
                                    <p:anim calcmode="lin" valueType="num">
                                      <p:cBhvr>
                                        <p:cTn id="37" dur="500" fill="hold"/>
                                        <p:tgtEl>
                                          <p:spTgt spid="15"/>
                                        </p:tgtEl>
                                        <p:attrNameLst>
                                          <p:attrName>ppt_h</p:attrName>
                                        </p:attrNameLst>
                                      </p:cBhvr>
                                      <p:tavLst>
                                        <p:tav tm="0">
                                          <p:val>
                                            <p:strVal val="4*#ppt_h"/>
                                          </p:val>
                                        </p:tav>
                                        <p:tav tm="100000">
                                          <p:val>
                                            <p:strVal val="#ppt_h"/>
                                          </p:val>
                                        </p:tav>
                                      </p:tavLst>
                                    </p:anim>
                                  </p:childTnLst>
                                </p:cTn>
                              </p:par>
                              <p:par>
                                <p:cTn id="38" presetID="21" presetClass="emph" presetSubtype="0" repeatCount="indefinite" fill="hold" grpId="1" nodeType="withEffect">
                                  <p:stCondLst>
                                    <p:cond delay="0"/>
                                  </p:stCondLst>
                                  <p:childTnLst>
                                    <p:animClr clrSpc="hsl" dir="cw">
                                      <p:cBhvr override="childStyle">
                                        <p:cTn id="39" dur="500" fill="hold"/>
                                        <p:tgtEl>
                                          <p:spTgt spid="15"/>
                                        </p:tgtEl>
                                        <p:attrNameLst>
                                          <p:attrName>style.color</p:attrName>
                                        </p:attrNameLst>
                                      </p:cBhvr>
                                      <p:by>
                                        <p:hsl h="7200000" s="0" l="0"/>
                                      </p:by>
                                    </p:animClr>
                                    <p:animClr clrSpc="hsl" dir="cw">
                                      <p:cBhvr>
                                        <p:cTn id="40" dur="500" fill="hold"/>
                                        <p:tgtEl>
                                          <p:spTgt spid="15"/>
                                        </p:tgtEl>
                                        <p:attrNameLst>
                                          <p:attrName>fillcolor</p:attrName>
                                        </p:attrNameLst>
                                      </p:cBhvr>
                                      <p:by>
                                        <p:hsl h="7200000" s="0" l="0"/>
                                      </p:by>
                                    </p:animClr>
                                    <p:animClr clrSpc="hsl" dir="cw">
                                      <p:cBhvr>
                                        <p:cTn id="41" dur="500" fill="hold"/>
                                        <p:tgtEl>
                                          <p:spTgt spid="15"/>
                                        </p:tgtEl>
                                        <p:attrNameLst>
                                          <p:attrName>stroke.color</p:attrName>
                                        </p:attrNameLst>
                                      </p:cBhvr>
                                      <p:by>
                                        <p:hsl h="7200000" s="0" l="0"/>
                                      </p:by>
                                    </p:animClr>
                                    <p:set>
                                      <p:cBhvr>
                                        <p:cTn id="42" dur="500" fill="hold"/>
                                        <p:tgtEl>
                                          <p:spTgt spid="15"/>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P spid="15" grpId="0"/>
      <p:bldP spid="1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2264</Words>
  <Application>Microsoft Office PowerPoint</Application>
  <PresentationFormat>Màn hình rộng</PresentationFormat>
  <Paragraphs>201</Paragraphs>
  <Slides>24</Slides>
  <Notes>0</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24</vt:i4>
      </vt:variant>
    </vt:vector>
  </HeadingPairs>
  <TitlesOfParts>
    <vt:vector size="34" baseType="lpstr">
      <vt:lpstr>Nunito Sans</vt:lpstr>
      <vt:lpstr>Roboto</vt:lpstr>
      <vt:lpstr>Arial</vt:lpstr>
      <vt:lpstr>.VnTime</vt:lpstr>
      <vt:lpstr>Calibri Light</vt:lpstr>
      <vt:lpstr>Calibri</vt:lpstr>
      <vt:lpstr>OpenSans</vt:lpstr>
      <vt:lpstr>Times New Roman</vt:lpstr>
      <vt:lpstr>inherit</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Phần bài tập</vt:lpstr>
      <vt:lpstr>Bản trình bày PowerPoint</vt:lpstr>
      <vt:lpstr>Trưởng thôn X mời các hộ gia đình trong tổ họp để thảo luận về việc đóng góp sửa chữa đường đi và một số việc khác trong thôn. Gia đình anh H kinh doanh rất khá giả nhưng ít khi anh tham gia các việc của thôn, xóm. Khi trưởng thôn đến nhà thông báo nội dung và mời gia đình dự họp, anh đóng luôn tiền rồi báo bận không đến họp được. Anh H cho rằng việc họp hành ở thôn xóm chỉ tốn thời gian mà không có kết quả. Câu hỏi: 1/ Anh H suy nghĩ như vậy có đúng không? Vì sao? 2/ Theo em, việc tổ chức họp ớ thôn, bản, tổ dân phố, có ý nghĩa thế nào? </vt:lpstr>
      <vt:lpstr>Trong khu dân cư nơi gia đình Quang sinh sống có một lò giết mổ động vật. Hoạt động của lò giết mổ động vật này gây ô nhiễm trầm trọng ra xung quanh vì những chất thải của nó. Bà con phàn nàn nhiều nhưng cảnh đó vẫn tiếp tục tái diễn... Câu hỏi: Theo em, Quang nên làm gì trước tình trạng đó? </vt:lpstr>
      <vt:lpstr>Bác Hùng là đại biểu Hội đồng nhàn dân xã H. Bác Mạnh là nông dân của xã đã đến gặp bác Hùng phàn ánh việc cán bộ xã bán đất công và xây dựng nhà trái phép. Việc bác Mạnh phản ánh là đúng hay sai ? Vì sao ? </vt:lpstr>
      <vt:lpstr>Bản trình bày PowerPoint</vt:lpstr>
      <vt:lpstr>Bản trình bày PowerPoint</vt:lpstr>
      <vt:lpstr>Ý kiến nào dưới đây về quyền tham gia quản lí nhà nước, quản lí xã hội là đúng?  A. Chỉ những người lãnh đạo nhà nước mới có quyền tham gia quản lí nhà nước, quản lí xã hội B. Chỉ nhũng cán bộ công chức nhà nước mới có quyền tham gia quản lí nhà nước, quản lí xã hội C. Chỉ những công dân đủ 18 tuổi trở lên mới có quyền tham gia quản lí nhà nước, quản lí xã hội D. Mọi công dân đều có quyền tham gia quản lí nhà nước, quản lí xã hội  </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Nguyễn Minh Tiến</cp:lastModifiedBy>
  <cp:revision>31</cp:revision>
  <dcterms:created xsi:type="dcterms:W3CDTF">2018-04-11T05:48:28Z</dcterms:created>
  <dcterms:modified xsi:type="dcterms:W3CDTF">2021-04-13T12:53:21Z</dcterms:modified>
</cp:coreProperties>
</file>