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342" r:id="rId3"/>
    <p:sldId id="345" r:id="rId4"/>
    <p:sldId id="346" r:id="rId5"/>
    <p:sldId id="272" r:id="rId6"/>
    <p:sldId id="669" r:id="rId7"/>
    <p:sldId id="309" r:id="rId8"/>
    <p:sldId id="311" r:id="rId9"/>
    <p:sldId id="312" r:id="rId10"/>
    <p:sldId id="347" r:id="rId11"/>
    <p:sldId id="348" r:id="rId12"/>
    <p:sldId id="662" r:id="rId13"/>
    <p:sldId id="315" r:id="rId14"/>
    <p:sldId id="351" r:id="rId15"/>
    <p:sldId id="352" r:id="rId16"/>
    <p:sldId id="663" r:id="rId17"/>
    <p:sldId id="355" r:id="rId18"/>
    <p:sldId id="356" r:id="rId19"/>
    <p:sldId id="318" r:id="rId20"/>
    <p:sldId id="358" r:id="rId21"/>
    <p:sldId id="359" r:id="rId22"/>
    <p:sldId id="319" r:id="rId23"/>
    <p:sldId id="360" r:id="rId24"/>
    <p:sldId id="280" r:id="rId25"/>
    <p:sldId id="349" r:id="rId26"/>
    <p:sldId id="350" r:id="rId27"/>
    <p:sldId id="361" r:id="rId28"/>
    <p:sldId id="671" r:id="rId29"/>
    <p:sldId id="364" r:id="rId30"/>
    <p:sldId id="664" r:id="rId31"/>
    <p:sldId id="672" r:id="rId32"/>
    <p:sldId id="366" r:id="rId33"/>
    <p:sldId id="367" r:id="rId34"/>
    <p:sldId id="368" r:id="rId35"/>
    <p:sldId id="369" r:id="rId36"/>
    <p:sldId id="370" r:id="rId37"/>
    <p:sldId id="337" r:id="rId38"/>
    <p:sldId id="371" r:id="rId39"/>
    <p:sldId id="372" r:id="rId40"/>
    <p:sldId id="374"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B3DA1E9-03AC-4EBC-849B-7287B83E6DCC}" type="datetimeFigureOut">
              <a:rPr lang="en-US"/>
              <a:pPr>
                <a:defRPr/>
              </a:pPr>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7DDD283-C985-4118-99E6-FDCAF4AB85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47704-D9B9-4378-84B3-7983DCAEE9C2}" type="slidenum">
              <a:rPr lang="en-US" altLang="en-US">
                <a:solidFill>
                  <a:srgbClr val="000000"/>
                </a:solidFill>
                <a:latin typeface="Arial" charset="0"/>
                <a:cs typeface="Arial" charset="0"/>
              </a:rPr>
              <a:pPr fontAlgn="base">
                <a:spcBef>
                  <a:spcPct val="0"/>
                </a:spcBef>
                <a:spcAft>
                  <a:spcPct val="0"/>
                </a:spcAft>
              </a:pPr>
              <a:t>1</a:t>
            </a:fld>
            <a:endParaRPr lang="en-US" altLang="en-US">
              <a:solidFill>
                <a:srgbClr val="000000"/>
              </a:solidFill>
              <a:latin typeface="Arial" charset="0"/>
              <a:cs typeface="Arial" charset="0"/>
            </a:endParaRPr>
          </a:p>
        </p:txBody>
      </p:sp>
      <p:sp>
        <p:nvSpPr>
          <p:cNvPr id="2969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A73E-6C50-445A-AFD4-65D5ABC8F50D}" type="slidenum">
              <a:rPr lang="en-US" altLang="en-US">
                <a:solidFill>
                  <a:srgbClr val="000000"/>
                </a:solidFill>
                <a:latin typeface="Arial" charset="0"/>
                <a:cs typeface="Arial" charset="0"/>
              </a:rPr>
              <a:pPr fontAlgn="base">
                <a:spcBef>
                  <a:spcPct val="0"/>
                </a:spcBef>
                <a:spcAft>
                  <a:spcPct val="0"/>
                </a:spcAft>
              </a:pPr>
              <a:t>3</a:t>
            </a:fld>
            <a:endParaRPr lang="en-US" altLang="en-US">
              <a:solidFill>
                <a:srgbClr val="000000"/>
              </a:solidFill>
              <a:latin typeface="Arial" charset="0"/>
              <a:cs typeface="Arial" charset="0"/>
            </a:endParaRPr>
          </a:p>
        </p:txBody>
      </p:sp>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50000"/>
              </a:spcBef>
              <a:spcAft>
                <a:spcPct val="0"/>
              </a:spcAft>
            </a:pPr>
            <a:fld id="{F84E78E3-02CF-41B7-9C7C-FE3A8DA92E4D}" type="slidenum">
              <a:rPr lang="en-US" altLang="en-US">
                <a:solidFill>
                  <a:srgbClr val="000000"/>
                </a:solidFill>
                <a:latin typeface="Times New Roman" pitchFamily="18" charset="0"/>
                <a:cs typeface="Arial" charset="0"/>
              </a:rPr>
              <a:pPr eaLnBrk="0" fontAlgn="base" hangingPunct="0">
                <a:spcBef>
                  <a:spcPct val="50000"/>
                </a:spcBef>
                <a:spcAft>
                  <a:spcPct val="0"/>
                </a:spcAft>
              </a:pPr>
              <a:t>10</a:t>
            </a:fld>
            <a:endParaRPr lang="en-US" altLang="en-US">
              <a:solidFill>
                <a:srgbClr val="000000"/>
              </a:solidFill>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4B83C4A3-2FF0-4DB5-8F4C-DB78B39201DA}" type="datetimeFigureOut">
              <a:rPr lang="en-US"/>
              <a:pPr>
                <a:defRPr/>
              </a:pPr>
              <a:t>3/4/2023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04830A5-3A39-4AC1-A92B-7B53CBDD3A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D3E6DFDB-7FB7-4A49-B670-6756E89C4337}" type="datetimeFigureOut">
              <a:rPr lang="en-US"/>
              <a:pPr>
                <a:defRPr/>
              </a:pPr>
              <a:t>3/4/2023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C4EF8BB-3F55-48AB-A197-342F5015DD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188409B6-FA1C-4FF9-A8B6-901E427708F3}" type="datetimeFigureOut">
              <a:rPr lang="en-US"/>
              <a:pPr>
                <a:defRPr/>
              </a:pPr>
              <a:t>3/4/2023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4A8F7062-2D66-456A-A1C0-E6D3DDD21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86CD9D-0BC4-4EBA-AD92-551BF585C52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E76F03C-432F-464A-80D3-3117F14601A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478DBAE5-9767-47AE-8BA6-648DE2D9EDF4}"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57FB8AE-3856-4D4B-9556-02438AD8AE2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C08F5AF6-FE78-4218-AC62-BB3081E0E321}"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93C62EFC-216F-497B-9574-5CA9C4B45868}"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93D46685-A84B-49D5-85C6-46F5D6619414}"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3075E828-A3B4-4D10-A249-842426799A9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E2CA5FBC-EC17-45B3-BE74-A2A827F83638}" type="datetimeFigureOut">
              <a:rPr lang="en-US"/>
              <a:pPr>
                <a:defRPr/>
              </a:pPr>
              <a:t>3/4/2023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601FB6F-AD1A-4842-9049-608C59036B8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559A386-B83B-4DC3-989B-DBBCE5F762D1}"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DC0C11FE-034B-4103-AB8F-FF19892D06AE}"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3610D94-9D26-43BD-9C56-2CCA0B83D991}"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B1E6DD0-C8AA-4199-8943-8162E0375559}"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a:defRPr/>
            </a:lvl1pPr>
          </a:lstStyle>
          <a:p>
            <a:pPr>
              <a:defRPr/>
            </a:pPr>
            <a:fld id="{81D28AB3-0DE8-4714-AC9F-9B63E0B23562}" type="slidenum">
              <a:rPr lang="en-US" altLang="en-US"/>
              <a:pPr>
                <a:defRPr/>
              </a:pPr>
              <a:t>‹#›</a:t>
            </a:fld>
            <a:endParaRPr lang="en-US" altLang="en-US"/>
          </a:p>
        </p:txBody>
      </p:sp>
    </p:spTree>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p:txBody>
          <a:bodyPr/>
          <a:lstStyle>
            <a:lvl1pPr>
              <a:defRPr/>
            </a:lvl1pPr>
          </a:lstStyle>
          <a:p>
            <a:pPr>
              <a:defRPr/>
            </a:pPr>
            <a:fld id="{4A18CC5F-D570-4F64-A0B9-B3133AA62E50}" type="datetimeFigureOut">
              <a:rPr lang="en-US"/>
              <a:pPr>
                <a:defRPr/>
              </a:pPr>
              <a:t>3/4/2023</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0F650AF-2EBA-479F-B97F-0FA27504B8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F67D607A-7D09-4CE0-93DC-E7107FC1690B}" type="datetimeFigureOut">
              <a:rPr lang="en-US"/>
              <a:pPr>
                <a:defRPr/>
              </a:pPr>
              <a:t>3/4/2023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89547FA2-B9CB-4CB0-A84C-A6FF5F8721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6C5F5BD4-9126-440E-A0DF-31190B769D43}" type="datetimeFigureOut">
              <a:rPr lang="en-US"/>
              <a:pPr>
                <a:defRPr/>
              </a:pPr>
              <a:t>3/4/2023</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81EB3825-1EFD-48D3-BEE1-CE1A0AFB70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BA7D3BB5-990A-49F6-BA1E-E827463E6094}" type="datetimeFigureOut">
              <a:rPr lang="en-US"/>
              <a:pPr>
                <a:defRPr/>
              </a:pPr>
              <a:t>3/4/2023</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5CE34BD2-EC6E-4320-857E-25259470EE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E709C87A-DA7C-40EC-B33A-D4BC74116FB0}" type="datetimeFigureOut">
              <a:rPr lang="en-US"/>
              <a:pPr>
                <a:defRPr/>
              </a:pPr>
              <a:t>3/4/2023</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D9A6625F-09C5-451D-A435-6093AB01BA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lvl1pPr>
          </a:lstStyle>
          <a:p>
            <a:pPr>
              <a:defRPr/>
            </a:pPr>
            <a:fld id="{43CEBB1E-1853-4664-A797-BD088D35C39D}" type="datetimeFigureOut">
              <a:rPr lang="en-US"/>
              <a:pPr>
                <a:defRPr/>
              </a:pPr>
              <a:t>3/4/2023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6DEEEAEF-B602-46A5-9CE6-40B9240E3C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lvl1pPr>
          </a:lstStyle>
          <a:p>
            <a:pPr>
              <a:defRPr/>
            </a:pPr>
            <a:fld id="{B9E864AB-0C8B-42C4-8088-C44AAA445226}" type="datetimeFigureOut">
              <a:rPr lang="en-US"/>
              <a:pPr>
                <a:defRPr/>
              </a:pPr>
              <a:t>3/4/2023</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56FDAE80-E82C-4FB3-9336-D54ECDC567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A91FD0-C61E-4AC0-9202-FF4161F8DE67}" type="datetimeFigureOut">
              <a:rPr lang="en-US"/>
              <a:pPr>
                <a:defRPr/>
              </a:pPr>
              <a:t>3/4/2023</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8EAE6F-4648-4DBC-BAF7-770F6776A4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86"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ct val="5000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ct val="5000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ct val="50000"/>
              </a:spcBef>
              <a:spcAft>
                <a:spcPts val="0"/>
              </a:spcAft>
              <a:defRPr sz="1200">
                <a:solidFill>
                  <a:srgbClr val="898989"/>
                </a:solidFill>
                <a:latin typeface="+mn-lt"/>
                <a:cs typeface="+mn-cs"/>
              </a:defRPr>
            </a:lvl1pPr>
          </a:lstStyle>
          <a:p>
            <a:pPr>
              <a:defRPr/>
            </a:pPr>
            <a:fld id="{63DACF4C-5407-4723-860C-9EACAE99CA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87" r:id="rId12"/>
  </p:sldLayoutIdLst>
  <p:transition>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wmf"/><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wmf"/><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wmf"/><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wmf"/><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slide" Target="slide15.xml"/><Relationship Id="rId7" Type="http://schemas.openxmlformats.org/officeDocument/2006/relationships/slide" Target="slide21.xml"/><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slide" Target="slide17.xml"/></Relationships>
</file>

<file path=ppt/slides/_rels/slide3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audio" Target="../media/audio4.wav"/><Relationship Id="rId4" Type="http://schemas.openxmlformats.org/officeDocument/2006/relationships/audio" Target="../media/audio3.wav"/></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563688" y="4286250"/>
            <a:ext cx="9677400" cy="3375025"/>
            <a:chOff x="0" y="0"/>
            <a:chExt cx="5460" cy="3810"/>
          </a:xfrm>
        </p:grpSpPr>
        <p:sp>
          <p:nvSpPr>
            <p:cNvPr id="28698" name="AutoShape 3"/>
            <p:cNvSpPr>
              <a:spLocks noChangeAspect="1" noChangeArrowheads="1"/>
            </p:cNvSpPr>
            <p:nvPr/>
          </p:nvSpPr>
          <p:spPr bwMode="auto">
            <a:xfrm>
              <a:off x="0" y="0"/>
              <a:ext cx="5460" cy="3810"/>
            </a:xfrm>
            <a:prstGeom prst="rect">
              <a:avLst/>
            </a:prstGeom>
            <a:noFill/>
            <a:ln w="9525">
              <a:noFill/>
              <a:miter lim="800000"/>
              <a:headEnd/>
              <a:tailEnd/>
            </a:ln>
          </p:spPr>
          <p:txBody>
            <a:bodyPr/>
            <a:lstStyle/>
            <a:p>
              <a:endParaRPr lang="en-US" altLang="en-US">
                <a:solidFill>
                  <a:srgbClr val="000000"/>
                </a:solidFill>
              </a:endParaRPr>
            </a:p>
          </p:txBody>
        </p:sp>
        <p:sp>
          <p:nvSpPr>
            <p:cNvPr id="2869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w="9525">
              <a:noFill/>
              <a:round/>
              <a:headEnd/>
              <a:tailEnd/>
            </a:ln>
          </p:spPr>
          <p:txBody>
            <a:bodyPr/>
            <a:lstStyle/>
            <a:p>
              <a:endParaRPr lang="vi-VN"/>
            </a:p>
          </p:txBody>
        </p:sp>
        <p:sp>
          <p:nvSpPr>
            <p:cNvPr id="2870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w="9525">
              <a:noFill/>
              <a:round/>
              <a:headEnd/>
              <a:tailEnd/>
            </a:ln>
          </p:spPr>
          <p:txBody>
            <a:bodyPr/>
            <a:lstStyle/>
            <a:p>
              <a:endParaRPr lang="vi-VN"/>
            </a:p>
          </p:txBody>
        </p:sp>
        <p:sp>
          <p:nvSpPr>
            <p:cNvPr id="2870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w="9525">
              <a:noFill/>
              <a:round/>
              <a:headEnd/>
              <a:tailEnd/>
            </a:ln>
          </p:spPr>
          <p:txBody>
            <a:bodyPr/>
            <a:lstStyle/>
            <a:p>
              <a:endParaRPr lang="vi-VN"/>
            </a:p>
          </p:txBody>
        </p:sp>
        <p:sp>
          <p:nvSpPr>
            <p:cNvPr id="2870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w="9525">
              <a:noFill/>
              <a:round/>
              <a:headEnd/>
              <a:tailEnd/>
            </a:ln>
          </p:spPr>
          <p:txBody>
            <a:bodyPr/>
            <a:lstStyle/>
            <a:p>
              <a:endParaRPr lang="vi-VN"/>
            </a:p>
          </p:txBody>
        </p:sp>
        <p:sp>
          <p:nvSpPr>
            <p:cNvPr id="2870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w="9525">
              <a:noFill/>
              <a:round/>
              <a:headEnd/>
              <a:tailEnd/>
            </a:ln>
          </p:spPr>
          <p:txBody>
            <a:bodyPr/>
            <a:lstStyle/>
            <a:p>
              <a:endParaRPr lang="vi-VN"/>
            </a:p>
          </p:txBody>
        </p:sp>
        <p:sp>
          <p:nvSpPr>
            <p:cNvPr id="2870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w="9525">
              <a:noFill/>
              <a:round/>
              <a:headEnd/>
              <a:tailEnd/>
            </a:ln>
          </p:spPr>
          <p:txBody>
            <a:bodyPr/>
            <a:lstStyle/>
            <a:p>
              <a:endParaRPr lang="vi-VN"/>
            </a:p>
          </p:txBody>
        </p:sp>
        <p:sp>
          <p:nvSpPr>
            <p:cNvPr id="2870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w="9525">
              <a:noFill/>
              <a:round/>
              <a:headEnd/>
              <a:tailEnd/>
            </a:ln>
          </p:spPr>
          <p:txBody>
            <a:bodyPr/>
            <a:lstStyle/>
            <a:p>
              <a:endParaRPr lang="vi-VN"/>
            </a:p>
          </p:txBody>
        </p:sp>
        <p:sp>
          <p:nvSpPr>
            <p:cNvPr id="2870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w="9525">
              <a:noFill/>
              <a:round/>
              <a:headEnd/>
              <a:tailEnd/>
            </a:ln>
          </p:spPr>
          <p:txBody>
            <a:bodyPr/>
            <a:lstStyle/>
            <a:p>
              <a:endParaRPr lang="vi-VN"/>
            </a:p>
          </p:txBody>
        </p:sp>
        <p:sp>
          <p:nvSpPr>
            <p:cNvPr id="2870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w="9525">
              <a:noFill/>
              <a:round/>
              <a:headEnd/>
              <a:tailEnd/>
            </a:ln>
          </p:spPr>
          <p:txBody>
            <a:bodyPr/>
            <a:lstStyle/>
            <a:p>
              <a:endParaRPr lang="vi-VN"/>
            </a:p>
          </p:txBody>
        </p:sp>
        <p:sp>
          <p:nvSpPr>
            <p:cNvPr id="2870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w="9525">
              <a:noFill/>
              <a:round/>
              <a:headEnd/>
              <a:tailEnd/>
            </a:ln>
          </p:spPr>
          <p:txBody>
            <a:bodyPr/>
            <a:lstStyle/>
            <a:p>
              <a:endParaRPr lang="vi-VN"/>
            </a:p>
          </p:txBody>
        </p:sp>
        <p:sp>
          <p:nvSpPr>
            <p:cNvPr id="2870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w="9525">
              <a:noFill/>
              <a:round/>
              <a:headEnd/>
              <a:tailEnd/>
            </a:ln>
          </p:spPr>
          <p:txBody>
            <a:bodyPr/>
            <a:lstStyle/>
            <a:p>
              <a:endParaRPr lang="vi-VN"/>
            </a:p>
          </p:txBody>
        </p:sp>
        <p:sp>
          <p:nvSpPr>
            <p:cNvPr id="2871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w="9525">
              <a:noFill/>
              <a:round/>
              <a:headEnd/>
              <a:tailEnd/>
            </a:ln>
          </p:spPr>
          <p:txBody>
            <a:bodyPr/>
            <a:lstStyle/>
            <a:p>
              <a:endParaRPr lang="vi-VN"/>
            </a:p>
          </p:txBody>
        </p:sp>
        <p:sp>
          <p:nvSpPr>
            <p:cNvPr id="2871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w="9525">
              <a:noFill/>
              <a:round/>
              <a:headEnd/>
              <a:tailEnd/>
            </a:ln>
          </p:spPr>
          <p:txBody>
            <a:bodyPr/>
            <a:lstStyle/>
            <a:p>
              <a:endParaRPr lang="vi-VN"/>
            </a:p>
          </p:txBody>
        </p:sp>
        <p:sp>
          <p:nvSpPr>
            <p:cNvPr id="2871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w="9525">
              <a:noFill/>
              <a:round/>
              <a:headEnd/>
              <a:tailEnd/>
            </a:ln>
          </p:spPr>
          <p:txBody>
            <a:bodyPr/>
            <a:lstStyle/>
            <a:p>
              <a:endParaRPr lang="vi-VN"/>
            </a:p>
          </p:txBody>
        </p:sp>
        <p:sp>
          <p:nvSpPr>
            <p:cNvPr id="2871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w="9525">
              <a:noFill/>
              <a:round/>
              <a:headEnd/>
              <a:tailEnd/>
            </a:ln>
          </p:spPr>
          <p:txBody>
            <a:bodyPr/>
            <a:lstStyle/>
            <a:p>
              <a:endParaRPr lang="vi-VN"/>
            </a:p>
          </p:txBody>
        </p:sp>
        <p:sp>
          <p:nvSpPr>
            <p:cNvPr id="2871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p:spPr>
          <p:txBody>
            <a:bodyPr/>
            <a:lstStyle/>
            <a:p>
              <a:endParaRPr lang="vi-VN"/>
            </a:p>
          </p:txBody>
        </p:sp>
        <p:sp>
          <p:nvSpPr>
            <p:cNvPr id="2871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w="9525">
              <a:noFill/>
              <a:round/>
              <a:headEnd/>
              <a:tailEnd/>
            </a:ln>
          </p:spPr>
          <p:txBody>
            <a:bodyPr/>
            <a:lstStyle/>
            <a:p>
              <a:endParaRPr lang="vi-VN"/>
            </a:p>
          </p:txBody>
        </p:sp>
        <p:sp>
          <p:nvSpPr>
            <p:cNvPr id="2871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w="9525">
              <a:noFill/>
              <a:round/>
              <a:headEnd/>
              <a:tailEnd/>
            </a:ln>
          </p:spPr>
          <p:txBody>
            <a:bodyPr/>
            <a:lstStyle/>
            <a:p>
              <a:endParaRPr lang="vi-VN"/>
            </a:p>
          </p:txBody>
        </p:sp>
        <p:sp>
          <p:nvSpPr>
            <p:cNvPr id="2871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w="9525">
              <a:noFill/>
              <a:round/>
              <a:headEnd/>
              <a:tailEnd/>
            </a:ln>
          </p:spPr>
          <p:txBody>
            <a:bodyPr/>
            <a:lstStyle/>
            <a:p>
              <a:endParaRPr lang="vi-VN"/>
            </a:p>
          </p:txBody>
        </p:sp>
      </p:grpSp>
      <p:sp>
        <p:nvSpPr>
          <p:cNvPr id="3095" name="WordArt 23"/>
          <p:cNvSpPr>
            <a:spLocks noChangeArrowheads="1" noChangeShapeType="1" noTextEdit="1"/>
          </p:cNvSpPr>
          <p:nvPr/>
        </p:nvSpPr>
        <p:spPr bwMode="auto">
          <a:xfrm>
            <a:off x="1901825" y="950913"/>
            <a:ext cx="8686800" cy="1828800"/>
          </a:xfrm>
          <a:prstGeom prst="rect">
            <a:avLst/>
          </a:prstGeom>
        </p:spPr>
        <p:txBody>
          <a:bodyPr wrap="none" fromWordArt="1">
            <a:prstTxWarp prst="textChevron">
              <a:avLst>
                <a:gd name="adj" fmla="val 25000"/>
              </a:avLst>
            </a:prstTxWarp>
          </a:bodyPr>
          <a:lstStyle/>
          <a:p>
            <a:pPr algn="ctr"/>
            <a:r>
              <a:rPr lang="vi-VN" sz="36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Chào mừng các em học sinh đến với tiết học!</a:t>
            </a:r>
          </a:p>
        </p:txBody>
      </p:sp>
      <p:grpSp>
        <p:nvGrpSpPr>
          <p:cNvPr id="3" name="Group 27"/>
          <p:cNvGrpSpPr>
            <a:grpSpLocks/>
          </p:cNvGrpSpPr>
          <p:nvPr/>
        </p:nvGrpSpPr>
        <p:grpSpPr bwMode="auto">
          <a:xfrm rot="-637170">
            <a:off x="6007100" y="4294188"/>
            <a:ext cx="2427288" cy="995362"/>
            <a:chOff x="336" y="2040"/>
            <a:chExt cx="1200" cy="2016"/>
          </a:xfrm>
        </p:grpSpPr>
        <p:pic>
          <p:nvPicPr>
            <p:cNvPr id="28695" name="Picture 28" descr="p3012_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925410">
              <a:off x="636" y="2328"/>
              <a:ext cx="900" cy="1512"/>
            </a:xfrm>
            <a:prstGeom prst="rect">
              <a:avLst/>
            </a:prstGeom>
            <a:noFill/>
            <a:ln w="9525">
              <a:noFill/>
              <a:miter lim="800000"/>
              <a:headEnd/>
              <a:tailEnd/>
            </a:ln>
          </p:spPr>
        </p:pic>
        <p:pic>
          <p:nvPicPr>
            <p:cNvPr id="28696" name="Picture 29" descr="p3012_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553848">
              <a:off x="480" y="2040"/>
              <a:ext cx="900" cy="1512"/>
            </a:xfrm>
            <a:prstGeom prst="rect">
              <a:avLst/>
            </a:prstGeom>
            <a:noFill/>
            <a:ln w="9525">
              <a:noFill/>
              <a:miter lim="800000"/>
              <a:headEnd/>
              <a:tailEnd/>
            </a:ln>
          </p:spPr>
        </p:pic>
        <p:pic>
          <p:nvPicPr>
            <p:cNvPr id="28697" name="Picture 30" descr="p3012_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407644">
              <a:off x="336" y="2544"/>
              <a:ext cx="900" cy="1512"/>
            </a:xfrm>
            <a:prstGeom prst="rect">
              <a:avLst/>
            </a:prstGeom>
            <a:noFill/>
            <a:ln w="9525">
              <a:noFill/>
              <a:miter lim="800000"/>
              <a:headEnd/>
              <a:tailEnd/>
            </a:ln>
          </p:spPr>
        </p:pic>
      </p:grpSp>
      <p:sp>
        <p:nvSpPr>
          <p:cNvPr id="31" name="Rectangle 30"/>
          <p:cNvSpPr>
            <a:spLocks noChangeArrowheads="1"/>
          </p:cNvSpPr>
          <p:nvPr/>
        </p:nvSpPr>
        <p:spPr bwMode="auto">
          <a:xfrm>
            <a:off x="3273425" y="2457450"/>
            <a:ext cx="6257925" cy="1828800"/>
          </a:xfrm>
          <a:prstGeom prst="rect">
            <a:avLst/>
          </a:prstGeom>
          <a:solidFill>
            <a:schemeClr val="bg1"/>
          </a:solidFill>
          <a:ln w="9525">
            <a:noFill/>
            <a:miter lim="800000"/>
            <a:headEnd/>
            <a:tailEnd/>
          </a:ln>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400" b="1" dirty="0">
                <a:solidFill>
                  <a:srgbClr val="FF0000"/>
                </a:solidFill>
                <a:effectLst>
                  <a:outerShdw blurRad="38100" dist="38100" dir="2700000" algn="tl">
                    <a:srgbClr val="000000"/>
                  </a:outerShdw>
                </a:effectLst>
                <a:latin typeface="Times New Roman" panose="02020603050405020304" pitchFamily="18" charset="0"/>
              </a:rPr>
              <a:t>MÔN GIÁO DỤC CÔNG DÂN LỚP 9</a:t>
            </a:r>
            <a:br>
              <a:rPr lang="en-US" altLang="en-US" sz="2400" b="1" dirty="0">
                <a:solidFill>
                  <a:srgbClr val="FF0000"/>
                </a:solidFill>
                <a:effectLst>
                  <a:outerShdw blurRad="38100" dist="38100" dir="2700000" algn="tl">
                    <a:srgbClr val="000000"/>
                  </a:outerShdw>
                </a:effectLst>
                <a:latin typeface="Times New Roman" panose="02020603050405020304" pitchFamily="18" charset="0"/>
              </a:rPr>
            </a:br>
            <a:r>
              <a:rPr lang="en-US" altLang="en-US" sz="2400" b="1" dirty="0">
                <a:solidFill>
                  <a:srgbClr val="000000"/>
                </a:solidFill>
                <a:effectLst>
                  <a:outerShdw blurRad="38100" dist="38100" dir="2700000" algn="tl">
                    <a:srgbClr val="FFFFFF"/>
                  </a:outerShdw>
                </a:effectLst>
                <a:latin typeface="Times New Roman" panose="02020603050405020304" pitchFamily="18" charset="0"/>
              </a:rPr>
              <a:t/>
            </a:r>
            <a:br>
              <a:rPr lang="en-US" altLang="en-US" sz="2400" b="1" dirty="0">
                <a:solidFill>
                  <a:srgbClr val="000000"/>
                </a:solidFill>
                <a:effectLst>
                  <a:outerShdw blurRad="38100" dist="38100" dir="2700000" algn="tl">
                    <a:srgbClr val="FFFFFF"/>
                  </a:outerShdw>
                </a:effectLst>
                <a:latin typeface="Times New Roman" panose="02020603050405020304" pitchFamily="18" charset="0"/>
              </a:rPr>
            </a:br>
            <a:endParaRPr lang="en-US" altLang="en-US" sz="2400" b="1" dirty="0">
              <a:solidFill>
                <a:srgbClr val="2C3C43"/>
              </a:solidFill>
              <a:effectLst>
                <a:outerShdw blurRad="38100" dist="38100" dir="2700000" algn="tl">
                  <a:srgbClr val="000000"/>
                </a:outerShdw>
              </a:effectLst>
              <a:latin typeface="Arial Black" panose="020B0A04020102020204" pitchFamily="34" charset="0"/>
            </a:endParaRPr>
          </a:p>
        </p:txBody>
      </p:sp>
      <p:pic>
        <p:nvPicPr>
          <p:cNvPr id="28677" name="Picture 39"/>
          <p:cNvPicPr>
            <a:picLocks noChangeAspect="1"/>
          </p:cNvPicPr>
          <p:nvPr/>
        </p:nvPicPr>
        <p:blipFill>
          <a:blip r:embed="rId5"/>
          <a:srcRect/>
          <a:stretch>
            <a:fillRect/>
          </a:stretch>
        </p:blipFill>
        <p:spPr bwMode="auto">
          <a:xfrm>
            <a:off x="4244975" y="4416425"/>
            <a:ext cx="1071563" cy="714375"/>
          </a:xfrm>
          <a:prstGeom prst="rect">
            <a:avLst/>
          </a:prstGeom>
          <a:noFill/>
          <a:ln w="9525">
            <a:noFill/>
            <a:miter lim="800000"/>
            <a:headEnd/>
            <a:tailEnd/>
          </a:ln>
        </p:spPr>
      </p:pic>
      <p:sp>
        <p:nvSpPr>
          <p:cNvPr id="33" name="AutoShape 3"/>
          <p:cNvSpPr>
            <a:spLocks noChangeArrowheads="1"/>
          </p:cNvSpPr>
          <p:nvPr/>
        </p:nvSpPr>
        <p:spPr bwMode="auto">
          <a:xfrm>
            <a:off x="8153400" y="3657600"/>
            <a:ext cx="322263" cy="307975"/>
          </a:xfrm>
          <a:prstGeom prst="irregularSeal1">
            <a:avLst/>
          </a:prstGeom>
          <a:gradFill rotWithShape="1">
            <a:gsLst>
              <a:gs pos="0">
                <a:srgbClr val="E6F8A6">
                  <a:alpha val="62000"/>
                </a:srgbClr>
              </a:gs>
              <a:gs pos="100000">
                <a:srgbClr val="FF0066"/>
              </a:gs>
            </a:gsLst>
            <a:lin ang="5400000" scaled="1"/>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34" name="AutoShape 5"/>
          <p:cNvSpPr>
            <a:spLocks noChangeArrowheads="1"/>
          </p:cNvSpPr>
          <p:nvPr/>
        </p:nvSpPr>
        <p:spPr bwMode="auto">
          <a:xfrm>
            <a:off x="2767013" y="3995738"/>
            <a:ext cx="303212" cy="293687"/>
          </a:xfrm>
          <a:prstGeom prst="star5">
            <a:avLst/>
          </a:prstGeom>
          <a:gradFill rotWithShape="1">
            <a:gsLst>
              <a:gs pos="0">
                <a:srgbClr val="FF0000"/>
              </a:gs>
              <a:gs pos="100000">
                <a:srgbClr val="FFFF00"/>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35" name="AutoShape 8"/>
          <p:cNvSpPr>
            <a:spLocks noChangeArrowheads="1"/>
          </p:cNvSpPr>
          <p:nvPr/>
        </p:nvSpPr>
        <p:spPr bwMode="auto">
          <a:xfrm>
            <a:off x="6238875" y="736600"/>
            <a:ext cx="303213" cy="293688"/>
          </a:xfrm>
          <a:prstGeom prst="star5">
            <a:avLst/>
          </a:prstGeom>
          <a:gradFill rotWithShape="1">
            <a:gsLst>
              <a:gs pos="0">
                <a:srgbClr val="FF0000"/>
              </a:gs>
              <a:gs pos="100000">
                <a:srgbClr val="FFFF00"/>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36" name="AutoShape 10"/>
          <p:cNvSpPr>
            <a:spLocks noChangeArrowheads="1"/>
          </p:cNvSpPr>
          <p:nvPr/>
        </p:nvSpPr>
        <p:spPr bwMode="auto">
          <a:xfrm>
            <a:off x="8164513" y="57150"/>
            <a:ext cx="274637" cy="3000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37" name="AutoShape 14"/>
          <p:cNvSpPr>
            <a:spLocks noChangeArrowheads="1"/>
          </p:cNvSpPr>
          <p:nvPr/>
        </p:nvSpPr>
        <p:spPr bwMode="auto">
          <a:xfrm>
            <a:off x="9010650" y="1485900"/>
            <a:ext cx="288925" cy="330200"/>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38" name="AutoShape 16"/>
          <p:cNvSpPr>
            <a:spLocks noChangeArrowheads="1"/>
          </p:cNvSpPr>
          <p:nvPr/>
        </p:nvSpPr>
        <p:spPr bwMode="auto">
          <a:xfrm>
            <a:off x="8896350" y="3028950"/>
            <a:ext cx="369888" cy="404813"/>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39" name="AutoShape 18"/>
          <p:cNvSpPr>
            <a:spLocks noChangeArrowheads="1"/>
          </p:cNvSpPr>
          <p:nvPr/>
        </p:nvSpPr>
        <p:spPr bwMode="auto">
          <a:xfrm>
            <a:off x="6865938" y="4213225"/>
            <a:ext cx="342900" cy="51435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0" name="AutoShape 19"/>
          <p:cNvSpPr>
            <a:spLocks noChangeArrowheads="1"/>
          </p:cNvSpPr>
          <p:nvPr/>
        </p:nvSpPr>
        <p:spPr bwMode="auto">
          <a:xfrm>
            <a:off x="8428038" y="4327525"/>
            <a:ext cx="400050" cy="400050"/>
          </a:xfrm>
          <a:prstGeom prst="star5">
            <a:avLst/>
          </a:prstGeom>
          <a:gradFill rotWithShape="1">
            <a:gsLst>
              <a:gs pos="0">
                <a:srgbClr val="FFFF00"/>
              </a:gs>
              <a:gs pos="100000">
                <a:srgbClr val="1907FD"/>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41" name="AutoShape 20"/>
          <p:cNvSpPr>
            <a:spLocks noChangeArrowheads="1"/>
          </p:cNvSpPr>
          <p:nvPr/>
        </p:nvSpPr>
        <p:spPr bwMode="auto">
          <a:xfrm>
            <a:off x="3567113" y="4383088"/>
            <a:ext cx="369887" cy="404812"/>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2" name="AutoShape 21"/>
          <p:cNvSpPr>
            <a:spLocks noChangeArrowheads="1"/>
          </p:cNvSpPr>
          <p:nvPr/>
        </p:nvSpPr>
        <p:spPr bwMode="auto">
          <a:xfrm>
            <a:off x="7467600" y="4514850"/>
            <a:ext cx="369888" cy="404813"/>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3" name="AutoShape 22"/>
          <p:cNvSpPr>
            <a:spLocks noChangeArrowheads="1"/>
          </p:cNvSpPr>
          <p:nvPr/>
        </p:nvSpPr>
        <p:spPr bwMode="auto">
          <a:xfrm>
            <a:off x="8953500" y="3886200"/>
            <a:ext cx="303213" cy="293688"/>
          </a:xfrm>
          <a:prstGeom prst="star5">
            <a:avLst/>
          </a:prstGeom>
          <a:gradFill rotWithShape="1">
            <a:gsLst>
              <a:gs pos="0">
                <a:srgbClr val="FF0000"/>
              </a:gs>
              <a:gs pos="100000">
                <a:srgbClr val="FFFF00"/>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44" name="AutoShape 4"/>
          <p:cNvSpPr>
            <a:spLocks noChangeArrowheads="1"/>
          </p:cNvSpPr>
          <p:nvPr/>
        </p:nvSpPr>
        <p:spPr bwMode="auto">
          <a:xfrm>
            <a:off x="2667000" y="2649538"/>
            <a:ext cx="274638" cy="32385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5" name="AutoShape 7"/>
          <p:cNvSpPr>
            <a:spLocks noChangeArrowheads="1"/>
          </p:cNvSpPr>
          <p:nvPr/>
        </p:nvSpPr>
        <p:spPr bwMode="auto">
          <a:xfrm>
            <a:off x="2197100" y="555625"/>
            <a:ext cx="342900" cy="51435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6" name="AutoShape 9"/>
          <p:cNvSpPr>
            <a:spLocks noChangeArrowheads="1"/>
          </p:cNvSpPr>
          <p:nvPr/>
        </p:nvSpPr>
        <p:spPr bwMode="auto">
          <a:xfrm>
            <a:off x="2924175" y="1462088"/>
            <a:ext cx="514350" cy="457200"/>
          </a:xfrm>
          <a:prstGeom prst="star5">
            <a:avLst/>
          </a:prstGeom>
          <a:gradFill rotWithShape="1">
            <a:gsLst>
              <a:gs pos="0">
                <a:srgbClr val="FFFF00"/>
              </a:gs>
              <a:gs pos="100000">
                <a:srgbClr val="1907FD"/>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
        <p:nvSpPr>
          <p:cNvPr id="47" name="AutoShape 11"/>
          <p:cNvSpPr>
            <a:spLocks noChangeArrowheads="1"/>
          </p:cNvSpPr>
          <p:nvPr/>
        </p:nvSpPr>
        <p:spPr bwMode="auto">
          <a:xfrm>
            <a:off x="5511800" y="1893888"/>
            <a:ext cx="274638" cy="32385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8" name="AutoShape 13"/>
          <p:cNvSpPr>
            <a:spLocks noChangeArrowheads="1"/>
          </p:cNvSpPr>
          <p:nvPr/>
        </p:nvSpPr>
        <p:spPr bwMode="auto">
          <a:xfrm>
            <a:off x="3600450" y="893763"/>
            <a:ext cx="381000" cy="303212"/>
          </a:xfrm>
          <a:prstGeom prst="star4">
            <a:avLst>
              <a:gd name="adj" fmla="val 12500"/>
            </a:avLst>
          </a:prstGeom>
          <a:solidFill>
            <a:srgbClr val="FF0000"/>
          </a:solidFill>
          <a:ln w="9525">
            <a:noFill/>
            <a:miter lim="800000"/>
            <a:headEnd/>
            <a:tailEnd/>
          </a:ln>
        </p:spPr>
        <p:txBody>
          <a:bodyPr wrap="none" anchor="ctr"/>
          <a:lstStyle/>
          <a:p>
            <a:pPr algn="ctr"/>
            <a:endParaRPr lang="vi-VN" altLang="en-US" sz="1500">
              <a:solidFill>
                <a:srgbClr val="FFFFFF"/>
              </a:solidFill>
              <a:latin typeface="Times New Roman" pitchFamily="18" charset="0"/>
            </a:endParaRPr>
          </a:p>
        </p:txBody>
      </p:sp>
      <p:sp>
        <p:nvSpPr>
          <p:cNvPr id="49" name="AutoShape 17"/>
          <p:cNvSpPr>
            <a:spLocks noChangeArrowheads="1"/>
          </p:cNvSpPr>
          <p:nvPr/>
        </p:nvSpPr>
        <p:spPr bwMode="auto">
          <a:xfrm>
            <a:off x="4381500" y="3906838"/>
            <a:ext cx="457200" cy="514350"/>
          </a:xfrm>
          <a:prstGeom prst="star5">
            <a:avLst/>
          </a:prstGeom>
          <a:gradFill rotWithShape="1">
            <a:gsLst>
              <a:gs pos="0">
                <a:srgbClr val="1907FD"/>
              </a:gs>
              <a:gs pos="100000">
                <a:schemeClr val="bg1"/>
              </a:gs>
            </a:gsLst>
            <a:path path="shape">
              <a:fillToRect l="50000" t="50000" r="50000" b="50000"/>
            </a:path>
          </a:gradFill>
          <a:ln>
            <a:noFill/>
          </a:ln>
          <a:effectLst/>
          <a:extLst/>
        </p:spPr>
        <p:txBody>
          <a:bodyPr wrap="none" anchor="ctr"/>
          <a:lstStyle/>
          <a:p>
            <a:pPr algn="ctr" fontAlgn="auto">
              <a:spcBef>
                <a:spcPts val="0"/>
              </a:spcBef>
              <a:spcAft>
                <a:spcPts val="0"/>
              </a:spcAft>
              <a:defRPr/>
            </a:pPr>
            <a:endParaRPr lang="vi-VN" sz="1350">
              <a:solidFill>
                <a:srgbClr val="FFFFFF"/>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95"/>
                                        </p:tgtEl>
                                        <p:attrNameLst>
                                          <p:attrName>style.visibility</p:attrName>
                                        </p:attrNameLst>
                                      </p:cBhvr>
                                      <p:to>
                                        <p:strVal val="visible"/>
                                      </p:to>
                                    </p:set>
                                    <p:animEffect transition="in" filter="box(in)">
                                      <p:cBhvr>
                                        <p:cTn id="7" dur="500"/>
                                        <p:tgtEl>
                                          <p:spTgt spid="3095"/>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7"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0" fill="hold"/>
                                        <p:tgtEl>
                                          <p:spTgt spid="3"/>
                                        </p:tgtEl>
                                        <p:attrNameLst>
                                          <p:attrName>ppt_x</p:attrName>
                                        </p:attrNameLst>
                                      </p:cBhvr>
                                      <p:tavLst>
                                        <p:tav tm="0">
                                          <p:val>
                                            <p:strVal val="#ppt_x"/>
                                          </p:val>
                                        </p:tav>
                                        <p:tav tm="100000">
                                          <p:val>
                                            <p:strVal val="#ppt_x"/>
                                          </p:val>
                                        </p:tav>
                                      </p:tavLst>
                                    </p:anim>
                                    <p:anim calcmode="lin" valueType="num">
                                      <p:cBhvr additive="base">
                                        <p:cTn id="17" dur="5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1"/>
                                        </p:tgtEl>
                                        <p:attrNameLst>
                                          <p:attrName>style.visibility</p:attrName>
                                        </p:attrNameLst>
                                      </p:cBhvr>
                                      <p:to>
                                        <p:strVal val="visible"/>
                                      </p:to>
                                    </p:set>
                                    <p:anim calcmode="discrete" valueType="clr">
                                      <p:cBhvr override="childStyle">
                                        <p:cTn id="21"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
                                        </p:tgtEl>
                                        <p:attrNameLst>
                                          <p:attrName>fillcolor</p:attrName>
                                        </p:attrNameLst>
                                      </p:cBhvr>
                                      <p:tavLst>
                                        <p:tav tm="0">
                                          <p:val>
                                            <p:clrVal>
                                              <a:schemeClr val="accent2"/>
                                            </p:clrVal>
                                          </p:val>
                                        </p:tav>
                                        <p:tav tm="50000">
                                          <p:val>
                                            <p:clrVal>
                                              <a:schemeClr val="hlink"/>
                                            </p:clrVal>
                                          </p:val>
                                        </p:tav>
                                      </p:tavLst>
                                    </p:anim>
                                    <p:set>
                                      <p:cBhvr>
                                        <p:cTn id="23" dur="80"/>
                                        <p:tgtEl>
                                          <p:spTgt spid="31"/>
                                        </p:tgtEl>
                                        <p:attrNameLst>
                                          <p:attrName>fill.type</p:attrName>
                                        </p:attrNameLst>
                                      </p:cBhvr>
                                      <p:to>
                                        <p:strVal val="solid"/>
                                      </p:to>
                                    </p:set>
                                  </p:childTnLst>
                                </p:cTn>
                              </p:par>
                              <p:par>
                                <p:cTn id="24" presetID="23" presetClass="entr" presetSubtype="528" repeatCount="indefinite" fill="hold" grpId="0"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fltVal val="0"/>
                                          </p:val>
                                        </p:tav>
                                        <p:tav tm="100000">
                                          <p:val>
                                            <p:strVal val="#ppt_w"/>
                                          </p:val>
                                        </p:tav>
                                      </p:tavLst>
                                    </p:anim>
                                    <p:anim calcmode="lin" valueType="num">
                                      <p:cBhvr>
                                        <p:cTn id="27" dur="1000" fill="hold"/>
                                        <p:tgtEl>
                                          <p:spTgt spid="33"/>
                                        </p:tgtEl>
                                        <p:attrNameLst>
                                          <p:attrName>ppt_h</p:attrName>
                                        </p:attrNameLst>
                                      </p:cBhvr>
                                      <p:tavLst>
                                        <p:tav tm="0">
                                          <p:val>
                                            <p:fltVal val="0"/>
                                          </p:val>
                                        </p:tav>
                                        <p:tav tm="100000">
                                          <p:val>
                                            <p:strVal val="#ppt_h"/>
                                          </p:val>
                                        </p:tav>
                                      </p:tavLst>
                                    </p:anim>
                                    <p:anim calcmode="lin" valueType="num">
                                      <p:cBhvr>
                                        <p:cTn id="28" dur="1000" fill="hold"/>
                                        <p:tgtEl>
                                          <p:spTgt spid="33"/>
                                        </p:tgtEl>
                                        <p:attrNameLst>
                                          <p:attrName>ppt_x</p:attrName>
                                        </p:attrNameLst>
                                      </p:cBhvr>
                                      <p:tavLst>
                                        <p:tav tm="0">
                                          <p:val>
                                            <p:fltVal val="0.5"/>
                                          </p:val>
                                        </p:tav>
                                        <p:tav tm="100000">
                                          <p:val>
                                            <p:strVal val="#ppt_x"/>
                                          </p:val>
                                        </p:tav>
                                      </p:tavLst>
                                    </p:anim>
                                    <p:anim calcmode="lin" valueType="num">
                                      <p:cBhvr>
                                        <p:cTn id="29" dur="1000" fill="hold"/>
                                        <p:tgtEl>
                                          <p:spTgt spid="33"/>
                                        </p:tgtEl>
                                        <p:attrNameLst>
                                          <p:attrName>ppt_y</p:attrName>
                                        </p:attrNameLst>
                                      </p:cBhvr>
                                      <p:tavLst>
                                        <p:tav tm="0">
                                          <p:val>
                                            <p:fltVal val="0.5"/>
                                          </p:val>
                                        </p:tav>
                                        <p:tav tm="100000">
                                          <p:val>
                                            <p:strVal val="#ppt_y"/>
                                          </p:val>
                                        </p:tav>
                                      </p:tavLst>
                                    </p:anim>
                                  </p:childTnLst>
                                </p:cTn>
                              </p:par>
                              <p:par>
                                <p:cTn id="30" presetID="23" presetClass="entr" presetSubtype="528" repeatCount="indefinite"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1000" fill="hold"/>
                                        <p:tgtEl>
                                          <p:spTgt spid="34"/>
                                        </p:tgtEl>
                                        <p:attrNameLst>
                                          <p:attrName>ppt_w</p:attrName>
                                        </p:attrNameLst>
                                      </p:cBhvr>
                                      <p:tavLst>
                                        <p:tav tm="0">
                                          <p:val>
                                            <p:fltVal val="0"/>
                                          </p:val>
                                        </p:tav>
                                        <p:tav tm="100000">
                                          <p:val>
                                            <p:strVal val="#ppt_w"/>
                                          </p:val>
                                        </p:tav>
                                      </p:tavLst>
                                    </p:anim>
                                    <p:anim calcmode="lin" valueType="num">
                                      <p:cBhvr>
                                        <p:cTn id="33" dur="1000" fill="hold"/>
                                        <p:tgtEl>
                                          <p:spTgt spid="34"/>
                                        </p:tgtEl>
                                        <p:attrNameLst>
                                          <p:attrName>ppt_h</p:attrName>
                                        </p:attrNameLst>
                                      </p:cBhvr>
                                      <p:tavLst>
                                        <p:tav tm="0">
                                          <p:val>
                                            <p:fltVal val="0"/>
                                          </p:val>
                                        </p:tav>
                                        <p:tav tm="100000">
                                          <p:val>
                                            <p:strVal val="#ppt_h"/>
                                          </p:val>
                                        </p:tav>
                                      </p:tavLst>
                                    </p:anim>
                                    <p:anim calcmode="lin" valueType="num">
                                      <p:cBhvr>
                                        <p:cTn id="34" dur="1000" fill="hold"/>
                                        <p:tgtEl>
                                          <p:spTgt spid="34"/>
                                        </p:tgtEl>
                                        <p:attrNameLst>
                                          <p:attrName>ppt_x</p:attrName>
                                        </p:attrNameLst>
                                      </p:cBhvr>
                                      <p:tavLst>
                                        <p:tav tm="0">
                                          <p:val>
                                            <p:fltVal val="0.5"/>
                                          </p:val>
                                        </p:tav>
                                        <p:tav tm="100000">
                                          <p:val>
                                            <p:strVal val="#ppt_x"/>
                                          </p:val>
                                        </p:tav>
                                      </p:tavLst>
                                    </p:anim>
                                    <p:anim calcmode="lin" valueType="num">
                                      <p:cBhvr>
                                        <p:cTn id="35" dur="1000" fill="hold"/>
                                        <p:tgtEl>
                                          <p:spTgt spid="34"/>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1000" fill="hold"/>
                                        <p:tgtEl>
                                          <p:spTgt spid="35"/>
                                        </p:tgtEl>
                                        <p:attrNameLst>
                                          <p:attrName>ppt_w</p:attrName>
                                        </p:attrNameLst>
                                      </p:cBhvr>
                                      <p:tavLst>
                                        <p:tav tm="0">
                                          <p:val>
                                            <p:fltVal val="0"/>
                                          </p:val>
                                        </p:tav>
                                        <p:tav tm="100000">
                                          <p:val>
                                            <p:strVal val="#ppt_w"/>
                                          </p:val>
                                        </p:tav>
                                      </p:tavLst>
                                    </p:anim>
                                    <p:anim calcmode="lin" valueType="num">
                                      <p:cBhvr>
                                        <p:cTn id="39" dur="1000" fill="hold"/>
                                        <p:tgtEl>
                                          <p:spTgt spid="35"/>
                                        </p:tgtEl>
                                        <p:attrNameLst>
                                          <p:attrName>ppt_h</p:attrName>
                                        </p:attrNameLst>
                                      </p:cBhvr>
                                      <p:tavLst>
                                        <p:tav tm="0">
                                          <p:val>
                                            <p:fltVal val="0"/>
                                          </p:val>
                                        </p:tav>
                                        <p:tav tm="100000">
                                          <p:val>
                                            <p:strVal val="#ppt_h"/>
                                          </p:val>
                                        </p:tav>
                                      </p:tavLst>
                                    </p:anim>
                                    <p:anim calcmode="lin" valueType="num">
                                      <p:cBhvr>
                                        <p:cTn id="40" dur="1000" fill="hold"/>
                                        <p:tgtEl>
                                          <p:spTgt spid="35"/>
                                        </p:tgtEl>
                                        <p:attrNameLst>
                                          <p:attrName>ppt_x</p:attrName>
                                        </p:attrNameLst>
                                      </p:cBhvr>
                                      <p:tavLst>
                                        <p:tav tm="0">
                                          <p:val>
                                            <p:fltVal val="0.5"/>
                                          </p:val>
                                        </p:tav>
                                        <p:tav tm="100000">
                                          <p:val>
                                            <p:strVal val="#ppt_x"/>
                                          </p:val>
                                        </p:tav>
                                      </p:tavLst>
                                    </p:anim>
                                    <p:anim calcmode="lin" valueType="num">
                                      <p:cBhvr>
                                        <p:cTn id="41" dur="1000" fill="hold"/>
                                        <p:tgtEl>
                                          <p:spTgt spid="35"/>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1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1000" fill="hold"/>
                                        <p:tgtEl>
                                          <p:spTgt spid="36"/>
                                        </p:tgtEl>
                                        <p:attrNameLst>
                                          <p:attrName>ppt_w</p:attrName>
                                        </p:attrNameLst>
                                      </p:cBhvr>
                                      <p:tavLst>
                                        <p:tav tm="0">
                                          <p:val>
                                            <p:fltVal val="0"/>
                                          </p:val>
                                        </p:tav>
                                        <p:tav tm="100000">
                                          <p:val>
                                            <p:strVal val="#ppt_w"/>
                                          </p:val>
                                        </p:tav>
                                      </p:tavLst>
                                    </p:anim>
                                    <p:anim calcmode="lin" valueType="num">
                                      <p:cBhvr>
                                        <p:cTn id="45" dur="1000" fill="hold"/>
                                        <p:tgtEl>
                                          <p:spTgt spid="36"/>
                                        </p:tgtEl>
                                        <p:attrNameLst>
                                          <p:attrName>ppt_h</p:attrName>
                                        </p:attrNameLst>
                                      </p:cBhvr>
                                      <p:tavLst>
                                        <p:tav tm="0">
                                          <p:val>
                                            <p:fltVal val="0"/>
                                          </p:val>
                                        </p:tav>
                                        <p:tav tm="100000">
                                          <p:val>
                                            <p:strVal val="#ppt_h"/>
                                          </p:val>
                                        </p:tav>
                                      </p:tavLst>
                                    </p:anim>
                                    <p:anim calcmode="lin" valueType="num">
                                      <p:cBhvr>
                                        <p:cTn id="46" dur="1000" fill="hold"/>
                                        <p:tgtEl>
                                          <p:spTgt spid="36"/>
                                        </p:tgtEl>
                                        <p:attrNameLst>
                                          <p:attrName>ppt_x</p:attrName>
                                        </p:attrNameLst>
                                      </p:cBhvr>
                                      <p:tavLst>
                                        <p:tav tm="0">
                                          <p:val>
                                            <p:fltVal val="0.5"/>
                                          </p:val>
                                        </p:tav>
                                        <p:tav tm="100000">
                                          <p:val>
                                            <p:strVal val="#ppt_x"/>
                                          </p:val>
                                        </p:tav>
                                      </p:tavLst>
                                    </p:anim>
                                    <p:anim calcmode="lin" valueType="num">
                                      <p:cBhvr>
                                        <p:cTn id="47" dur="1000" fill="hold"/>
                                        <p:tgtEl>
                                          <p:spTgt spid="36"/>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fltVal val="0"/>
                                          </p:val>
                                        </p:tav>
                                        <p:tav tm="100000">
                                          <p:val>
                                            <p:strVal val="#ppt_h"/>
                                          </p:val>
                                        </p:tav>
                                      </p:tavLst>
                                    </p:anim>
                                    <p:anim calcmode="lin" valueType="num">
                                      <p:cBhvr>
                                        <p:cTn id="52" dur="1000" fill="hold"/>
                                        <p:tgtEl>
                                          <p:spTgt spid="37"/>
                                        </p:tgtEl>
                                        <p:attrNameLst>
                                          <p:attrName>ppt_x</p:attrName>
                                        </p:attrNameLst>
                                      </p:cBhvr>
                                      <p:tavLst>
                                        <p:tav tm="0">
                                          <p:val>
                                            <p:fltVal val="0.5"/>
                                          </p:val>
                                        </p:tav>
                                        <p:tav tm="100000">
                                          <p:val>
                                            <p:strVal val="#ppt_x"/>
                                          </p:val>
                                        </p:tav>
                                      </p:tavLst>
                                    </p:anim>
                                    <p:anim calcmode="lin" valueType="num">
                                      <p:cBhvr>
                                        <p:cTn id="53" dur="1000" fill="hold"/>
                                        <p:tgtEl>
                                          <p:spTgt spid="37"/>
                                        </p:tgtEl>
                                        <p:attrNameLst>
                                          <p:attrName>ppt_y</p:attrName>
                                        </p:attrNameLst>
                                      </p:cBhvr>
                                      <p:tavLst>
                                        <p:tav tm="0">
                                          <p:val>
                                            <p:fltVal val="0.5"/>
                                          </p:val>
                                        </p:tav>
                                        <p:tav tm="100000">
                                          <p:val>
                                            <p:strVal val="#ppt_y"/>
                                          </p:val>
                                        </p:tav>
                                      </p:tavLst>
                                    </p:anim>
                                  </p:childTnLst>
                                </p:cTn>
                              </p:par>
                              <p:par>
                                <p:cTn id="54" presetID="23" presetClass="entr" presetSubtype="528" repeatCount="indefinite"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fltVal val="0"/>
                                          </p:val>
                                        </p:tav>
                                        <p:tav tm="100000">
                                          <p:val>
                                            <p:strVal val="#ppt_w"/>
                                          </p:val>
                                        </p:tav>
                                      </p:tavLst>
                                    </p:anim>
                                    <p:anim calcmode="lin" valueType="num">
                                      <p:cBhvr>
                                        <p:cTn id="57" dur="1000" fill="hold"/>
                                        <p:tgtEl>
                                          <p:spTgt spid="38"/>
                                        </p:tgtEl>
                                        <p:attrNameLst>
                                          <p:attrName>ppt_h</p:attrName>
                                        </p:attrNameLst>
                                      </p:cBhvr>
                                      <p:tavLst>
                                        <p:tav tm="0">
                                          <p:val>
                                            <p:fltVal val="0"/>
                                          </p:val>
                                        </p:tav>
                                        <p:tav tm="100000">
                                          <p:val>
                                            <p:strVal val="#ppt_h"/>
                                          </p:val>
                                        </p:tav>
                                      </p:tavLst>
                                    </p:anim>
                                    <p:anim calcmode="lin" valueType="num">
                                      <p:cBhvr>
                                        <p:cTn id="58" dur="1000" fill="hold"/>
                                        <p:tgtEl>
                                          <p:spTgt spid="38"/>
                                        </p:tgtEl>
                                        <p:attrNameLst>
                                          <p:attrName>ppt_x</p:attrName>
                                        </p:attrNameLst>
                                      </p:cBhvr>
                                      <p:tavLst>
                                        <p:tav tm="0">
                                          <p:val>
                                            <p:fltVal val="0.5"/>
                                          </p:val>
                                        </p:tav>
                                        <p:tav tm="100000">
                                          <p:val>
                                            <p:strVal val="#ppt_x"/>
                                          </p:val>
                                        </p:tav>
                                      </p:tavLst>
                                    </p:anim>
                                    <p:anim calcmode="lin" valueType="num">
                                      <p:cBhvr>
                                        <p:cTn id="59" dur="1000" fill="hold"/>
                                        <p:tgtEl>
                                          <p:spTgt spid="38"/>
                                        </p:tgtEl>
                                        <p:attrNameLst>
                                          <p:attrName>ppt_y</p:attrName>
                                        </p:attrNameLst>
                                      </p:cBhvr>
                                      <p:tavLst>
                                        <p:tav tm="0">
                                          <p:val>
                                            <p:fltVal val="0.5"/>
                                          </p:val>
                                        </p:tav>
                                        <p:tav tm="100000">
                                          <p:val>
                                            <p:strVal val="#ppt_y"/>
                                          </p:val>
                                        </p:tav>
                                      </p:tavLst>
                                    </p:anim>
                                  </p:childTnLst>
                                </p:cTn>
                              </p:par>
                              <p:par>
                                <p:cTn id="60" presetID="23" presetClass="entr" presetSubtype="528" repeatCount="indefinite"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1000" fill="hold"/>
                                        <p:tgtEl>
                                          <p:spTgt spid="39"/>
                                        </p:tgtEl>
                                        <p:attrNameLst>
                                          <p:attrName>ppt_w</p:attrName>
                                        </p:attrNameLst>
                                      </p:cBhvr>
                                      <p:tavLst>
                                        <p:tav tm="0">
                                          <p:val>
                                            <p:fltVal val="0"/>
                                          </p:val>
                                        </p:tav>
                                        <p:tav tm="100000">
                                          <p:val>
                                            <p:strVal val="#ppt_w"/>
                                          </p:val>
                                        </p:tav>
                                      </p:tavLst>
                                    </p:anim>
                                    <p:anim calcmode="lin" valueType="num">
                                      <p:cBhvr>
                                        <p:cTn id="63" dur="1000" fill="hold"/>
                                        <p:tgtEl>
                                          <p:spTgt spid="39"/>
                                        </p:tgtEl>
                                        <p:attrNameLst>
                                          <p:attrName>ppt_h</p:attrName>
                                        </p:attrNameLst>
                                      </p:cBhvr>
                                      <p:tavLst>
                                        <p:tav tm="0">
                                          <p:val>
                                            <p:fltVal val="0"/>
                                          </p:val>
                                        </p:tav>
                                        <p:tav tm="100000">
                                          <p:val>
                                            <p:strVal val="#ppt_h"/>
                                          </p:val>
                                        </p:tav>
                                      </p:tavLst>
                                    </p:anim>
                                    <p:anim calcmode="lin" valueType="num">
                                      <p:cBhvr>
                                        <p:cTn id="64" dur="1000" fill="hold"/>
                                        <p:tgtEl>
                                          <p:spTgt spid="39"/>
                                        </p:tgtEl>
                                        <p:attrNameLst>
                                          <p:attrName>ppt_x</p:attrName>
                                        </p:attrNameLst>
                                      </p:cBhvr>
                                      <p:tavLst>
                                        <p:tav tm="0">
                                          <p:val>
                                            <p:fltVal val="0.5"/>
                                          </p:val>
                                        </p:tav>
                                        <p:tav tm="100000">
                                          <p:val>
                                            <p:strVal val="#ppt_x"/>
                                          </p:val>
                                        </p:tav>
                                      </p:tavLst>
                                    </p:anim>
                                    <p:anim calcmode="lin" valueType="num">
                                      <p:cBhvr>
                                        <p:cTn id="65" dur="1000" fill="hold"/>
                                        <p:tgtEl>
                                          <p:spTgt spid="39"/>
                                        </p:tgtEl>
                                        <p:attrNameLst>
                                          <p:attrName>ppt_y</p:attrName>
                                        </p:attrNameLst>
                                      </p:cBhvr>
                                      <p:tavLst>
                                        <p:tav tm="0">
                                          <p:val>
                                            <p:fltVal val="0.5"/>
                                          </p:val>
                                        </p:tav>
                                        <p:tav tm="100000">
                                          <p:val>
                                            <p:strVal val="#ppt_y"/>
                                          </p:val>
                                        </p:tav>
                                      </p:tavLst>
                                    </p:anim>
                                  </p:childTnLst>
                                </p:cTn>
                              </p:par>
                              <p:par>
                                <p:cTn id="66" presetID="23" presetClass="entr" presetSubtype="528" repeatCount="indefinite"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1000" fill="hold"/>
                                        <p:tgtEl>
                                          <p:spTgt spid="40"/>
                                        </p:tgtEl>
                                        <p:attrNameLst>
                                          <p:attrName>ppt_w</p:attrName>
                                        </p:attrNameLst>
                                      </p:cBhvr>
                                      <p:tavLst>
                                        <p:tav tm="0">
                                          <p:val>
                                            <p:fltVal val="0"/>
                                          </p:val>
                                        </p:tav>
                                        <p:tav tm="100000">
                                          <p:val>
                                            <p:strVal val="#ppt_w"/>
                                          </p:val>
                                        </p:tav>
                                      </p:tavLst>
                                    </p:anim>
                                    <p:anim calcmode="lin" valueType="num">
                                      <p:cBhvr>
                                        <p:cTn id="69" dur="1000" fill="hold"/>
                                        <p:tgtEl>
                                          <p:spTgt spid="40"/>
                                        </p:tgtEl>
                                        <p:attrNameLst>
                                          <p:attrName>ppt_h</p:attrName>
                                        </p:attrNameLst>
                                      </p:cBhvr>
                                      <p:tavLst>
                                        <p:tav tm="0">
                                          <p:val>
                                            <p:fltVal val="0"/>
                                          </p:val>
                                        </p:tav>
                                        <p:tav tm="100000">
                                          <p:val>
                                            <p:strVal val="#ppt_h"/>
                                          </p:val>
                                        </p:tav>
                                      </p:tavLst>
                                    </p:anim>
                                    <p:anim calcmode="lin" valueType="num">
                                      <p:cBhvr>
                                        <p:cTn id="70" dur="1000" fill="hold"/>
                                        <p:tgtEl>
                                          <p:spTgt spid="40"/>
                                        </p:tgtEl>
                                        <p:attrNameLst>
                                          <p:attrName>ppt_x</p:attrName>
                                        </p:attrNameLst>
                                      </p:cBhvr>
                                      <p:tavLst>
                                        <p:tav tm="0">
                                          <p:val>
                                            <p:fltVal val="0.5"/>
                                          </p:val>
                                        </p:tav>
                                        <p:tav tm="100000">
                                          <p:val>
                                            <p:strVal val="#ppt_x"/>
                                          </p:val>
                                        </p:tav>
                                      </p:tavLst>
                                    </p:anim>
                                    <p:anim calcmode="lin" valueType="num">
                                      <p:cBhvr>
                                        <p:cTn id="71" dur="1000" fill="hold"/>
                                        <p:tgtEl>
                                          <p:spTgt spid="40"/>
                                        </p:tgtEl>
                                        <p:attrNameLst>
                                          <p:attrName>ppt_y</p:attrName>
                                        </p:attrNameLst>
                                      </p:cBhvr>
                                      <p:tavLst>
                                        <p:tav tm="0">
                                          <p:val>
                                            <p:fltVal val="0.5"/>
                                          </p:val>
                                        </p:tav>
                                        <p:tav tm="100000">
                                          <p:val>
                                            <p:strVal val="#ppt_y"/>
                                          </p:val>
                                        </p:tav>
                                      </p:tavLst>
                                    </p:anim>
                                  </p:childTnLst>
                                </p:cTn>
                              </p:par>
                              <p:par>
                                <p:cTn id="72" presetID="23" presetClass="entr" presetSubtype="528" repeatCount="indefinite"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1000" fill="hold"/>
                                        <p:tgtEl>
                                          <p:spTgt spid="41"/>
                                        </p:tgtEl>
                                        <p:attrNameLst>
                                          <p:attrName>ppt_w</p:attrName>
                                        </p:attrNameLst>
                                      </p:cBhvr>
                                      <p:tavLst>
                                        <p:tav tm="0">
                                          <p:val>
                                            <p:fltVal val="0"/>
                                          </p:val>
                                        </p:tav>
                                        <p:tav tm="100000">
                                          <p:val>
                                            <p:strVal val="#ppt_w"/>
                                          </p:val>
                                        </p:tav>
                                      </p:tavLst>
                                    </p:anim>
                                    <p:anim calcmode="lin" valueType="num">
                                      <p:cBhvr>
                                        <p:cTn id="75" dur="1000" fill="hold"/>
                                        <p:tgtEl>
                                          <p:spTgt spid="41"/>
                                        </p:tgtEl>
                                        <p:attrNameLst>
                                          <p:attrName>ppt_h</p:attrName>
                                        </p:attrNameLst>
                                      </p:cBhvr>
                                      <p:tavLst>
                                        <p:tav tm="0">
                                          <p:val>
                                            <p:fltVal val="0"/>
                                          </p:val>
                                        </p:tav>
                                        <p:tav tm="100000">
                                          <p:val>
                                            <p:strVal val="#ppt_h"/>
                                          </p:val>
                                        </p:tav>
                                      </p:tavLst>
                                    </p:anim>
                                    <p:anim calcmode="lin" valueType="num">
                                      <p:cBhvr>
                                        <p:cTn id="76" dur="1000" fill="hold"/>
                                        <p:tgtEl>
                                          <p:spTgt spid="41"/>
                                        </p:tgtEl>
                                        <p:attrNameLst>
                                          <p:attrName>ppt_x</p:attrName>
                                        </p:attrNameLst>
                                      </p:cBhvr>
                                      <p:tavLst>
                                        <p:tav tm="0">
                                          <p:val>
                                            <p:fltVal val="0.5"/>
                                          </p:val>
                                        </p:tav>
                                        <p:tav tm="100000">
                                          <p:val>
                                            <p:strVal val="#ppt_x"/>
                                          </p:val>
                                        </p:tav>
                                      </p:tavLst>
                                    </p:anim>
                                    <p:anim calcmode="lin" valueType="num">
                                      <p:cBhvr>
                                        <p:cTn id="77" dur="1000" fill="hold"/>
                                        <p:tgtEl>
                                          <p:spTgt spid="41"/>
                                        </p:tgtEl>
                                        <p:attrNameLst>
                                          <p:attrName>ppt_y</p:attrName>
                                        </p:attrNameLst>
                                      </p:cBhvr>
                                      <p:tavLst>
                                        <p:tav tm="0">
                                          <p:val>
                                            <p:fltVal val="0.5"/>
                                          </p:val>
                                        </p:tav>
                                        <p:tav tm="100000">
                                          <p:val>
                                            <p:strVal val="#ppt_y"/>
                                          </p:val>
                                        </p:tav>
                                      </p:tavLst>
                                    </p:anim>
                                  </p:childTnLst>
                                </p:cTn>
                              </p:par>
                              <p:par>
                                <p:cTn id="78" presetID="23" presetClass="entr" presetSubtype="528" repeatCount="indefinite" fill="hold" grpId="0" nodeType="withEffect">
                                  <p:stCondLst>
                                    <p:cond delay="150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fltVal val="0"/>
                                          </p:val>
                                        </p:tav>
                                        <p:tav tm="100000">
                                          <p:val>
                                            <p:strVal val="#ppt_w"/>
                                          </p:val>
                                        </p:tav>
                                      </p:tavLst>
                                    </p:anim>
                                    <p:anim calcmode="lin" valueType="num">
                                      <p:cBhvr>
                                        <p:cTn id="81" dur="1000" fill="hold"/>
                                        <p:tgtEl>
                                          <p:spTgt spid="42"/>
                                        </p:tgtEl>
                                        <p:attrNameLst>
                                          <p:attrName>ppt_h</p:attrName>
                                        </p:attrNameLst>
                                      </p:cBhvr>
                                      <p:tavLst>
                                        <p:tav tm="0">
                                          <p:val>
                                            <p:fltVal val="0"/>
                                          </p:val>
                                        </p:tav>
                                        <p:tav tm="100000">
                                          <p:val>
                                            <p:strVal val="#ppt_h"/>
                                          </p:val>
                                        </p:tav>
                                      </p:tavLst>
                                    </p:anim>
                                    <p:anim calcmode="lin" valueType="num">
                                      <p:cBhvr>
                                        <p:cTn id="82" dur="1000" fill="hold"/>
                                        <p:tgtEl>
                                          <p:spTgt spid="42"/>
                                        </p:tgtEl>
                                        <p:attrNameLst>
                                          <p:attrName>ppt_x</p:attrName>
                                        </p:attrNameLst>
                                      </p:cBhvr>
                                      <p:tavLst>
                                        <p:tav tm="0">
                                          <p:val>
                                            <p:fltVal val="0.5"/>
                                          </p:val>
                                        </p:tav>
                                        <p:tav tm="100000">
                                          <p:val>
                                            <p:strVal val="#ppt_x"/>
                                          </p:val>
                                        </p:tav>
                                      </p:tavLst>
                                    </p:anim>
                                    <p:anim calcmode="lin" valueType="num">
                                      <p:cBhvr>
                                        <p:cTn id="83" dur="1000" fill="hold"/>
                                        <p:tgtEl>
                                          <p:spTgt spid="42"/>
                                        </p:tgtEl>
                                        <p:attrNameLst>
                                          <p:attrName>ppt_y</p:attrName>
                                        </p:attrNameLst>
                                      </p:cBhvr>
                                      <p:tavLst>
                                        <p:tav tm="0">
                                          <p:val>
                                            <p:fltVal val="0.5"/>
                                          </p:val>
                                        </p:tav>
                                        <p:tav tm="100000">
                                          <p:val>
                                            <p:strVal val="#ppt_y"/>
                                          </p:val>
                                        </p:tav>
                                      </p:tavLst>
                                    </p:anim>
                                  </p:childTnLst>
                                </p:cTn>
                              </p:par>
                              <p:par>
                                <p:cTn id="84" presetID="23" presetClass="entr" presetSubtype="528" repeatCount="indefinite" fill="hold" nodeType="withEffect">
                                  <p:stCondLst>
                                    <p:cond delay="1500"/>
                                  </p:stCondLst>
                                  <p:childTnLst>
                                    <p:set>
                                      <p:cBhvr>
                                        <p:cTn id="85" dur="1" fill="hold">
                                          <p:stCondLst>
                                            <p:cond delay="0"/>
                                          </p:stCondLst>
                                        </p:cTn>
                                        <p:tgtEl>
                                          <p:spTgt spid="43"/>
                                        </p:tgtEl>
                                        <p:attrNameLst>
                                          <p:attrName>style.visibility</p:attrName>
                                        </p:attrNameLst>
                                      </p:cBhvr>
                                      <p:to>
                                        <p:strVal val="visible"/>
                                      </p:to>
                                    </p:set>
                                    <p:anim calcmode="lin" valueType="num">
                                      <p:cBhvr>
                                        <p:cTn id="86" dur="1000" fill="hold"/>
                                        <p:tgtEl>
                                          <p:spTgt spid="43"/>
                                        </p:tgtEl>
                                        <p:attrNameLst>
                                          <p:attrName>ppt_w</p:attrName>
                                        </p:attrNameLst>
                                      </p:cBhvr>
                                      <p:tavLst>
                                        <p:tav tm="0">
                                          <p:val>
                                            <p:fltVal val="0"/>
                                          </p:val>
                                        </p:tav>
                                        <p:tav tm="100000">
                                          <p:val>
                                            <p:strVal val="#ppt_w"/>
                                          </p:val>
                                        </p:tav>
                                      </p:tavLst>
                                    </p:anim>
                                    <p:anim calcmode="lin" valueType="num">
                                      <p:cBhvr>
                                        <p:cTn id="87" dur="1000" fill="hold"/>
                                        <p:tgtEl>
                                          <p:spTgt spid="43"/>
                                        </p:tgtEl>
                                        <p:attrNameLst>
                                          <p:attrName>ppt_h</p:attrName>
                                        </p:attrNameLst>
                                      </p:cBhvr>
                                      <p:tavLst>
                                        <p:tav tm="0">
                                          <p:val>
                                            <p:fltVal val="0"/>
                                          </p:val>
                                        </p:tav>
                                        <p:tav tm="100000">
                                          <p:val>
                                            <p:strVal val="#ppt_h"/>
                                          </p:val>
                                        </p:tav>
                                      </p:tavLst>
                                    </p:anim>
                                    <p:anim calcmode="lin" valueType="num">
                                      <p:cBhvr>
                                        <p:cTn id="88" dur="1000" fill="hold"/>
                                        <p:tgtEl>
                                          <p:spTgt spid="43"/>
                                        </p:tgtEl>
                                        <p:attrNameLst>
                                          <p:attrName>ppt_x</p:attrName>
                                        </p:attrNameLst>
                                      </p:cBhvr>
                                      <p:tavLst>
                                        <p:tav tm="0">
                                          <p:val>
                                            <p:fltVal val="0.5"/>
                                          </p:val>
                                        </p:tav>
                                        <p:tav tm="100000">
                                          <p:val>
                                            <p:strVal val="#ppt_x"/>
                                          </p:val>
                                        </p:tav>
                                      </p:tavLst>
                                    </p:anim>
                                    <p:anim calcmode="lin" valueType="num">
                                      <p:cBhvr>
                                        <p:cTn id="89" dur="1000" fill="hold"/>
                                        <p:tgtEl>
                                          <p:spTgt spid="43"/>
                                        </p:tgtEl>
                                        <p:attrNameLst>
                                          <p:attrName>ppt_y</p:attrName>
                                        </p:attrNameLst>
                                      </p:cBhvr>
                                      <p:tavLst>
                                        <p:tav tm="0">
                                          <p:val>
                                            <p:fltVal val="0.5"/>
                                          </p:val>
                                        </p:tav>
                                        <p:tav tm="100000">
                                          <p:val>
                                            <p:strVal val="#ppt_y"/>
                                          </p:val>
                                        </p:tav>
                                      </p:tavLst>
                                    </p:anim>
                                  </p:childTnLst>
                                </p:cTn>
                              </p:par>
                              <p:par>
                                <p:cTn id="90" presetID="23" presetClass="entr" presetSubtype="528" repeatCount="indefinite"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fltVal val="0"/>
                                          </p:val>
                                        </p:tav>
                                        <p:tav tm="100000">
                                          <p:val>
                                            <p:strVal val="#ppt_w"/>
                                          </p:val>
                                        </p:tav>
                                      </p:tavLst>
                                    </p:anim>
                                    <p:anim calcmode="lin" valueType="num">
                                      <p:cBhvr>
                                        <p:cTn id="93" dur="1000" fill="hold"/>
                                        <p:tgtEl>
                                          <p:spTgt spid="44"/>
                                        </p:tgtEl>
                                        <p:attrNameLst>
                                          <p:attrName>ppt_h</p:attrName>
                                        </p:attrNameLst>
                                      </p:cBhvr>
                                      <p:tavLst>
                                        <p:tav tm="0">
                                          <p:val>
                                            <p:fltVal val="0"/>
                                          </p:val>
                                        </p:tav>
                                        <p:tav tm="100000">
                                          <p:val>
                                            <p:strVal val="#ppt_h"/>
                                          </p:val>
                                        </p:tav>
                                      </p:tavLst>
                                    </p:anim>
                                    <p:anim calcmode="lin" valueType="num">
                                      <p:cBhvr>
                                        <p:cTn id="94" dur="1000" fill="hold"/>
                                        <p:tgtEl>
                                          <p:spTgt spid="44"/>
                                        </p:tgtEl>
                                        <p:attrNameLst>
                                          <p:attrName>ppt_x</p:attrName>
                                        </p:attrNameLst>
                                      </p:cBhvr>
                                      <p:tavLst>
                                        <p:tav tm="0">
                                          <p:val>
                                            <p:fltVal val="0.5"/>
                                          </p:val>
                                        </p:tav>
                                        <p:tav tm="100000">
                                          <p:val>
                                            <p:strVal val="#ppt_x"/>
                                          </p:val>
                                        </p:tav>
                                      </p:tavLst>
                                    </p:anim>
                                    <p:anim calcmode="lin" valueType="num">
                                      <p:cBhvr>
                                        <p:cTn id="95" dur="1000" fill="hold"/>
                                        <p:tgtEl>
                                          <p:spTgt spid="44"/>
                                        </p:tgtEl>
                                        <p:attrNameLst>
                                          <p:attrName>ppt_y</p:attrName>
                                        </p:attrNameLst>
                                      </p:cBhvr>
                                      <p:tavLst>
                                        <p:tav tm="0">
                                          <p:val>
                                            <p:fltVal val="0.5"/>
                                          </p:val>
                                        </p:tav>
                                        <p:tav tm="100000">
                                          <p:val>
                                            <p:strVal val="#ppt_y"/>
                                          </p:val>
                                        </p:tav>
                                      </p:tavLst>
                                    </p:anim>
                                  </p:childTnLst>
                                </p:cTn>
                              </p:par>
                              <p:par>
                                <p:cTn id="96" presetID="23" presetClass="entr" presetSubtype="528" repeatCount="indefinite" fill="hold" grpId="0" nodeType="withEffect">
                                  <p:stCondLst>
                                    <p:cond delay="5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1000" fill="hold"/>
                                        <p:tgtEl>
                                          <p:spTgt spid="45"/>
                                        </p:tgtEl>
                                        <p:attrNameLst>
                                          <p:attrName>ppt_w</p:attrName>
                                        </p:attrNameLst>
                                      </p:cBhvr>
                                      <p:tavLst>
                                        <p:tav tm="0">
                                          <p:val>
                                            <p:fltVal val="0"/>
                                          </p:val>
                                        </p:tav>
                                        <p:tav tm="100000">
                                          <p:val>
                                            <p:strVal val="#ppt_w"/>
                                          </p:val>
                                        </p:tav>
                                      </p:tavLst>
                                    </p:anim>
                                    <p:anim calcmode="lin" valueType="num">
                                      <p:cBhvr>
                                        <p:cTn id="99" dur="1000" fill="hold"/>
                                        <p:tgtEl>
                                          <p:spTgt spid="45"/>
                                        </p:tgtEl>
                                        <p:attrNameLst>
                                          <p:attrName>ppt_h</p:attrName>
                                        </p:attrNameLst>
                                      </p:cBhvr>
                                      <p:tavLst>
                                        <p:tav tm="0">
                                          <p:val>
                                            <p:fltVal val="0"/>
                                          </p:val>
                                        </p:tav>
                                        <p:tav tm="100000">
                                          <p:val>
                                            <p:strVal val="#ppt_h"/>
                                          </p:val>
                                        </p:tav>
                                      </p:tavLst>
                                    </p:anim>
                                    <p:anim calcmode="lin" valueType="num">
                                      <p:cBhvr>
                                        <p:cTn id="100" dur="1000" fill="hold"/>
                                        <p:tgtEl>
                                          <p:spTgt spid="45"/>
                                        </p:tgtEl>
                                        <p:attrNameLst>
                                          <p:attrName>ppt_x</p:attrName>
                                        </p:attrNameLst>
                                      </p:cBhvr>
                                      <p:tavLst>
                                        <p:tav tm="0">
                                          <p:val>
                                            <p:fltVal val="0.5"/>
                                          </p:val>
                                        </p:tav>
                                        <p:tav tm="100000">
                                          <p:val>
                                            <p:strVal val="#ppt_x"/>
                                          </p:val>
                                        </p:tav>
                                      </p:tavLst>
                                    </p:anim>
                                    <p:anim calcmode="lin" valueType="num">
                                      <p:cBhvr>
                                        <p:cTn id="101" dur="10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repeatCount="indefinite"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1000" fill="hold"/>
                                        <p:tgtEl>
                                          <p:spTgt spid="46"/>
                                        </p:tgtEl>
                                        <p:attrNameLst>
                                          <p:attrName>ppt_w</p:attrName>
                                        </p:attrNameLst>
                                      </p:cBhvr>
                                      <p:tavLst>
                                        <p:tav tm="0">
                                          <p:val>
                                            <p:fltVal val="0"/>
                                          </p:val>
                                        </p:tav>
                                        <p:tav tm="100000">
                                          <p:val>
                                            <p:strVal val="#ppt_w"/>
                                          </p:val>
                                        </p:tav>
                                      </p:tavLst>
                                    </p:anim>
                                    <p:anim calcmode="lin" valueType="num">
                                      <p:cBhvr>
                                        <p:cTn id="105" dur="1000" fill="hold"/>
                                        <p:tgtEl>
                                          <p:spTgt spid="46"/>
                                        </p:tgtEl>
                                        <p:attrNameLst>
                                          <p:attrName>ppt_h</p:attrName>
                                        </p:attrNameLst>
                                      </p:cBhvr>
                                      <p:tavLst>
                                        <p:tav tm="0">
                                          <p:val>
                                            <p:fltVal val="0"/>
                                          </p:val>
                                        </p:tav>
                                        <p:tav tm="100000">
                                          <p:val>
                                            <p:strVal val="#ppt_h"/>
                                          </p:val>
                                        </p:tav>
                                      </p:tavLst>
                                    </p:anim>
                                    <p:anim calcmode="lin" valueType="num">
                                      <p:cBhvr>
                                        <p:cTn id="106" dur="1000" fill="hold"/>
                                        <p:tgtEl>
                                          <p:spTgt spid="46"/>
                                        </p:tgtEl>
                                        <p:attrNameLst>
                                          <p:attrName>ppt_x</p:attrName>
                                        </p:attrNameLst>
                                      </p:cBhvr>
                                      <p:tavLst>
                                        <p:tav tm="0">
                                          <p:val>
                                            <p:fltVal val="0.5"/>
                                          </p:val>
                                        </p:tav>
                                        <p:tav tm="100000">
                                          <p:val>
                                            <p:strVal val="#ppt_x"/>
                                          </p:val>
                                        </p:tav>
                                      </p:tavLst>
                                    </p:anim>
                                    <p:anim calcmode="lin" valueType="num">
                                      <p:cBhvr>
                                        <p:cTn id="107" dur="10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repeatCount="indefinite" fill="hold" grpId="0" nodeType="withEffect">
                                  <p:stCondLst>
                                    <p:cond delay="100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1000" fill="hold"/>
                                        <p:tgtEl>
                                          <p:spTgt spid="47"/>
                                        </p:tgtEl>
                                        <p:attrNameLst>
                                          <p:attrName>ppt_w</p:attrName>
                                        </p:attrNameLst>
                                      </p:cBhvr>
                                      <p:tavLst>
                                        <p:tav tm="0">
                                          <p:val>
                                            <p:fltVal val="0"/>
                                          </p:val>
                                        </p:tav>
                                        <p:tav tm="100000">
                                          <p:val>
                                            <p:strVal val="#ppt_w"/>
                                          </p:val>
                                        </p:tav>
                                      </p:tavLst>
                                    </p:anim>
                                    <p:anim calcmode="lin" valueType="num">
                                      <p:cBhvr>
                                        <p:cTn id="111" dur="1000" fill="hold"/>
                                        <p:tgtEl>
                                          <p:spTgt spid="47"/>
                                        </p:tgtEl>
                                        <p:attrNameLst>
                                          <p:attrName>ppt_h</p:attrName>
                                        </p:attrNameLst>
                                      </p:cBhvr>
                                      <p:tavLst>
                                        <p:tav tm="0">
                                          <p:val>
                                            <p:fltVal val="0"/>
                                          </p:val>
                                        </p:tav>
                                        <p:tav tm="100000">
                                          <p:val>
                                            <p:strVal val="#ppt_h"/>
                                          </p:val>
                                        </p:tav>
                                      </p:tavLst>
                                    </p:anim>
                                    <p:anim calcmode="lin" valueType="num">
                                      <p:cBhvr>
                                        <p:cTn id="112" dur="1000" fill="hold"/>
                                        <p:tgtEl>
                                          <p:spTgt spid="47"/>
                                        </p:tgtEl>
                                        <p:attrNameLst>
                                          <p:attrName>ppt_x</p:attrName>
                                        </p:attrNameLst>
                                      </p:cBhvr>
                                      <p:tavLst>
                                        <p:tav tm="0">
                                          <p:val>
                                            <p:fltVal val="0.5"/>
                                          </p:val>
                                        </p:tav>
                                        <p:tav tm="100000">
                                          <p:val>
                                            <p:strVal val="#ppt_x"/>
                                          </p:val>
                                        </p:tav>
                                      </p:tavLst>
                                    </p:anim>
                                    <p:anim calcmode="lin" valueType="num">
                                      <p:cBhvr>
                                        <p:cTn id="113" dur="1000" fill="hold"/>
                                        <p:tgtEl>
                                          <p:spTgt spid="47"/>
                                        </p:tgtEl>
                                        <p:attrNameLst>
                                          <p:attrName>ppt_y</p:attrName>
                                        </p:attrNameLst>
                                      </p:cBhvr>
                                      <p:tavLst>
                                        <p:tav tm="0">
                                          <p:val>
                                            <p:fltVal val="0.5"/>
                                          </p:val>
                                        </p:tav>
                                        <p:tav tm="100000">
                                          <p:val>
                                            <p:strVal val="#ppt_y"/>
                                          </p:val>
                                        </p:tav>
                                      </p:tavLst>
                                    </p:anim>
                                  </p:childTnLst>
                                </p:cTn>
                              </p:par>
                              <p:par>
                                <p:cTn id="114" presetID="23" presetClass="entr" presetSubtype="528" repeatCount="indefinite"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1000" fill="hold"/>
                                        <p:tgtEl>
                                          <p:spTgt spid="48"/>
                                        </p:tgtEl>
                                        <p:attrNameLst>
                                          <p:attrName>ppt_w</p:attrName>
                                        </p:attrNameLst>
                                      </p:cBhvr>
                                      <p:tavLst>
                                        <p:tav tm="0">
                                          <p:val>
                                            <p:fltVal val="0"/>
                                          </p:val>
                                        </p:tav>
                                        <p:tav tm="100000">
                                          <p:val>
                                            <p:strVal val="#ppt_w"/>
                                          </p:val>
                                        </p:tav>
                                      </p:tavLst>
                                    </p:anim>
                                    <p:anim calcmode="lin" valueType="num">
                                      <p:cBhvr>
                                        <p:cTn id="117" dur="1000" fill="hold"/>
                                        <p:tgtEl>
                                          <p:spTgt spid="48"/>
                                        </p:tgtEl>
                                        <p:attrNameLst>
                                          <p:attrName>ppt_h</p:attrName>
                                        </p:attrNameLst>
                                      </p:cBhvr>
                                      <p:tavLst>
                                        <p:tav tm="0">
                                          <p:val>
                                            <p:fltVal val="0"/>
                                          </p:val>
                                        </p:tav>
                                        <p:tav tm="100000">
                                          <p:val>
                                            <p:strVal val="#ppt_h"/>
                                          </p:val>
                                        </p:tav>
                                      </p:tavLst>
                                    </p:anim>
                                    <p:anim calcmode="lin" valueType="num">
                                      <p:cBhvr>
                                        <p:cTn id="118" dur="1000" fill="hold"/>
                                        <p:tgtEl>
                                          <p:spTgt spid="48"/>
                                        </p:tgtEl>
                                        <p:attrNameLst>
                                          <p:attrName>ppt_x</p:attrName>
                                        </p:attrNameLst>
                                      </p:cBhvr>
                                      <p:tavLst>
                                        <p:tav tm="0">
                                          <p:val>
                                            <p:fltVal val="0.5"/>
                                          </p:val>
                                        </p:tav>
                                        <p:tav tm="100000">
                                          <p:val>
                                            <p:strVal val="#ppt_x"/>
                                          </p:val>
                                        </p:tav>
                                      </p:tavLst>
                                    </p:anim>
                                    <p:anim calcmode="lin" valueType="num">
                                      <p:cBhvr>
                                        <p:cTn id="119" dur="1000" fill="hold"/>
                                        <p:tgtEl>
                                          <p:spTgt spid="48"/>
                                        </p:tgtEl>
                                        <p:attrNameLst>
                                          <p:attrName>ppt_y</p:attrName>
                                        </p:attrNameLst>
                                      </p:cBhvr>
                                      <p:tavLst>
                                        <p:tav tm="0">
                                          <p:val>
                                            <p:fltVal val="0.5"/>
                                          </p:val>
                                        </p:tav>
                                        <p:tav tm="100000">
                                          <p:val>
                                            <p:strVal val="#ppt_y"/>
                                          </p:val>
                                        </p:tav>
                                      </p:tavLst>
                                    </p:anim>
                                  </p:childTnLst>
                                </p:cTn>
                              </p:par>
                              <p:par>
                                <p:cTn id="120" presetID="23" presetClass="entr" presetSubtype="528" repeatCount="indefinite" fill="hold" nodeType="withEffect">
                                  <p:stCondLst>
                                    <p:cond delay="5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1000" fill="hold"/>
                                        <p:tgtEl>
                                          <p:spTgt spid="49"/>
                                        </p:tgtEl>
                                        <p:attrNameLst>
                                          <p:attrName>ppt_w</p:attrName>
                                        </p:attrNameLst>
                                      </p:cBhvr>
                                      <p:tavLst>
                                        <p:tav tm="0">
                                          <p:val>
                                            <p:fltVal val="0"/>
                                          </p:val>
                                        </p:tav>
                                        <p:tav tm="100000">
                                          <p:val>
                                            <p:strVal val="#ppt_w"/>
                                          </p:val>
                                        </p:tav>
                                      </p:tavLst>
                                    </p:anim>
                                    <p:anim calcmode="lin" valueType="num">
                                      <p:cBhvr>
                                        <p:cTn id="123" dur="1000" fill="hold"/>
                                        <p:tgtEl>
                                          <p:spTgt spid="49"/>
                                        </p:tgtEl>
                                        <p:attrNameLst>
                                          <p:attrName>ppt_h</p:attrName>
                                        </p:attrNameLst>
                                      </p:cBhvr>
                                      <p:tavLst>
                                        <p:tav tm="0">
                                          <p:val>
                                            <p:fltVal val="0"/>
                                          </p:val>
                                        </p:tav>
                                        <p:tav tm="100000">
                                          <p:val>
                                            <p:strVal val="#ppt_h"/>
                                          </p:val>
                                        </p:tav>
                                      </p:tavLst>
                                    </p:anim>
                                    <p:anim calcmode="lin" valueType="num">
                                      <p:cBhvr>
                                        <p:cTn id="124" dur="1000" fill="hold"/>
                                        <p:tgtEl>
                                          <p:spTgt spid="49"/>
                                        </p:tgtEl>
                                        <p:attrNameLst>
                                          <p:attrName>ppt_x</p:attrName>
                                        </p:attrNameLst>
                                      </p:cBhvr>
                                      <p:tavLst>
                                        <p:tav tm="0">
                                          <p:val>
                                            <p:fltVal val="0.5"/>
                                          </p:val>
                                        </p:tav>
                                        <p:tav tm="100000">
                                          <p:val>
                                            <p:strVal val="#ppt_x"/>
                                          </p:val>
                                        </p:tav>
                                      </p:tavLst>
                                    </p:anim>
                                    <p:anim calcmode="lin" valueType="num">
                                      <p:cBhvr>
                                        <p:cTn id="125" dur="10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5" grpId="0" animBg="1"/>
      <p:bldP spid="31" grpId="0" animBg="1"/>
      <p:bldP spid="33" grpId="0" animBg="1"/>
      <p:bldP spid="36" grpId="0" animBg="1"/>
      <p:bldP spid="38" grpId="0" animBg="1"/>
      <p:bldP spid="39" grpId="0" animBg="1"/>
      <p:bldP spid="41" grpId="0" animBg="1"/>
      <p:bldP spid="42" grpId="0" animBg="1"/>
      <p:bldP spid="44" grpId="0" animBg="1"/>
      <p:bldP spid="45" grpId="0" animBg="1"/>
      <p:bldP spid="47"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POINSET2"/>
          <p:cNvPicPr>
            <a:picLocks noChangeAspect="1" noChangeArrowheads="1"/>
          </p:cNvPicPr>
          <p:nvPr/>
        </p:nvPicPr>
        <p:blipFill>
          <a:blip r:embed="rId3"/>
          <a:srcRect/>
          <a:stretch>
            <a:fillRect/>
          </a:stretch>
        </p:blipFill>
        <p:spPr bwMode="auto">
          <a:xfrm rot="16200000" flipH="1">
            <a:off x="1577182" y="-53182"/>
            <a:ext cx="1143000" cy="1249363"/>
          </a:xfrm>
          <a:prstGeom prst="rect">
            <a:avLst/>
          </a:prstGeom>
          <a:noFill/>
          <a:ln w="9525">
            <a:noFill/>
            <a:miter lim="800000"/>
            <a:headEnd/>
            <a:tailEnd/>
          </a:ln>
        </p:spPr>
      </p:pic>
      <p:pic>
        <p:nvPicPr>
          <p:cNvPr id="44034" name="Picture 5" descr="POINSET2"/>
          <p:cNvPicPr>
            <a:picLocks noChangeAspect="1" noChangeArrowheads="1"/>
          </p:cNvPicPr>
          <p:nvPr/>
        </p:nvPicPr>
        <p:blipFill>
          <a:blip r:embed="rId3"/>
          <a:srcRect/>
          <a:stretch>
            <a:fillRect/>
          </a:stretch>
        </p:blipFill>
        <p:spPr bwMode="auto">
          <a:xfrm flipH="1">
            <a:off x="9407525" y="0"/>
            <a:ext cx="1260475" cy="1143000"/>
          </a:xfrm>
          <a:prstGeom prst="rect">
            <a:avLst/>
          </a:prstGeom>
          <a:noFill/>
          <a:ln w="9525">
            <a:noFill/>
            <a:miter lim="800000"/>
            <a:headEnd/>
            <a:tailEnd/>
          </a:ln>
        </p:spPr>
      </p:pic>
      <p:pic>
        <p:nvPicPr>
          <p:cNvPr id="44035" name="Picture 7" descr="POINSET2"/>
          <p:cNvPicPr>
            <a:picLocks noChangeAspect="1" noChangeArrowheads="1"/>
          </p:cNvPicPr>
          <p:nvPr/>
        </p:nvPicPr>
        <p:blipFill>
          <a:blip r:embed="rId3"/>
          <a:srcRect/>
          <a:stretch>
            <a:fillRect/>
          </a:stretch>
        </p:blipFill>
        <p:spPr bwMode="auto">
          <a:xfrm rot="5400000" flipH="1">
            <a:off x="9209087" y="5399088"/>
            <a:ext cx="1393825" cy="1524000"/>
          </a:xfrm>
          <a:prstGeom prst="rect">
            <a:avLst/>
          </a:prstGeom>
          <a:noFill/>
          <a:ln w="9525">
            <a:noFill/>
            <a:miter lim="800000"/>
            <a:headEnd/>
            <a:tailEnd/>
          </a:ln>
        </p:spPr>
      </p:pic>
      <p:pic>
        <p:nvPicPr>
          <p:cNvPr id="44036" name="Picture 6" descr="POINSET2"/>
          <p:cNvPicPr>
            <a:picLocks noChangeAspect="1" noChangeArrowheads="1"/>
          </p:cNvPicPr>
          <p:nvPr/>
        </p:nvPicPr>
        <p:blipFill>
          <a:blip r:embed="rId3"/>
          <a:srcRect/>
          <a:stretch>
            <a:fillRect/>
          </a:stretch>
        </p:blipFill>
        <p:spPr bwMode="auto">
          <a:xfrm rot="10800000" flipH="1">
            <a:off x="1524000" y="5475288"/>
            <a:ext cx="1524000" cy="1382712"/>
          </a:xfrm>
          <a:prstGeom prst="rect">
            <a:avLst/>
          </a:prstGeom>
          <a:noFill/>
          <a:ln w="9525">
            <a:noFill/>
            <a:miter lim="800000"/>
            <a:headEnd/>
            <a:tailEnd/>
          </a:ln>
        </p:spPr>
      </p:pic>
      <p:pic>
        <p:nvPicPr>
          <p:cNvPr id="8" name="Picture 7" descr="Kết quả hình ảnh cho hình ảnh giết người">
            <a:extLst/>
          </p:cNvPr>
          <p:cNvPicPr>
            <a:picLocks noChangeAspect="1" noChangeArrowheads="1"/>
          </p:cNvPicPr>
          <p:nvPr/>
        </p:nvPicPr>
        <p:blipFill>
          <a:blip r:embed="rId4"/>
          <a:srcRect/>
          <a:stretch>
            <a:fillRect/>
          </a:stretch>
        </p:blipFill>
        <p:spPr bwMode="auto">
          <a:xfrm>
            <a:off x="2057400" y="3657600"/>
            <a:ext cx="4343400" cy="2835275"/>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13319" name="Picture 9" descr="Kết quả hình ảnh cho hình ảnh gây thương tích"/>
          <p:cNvPicPr>
            <a:picLocks noChangeAspect="1" noChangeArrowheads="1"/>
          </p:cNvPicPr>
          <p:nvPr/>
        </p:nvPicPr>
        <p:blipFill>
          <a:blip r:embed="rId5"/>
          <a:srcRect/>
          <a:stretch>
            <a:fillRect/>
          </a:stretch>
        </p:blipFill>
        <p:spPr bwMode="auto">
          <a:xfrm>
            <a:off x="6311900" y="3657600"/>
            <a:ext cx="3970338" cy="2835275"/>
          </a:xfrm>
          <a:prstGeom prst="rect">
            <a:avLst/>
          </a:prstGeom>
          <a:noFill/>
          <a:ln w="9525">
            <a:solidFill>
              <a:srgbClr val="000000"/>
            </a:solidFill>
            <a:miter lim="800000"/>
            <a:headEnd/>
            <a:tailEnd/>
          </a:ln>
        </p:spPr>
      </p:pic>
      <p:sp>
        <p:nvSpPr>
          <p:cNvPr id="10" name="Rounded Rectangle 9">
            <a:extLst/>
          </p:cNvPr>
          <p:cNvSpPr/>
          <p:nvPr/>
        </p:nvSpPr>
        <p:spPr>
          <a:xfrm>
            <a:off x="2055813" y="6103938"/>
            <a:ext cx="3733800" cy="388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GIẾT NGƯỜI</a:t>
            </a:r>
          </a:p>
        </p:txBody>
      </p:sp>
      <p:sp>
        <p:nvSpPr>
          <p:cNvPr id="11" name="Rounded Rectangle 10">
            <a:extLst/>
          </p:cNvPr>
          <p:cNvSpPr/>
          <p:nvPr/>
        </p:nvSpPr>
        <p:spPr>
          <a:xfrm>
            <a:off x="6299200" y="6103938"/>
            <a:ext cx="3987800" cy="388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CỐ Ý GÂY THƯƠNG TÍCH</a:t>
            </a:r>
          </a:p>
        </p:txBody>
      </p:sp>
      <p:pic>
        <p:nvPicPr>
          <p:cNvPr id="12" name="Picture 2" descr="Kết quả hình ảnh cho hình ảnh cướp giật"/>
          <p:cNvPicPr>
            <a:picLocks noChangeAspect="1" noChangeArrowheads="1"/>
          </p:cNvPicPr>
          <p:nvPr/>
        </p:nvPicPr>
        <p:blipFill>
          <a:blip r:embed="rId6"/>
          <a:srcRect/>
          <a:stretch>
            <a:fillRect/>
          </a:stretch>
        </p:blipFill>
        <p:spPr bwMode="auto">
          <a:xfrm>
            <a:off x="2057400" y="571500"/>
            <a:ext cx="4168775" cy="3054350"/>
          </a:xfrm>
          <a:prstGeom prst="rect">
            <a:avLst/>
          </a:prstGeom>
          <a:noFill/>
          <a:ln w="9525">
            <a:noFill/>
            <a:miter lim="800000"/>
            <a:headEnd/>
            <a:tailEnd/>
          </a:ln>
        </p:spPr>
      </p:pic>
      <p:pic>
        <p:nvPicPr>
          <p:cNvPr id="13" name="Picture 4" descr="Kết quả hình ảnh cho hình ảnh cướp giật"/>
          <p:cNvPicPr>
            <a:picLocks noChangeAspect="1" noChangeArrowheads="1"/>
          </p:cNvPicPr>
          <p:nvPr/>
        </p:nvPicPr>
        <p:blipFill>
          <a:blip r:embed="rId7"/>
          <a:srcRect/>
          <a:stretch>
            <a:fillRect/>
          </a:stretch>
        </p:blipFill>
        <p:spPr bwMode="auto">
          <a:xfrm>
            <a:off x="6118225" y="571500"/>
            <a:ext cx="4168775" cy="3054350"/>
          </a:xfrm>
          <a:prstGeom prst="rect">
            <a:avLst/>
          </a:prstGeom>
          <a:noFill/>
          <a:ln w="9525">
            <a:noFill/>
            <a:miter lim="800000"/>
            <a:headEnd/>
            <a:tailEnd/>
          </a:ln>
        </p:spPr>
      </p:pic>
      <p:sp>
        <p:nvSpPr>
          <p:cNvPr id="13324" name="Rectangle 13"/>
          <p:cNvSpPr>
            <a:spLocks noChangeArrowheads="1"/>
          </p:cNvSpPr>
          <p:nvPr/>
        </p:nvSpPr>
        <p:spPr bwMode="auto">
          <a:xfrm>
            <a:off x="5002213" y="3197225"/>
            <a:ext cx="2451100" cy="400050"/>
          </a:xfrm>
          <a:prstGeom prst="rect">
            <a:avLst/>
          </a:prstGeom>
          <a:solidFill>
            <a:srgbClr val="92D050"/>
          </a:solidFill>
          <a:ln w="9525">
            <a:noFill/>
            <a:miter lim="800000"/>
            <a:headEnd/>
            <a:tailEnd/>
          </a:ln>
        </p:spPr>
        <p:txBody>
          <a:bodyPr>
            <a:spAutoFit/>
          </a:bodyPr>
          <a:lstStyle/>
          <a:p>
            <a:pPr algn="ctr" eaLnBrk="0" hangingPunct="0">
              <a:spcBef>
                <a:spcPct val="50000"/>
              </a:spcBef>
              <a:buFont typeface="Arial" charset="0"/>
              <a:buNone/>
            </a:pPr>
            <a:r>
              <a:rPr lang="en-US" altLang="en-US" sz="2000" b="1">
                <a:solidFill>
                  <a:srgbClr val="FF0000"/>
                </a:solidFill>
                <a:latin typeface="Times New Roman" pitchFamily="18" charset="0"/>
                <a:cs typeface="Times New Roman" pitchFamily="18" charset="0"/>
              </a:rPr>
              <a:t>CƯỚP GIẬT</a:t>
            </a:r>
          </a:p>
        </p:txBody>
      </p:sp>
      <p:sp>
        <p:nvSpPr>
          <p:cNvPr id="44044" name="Rectangle 2"/>
          <p:cNvSpPr>
            <a:spLocks noChangeArrowheads="1"/>
          </p:cNvSpPr>
          <p:nvPr/>
        </p:nvSpPr>
        <p:spPr bwMode="auto">
          <a:xfrm>
            <a:off x="2362200" y="47625"/>
            <a:ext cx="6934200" cy="5238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800">
                <a:solidFill>
                  <a:srgbClr val="FF0000"/>
                </a:solidFill>
                <a:latin typeface="Times New Roman" pitchFamily="18" charset="0"/>
                <a:cs typeface="Times New Roman" pitchFamily="18" charset="0"/>
              </a:rPr>
              <a:t>Một số hình ảnh vi phạm pháp luật hình sự</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24"/>
                                        </p:tgtEl>
                                        <p:attrNameLst>
                                          <p:attrName>style.visibility</p:attrName>
                                        </p:attrNameLst>
                                      </p:cBhvr>
                                      <p:to>
                                        <p:strVal val="visible"/>
                                      </p:to>
                                    </p:set>
                                    <p:anim calcmode="lin" valueType="num">
                                      <p:cBhvr additive="base">
                                        <p:cTn id="15" dur="500" fill="hold"/>
                                        <p:tgtEl>
                                          <p:spTgt spid="13324"/>
                                        </p:tgtEl>
                                        <p:attrNameLst>
                                          <p:attrName>ppt_x</p:attrName>
                                        </p:attrNameLst>
                                      </p:cBhvr>
                                      <p:tavLst>
                                        <p:tav tm="0">
                                          <p:val>
                                            <p:strVal val="#ppt_x"/>
                                          </p:val>
                                        </p:tav>
                                        <p:tav tm="100000">
                                          <p:val>
                                            <p:strVal val="#ppt_x"/>
                                          </p:val>
                                        </p:tav>
                                      </p:tavLst>
                                    </p:anim>
                                    <p:anim calcmode="lin" valueType="num">
                                      <p:cBhvr additive="base">
                                        <p:cTn id="16"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319"/>
                                        </p:tgtEl>
                                        <p:attrNameLst>
                                          <p:attrName>style.visibility</p:attrName>
                                        </p:attrNameLst>
                                      </p:cBhvr>
                                      <p:to>
                                        <p:strVal val="visible"/>
                                      </p:to>
                                    </p:set>
                                    <p:anim calcmode="lin" valueType="num">
                                      <p:cBhvr additive="base">
                                        <p:cTn id="29" dur="500" fill="hold"/>
                                        <p:tgtEl>
                                          <p:spTgt spid="13319"/>
                                        </p:tgtEl>
                                        <p:attrNameLst>
                                          <p:attrName>ppt_x</p:attrName>
                                        </p:attrNameLst>
                                      </p:cBhvr>
                                      <p:tavLst>
                                        <p:tav tm="0">
                                          <p:val>
                                            <p:strVal val="#ppt_x"/>
                                          </p:val>
                                        </p:tav>
                                        <p:tav tm="100000">
                                          <p:val>
                                            <p:strVal val="#ppt_x"/>
                                          </p:val>
                                        </p:tav>
                                      </p:tavLst>
                                    </p:anim>
                                    <p:anim calcmode="lin" valueType="num">
                                      <p:cBhvr additive="base">
                                        <p:cTn id="30" dur="500" fill="hold"/>
                                        <p:tgtEl>
                                          <p:spTgt spid="133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3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46082"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46083"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46084"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pic>
        <p:nvPicPr>
          <p:cNvPr id="8" name="Picture 2" descr="Kết quả hình ảnh cho hình ảnh ma túy"/>
          <p:cNvPicPr>
            <a:picLocks noChangeAspect="1" noChangeArrowheads="1"/>
          </p:cNvPicPr>
          <p:nvPr/>
        </p:nvPicPr>
        <p:blipFill>
          <a:blip r:embed="rId3"/>
          <a:srcRect/>
          <a:stretch>
            <a:fillRect/>
          </a:stretch>
        </p:blipFill>
        <p:spPr bwMode="auto">
          <a:xfrm>
            <a:off x="1905000" y="3487738"/>
            <a:ext cx="4202113" cy="3276600"/>
          </a:xfrm>
          <a:prstGeom prst="rect">
            <a:avLst/>
          </a:prstGeom>
          <a:noFill/>
          <a:ln w="9525">
            <a:noFill/>
            <a:miter lim="800000"/>
            <a:headEnd/>
            <a:tailEnd/>
          </a:ln>
        </p:spPr>
      </p:pic>
      <p:pic>
        <p:nvPicPr>
          <p:cNvPr id="14343" name="Picture 4" descr="Kết quả hình ảnh cho hình ảnh ma túy"/>
          <p:cNvPicPr>
            <a:picLocks noChangeAspect="1" noChangeArrowheads="1"/>
          </p:cNvPicPr>
          <p:nvPr/>
        </p:nvPicPr>
        <p:blipFill>
          <a:blip r:embed="rId4"/>
          <a:srcRect/>
          <a:stretch>
            <a:fillRect/>
          </a:stretch>
        </p:blipFill>
        <p:spPr bwMode="auto">
          <a:xfrm>
            <a:off x="6067425" y="3487738"/>
            <a:ext cx="4176713" cy="3276600"/>
          </a:xfrm>
          <a:prstGeom prst="rect">
            <a:avLst/>
          </a:prstGeom>
          <a:noFill/>
          <a:ln w="9525">
            <a:noFill/>
            <a:miter lim="800000"/>
            <a:headEnd/>
            <a:tailEnd/>
          </a:ln>
        </p:spPr>
      </p:pic>
      <p:sp>
        <p:nvSpPr>
          <p:cNvPr id="10" name="Rounded Rectangle 9">
            <a:extLst/>
          </p:cNvPr>
          <p:cNvSpPr/>
          <p:nvPr/>
        </p:nvSpPr>
        <p:spPr>
          <a:xfrm>
            <a:off x="5264150" y="6345238"/>
            <a:ext cx="1905000" cy="4191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MA TÚY…</a:t>
            </a:r>
          </a:p>
        </p:txBody>
      </p:sp>
      <p:pic>
        <p:nvPicPr>
          <p:cNvPr id="46088" name="Picture 2" descr="Kết quả hình ảnh cho hình ảnh cờ bạc"/>
          <p:cNvPicPr>
            <a:picLocks noChangeAspect="1" noChangeArrowheads="1"/>
          </p:cNvPicPr>
          <p:nvPr/>
        </p:nvPicPr>
        <p:blipFill>
          <a:blip r:embed="rId5"/>
          <a:srcRect/>
          <a:stretch>
            <a:fillRect/>
          </a:stretch>
        </p:blipFill>
        <p:spPr bwMode="auto">
          <a:xfrm>
            <a:off x="1905000" y="422275"/>
            <a:ext cx="4162425" cy="3082925"/>
          </a:xfrm>
          <a:prstGeom prst="rect">
            <a:avLst/>
          </a:prstGeom>
          <a:noFill/>
          <a:ln w="9525">
            <a:noFill/>
            <a:miter lim="800000"/>
            <a:headEnd/>
            <a:tailEnd/>
          </a:ln>
        </p:spPr>
      </p:pic>
      <p:pic>
        <p:nvPicPr>
          <p:cNvPr id="46089" name="Picture 12" descr="Kết quả hình ảnh cho hình ảnh cờ bạc"/>
          <p:cNvPicPr>
            <a:picLocks noChangeAspect="1" noChangeArrowheads="1"/>
          </p:cNvPicPr>
          <p:nvPr/>
        </p:nvPicPr>
        <p:blipFill>
          <a:blip r:embed="rId6"/>
          <a:srcRect/>
          <a:stretch>
            <a:fillRect/>
          </a:stretch>
        </p:blipFill>
        <p:spPr bwMode="auto">
          <a:xfrm>
            <a:off x="6053138" y="411163"/>
            <a:ext cx="4191000" cy="3094037"/>
          </a:xfrm>
          <a:prstGeom prst="rect">
            <a:avLst/>
          </a:prstGeom>
          <a:noFill/>
          <a:ln w="9525">
            <a:noFill/>
            <a:miter lim="800000"/>
            <a:headEnd/>
            <a:tailEnd/>
          </a:ln>
        </p:spPr>
      </p:pic>
      <p:sp>
        <p:nvSpPr>
          <p:cNvPr id="13" name="Rounded Rectangle 12">
            <a:extLst/>
          </p:cNvPr>
          <p:cNvSpPr/>
          <p:nvPr/>
        </p:nvSpPr>
        <p:spPr>
          <a:xfrm>
            <a:off x="5087938" y="3200400"/>
            <a:ext cx="1905000" cy="30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CỜ BẠC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anim calcmode="lin" valueType="num">
                                      <p:cBhvr additive="base">
                                        <p:cTn id="11" dur="500" fill="hold"/>
                                        <p:tgtEl>
                                          <p:spTgt spid="14343"/>
                                        </p:tgtEl>
                                        <p:attrNameLst>
                                          <p:attrName>ppt_x</p:attrName>
                                        </p:attrNameLst>
                                      </p:cBhvr>
                                      <p:tavLst>
                                        <p:tav tm="0">
                                          <p:val>
                                            <p:strVal val="#ppt_x"/>
                                          </p:val>
                                        </p:tav>
                                        <p:tav tm="100000">
                                          <p:val>
                                            <p:strVal val="#ppt_x"/>
                                          </p:val>
                                        </p:tav>
                                      </p:tavLst>
                                    </p:anim>
                                    <p:anim calcmode="lin" valueType="num">
                                      <p:cBhvr additive="base">
                                        <p:cTn id="12" dur="500" fill="hold"/>
                                        <p:tgtEl>
                                          <p:spTgt spid="143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9" name="TextBox 18"/>
          <p:cNvSpPr txBox="1">
            <a:spLocks noChangeArrowheads="1"/>
          </p:cNvSpPr>
          <p:nvPr/>
        </p:nvSpPr>
        <p:spPr bwMode="auto">
          <a:xfrm>
            <a:off x="3332163" y="379413"/>
            <a:ext cx="5410200" cy="461962"/>
          </a:xfrm>
          <a:prstGeom prst="rect">
            <a:avLst/>
          </a:prstGeom>
          <a:noFill/>
          <a:ln w="9525">
            <a:noFill/>
            <a:miter lim="800000"/>
            <a:headEnd/>
            <a:tailEnd/>
          </a:ln>
        </p:spPr>
        <p:txBody>
          <a:bodyPr>
            <a:spAutoFit/>
          </a:bodyPr>
          <a:lstStyle/>
          <a:p>
            <a:pPr algn="ctr" defTabSz="815975"/>
            <a:r>
              <a:rPr lang="en-US" altLang="en-US" sz="2400" b="1">
                <a:solidFill>
                  <a:srgbClr val="FF0000"/>
                </a:solidFill>
                <a:latin typeface="Times New Roman" pitchFamily="18" charset="0"/>
                <a:cs typeface="Times New Roman"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3"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3"/>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9" name="TextBox 48"/>
          <p:cNvSpPr txBox="1">
            <a:spLocks noChangeArrowheads="1"/>
          </p:cNvSpPr>
          <p:nvPr/>
        </p:nvSpPr>
        <p:spPr bwMode="auto">
          <a:xfrm>
            <a:off x="1914525" y="2058988"/>
            <a:ext cx="1360488"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hình sự</a:t>
            </a:r>
            <a:endParaRPr lang="vi-VN" altLang="en-US" sz="2400" b="1">
              <a:solidFill>
                <a:srgbClr val="0066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3856038" y="2195513"/>
            <a:ext cx="1536700"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hành chính</a:t>
            </a:r>
            <a:endParaRPr lang="vi-VN" altLang="en-US" sz="2400" b="1">
              <a:solidFill>
                <a:srgbClr val="0066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6054725" y="2182813"/>
            <a:ext cx="1489075" cy="12001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dân sự</a:t>
            </a:r>
            <a:endParaRPr lang="vi-VN" altLang="en-US" sz="2400" b="1">
              <a:solidFill>
                <a:srgbClr val="0066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8626475" y="2141538"/>
            <a:ext cx="1374775" cy="8318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kỉ luật</a:t>
            </a:r>
            <a:endParaRPr lang="vi-VN" altLang="en-US" sz="2400" b="1" i="1">
              <a:solidFill>
                <a:srgbClr val="006600"/>
              </a:solidFill>
              <a:latin typeface="Times New Roman" pitchFamily="18" charset="0"/>
              <a:cs typeface="Times New Roman" pitchFamily="18" charset="0"/>
            </a:endParaRPr>
          </a:p>
        </p:txBody>
      </p:sp>
      <p:sp>
        <p:nvSpPr>
          <p:cNvPr id="3" name="Down Arrow 2"/>
          <p:cNvSpPr/>
          <p:nvPr/>
        </p:nvSpPr>
        <p:spPr>
          <a:xfrm>
            <a:off x="2333625" y="4022725"/>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Rounded Rectangle 25"/>
          <p:cNvSpPr/>
          <p:nvPr/>
        </p:nvSpPr>
        <p:spPr>
          <a:xfrm>
            <a:off x="1445778" y="4337035"/>
            <a:ext cx="1885732" cy="2641237"/>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16368" fontAlgn="auto">
              <a:spcBef>
                <a:spcPts val="0"/>
              </a:spcBef>
              <a:spcAft>
                <a:spcPts val="0"/>
              </a:spcAft>
              <a:defRPr/>
            </a:pPr>
            <a:endParaRPr lang="en-US" sz="1016" dirty="0">
              <a:solidFill>
                <a:prstClr val="white"/>
              </a:solidFill>
            </a:endParaRPr>
          </a:p>
        </p:txBody>
      </p:sp>
      <p:sp>
        <p:nvSpPr>
          <p:cNvPr id="27" name="TextBox 26"/>
          <p:cNvSpPr txBox="1">
            <a:spLocks noChangeArrowheads="1"/>
          </p:cNvSpPr>
          <p:nvPr/>
        </p:nvSpPr>
        <p:spPr bwMode="auto">
          <a:xfrm>
            <a:off x="1562100" y="4473575"/>
            <a:ext cx="1770063" cy="2554288"/>
          </a:xfrm>
          <a:prstGeom prst="rect">
            <a:avLst/>
          </a:prstGeom>
          <a:noFill/>
          <a:ln w="9525">
            <a:noFill/>
            <a:miter lim="800000"/>
            <a:headEnd/>
            <a:tailEnd/>
          </a:ln>
        </p:spPr>
        <p:txBody>
          <a:bodyPr>
            <a:spAutoFit/>
          </a:bodyPr>
          <a:lstStyle/>
          <a:p>
            <a:pPr algn="ctr" defTabSz="815975"/>
            <a:r>
              <a:rPr lang="en-US" altLang="en-US" sz="2000" b="1">
                <a:latin typeface="Times New Roman" pitchFamily="18" charset="0"/>
                <a:cs typeface="Times New Roman" pitchFamily="18" charset="0"/>
              </a:rPr>
              <a:t>Là hành vi vi phạm pháp luật </a:t>
            </a:r>
            <a:r>
              <a:rPr lang="en-US" altLang="en-US" sz="2000" b="1" u="sng">
                <a:latin typeface="Times New Roman" pitchFamily="18" charset="0"/>
                <a:cs typeface="Times New Roman" pitchFamily="18" charset="0"/>
              </a:rPr>
              <a:t>nguy hiểm cho xã hội</a:t>
            </a:r>
            <a:r>
              <a:rPr lang="en-US" altLang="en-US" sz="2000" b="1">
                <a:latin typeface="Times New Roman" pitchFamily="18" charset="0"/>
                <a:cs typeface="Times New Roman" pitchFamily="18" charset="0"/>
              </a:rPr>
              <a:t>, được quy định trong Bộ luật Hình </a:t>
            </a:r>
            <a:r>
              <a:rPr lang="vi-VN" altLang="en-US" sz="2000" b="1">
                <a:latin typeface="Times New Roman" pitchFamily="18" charset="0"/>
                <a:cs typeface="Times New Roman" pitchFamily="18" charset="0"/>
              </a:rPr>
              <a:t>sự. (Tội phạm)</a:t>
            </a:r>
            <a:endParaRPr lang="vi-VN" altLang="en-US" sz="2000" b="1" i="1">
              <a:latin typeface="Times New Roman" pitchFamily="18" charset="0"/>
              <a:cs typeface="Times New Roman" pitchFamily="18" charset="0"/>
            </a:endParaRPr>
          </a:p>
        </p:txBody>
      </p:sp>
      <p:sp>
        <p:nvSpPr>
          <p:cNvPr id="30" name="Rounded Rectangle 29"/>
          <p:cNvSpPr/>
          <p:nvPr/>
        </p:nvSpPr>
        <p:spPr>
          <a:xfrm>
            <a:off x="3461048" y="4302168"/>
            <a:ext cx="2185689"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hành</a:t>
            </a:r>
            <a:r>
              <a:rPr lang="en-US" sz="2000" b="1" dirty="0">
                <a:solidFill>
                  <a:prstClr val="black"/>
                </a:solidFill>
                <a:latin typeface="Times New Roman" pitchFamily="18" charset="0"/>
                <a:cs typeface="Times New Roman" pitchFamily="18" charset="0"/>
              </a:rPr>
              <a:t> vi </a:t>
            </a:r>
            <a:r>
              <a:rPr lang="en-US" sz="2000" b="1" dirty="0" err="1">
                <a:solidFill>
                  <a:prstClr val="black"/>
                </a:solidFill>
                <a:latin typeface="Times New Roman" pitchFamily="18" charset="0"/>
                <a:cs typeface="Times New Roman" pitchFamily="18" charset="0"/>
              </a:rPr>
              <a:t>vi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xâm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phạm</a:t>
            </a:r>
            <a:r>
              <a:rPr lang="en-US" sz="2000" b="1" u="sng" dirty="0">
                <a:solidFill>
                  <a:prstClr val="black"/>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các</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quy</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tắc</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quản</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lí</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nhà</a:t>
            </a:r>
            <a:r>
              <a:rPr lang="en-US" sz="2000" b="1" u="sng" dirty="0">
                <a:solidFill>
                  <a:schemeClr val="tx1"/>
                </a:solidFill>
                <a:latin typeface="Times New Roman" pitchFamily="18" charset="0"/>
                <a:cs typeface="Times New Roman" pitchFamily="18" charset="0"/>
              </a:rPr>
              <a:t> </a:t>
            </a:r>
            <a:r>
              <a:rPr lang="en-US" sz="2000" b="1" u="sng" dirty="0" err="1">
                <a:solidFill>
                  <a:schemeClr val="tx1"/>
                </a:solidFill>
                <a:latin typeface="Times New Roman" pitchFamily="18" charset="0"/>
                <a:cs typeface="Times New Roman" pitchFamily="18" charset="0"/>
              </a:rPr>
              <a:t>nước</a:t>
            </a:r>
            <a:r>
              <a:rPr lang="vi-VN" sz="2000" b="1" u="sng" dirty="0">
                <a:solidFill>
                  <a:schemeClr val="tx1"/>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mà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không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phải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tội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a:t>
            </a: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16" presetClass="entr" presetSubtype="21"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inVertical)">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p:cNvPr>
          <p:cNvGraphicFramePr>
            <a:graphicFrameLocks noGrp="1"/>
          </p:cNvGraphicFramePr>
          <p:nvPr/>
        </p:nvGraphicFramePr>
        <p:xfrm>
          <a:off x="1905000" y="1447800"/>
          <a:ext cx="8382000" cy="404971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09507">
                <a:tc>
                  <a:txBody>
                    <a:bodyPr/>
                    <a:lstStyle/>
                    <a:p>
                      <a:pPr algn="ctr"/>
                      <a:r>
                        <a:rPr lang="en-US" sz="2000" dirty="0">
                          <a:solidFill>
                            <a:srgbClr val="0000FF"/>
                          </a:solidFill>
                          <a:latin typeface="Times New Roman" pitchFamily="18" charset="0"/>
                          <a:cs typeface="Times New Roman" pitchFamily="18" charset="0"/>
                        </a:rPr>
                        <a:t>HÀNH</a:t>
                      </a:r>
                      <a:r>
                        <a:rPr lang="en-US" sz="2000" baseline="0" dirty="0">
                          <a:solidFill>
                            <a:srgbClr val="0000FF"/>
                          </a:solidFill>
                          <a:latin typeface="Times New Roman" pitchFamily="18" charset="0"/>
                          <a:cs typeface="Times New Roman" pitchFamily="18" charset="0"/>
                        </a:rPr>
                        <a:t> VI</a:t>
                      </a:r>
                      <a:endParaRPr lang="en-US" sz="2000" dirty="0">
                        <a:solidFill>
                          <a:srgbClr val="0000FF"/>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latin typeface="Times New Roman" pitchFamily="18" charset="0"/>
                          <a:cs typeface="Times New Roman" pitchFamily="18" charset="0"/>
                        </a:rPr>
                        <a:t>LOẠI</a:t>
                      </a:r>
                      <a:r>
                        <a:rPr lang="en-US" sz="2000" baseline="0" dirty="0">
                          <a:solidFill>
                            <a:srgbClr val="0000FF"/>
                          </a:solidFill>
                          <a:latin typeface="Times New Roman" pitchFamily="18" charset="0"/>
                          <a:cs typeface="Times New Roman" pitchFamily="18" charset="0"/>
                        </a:rPr>
                        <a:t> VI PHẠM HÀNH CHÍNH</a:t>
                      </a:r>
                      <a:endParaRPr lang="en-US" sz="2000" dirty="0">
                        <a:solidFill>
                          <a:srgbClr val="0000FF"/>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0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1. </a:t>
                      </a:r>
                      <a:r>
                        <a:rPr lang="en-US" sz="2800" dirty="0" err="1">
                          <a:solidFill>
                            <a:schemeClr val="tx1"/>
                          </a:solidFill>
                          <a:latin typeface="Times New Roman" pitchFamily="18" charset="0"/>
                          <a:cs typeface="Times New Roman" pitchFamily="18" charset="0"/>
                        </a:rPr>
                        <a:t>Đua</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xe</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gây</a:t>
                      </a:r>
                      <a:r>
                        <a:rPr lang="en-US" sz="2800" baseline="0" dirty="0">
                          <a:solidFill>
                            <a:schemeClr val="tx1"/>
                          </a:solidFill>
                          <a:latin typeface="Times New Roman" pitchFamily="18" charset="0"/>
                          <a:cs typeface="Times New Roman" pitchFamily="18" charset="0"/>
                        </a:rPr>
                        <a:t> tai </a:t>
                      </a:r>
                      <a:r>
                        <a:rPr lang="en-US" sz="2800" baseline="0" dirty="0" err="1">
                          <a:solidFill>
                            <a:schemeClr val="tx1"/>
                          </a:solidFill>
                          <a:latin typeface="Times New Roman" pitchFamily="18" charset="0"/>
                          <a:cs typeface="Times New Roman" pitchFamily="18" charset="0"/>
                        </a:rPr>
                        <a:t>nạn</a:t>
                      </a:r>
                      <a:endParaRPr lang="en-US" sz="2800" dirty="0">
                        <a:solidFill>
                          <a:schemeClr val="tx1"/>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0052">
                <a:tc>
                  <a:txBody>
                    <a:bodyPr/>
                    <a:lstStyle/>
                    <a:p>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Không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mũ</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bảo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hiểm</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0052">
                <a:tc>
                  <a:txBody>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Đổ</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sai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quy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định</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0052">
                <a:tc>
                  <a:txBody>
                    <a:bodyPr/>
                    <a:lstStyle/>
                    <a:p>
                      <a:r>
                        <a:rPr lang="en-US" sz="2800" dirty="0">
                          <a:latin typeface="Times New Roman" pitchFamily="18" charset="0"/>
                          <a:cs typeface="Times New Roman" pitchFamily="18" charset="0"/>
                        </a:rPr>
                        <a:t>4.</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Lấn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chiếm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vỉa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hè</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8149" name="Rectangle 7"/>
          <p:cNvSpPr>
            <a:spLocks noChangeArrowheads="1"/>
          </p:cNvSpPr>
          <p:nvPr/>
        </p:nvSpPr>
        <p:spPr bwMode="auto">
          <a:xfrm>
            <a:off x="2286000" y="381000"/>
            <a:ext cx="7924800"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Đánh dấu </a:t>
            </a:r>
            <a:r>
              <a:rPr lang="en-US" altLang="en-US" sz="2400" b="1">
                <a:solidFill>
                  <a:srgbClr val="FF0000"/>
                </a:solidFill>
                <a:latin typeface="Times New Roman" pitchFamily="18" charset="0"/>
                <a:cs typeface="Times New Roman" pitchFamily="18" charset="0"/>
              </a:rPr>
              <a:t>X</a:t>
            </a:r>
            <a:r>
              <a:rPr lang="en-US" altLang="en-US" sz="2400" b="1">
                <a:solidFill>
                  <a:srgbClr val="000000"/>
                </a:solidFill>
                <a:latin typeface="Times New Roman" pitchFamily="18" charset="0"/>
                <a:cs typeface="Times New Roman" pitchFamily="18" charset="0"/>
              </a:rPr>
              <a:t> vào ô tương ứng hành vi vi phạm pháp luật </a:t>
            </a:r>
            <a:r>
              <a:rPr lang="en-US" altLang="en-US" sz="2400" b="1" u="sng">
                <a:solidFill>
                  <a:srgbClr val="FF0000"/>
                </a:solidFill>
                <a:latin typeface="Times New Roman" pitchFamily="18" charset="0"/>
                <a:cs typeface="Times New Roman" pitchFamily="18" charset="0"/>
              </a:rPr>
              <a:t>hành chính</a:t>
            </a:r>
          </a:p>
        </p:txBody>
      </p:sp>
      <p:pic>
        <p:nvPicPr>
          <p:cNvPr id="48150"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48151"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48152"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48153"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11" name="Rectangle 10">
            <a:extLst/>
          </p:cNvPr>
          <p:cNvSpPr/>
          <p:nvPr/>
        </p:nvSpPr>
        <p:spPr>
          <a:xfrm>
            <a:off x="7894638" y="3048000"/>
            <a:ext cx="1528762"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
        <p:nvSpPr>
          <p:cNvPr id="12" name="Rectangle 11">
            <a:extLst/>
          </p:cNvPr>
          <p:cNvSpPr/>
          <p:nvPr/>
        </p:nvSpPr>
        <p:spPr>
          <a:xfrm>
            <a:off x="7877175" y="3946525"/>
            <a:ext cx="1530350" cy="487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
        <p:nvSpPr>
          <p:cNvPr id="13" name="Rectangle 12">
            <a:extLst/>
          </p:cNvPr>
          <p:cNvSpPr/>
          <p:nvPr/>
        </p:nvSpPr>
        <p:spPr>
          <a:xfrm>
            <a:off x="7877175" y="4876800"/>
            <a:ext cx="15303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49154"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49155"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49156"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pic>
        <p:nvPicPr>
          <p:cNvPr id="8" name="Picture 2" descr="Kết quả hình ảnh cho hình ảnh lân chiếm vỉa hè"/>
          <p:cNvPicPr>
            <a:picLocks noChangeAspect="1" noChangeArrowheads="1"/>
          </p:cNvPicPr>
          <p:nvPr/>
        </p:nvPicPr>
        <p:blipFill>
          <a:blip r:embed="rId3"/>
          <a:srcRect/>
          <a:stretch>
            <a:fillRect/>
          </a:stretch>
        </p:blipFill>
        <p:spPr bwMode="auto">
          <a:xfrm>
            <a:off x="5715000" y="533400"/>
            <a:ext cx="4648200" cy="3048000"/>
          </a:xfrm>
          <a:prstGeom prst="rect">
            <a:avLst/>
          </a:prstGeom>
          <a:noFill/>
          <a:ln w="9525">
            <a:noFill/>
            <a:miter lim="800000"/>
            <a:headEnd/>
            <a:tailEnd/>
          </a:ln>
        </p:spPr>
      </p:pic>
      <p:sp>
        <p:nvSpPr>
          <p:cNvPr id="9" name="Rounded Rectangle 8">
            <a:extLst/>
          </p:cNvPr>
          <p:cNvSpPr/>
          <p:nvPr/>
        </p:nvSpPr>
        <p:spPr>
          <a:xfrm>
            <a:off x="6021388" y="3200400"/>
            <a:ext cx="4343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LẤN CHIẾM VỈA HÈ, LỀ ĐƯỜNG</a:t>
            </a:r>
          </a:p>
        </p:txBody>
      </p:sp>
      <p:pic>
        <p:nvPicPr>
          <p:cNvPr id="10" name="Picture 2" descr="Kết quả hình ảnh cho hình ảnh đổ rác sai quy định"/>
          <p:cNvPicPr>
            <a:picLocks noChangeAspect="1" noChangeArrowheads="1"/>
          </p:cNvPicPr>
          <p:nvPr/>
        </p:nvPicPr>
        <p:blipFill>
          <a:blip r:embed="rId4"/>
          <a:srcRect/>
          <a:stretch>
            <a:fillRect/>
          </a:stretch>
        </p:blipFill>
        <p:spPr bwMode="auto">
          <a:xfrm>
            <a:off x="1809750" y="533400"/>
            <a:ext cx="4210050" cy="3048000"/>
          </a:xfrm>
          <a:prstGeom prst="rect">
            <a:avLst/>
          </a:prstGeom>
          <a:noFill/>
          <a:ln w="9525">
            <a:noFill/>
            <a:miter lim="800000"/>
            <a:headEnd/>
            <a:tailEnd/>
          </a:ln>
        </p:spPr>
      </p:pic>
      <p:sp>
        <p:nvSpPr>
          <p:cNvPr id="11" name="Rounded Rectangle 10">
            <a:extLst/>
          </p:cNvPr>
          <p:cNvSpPr/>
          <p:nvPr/>
        </p:nvSpPr>
        <p:spPr>
          <a:xfrm>
            <a:off x="1833563" y="3200400"/>
            <a:ext cx="4187825" cy="381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ĐỔ RÁC SAI QUY ĐỊNH</a:t>
            </a:r>
          </a:p>
        </p:txBody>
      </p:sp>
      <p:pic>
        <p:nvPicPr>
          <p:cNvPr id="17418" name="Picture 6" descr="Kết quả hình ảnh cho hình ảnh trốn thuế"/>
          <p:cNvPicPr>
            <a:picLocks noChangeAspect="1" noChangeArrowheads="1"/>
          </p:cNvPicPr>
          <p:nvPr/>
        </p:nvPicPr>
        <p:blipFill>
          <a:blip r:embed="rId5"/>
          <a:srcRect/>
          <a:stretch>
            <a:fillRect/>
          </a:stretch>
        </p:blipFill>
        <p:spPr bwMode="auto">
          <a:xfrm>
            <a:off x="1833563" y="3581400"/>
            <a:ext cx="8531225" cy="2913063"/>
          </a:xfrm>
          <a:prstGeom prst="rect">
            <a:avLst/>
          </a:prstGeom>
          <a:noFill/>
          <a:ln w="9525">
            <a:noFill/>
            <a:miter lim="800000"/>
            <a:headEnd/>
            <a:tailEnd/>
          </a:ln>
        </p:spPr>
      </p:pic>
      <p:sp>
        <p:nvSpPr>
          <p:cNvPr id="49162" name="Rectangle 2"/>
          <p:cNvSpPr>
            <a:spLocks noChangeArrowheads="1"/>
          </p:cNvSpPr>
          <p:nvPr/>
        </p:nvSpPr>
        <p:spPr bwMode="auto">
          <a:xfrm>
            <a:off x="2362200" y="47625"/>
            <a:ext cx="6934200" cy="5238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800">
                <a:solidFill>
                  <a:srgbClr val="FF0000"/>
                </a:solidFill>
                <a:latin typeface="Times New Roman" pitchFamily="18" charset="0"/>
                <a:cs typeface="Times New Roman" pitchFamily="18" charset="0"/>
              </a:rPr>
              <a:t>Một số hình ảnh vi phạm pháp luật hành chính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7418"/>
                                        </p:tgtEl>
                                        <p:attrNameLst>
                                          <p:attrName>style.visibility</p:attrName>
                                        </p:attrNameLst>
                                      </p:cBhvr>
                                      <p:to>
                                        <p:strVal val="visible"/>
                                      </p:to>
                                    </p:set>
                                    <p:animEffect transition="in" filter="barn(inVertical)">
                                      <p:cBhvr>
                                        <p:cTn id="13" dur="500"/>
                                        <p:tgtEl>
                                          <p:spTgt spid="174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9" name="TextBox 18"/>
          <p:cNvSpPr txBox="1">
            <a:spLocks noChangeArrowheads="1"/>
          </p:cNvSpPr>
          <p:nvPr/>
        </p:nvSpPr>
        <p:spPr bwMode="auto">
          <a:xfrm>
            <a:off x="3332163" y="379413"/>
            <a:ext cx="5410200" cy="461962"/>
          </a:xfrm>
          <a:prstGeom prst="rect">
            <a:avLst/>
          </a:prstGeom>
          <a:noFill/>
          <a:ln w="9525">
            <a:noFill/>
            <a:miter lim="800000"/>
            <a:headEnd/>
            <a:tailEnd/>
          </a:ln>
        </p:spPr>
        <p:txBody>
          <a:bodyPr>
            <a:spAutoFit/>
          </a:bodyPr>
          <a:lstStyle/>
          <a:p>
            <a:pPr algn="ctr" defTabSz="815975"/>
            <a:r>
              <a:rPr lang="en-US" altLang="en-US" sz="2400" b="1">
                <a:solidFill>
                  <a:srgbClr val="FF0000"/>
                </a:solidFill>
                <a:latin typeface="Times New Roman" pitchFamily="18" charset="0"/>
                <a:cs typeface="Times New Roman"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3"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3"/>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9" name="TextBox 48"/>
          <p:cNvSpPr txBox="1">
            <a:spLocks noChangeArrowheads="1"/>
          </p:cNvSpPr>
          <p:nvPr/>
        </p:nvSpPr>
        <p:spPr bwMode="auto">
          <a:xfrm>
            <a:off x="1914525" y="2058988"/>
            <a:ext cx="1360488"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hình sự</a:t>
            </a:r>
            <a:endParaRPr lang="vi-VN" altLang="en-US" sz="2400" b="1">
              <a:solidFill>
                <a:srgbClr val="0066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3856038" y="2195513"/>
            <a:ext cx="1536700"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hành chính</a:t>
            </a:r>
            <a:endParaRPr lang="vi-VN" altLang="en-US" sz="2400" b="1">
              <a:solidFill>
                <a:srgbClr val="0066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6054725" y="2182813"/>
            <a:ext cx="1489075" cy="12001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dân sự</a:t>
            </a:r>
            <a:endParaRPr lang="vi-VN" altLang="en-US" sz="2400" b="1">
              <a:solidFill>
                <a:srgbClr val="0066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8626475" y="2141538"/>
            <a:ext cx="1374775" cy="8318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kỉ luật</a:t>
            </a:r>
            <a:endParaRPr lang="vi-VN" altLang="en-US" sz="2400" b="1" i="1">
              <a:solidFill>
                <a:srgbClr val="006600"/>
              </a:solidFill>
              <a:latin typeface="Times New Roman" pitchFamily="18" charset="0"/>
              <a:cs typeface="Times New Roman" pitchFamily="18" charset="0"/>
            </a:endParaRPr>
          </a:p>
        </p:txBody>
      </p:sp>
      <p:sp>
        <p:nvSpPr>
          <p:cNvPr id="3" name="Down Arrow 2"/>
          <p:cNvSpPr/>
          <p:nvPr/>
        </p:nvSpPr>
        <p:spPr>
          <a:xfrm>
            <a:off x="2333625" y="4022725"/>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27" name="TextBox 26"/>
          <p:cNvSpPr txBox="1">
            <a:spLocks noChangeArrowheads="1"/>
          </p:cNvSpPr>
          <p:nvPr/>
        </p:nvSpPr>
        <p:spPr bwMode="auto">
          <a:xfrm>
            <a:off x="1468438" y="4473575"/>
            <a:ext cx="1863725" cy="2247900"/>
          </a:xfrm>
          <a:prstGeom prst="rect">
            <a:avLst/>
          </a:prstGeom>
          <a:noFill/>
          <a:ln w="9525">
            <a:noFill/>
            <a:miter lim="800000"/>
            <a:headEnd/>
            <a:tailEnd/>
          </a:ln>
        </p:spPr>
        <p:txBody>
          <a:bodyPr>
            <a:spAutoFit/>
          </a:bodyPr>
          <a:lstStyle/>
          <a:p>
            <a:pPr algn="ctr" defTabSz="815975"/>
            <a:r>
              <a:rPr lang="en-US" altLang="en-US" sz="2000" b="1">
                <a:solidFill>
                  <a:srgbClr val="000000"/>
                </a:solidFill>
                <a:latin typeface="Times New Roman" pitchFamily="18" charset="0"/>
                <a:cs typeface="Times New Roman" pitchFamily="18" charset="0"/>
              </a:rPr>
              <a:t>Là hành vi vi phạm pháp luật </a:t>
            </a:r>
            <a:r>
              <a:rPr lang="en-US" altLang="en-US" sz="2000" b="1" u="sng">
                <a:solidFill>
                  <a:srgbClr val="000000"/>
                </a:solidFill>
                <a:latin typeface="Times New Roman" pitchFamily="18" charset="0"/>
                <a:cs typeface="Times New Roman" pitchFamily="18" charset="0"/>
              </a:rPr>
              <a:t>nguy hiểm cho xã hội</a:t>
            </a:r>
            <a:r>
              <a:rPr lang="en-US" altLang="en-US" sz="2000" b="1">
                <a:solidFill>
                  <a:srgbClr val="000000"/>
                </a:solidFill>
                <a:latin typeface="Times New Roman" pitchFamily="18" charset="0"/>
                <a:cs typeface="Times New Roman" pitchFamily="18" charset="0"/>
              </a:rPr>
              <a:t>, được quy định trong Bộ luật Hình sự.</a:t>
            </a:r>
            <a:endParaRPr lang="vi-VN" altLang="en-US" sz="2000" b="1" i="1">
              <a:solidFill>
                <a:srgbClr val="000000"/>
              </a:solidFill>
              <a:latin typeface="Times New Roman" pitchFamily="18" charset="0"/>
              <a:cs typeface="Times New Roman" pitchFamily="18" charset="0"/>
            </a:endParaRPr>
          </a:p>
        </p:txBody>
      </p:sp>
      <p:sp>
        <p:nvSpPr>
          <p:cNvPr id="29" name="Down Arrow 28"/>
          <p:cNvSpPr/>
          <p:nvPr/>
        </p:nvSpPr>
        <p:spPr>
          <a:xfrm>
            <a:off x="6762750" y="4064000"/>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ounded Rectangle 29"/>
          <p:cNvSpPr/>
          <p:nvPr/>
        </p:nvSpPr>
        <p:spPr>
          <a:xfrm>
            <a:off x="3461049" y="4302168"/>
            <a:ext cx="2185510"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hành</a:t>
            </a:r>
            <a:r>
              <a:rPr lang="en-US" sz="2000" b="1" dirty="0">
                <a:solidFill>
                  <a:prstClr val="black"/>
                </a:solidFill>
                <a:latin typeface="Times New Roman" pitchFamily="18" charset="0"/>
                <a:cs typeface="Times New Roman" pitchFamily="18" charset="0"/>
              </a:rPr>
              <a:t> vi </a:t>
            </a:r>
            <a:r>
              <a:rPr lang="en-US" sz="2000" b="1" dirty="0" err="1">
                <a:solidFill>
                  <a:prstClr val="black"/>
                </a:solidFill>
                <a:latin typeface="Times New Roman" pitchFamily="18" charset="0"/>
                <a:cs typeface="Times New Roman" pitchFamily="18" charset="0"/>
              </a:rPr>
              <a:t>vi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xâm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phạm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các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quy</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tắc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quản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lí</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nhà</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nước</a:t>
            </a:r>
            <a:r>
              <a:rPr lang="en-US" sz="2000" b="1" u="sng"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mà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không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phải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tội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a:t>
            </a:r>
          </a:p>
        </p:txBody>
      </p:sp>
      <p:sp>
        <p:nvSpPr>
          <p:cNvPr id="31" name="Rounded Rectangle 30"/>
          <p:cNvSpPr/>
          <p:nvPr/>
        </p:nvSpPr>
        <p:spPr>
          <a:xfrm>
            <a:off x="5775444" y="4337036"/>
            <a:ext cx="2377955"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hành</a:t>
            </a:r>
            <a:r>
              <a:rPr lang="en-US" sz="2000" b="1" dirty="0">
                <a:solidFill>
                  <a:prstClr val="black"/>
                </a:solidFill>
                <a:latin typeface="Times New Roman" pitchFamily="18" charset="0"/>
                <a:cs typeface="Times New Roman" pitchFamily="18" charset="0"/>
              </a:rPr>
              <a:t> vi </a:t>
            </a:r>
            <a:r>
              <a:rPr lang="en-US" sz="2000" b="1" dirty="0" err="1">
                <a:solidFill>
                  <a:prstClr val="black"/>
                </a:solidFill>
                <a:latin typeface="Times New Roman" pitchFamily="18" charset="0"/>
                <a:cs typeface="Times New Roman" pitchFamily="18" charset="0"/>
              </a:rPr>
              <a:t>vi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xâm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hại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tới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các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quan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hệ</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tài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sản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và</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quan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hệ</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pháp</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luật</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dân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sự</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khá</a:t>
            </a:r>
            <a:r>
              <a:rPr lang="en-US" sz="2000" b="1" dirty="0" err="1">
                <a:solidFill>
                  <a:prstClr val="black"/>
                </a:solidFill>
                <a:latin typeface="Times New Roman" pitchFamily="18" charset="0"/>
                <a:cs typeface="Times New Roman" pitchFamily="18" charset="0"/>
              </a:rPr>
              <a:t>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được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bảo</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vệ</a:t>
            </a:r>
            <a:r>
              <a:rPr lang="en-US" sz="2000" b="1" dirty="0">
                <a:solidFill>
                  <a:prstClr val="black"/>
                </a:solidFill>
                <a:latin typeface="Times New Roman" pitchFamily="18" charset="0"/>
                <a:cs typeface="Times New Roman" pitchFamily="18" charset="0"/>
              </a:rPr>
              <a:t>.</a:t>
            </a: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par>
                                <p:cTn id="79" presetID="16" presetClass="entr" presetSubtype="21"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par>
                                <p:cTn id="87" presetID="16" presetClass="entr" presetSubtype="21"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p:cNvPr>
          <p:cNvGraphicFramePr>
            <a:graphicFrameLocks noGrp="1"/>
          </p:cNvGraphicFramePr>
          <p:nvPr/>
        </p:nvGraphicFramePr>
        <p:xfrm>
          <a:off x="1905000" y="1447800"/>
          <a:ext cx="8382000" cy="4135438"/>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609661">
                <a:tc>
                  <a:txBody>
                    <a:bodyPr/>
                    <a:lstStyle/>
                    <a:p>
                      <a:pPr algn="ctr"/>
                      <a:r>
                        <a:rPr lang="en-US" sz="2000" dirty="0">
                          <a:solidFill>
                            <a:srgbClr val="0000FF"/>
                          </a:solidFill>
                          <a:latin typeface="Times New Roman" pitchFamily="18" charset="0"/>
                          <a:cs typeface="Times New Roman" pitchFamily="18" charset="0"/>
                        </a:rPr>
                        <a:t>HÀNH</a:t>
                      </a:r>
                      <a:r>
                        <a:rPr lang="en-US" sz="2000" baseline="0" dirty="0">
                          <a:solidFill>
                            <a:srgbClr val="0000FF"/>
                          </a:solidFill>
                          <a:latin typeface="Times New Roman" pitchFamily="18" charset="0"/>
                          <a:cs typeface="Times New Roman" pitchFamily="18" charset="0"/>
                        </a:rPr>
                        <a:t> VI</a:t>
                      </a:r>
                      <a:endParaRPr lang="en-US" sz="2000" dirty="0">
                        <a:solidFill>
                          <a:srgbClr val="0000FF"/>
                        </a:solidFill>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latin typeface="Times New Roman" pitchFamily="18" charset="0"/>
                          <a:cs typeface="Times New Roman" pitchFamily="18" charset="0"/>
                        </a:rPr>
                        <a:t>LOẠI</a:t>
                      </a:r>
                      <a:r>
                        <a:rPr lang="en-US" sz="2000" baseline="0" dirty="0">
                          <a:solidFill>
                            <a:srgbClr val="0000FF"/>
                          </a:solidFill>
                          <a:latin typeface="Times New Roman" pitchFamily="18" charset="0"/>
                          <a:cs typeface="Times New Roman" pitchFamily="18" charset="0"/>
                        </a:rPr>
                        <a:t> VI PHẠM DÂN SỰ</a:t>
                      </a:r>
                      <a:endParaRPr lang="en-US" sz="2000" dirty="0">
                        <a:solidFill>
                          <a:srgbClr val="0000FF"/>
                        </a:solidFill>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0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1. </a:t>
                      </a:r>
                      <a:r>
                        <a:rPr lang="en-US" sz="2800" dirty="0" err="1">
                          <a:solidFill>
                            <a:schemeClr val="tx1"/>
                          </a:solidFill>
                          <a:latin typeface="Times New Roman" pitchFamily="18" charset="0"/>
                          <a:cs typeface="Times New Roman" pitchFamily="18" charset="0"/>
                        </a:rPr>
                        <a:t>Tranh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chấp</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đất</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đai</a:t>
                      </a:r>
                      <a:endParaRPr lang="en-US" sz="2800" dirty="0">
                        <a:solidFill>
                          <a:schemeClr val="tx1"/>
                        </a:solidFill>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44970">
                <a:tc>
                  <a:txBody>
                    <a:bodyPr/>
                    <a:lstStyle/>
                    <a:p>
                      <a:pPr algn="l"/>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Đi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xe</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máy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không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mũ</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bảo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hiểm</a:t>
                      </a: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0269">
                <a:tc>
                  <a:txBody>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Quyền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thừa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kế</a:t>
                      </a: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rgbClr val="FF0000"/>
                        </a:solidFill>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0269">
                <a:tc>
                  <a:txBody>
                    <a:bodyPr/>
                    <a:lstStyle/>
                    <a:p>
                      <a:r>
                        <a:rPr lang="en-US" sz="2800" dirty="0">
                          <a:latin typeface="Times New Roman" pitchFamily="18" charset="0"/>
                          <a:cs typeface="Times New Roman" pitchFamily="18" charset="0"/>
                        </a:rPr>
                        <a:t>4.</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Trộm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cắp</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tài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sản</a:t>
                      </a: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1221" name="Rectangle 7"/>
          <p:cNvSpPr>
            <a:spLocks noChangeArrowheads="1"/>
          </p:cNvSpPr>
          <p:nvPr/>
        </p:nvSpPr>
        <p:spPr bwMode="auto">
          <a:xfrm>
            <a:off x="2149475" y="381000"/>
            <a:ext cx="788828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Đánh dấu </a:t>
            </a:r>
            <a:r>
              <a:rPr lang="en-US" altLang="en-US" sz="2400" b="1">
                <a:solidFill>
                  <a:srgbClr val="FF0000"/>
                </a:solidFill>
                <a:latin typeface="Times New Roman" pitchFamily="18" charset="0"/>
                <a:cs typeface="Times New Roman" pitchFamily="18" charset="0"/>
              </a:rPr>
              <a:t>X</a:t>
            </a:r>
            <a:r>
              <a:rPr lang="en-US" altLang="en-US" sz="2400" b="1">
                <a:solidFill>
                  <a:srgbClr val="000000"/>
                </a:solidFill>
                <a:latin typeface="Times New Roman" pitchFamily="18" charset="0"/>
                <a:cs typeface="Times New Roman" pitchFamily="18" charset="0"/>
              </a:rPr>
              <a:t> vào ô tương ứng hành vi vi phạm pháp luật </a:t>
            </a:r>
            <a:r>
              <a:rPr lang="en-US" altLang="en-US" sz="2400" b="1" u="sng">
                <a:solidFill>
                  <a:srgbClr val="FF0000"/>
                </a:solidFill>
                <a:latin typeface="Times New Roman" pitchFamily="18" charset="0"/>
                <a:cs typeface="Times New Roman" pitchFamily="18" charset="0"/>
              </a:rPr>
              <a:t>dân sự</a:t>
            </a:r>
          </a:p>
        </p:txBody>
      </p:sp>
      <p:pic>
        <p:nvPicPr>
          <p:cNvPr id="51222"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51223"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51224"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51225"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11" name="Rectangle 10">
            <a:extLst/>
          </p:cNvPr>
          <p:cNvSpPr/>
          <p:nvPr/>
        </p:nvSpPr>
        <p:spPr>
          <a:xfrm>
            <a:off x="7877175" y="2320925"/>
            <a:ext cx="153035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
        <p:nvSpPr>
          <p:cNvPr id="13" name="Rectangle 12">
            <a:extLst/>
          </p:cNvPr>
          <p:cNvSpPr/>
          <p:nvPr/>
        </p:nvSpPr>
        <p:spPr>
          <a:xfrm>
            <a:off x="7877175" y="4876800"/>
            <a:ext cx="15303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
        <p:nvSpPr>
          <p:cNvPr id="15" name="Rectangle 14">
            <a:extLst/>
          </p:cNvPr>
          <p:cNvSpPr/>
          <p:nvPr/>
        </p:nvSpPr>
        <p:spPr>
          <a:xfrm>
            <a:off x="7877175" y="4038600"/>
            <a:ext cx="15303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b="1" dirty="0">
                <a:solidFill>
                  <a:srgbClr val="FF0000"/>
                </a:solidFill>
                <a:latin typeface="Times New Roman" pitchFamily="18" charset="0"/>
                <a:cs typeface="Times New Roman" pitchFamily="18" charset="0"/>
              </a:rPr>
              <a:t>X</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52226"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52227"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52228"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pic>
        <p:nvPicPr>
          <p:cNvPr id="8" name="Picture 2" descr="Kết quả hình ảnh cho hình ảnh tranh chấp đất đai"/>
          <p:cNvPicPr>
            <a:picLocks noChangeAspect="1" noChangeArrowheads="1"/>
          </p:cNvPicPr>
          <p:nvPr/>
        </p:nvPicPr>
        <p:blipFill>
          <a:blip r:embed="rId3"/>
          <a:srcRect/>
          <a:stretch>
            <a:fillRect/>
          </a:stretch>
        </p:blipFill>
        <p:spPr bwMode="auto">
          <a:xfrm>
            <a:off x="1828800" y="571500"/>
            <a:ext cx="3810000" cy="3133725"/>
          </a:xfrm>
          <a:prstGeom prst="rect">
            <a:avLst/>
          </a:prstGeom>
          <a:noFill/>
          <a:ln w="9525">
            <a:noFill/>
            <a:miter lim="800000"/>
            <a:headEnd/>
            <a:tailEnd/>
          </a:ln>
        </p:spPr>
      </p:pic>
      <p:pic>
        <p:nvPicPr>
          <p:cNvPr id="9" name="Picture 2" descr="Kết quả hình ảnh cho hình ảnh tranh chấp thừa kế"/>
          <p:cNvPicPr>
            <a:picLocks noChangeAspect="1" noChangeArrowheads="1"/>
          </p:cNvPicPr>
          <p:nvPr/>
        </p:nvPicPr>
        <p:blipFill>
          <a:blip r:embed="rId4"/>
          <a:srcRect/>
          <a:stretch>
            <a:fillRect/>
          </a:stretch>
        </p:blipFill>
        <p:spPr bwMode="auto">
          <a:xfrm>
            <a:off x="1828800" y="3733800"/>
            <a:ext cx="3810000" cy="2897188"/>
          </a:xfrm>
          <a:prstGeom prst="rect">
            <a:avLst/>
          </a:prstGeom>
          <a:noFill/>
          <a:ln w="9525">
            <a:noFill/>
            <a:miter lim="800000"/>
            <a:headEnd/>
            <a:tailEnd/>
          </a:ln>
        </p:spPr>
      </p:pic>
      <p:sp>
        <p:nvSpPr>
          <p:cNvPr id="10" name="Rounded Rectangle 9">
            <a:extLst/>
          </p:cNvPr>
          <p:cNvSpPr/>
          <p:nvPr/>
        </p:nvSpPr>
        <p:spPr>
          <a:xfrm>
            <a:off x="1752600" y="6315075"/>
            <a:ext cx="3879850" cy="3159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b="1" dirty="0">
                <a:solidFill>
                  <a:srgbClr val="FF0000"/>
                </a:solidFill>
                <a:latin typeface="Times New Roman" pitchFamily="18" charset="0"/>
                <a:cs typeface="Times New Roman" pitchFamily="18" charset="0"/>
              </a:rPr>
              <a:t>TRANH CHẤP QUYỀN THỪA KẾ</a:t>
            </a:r>
          </a:p>
        </p:txBody>
      </p:sp>
      <p:pic>
        <p:nvPicPr>
          <p:cNvPr id="11" name="Picture 2" descr="Kết quả hình ảnh cho hình ảnh hợp đồng thuê nhà"/>
          <p:cNvPicPr>
            <a:picLocks noChangeAspect="1" noChangeArrowheads="1"/>
          </p:cNvPicPr>
          <p:nvPr/>
        </p:nvPicPr>
        <p:blipFill>
          <a:blip r:embed="rId5"/>
          <a:srcRect/>
          <a:stretch>
            <a:fillRect/>
          </a:stretch>
        </p:blipFill>
        <p:spPr bwMode="auto">
          <a:xfrm>
            <a:off x="5638800" y="571500"/>
            <a:ext cx="4851400" cy="6057900"/>
          </a:xfrm>
          <a:prstGeom prst="rect">
            <a:avLst/>
          </a:prstGeom>
          <a:noFill/>
          <a:ln w="9525">
            <a:noFill/>
            <a:miter lim="800000"/>
            <a:headEnd/>
            <a:tailEnd/>
          </a:ln>
        </p:spPr>
      </p:pic>
      <p:sp>
        <p:nvSpPr>
          <p:cNvPr id="12" name="Rounded Rectangle 11">
            <a:extLst/>
          </p:cNvPr>
          <p:cNvSpPr/>
          <p:nvPr/>
        </p:nvSpPr>
        <p:spPr>
          <a:xfrm>
            <a:off x="5638800" y="6248400"/>
            <a:ext cx="48514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dirty="0">
                <a:solidFill>
                  <a:srgbClr val="FF0000"/>
                </a:solidFill>
                <a:latin typeface="Times New Roman" pitchFamily="18" charset="0"/>
                <a:cs typeface="Times New Roman" pitchFamily="18" charset="0"/>
              </a:rPr>
              <a:t>THUÊ NHÀ KHÔNG TRẢ TIỀN</a:t>
            </a:r>
          </a:p>
        </p:txBody>
      </p:sp>
      <p:sp>
        <p:nvSpPr>
          <p:cNvPr id="52234" name="Rectangle 2"/>
          <p:cNvSpPr>
            <a:spLocks noChangeArrowheads="1"/>
          </p:cNvSpPr>
          <p:nvPr/>
        </p:nvSpPr>
        <p:spPr bwMode="auto">
          <a:xfrm>
            <a:off x="2362200" y="47625"/>
            <a:ext cx="6934200" cy="5238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800">
                <a:solidFill>
                  <a:srgbClr val="FF0000"/>
                </a:solidFill>
                <a:latin typeface="Times New Roman" pitchFamily="18" charset="0"/>
                <a:cs typeface="Times New Roman" pitchFamily="18" charset="0"/>
              </a:rPr>
              <a:t>Một số hình ảnh vi phạm pháp luật dân sự</a:t>
            </a:r>
          </a:p>
        </p:txBody>
      </p:sp>
      <p:sp>
        <p:nvSpPr>
          <p:cNvPr id="14" name="Rounded Rectangle 13">
            <a:extLst/>
          </p:cNvPr>
          <p:cNvSpPr/>
          <p:nvPr/>
        </p:nvSpPr>
        <p:spPr>
          <a:xfrm>
            <a:off x="1822450" y="3378200"/>
            <a:ext cx="3810000" cy="3159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b="1" dirty="0">
                <a:solidFill>
                  <a:srgbClr val="FF0000"/>
                </a:solidFill>
                <a:latin typeface="Times New Roman" pitchFamily="18" charset="0"/>
                <a:cs typeface="Times New Roman" pitchFamily="18" charset="0"/>
              </a:rPr>
              <a:t>TRANH CHẤP ĐẤT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9" name="TextBox 18"/>
          <p:cNvSpPr txBox="1">
            <a:spLocks noChangeArrowheads="1"/>
          </p:cNvSpPr>
          <p:nvPr/>
        </p:nvSpPr>
        <p:spPr bwMode="auto">
          <a:xfrm>
            <a:off x="3332163" y="379413"/>
            <a:ext cx="5410200" cy="461962"/>
          </a:xfrm>
          <a:prstGeom prst="rect">
            <a:avLst/>
          </a:prstGeom>
          <a:noFill/>
          <a:ln w="9525">
            <a:noFill/>
            <a:miter lim="800000"/>
            <a:headEnd/>
            <a:tailEnd/>
          </a:ln>
        </p:spPr>
        <p:txBody>
          <a:bodyPr>
            <a:spAutoFit/>
          </a:bodyPr>
          <a:lstStyle/>
          <a:p>
            <a:pPr algn="ctr" defTabSz="815975"/>
            <a:r>
              <a:rPr lang="en-US" altLang="en-US" sz="2400" b="1">
                <a:solidFill>
                  <a:srgbClr val="FF0000"/>
                </a:solidFill>
                <a:latin typeface="Times New Roman" pitchFamily="18" charset="0"/>
                <a:cs typeface="Times New Roman"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3"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3"/>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9" name="TextBox 48"/>
          <p:cNvSpPr txBox="1">
            <a:spLocks noChangeArrowheads="1"/>
          </p:cNvSpPr>
          <p:nvPr/>
        </p:nvSpPr>
        <p:spPr bwMode="auto">
          <a:xfrm>
            <a:off x="1914525" y="2058988"/>
            <a:ext cx="1360488"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hình sự</a:t>
            </a:r>
            <a:endParaRPr lang="vi-VN" altLang="en-US" sz="2400" b="1">
              <a:solidFill>
                <a:srgbClr val="0066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3856038" y="2195513"/>
            <a:ext cx="1536700"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hành chính</a:t>
            </a:r>
            <a:endParaRPr lang="vi-VN" altLang="en-US" sz="2400" b="1">
              <a:solidFill>
                <a:srgbClr val="0066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6054725" y="2182813"/>
            <a:ext cx="1489075" cy="12001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dân sự</a:t>
            </a:r>
            <a:endParaRPr lang="vi-VN" altLang="en-US" sz="2400" b="1">
              <a:solidFill>
                <a:srgbClr val="0066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8626475" y="2141538"/>
            <a:ext cx="1374775" cy="8318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kỉ luật</a:t>
            </a:r>
            <a:endParaRPr lang="vi-VN" altLang="en-US" sz="2400" b="1" i="1">
              <a:solidFill>
                <a:srgbClr val="006600"/>
              </a:solidFill>
              <a:latin typeface="Times New Roman" pitchFamily="18" charset="0"/>
              <a:cs typeface="Times New Roman" pitchFamily="18" charset="0"/>
            </a:endParaRPr>
          </a:p>
        </p:txBody>
      </p:sp>
      <p:sp>
        <p:nvSpPr>
          <p:cNvPr id="3" name="Down Arrow 2"/>
          <p:cNvSpPr/>
          <p:nvPr/>
        </p:nvSpPr>
        <p:spPr>
          <a:xfrm>
            <a:off x="2333625" y="4022725"/>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27" name="TextBox 26"/>
          <p:cNvSpPr txBox="1">
            <a:spLocks noChangeArrowheads="1"/>
          </p:cNvSpPr>
          <p:nvPr/>
        </p:nvSpPr>
        <p:spPr bwMode="auto">
          <a:xfrm>
            <a:off x="1468438" y="4473575"/>
            <a:ext cx="1863725" cy="2247900"/>
          </a:xfrm>
          <a:prstGeom prst="rect">
            <a:avLst/>
          </a:prstGeom>
          <a:noFill/>
          <a:ln w="9525">
            <a:noFill/>
            <a:miter lim="800000"/>
            <a:headEnd/>
            <a:tailEnd/>
          </a:ln>
        </p:spPr>
        <p:txBody>
          <a:bodyPr>
            <a:spAutoFit/>
          </a:bodyPr>
          <a:lstStyle/>
          <a:p>
            <a:pPr algn="ctr" defTabSz="815975"/>
            <a:r>
              <a:rPr lang="en-US" altLang="en-US" sz="2000" b="1">
                <a:solidFill>
                  <a:srgbClr val="000000"/>
                </a:solidFill>
                <a:latin typeface="Times New Roman" pitchFamily="18" charset="0"/>
                <a:cs typeface="Times New Roman" pitchFamily="18" charset="0"/>
              </a:rPr>
              <a:t>Là hành vi vi phạm pháp luật </a:t>
            </a:r>
            <a:r>
              <a:rPr lang="en-US" altLang="en-US" sz="2000" b="1" u="sng">
                <a:solidFill>
                  <a:srgbClr val="000000"/>
                </a:solidFill>
                <a:latin typeface="Times New Roman" pitchFamily="18" charset="0"/>
                <a:cs typeface="Times New Roman" pitchFamily="18" charset="0"/>
              </a:rPr>
              <a:t>nguy hiểm cho xã hội</a:t>
            </a:r>
            <a:r>
              <a:rPr lang="en-US" altLang="en-US" sz="2000" b="1">
                <a:solidFill>
                  <a:srgbClr val="000000"/>
                </a:solidFill>
                <a:latin typeface="Times New Roman" pitchFamily="18" charset="0"/>
                <a:cs typeface="Times New Roman" pitchFamily="18" charset="0"/>
              </a:rPr>
              <a:t>, được quy định trong Bộ luật Hình sự.</a:t>
            </a:r>
            <a:endParaRPr lang="vi-VN" altLang="en-US" sz="2000" b="1" i="1">
              <a:solidFill>
                <a:srgbClr val="000000"/>
              </a:solidFill>
              <a:latin typeface="Times New Roman" pitchFamily="18" charset="0"/>
              <a:cs typeface="Times New Roman" pitchFamily="18" charset="0"/>
            </a:endParaRPr>
          </a:p>
        </p:txBody>
      </p:sp>
      <p:sp>
        <p:nvSpPr>
          <p:cNvPr id="29" name="Down Arrow 28"/>
          <p:cNvSpPr/>
          <p:nvPr/>
        </p:nvSpPr>
        <p:spPr>
          <a:xfrm>
            <a:off x="6762750" y="4064000"/>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ounded Rectangle 29"/>
          <p:cNvSpPr/>
          <p:nvPr/>
        </p:nvSpPr>
        <p:spPr>
          <a:xfrm>
            <a:off x="3461049" y="4302168"/>
            <a:ext cx="2185510"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hành</a:t>
            </a:r>
            <a:r>
              <a:rPr lang="en-US" sz="2000" b="1" dirty="0">
                <a:solidFill>
                  <a:prstClr val="black"/>
                </a:solidFill>
                <a:latin typeface="Times New Roman" pitchFamily="18" charset="0"/>
                <a:cs typeface="Times New Roman" pitchFamily="18" charset="0"/>
              </a:rPr>
              <a:t> vi </a:t>
            </a:r>
            <a:r>
              <a:rPr lang="en-US" sz="2000" b="1" dirty="0" err="1">
                <a:solidFill>
                  <a:prstClr val="black"/>
                </a:solidFill>
                <a:latin typeface="Times New Roman" pitchFamily="18" charset="0"/>
                <a:cs typeface="Times New Roman" pitchFamily="18" charset="0"/>
              </a:rPr>
              <a:t>vi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xâm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phạm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các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quy</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tắc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quản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lí</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nhà</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nước</a:t>
            </a:r>
            <a:r>
              <a:rPr lang="en-US" sz="2000" b="1" u="sng"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mà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không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phải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tội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a:t>
            </a:r>
          </a:p>
        </p:txBody>
      </p:sp>
      <p:sp>
        <p:nvSpPr>
          <p:cNvPr id="31" name="Rounded Rectangle 30"/>
          <p:cNvSpPr/>
          <p:nvPr/>
        </p:nvSpPr>
        <p:spPr>
          <a:xfrm>
            <a:off x="5775444" y="4337036"/>
            <a:ext cx="2377955"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err="1">
                <a:solidFill>
                  <a:prstClr val="black"/>
                </a:solidFill>
                <a:latin typeface="Times New Roman" pitchFamily="18" charset="0"/>
                <a:cs typeface="Times New Roman" pitchFamily="18" charset="0"/>
              </a:rPr>
              <a:t>Là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hành</a:t>
            </a:r>
            <a:r>
              <a:rPr lang="en-US" sz="2000" b="1" dirty="0">
                <a:solidFill>
                  <a:prstClr val="black"/>
                </a:solidFill>
                <a:latin typeface="Times New Roman" pitchFamily="18" charset="0"/>
                <a:cs typeface="Times New Roman" pitchFamily="18" charset="0"/>
              </a:rPr>
              <a:t> vi </a:t>
            </a:r>
            <a:r>
              <a:rPr lang="en-US" sz="2000" b="1" dirty="0" err="1">
                <a:solidFill>
                  <a:prstClr val="black"/>
                </a:solidFill>
                <a:latin typeface="Times New Roman" pitchFamily="18" charset="0"/>
                <a:cs typeface="Times New Roman" pitchFamily="18" charset="0"/>
              </a:rPr>
              <a:t>vi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phạm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xâm</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hại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tới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các</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quan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hệ</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tài</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sản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và</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quan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hệ</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pháp</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luật</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dân</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sự</a:t>
            </a:r>
            <a:r>
              <a:rPr lang="en-US" sz="2000" b="1" u="sng" dirty="0">
                <a:solidFill>
                  <a:prstClr val="black"/>
                </a:solidFill>
                <a:latin typeface="Times New Roman" pitchFamily="18" charset="0"/>
                <a:cs typeface="Times New Roman" pitchFamily="18" charset="0"/>
              </a:rPr>
              <a:t> </a:t>
            </a:r>
            <a:r>
              <a:rPr lang="en-US" sz="2000" b="1" u="sng" dirty="0" err="1">
                <a:solidFill>
                  <a:prstClr val="black"/>
                </a:solidFill>
                <a:latin typeface="Times New Roman" pitchFamily="18" charset="0"/>
                <a:cs typeface="Times New Roman" pitchFamily="18" charset="0"/>
              </a:rPr>
              <a:t>khá</a:t>
            </a:r>
            <a:r>
              <a:rPr lang="en-US" sz="2000" b="1" dirty="0" err="1">
                <a:solidFill>
                  <a:prstClr val="black"/>
                </a:solidFill>
                <a:latin typeface="Times New Roman" pitchFamily="18" charset="0"/>
                <a:cs typeface="Times New Roman" pitchFamily="18" charset="0"/>
              </a:rPr>
              <a:t>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được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pháp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luật</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bảo</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vệ</a:t>
            </a:r>
            <a:r>
              <a:rPr lang="en-US" sz="2000" b="1" dirty="0">
                <a:solidFill>
                  <a:prstClr val="black"/>
                </a:solidFill>
                <a:latin typeface="Times New Roman" pitchFamily="18" charset="0"/>
                <a:cs typeface="Times New Roman" pitchFamily="18" charset="0"/>
              </a:rPr>
              <a:t>.</a:t>
            </a: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TextBox 35"/>
          <p:cNvSpPr txBox="1">
            <a:spLocks noChangeArrowheads="1"/>
          </p:cNvSpPr>
          <p:nvPr/>
        </p:nvSpPr>
        <p:spPr bwMode="auto">
          <a:xfrm>
            <a:off x="8688388" y="4473575"/>
            <a:ext cx="2254250" cy="2032000"/>
          </a:xfrm>
          <a:prstGeom prst="rect">
            <a:avLst/>
          </a:prstGeom>
          <a:solidFill>
            <a:srgbClr val="92D050"/>
          </a:solidFill>
          <a:ln w="9525">
            <a:noFill/>
            <a:miter lim="800000"/>
            <a:headEnd/>
            <a:tailEnd/>
          </a:ln>
        </p:spPr>
        <p:txBody>
          <a:bodyPr>
            <a:spAutoFit/>
          </a:bodyPr>
          <a:lstStyle/>
          <a:p>
            <a:r>
              <a:rPr lang="de-DE" b="1" i="1">
                <a:latin typeface="Times New Roman" pitchFamily="18" charset="0"/>
                <a:cs typeface="Times New Roman" pitchFamily="18" charset="0"/>
              </a:rPr>
              <a:t>VP kỉ luật là những </a:t>
            </a:r>
            <a:r>
              <a:rPr lang="de-DE" b="1" i="1" u="sng">
                <a:latin typeface="Times New Roman" pitchFamily="18" charset="0"/>
                <a:cs typeface="Times New Roman" pitchFamily="18" charset="0"/>
              </a:rPr>
              <a:t>hành vi trái với những quy định, quy tắc, quy chế, xác định trật tự, kỉ luật </a:t>
            </a:r>
            <a:r>
              <a:rPr lang="de-DE" b="1" i="1">
                <a:latin typeface="Times New Roman" pitchFamily="18" charset="0"/>
                <a:cs typeface="Times New Roman" pitchFamily="18" charset="0"/>
              </a:rPr>
              <a:t>trong nội bộ cơ quan, xí nghiệp, trường học.</a:t>
            </a:r>
            <a:r>
              <a:rPr lang="de-DE">
                <a:latin typeface="Times New Roman" pitchFamily="18" charset="0"/>
                <a:cs typeface="Times New Roman" pitchFamily="18" charset="0"/>
              </a:rPr>
              <a:t> </a:t>
            </a:r>
            <a:endParaRPr lang="en-US">
              <a:latin typeface="Calibri" pitchFamily="34" charset="0"/>
            </a:endParaRPr>
          </a:p>
        </p:txBody>
      </p:sp>
      <p:sp>
        <p:nvSpPr>
          <p:cNvPr id="37" name="Down Arrow 28">
            <a:extLst/>
          </p:cNvPr>
          <p:cNvSpPr/>
          <p:nvPr/>
        </p:nvSpPr>
        <p:spPr>
          <a:xfrm>
            <a:off x="9701213" y="4017963"/>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par>
                                <p:cTn id="79" presetID="16" presetClass="entr" presetSubtype="21"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par>
                                <p:cTn id="87" presetID="16" presetClass="entr" presetSubtype="21"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p:cNvPr>
          <p:cNvGraphicFramePr>
            <a:graphicFrameLocks noGrp="1"/>
          </p:cNvGraphicFramePr>
          <p:nvPr/>
        </p:nvGraphicFramePr>
        <p:xfrm>
          <a:off x="1905000" y="1447800"/>
          <a:ext cx="8382000" cy="414178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609603">
                <a:tc>
                  <a:txBody>
                    <a:bodyPr/>
                    <a:lstStyle/>
                    <a:p>
                      <a:pPr algn="ctr"/>
                      <a:r>
                        <a:rPr lang="en-US" sz="2000" dirty="0">
                          <a:solidFill>
                            <a:srgbClr val="0000FF"/>
                          </a:solidFill>
                          <a:latin typeface="Times New Roman" pitchFamily="18" charset="0"/>
                          <a:cs typeface="Times New Roman" pitchFamily="18" charset="0"/>
                        </a:rPr>
                        <a:t>HÀNH</a:t>
                      </a:r>
                      <a:r>
                        <a:rPr lang="en-US" sz="2000" baseline="0" dirty="0">
                          <a:solidFill>
                            <a:srgbClr val="0000FF"/>
                          </a:solidFill>
                          <a:latin typeface="Times New Roman" pitchFamily="18" charset="0"/>
                          <a:cs typeface="Times New Roman" pitchFamily="18" charset="0"/>
                        </a:rPr>
                        <a:t> VI</a:t>
                      </a:r>
                      <a:endParaRPr lang="en-US" sz="2000"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latin typeface="Times New Roman" pitchFamily="18" charset="0"/>
                          <a:cs typeface="Times New Roman" pitchFamily="18" charset="0"/>
                        </a:rPr>
                        <a:t>LOẠI</a:t>
                      </a:r>
                      <a:r>
                        <a:rPr lang="en-US" sz="2000" baseline="0" dirty="0">
                          <a:solidFill>
                            <a:srgbClr val="0000FF"/>
                          </a:solidFill>
                          <a:latin typeface="Times New Roman" pitchFamily="18" charset="0"/>
                          <a:cs typeface="Times New Roman" pitchFamily="18" charset="0"/>
                        </a:rPr>
                        <a:t> VI PHẠM KỈ LUẬT</a:t>
                      </a:r>
                      <a:endParaRPr lang="en-US" sz="2000"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0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itchFamily="18" charset="0"/>
                          <a:cs typeface="Times New Roman" pitchFamily="18" charset="0"/>
                        </a:rPr>
                        <a:t>1. </a:t>
                      </a:r>
                      <a:r>
                        <a:rPr lang="en-US" sz="2800" b="0" dirty="0" err="1">
                          <a:solidFill>
                            <a:schemeClr val="tx1"/>
                          </a:solidFill>
                          <a:latin typeface="Times New Roman" pitchFamily="18" charset="0"/>
                          <a:cs typeface="Times New Roman" pitchFamily="18" charset="0"/>
                        </a:rPr>
                        <a:t>Giở</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tài</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liệu</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trong</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giờ</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kiểm</a:t>
                      </a:r>
                      <a:r>
                        <a:rPr lang="en-US" sz="2800" b="0" baseline="0" dirty="0">
                          <a:solidFill>
                            <a:schemeClr val="tx1"/>
                          </a:solidFill>
                          <a:latin typeface="Times New Roman" pitchFamily="18" charset="0"/>
                          <a:cs typeface="Times New Roman" pitchFamily="18" charset="0"/>
                        </a:rPr>
                        <a:t> </a:t>
                      </a:r>
                      <a:r>
                        <a:rPr lang="en-US" sz="2800" b="0" baseline="0" dirty="0" err="1">
                          <a:solidFill>
                            <a:schemeClr val="tx1"/>
                          </a:solidFill>
                          <a:latin typeface="Times New Roman" pitchFamily="18" charset="0"/>
                          <a:cs typeface="Times New Roman" pitchFamily="18" charset="0"/>
                        </a:rPr>
                        <a:t>tra</a:t>
                      </a:r>
                      <a:endParaRPr lang="en-US" sz="2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0187">
                <a:tc>
                  <a:txBody>
                    <a:bodyPr/>
                    <a:lstStyle/>
                    <a:p>
                      <a:r>
                        <a:rPr lang="en-US" sz="2800" b="0" dirty="0">
                          <a:latin typeface="Times New Roman" pitchFamily="18" charset="0"/>
                          <a:cs typeface="Times New Roman" pitchFamily="18" charset="0"/>
                        </a:rPr>
                        <a:t>2. </a:t>
                      </a:r>
                      <a:r>
                        <a:rPr lang="en-US" sz="2800" b="0" dirty="0" err="1">
                          <a:latin typeface="Times New Roman" pitchFamily="18" charset="0"/>
                          <a:cs typeface="Times New Roman" pitchFamily="18" charset="0"/>
                        </a:rPr>
                        <a:t>Bắt</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cóc</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tống</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tiền</a:t>
                      </a:r>
                      <a:endParaRPr lang="en-US" sz="28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0187">
                <a:tc>
                  <a:txBody>
                    <a:bodyPr/>
                    <a:lstStyle/>
                    <a:p>
                      <a:r>
                        <a:rPr lang="en-US" sz="2800" b="0" dirty="0">
                          <a:latin typeface="Times New Roman" pitchFamily="18" charset="0"/>
                          <a:cs typeface="Times New Roman" pitchFamily="18" charset="0"/>
                        </a:rPr>
                        <a:t>3. </a:t>
                      </a:r>
                      <a:r>
                        <a:rPr lang="en-US" sz="2800" b="0" dirty="0" err="1">
                          <a:latin typeface="Times New Roman" pitchFamily="18" charset="0"/>
                          <a:cs typeface="Times New Roman" pitchFamily="18" charset="0"/>
                        </a:rPr>
                        <a:t>Đi</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học</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trễ</a:t>
                      </a:r>
                      <a:endParaRPr lang="en-US" sz="28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0187">
                <a:tc>
                  <a:txBody>
                    <a:bodyPr/>
                    <a:lstStyle/>
                    <a:p>
                      <a:r>
                        <a:rPr lang="en-US" sz="2800" b="0" dirty="0">
                          <a:latin typeface="Times New Roman" pitchFamily="18" charset="0"/>
                          <a:cs typeface="Times New Roman" pitchFamily="18" charset="0"/>
                        </a:rPr>
                        <a:t>4.</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Vào</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làm</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trong</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cơ</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quan</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hút</a:t>
                      </a:r>
                      <a:r>
                        <a:rPr lang="en-US" sz="2800" b="0" baseline="0" dirty="0">
                          <a:latin typeface="Times New Roman" pitchFamily="18" charset="0"/>
                          <a:cs typeface="Times New Roman" pitchFamily="18" charset="0"/>
                        </a:rPr>
                        <a:t> </a:t>
                      </a:r>
                      <a:r>
                        <a:rPr lang="en-US" sz="2800" b="0" baseline="0" dirty="0" err="1">
                          <a:latin typeface="Times New Roman" pitchFamily="18" charset="0"/>
                          <a:cs typeface="Times New Roman" pitchFamily="18" charset="0"/>
                        </a:rPr>
                        <a:t>thuốc</a:t>
                      </a:r>
                      <a:endParaRPr lang="en-US" sz="28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4293" name="Rectangle 7"/>
          <p:cNvSpPr>
            <a:spLocks noChangeArrowheads="1"/>
          </p:cNvSpPr>
          <p:nvPr/>
        </p:nvSpPr>
        <p:spPr bwMode="auto">
          <a:xfrm>
            <a:off x="2417763" y="304800"/>
            <a:ext cx="7391400" cy="954088"/>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800" b="1">
                <a:solidFill>
                  <a:srgbClr val="000000"/>
                </a:solidFill>
                <a:latin typeface="Times New Roman" pitchFamily="18" charset="0"/>
                <a:cs typeface="Times New Roman" pitchFamily="18" charset="0"/>
              </a:rPr>
              <a:t>Đánh dấu </a:t>
            </a:r>
            <a:r>
              <a:rPr lang="en-US" altLang="en-US" sz="2800" b="1">
                <a:solidFill>
                  <a:srgbClr val="FF0000"/>
                </a:solidFill>
                <a:latin typeface="Times New Roman" pitchFamily="18" charset="0"/>
                <a:cs typeface="Times New Roman" pitchFamily="18" charset="0"/>
              </a:rPr>
              <a:t>X</a:t>
            </a:r>
            <a:r>
              <a:rPr lang="en-US" altLang="en-US" sz="2800" b="1">
                <a:solidFill>
                  <a:srgbClr val="000000"/>
                </a:solidFill>
                <a:latin typeface="Times New Roman" pitchFamily="18" charset="0"/>
                <a:cs typeface="Times New Roman" pitchFamily="18" charset="0"/>
              </a:rPr>
              <a:t> vào ô tương ứng hành vi vi phạm </a:t>
            </a:r>
            <a:r>
              <a:rPr lang="en-US" altLang="en-US" sz="2800" b="1" u="sng">
                <a:solidFill>
                  <a:srgbClr val="FF0000"/>
                </a:solidFill>
                <a:latin typeface="Times New Roman" pitchFamily="18" charset="0"/>
                <a:cs typeface="Times New Roman" pitchFamily="18" charset="0"/>
              </a:rPr>
              <a:t>kỉ luật</a:t>
            </a:r>
          </a:p>
        </p:txBody>
      </p:sp>
      <p:pic>
        <p:nvPicPr>
          <p:cNvPr id="54294"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54295"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54296"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54297"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11" name="Rectangle 10">
            <a:extLst/>
          </p:cNvPr>
          <p:cNvSpPr/>
          <p:nvPr/>
        </p:nvSpPr>
        <p:spPr>
          <a:xfrm>
            <a:off x="7877175" y="2320925"/>
            <a:ext cx="153035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
        <p:nvSpPr>
          <p:cNvPr id="13" name="Rectangle 12">
            <a:extLst/>
          </p:cNvPr>
          <p:cNvSpPr/>
          <p:nvPr/>
        </p:nvSpPr>
        <p:spPr>
          <a:xfrm>
            <a:off x="7877175" y="4876800"/>
            <a:ext cx="15303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
        <p:nvSpPr>
          <p:cNvPr id="10" name="Rectangle 9">
            <a:extLst/>
          </p:cNvPr>
          <p:cNvSpPr/>
          <p:nvPr/>
        </p:nvSpPr>
        <p:spPr>
          <a:xfrm>
            <a:off x="7891463" y="4114800"/>
            <a:ext cx="153035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a:xfrm>
            <a:off x="2743200" y="88900"/>
            <a:ext cx="6781800" cy="669925"/>
          </a:xfrm>
          <a:solidFill>
            <a:schemeClr val="accent6">
              <a:lumMod val="60000"/>
              <a:lumOff val="40000"/>
            </a:schemeClr>
          </a:solidFill>
          <a:ln w="57150">
            <a:solidFill>
              <a:srgbClr val="FF0000"/>
            </a:solidFill>
          </a:ln>
        </p:spPr>
        <p:txBody>
          <a:bodyPr rtlCol="0">
            <a:normAutofit fontScale="90000"/>
          </a:bodyPr>
          <a:lstStyle/>
          <a:p>
            <a:pPr fontAlgn="auto">
              <a:spcAft>
                <a:spcPts val="0"/>
              </a:spcAft>
              <a:defRPr/>
            </a:pPr>
            <a:r>
              <a:rPr lang="en-US" altLang="en-US" dirty="0">
                <a:solidFill>
                  <a:srgbClr val="CC0000"/>
                </a:solidFill>
                <a:latin typeface="Arial" panose="020B0604020202020204" pitchFamily="34" charset="0"/>
              </a:rPr>
              <a:t>KHỞI ĐỘNG: AI HIỂU LUẬT</a:t>
            </a:r>
          </a:p>
        </p:txBody>
      </p:sp>
      <p:sp>
        <p:nvSpPr>
          <p:cNvPr id="151556" name="Rectangle 4"/>
          <p:cNvSpPr>
            <a:spLocks noGrp="1" noChangeArrowheads="1"/>
          </p:cNvSpPr>
          <p:nvPr>
            <p:ph idx="1"/>
          </p:nvPr>
        </p:nvSpPr>
        <p:spPr>
          <a:xfrm>
            <a:off x="203200" y="790575"/>
            <a:ext cx="10363200" cy="1117600"/>
          </a:xfrm>
          <a:solidFill>
            <a:srgbClr val="FFC000"/>
          </a:solidFill>
          <a:ln w="76200">
            <a:solidFill>
              <a:schemeClr val="tx1"/>
            </a:solidFill>
          </a:ln>
        </p:spPr>
        <p:txBody>
          <a:bodyPr/>
          <a:lstStyle/>
          <a:p>
            <a:pPr algn="just">
              <a:buFontTx/>
              <a:buNone/>
            </a:pPr>
            <a:r>
              <a:rPr lang="en-US" altLang="en-US" b="1" smtClean="0">
                <a:solidFill>
                  <a:srgbClr val="000099"/>
                </a:solidFill>
                <a:latin typeface="Times New Roman" pitchFamily="18" charset="0"/>
                <a:cs typeface="Times New Roman" pitchFamily="18" charset="0"/>
              </a:rPr>
              <a:t>    Sau khi xem clip, hãy cho biết nhân vật trong đoạn clip và thông tin dưới đây có </a:t>
            </a:r>
            <a:r>
              <a:rPr lang="vi-VN" altLang="en-US" b="1" smtClean="0">
                <a:solidFill>
                  <a:srgbClr val="000099"/>
                </a:solidFill>
                <a:latin typeface="Times New Roman" pitchFamily="18" charset="0"/>
                <a:cs typeface="Times New Roman" pitchFamily="18" charset="0"/>
              </a:rPr>
              <a:t>hành </a:t>
            </a:r>
            <a:r>
              <a:rPr lang="en-US" altLang="en-US" b="1" smtClean="0">
                <a:solidFill>
                  <a:srgbClr val="000099"/>
                </a:solidFill>
                <a:latin typeface="Times New Roman" pitchFamily="18" charset="0"/>
                <a:cs typeface="Times New Roman" pitchFamily="18" charset="0"/>
              </a:rPr>
              <a:t>vi </a:t>
            </a:r>
            <a:r>
              <a:rPr lang="vi-VN" altLang="en-US" b="1" smtClean="0">
                <a:solidFill>
                  <a:srgbClr val="000099"/>
                </a:solidFill>
                <a:latin typeface="Times New Roman" pitchFamily="18" charset="0"/>
                <a:cs typeface="Times New Roman" pitchFamily="18" charset="0"/>
              </a:rPr>
              <a:t>như thế nào</a:t>
            </a:r>
            <a:r>
              <a:rPr lang="en-US" altLang="en-US" b="1" smtClean="0">
                <a:solidFill>
                  <a:srgbClr val="000099"/>
                </a:solidFill>
                <a:latin typeface="Times New Roman" pitchFamily="18" charset="0"/>
                <a:cs typeface="Times New Roman" pitchFamily="18" charset="0"/>
              </a:rPr>
              <a:t>? </a:t>
            </a:r>
            <a:endParaRPr lang="en-US" altLang="en-US" smtClean="0">
              <a:solidFill>
                <a:srgbClr val="0000CC"/>
              </a:solidFill>
            </a:endParaRPr>
          </a:p>
        </p:txBody>
      </p:sp>
      <p:pic>
        <p:nvPicPr>
          <p:cNvPr id="30723" name="Picture 2" descr="CHCA2077"/>
          <p:cNvPicPr>
            <a:picLocks noChangeAspect="1" noChangeArrowheads="1"/>
          </p:cNvPicPr>
          <p:nvPr/>
        </p:nvPicPr>
        <p:blipFill>
          <a:blip r:embed="rId3"/>
          <a:srcRect/>
          <a:stretch>
            <a:fillRect/>
          </a:stretch>
        </p:blipFill>
        <p:spPr bwMode="auto">
          <a:xfrm>
            <a:off x="230188" y="88900"/>
            <a:ext cx="1981200" cy="990600"/>
          </a:xfrm>
          <a:prstGeom prst="rect">
            <a:avLst/>
          </a:prstGeom>
          <a:noFill/>
          <a:ln w="9525">
            <a:noFill/>
            <a:miter lim="800000"/>
            <a:headEnd/>
            <a:tailEnd/>
          </a:ln>
        </p:spPr>
      </p:pic>
      <p:sp>
        <p:nvSpPr>
          <p:cNvPr id="30724" name="Text Box 3"/>
          <p:cNvSpPr txBox="1">
            <a:spLocks noChangeArrowheads="1"/>
          </p:cNvSpPr>
          <p:nvPr/>
        </p:nvSpPr>
        <p:spPr bwMode="auto">
          <a:xfrm>
            <a:off x="1128713" y="279400"/>
            <a:ext cx="1219200" cy="307975"/>
          </a:xfrm>
          <a:prstGeom prst="rect">
            <a:avLst/>
          </a:prstGeom>
          <a:noFill/>
          <a:ln w="9525">
            <a:noFill/>
            <a:miter lim="800000"/>
            <a:headEnd/>
            <a:tailEnd/>
          </a:ln>
        </p:spPr>
        <p:txBody>
          <a:bodyPr>
            <a:spAutoFit/>
          </a:bodyPr>
          <a:lstStyle/>
          <a:p>
            <a:pPr>
              <a:spcBef>
                <a:spcPct val="50000"/>
              </a:spcBef>
            </a:pPr>
            <a:r>
              <a:rPr lang="en-US" altLang="en-US" sz="1400" b="1">
                <a:solidFill>
                  <a:srgbClr val="000000"/>
                </a:solidFill>
                <a:latin typeface="Times New Roman" pitchFamily="18" charset="0"/>
                <a:cs typeface="Times New Roman" pitchFamily="18" charset="0"/>
              </a:rPr>
              <a:t>GDCD 9</a:t>
            </a:r>
          </a:p>
        </p:txBody>
      </p:sp>
      <p:pic>
        <p:nvPicPr>
          <p:cNvPr id="7" name="Picture 6" descr="22858PICdbgea5Gz679dY_PIC2018.png"/>
          <p:cNvPicPr>
            <a:picLocks noChangeAspect="1"/>
          </p:cNvPicPr>
          <p:nvPr/>
        </p:nvPicPr>
        <p:blipFill>
          <a:blip r:embed="rId4"/>
          <a:srcRect/>
          <a:stretch>
            <a:fillRect/>
          </a:stretch>
        </p:blipFill>
        <p:spPr bwMode="auto">
          <a:xfrm>
            <a:off x="9107488" y="2133600"/>
            <a:ext cx="3852862" cy="4360863"/>
          </a:xfrm>
          <a:prstGeom prst="rect">
            <a:avLst/>
          </a:prstGeom>
          <a:noFill/>
          <a:ln w="9525">
            <a:noFill/>
            <a:miter lim="800000"/>
            <a:headEnd/>
            <a:tailEnd/>
          </a:ln>
        </p:spPr>
      </p:pic>
      <p:pic>
        <p:nvPicPr>
          <p:cNvPr id="2" name="Shape">
            <a:hlinkClick r:id="" action="ppaction://media"/>
          </p:cNvPr>
          <p:cNvPicPr>
            <a:picLocks noRot="1" noChangeAspect="1"/>
          </p:cNvPicPr>
          <p:nvPr>
            <a:videoFile r:link="rId1"/>
          </p:nvPr>
        </p:nvPicPr>
        <p:blipFill>
          <a:blip r:embed="rId5"/>
          <a:srcRect/>
          <a:stretch>
            <a:fillRect/>
          </a:stretch>
        </p:blipFill>
        <p:spPr bwMode="auto">
          <a:xfrm>
            <a:off x="381000" y="2000250"/>
            <a:ext cx="6019800" cy="4248150"/>
          </a:xfrm>
          <a:prstGeom prst="rect">
            <a:avLst/>
          </a:prstGeom>
          <a:noFill/>
          <a:ln w="9525">
            <a:noFill/>
            <a:miter lim="800000"/>
            <a:headEnd/>
            <a:tailEnd/>
          </a:ln>
        </p:spPr>
      </p:pic>
      <p:pic>
        <p:nvPicPr>
          <p:cNvPr id="30727" name="Picture 2"/>
          <p:cNvPicPr>
            <a:picLocks noChangeAspect="1"/>
          </p:cNvPicPr>
          <p:nvPr/>
        </p:nvPicPr>
        <p:blipFill>
          <a:blip r:embed="rId6"/>
          <a:srcRect/>
          <a:stretch>
            <a:fillRect/>
          </a:stretch>
        </p:blipFill>
        <p:spPr bwMode="auto">
          <a:xfrm>
            <a:off x="6470650" y="1938338"/>
            <a:ext cx="3852863" cy="43100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blinds(horizontal)">
                                      <p:cBhvr>
                                        <p:cTn id="7" dur="500"/>
                                        <p:tgtEl>
                                          <p:spTgt spid="151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51556">
                                            <p:bg/>
                                          </p:spTgt>
                                        </p:tgtEl>
                                        <p:attrNameLst>
                                          <p:attrName>style.visibility</p:attrName>
                                        </p:attrNameLst>
                                      </p:cBhvr>
                                      <p:to>
                                        <p:strVal val="visible"/>
                                      </p:to>
                                    </p:set>
                                    <p:anim calcmode="lin" valueType="num">
                                      <p:cBhvr>
                                        <p:cTn id="12" dur="1000" decel="50000" fill="hold">
                                          <p:stCondLst>
                                            <p:cond delay="0"/>
                                          </p:stCondLst>
                                        </p:cTn>
                                        <p:tgtEl>
                                          <p:spTgt spid="151556">
                                            <p:bg/>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151556">
                                            <p:bg/>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151556">
                                            <p:bg/>
                                          </p:spTgt>
                                        </p:tgtEl>
                                        <p:attrNameLst>
                                          <p:attrName>ppt_w</p:attrName>
                                        </p:attrNameLst>
                                      </p:cBhvr>
                                      <p:tavLst>
                                        <p:tav tm="0">
                                          <p:val>
                                            <p:strVal val="#ppt_w*.05"/>
                                          </p:val>
                                        </p:tav>
                                        <p:tav tm="100000">
                                          <p:val>
                                            <p:strVal val="#ppt_w"/>
                                          </p:val>
                                        </p:tav>
                                      </p:tavLst>
                                    </p:anim>
                                    <p:anim calcmode="lin" valueType="num">
                                      <p:cBhvr>
                                        <p:cTn id="15" dur="2000" fill="hold"/>
                                        <p:tgtEl>
                                          <p:spTgt spid="151556">
                                            <p:bg/>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151556">
                                            <p:bg/>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151556">
                                            <p:bg/>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151556">
                                            <p:bg/>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151556">
                                            <p:bg/>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51556">
                                            <p:txEl>
                                              <p:pRg st="0" end="0"/>
                                            </p:txEl>
                                          </p:spTgt>
                                        </p:tgtEl>
                                        <p:attrNameLst>
                                          <p:attrName>style.visibility</p:attrName>
                                        </p:attrNameLst>
                                      </p:cBhvr>
                                      <p:to>
                                        <p:strVal val="visible"/>
                                      </p:to>
                                    </p:set>
                                    <p:anim calcmode="lin" valueType="num">
                                      <p:cBhvr>
                                        <p:cTn id="24" dur="1000" decel="50000" fill="hold">
                                          <p:stCondLst>
                                            <p:cond delay="0"/>
                                          </p:stCondLst>
                                        </p:cTn>
                                        <p:tgtEl>
                                          <p:spTgt spid="151556">
                                            <p:txEl>
                                              <p:pRg st="0" end="0"/>
                                            </p:txEl>
                                          </p:spTgt>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151556">
                                            <p:txEl>
                                              <p:pRg st="0" end="0"/>
                                            </p:txEl>
                                          </p:spTgt>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151556">
                                            <p:txEl>
                                              <p:pRg st="0" end="0"/>
                                            </p:txEl>
                                          </p:spTgt>
                                        </p:tgtEl>
                                        <p:attrNameLst>
                                          <p:attrName>ppt_w</p:attrName>
                                        </p:attrNameLst>
                                      </p:cBhvr>
                                      <p:tavLst>
                                        <p:tav tm="0">
                                          <p:val>
                                            <p:strVal val="#ppt_w*.05"/>
                                          </p:val>
                                        </p:tav>
                                        <p:tav tm="100000">
                                          <p:val>
                                            <p:strVal val="#ppt_w"/>
                                          </p:val>
                                        </p:tav>
                                      </p:tavLst>
                                    </p:anim>
                                    <p:anim calcmode="lin" valueType="num">
                                      <p:cBhvr>
                                        <p:cTn id="27" dur="2000" fill="hold"/>
                                        <p:tgtEl>
                                          <p:spTgt spid="151556">
                                            <p:txEl>
                                              <p:pRg st="0" end="0"/>
                                            </p:txEl>
                                          </p:spTgt>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151556">
                                            <p:txEl>
                                              <p:pRg st="0" end="0"/>
                                            </p:txEl>
                                          </p:spTgt>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151556">
                                            <p:txEl>
                                              <p:pRg st="0" end="0"/>
                                            </p:txEl>
                                          </p:spTgt>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151556">
                                            <p:txEl>
                                              <p:pRg st="0" end="0"/>
                                            </p:txEl>
                                          </p:spTgt>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15155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11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2"/>
                </p:tgtEl>
              </p:cMediaNode>
            </p:video>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
                                        </p:tgtEl>
                                      </p:cBhvr>
                                    </p:cmd>
                                  </p:childTnLst>
                                </p:cTn>
                              </p:par>
                            </p:childTnLst>
                          </p:cTn>
                        </p:par>
                      </p:childTnLst>
                    </p:cTn>
                  </p:par>
                </p:childTnLst>
              </p:cTn>
              <p:nextCondLst>
                <p:cond evt="onClick" delay="0">
                  <p:tgtEl>
                    <p:spTgt spid="2"/>
                  </p:tgtEl>
                </p:cond>
              </p:nextCondLst>
            </p:seq>
          </p:childTnLst>
        </p:cTn>
      </p:par>
    </p:tnLst>
    <p:bldLst>
      <p:bldP spid="151555" grpId="0" animBg="1"/>
      <p:bldP spid="15155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55298"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55299"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55300"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pic>
        <p:nvPicPr>
          <p:cNvPr id="24582" name="Picture 2" descr="Kết quả hình ảnh cho hình ảnh đi học muộn"/>
          <p:cNvPicPr>
            <a:picLocks noChangeAspect="1" noChangeArrowheads="1"/>
          </p:cNvPicPr>
          <p:nvPr/>
        </p:nvPicPr>
        <p:blipFill>
          <a:blip r:embed="rId3"/>
          <a:srcRect/>
          <a:stretch>
            <a:fillRect/>
          </a:stretch>
        </p:blipFill>
        <p:spPr bwMode="auto">
          <a:xfrm>
            <a:off x="1830388" y="3663950"/>
            <a:ext cx="4114800" cy="2965450"/>
          </a:xfrm>
          <a:prstGeom prst="rect">
            <a:avLst/>
          </a:prstGeom>
          <a:noFill/>
          <a:ln w="9525">
            <a:noFill/>
            <a:miter lim="800000"/>
            <a:headEnd/>
            <a:tailEnd/>
          </a:ln>
        </p:spPr>
      </p:pic>
      <p:pic>
        <p:nvPicPr>
          <p:cNvPr id="24583" name="Picture 4" descr="Kết quả hình ảnh cho hình ảnh đi LÀM MUỘN"/>
          <p:cNvPicPr>
            <a:picLocks noChangeAspect="1" noChangeArrowheads="1"/>
          </p:cNvPicPr>
          <p:nvPr/>
        </p:nvPicPr>
        <p:blipFill>
          <a:blip r:embed="rId4"/>
          <a:srcRect/>
          <a:stretch>
            <a:fillRect/>
          </a:stretch>
        </p:blipFill>
        <p:spPr bwMode="auto">
          <a:xfrm>
            <a:off x="5945188" y="3663950"/>
            <a:ext cx="4421187" cy="2965450"/>
          </a:xfrm>
          <a:prstGeom prst="rect">
            <a:avLst/>
          </a:prstGeom>
          <a:noFill/>
          <a:ln w="9525">
            <a:noFill/>
            <a:miter lim="800000"/>
            <a:headEnd/>
            <a:tailEnd/>
          </a:ln>
        </p:spPr>
      </p:pic>
      <p:pic>
        <p:nvPicPr>
          <p:cNvPr id="24584" name="Picture 2" descr="Kết quả hình ảnh cho hình ảnh đi LÀM MUỘN"/>
          <p:cNvPicPr>
            <a:picLocks noChangeAspect="1" noChangeArrowheads="1"/>
          </p:cNvPicPr>
          <p:nvPr/>
        </p:nvPicPr>
        <p:blipFill>
          <a:blip r:embed="rId5"/>
          <a:srcRect/>
          <a:stretch>
            <a:fillRect/>
          </a:stretch>
        </p:blipFill>
        <p:spPr bwMode="auto">
          <a:xfrm>
            <a:off x="1836738" y="685800"/>
            <a:ext cx="8535987" cy="2971800"/>
          </a:xfrm>
          <a:prstGeom prst="rect">
            <a:avLst/>
          </a:prstGeom>
          <a:noFill/>
          <a:ln w="9525">
            <a:noFill/>
            <a:miter lim="800000"/>
            <a:headEnd/>
            <a:tailEnd/>
          </a:ln>
        </p:spPr>
      </p:pic>
      <p:sp>
        <p:nvSpPr>
          <p:cNvPr id="55304" name="Rectangle 2"/>
          <p:cNvSpPr>
            <a:spLocks noChangeArrowheads="1"/>
          </p:cNvSpPr>
          <p:nvPr/>
        </p:nvSpPr>
        <p:spPr bwMode="auto">
          <a:xfrm>
            <a:off x="2362200" y="47625"/>
            <a:ext cx="6934200" cy="5238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800">
                <a:solidFill>
                  <a:srgbClr val="FF0000"/>
                </a:solidFill>
                <a:latin typeface="Times New Roman" pitchFamily="18" charset="0"/>
                <a:cs typeface="Times New Roman" pitchFamily="18" charset="0"/>
              </a:rPr>
              <a:t>Một số hình ảnh vi phạm kỉ luật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barn(inVertical)">
                                      <p:cBhvr>
                                        <p:cTn id="7" dur="500"/>
                                        <p:tgtEl>
                                          <p:spTgt spid="24584"/>
                                        </p:tgtEl>
                                      </p:cBhvr>
                                    </p:animEffect>
                                  </p:childTnLst>
                                </p:cTn>
                              </p:par>
                              <p:par>
                                <p:cTn id="8" presetID="16" presetClass="entr" presetSubtype="21" fill="hold"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barn(inVertical)">
                                      <p:cBhvr>
                                        <p:cTn id="10" dur="500"/>
                                        <p:tgtEl>
                                          <p:spTgt spid="24583"/>
                                        </p:tgtEl>
                                      </p:cBhvr>
                                    </p:animEffect>
                                  </p:childTnLst>
                                </p:cTn>
                              </p:par>
                              <p:par>
                                <p:cTn id="11" presetID="16" presetClass="entr" presetSubtype="21" fill="hold" nodeType="with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barn(inVertical)">
                                      <p:cBhvr>
                                        <p:cTn id="1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4"/>
          <p:cNvPicPr>
            <a:picLocks noChangeAspect="1" noChangeArrowheads="1"/>
          </p:cNvPicPr>
          <p:nvPr/>
        </p:nvPicPr>
        <p:blipFill>
          <a:blip r:embed="rId2"/>
          <a:srcRect/>
          <a:stretch>
            <a:fillRect/>
          </a:stretch>
        </p:blipFill>
        <p:spPr bwMode="auto">
          <a:xfrm>
            <a:off x="6276975" y="60325"/>
            <a:ext cx="4613275" cy="3567113"/>
          </a:xfrm>
          <a:prstGeom prst="rect">
            <a:avLst/>
          </a:prstGeom>
          <a:noFill/>
          <a:ln w="9525">
            <a:noFill/>
            <a:miter lim="800000"/>
            <a:headEnd/>
            <a:tailEnd/>
          </a:ln>
        </p:spPr>
      </p:pic>
      <p:pic>
        <p:nvPicPr>
          <p:cNvPr id="6" name="Picture 5" descr="D:\MUMMUM\ppp\7.jpg"/>
          <p:cNvPicPr>
            <a:picLocks noChangeAspect="1" noChangeArrowheads="1"/>
          </p:cNvPicPr>
          <p:nvPr/>
        </p:nvPicPr>
        <p:blipFill>
          <a:blip r:embed="rId3"/>
          <a:srcRect/>
          <a:stretch>
            <a:fillRect/>
          </a:stretch>
        </p:blipFill>
        <p:spPr bwMode="auto">
          <a:xfrm>
            <a:off x="1301750" y="3657600"/>
            <a:ext cx="4946650" cy="3200400"/>
          </a:xfrm>
          <a:prstGeom prst="rect">
            <a:avLst/>
          </a:prstGeom>
          <a:noFill/>
          <a:ln w="9525">
            <a:noFill/>
            <a:miter lim="800000"/>
            <a:headEnd/>
            <a:tailEnd/>
          </a:ln>
        </p:spPr>
      </p:pic>
      <p:pic>
        <p:nvPicPr>
          <p:cNvPr id="7" name="Picture 2" descr="D:\MUMMUM\ppp\8.jpg"/>
          <p:cNvPicPr>
            <a:picLocks noChangeAspect="1" noChangeArrowheads="1"/>
          </p:cNvPicPr>
          <p:nvPr/>
        </p:nvPicPr>
        <p:blipFill>
          <a:blip r:embed="rId4"/>
          <a:srcRect/>
          <a:stretch>
            <a:fillRect/>
          </a:stretch>
        </p:blipFill>
        <p:spPr bwMode="auto">
          <a:xfrm>
            <a:off x="6276975" y="3622675"/>
            <a:ext cx="4613275" cy="3200400"/>
          </a:xfrm>
          <a:prstGeom prst="rect">
            <a:avLst/>
          </a:prstGeom>
          <a:noFill/>
          <a:ln w="9525">
            <a:noFill/>
            <a:miter lim="800000"/>
            <a:headEnd/>
            <a:tailEnd/>
          </a:ln>
        </p:spPr>
      </p:pic>
      <p:pic>
        <p:nvPicPr>
          <p:cNvPr id="8" name="Picture 7" descr="http://www.gdtd.vn/dataimages/201004/original/images340838_1.jpg"/>
          <p:cNvPicPr>
            <a:picLocks noChangeAspect="1" noChangeArrowheads="1"/>
          </p:cNvPicPr>
          <p:nvPr/>
        </p:nvPicPr>
        <p:blipFill>
          <a:blip r:embed="rId5"/>
          <a:srcRect/>
          <a:stretch>
            <a:fillRect/>
          </a:stretch>
        </p:blipFill>
        <p:spPr bwMode="auto">
          <a:xfrm>
            <a:off x="1371600" y="60325"/>
            <a:ext cx="48768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circle(in)">
                                      <p:cBhvr>
                                        <p:cTn id="7" dur="2000"/>
                                        <p:tgtEl>
                                          <p:spTgt spid="89091"/>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1917700" y="1922463"/>
            <a:ext cx="3751263" cy="522287"/>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57346"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57347"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57348"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57349"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57350" name="Rectangle 2"/>
          <p:cNvSpPr>
            <a:spLocks noGrp="1"/>
          </p:cNvSpPr>
          <p:nvPr>
            <p:ph type="title"/>
          </p:nvPr>
        </p:nvSpPr>
        <p:spPr>
          <a:xfrm>
            <a:off x="1676400" y="228600"/>
            <a:ext cx="8839200" cy="838200"/>
          </a:xfrm>
        </p:spPr>
        <p:txBody>
          <a:bodyPr/>
          <a:lstStyle/>
          <a:p>
            <a:pPr eaLnBrk="1" hangingPunct="1"/>
            <a:r>
              <a:rPr lang="en-US" altLang="en-US" sz="4000" dirty="0" smtClean="0">
                <a:latin typeface="VNI-Times" pitchFamily="2" charset="0"/>
              </a:rPr>
              <a:t/>
            </a:r>
            <a:br>
              <a:rPr lang="en-US" altLang="en-US" sz="4000" dirty="0" smtClean="0">
                <a:latin typeface="VNI-Times" pitchFamily="2" charset="0"/>
              </a:rPr>
            </a:br>
            <a:r>
              <a:rPr lang="en-US" altLang="en-US" sz="4000" dirty="0" smtClean="0">
                <a:latin typeface="VNI-Times" pitchFamily="2" charset="0"/>
              </a:rPr>
              <a:t/>
            </a:r>
            <a:br>
              <a:rPr lang="en-US" altLang="en-US" sz="4000" dirty="0" smtClean="0">
                <a:latin typeface="VNI-Times" pitchFamily="2" charset="0"/>
              </a:rPr>
            </a:br>
            <a:r>
              <a:rPr lang="en-US" altLang="en-US" sz="2800" b="1" dirty="0" err="1" smtClean="0">
                <a:solidFill>
                  <a:srgbClr val="0000FF"/>
                </a:solidFill>
                <a:latin typeface="Times New Roman" pitchFamily="18" charset="0"/>
                <a:cs typeface="Times New Roman" pitchFamily="18" charset="0"/>
              </a:rPr>
              <a:t>Tiết</a:t>
            </a:r>
            <a:r>
              <a:rPr lang="en-US" altLang="en-US" sz="2800" b="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27,28 - </a:t>
            </a:r>
            <a:r>
              <a:rPr lang="en-US" altLang="en-US" sz="2800" b="1" dirty="0" err="1" smtClean="0">
                <a:solidFill>
                  <a:srgbClr val="0000FF"/>
                </a:solidFill>
                <a:latin typeface="Times New Roman" pitchFamily="18" charset="0"/>
                <a:cs typeface="Times New Roman" pitchFamily="18" charset="0"/>
              </a:rPr>
              <a:t>Bài</a:t>
            </a:r>
            <a:r>
              <a:rPr lang="en-US" altLang="en-US" sz="2800" b="1" dirty="0" smtClean="0">
                <a:solidFill>
                  <a:srgbClr val="0000FF"/>
                </a:solidFill>
                <a:latin typeface="Times New Roman" pitchFamily="18" charset="0"/>
                <a:cs typeface="Times New Roman" pitchFamily="18" charset="0"/>
              </a:rPr>
              <a:t> 15: </a:t>
            </a:r>
            <a:r>
              <a:rPr lang="en-US" altLang="en-US" sz="28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800" dirty="0" smtClean="0">
                <a:solidFill>
                  <a:srgbClr val="FF0000"/>
                </a:solidFill>
                <a:latin typeface="Times New Roman" pitchFamily="18" charset="0"/>
                <a:cs typeface="Times New Roman" pitchFamily="18" charset="0"/>
              </a:rPr>
              <a:t/>
            </a:r>
            <a:br>
              <a:rPr lang="en-US" altLang="en-US" sz="2800" dirty="0" smtClean="0">
                <a:solidFill>
                  <a:srgbClr val="FF0000"/>
                </a:solidFill>
                <a:latin typeface="Times New Roman" pitchFamily="18" charset="0"/>
                <a:cs typeface="Times New Roman" pitchFamily="18" charset="0"/>
              </a:rPr>
            </a:br>
            <a:r>
              <a:rPr lang="en-US" altLang="en-US" sz="4000" dirty="0" smtClean="0">
                <a:latin typeface="Times New Roman" pitchFamily="18" charset="0"/>
                <a:cs typeface="Times New Roman" pitchFamily="18" charset="0"/>
              </a:rPr>
              <a:t/>
            </a:r>
            <a:br>
              <a:rPr lang="en-US" altLang="en-US" sz="4000" dirty="0" smtClean="0">
                <a:latin typeface="Times New Roman" pitchFamily="18" charset="0"/>
                <a:cs typeface="Times New Roman" pitchFamily="18" charset="0"/>
              </a:rPr>
            </a:br>
            <a:endParaRPr lang="en-US" altLang="en-US" sz="4000" dirty="0" smtClean="0">
              <a:latin typeface="Times New Roman" pitchFamily="18" charset="0"/>
              <a:cs typeface="Times New Roman" pitchFamily="18" charset="0"/>
            </a:endParaRPr>
          </a:p>
        </p:txBody>
      </p:sp>
      <p:sp>
        <p:nvSpPr>
          <p:cNvPr id="57351" name="Rectangle 18"/>
          <p:cNvSpPr>
            <a:spLocks noChangeArrowheads="1"/>
          </p:cNvSpPr>
          <p:nvPr/>
        </p:nvSpPr>
        <p:spPr bwMode="auto">
          <a:xfrm>
            <a:off x="1752600" y="1138238"/>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Đặt vấn đề:</a:t>
            </a:r>
          </a:p>
        </p:txBody>
      </p:sp>
      <p:sp>
        <p:nvSpPr>
          <p:cNvPr id="57352" name="Rectangle 19"/>
          <p:cNvSpPr>
            <a:spLocks noChangeArrowheads="1"/>
          </p:cNvSpPr>
          <p:nvPr/>
        </p:nvSpPr>
        <p:spPr bwMode="auto">
          <a:xfrm>
            <a:off x="1752600" y="1524000"/>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Nội dung bài học</a:t>
            </a:r>
            <a:endParaRPr lang="en-US" altLang="vi-VN" sz="2400">
              <a:solidFill>
                <a:srgbClr val="000000"/>
              </a:solidFill>
              <a:latin typeface="Times New Roman" pitchFamily="18" charset="0"/>
            </a:endParaRPr>
          </a:p>
        </p:txBody>
      </p:sp>
      <p:sp>
        <p:nvSpPr>
          <p:cNvPr id="57353" name="Text Box 12"/>
          <p:cNvSpPr txBox="1">
            <a:spLocks noChangeArrowheads="1"/>
          </p:cNvSpPr>
          <p:nvPr/>
        </p:nvSpPr>
        <p:spPr bwMode="auto">
          <a:xfrm>
            <a:off x="2039938" y="2646363"/>
            <a:ext cx="4637087"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b. Các loại vi phạm pháp luật</a:t>
            </a:r>
          </a:p>
        </p:txBody>
      </p:sp>
      <p:sp>
        <p:nvSpPr>
          <p:cNvPr id="57354" name="Rectangle 2"/>
          <p:cNvSpPr>
            <a:spLocks noChangeArrowheads="1"/>
          </p:cNvSpPr>
          <p:nvPr/>
        </p:nvSpPr>
        <p:spPr bwMode="auto">
          <a:xfrm>
            <a:off x="2236788" y="3082925"/>
            <a:ext cx="3536950" cy="461963"/>
          </a:xfrm>
          <a:prstGeom prst="rect">
            <a:avLst/>
          </a:prstGeom>
          <a:noFill/>
          <a:ln w="9525">
            <a:noFill/>
            <a:miter lim="800000"/>
            <a:headEnd/>
            <a:tailEnd/>
          </a:ln>
        </p:spPr>
        <p:txBody>
          <a:bodyPr wrap="none">
            <a:spAutoFit/>
          </a:bodyPr>
          <a:lstStyle/>
          <a:p>
            <a:pPr eaLnBrk="0" hangingPunct="0">
              <a:spcBef>
                <a:spcPct val="50000"/>
              </a:spcBef>
              <a:buFontTx/>
              <a:buChar char="-"/>
            </a:pPr>
            <a:r>
              <a:rPr lang="en-US" altLang="en-US" sz="2400">
                <a:solidFill>
                  <a:srgbClr val="000000"/>
                </a:solidFill>
                <a:latin typeface="Times New Roman" pitchFamily="18" charset="0"/>
                <a:cs typeface="Times New Roman" pitchFamily="18" charset="0"/>
              </a:rPr>
              <a:t>Vi phạm pháp luật hình sự</a:t>
            </a:r>
          </a:p>
        </p:txBody>
      </p:sp>
      <p:sp>
        <p:nvSpPr>
          <p:cNvPr id="57355" name="Rectangle 13"/>
          <p:cNvSpPr>
            <a:spLocks noChangeArrowheads="1"/>
          </p:cNvSpPr>
          <p:nvPr/>
        </p:nvSpPr>
        <p:spPr bwMode="auto">
          <a:xfrm>
            <a:off x="2236788" y="3470275"/>
            <a:ext cx="4002087" cy="461963"/>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400">
                <a:solidFill>
                  <a:srgbClr val="000000"/>
                </a:solidFill>
                <a:latin typeface="Times New Roman" pitchFamily="18" charset="0"/>
                <a:cs typeface="Times New Roman" pitchFamily="18" charset="0"/>
              </a:rPr>
              <a:t>Vi phạm pháp luật hành chính</a:t>
            </a:r>
          </a:p>
        </p:txBody>
      </p:sp>
      <p:sp>
        <p:nvSpPr>
          <p:cNvPr id="57356" name="Rectangle 12"/>
          <p:cNvSpPr>
            <a:spLocks noChangeArrowheads="1"/>
          </p:cNvSpPr>
          <p:nvPr/>
        </p:nvSpPr>
        <p:spPr bwMode="auto">
          <a:xfrm>
            <a:off x="2236788" y="3883025"/>
            <a:ext cx="3468687" cy="461963"/>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400">
                <a:solidFill>
                  <a:srgbClr val="000000"/>
                </a:solidFill>
                <a:latin typeface="Times New Roman" pitchFamily="18" charset="0"/>
                <a:cs typeface="Times New Roman" pitchFamily="18" charset="0"/>
              </a:rPr>
              <a:t>Vi phạm pháp luật dân sự</a:t>
            </a:r>
          </a:p>
        </p:txBody>
      </p:sp>
      <p:sp>
        <p:nvSpPr>
          <p:cNvPr id="57357" name="Rectangle 14"/>
          <p:cNvSpPr>
            <a:spLocks noChangeArrowheads="1"/>
          </p:cNvSpPr>
          <p:nvPr/>
        </p:nvSpPr>
        <p:spPr bwMode="auto">
          <a:xfrm>
            <a:off x="2255838" y="4200525"/>
            <a:ext cx="2189162" cy="461963"/>
          </a:xfrm>
          <a:prstGeom prst="rect">
            <a:avLst/>
          </a:prstGeom>
          <a:noFill/>
          <a:ln w="9525">
            <a:noFill/>
            <a:miter lim="800000"/>
            <a:headEnd/>
            <a:tailEnd/>
          </a:ln>
        </p:spPr>
        <p:txBody>
          <a:bodyPr wrap="none">
            <a:spAutoFit/>
          </a:bodyPr>
          <a:lstStyle/>
          <a:p>
            <a:pPr eaLnBrk="0" hangingPunct="0">
              <a:spcBef>
                <a:spcPct val="50000"/>
              </a:spcBef>
              <a:buFontTx/>
              <a:buChar char="-"/>
            </a:pPr>
            <a:r>
              <a:rPr lang="en-US" altLang="en-US" sz="2400">
                <a:solidFill>
                  <a:srgbClr val="000000"/>
                </a:solidFill>
                <a:latin typeface="Times New Roman" pitchFamily="18" charset="0"/>
                <a:cs typeface="Times New Roman" pitchFamily="18" charset="0"/>
              </a:rPr>
              <a:t>Vi phạm kỉ luật</a:t>
            </a:r>
          </a:p>
        </p:txBody>
      </p:sp>
      <p:sp>
        <p:nvSpPr>
          <p:cNvPr id="17" name="AutoShape 12"/>
          <p:cNvSpPr>
            <a:spLocks/>
          </p:cNvSpPr>
          <p:nvPr/>
        </p:nvSpPr>
        <p:spPr bwMode="auto">
          <a:xfrm>
            <a:off x="6280150" y="3103563"/>
            <a:ext cx="219075" cy="1558925"/>
          </a:xfrm>
          <a:prstGeom prst="rightBrace">
            <a:avLst>
              <a:gd name="adj1" fmla="val 46781"/>
              <a:gd name="adj2" fmla="val 50000"/>
            </a:avLst>
          </a:prstGeom>
          <a:noFill/>
          <a:ln w="9525">
            <a:solidFill>
              <a:srgbClr val="0000FF"/>
            </a:solidFill>
            <a:round/>
            <a:headEnd/>
            <a:tailEnd/>
          </a:ln>
        </p:spPr>
        <p:txBody>
          <a:bodyPr wrap="none" anchor="ctr"/>
          <a:lstStyle/>
          <a:p>
            <a:pPr algn="ctr" eaLnBrk="0" hangingPunct="0">
              <a:spcBef>
                <a:spcPct val="50000"/>
              </a:spcBef>
              <a:buFont typeface="Arial" charset="0"/>
              <a:buNone/>
            </a:pPr>
            <a:endParaRPr lang="en-US" altLang="en-US" sz="3200" b="1">
              <a:solidFill>
                <a:srgbClr val="66FF33"/>
              </a:solidFill>
              <a:latin typeface="VNI-Times" pitchFamily="2" charset="0"/>
            </a:endParaRPr>
          </a:p>
        </p:txBody>
      </p:sp>
      <p:sp>
        <p:nvSpPr>
          <p:cNvPr id="18" name="Text Box 10">
            <a:extLst/>
          </p:cNvPr>
          <p:cNvSpPr txBox="1">
            <a:spLocks noChangeArrowheads="1"/>
          </p:cNvSpPr>
          <p:nvPr/>
        </p:nvSpPr>
        <p:spPr bwMode="auto">
          <a:xfrm>
            <a:off x="6829425" y="3683000"/>
            <a:ext cx="16002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en-US" sz="2400" dirty="0">
                <a:solidFill>
                  <a:prstClr val="black"/>
                </a:solidFill>
                <a:latin typeface="Times New Roman" pitchFamily="18" charset="0"/>
                <a:cs typeface="Times New Roman" pitchFamily="18" charset="0"/>
              </a:rPr>
              <a:t>SGK.T53</a:t>
            </a:r>
          </a:p>
        </p:txBody>
      </p:sp>
      <p:sp>
        <p:nvSpPr>
          <p:cNvPr id="57360" name="Text Box 12"/>
          <p:cNvSpPr txBox="1">
            <a:spLocks noChangeArrowheads="1"/>
          </p:cNvSpPr>
          <p:nvPr/>
        </p:nvSpPr>
        <p:spPr bwMode="auto">
          <a:xfrm>
            <a:off x="2011363" y="2268538"/>
            <a:ext cx="3751262"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a. Khái niệm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3"/>
          <p:cNvGrpSpPr>
            <a:grpSpLocks/>
          </p:cNvGrpSpPr>
          <p:nvPr/>
        </p:nvGrpSpPr>
        <p:grpSpPr bwMode="auto">
          <a:xfrm>
            <a:off x="6440488" y="3694113"/>
            <a:ext cx="4191000" cy="3195637"/>
            <a:chOff x="543098" y="1016261"/>
            <a:chExt cx="7848600" cy="5916177"/>
          </a:xfrm>
        </p:grpSpPr>
        <p:pic>
          <p:nvPicPr>
            <p:cNvPr id="58383" name="Picture 4" descr="ImageView.aspx.jpg"/>
            <p:cNvPicPr>
              <a:picLocks noChangeAspect="1"/>
            </p:cNvPicPr>
            <p:nvPr/>
          </p:nvPicPr>
          <p:blipFill>
            <a:blip r:embed="rId2"/>
            <a:srcRect/>
            <a:stretch>
              <a:fillRect/>
            </a:stretch>
          </p:blipFill>
          <p:spPr bwMode="auto">
            <a:xfrm>
              <a:off x="543098" y="1016261"/>
              <a:ext cx="7848600" cy="5133110"/>
            </a:xfrm>
            <a:prstGeom prst="rect">
              <a:avLst/>
            </a:prstGeom>
            <a:noFill/>
            <a:ln w="9525">
              <a:noFill/>
              <a:miter lim="800000"/>
              <a:headEnd/>
              <a:tailEnd/>
            </a:ln>
          </p:spPr>
        </p:pic>
        <p:sp>
          <p:nvSpPr>
            <p:cNvPr id="58384" name="TextBox 5"/>
            <p:cNvSpPr txBox="1">
              <a:spLocks noChangeArrowheads="1"/>
            </p:cNvSpPr>
            <p:nvPr/>
          </p:nvSpPr>
          <p:spPr bwMode="auto">
            <a:xfrm>
              <a:off x="3049300" y="6248564"/>
              <a:ext cx="3047277" cy="683874"/>
            </a:xfrm>
            <a:prstGeom prst="rect">
              <a:avLst/>
            </a:prstGeom>
            <a:noFill/>
            <a:ln w="9525">
              <a:noFill/>
              <a:miter lim="800000"/>
              <a:headEnd/>
              <a:tailEnd/>
            </a:ln>
          </p:spPr>
          <p:txBody>
            <a:bodyPr>
              <a:spAutoFit/>
            </a:bodyPr>
            <a:lstStyle/>
            <a:p>
              <a:r>
                <a:rPr lang="en-US">
                  <a:solidFill>
                    <a:srgbClr val="4E3B30"/>
                  </a:solidFill>
                </a:rPr>
                <a:t>Hình 4</a:t>
              </a:r>
            </a:p>
          </p:txBody>
        </p:sp>
      </p:grpSp>
      <p:grpSp>
        <p:nvGrpSpPr>
          <p:cNvPr id="58370" name="Group 6"/>
          <p:cNvGrpSpPr>
            <a:grpSpLocks/>
          </p:cNvGrpSpPr>
          <p:nvPr/>
        </p:nvGrpSpPr>
        <p:grpSpPr bwMode="auto">
          <a:xfrm>
            <a:off x="2057400" y="3657600"/>
            <a:ext cx="3962400" cy="3308350"/>
            <a:chOff x="685800" y="1066800"/>
            <a:chExt cx="7848600" cy="5832633"/>
          </a:xfrm>
        </p:grpSpPr>
        <p:pic>
          <p:nvPicPr>
            <p:cNvPr id="58381" name="Picture 7" descr="hoc sinh danh nhau.jpg"/>
            <p:cNvPicPr>
              <a:picLocks noChangeAspect="1"/>
            </p:cNvPicPr>
            <p:nvPr/>
          </p:nvPicPr>
          <p:blipFill>
            <a:blip r:embed="rId3"/>
            <a:srcRect/>
            <a:stretch>
              <a:fillRect/>
            </a:stretch>
          </p:blipFill>
          <p:spPr bwMode="auto">
            <a:xfrm>
              <a:off x="685800" y="1066800"/>
              <a:ext cx="7848600" cy="5029200"/>
            </a:xfrm>
            <a:prstGeom prst="rect">
              <a:avLst/>
            </a:prstGeom>
            <a:noFill/>
            <a:ln w="9525">
              <a:noFill/>
              <a:miter lim="800000"/>
              <a:headEnd/>
              <a:tailEnd/>
            </a:ln>
          </p:spPr>
        </p:pic>
        <p:sp>
          <p:nvSpPr>
            <p:cNvPr id="58382" name="TextBox 8"/>
            <p:cNvSpPr txBox="1">
              <a:spLocks noChangeArrowheads="1"/>
            </p:cNvSpPr>
            <p:nvPr/>
          </p:nvSpPr>
          <p:spPr bwMode="auto">
            <a:xfrm>
              <a:off x="2666817" y="6248190"/>
              <a:ext cx="4342514" cy="651243"/>
            </a:xfrm>
            <a:prstGeom prst="rect">
              <a:avLst/>
            </a:prstGeom>
            <a:noFill/>
            <a:ln w="9525">
              <a:noFill/>
              <a:miter lim="800000"/>
              <a:headEnd/>
              <a:tailEnd/>
            </a:ln>
          </p:spPr>
          <p:txBody>
            <a:bodyPr>
              <a:spAutoFit/>
            </a:bodyPr>
            <a:lstStyle/>
            <a:p>
              <a:r>
                <a:rPr lang="en-US">
                  <a:solidFill>
                    <a:srgbClr val="4E3B30"/>
                  </a:solidFill>
                </a:rPr>
                <a:t>Hình 3</a:t>
              </a:r>
            </a:p>
          </p:txBody>
        </p:sp>
      </p:grpSp>
      <p:grpSp>
        <p:nvGrpSpPr>
          <p:cNvPr id="58371" name="Group 12"/>
          <p:cNvGrpSpPr>
            <a:grpSpLocks/>
          </p:cNvGrpSpPr>
          <p:nvPr/>
        </p:nvGrpSpPr>
        <p:grpSpPr bwMode="auto">
          <a:xfrm>
            <a:off x="1981200" y="174625"/>
            <a:ext cx="4267200" cy="3375025"/>
            <a:chOff x="762000" y="1066800"/>
            <a:chExt cx="7772400" cy="5892439"/>
          </a:xfrm>
        </p:grpSpPr>
        <p:pic>
          <p:nvPicPr>
            <p:cNvPr id="58379" name="Picture 13" descr="1241405739-KHONG-DOI-MU-BH1.jpg"/>
            <p:cNvPicPr>
              <a:picLocks noChangeAspect="1"/>
            </p:cNvPicPr>
            <p:nvPr/>
          </p:nvPicPr>
          <p:blipFill>
            <a:blip r:embed="rId4"/>
            <a:srcRect/>
            <a:stretch>
              <a:fillRect/>
            </a:stretch>
          </p:blipFill>
          <p:spPr bwMode="auto">
            <a:xfrm>
              <a:off x="762000" y="1066800"/>
              <a:ext cx="7772400" cy="5067605"/>
            </a:xfrm>
            <a:prstGeom prst="rect">
              <a:avLst/>
            </a:prstGeom>
            <a:noFill/>
            <a:ln w="9525">
              <a:noFill/>
              <a:miter lim="800000"/>
              <a:headEnd/>
              <a:tailEnd/>
            </a:ln>
          </p:spPr>
        </p:pic>
        <p:sp>
          <p:nvSpPr>
            <p:cNvPr id="58380" name="TextBox 14"/>
            <p:cNvSpPr txBox="1">
              <a:spLocks noChangeArrowheads="1"/>
            </p:cNvSpPr>
            <p:nvPr/>
          </p:nvSpPr>
          <p:spPr bwMode="auto">
            <a:xfrm>
              <a:off x="2563504" y="6314447"/>
              <a:ext cx="3886200" cy="644792"/>
            </a:xfrm>
            <a:prstGeom prst="rect">
              <a:avLst/>
            </a:prstGeom>
            <a:noFill/>
            <a:ln w="9525">
              <a:noFill/>
              <a:miter lim="800000"/>
              <a:headEnd/>
              <a:tailEnd/>
            </a:ln>
          </p:spPr>
          <p:txBody>
            <a:bodyPr>
              <a:spAutoFit/>
            </a:bodyPr>
            <a:lstStyle/>
            <a:p>
              <a:r>
                <a:rPr lang="en-US">
                  <a:solidFill>
                    <a:srgbClr val="4E3B30"/>
                  </a:solidFill>
                </a:rPr>
                <a:t>Hình 1</a:t>
              </a:r>
            </a:p>
          </p:txBody>
        </p:sp>
      </p:grpSp>
      <p:sp>
        <p:nvSpPr>
          <p:cNvPr id="16" name="TextBox 15"/>
          <p:cNvSpPr txBox="1">
            <a:spLocks noChangeArrowheads="1"/>
          </p:cNvSpPr>
          <p:nvPr/>
        </p:nvSpPr>
        <p:spPr bwMode="auto">
          <a:xfrm>
            <a:off x="2125663" y="1371600"/>
            <a:ext cx="3733800" cy="461963"/>
          </a:xfrm>
          <a:prstGeom prst="rect">
            <a:avLst/>
          </a:prstGeom>
          <a:solidFill>
            <a:schemeClr val="tx2"/>
          </a:solidFill>
          <a:ln w="9525">
            <a:noFill/>
            <a:miter lim="800000"/>
            <a:headEnd/>
            <a:tailEnd/>
          </a:ln>
        </p:spPr>
        <p:txBody>
          <a:bodyPr>
            <a:spAutoFit/>
          </a:bodyPr>
          <a:lstStyle/>
          <a:p>
            <a:r>
              <a:rPr lang="en-US" sz="2400" b="1">
                <a:solidFill>
                  <a:schemeClr val="bg1"/>
                </a:solidFill>
                <a:latin typeface="Times New Roman" pitchFamily="18" charset="0"/>
                <a:cs typeface="Times New Roman" pitchFamily="18" charset="0"/>
              </a:rPr>
              <a:t>Vi phạm luật hành chính</a:t>
            </a:r>
          </a:p>
        </p:txBody>
      </p:sp>
      <p:sp>
        <p:nvSpPr>
          <p:cNvPr id="58373" name="TextBox 16"/>
          <p:cNvSpPr txBox="1">
            <a:spLocks noChangeArrowheads="1"/>
          </p:cNvSpPr>
          <p:nvPr/>
        </p:nvSpPr>
        <p:spPr bwMode="auto">
          <a:xfrm>
            <a:off x="6383338" y="2616200"/>
            <a:ext cx="3636962" cy="460375"/>
          </a:xfrm>
          <a:prstGeom prst="rect">
            <a:avLst/>
          </a:prstGeom>
          <a:solidFill>
            <a:schemeClr val="tx2"/>
          </a:solidFill>
          <a:ln w="9525">
            <a:noFill/>
            <a:miter lim="800000"/>
            <a:headEnd/>
            <a:tailEnd/>
          </a:ln>
        </p:spPr>
        <p:txBody>
          <a:bodyPr>
            <a:spAutoFit/>
          </a:bodyPr>
          <a:lstStyle/>
          <a:p>
            <a:r>
              <a:rPr lang="en-US" sz="2400" b="1">
                <a:solidFill>
                  <a:schemeClr val="bg1"/>
                </a:solidFill>
              </a:rPr>
              <a:t>Vi phạm luật dân sự</a:t>
            </a:r>
          </a:p>
        </p:txBody>
      </p:sp>
      <p:sp>
        <p:nvSpPr>
          <p:cNvPr id="18" name="TextBox 17"/>
          <p:cNvSpPr txBox="1">
            <a:spLocks noChangeArrowheads="1"/>
          </p:cNvSpPr>
          <p:nvPr/>
        </p:nvSpPr>
        <p:spPr bwMode="auto">
          <a:xfrm>
            <a:off x="6705600" y="4800600"/>
            <a:ext cx="3733800" cy="461963"/>
          </a:xfrm>
          <a:prstGeom prst="rect">
            <a:avLst/>
          </a:prstGeom>
          <a:solidFill>
            <a:schemeClr val="tx2"/>
          </a:solidFill>
          <a:ln w="9525">
            <a:noFill/>
            <a:miter lim="800000"/>
            <a:headEnd/>
            <a:tailEnd/>
          </a:ln>
        </p:spPr>
        <p:txBody>
          <a:bodyPr>
            <a:spAutoFit/>
          </a:bodyPr>
          <a:lstStyle/>
          <a:p>
            <a:r>
              <a:rPr lang="en-US" sz="2400" b="1">
                <a:solidFill>
                  <a:schemeClr val="bg1"/>
                </a:solidFill>
              </a:rPr>
              <a:t>Vi phạm luật hình sự</a:t>
            </a:r>
          </a:p>
        </p:txBody>
      </p:sp>
      <p:sp>
        <p:nvSpPr>
          <p:cNvPr id="19" name="TextBox 18"/>
          <p:cNvSpPr txBox="1">
            <a:spLocks noChangeArrowheads="1"/>
          </p:cNvSpPr>
          <p:nvPr/>
        </p:nvSpPr>
        <p:spPr bwMode="auto">
          <a:xfrm>
            <a:off x="2209800" y="4800600"/>
            <a:ext cx="3733800" cy="461963"/>
          </a:xfrm>
          <a:prstGeom prst="rect">
            <a:avLst/>
          </a:prstGeom>
          <a:solidFill>
            <a:schemeClr val="tx2"/>
          </a:solidFill>
          <a:ln w="9525">
            <a:noFill/>
            <a:miter lim="800000"/>
            <a:headEnd/>
            <a:tailEnd/>
          </a:ln>
        </p:spPr>
        <p:txBody>
          <a:bodyPr>
            <a:spAutoFit/>
          </a:bodyPr>
          <a:lstStyle/>
          <a:p>
            <a:r>
              <a:rPr lang="en-US" sz="2400" b="1">
                <a:solidFill>
                  <a:schemeClr val="bg1"/>
                </a:solidFill>
                <a:latin typeface="Times New Roman" pitchFamily="18" charset="0"/>
                <a:cs typeface="Times New Roman" pitchFamily="18" charset="0"/>
              </a:rPr>
              <a:t>Vi phạm kỉ luật</a:t>
            </a:r>
          </a:p>
        </p:txBody>
      </p:sp>
      <p:pic>
        <p:nvPicPr>
          <p:cNvPr id="58376" name="Picture 2" descr="http://mediaktdt.netlink.vn/524/2016/10/21/tuongraolandatcong.jpg"/>
          <p:cNvPicPr>
            <a:picLocks noChangeAspect="1" noChangeArrowheads="1"/>
          </p:cNvPicPr>
          <p:nvPr/>
        </p:nvPicPr>
        <p:blipFill>
          <a:blip r:embed="rId5"/>
          <a:srcRect/>
          <a:stretch>
            <a:fillRect/>
          </a:stretch>
        </p:blipFill>
        <p:spPr bwMode="auto">
          <a:xfrm>
            <a:off x="6513513" y="174625"/>
            <a:ext cx="4117975" cy="2943225"/>
          </a:xfrm>
          <a:prstGeom prst="rect">
            <a:avLst/>
          </a:prstGeom>
          <a:noFill/>
          <a:ln w="9525">
            <a:noFill/>
            <a:miter lim="800000"/>
            <a:headEnd/>
            <a:tailEnd/>
          </a:ln>
        </p:spPr>
      </p:pic>
      <p:sp>
        <p:nvSpPr>
          <p:cNvPr id="2" name="TextBox 1"/>
          <p:cNvSpPr txBox="1">
            <a:spLocks noChangeArrowheads="1"/>
          </p:cNvSpPr>
          <p:nvPr/>
        </p:nvSpPr>
        <p:spPr bwMode="auto">
          <a:xfrm>
            <a:off x="6783388" y="609600"/>
            <a:ext cx="3505200" cy="461963"/>
          </a:xfrm>
          <a:prstGeom prst="rect">
            <a:avLst/>
          </a:prstGeom>
          <a:solidFill>
            <a:schemeClr val="accent2"/>
          </a:solidFill>
          <a:ln w="9525">
            <a:noFill/>
            <a:miter lim="800000"/>
            <a:headEnd/>
            <a:tailEnd/>
          </a:ln>
        </p:spPr>
        <p:txBody>
          <a:bodyPr>
            <a:spAutoFit/>
          </a:bodyPr>
          <a:lstStyle/>
          <a:p>
            <a:r>
              <a:rPr lang="en-US" sz="2400" b="1">
                <a:solidFill>
                  <a:schemeClr val="bg1"/>
                </a:solidFill>
                <a:latin typeface="Calibri" pitchFamily="34" charset="0"/>
              </a:rPr>
              <a:t>Vi phạm luật dân sự</a:t>
            </a:r>
          </a:p>
        </p:txBody>
      </p:sp>
      <p:sp>
        <p:nvSpPr>
          <p:cNvPr id="58378" name="TextBox 2"/>
          <p:cNvSpPr txBox="1">
            <a:spLocks noChangeArrowheads="1"/>
          </p:cNvSpPr>
          <p:nvPr/>
        </p:nvSpPr>
        <p:spPr bwMode="auto">
          <a:xfrm>
            <a:off x="6699250" y="2846388"/>
            <a:ext cx="3968750" cy="646112"/>
          </a:xfrm>
          <a:prstGeom prst="rect">
            <a:avLst/>
          </a:prstGeom>
          <a:solidFill>
            <a:schemeClr val="bg1"/>
          </a:solidFill>
          <a:ln w="9525">
            <a:noFill/>
            <a:miter lim="800000"/>
            <a:headEnd/>
            <a:tailEnd/>
          </a:ln>
        </p:spPr>
        <p:txBody>
          <a:bodyPr>
            <a:spAutoFit/>
          </a:bodyPr>
          <a:lstStyle/>
          <a:p>
            <a:r>
              <a:rPr lang="en-US" b="1">
                <a:solidFill>
                  <a:srgbClr val="FF0000"/>
                </a:solidFill>
                <a:latin typeface="Calibri" pitchFamily="34" charset="0"/>
              </a:rPr>
              <a:t>Xây hàng rào- lấn chiếm đất</a:t>
            </a:r>
          </a:p>
          <a:p>
            <a:pPr algn="ctr"/>
            <a:r>
              <a:rPr lang="en-US">
                <a:latin typeface="Calibri" pitchFamily="34" charset="0"/>
              </a:rPr>
              <a:t>Hình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subTitle" idx="1"/>
          </p:nvPr>
        </p:nvSpPr>
        <p:spPr>
          <a:xfrm>
            <a:off x="1524000" y="990600"/>
            <a:ext cx="9144000" cy="5867400"/>
          </a:xfrm>
        </p:spPr>
        <p:txBody>
          <a:bodyPr/>
          <a:lstStyle/>
          <a:p>
            <a:endParaRPr lang="en-US" smtClean="0">
              <a:latin typeface="VNtimes new roman"/>
            </a:endParaRPr>
          </a:p>
          <a:p>
            <a:endParaRPr lang="en-US" smtClean="0">
              <a:latin typeface="VNtimes new roman"/>
            </a:endParaRPr>
          </a:p>
        </p:txBody>
      </p:sp>
      <p:graphicFrame>
        <p:nvGraphicFramePr>
          <p:cNvPr id="34884" name="Group 68"/>
          <p:cNvGraphicFramePr>
            <a:graphicFrameLocks noGrp="1"/>
          </p:cNvGraphicFramePr>
          <p:nvPr/>
        </p:nvGraphicFramePr>
        <p:xfrm>
          <a:off x="152400" y="960438"/>
          <a:ext cx="12115800" cy="6305825"/>
        </p:xfrm>
        <a:graphic>
          <a:graphicData uri="http://schemas.openxmlformats.org/drawingml/2006/table">
            <a:tbl>
              <a:tblPr/>
              <a:tblGrid>
                <a:gridCol w="7566116">
                  <a:extLst>
                    <a:ext uri="{9D8B030D-6E8A-4147-A177-3AD203B41FA5}">
                      <a16:colId xmlns:a16="http://schemas.microsoft.com/office/drawing/2014/main" val="20000"/>
                    </a:ext>
                  </a:extLst>
                </a:gridCol>
                <a:gridCol w="947851">
                  <a:extLst>
                    <a:ext uri="{9D8B030D-6E8A-4147-A177-3AD203B41FA5}">
                      <a16:colId xmlns:a16="http://schemas.microsoft.com/office/drawing/2014/main" val="20001"/>
                    </a:ext>
                  </a:extLst>
                </a:gridCol>
                <a:gridCol w="947851">
                  <a:extLst>
                    <a:ext uri="{9D8B030D-6E8A-4147-A177-3AD203B41FA5}">
                      <a16:colId xmlns:a16="http://schemas.microsoft.com/office/drawing/2014/main" val="20002"/>
                    </a:ext>
                  </a:extLst>
                </a:gridCol>
                <a:gridCol w="1200610">
                  <a:extLst>
                    <a:ext uri="{9D8B030D-6E8A-4147-A177-3AD203B41FA5}">
                      <a16:colId xmlns:a16="http://schemas.microsoft.com/office/drawing/2014/main" val="20003"/>
                    </a:ext>
                  </a:extLst>
                </a:gridCol>
                <a:gridCol w="1453372">
                  <a:extLst>
                    <a:ext uri="{9D8B030D-6E8A-4147-A177-3AD203B41FA5}">
                      <a16:colId xmlns:a16="http://schemas.microsoft.com/office/drawing/2014/main" val="20004"/>
                    </a:ext>
                  </a:extLst>
                </a:gridCol>
              </a:tblGrid>
              <a:tr h="1079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Arial" pitchFamily="34" charset="0"/>
                        </a:rPr>
                        <a:t>H</a:t>
                      </a:r>
                      <a:r>
                        <a:rPr kumimoji="0" lang="en-US" sz="2800" b="1" i="0" u="none" strike="noStrike" cap="none" normalizeH="0" baseline="0" dirty="0" err="1">
                          <a:ln>
                            <a:noFill/>
                          </a:ln>
                          <a:solidFill>
                            <a:schemeClr val="tx1"/>
                          </a:solidFill>
                          <a:effectLst/>
                          <a:latin typeface="Times New Roman" pitchFamily="18" charset="0"/>
                          <a:cs typeface="Arial" pitchFamily="34" charset="0"/>
                        </a:rPr>
                        <a:t>ành</a:t>
                      </a:r>
                      <a:r>
                        <a:rPr kumimoji="0" lang="en-US" sz="2800" b="1" i="0" u="none" strike="noStrike" cap="none" normalizeH="0" baseline="0" dirty="0">
                          <a:ln>
                            <a:noFill/>
                          </a:ln>
                          <a:solidFill>
                            <a:schemeClr val="tx1"/>
                          </a:solidFill>
                          <a:effectLst/>
                          <a:latin typeface="Times New Roman" pitchFamily="18" charset="0"/>
                          <a:cs typeface="Arial" pitchFamily="34" charset="0"/>
                        </a:rPr>
                        <a:t> vi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hành chính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hình sự</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dân sự</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cs typeface="Arial" pitchFamily="34" charset="0"/>
                        </a:rPr>
                        <a:t>Vi </a:t>
                      </a:r>
                      <a:r>
                        <a:rPr kumimoji="0" lang="en-US" sz="1800" b="1" i="0" u="none" strike="noStrike" cap="none" normalizeH="0" baseline="0" dirty="0" err="1">
                          <a:ln>
                            <a:noFill/>
                          </a:ln>
                          <a:solidFill>
                            <a:srgbClr val="FF0000"/>
                          </a:solidFill>
                          <a:effectLst/>
                          <a:latin typeface="Times New Roman" pitchFamily="18" charset="0"/>
                          <a:cs typeface="Arial" pitchFamily="34" charset="0"/>
                        </a:rPr>
                        <a:t>phạm</a:t>
                      </a:r>
                      <a:endParaRPr kumimoji="0" lang="en-US" sz="1800" b="1" i="0" u="none" strike="noStrike" cap="none" normalizeH="0" baseline="0" dirty="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0000"/>
                          </a:solidFill>
                          <a:effectLst/>
                          <a:latin typeface="Times New Roman" pitchFamily="18" charset="0"/>
                          <a:cs typeface="Arial" pitchFamily="34" charset="0"/>
                        </a:rPr>
                        <a:t>kỉ</a:t>
                      </a:r>
                      <a:r>
                        <a:rPr kumimoji="0" lang="en-US" sz="1800" b="1" i="0" u="none" strike="noStrike" cap="none" normalizeH="0" baseline="0" dirty="0">
                          <a:ln>
                            <a:noFill/>
                          </a:ln>
                          <a:solidFill>
                            <a:srgbClr val="FF0000"/>
                          </a:solidFill>
                          <a:effectLst/>
                          <a:latin typeface="Times New Roman" pitchFamily="18" charset="0"/>
                          <a:cs typeface="Arial" pitchFamily="34" charset="0"/>
                        </a:rPr>
                        <a:t> </a:t>
                      </a:r>
                      <a:r>
                        <a:rPr kumimoji="0" lang="en-US" sz="1800" b="1" i="0" u="none" strike="noStrike" cap="none" normalizeH="0" baseline="0" dirty="0" err="1">
                          <a:ln>
                            <a:noFill/>
                          </a:ln>
                          <a:solidFill>
                            <a:srgbClr val="FF0000"/>
                          </a:solidFill>
                          <a:effectLst/>
                          <a:latin typeface="Times New Roman" pitchFamily="18" charset="0"/>
                          <a:cs typeface="Arial" pitchFamily="34" charset="0"/>
                        </a:rPr>
                        <a:t>luật</a:t>
                      </a:r>
                      <a:endParaRPr kumimoji="0" lang="en-US" sz="1800" b="1" i="0" u="none" strike="noStrike" cap="none" normalizeH="0" baseline="0" dirty="0">
                        <a:ln>
                          <a:noFill/>
                        </a:ln>
                        <a:solidFill>
                          <a:srgbClr val="FF0000"/>
                        </a:solidFill>
                        <a:effectLst/>
                        <a:latin typeface="Times New Roman" pitchFamily="18"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19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a</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Thực</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hiện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đúng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các</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quy</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định</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hợp</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đồng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thuê</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nhà</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1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b</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Giao</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hàng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đúng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chủng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loại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mẫu</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mã</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hợp</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đồng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mua</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bán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hàng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hoá</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c</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Trộm</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cắp</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tài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sản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của</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công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dân</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34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d</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Lấn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chiếm</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vỉa</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hè</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lòng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đường</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50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đ</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Giở</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tài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liệu</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xem</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giờ</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kiểm</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tra</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51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e</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Vi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phạm</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nội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quy</a:t>
                      </a:r>
                      <a:r>
                        <a:rPr kumimoji="0" lang="en-US" sz="2000" b="1" i="0" u="none" strike="noStrike" cap="none" normalizeH="0" baseline="0" dirty="0">
                          <a:ln>
                            <a:noFill/>
                          </a:ln>
                          <a:solidFill>
                            <a:srgbClr val="0000FF"/>
                          </a:solidFill>
                          <a:effectLst/>
                          <a:latin typeface="Times New Roman" pitchFamily="18" charset="0"/>
                          <a:cs typeface="Arial" pitchFamily="34" charset="0"/>
                        </a:rPr>
                        <a:t> an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toàn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lao</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động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của</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xí</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nghiệp</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88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0000"/>
                          </a:solidFill>
                          <a:effectLst/>
                          <a:latin typeface="Times New Roman" pitchFamily="18" charset="0"/>
                          <a:cs typeface="Arial" pitchFamily="34" charset="0"/>
                        </a:rPr>
                        <a:t>g</a:t>
                      </a:r>
                      <a:r>
                        <a:rPr kumimoji="0" lang="en-US" sz="2000" b="1" i="0" u="none" strike="noStrike" cap="none" normalizeH="0" baseline="0" dirty="0">
                          <a:ln>
                            <a:noFill/>
                          </a:ln>
                          <a:solidFill>
                            <a:srgbClr val="FF0000"/>
                          </a:solidFill>
                          <a:effectLst/>
                          <a:latin typeface="Times New Roman" pitchFamily="18" charset="0"/>
                          <a:cs typeface="Arial" pitchFamily="34" charset="0"/>
                        </a:rPr>
                        <a:t>.</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Đi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xe</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máy</a:t>
                      </a:r>
                      <a:r>
                        <a:rPr kumimoji="0" lang="en-US" sz="2000" b="1" i="0" u="none" strike="noStrike" cap="none" normalizeH="0" baseline="0" dirty="0">
                          <a:ln>
                            <a:noFill/>
                          </a:ln>
                          <a:solidFill>
                            <a:srgbClr val="0000FF"/>
                          </a:solidFill>
                          <a:effectLst/>
                          <a:latin typeface="Times New Roman" pitchFamily="18" charset="0"/>
                          <a:cs typeface="Arial" pitchFamily="34" charset="0"/>
                        </a:rPr>
                        <a:t> 70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phân</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khối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có</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giấy</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phép</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lái</a:t>
                      </a:r>
                      <a:r>
                        <a:rPr kumimoji="0" lang="en-US" sz="2000" b="1" i="0" u="none" strike="noStrike" cap="none" normalizeH="0" baseline="0" dirty="0">
                          <a:ln>
                            <a:noFill/>
                          </a:ln>
                          <a:solidFill>
                            <a:srgbClr val="0000FF"/>
                          </a:solidFill>
                          <a:effectLst/>
                          <a:latin typeface="Times New Roman" pitchFamily="18" charset="0"/>
                          <a:cs typeface="Arial" pitchFamily="34" charset="0"/>
                        </a:rPr>
                        <a:t> </a:t>
                      </a:r>
                      <a:r>
                        <a:rPr kumimoji="0" lang="en-US" sz="2000" b="1" i="0" u="none" strike="noStrike" cap="none" normalizeH="0" baseline="0" dirty="0" err="1">
                          <a:ln>
                            <a:noFill/>
                          </a:ln>
                          <a:solidFill>
                            <a:srgbClr val="0000FF"/>
                          </a:solidFill>
                          <a:effectLst/>
                          <a:latin typeface="Times New Roman" pitchFamily="18" charset="0"/>
                          <a:cs typeface="Arial" pitchFamily="34" charset="0"/>
                        </a:rPr>
                        <a:t>xe</a:t>
                      </a:r>
                      <a:r>
                        <a:rPr kumimoji="0" lang="en-US" sz="20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45222" name="Rectangle 166"/>
          <p:cNvSpPr>
            <a:spLocks noChangeArrowheads="1"/>
          </p:cNvSpPr>
          <p:nvPr/>
        </p:nvSpPr>
        <p:spPr bwMode="auto">
          <a:xfrm>
            <a:off x="76200" y="0"/>
            <a:ext cx="11963400" cy="762000"/>
          </a:xfrm>
          <a:prstGeom prst="rect">
            <a:avLst/>
          </a:prstGeom>
          <a:solidFill>
            <a:schemeClr val="bg1"/>
          </a:solidFill>
          <a:ln w="57150" cmpd="thickThin">
            <a:solidFill>
              <a:schemeClr val="tx1"/>
            </a:solidFill>
            <a:miter lim="800000"/>
            <a:headEnd/>
            <a:tailEnd/>
          </a:ln>
        </p:spPr>
        <p:txBody>
          <a:bodyPr anchor="ctr"/>
          <a:lstStyle/>
          <a:p>
            <a:r>
              <a:rPr lang="en-US" altLang="en-US" sz="2400" b="1">
                <a:solidFill>
                  <a:srgbClr val="000000"/>
                </a:solidFill>
                <a:latin typeface="Times New Roman" pitchFamily="18" charset="0"/>
              </a:rPr>
              <a:t>                                                          BÀI TẬP</a:t>
            </a:r>
            <a:r>
              <a:rPr lang="vi-VN" altLang="en-US" sz="2400" b="1">
                <a:solidFill>
                  <a:srgbClr val="000000"/>
                </a:solidFill>
                <a:latin typeface="Times New Roman" pitchFamily="18" charset="0"/>
              </a:rPr>
              <a:t> 1 SGK T55</a:t>
            </a:r>
            <a:endParaRPr lang="en-US" altLang="en-US" sz="2400" b="1">
              <a:solidFill>
                <a:srgbClr val="000000"/>
              </a:solidFill>
              <a:latin typeface="Times New Roman" pitchFamily="18" charset="0"/>
            </a:endParaRPr>
          </a:p>
          <a:p>
            <a:r>
              <a:rPr lang="en-US" altLang="en-US" sz="2400" b="1">
                <a:solidFill>
                  <a:srgbClr val="0000FF"/>
                </a:solidFill>
                <a:latin typeface="Times New Roman" pitchFamily="18" charset="0"/>
              </a:rPr>
              <a:t>Hãy xác định các hành vi sau đây vi phạm PL gì? (Đánh dấu X vào ô tương 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5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2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subTitle" idx="1"/>
          </p:nvPr>
        </p:nvSpPr>
        <p:spPr>
          <a:xfrm>
            <a:off x="1524000" y="990600"/>
            <a:ext cx="9144000" cy="5867400"/>
          </a:xfrm>
        </p:spPr>
        <p:txBody>
          <a:bodyPr/>
          <a:lstStyle/>
          <a:p>
            <a:endParaRPr lang="en-US" smtClean="0">
              <a:latin typeface="VNtimes new roman"/>
            </a:endParaRPr>
          </a:p>
          <a:p>
            <a:endParaRPr lang="en-US" smtClean="0">
              <a:latin typeface="VNtimes new roman"/>
            </a:endParaRPr>
          </a:p>
        </p:txBody>
      </p:sp>
      <p:graphicFrame>
        <p:nvGraphicFramePr>
          <p:cNvPr id="34884" name="Group 68"/>
          <p:cNvGraphicFramePr>
            <a:graphicFrameLocks noGrp="1"/>
          </p:cNvGraphicFramePr>
          <p:nvPr/>
        </p:nvGraphicFramePr>
        <p:xfrm>
          <a:off x="223838" y="682625"/>
          <a:ext cx="11887200" cy="6175589"/>
        </p:xfrm>
        <a:graphic>
          <a:graphicData uri="http://schemas.openxmlformats.org/drawingml/2006/table">
            <a:tbl>
              <a:tblPr/>
              <a:tblGrid>
                <a:gridCol w="7128245">
                  <a:extLst>
                    <a:ext uri="{9D8B030D-6E8A-4147-A177-3AD203B41FA5}">
                      <a16:colId xmlns:a16="http://schemas.microsoft.com/office/drawing/2014/main" val="20000"/>
                    </a:ext>
                  </a:extLst>
                </a:gridCol>
                <a:gridCol w="991449">
                  <a:extLst>
                    <a:ext uri="{9D8B030D-6E8A-4147-A177-3AD203B41FA5}">
                      <a16:colId xmlns:a16="http://schemas.microsoft.com/office/drawing/2014/main" val="20001"/>
                    </a:ext>
                  </a:extLst>
                </a:gridCol>
                <a:gridCol w="991449">
                  <a:extLst>
                    <a:ext uri="{9D8B030D-6E8A-4147-A177-3AD203B41FA5}">
                      <a16:colId xmlns:a16="http://schemas.microsoft.com/office/drawing/2014/main" val="20002"/>
                    </a:ext>
                  </a:extLst>
                </a:gridCol>
                <a:gridCol w="1255835">
                  <a:extLst>
                    <a:ext uri="{9D8B030D-6E8A-4147-A177-3AD203B41FA5}">
                      <a16:colId xmlns:a16="http://schemas.microsoft.com/office/drawing/2014/main" val="20003"/>
                    </a:ext>
                  </a:extLst>
                </a:gridCol>
                <a:gridCol w="1520222">
                  <a:extLst>
                    <a:ext uri="{9D8B030D-6E8A-4147-A177-3AD203B41FA5}">
                      <a16:colId xmlns:a16="http://schemas.microsoft.com/office/drawing/2014/main" val="20004"/>
                    </a:ext>
                  </a:extLst>
                </a:gridCol>
              </a:tblGrid>
              <a:tr h="1079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Arial" pitchFamily="34" charset="0"/>
                        </a:rPr>
                        <a:t>H</a:t>
                      </a:r>
                      <a:r>
                        <a:rPr kumimoji="0" lang="en-US" sz="2800" b="1" i="0" u="none" strike="noStrike" cap="none" normalizeH="0" baseline="0" dirty="0" err="1">
                          <a:ln>
                            <a:noFill/>
                          </a:ln>
                          <a:solidFill>
                            <a:schemeClr val="tx1"/>
                          </a:solidFill>
                          <a:effectLst/>
                          <a:latin typeface="Times New Roman" pitchFamily="18" charset="0"/>
                          <a:cs typeface="Arial" pitchFamily="34" charset="0"/>
                        </a:rPr>
                        <a:t>ành</a:t>
                      </a:r>
                      <a:r>
                        <a:rPr kumimoji="0" lang="en-US" sz="2800" b="1" i="0" u="none" strike="noStrike" cap="none" normalizeH="0" baseline="0" dirty="0">
                          <a:ln>
                            <a:noFill/>
                          </a:ln>
                          <a:solidFill>
                            <a:schemeClr val="tx1"/>
                          </a:solidFill>
                          <a:effectLst/>
                          <a:latin typeface="Times New Roman" pitchFamily="18" charset="0"/>
                          <a:cs typeface="Arial" pitchFamily="34" charset="0"/>
                        </a:rPr>
                        <a:t> vi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hành chính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hình sự</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PL dân sự</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Vi phạm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Arial" pitchFamily="34" charset="0"/>
                        </a:rPr>
                        <a:t>kỉ luật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19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a</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Thực</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hiện</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đúng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các</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quy</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định</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hợp</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đồng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thuê</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nhà</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1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b</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Giao</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hàng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đúng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chủng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loại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mẫu</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mã</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hợp</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đồng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mua</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bán</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hàng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hoá</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c</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Trộm</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cắp</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tài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sản</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của</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công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dân</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34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d</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Lấn</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chiếm</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vỉa</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hè</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lòng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đường</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50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đ</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Giở</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tài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liệu</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xem</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trong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giờ</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kiểm</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tra</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2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e</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Vi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phạm</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nội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quy</a:t>
                      </a:r>
                      <a:r>
                        <a:rPr kumimoji="0" lang="en-US" sz="1800" b="1" i="0" u="none" strike="noStrike" cap="none" normalizeH="0" baseline="0" dirty="0">
                          <a:ln>
                            <a:noFill/>
                          </a:ln>
                          <a:solidFill>
                            <a:srgbClr val="0000FF"/>
                          </a:solidFill>
                          <a:effectLst/>
                          <a:latin typeface="Times New Roman" pitchFamily="18" charset="0"/>
                          <a:cs typeface="Arial" pitchFamily="34" charset="0"/>
                        </a:rPr>
                        <a:t> an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toàn</a:t>
                      </a:r>
                      <a:r>
                        <a:rPr kumimoji="0" lang="en-US" sz="1800" b="1" i="0" u="none" strike="noStrike" cap="none" normalizeH="0" baseline="0" dirty="0">
                          <a:ln>
                            <a:noFill/>
                          </a:ln>
                          <a:solidFill>
                            <a:srgbClr val="0000FF"/>
                          </a:solidFill>
                          <a:effectLst/>
                          <a:latin typeface="Times New Roman" pitchFamily="18" charset="0"/>
                          <a:cs typeface="Arial" pitchFamily="34" charset="0"/>
                        </a:rPr>
                        <a:t> lao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động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của</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xí</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nghiệp</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rgbClr val="CC3300"/>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88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rgbClr val="FF0000"/>
                          </a:solidFill>
                          <a:effectLst/>
                          <a:latin typeface="Times New Roman" pitchFamily="18" charset="0"/>
                          <a:cs typeface="Arial" pitchFamily="34" charset="0"/>
                        </a:rPr>
                        <a:t>g</a:t>
                      </a:r>
                      <a:r>
                        <a:rPr kumimoji="0" lang="en-US" sz="1800" b="1" i="0" u="none" strike="noStrike" cap="none" normalizeH="0" baseline="0" dirty="0">
                          <a:ln>
                            <a:noFill/>
                          </a:ln>
                          <a:solidFill>
                            <a:srgbClr val="FF0000"/>
                          </a:solidFill>
                          <a:effectLst/>
                          <a:latin typeface="Times New Roman" pitchFamily="18" charset="0"/>
                          <a:cs typeface="Arial" pitchFamily="34" charset="0"/>
                        </a:rPr>
                        <a:t>.</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Đi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xe</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máy</a:t>
                      </a:r>
                      <a:r>
                        <a:rPr kumimoji="0" lang="en-US" sz="1800" b="1" i="0" u="none" strike="noStrike" cap="none" normalizeH="0" baseline="0" dirty="0">
                          <a:ln>
                            <a:noFill/>
                          </a:ln>
                          <a:solidFill>
                            <a:srgbClr val="0000FF"/>
                          </a:solidFill>
                          <a:effectLst/>
                          <a:latin typeface="Times New Roman" pitchFamily="18" charset="0"/>
                          <a:cs typeface="Arial" pitchFamily="34" charset="0"/>
                        </a:rPr>
                        <a:t> 70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phân</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khối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không</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có</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giấy</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phép</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lái</a:t>
                      </a:r>
                      <a:r>
                        <a:rPr kumimoji="0" lang="en-US" sz="1800" b="1" i="0" u="none" strike="noStrike" cap="none" normalizeH="0" baseline="0" dirty="0">
                          <a:ln>
                            <a:noFill/>
                          </a:ln>
                          <a:solidFill>
                            <a:srgbClr val="0000FF"/>
                          </a:solidFill>
                          <a:effectLst/>
                          <a:latin typeface="Times New Roman" pitchFamily="18" charset="0"/>
                          <a:cs typeface="Arial" pitchFamily="34" charset="0"/>
                        </a:rPr>
                        <a:t> </a:t>
                      </a:r>
                      <a:r>
                        <a:rPr kumimoji="0" lang="en-US" sz="1800" b="1" i="0" u="none" strike="noStrike" cap="none" normalizeH="0" baseline="0" dirty="0" err="1">
                          <a:ln>
                            <a:noFill/>
                          </a:ln>
                          <a:solidFill>
                            <a:srgbClr val="0000FF"/>
                          </a:solidFill>
                          <a:effectLst/>
                          <a:latin typeface="Times New Roman" pitchFamily="18" charset="0"/>
                          <a:cs typeface="Arial" pitchFamily="34" charset="0"/>
                        </a:rPr>
                        <a:t>xe</a:t>
                      </a:r>
                      <a:r>
                        <a:rPr kumimoji="0" lang="en-US" sz="1800" b="1" i="0" u="none" strike="noStrike" cap="none" normalizeH="0" baseline="0" dirty="0">
                          <a:ln>
                            <a:noFill/>
                          </a:ln>
                          <a:solidFill>
                            <a:srgbClr val="0000FF"/>
                          </a:solidFill>
                          <a:effectLst/>
                          <a:latin typeface="Times New Roman" pitchFamily="18" charset="0"/>
                          <a:cs typeface="Arial" pitchFamily="34" charset="0"/>
                        </a:rPr>
                        <a: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45158" name="Text Box 102"/>
          <p:cNvSpPr txBox="1">
            <a:spLocks noChangeArrowheads="1"/>
          </p:cNvSpPr>
          <p:nvPr/>
        </p:nvSpPr>
        <p:spPr bwMode="auto">
          <a:xfrm>
            <a:off x="9748838" y="2297113"/>
            <a:ext cx="404812" cy="457200"/>
          </a:xfrm>
          <a:prstGeom prst="rect">
            <a:avLst/>
          </a:prstGeom>
          <a:noFill/>
          <a:ln w="9525">
            <a:noFill/>
            <a:miter lim="800000"/>
            <a:headEnd/>
            <a:tailEnd/>
          </a:ln>
        </p:spPr>
        <p:txBody>
          <a:bodyPr wrap="none">
            <a:spAutoFit/>
          </a:bodyPr>
          <a:lstStyle/>
          <a:p>
            <a:r>
              <a:rPr lang="en-US" altLang="en-US" sz="2400" b="1">
                <a:solidFill>
                  <a:srgbClr val="FF0000"/>
                </a:solidFill>
                <a:latin typeface="Times New Roman" pitchFamily="18" charset="0"/>
              </a:rPr>
              <a:t>X</a:t>
            </a:r>
          </a:p>
        </p:txBody>
      </p:sp>
      <p:sp>
        <p:nvSpPr>
          <p:cNvPr id="45159" name="Text Box 103"/>
          <p:cNvSpPr txBox="1">
            <a:spLocks noChangeArrowheads="1"/>
          </p:cNvSpPr>
          <p:nvPr/>
        </p:nvSpPr>
        <p:spPr bwMode="auto">
          <a:xfrm>
            <a:off x="11160125" y="5427663"/>
            <a:ext cx="387350" cy="457200"/>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160" name="Text Box 104"/>
          <p:cNvSpPr txBox="1">
            <a:spLocks noChangeArrowheads="1"/>
          </p:cNvSpPr>
          <p:nvPr/>
        </p:nvSpPr>
        <p:spPr bwMode="auto">
          <a:xfrm>
            <a:off x="11160125" y="4891088"/>
            <a:ext cx="387350" cy="457200"/>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161" name="Text Box 105"/>
          <p:cNvSpPr txBox="1">
            <a:spLocks noChangeArrowheads="1"/>
          </p:cNvSpPr>
          <p:nvPr/>
        </p:nvSpPr>
        <p:spPr bwMode="auto">
          <a:xfrm flipH="1">
            <a:off x="7626350" y="6019800"/>
            <a:ext cx="387350" cy="461963"/>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162" name="Text Box 106"/>
          <p:cNvSpPr txBox="1">
            <a:spLocks noChangeArrowheads="1"/>
          </p:cNvSpPr>
          <p:nvPr/>
        </p:nvSpPr>
        <p:spPr bwMode="auto">
          <a:xfrm>
            <a:off x="7626350" y="4267200"/>
            <a:ext cx="387350" cy="457200"/>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163" name="Text Box 107"/>
          <p:cNvSpPr txBox="1">
            <a:spLocks noChangeArrowheads="1"/>
          </p:cNvSpPr>
          <p:nvPr/>
        </p:nvSpPr>
        <p:spPr bwMode="auto">
          <a:xfrm>
            <a:off x="8705850" y="3695700"/>
            <a:ext cx="387350" cy="457200"/>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164" name="Text Box 108"/>
          <p:cNvSpPr txBox="1">
            <a:spLocks noChangeArrowheads="1"/>
          </p:cNvSpPr>
          <p:nvPr/>
        </p:nvSpPr>
        <p:spPr bwMode="auto">
          <a:xfrm>
            <a:off x="9748838" y="2997200"/>
            <a:ext cx="360362" cy="461963"/>
          </a:xfrm>
          <a:prstGeom prst="rect">
            <a:avLst/>
          </a:prstGeom>
          <a:noFill/>
          <a:ln w="9525">
            <a:noFill/>
            <a:miter lim="800000"/>
            <a:headEnd/>
            <a:tailEnd/>
          </a:ln>
        </p:spPr>
        <p:txBody>
          <a:bodyPr>
            <a:spAutoFit/>
          </a:bodyPr>
          <a:lstStyle/>
          <a:p>
            <a:r>
              <a:rPr lang="en-US" altLang="en-US" sz="2400" b="1">
                <a:solidFill>
                  <a:srgbClr val="FF0000"/>
                </a:solidFill>
                <a:latin typeface="Times New Roman" pitchFamily="18" charset="0"/>
              </a:rPr>
              <a:t>X</a:t>
            </a:r>
          </a:p>
        </p:txBody>
      </p:sp>
      <p:sp>
        <p:nvSpPr>
          <p:cNvPr id="45222" name="Rectangle 166"/>
          <p:cNvSpPr>
            <a:spLocks noChangeArrowheads="1"/>
          </p:cNvSpPr>
          <p:nvPr/>
        </p:nvSpPr>
        <p:spPr bwMode="auto">
          <a:xfrm>
            <a:off x="76200" y="0"/>
            <a:ext cx="11963400" cy="762000"/>
          </a:xfrm>
          <a:prstGeom prst="rect">
            <a:avLst/>
          </a:prstGeom>
          <a:solidFill>
            <a:schemeClr val="bg1"/>
          </a:solidFill>
          <a:ln w="57150" cmpd="thickThin">
            <a:solidFill>
              <a:schemeClr val="tx1"/>
            </a:solidFill>
            <a:miter lim="800000"/>
            <a:headEnd/>
            <a:tailEnd/>
          </a:ln>
        </p:spPr>
        <p:txBody>
          <a:bodyPr anchor="ctr"/>
          <a:lstStyle/>
          <a:p>
            <a:r>
              <a:rPr lang="en-US" altLang="en-US" sz="2400" b="1">
                <a:solidFill>
                  <a:srgbClr val="000000"/>
                </a:solidFill>
                <a:latin typeface="Times New Roman" pitchFamily="18" charset="0"/>
              </a:rPr>
              <a:t>                                                          PHIẾU BÀI TẬP</a:t>
            </a:r>
          </a:p>
          <a:p>
            <a:r>
              <a:rPr lang="en-US" altLang="en-US" sz="2400" b="1">
                <a:solidFill>
                  <a:srgbClr val="0000FF"/>
                </a:solidFill>
                <a:latin typeface="Times New Roman" pitchFamily="18" charset="0"/>
              </a:rPr>
              <a:t>Hãy xác định các hành vi sau đây vi phạm PL gì? (Đánh dấu X vào ô tương 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5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8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451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1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1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1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1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 grpId="0" autoUpdateAnimBg="0"/>
      <p:bldP spid="45159" grpId="0"/>
      <p:bldP spid="45160" grpId="0"/>
      <p:bldP spid="45161" grpId="0"/>
      <p:bldP spid="45162" grpId="0" autoUpdateAnimBg="0"/>
      <p:bldP spid="45163" grpId="0" autoUpdateAnimBg="0"/>
      <p:bldP spid="45164" grpId="0" autoUpdateAnimBg="0"/>
      <p:bldP spid="4522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2"/>
          <p:cNvSpPr txBox="1">
            <a:spLocks noChangeArrowheads="1"/>
          </p:cNvSpPr>
          <p:nvPr/>
        </p:nvSpPr>
        <p:spPr bwMode="auto">
          <a:xfrm>
            <a:off x="868363" y="1933575"/>
            <a:ext cx="3751262" cy="522288"/>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61442"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61443"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61444"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61445"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61446" name="Rectangle 2"/>
          <p:cNvSpPr>
            <a:spLocks noGrp="1"/>
          </p:cNvSpPr>
          <p:nvPr>
            <p:ph type="title"/>
          </p:nvPr>
        </p:nvSpPr>
        <p:spPr>
          <a:xfrm>
            <a:off x="1676400" y="314325"/>
            <a:ext cx="8839200" cy="838200"/>
          </a:xfrm>
        </p:spPr>
        <p:txBody>
          <a:bodyPr/>
          <a:lstStyle/>
          <a:p>
            <a:pPr eaLnBrk="1" hangingPunct="1"/>
            <a:r>
              <a:rPr lang="en-US" altLang="en-US" sz="4000" dirty="0" smtClean="0">
                <a:latin typeface="VNI-Times" pitchFamily="2" charset="0"/>
              </a:rPr>
              <a:t/>
            </a:r>
            <a:br>
              <a:rPr lang="en-US" altLang="en-US" sz="4000" dirty="0" smtClean="0">
                <a:latin typeface="VNI-Times" pitchFamily="2" charset="0"/>
              </a:rPr>
            </a:br>
            <a:r>
              <a:rPr lang="en-US" altLang="en-US" sz="4000" dirty="0" smtClean="0">
                <a:latin typeface="VNI-Times" pitchFamily="2" charset="0"/>
              </a:rPr>
              <a:t/>
            </a:r>
            <a:br>
              <a:rPr lang="en-US" altLang="en-US" sz="4000" dirty="0" smtClean="0">
                <a:latin typeface="VNI-Times" pitchFamily="2" charset="0"/>
              </a:rPr>
            </a:br>
            <a:r>
              <a:rPr lang="en-US" altLang="en-US" sz="2800" b="1" dirty="0" err="1" smtClean="0">
                <a:solidFill>
                  <a:srgbClr val="0000FF"/>
                </a:solidFill>
                <a:latin typeface="Times New Roman" pitchFamily="18" charset="0"/>
                <a:cs typeface="Times New Roman" pitchFamily="18" charset="0"/>
              </a:rPr>
              <a:t>Tiết</a:t>
            </a:r>
            <a:r>
              <a:rPr lang="en-US" altLang="en-US" sz="2800" b="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27,28 - </a:t>
            </a:r>
            <a:r>
              <a:rPr lang="en-US" altLang="en-US" sz="2800" b="1" dirty="0" err="1" smtClean="0">
                <a:solidFill>
                  <a:srgbClr val="0000FF"/>
                </a:solidFill>
                <a:latin typeface="Times New Roman" pitchFamily="18" charset="0"/>
                <a:cs typeface="Times New Roman" pitchFamily="18" charset="0"/>
              </a:rPr>
              <a:t>Bài</a:t>
            </a:r>
            <a:r>
              <a:rPr lang="en-US" altLang="en-US" sz="2800" b="1" dirty="0" smtClean="0">
                <a:solidFill>
                  <a:srgbClr val="0000FF"/>
                </a:solidFill>
                <a:latin typeface="Times New Roman" pitchFamily="18" charset="0"/>
                <a:cs typeface="Times New Roman" pitchFamily="18" charset="0"/>
              </a:rPr>
              <a:t> 15: </a:t>
            </a:r>
            <a:r>
              <a:rPr lang="en-US" altLang="en-US" sz="28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800" dirty="0" smtClean="0">
                <a:solidFill>
                  <a:srgbClr val="FF0000"/>
                </a:solidFill>
                <a:latin typeface="Times New Roman" pitchFamily="18" charset="0"/>
                <a:cs typeface="Times New Roman" pitchFamily="18" charset="0"/>
              </a:rPr>
              <a:t/>
            </a:r>
            <a:br>
              <a:rPr lang="en-US" altLang="en-US" sz="2800" dirty="0" smtClean="0">
                <a:solidFill>
                  <a:srgbClr val="FF0000"/>
                </a:solidFill>
                <a:latin typeface="Times New Roman" pitchFamily="18" charset="0"/>
                <a:cs typeface="Times New Roman" pitchFamily="18" charset="0"/>
              </a:rPr>
            </a:br>
            <a:r>
              <a:rPr lang="en-US" altLang="en-US" sz="4000" dirty="0" smtClean="0">
                <a:latin typeface="Times New Roman" pitchFamily="18" charset="0"/>
                <a:cs typeface="Times New Roman" pitchFamily="18" charset="0"/>
              </a:rPr>
              <a:t/>
            </a:r>
            <a:br>
              <a:rPr lang="en-US" altLang="en-US" sz="4000" dirty="0" smtClean="0">
                <a:latin typeface="Times New Roman" pitchFamily="18" charset="0"/>
                <a:cs typeface="Times New Roman" pitchFamily="18" charset="0"/>
              </a:rPr>
            </a:br>
            <a:endParaRPr lang="en-US" altLang="en-US" sz="4000" dirty="0" smtClean="0">
              <a:latin typeface="Times New Roman" pitchFamily="18" charset="0"/>
              <a:cs typeface="Times New Roman" pitchFamily="18" charset="0"/>
            </a:endParaRPr>
          </a:p>
        </p:txBody>
      </p:sp>
      <p:sp>
        <p:nvSpPr>
          <p:cNvPr id="61447" name="Rectangle 18"/>
          <p:cNvSpPr>
            <a:spLocks noChangeArrowheads="1"/>
          </p:cNvSpPr>
          <p:nvPr/>
        </p:nvSpPr>
        <p:spPr bwMode="auto">
          <a:xfrm>
            <a:off x="835025" y="1112838"/>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Đặt vấn đề:</a:t>
            </a:r>
          </a:p>
        </p:txBody>
      </p:sp>
      <p:sp>
        <p:nvSpPr>
          <p:cNvPr id="61448" name="Rectangle 19"/>
          <p:cNvSpPr>
            <a:spLocks noChangeArrowheads="1"/>
          </p:cNvSpPr>
          <p:nvPr/>
        </p:nvSpPr>
        <p:spPr bwMode="auto">
          <a:xfrm>
            <a:off x="835025" y="1536700"/>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II. Nội dung bài học</a:t>
            </a:r>
            <a:endParaRPr lang="en-US" altLang="vi-VN" sz="2400">
              <a:solidFill>
                <a:srgbClr val="000000"/>
              </a:solidFill>
              <a:latin typeface="Times New Roman" pitchFamily="18" charset="0"/>
            </a:endParaRPr>
          </a:p>
        </p:txBody>
      </p:sp>
      <p:sp>
        <p:nvSpPr>
          <p:cNvPr id="61449" name="Text Box 12"/>
          <p:cNvSpPr txBox="1">
            <a:spLocks noChangeArrowheads="1"/>
          </p:cNvSpPr>
          <p:nvPr/>
        </p:nvSpPr>
        <p:spPr bwMode="auto">
          <a:xfrm>
            <a:off x="909638" y="2784475"/>
            <a:ext cx="4572000"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b. Các loại vi phạm pháp luật</a:t>
            </a:r>
          </a:p>
        </p:txBody>
      </p:sp>
      <p:sp>
        <p:nvSpPr>
          <p:cNvPr id="26635" name="Rectangle 1"/>
          <p:cNvSpPr>
            <a:spLocks noChangeArrowheads="1"/>
          </p:cNvSpPr>
          <p:nvPr/>
        </p:nvSpPr>
        <p:spPr bwMode="auto">
          <a:xfrm>
            <a:off x="909638" y="3248025"/>
            <a:ext cx="3422650" cy="523875"/>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2. Trách nhiệm pháp lí</a:t>
            </a:r>
          </a:p>
        </p:txBody>
      </p:sp>
      <p:sp>
        <p:nvSpPr>
          <p:cNvPr id="61451" name="Rectangle 14"/>
          <p:cNvSpPr>
            <a:spLocks noChangeArrowheads="1"/>
          </p:cNvSpPr>
          <p:nvPr/>
        </p:nvSpPr>
        <p:spPr bwMode="auto">
          <a:xfrm>
            <a:off x="908050" y="2355850"/>
            <a:ext cx="3246438" cy="522288"/>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a. Khái niệm</a:t>
            </a:r>
          </a:p>
        </p:txBody>
      </p:sp>
      <p:sp>
        <p:nvSpPr>
          <p:cNvPr id="26640" name="Rectangle 16"/>
          <p:cNvSpPr>
            <a:spLocks noChangeArrowheads="1"/>
          </p:cNvSpPr>
          <p:nvPr/>
        </p:nvSpPr>
        <p:spPr bwMode="auto">
          <a:xfrm>
            <a:off x="909638" y="3686175"/>
            <a:ext cx="3244850"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a. Khái niệm</a:t>
            </a:r>
          </a:p>
        </p:txBody>
      </p:sp>
      <p:sp>
        <p:nvSpPr>
          <p:cNvPr id="16" name="TextBox 15"/>
          <p:cNvSpPr txBox="1">
            <a:spLocks noChangeArrowheads="1"/>
          </p:cNvSpPr>
          <p:nvPr/>
        </p:nvSpPr>
        <p:spPr bwMode="auto">
          <a:xfrm>
            <a:off x="800100" y="4122738"/>
            <a:ext cx="11263313" cy="1130300"/>
          </a:xfrm>
          <a:prstGeom prst="rect">
            <a:avLst/>
          </a:prstGeom>
          <a:noFill/>
          <a:ln w="9525">
            <a:noFill/>
            <a:miter lim="800000"/>
            <a:headEnd/>
            <a:tailEnd/>
          </a:ln>
        </p:spPr>
        <p:txBody>
          <a:bodyPr>
            <a:spAutoFit/>
          </a:bodyPr>
          <a:lstStyle/>
          <a:p>
            <a:pPr algn="just">
              <a:lnSpc>
                <a:spcPts val="2700"/>
              </a:lnSpc>
            </a:pPr>
            <a:r>
              <a:rPr lang="de-DE" sz="2400" b="1" i="1">
                <a:solidFill>
                  <a:srgbClr val="0070C0"/>
                </a:solidFill>
                <a:latin typeface="Times New Roman" pitchFamily="18" charset="0"/>
                <a:cs typeface="Times New Roman" pitchFamily="18" charset="0"/>
              </a:rPr>
              <a:t>- Trách nhiệm pháp lí là nghĩa vụ đặc biệt mà các cá nhân, tổ chức, cơ quan vi phạm pháp luật phải chấp hành những biện pháp bắt buộc do nhà nước quy định.</a:t>
            </a:r>
            <a:endParaRPr lang="en-US" sz="2400">
              <a:solidFill>
                <a:srgbClr val="0070C0"/>
              </a:solidFill>
              <a:latin typeface=".VnTime" pitchFamily="34" charset="0"/>
              <a:cs typeface="Times New Roman" pitchFamily="18" charset="0"/>
            </a:endParaRPr>
          </a:p>
          <a:p>
            <a:pPr algn="just">
              <a:lnSpc>
                <a:spcPts val="2700"/>
              </a:lnSpc>
            </a:pPr>
            <a:r>
              <a:rPr lang="de-DE" sz="2400" b="1" i="1">
                <a:solidFill>
                  <a:srgbClr val="0070C0"/>
                </a:solidFill>
                <a:latin typeface="Times New Roman" pitchFamily="18" charset="0"/>
                <a:cs typeface="Times New Roman" pitchFamily="18" charset="0"/>
              </a:rPr>
              <a:t>- Bốn loại trách nhiệm pháp lí:  hình sự, hành chính, dân sự, kỉ luật.</a:t>
            </a:r>
            <a:endParaRPr lang="en-US" sz="2400">
              <a:solidFill>
                <a:srgbClr val="0070C0"/>
              </a:solidFill>
              <a:latin typeface=".VnTime" pitchFamily="34" charset="0"/>
              <a:cs typeface="Times New Roman" pitchFamily="18" charset="0"/>
            </a:endParaRPr>
          </a:p>
        </p:txBody>
      </p:sp>
      <p:sp>
        <p:nvSpPr>
          <p:cNvPr id="17" name="AutoShape 6">
            <a:extLst/>
          </p:cNvPr>
          <p:cNvSpPr>
            <a:spLocks noChangeArrowheads="1"/>
          </p:cNvSpPr>
          <p:nvPr/>
        </p:nvSpPr>
        <p:spPr bwMode="auto">
          <a:xfrm>
            <a:off x="5133975" y="1781175"/>
            <a:ext cx="7510463" cy="1647825"/>
          </a:xfrm>
          <a:prstGeom prst="cloudCallout">
            <a:avLst>
              <a:gd name="adj1" fmla="val -42958"/>
              <a:gd name="adj2" fmla="val 58815"/>
            </a:avLst>
          </a:prstGeom>
          <a:solidFill>
            <a:srgbClr val="BBE0E3"/>
          </a:solidFill>
          <a:ln w="25400" cap="flat" cmpd="sng" algn="ctr">
            <a:solidFill>
              <a:srgbClr val="000000"/>
            </a:solidFill>
            <a:prstDash val="solid"/>
          </a:ln>
          <a:effec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400" b="1" kern="0" dirty="0" err="1">
                <a:solidFill>
                  <a:srgbClr val="FF0000"/>
                </a:solidFill>
                <a:latin typeface="Times New Roman" panose="02020603050405020304" pitchFamily="18" charset="0"/>
                <a:cs typeface="Times New Roman" panose="02020603050405020304" pitchFamily="18" charset="0"/>
              </a:rPr>
              <a:t>Thế</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nào</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là</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trách</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nhiệm</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pháp</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lí</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của</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công</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dân</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Có</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những</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loại</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trách</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nhiệm</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pháp</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lí</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b="1" kern="0" dirty="0" err="1">
                <a:solidFill>
                  <a:srgbClr val="FF0000"/>
                </a:solidFill>
                <a:latin typeface="Times New Roman" panose="02020603050405020304" pitchFamily="18" charset="0"/>
                <a:cs typeface="Times New Roman" panose="02020603050405020304" pitchFamily="18" charset="0"/>
              </a:rPr>
              <a:t>nào</a:t>
            </a:r>
            <a:r>
              <a:rPr lang="en-US" altLang="en-US" sz="2400" b="1" kern="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barn(inVertical)">
                                      <p:cBhvr>
                                        <p:cTn id="7" dur="500"/>
                                        <p:tgtEl>
                                          <p:spTgt spid="266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40"/>
                                        </p:tgtEl>
                                        <p:attrNameLst>
                                          <p:attrName>style.visibility</p:attrName>
                                        </p:attrNameLst>
                                      </p:cBhvr>
                                      <p:to>
                                        <p:strVal val="visible"/>
                                      </p:to>
                                    </p:set>
                                    <p:animEffect transition="in" filter="barn(inVertical)">
                                      <p:cBhvr>
                                        <p:cTn id="10" dur="500"/>
                                        <p:tgtEl>
                                          <p:spTgt spid="2664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40" grpId="0"/>
      <p:bldP spid="16"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2"/>
          <p:cNvSpPr txBox="1">
            <a:spLocks noChangeArrowheads="1"/>
          </p:cNvSpPr>
          <p:nvPr/>
        </p:nvSpPr>
        <p:spPr bwMode="auto">
          <a:xfrm>
            <a:off x="622300" y="2252663"/>
            <a:ext cx="3751263" cy="522287"/>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62466"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62467"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62468"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62469"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62470" name="Rectangle 2"/>
          <p:cNvSpPr>
            <a:spLocks noGrp="1"/>
          </p:cNvSpPr>
          <p:nvPr>
            <p:ph type="title"/>
          </p:nvPr>
        </p:nvSpPr>
        <p:spPr>
          <a:xfrm>
            <a:off x="1676400" y="228600"/>
            <a:ext cx="8839200" cy="838200"/>
          </a:xfrm>
        </p:spPr>
        <p:txBody>
          <a:bodyPr/>
          <a:lstStyle/>
          <a:p>
            <a:pPr eaLnBrk="1" hangingPunct="1"/>
            <a:r>
              <a:rPr lang="en-US" altLang="en-US" sz="4000" dirty="0" smtClean="0">
                <a:latin typeface="VNI-Times" pitchFamily="2" charset="0"/>
              </a:rPr>
              <a:t/>
            </a:r>
            <a:br>
              <a:rPr lang="en-US" altLang="en-US" sz="4000" dirty="0" smtClean="0">
                <a:latin typeface="VNI-Times" pitchFamily="2" charset="0"/>
              </a:rPr>
            </a:br>
            <a:r>
              <a:rPr lang="en-US" altLang="en-US" sz="4000" dirty="0" smtClean="0">
                <a:latin typeface="VNI-Times" pitchFamily="2" charset="0"/>
              </a:rPr>
              <a:t/>
            </a:r>
            <a:br>
              <a:rPr lang="en-US" altLang="en-US" sz="4000" dirty="0" smtClean="0">
                <a:latin typeface="VNI-Times" pitchFamily="2" charset="0"/>
              </a:rPr>
            </a:br>
            <a:r>
              <a:rPr lang="en-US" altLang="en-US" sz="2800" b="1" dirty="0" err="1" smtClean="0">
                <a:solidFill>
                  <a:srgbClr val="0000FF"/>
                </a:solidFill>
                <a:latin typeface="Times New Roman" pitchFamily="18" charset="0"/>
                <a:cs typeface="Times New Roman" pitchFamily="18" charset="0"/>
              </a:rPr>
              <a:t>Tiết</a:t>
            </a:r>
            <a:r>
              <a:rPr lang="en-US" altLang="en-US" sz="2800" b="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27,28- </a:t>
            </a:r>
            <a:r>
              <a:rPr lang="en-US" altLang="en-US" sz="2800" b="1" dirty="0" err="1" smtClean="0">
                <a:solidFill>
                  <a:srgbClr val="0000FF"/>
                </a:solidFill>
                <a:latin typeface="Times New Roman" pitchFamily="18" charset="0"/>
                <a:cs typeface="Times New Roman" pitchFamily="18" charset="0"/>
              </a:rPr>
              <a:t>Bài</a:t>
            </a:r>
            <a:r>
              <a:rPr lang="en-US" altLang="en-US" sz="2800" b="1" dirty="0" smtClean="0">
                <a:solidFill>
                  <a:srgbClr val="0000FF"/>
                </a:solidFill>
                <a:latin typeface="Times New Roman" pitchFamily="18" charset="0"/>
                <a:cs typeface="Times New Roman" pitchFamily="18" charset="0"/>
              </a:rPr>
              <a:t> 15: </a:t>
            </a:r>
            <a:r>
              <a:rPr lang="en-US" altLang="en-US" sz="28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800" dirty="0" smtClean="0">
                <a:solidFill>
                  <a:srgbClr val="FF0000"/>
                </a:solidFill>
                <a:latin typeface="Times New Roman" pitchFamily="18" charset="0"/>
                <a:cs typeface="Times New Roman" pitchFamily="18" charset="0"/>
              </a:rPr>
              <a:t/>
            </a:r>
            <a:br>
              <a:rPr lang="en-US" altLang="en-US" sz="2800" dirty="0" smtClean="0">
                <a:solidFill>
                  <a:srgbClr val="FF0000"/>
                </a:solidFill>
                <a:latin typeface="Times New Roman" pitchFamily="18" charset="0"/>
                <a:cs typeface="Times New Roman" pitchFamily="18" charset="0"/>
              </a:rPr>
            </a:br>
            <a:r>
              <a:rPr lang="en-US" altLang="en-US" sz="4000" dirty="0" smtClean="0">
                <a:latin typeface="Times New Roman" pitchFamily="18" charset="0"/>
                <a:cs typeface="Times New Roman" pitchFamily="18" charset="0"/>
              </a:rPr>
              <a:t/>
            </a:r>
            <a:br>
              <a:rPr lang="en-US" altLang="en-US" sz="4000" dirty="0" smtClean="0">
                <a:latin typeface="Times New Roman" pitchFamily="18" charset="0"/>
                <a:cs typeface="Times New Roman" pitchFamily="18" charset="0"/>
              </a:rPr>
            </a:br>
            <a:endParaRPr lang="en-US" altLang="en-US" sz="4000" dirty="0" smtClean="0">
              <a:latin typeface="Times New Roman" pitchFamily="18" charset="0"/>
              <a:cs typeface="Times New Roman" pitchFamily="18" charset="0"/>
            </a:endParaRPr>
          </a:p>
        </p:txBody>
      </p:sp>
      <p:sp>
        <p:nvSpPr>
          <p:cNvPr id="62471" name="Rectangle 18"/>
          <p:cNvSpPr>
            <a:spLocks noChangeArrowheads="1"/>
          </p:cNvSpPr>
          <p:nvPr/>
        </p:nvSpPr>
        <p:spPr bwMode="auto">
          <a:xfrm>
            <a:off x="381000" y="1127125"/>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Đặt vấn đề:</a:t>
            </a:r>
          </a:p>
        </p:txBody>
      </p:sp>
      <p:sp>
        <p:nvSpPr>
          <p:cNvPr id="62472" name="Rectangle 19"/>
          <p:cNvSpPr>
            <a:spLocks noChangeArrowheads="1"/>
          </p:cNvSpPr>
          <p:nvPr/>
        </p:nvSpPr>
        <p:spPr bwMode="auto">
          <a:xfrm>
            <a:off x="381000" y="1690688"/>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II. Nội dung bài học</a:t>
            </a:r>
            <a:endParaRPr lang="en-US" altLang="vi-VN" sz="2400">
              <a:solidFill>
                <a:srgbClr val="000000"/>
              </a:solidFill>
              <a:latin typeface="Times New Roman" pitchFamily="18" charset="0"/>
            </a:endParaRPr>
          </a:p>
        </p:txBody>
      </p:sp>
      <p:sp>
        <p:nvSpPr>
          <p:cNvPr id="62473" name="TextBox 2"/>
          <p:cNvSpPr txBox="1">
            <a:spLocks noChangeArrowheads="1"/>
          </p:cNvSpPr>
          <p:nvPr/>
        </p:nvSpPr>
        <p:spPr bwMode="auto">
          <a:xfrm>
            <a:off x="622300" y="2779713"/>
            <a:ext cx="2959100" cy="461962"/>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cs typeface="Times New Roman" pitchFamily="18" charset="0"/>
              </a:rPr>
              <a:t>2. Trách nhiệm pháp lí</a:t>
            </a:r>
          </a:p>
        </p:txBody>
      </p:sp>
      <p:sp>
        <p:nvSpPr>
          <p:cNvPr id="20" name="AutoShape 6">
            <a:extLst/>
          </p:cNvPr>
          <p:cNvSpPr>
            <a:spLocks noChangeArrowheads="1"/>
          </p:cNvSpPr>
          <p:nvPr/>
        </p:nvSpPr>
        <p:spPr bwMode="auto">
          <a:xfrm>
            <a:off x="5516563" y="1087438"/>
            <a:ext cx="6988175" cy="1930400"/>
          </a:xfrm>
          <a:prstGeom prst="cloudCallout">
            <a:avLst>
              <a:gd name="adj1" fmla="val -42958"/>
              <a:gd name="adj2" fmla="val 58815"/>
            </a:avLst>
          </a:prstGeom>
          <a:solidFill>
            <a:srgbClr val="BBE0E3"/>
          </a:solidFill>
          <a:ln w="25400" cap="flat" cmpd="sng" algn="ctr">
            <a:solidFill>
              <a:srgbClr val="000000"/>
            </a:solidFill>
            <a:prstDash val="solid"/>
          </a:ln>
          <a:effec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6473825" y="1638300"/>
            <a:ext cx="4662488" cy="830263"/>
          </a:xfrm>
          <a:prstGeom prst="rect">
            <a:avLst/>
          </a:prstGeom>
          <a:noFill/>
          <a:ln w="9525">
            <a:noFill/>
            <a:miter lim="800000"/>
            <a:headEnd/>
            <a:tailEnd/>
          </a:ln>
        </p:spPr>
        <p:txBody>
          <a:bodyPr>
            <a:spAutoFit/>
          </a:bodyPr>
          <a:lstStyle/>
          <a:p>
            <a:r>
              <a:rPr lang="de-DE" sz="2400" b="1">
                <a:solidFill>
                  <a:srgbClr val="000000"/>
                </a:solidFill>
                <a:latin typeface="Times New Roman" pitchFamily="18" charset="0"/>
                <a:cs typeface="Times New Roman" pitchFamily="18" charset="0"/>
              </a:rPr>
              <a:t>Công dân phải có trách nhiệm gì</a:t>
            </a:r>
          </a:p>
          <a:p>
            <a:r>
              <a:rPr lang="de-DE" sz="2400" b="1">
                <a:solidFill>
                  <a:srgbClr val="000000"/>
                </a:solidFill>
                <a:latin typeface="Times New Roman" pitchFamily="18" charset="0"/>
                <a:cs typeface="Times New Roman" pitchFamily="18" charset="0"/>
              </a:rPr>
              <a:t> trước Pháp luật?</a:t>
            </a:r>
            <a:endParaRPr lang="en-US" sz="2400" b="1">
              <a:solidFill>
                <a:srgbClr val="000000"/>
              </a:solidFill>
              <a:latin typeface="Calibri" pitchFamily="34" charset="0"/>
            </a:endParaRPr>
          </a:p>
        </p:txBody>
      </p:sp>
      <p:sp>
        <p:nvSpPr>
          <p:cNvPr id="16" name="TextBox 15"/>
          <p:cNvSpPr txBox="1">
            <a:spLocks noChangeArrowheads="1"/>
          </p:cNvSpPr>
          <p:nvPr/>
        </p:nvSpPr>
        <p:spPr bwMode="auto">
          <a:xfrm>
            <a:off x="622300" y="3376613"/>
            <a:ext cx="10045700" cy="760412"/>
          </a:xfrm>
          <a:prstGeom prst="rect">
            <a:avLst/>
          </a:prstGeom>
          <a:noFill/>
          <a:ln w="9525">
            <a:noFill/>
            <a:miter lim="800000"/>
            <a:headEnd/>
            <a:tailEnd/>
          </a:ln>
        </p:spPr>
        <p:txBody>
          <a:bodyPr>
            <a:spAutoFit/>
          </a:bodyPr>
          <a:lstStyle/>
          <a:p>
            <a:pPr algn="just">
              <a:lnSpc>
                <a:spcPts val="2600"/>
              </a:lnSpc>
            </a:pPr>
            <a:r>
              <a:rPr lang="de-DE" sz="2400" b="1" i="1">
                <a:solidFill>
                  <a:srgbClr val="0070C0"/>
                </a:solidFill>
                <a:latin typeface="Times New Roman" pitchFamily="18" charset="0"/>
                <a:cs typeface="Times New Roman" pitchFamily="18" charset="0"/>
              </a:rPr>
              <a:t>3. Mọi công dân phải chấp hành nghiêm chỉnh Hiến pháp, pháp luật và tích cực đấu tranh với các hành vi, các việc làm vi phạm Hiến pháp và pháp luật.</a:t>
            </a:r>
            <a:endParaRPr lang="en-US" sz="2400">
              <a:solidFill>
                <a:srgbClr val="0070C0"/>
              </a:solidFill>
              <a:latin typeface=".VnTime" pitchFamily="34"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2"/>
          <p:cNvSpPr txBox="1">
            <a:spLocks noChangeArrowheads="1"/>
          </p:cNvSpPr>
          <p:nvPr/>
        </p:nvSpPr>
        <p:spPr bwMode="auto">
          <a:xfrm>
            <a:off x="1917700" y="1789113"/>
            <a:ext cx="3751263"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63490"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63491"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63492"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63493"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63494" name="Rectangle 2"/>
          <p:cNvSpPr>
            <a:spLocks noGrp="1"/>
          </p:cNvSpPr>
          <p:nvPr>
            <p:ph type="title"/>
          </p:nvPr>
        </p:nvSpPr>
        <p:spPr>
          <a:xfrm>
            <a:off x="1676400" y="228600"/>
            <a:ext cx="8839200" cy="838200"/>
          </a:xfrm>
        </p:spPr>
        <p:txBody>
          <a:bodyPr/>
          <a:lstStyle/>
          <a:p>
            <a:pPr eaLnBrk="1" hangingPunct="1"/>
            <a:r>
              <a:rPr lang="en-US" altLang="en-US" sz="2400" dirty="0" smtClean="0">
                <a:latin typeface="VNI-Times" pitchFamily="2" charset="0"/>
              </a:rPr>
              <a:t/>
            </a:r>
            <a:br>
              <a:rPr lang="en-US" altLang="en-US" sz="2400" dirty="0" smtClean="0">
                <a:latin typeface="VNI-Times" pitchFamily="2" charset="0"/>
              </a:rPr>
            </a:br>
            <a:r>
              <a:rPr lang="en-US" altLang="en-US" sz="2400" dirty="0" smtClean="0">
                <a:latin typeface="VNI-Times" pitchFamily="2" charset="0"/>
              </a:rPr>
              <a:t/>
            </a:r>
            <a:br>
              <a:rPr lang="en-US" altLang="en-US" sz="2400" dirty="0" smtClean="0">
                <a:latin typeface="VNI-Times" pitchFamily="2" charset="0"/>
              </a:rPr>
            </a:br>
            <a:r>
              <a:rPr lang="en-US" altLang="en-US" sz="2400" b="1" dirty="0" err="1" smtClean="0">
                <a:solidFill>
                  <a:srgbClr val="0000FF"/>
                </a:solidFill>
                <a:latin typeface="Times New Roman" pitchFamily="18" charset="0"/>
                <a:cs typeface="Times New Roman" pitchFamily="18" charset="0"/>
              </a:rPr>
              <a:t>Tiết</a:t>
            </a:r>
            <a:r>
              <a:rPr lang="en-US" altLang="en-US" sz="2400" b="1" dirty="0" smtClean="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27,28- </a:t>
            </a:r>
            <a:r>
              <a:rPr lang="en-US" altLang="en-US" sz="2400" b="1" dirty="0" err="1" smtClean="0">
                <a:solidFill>
                  <a:srgbClr val="0000FF"/>
                </a:solidFill>
                <a:latin typeface="Times New Roman" pitchFamily="18" charset="0"/>
                <a:cs typeface="Times New Roman" pitchFamily="18" charset="0"/>
              </a:rPr>
              <a:t>Bài</a:t>
            </a:r>
            <a:r>
              <a:rPr lang="en-US" altLang="en-US" sz="2400" b="1" dirty="0" smtClean="0">
                <a:solidFill>
                  <a:srgbClr val="0000FF"/>
                </a:solidFill>
                <a:latin typeface="Times New Roman" pitchFamily="18" charset="0"/>
                <a:cs typeface="Times New Roman" pitchFamily="18" charset="0"/>
              </a:rPr>
              <a:t> 15: </a:t>
            </a:r>
            <a:r>
              <a:rPr lang="en-US" altLang="en-US" sz="24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400" dirty="0" smtClean="0">
                <a:solidFill>
                  <a:srgbClr val="FF0000"/>
                </a:solidFill>
                <a:latin typeface="Times New Roman" pitchFamily="18" charset="0"/>
                <a:cs typeface="Times New Roman" pitchFamily="18" charset="0"/>
              </a:rPr>
              <a:t/>
            </a:r>
            <a:br>
              <a:rPr lang="en-US" altLang="en-US" sz="2400" dirty="0" smtClean="0">
                <a:solidFill>
                  <a:srgbClr val="FF0000"/>
                </a:solidFill>
                <a:latin typeface="Times New Roman" pitchFamily="18" charset="0"/>
                <a:cs typeface="Times New Roman" pitchFamily="18" charset="0"/>
              </a:rPr>
            </a:br>
            <a:r>
              <a:rPr lang="en-US" altLang="en-US" sz="2400" dirty="0" smtClean="0">
                <a:latin typeface="Times New Roman" pitchFamily="18" charset="0"/>
                <a:cs typeface="Times New Roman" pitchFamily="18" charset="0"/>
              </a:rPr>
              <a:t/>
            </a:r>
            <a:br>
              <a:rPr lang="en-US" altLang="en-US" sz="2400"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p:txBody>
      </p:sp>
      <p:sp>
        <p:nvSpPr>
          <p:cNvPr id="63495" name="Rectangle 18"/>
          <p:cNvSpPr>
            <a:spLocks noChangeArrowheads="1"/>
          </p:cNvSpPr>
          <p:nvPr/>
        </p:nvSpPr>
        <p:spPr bwMode="auto">
          <a:xfrm>
            <a:off x="1752600" y="1138238"/>
            <a:ext cx="2857500" cy="461962"/>
          </a:xfrm>
          <a:prstGeom prst="rect">
            <a:avLst/>
          </a:prstGeom>
          <a:noFill/>
          <a:ln w="9525">
            <a:noFill/>
            <a:miter lim="800000"/>
            <a:headEnd/>
            <a:tailEnd/>
          </a:ln>
        </p:spPr>
        <p:txBody>
          <a:bodyPr>
            <a:spAutoFit/>
          </a:bodyPr>
          <a:lstStyle/>
          <a:p>
            <a:pPr indent="-457200">
              <a:buFont typeface="Arial" charset="0"/>
              <a:buNone/>
            </a:pPr>
            <a:r>
              <a:rPr lang="en-US" altLang="vi-VN" sz="2400">
                <a:solidFill>
                  <a:srgbClr val="000000"/>
                </a:solidFill>
                <a:latin typeface="Times New Roman" pitchFamily="18" charset="0"/>
                <a:cs typeface="Times New Roman" pitchFamily="18" charset="0"/>
              </a:rPr>
              <a:t> </a:t>
            </a:r>
            <a:r>
              <a:rPr lang="en-US" altLang="vi-VN" sz="2400" b="1">
                <a:solidFill>
                  <a:srgbClr val="000000"/>
                </a:solidFill>
                <a:latin typeface="Times New Roman" pitchFamily="18" charset="0"/>
                <a:cs typeface="Times New Roman" pitchFamily="18" charset="0"/>
              </a:rPr>
              <a:t>I. Đặt vấn đề: </a:t>
            </a:r>
          </a:p>
        </p:txBody>
      </p:sp>
      <p:sp>
        <p:nvSpPr>
          <p:cNvPr id="63496" name="Rectangle 19"/>
          <p:cNvSpPr>
            <a:spLocks noChangeArrowheads="1"/>
          </p:cNvSpPr>
          <p:nvPr/>
        </p:nvSpPr>
        <p:spPr bwMode="auto">
          <a:xfrm>
            <a:off x="1752600" y="1524000"/>
            <a:ext cx="3146425" cy="461963"/>
          </a:xfrm>
          <a:prstGeom prst="rect">
            <a:avLst/>
          </a:prstGeom>
          <a:noFill/>
          <a:ln w="9525">
            <a:noFill/>
            <a:miter lim="800000"/>
            <a:headEnd/>
            <a:tailEnd/>
          </a:ln>
        </p:spPr>
        <p:txBody>
          <a:bodyPr>
            <a:spAutoFit/>
          </a:bodyPr>
          <a:lstStyle/>
          <a:p>
            <a:pPr indent="-457200">
              <a:buFont typeface="Arial" charset="0"/>
              <a:buNone/>
            </a:pPr>
            <a:r>
              <a:rPr lang="en-US" altLang="vi-VN" sz="2400" b="1">
                <a:solidFill>
                  <a:srgbClr val="000000"/>
                </a:solidFill>
                <a:latin typeface="Times New Roman" pitchFamily="18" charset="0"/>
                <a:cs typeface="Times New Roman" pitchFamily="18" charset="0"/>
              </a:rPr>
              <a:t>II. Nội dung bài học</a:t>
            </a:r>
            <a:endParaRPr lang="en-US" altLang="vi-VN" sz="2400" b="1">
              <a:solidFill>
                <a:srgbClr val="000000"/>
              </a:solidFill>
              <a:latin typeface="Times New Roman" pitchFamily="18" charset="0"/>
            </a:endParaRPr>
          </a:p>
        </p:txBody>
      </p:sp>
      <p:sp>
        <p:nvSpPr>
          <p:cNvPr id="63497" name="Text Box 12"/>
          <p:cNvSpPr txBox="1">
            <a:spLocks noChangeArrowheads="1"/>
          </p:cNvSpPr>
          <p:nvPr/>
        </p:nvSpPr>
        <p:spPr bwMode="auto">
          <a:xfrm>
            <a:off x="2093913" y="2524125"/>
            <a:ext cx="45720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b. Các loại vi phạm pháp luật</a:t>
            </a:r>
          </a:p>
        </p:txBody>
      </p:sp>
      <p:sp>
        <p:nvSpPr>
          <p:cNvPr id="63498" name="Rectangle 1"/>
          <p:cNvSpPr>
            <a:spLocks noChangeArrowheads="1"/>
          </p:cNvSpPr>
          <p:nvPr/>
        </p:nvSpPr>
        <p:spPr bwMode="auto">
          <a:xfrm>
            <a:off x="1939925" y="2930525"/>
            <a:ext cx="2959100" cy="461963"/>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2. Trách nhiệm pháp lí</a:t>
            </a:r>
          </a:p>
        </p:txBody>
      </p:sp>
      <p:sp>
        <p:nvSpPr>
          <p:cNvPr id="63499" name="Rectangle 14"/>
          <p:cNvSpPr>
            <a:spLocks noChangeArrowheads="1"/>
          </p:cNvSpPr>
          <p:nvPr/>
        </p:nvSpPr>
        <p:spPr bwMode="auto">
          <a:xfrm>
            <a:off x="2093913" y="2166938"/>
            <a:ext cx="3246437"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a. Khái niệm</a:t>
            </a:r>
          </a:p>
        </p:txBody>
      </p:sp>
      <p:sp>
        <p:nvSpPr>
          <p:cNvPr id="63500" name="Rectangle 16"/>
          <p:cNvSpPr>
            <a:spLocks noChangeArrowheads="1"/>
          </p:cNvSpPr>
          <p:nvPr/>
        </p:nvSpPr>
        <p:spPr bwMode="auto">
          <a:xfrm>
            <a:off x="2082800" y="3284538"/>
            <a:ext cx="3294063"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a. Khái niệm</a:t>
            </a:r>
          </a:p>
        </p:txBody>
      </p:sp>
      <p:sp>
        <p:nvSpPr>
          <p:cNvPr id="63501" name="Rectangle 17"/>
          <p:cNvSpPr>
            <a:spLocks noChangeArrowheads="1"/>
          </p:cNvSpPr>
          <p:nvPr/>
        </p:nvSpPr>
        <p:spPr bwMode="auto">
          <a:xfrm>
            <a:off x="2093913" y="3657600"/>
            <a:ext cx="3965575" cy="461963"/>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b. Các loại trách nhiệm pháp lí</a:t>
            </a:r>
          </a:p>
        </p:txBody>
      </p:sp>
      <p:sp>
        <p:nvSpPr>
          <p:cNvPr id="63502" name="Rectangle 2"/>
          <p:cNvSpPr>
            <a:spLocks noChangeArrowheads="1"/>
          </p:cNvSpPr>
          <p:nvPr/>
        </p:nvSpPr>
        <p:spPr bwMode="auto">
          <a:xfrm>
            <a:off x="2093913" y="4038600"/>
            <a:ext cx="8135937"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s-MX" altLang="en-US" sz="2400">
                <a:solidFill>
                  <a:srgbClr val="000000"/>
                </a:solidFill>
                <a:latin typeface="Times New Roman" pitchFamily="18" charset="0"/>
                <a:cs typeface="Times New Roman" pitchFamily="18" charset="0"/>
              </a:rPr>
              <a:t>c. Ý nghĩa của quy định áp dụng trách nhiệm pháp lí.</a:t>
            </a:r>
            <a:endParaRPr lang="en-US" altLang="en-US" sz="2400">
              <a:solidFill>
                <a:srgbClr val="000000"/>
              </a:solidFill>
              <a:latin typeface="Times New Roman" pitchFamily="18" charset="0"/>
              <a:cs typeface="Times New Roman" pitchFamily="18" charset="0"/>
            </a:endParaRPr>
          </a:p>
        </p:txBody>
      </p:sp>
      <p:sp>
        <p:nvSpPr>
          <p:cNvPr id="29712" name="Rectangle 20"/>
          <p:cNvSpPr>
            <a:spLocks noChangeArrowheads="1"/>
          </p:cNvSpPr>
          <p:nvPr/>
        </p:nvSpPr>
        <p:spPr bwMode="auto">
          <a:xfrm>
            <a:off x="1752600" y="4414838"/>
            <a:ext cx="2324100"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III. Bài tập</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500" fill="hold"/>
                                        <p:tgtEl>
                                          <p:spTgt spid="29712"/>
                                        </p:tgtEl>
                                        <p:attrNameLst>
                                          <p:attrName>ppt_x</p:attrName>
                                        </p:attrNameLst>
                                      </p:cBhvr>
                                      <p:tavLst>
                                        <p:tav tm="0">
                                          <p:val>
                                            <p:strVal val="#ppt_x"/>
                                          </p:val>
                                        </p:tav>
                                        <p:tav tm="100000">
                                          <p:val>
                                            <p:strVal val="#ppt_x"/>
                                          </p:val>
                                        </p:tav>
                                      </p:tavLst>
                                    </p:anim>
                                    <p:anim calcmode="lin" valueType="num">
                                      <p:cBhvr additive="base">
                                        <p:cTn id="8"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2"/>
          <p:cNvSpPr txBox="1">
            <a:spLocks noChangeArrowheads="1"/>
          </p:cNvSpPr>
          <p:nvPr/>
        </p:nvSpPr>
        <p:spPr bwMode="auto">
          <a:xfrm>
            <a:off x="1917700" y="1789113"/>
            <a:ext cx="3751263"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64514"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64515"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64516"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64517"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64518" name="Rectangle 2"/>
          <p:cNvSpPr>
            <a:spLocks noGrp="1"/>
          </p:cNvSpPr>
          <p:nvPr>
            <p:ph type="title"/>
          </p:nvPr>
        </p:nvSpPr>
        <p:spPr>
          <a:xfrm>
            <a:off x="1676400" y="228600"/>
            <a:ext cx="8839200" cy="838200"/>
          </a:xfrm>
        </p:spPr>
        <p:txBody>
          <a:bodyPr/>
          <a:lstStyle/>
          <a:p>
            <a:pPr eaLnBrk="1" hangingPunct="1"/>
            <a:r>
              <a:rPr lang="en-US" altLang="en-US" sz="2400" dirty="0" smtClean="0">
                <a:latin typeface="VNI-Times" pitchFamily="2" charset="0"/>
              </a:rPr>
              <a:t/>
            </a:r>
            <a:br>
              <a:rPr lang="en-US" altLang="en-US" sz="2400" dirty="0" smtClean="0">
                <a:latin typeface="VNI-Times" pitchFamily="2" charset="0"/>
              </a:rPr>
            </a:br>
            <a:r>
              <a:rPr lang="en-US" altLang="en-US" sz="2400" dirty="0" smtClean="0">
                <a:latin typeface="VNI-Times" pitchFamily="2" charset="0"/>
              </a:rPr>
              <a:t/>
            </a:r>
            <a:br>
              <a:rPr lang="en-US" altLang="en-US" sz="2400" dirty="0" smtClean="0">
                <a:latin typeface="VNI-Times" pitchFamily="2" charset="0"/>
              </a:rPr>
            </a:br>
            <a:r>
              <a:rPr lang="en-US" altLang="en-US" sz="2400" b="1" dirty="0" err="1" smtClean="0">
                <a:solidFill>
                  <a:srgbClr val="0000FF"/>
                </a:solidFill>
                <a:latin typeface="Times New Roman" pitchFamily="18" charset="0"/>
                <a:cs typeface="Times New Roman" pitchFamily="18" charset="0"/>
              </a:rPr>
              <a:t>Tiết</a:t>
            </a:r>
            <a:r>
              <a:rPr lang="en-US" altLang="en-US" sz="2400" b="1" dirty="0" smtClean="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27,28- </a:t>
            </a:r>
            <a:r>
              <a:rPr lang="en-US" altLang="en-US" sz="2400" b="1" dirty="0" err="1" smtClean="0">
                <a:solidFill>
                  <a:srgbClr val="0000FF"/>
                </a:solidFill>
                <a:latin typeface="Times New Roman" pitchFamily="18" charset="0"/>
                <a:cs typeface="Times New Roman" pitchFamily="18" charset="0"/>
              </a:rPr>
              <a:t>Bài</a:t>
            </a:r>
            <a:r>
              <a:rPr lang="en-US" altLang="en-US" sz="2400" b="1" dirty="0" smtClean="0">
                <a:solidFill>
                  <a:srgbClr val="0000FF"/>
                </a:solidFill>
                <a:latin typeface="Times New Roman" pitchFamily="18" charset="0"/>
                <a:cs typeface="Times New Roman" pitchFamily="18" charset="0"/>
              </a:rPr>
              <a:t> 15: </a:t>
            </a:r>
            <a:r>
              <a:rPr lang="en-US" altLang="en-US" sz="24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400" dirty="0" smtClean="0">
                <a:solidFill>
                  <a:srgbClr val="FF0000"/>
                </a:solidFill>
                <a:latin typeface="Times New Roman" pitchFamily="18" charset="0"/>
                <a:cs typeface="Times New Roman" pitchFamily="18" charset="0"/>
              </a:rPr>
              <a:t/>
            </a:r>
            <a:br>
              <a:rPr lang="en-US" altLang="en-US" sz="2400" dirty="0" smtClean="0">
                <a:solidFill>
                  <a:srgbClr val="FF0000"/>
                </a:solidFill>
                <a:latin typeface="Times New Roman" pitchFamily="18" charset="0"/>
                <a:cs typeface="Times New Roman" pitchFamily="18" charset="0"/>
              </a:rPr>
            </a:br>
            <a:r>
              <a:rPr lang="en-US" altLang="en-US" sz="2400" dirty="0" smtClean="0">
                <a:latin typeface="Times New Roman" pitchFamily="18" charset="0"/>
                <a:cs typeface="Times New Roman" pitchFamily="18" charset="0"/>
              </a:rPr>
              <a:t/>
            </a:r>
            <a:br>
              <a:rPr lang="en-US" altLang="en-US" sz="2400"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p:txBody>
      </p:sp>
      <p:sp>
        <p:nvSpPr>
          <p:cNvPr id="64519" name="Rectangle 18"/>
          <p:cNvSpPr>
            <a:spLocks noChangeArrowheads="1"/>
          </p:cNvSpPr>
          <p:nvPr/>
        </p:nvSpPr>
        <p:spPr bwMode="auto">
          <a:xfrm>
            <a:off x="1752600" y="1138238"/>
            <a:ext cx="2857500" cy="461962"/>
          </a:xfrm>
          <a:prstGeom prst="rect">
            <a:avLst/>
          </a:prstGeom>
          <a:noFill/>
          <a:ln w="9525">
            <a:noFill/>
            <a:miter lim="800000"/>
            <a:headEnd/>
            <a:tailEnd/>
          </a:ln>
        </p:spPr>
        <p:txBody>
          <a:bodyPr>
            <a:spAutoFit/>
          </a:bodyPr>
          <a:lstStyle/>
          <a:p>
            <a:pPr indent="-457200">
              <a:buFont typeface="Arial" charset="0"/>
              <a:buNone/>
            </a:pPr>
            <a:r>
              <a:rPr lang="en-US" altLang="vi-VN" sz="2400">
                <a:solidFill>
                  <a:srgbClr val="000000"/>
                </a:solidFill>
                <a:latin typeface="Times New Roman" pitchFamily="18" charset="0"/>
                <a:cs typeface="Times New Roman" pitchFamily="18" charset="0"/>
              </a:rPr>
              <a:t> </a:t>
            </a:r>
            <a:r>
              <a:rPr lang="en-US" altLang="vi-VN" sz="2400" b="1">
                <a:solidFill>
                  <a:srgbClr val="000000"/>
                </a:solidFill>
                <a:latin typeface="Times New Roman" pitchFamily="18" charset="0"/>
                <a:cs typeface="Times New Roman" pitchFamily="18" charset="0"/>
              </a:rPr>
              <a:t>I. Đặt vấn đề: </a:t>
            </a:r>
          </a:p>
        </p:txBody>
      </p:sp>
      <p:sp>
        <p:nvSpPr>
          <p:cNvPr id="64520" name="Rectangle 19"/>
          <p:cNvSpPr>
            <a:spLocks noChangeArrowheads="1"/>
          </p:cNvSpPr>
          <p:nvPr/>
        </p:nvSpPr>
        <p:spPr bwMode="auto">
          <a:xfrm>
            <a:off x="1752600" y="1524000"/>
            <a:ext cx="3146425" cy="461963"/>
          </a:xfrm>
          <a:prstGeom prst="rect">
            <a:avLst/>
          </a:prstGeom>
          <a:noFill/>
          <a:ln w="9525">
            <a:noFill/>
            <a:miter lim="800000"/>
            <a:headEnd/>
            <a:tailEnd/>
          </a:ln>
        </p:spPr>
        <p:txBody>
          <a:bodyPr>
            <a:spAutoFit/>
          </a:bodyPr>
          <a:lstStyle/>
          <a:p>
            <a:pPr indent="-457200">
              <a:buFont typeface="Arial" charset="0"/>
              <a:buNone/>
            </a:pPr>
            <a:r>
              <a:rPr lang="en-US" altLang="vi-VN" sz="2400" b="1">
                <a:solidFill>
                  <a:srgbClr val="000000"/>
                </a:solidFill>
                <a:latin typeface="Times New Roman" pitchFamily="18" charset="0"/>
                <a:cs typeface="Times New Roman" pitchFamily="18" charset="0"/>
              </a:rPr>
              <a:t>II. Nội dung bài học</a:t>
            </a:r>
            <a:endParaRPr lang="en-US" altLang="vi-VN" sz="2400" b="1">
              <a:solidFill>
                <a:srgbClr val="000000"/>
              </a:solidFill>
              <a:latin typeface="Times New Roman" pitchFamily="18" charset="0"/>
            </a:endParaRPr>
          </a:p>
        </p:txBody>
      </p:sp>
      <p:sp>
        <p:nvSpPr>
          <p:cNvPr id="64521" name="Text Box 12"/>
          <p:cNvSpPr txBox="1">
            <a:spLocks noChangeArrowheads="1"/>
          </p:cNvSpPr>
          <p:nvPr/>
        </p:nvSpPr>
        <p:spPr bwMode="auto">
          <a:xfrm>
            <a:off x="2093913" y="2524125"/>
            <a:ext cx="45720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b. Các loại vi phạm pháp luật</a:t>
            </a:r>
          </a:p>
        </p:txBody>
      </p:sp>
      <p:sp>
        <p:nvSpPr>
          <p:cNvPr id="64522" name="Rectangle 1"/>
          <p:cNvSpPr>
            <a:spLocks noChangeArrowheads="1"/>
          </p:cNvSpPr>
          <p:nvPr/>
        </p:nvSpPr>
        <p:spPr bwMode="auto">
          <a:xfrm>
            <a:off x="1939925" y="2930525"/>
            <a:ext cx="2959100" cy="461963"/>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2. Trách nhiệm pháp lí</a:t>
            </a:r>
          </a:p>
        </p:txBody>
      </p:sp>
      <p:sp>
        <p:nvSpPr>
          <p:cNvPr id="64523" name="Rectangle 14"/>
          <p:cNvSpPr>
            <a:spLocks noChangeArrowheads="1"/>
          </p:cNvSpPr>
          <p:nvPr/>
        </p:nvSpPr>
        <p:spPr bwMode="auto">
          <a:xfrm>
            <a:off x="2093913" y="2166938"/>
            <a:ext cx="3246437"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a. Khái niệm</a:t>
            </a:r>
          </a:p>
        </p:txBody>
      </p:sp>
      <p:sp>
        <p:nvSpPr>
          <p:cNvPr id="64524" name="Rectangle 16"/>
          <p:cNvSpPr>
            <a:spLocks noChangeArrowheads="1"/>
          </p:cNvSpPr>
          <p:nvPr/>
        </p:nvSpPr>
        <p:spPr bwMode="auto">
          <a:xfrm>
            <a:off x="2082800" y="3284538"/>
            <a:ext cx="3294063"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a. Khái niệm</a:t>
            </a:r>
          </a:p>
        </p:txBody>
      </p:sp>
      <p:sp>
        <p:nvSpPr>
          <p:cNvPr id="64525" name="Rectangle 17"/>
          <p:cNvSpPr>
            <a:spLocks noChangeArrowheads="1"/>
          </p:cNvSpPr>
          <p:nvPr/>
        </p:nvSpPr>
        <p:spPr bwMode="auto">
          <a:xfrm>
            <a:off x="2093913" y="3657600"/>
            <a:ext cx="3965575" cy="461963"/>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400">
                <a:solidFill>
                  <a:srgbClr val="000000"/>
                </a:solidFill>
                <a:latin typeface="Times New Roman" pitchFamily="18" charset="0"/>
                <a:cs typeface="Times New Roman" pitchFamily="18" charset="0"/>
              </a:rPr>
              <a:t>b. Các loại trách nhiệm pháp lí</a:t>
            </a:r>
          </a:p>
        </p:txBody>
      </p:sp>
      <p:sp>
        <p:nvSpPr>
          <p:cNvPr id="64526" name="Rectangle 2"/>
          <p:cNvSpPr>
            <a:spLocks noChangeArrowheads="1"/>
          </p:cNvSpPr>
          <p:nvPr/>
        </p:nvSpPr>
        <p:spPr bwMode="auto">
          <a:xfrm>
            <a:off x="2093913" y="4038600"/>
            <a:ext cx="8135937"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s-MX" altLang="en-US" sz="2400">
                <a:solidFill>
                  <a:srgbClr val="000000"/>
                </a:solidFill>
                <a:latin typeface="Times New Roman" pitchFamily="18" charset="0"/>
                <a:cs typeface="Times New Roman" pitchFamily="18" charset="0"/>
              </a:rPr>
              <a:t>c. Ý nghĩa của quy định áp dụng trách nhiệm pháp lí.</a:t>
            </a:r>
            <a:endParaRPr lang="en-US" altLang="en-US" sz="2400">
              <a:solidFill>
                <a:srgbClr val="000000"/>
              </a:solidFill>
              <a:latin typeface="Times New Roman" pitchFamily="18" charset="0"/>
              <a:cs typeface="Times New Roman" pitchFamily="18" charset="0"/>
            </a:endParaRPr>
          </a:p>
        </p:txBody>
      </p:sp>
      <p:sp>
        <p:nvSpPr>
          <p:cNvPr id="29712" name="Rectangle 20"/>
          <p:cNvSpPr>
            <a:spLocks noChangeArrowheads="1"/>
          </p:cNvSpPr>
          <p:nvPr/>
        </p:nvSpPr>
        <p:spPr bwMode="auto">
          <a:xfrm>
            <a:off x="1752600" y="4414838"/>
            <a:ext cx="2324100"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III. Bài tập</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500" fill="hold"/>
                                        <p:tgtEl>
                                          <p:spTgt spid="29712"/>
                                        </p:tgtEl>
                                        <p:attrNameLst>
                                          <p:attrName>ppt_x</p:attrName>
                                        </p:attrNameLst>
                                      </p:cBhvr>
                                      <p:tavLst>
                                        <p:tav tm="0">
                                          <p:val>
                                            <p:strVal val="#ppt_x"/>
                                          </p:val>
                                        </p:tav>
                                        <p:tav tm="100000">
                                          <p:val>
                                            <p:strVal val="#ppt_x"/>
                                          </p:val>
                                        </p:tav>
                                      </p:tavLst>
                                    </p:anim>
                                    <p:anim calcmode="lin" valueType="num">
                                      <p:cBhvr additive="base">
                                        <p:cTn id="8"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7" name="Picture 2" descr="CHCA2077"/>
          <p:cNvPicPr>
            <a:picLocks noChangeAspect="1" noChangeArrowheads="1"/>
          </p:cNvPicPr>
          <p:nvPr/>
        </p:nvPicPr>
        <p:blipFill>
          <a:blip r:embed="rId4"/>
          <a:srcRect/>
          <a:stretch>
            <a:fillRect/>
          </a:stretch>
        </p:blipFill>
        <p:spPr bwMode="auto">
          <a:xfrm>
            <a:off x="1524000" y="0"/>
            <a:ext cx="1981200" cy="990600"/>
          </a:xfrm>
          <a:prstGeom prst="rect">
            <a:avLst/>
          </a:prstGeom>
          <a:noFill/>
          <a:ln w="9525">
            <a:noFill/>
            <a:miter lim="800000"/>
            <a:headEnd/>
            <a:tailEnd/>
          </a:ln>
        </p:spPr>
      </p:pic>
      <p:sp>
        <p:nvSpPr>
          <p:cNvPr id="1048" name="Text Box 3"/>
          <p:cNvSpPr txBox="1">
            <a:spLocks noChangeArrowheads="1"/>
          </p:cNvSpPr>
          <p:nvPr/>
        </p:nvSpPr>
        <p:spPr bwMode="auto">
          <a:xfrm>
            <a:off x="2095500" y="174625"/>
            <a:ext cx="1104900" cy="307975"/>
          </a:xfrm>
          <a:prstGeom prst="rect">
            <a:avLst/>
          </a:prstGeom>
          <a:noFill/>
          <a:ln w="9525">
            <a:noFill/>
            <a:miter lim="800000"/>
            <a:headEnd/>
            <a:tailEnd/>
          </a:ln>
        </p:spPr>
        <p:txBody>
          <a:bodyPr>
            <a:spAutoFit/>
          </a:bodyPr>
          <a:lstStyle/>
          <a:p>
            <a:pPr>
              <a:spcBef>
                <a:spcPct val="50000"/>
              </a:spcBef>
            </a:pPr>
            <a:r>
              <a:rPr lang="en-US" altLang="en-US" sz="1400" b="1">
                <a:solidFill>
                  <a:srgbClr val="000000"/>
                </a:solidFill>
                <a:latin typeface="Times New Roman" pitchFamily="18" charset="0"/>
                <a:cs typeface="Times New Roman" pitchFamily="18" charset="0"/>
              </a:rPr>
              <a:t>GDCD 9</a:t>
            </a:r>
          </a:p>
        </p:txBody>
      </p:sp>
      <p:pic>
        <p:nvPicPr>
          <p:cNvPr id="1049" name="Picture 7" descr="ORCHID"/>
          <p:cNvPicPr>
            <a:picLocks noChangeAspect="1" noChangeArrowheads="1"/>
          </p:cNvPicPr>
          <p:nvPr/>
        </p:nvPicPr>
        <p:blipFill>
          <a:blip r:embed="rId5">
            <a:lum bright="30000"/>
          </a:blip>
          <a:srcRect b="22736"/>
          <a:stretch>
            <a:fillRect/>
          </a:stretch>
        </p:blipFill>
        <p:spPr bwMode="auto">
          <a:xfrm>
            <a:off x="1524000" y="685800"/>
            <a:ext cx="3581400" cy="6172200"/>
          </a:xfrm>
          <a:prstGeom prst="rect">
            <a:avLst/>
          </a:prstGeom>
          <a:noFill/>
          <a:ln w="9525">
            <a:noFill/>
            <a:miter lim="800000"/>
            <a:headEnd/>
            <a:tailEnd/>
          </a:ln>
        </p:spPr>
      </p:pic>
      <p:graphicFrame>
        <p:nvGraphicFramePr>
          <p:cNvPr id="1046" name="Object 22"/>
          <p:cNvGraphicFramePr>
            <a:graphicFrameLocks noGrp="1" noChangeAspect="1"/>
          </p:cNvGraphicFramePr>
          <p:nvPr>
            <p:ph/>
          </p:nvPr>
        </p:nvGraphicFramePr>
        <p:xfrm>
          <a:off x="7696200" y="4724400"/>
          <a:ext cx="2000250" cy="1831975"/>
        </p:xfrm>
        <a:graphic>
          <a:graphicData uri="http://schemas.openxmlformats.org/presentationml/2006/ole">
            <mc:AlternateContent xmlns:mc="http://schemas.openxmlformats.org/markup-compatibility/2006">
              <mc:Choice xmlns:v="urn:schemas-microsoft-com:vml" Requires="v">
                <p:oleObj spid="_x0000_s1048" r:id="rId6" imgW="1999793" imgH="1831543" progId="">
                  <p:embed/>
                </p:oleObj>
              </mc:Choice>
              <mc:Fallback>
                <p:oleObj r:id="rId6" imgW="1999793" imgH="1831543" progId="">
                  <p:embed/>
                  <p:pic>
                    <p:nvPicPr>
                      <p:cNvPr id="0" name="Picture 2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4724400"/>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Hộp_Văn_Bản 1"/>
          <p:cNvSpPr txBox="1"/>
          <p:nvPr/>
        </p:nvSpPr>
        <p:spPr>
          <a:xfrm>
            <a:off x="3060700" y="1335088"/>
            <a:ext cx="7581900" cy="2836862"/>
          </a:xfrm>
          <a:prstGeom prst="rect">
            <a:avLst/>
          </a:prstGeom>
          <a:noFill/>
        </p:spPr>
        <p:txBody>
          <a:bodyPr>
            <a:spAutoFit/>
          </a:bodyPr>
          <a:lstStyle/>
          <a:p>
            <a:pPr algn="ct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27,28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15:</a:t>
            </a:r>
          </a:p>
          <a:p>
            <a:pPr algn="ctr"/>
            <a:r>
              <a:rPr lang="en-US" sz="4800" b="1" dirty="0">
                <a:solidFill>
                  <a:srgbClr val="000000"/>
                </a:solidFill>
                <a:latin typeface="Times New Roman" pitchFamily="18" charset="0"/>
                <a:cs typeface="Times New Roman" pitchFamily="18" charset="0"/>
              </a:rPr>
              <a:t>VI PHẠM PHÁP LUẬT VÀ TRÁCH NHIỆM PHÁP LÍ CỦA CÔNG </a:t>
            </a:r>
            <a:r>
              <a:rPr lang="en-US" sz="4800" b="1" dirty="0" smtClean="0">
                <a:solidFill>
                  <a:srgbClr val="000000"/>
                </a:solidFill>
                <a:latin typeface="Times New Roman" pitchFamily="18" charset="0"/>
                <a:cs typeface="Times New Roman" pitchFamily="18" charset="0"/>
              </a:rPr>
              <a:t>DÂN</a:t>
            </a:r>
            <a:endParaRPr lang="vi-VN" b="1"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2"/>
          <p:cNvSpPr txBox="1">
            <a:spLocks noChangeArrowheads="1"/>
          </p:cNvSpPr>
          <p:nvPr/>
        </p:nvSpPr>
        <p:spPr bwMode="auto">
          <a:xfrm>
            <a:off x="981075" y="528638"/>
            <a:ext cx="1363663" cy="461962"/>
          </a:xfrm>
          <a:prstGeom prst="rect">
            <a:avLst/>
          </a:prstGeom>
          <a:noFill/>
          <a:ln w="9525">
            <a:noFill/>
            <a:miter lim="800000"/>
            <a:headEnd/>
            <a:tailEnd/>
          </a:ln>
        </p:spPr>
        <p:txBody>
          <a:bodyPr wrap="none">
            <a:spAutoFit/>
          </a:bodyPr>
          <a:lstStyle/>
          <a:p>
            <a:r>
              <a:rPr lang="en-US" sz="2400" b="1">
                <a:solidFill>
                  <a:srgbClr val="000000"/>
                </a:solidFill>
                <a:latin typeface="Times New Roman" pitchFamily="18" charset="0"/>
                <a:cs typeface="Times New Roman" pitchFamily="18" charset="0"/>
              </a:rPr>
              <a:t>Bài tập 4</a:t>
            </a:r>
          </a:p>
        </p:txBody>
      </p:sp>
      <p:sp>
        <p:nvSpPr>
          <p:cNvPr id="5" name="TextBox 4"/>
          <p:cNvSpPr txBox="1">
            <a:spLocks noChangeArrowheads="1"/>
          </p:cNvSpPr>
          <p:nvPr/>
        </p:nvSpPr>
        <p:spPr bwMode="auto">
          <a:xfrm>
            <a:off x="396875" y="1163638"/>
            <a:ext cx="11434763" cy="1822450"/>
          </a:xfrm>
          <a:prstGeom prst="rect">
            <a:avLst/>
          </a:prstGeom>
          <a:noFill/>
          <a:ln w="9525">
            <a:noFill/>
            <a:miter lim="800000"/>
            <a:headEnd/>
            <a:tailEnd/>
          </a:ln>
        </p:spPr>
        <p:txBody>
          <a:bodyPr>
            <a:spAutoFit/>
          </a:bodyPr>
          <a:lstStyle/>
          <a:p>
            <a:pPr algn="just">
              <a:lnSpc>
                <a:spcPts val="2700"/>
              </a:lnSpc>
            </a:pPr>
            <a:r>
              <a:rPr lang="de-DE" sz="2400" i="1">
                <a:solidFill>
                  <a:srgbClr val="0070C0"/>
                </a:solidFill>
                <a:latin typeface="Times New Roman" pitchFamily="18" charset="0"/>
                <a:cs typeface="Times New Roman" pitchFamily="18" charset="0"/>
              </a:rPr>
              <a:t>- Hành vi của Tú hoàn toàn sai theo quy định của PL. Tú đã VPPL hành chính (VP TTATGT: Đi xe máy khi chưa đủ tuổi quy định); VPPL dân sự (quyền được bảo hộ tính mạng của CD: gây tại nạn nặng cho người khác). </a:t>
            </a:r>
            <a:endParaRPr lang="en-US" sz="2400" i="1">
              <a:solidFill>
                <a:srgbClr val="0070C0"/>
              </a:solidFill>
              <a:latin typeface=".VnTime" pitchFamily="34" charset="0"/>
              <a:cs typeface="Times New Roman" pitchFamily="18" charset="0"/>
            </a:endParaRPr>
          </a:p>
          <a:p>
            <a:pPr algn="just">
              <a:lnSpc>
                <a:spcPts val="2700"/>
              </a:lnSpc>
            </a:pPr>
            <a:r>
              <a:rPr lang="de-DE" sz="2400" i="1">
                <a:solidFill>
                  <a:srgbClr val="0070C0"/>
                </a:solidFill>
                <a:latin typeface="Times New Roman" pitchFamily="18" charset="0"/>
                <a:cs typeface="Times New Roman" pitchFamily="18" charset="0"/>
              </a:rPr>
              <a:t>- Tú phải chịu trách nhiệm hành chính  theo quy định của PLvà xin lỗi, chăm sóc, bồi thường tiền cho ông Ba đề ông chữa trị vết thương.</a:t>
            </a:r>
            <a:endParaRPr lang="en-US" sz="2400" i="1">
              <a:solidFill>
                <a:srgbClr val="0070C0"/>
              </a:solidFill>
              <a:latin typeface=".VnTime" pitchFamily="34" charset="0"/>
              <a:cs typeface="Times New Roman"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19050" y="38100"/>
            <a:ext cx="12877800" cy="8305800"/>
          </a:xfrm>
          <a:prstGeom prst="rect">
            <a:avLst/>
          </a:prstGeom>
          <a:noFill/>
          <a:ln w="9525">
            <a:noFill/>
            <a:miter lim="800000"/>
            <a:headEnd/>
            <a:tailEnd/>
          </a:ln>
        </p:spPr>
      </p:pic>
      <p:sp>
        <p:nvSpPr>
          <p:cNvPr id="66562" name="AutoShape 3">
            <a:hlinkClick r:id="rId3" action="ppaction://hlinksldjump"/>
          </p:cNvPr>
          <p:cNvSpPr>
            <a:spLocks noChangeArrowheads="1"/>
          </p:cNvSpPr>
          <p:nvPr/>
        </p:nvSpPr>
        <p:spPr bwMode="auto">
          <a:xfrm>
            <a:off x="8915400" y="228600"/>
            <a:ext cx="1371600" cy="9906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1</a:t>
            </a:r>
          </a:p>
        </p:txBody>
      </p:sp>
      <p:sp>
        <p:nvSpPr>
          <p:cNvPr id="66563" name="AutoShape 4">
            <a:hlinkClick r:id="rId4" action="ppaction://hlinksldjump"/>
          </p:cNvPr>
          <p:cNvSpPr>
            <a:spLocks noChangeArrowheads="1"/>
          </p:cNvSpPr>
          <p:nvPr/>
        </p:nvSpPr>
        <p:spPr bwMode="auto">
          <a:xfrm>
            <a:off x="6991350" y="647700"/>
            <a:ext cx="1371600" cy="9906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3</a:t>
            </a:r>
          </a:p>
        </p:txBody>
      </p:sp>
      <p:sp>
        <p:nvSpPr>
          <p:cNvPr id="66564" name="AutoShape 7">
            <a:hlinkClick r:id="rId5" action="ppaction://hlinksldjump"/>
          </p:cNvPr>
          <p:cNvSpPr>
            <a:spLocks noChangeArrowheads="1"/>
          </p:cNvSpPr>
          <p:nvPr/>
        </p:nvSpPr>
        <p:spPr bwMode="auto">
          <a:xfrm>
            <a:off x="8058150" y="1562100"/>
            <a:ext cx="1447800" cy="9906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6</a:t>
            </a:r>
          </a:p>
        </p:txBody>
      </p:sp>
      <p:sp>
        <p:nvSpPr>
          <p:cNvPr id="66565" name="AutoShape 8">
            <a:hlinkClick r:id="rId6" action="ppaction://hlinksldjump"/>
          </p:cNvPr>
          <p:cNvSpPr>
            <a:spLocks noChangeArrowheads="1"/>
          </p:cNvSpPr>
          <p:nvPr/>
        </p:nvSpPr>
        <p:spPr bwMode="auto">
          <a:xfrm>
            <a:off x="7467600" y="2590800"/>
            <a:ext cx="1295400" cy="10668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4</a:t>
            </a:r>
          </a:p>
        </p:txBody>
      </p:sp>
      <p:sp>
        <p:nvSpPr>
          <p:cNvPr id="66566" name="AutoShape 9">
            <a:hlinkClick r:id="rId4" action="ppaction://hlinksldjump"/>
          </p:cNvPr>
          <p:cNvSpPr>
            <a:spLocks noChangeArrowheads="1"/>
          </p:cNvSpPr>
          <p:nvPr/>
        </p:nvSpPr>
        <p:spPr bwMode="auto">
          <a:xfrm>
            <a:off x="6248400" y="1905000"/>
            <a:ext cx="1371600" cy="10668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2</a:t>
            </a:r>
          </a:p>
        </p:txBody>
      </p:sp>
      <p:sp>
        <p:nvSpPr>
          <p:cNvPr id="66567" name="AutoShape 10">
            <a:hlinkClick r:id="rId7" action="ppaction://hlinksldjump"/>
          </p:cNvPr>
          <p:cNvSpPr>
            <a:spLocks noChangeArrowheads="1"/>
          </p:cNvSpPr>
          <p:nvPr/>
        </p:nvSpPr>
        <p:spPr bwMode="auto">
          <a:xfrm>
            <a:off x="9067800" y="2895600"/>
            <a:ext cx="1371600" cy="1066800"/>
          </a:xfrm>
          <a:prstGeom prst="sun">
            <a:avLst>
              <a:gd name="adj" fmla="val 25000"/>
            </a:avLst>
          </a:prstGeom>
          <a:solidFill>
            <a:srgbClr val="FF3300"/>
          </a:solidFill>
          <a:ln w="9525">
            <a:solidFill>
              <a:schemeClr val="bg1"/>
            </a:solidFill>
            <a:miter lim="800000"/>
            <a:headEnd/>
            <a:tailEnd/>
          </a:ln>
        </p:spPr>
        <p:txBody>
          <a:bodyPr wrap="none" anchor="ctr"/>
          <a:lstStyle/>
          <a:p>
            <a:pPr algn="ctr" eaLnBrk="0" hangingPunct="0">
              <a:spcBef>
                <a:spcPct val="50000"/>
              </a:spcBef>
              <a:buFont typeface="Arial" charset="0"/>
              <a:buNone/>
            </a:pPr>
            <a:r>
              <a:rPr lang="en-US" altLang="en-US" sz="3200" b="1">
                <a:solidFill>
                  <a:srgbClr val="000000"/>
                </a:solidFill>
                <a:latin typeface="Times New Roman" pitchFamily="18" charset="0"/>
              </a:rPr>
              <a:t>5</a:t>
            </a:r>
          </a:p>
        </p:txBody>
      </p:sp>
      <p:sp>
        <p:nvSpPr>
          <p:cNvPr id="295947" name="Rectangle 11">
            <a:extLst/>
          </p:cNvPr>
          <p:cNvSpPr>
            <a:spLocks noChangeArrowheads="1"/>
          </p:cNvSpPr>
          <p:nvPr/>
        </p:nvSpPr>
        <p:spPr bwMode="auto">
          <a:xfrm>
            <a:off x="1962150" y="723900"/>
            <a:ext cx="2438400" cy="4953000"/>
          </a:xfrm>
          <a:prstGeom prst="rect">
            <a:avLst/>
          </a:prstGeom>
          <a:solidFill>
            <a:schemeClr val="bg1"/>
          </a:solidFill>
          <a:ln w="9525">
            <a:noFill/>
            <a:miter lim="800000"/>
            <a:headEnd/>
            <a:tailEnd/>
          </a:ln>
          <a:effectLst/>
        </p:spPr>
        <p:txBody>
          <a:bodyPr anchor="ctr"/>
          <a:lstStyle/>
          <a:p>
            <a:pPr algn="ctr" eaLnBrk="0" hangingPunct="0">
              <a:spcBef>
                <a:spcPct val="50000"/>
              </a:spcBef>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mn-cs"/>
              </a:rPr>
              <a:t> </a:t>
            </a:r>
            <a:r>
              <a:rPr lang="en-US" sz="4000" b="1" dirty="0">
                <a:solidFill>
                  <a:srgbClr val="FF0000"/>
                </a:solidFill>
                <a:latin typeface="Times New Roman" panose="02020603050405020304" pitchFamily="18" charset="0"/>
                <a:cs typeface="+mn-cs"/>
              </a:rPr>
              <a:t>Ai nhanh hơn</a:t>
            </a:r>
          </a:p>
          <a:p>
            <a:pPr algn="ctr" eaLnBrk="0" hangingPunct="0">
              <a:spcBef>
                <a:spcPct val="50000"/>
              </a:spcBef>
              <a:defRPr/>
            </a:pP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pic>
        <p:nvPicPr>
          <p:cNvPr id="66569" name="Picture 309" descr="ALRMCLOK"/>
          <p:cNvPicPr>
            <a:picLocks noChangeAspect="1" noChangeArrowheads="1"/>
          </p:cNvPicPr>
          <p:nvPr/>
        </p:nvPicPr>
        <p:blipFill>
          <a:blip r:embed="rId8"/>
          <a:srcRect/>
          <a:stretch>
            <a:fillRect/>
          </a:stretch>
        </p:blipFill>
        <p:spPr bwMode="auto">
          <a:xfrm>
            <a:off x="2405063" y="3505200"/>
            <a:ext cx="1328737" cy="1524000"/>
          </a:xfrm>
          <a:prstGeom prst="rect">
            <a:avLst/>
          </a:prstGeom>
          <a:noFill/>
          <a:ln w="9525">
            <a:noFill/>
            <a:miter lim="800000"/>
            <a:headEnd/>
            <a:tailEnd/>
          </a:ln>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971800" y="381000"/>
            <a:ext cx="5715000" cy="487363"/>
          </a:xfrm>
        </p:spPr>
        <p:txBody>
          <a:bodyPr/>
          <a:lstStyle/>
          <a:p>
            <a:r>
              <a:rPr lang="en-US" altLang="en-US" sz="3600" b="1" smtClean="0">
                <a:solidFill>
                  <a:srgbClr val="FF0000"/>
                </a:solidFill>
                <a:latin typeface="Times New Roman" pitchFamily="18" charset="0"/>
                <a:cs typeface="Times New Roman" pitchFamily="18" charset="0"/>
              </a:rPr>
              <a:t>Thể lệ cuộc thi</a:t>
            </a:r>
          </a:p>
        </p:txBody>
      </p:sp>
      <p:sp>
        <p:nvSpPr>
          <p:cNvPr id="3" name="Content Placeholder 2">
            <a:extLst/>
          </p:cNvPr>
          <p:cNvSpPr>
            <a:spLocks noGrp="1"/>
          </p:cNvSpPr>
          <p:nvPr>
            <p:ph idx="1"/>
          </p:nvPr>
        </p:nvSpPr>
        <p:spPr>
          <a:xfrm>
            <a:off x="1981200" y="1143000"/>
            <a:ext cx="8077200" cy="1752600"/>
          </a:xfrm>
        </p:spPr>
        <p:txBody>
          <a:bodyPr>
            <a:normAutofit fontScale="85000" lnSpcReduction="20000"/>
          </a:bodyPr>
          <a:lstStyle/>
          <a:p>
            <a:pPr>
              <a:buFont typeface="Arial" charset="0"/>
              <a:buNone/>
              <a:defRP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mỗi câu hỏi các em  có 10 </a:t>
            </a:r>
            <a:r>
              <a:rPr lang="en-US" dirty="0" err="1">
                <a:latin typeface="Times New Roman" pitchFamily="18" charset="0"/>
                <a:cs typeface="Times New Roman" pitchFamily="18" charset="0"/>
              </a:rPr>
              <a:t>giây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endParaRPr lang="en-US" dirty="0">
              <a:latin typeface="Times New Roman" pitchFamily="18" charset="0"/>
              <a:cs typeface="Times New Roman" pitchFamily="18" charset="0"/>
            </a:endParaRPr>
          </a:p>
          <a:p>
            <a:pPr>
              <a:buFont typeface="Arial" charset="0"/>
              <a:buNone/>
              <a:defRPr/>
            </a:pP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và trả lời. Mỗi câu trả lờì đúng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10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a:t>
            </a:r>
          </a:p>
          <a:p>
            <a:pPr>
              <a:buFont typeface="Arial" charset="0"/>
              <a:buNone/>
              <a:defRPr/>
            </a:pP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nào không trả lời được sẽ mất lượt và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endParaRPr lang="en-US" dirty="0">
              <a:latin typeface="Times New Roman" pitchFamily="18" charset="0"/>
              <a:cs typeface="Times New Roman" pitchFamily="18" charset="0"/>
            </a:endParaRPr>
          </a:p>
          <a:p>
            <a:pPr>
              <a:buFont typeface="Arial" charset="0"/>
              <a:buNone/>
              <a:defRPr/>
            </a:pP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p>
          <a:p>
            <a:pPr>
              <a:buFont typeface="Arial" charset="0"/>
              <a:buNone/>
              <a:defRPr/>
            </a:pPr>
            <a:endParaRPr lang="en-US" sz="2800" dirty="0">
              <a:latin typeface="Times New Roman" pitchFamily="18" charset="0"/>
              <a:cs typeface="Times New Roman" pitchFamily="18" charset="0"/>
            </a:endParaRPr>
          </a:p>
        </p:txBody>
      </p:sp>
      <p:pic>
        <p:nvPicPr>
          <p:cNvPr id="67587"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67588"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67589"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67590"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68621"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68635" name="Content Placeholder 27"/>
          <p:cNvSpPr>
            <a:spLocks noGrp="1"/>
          </p:cNvSpPr>
          <p:nvPr>
            <p:ph/>
          </p:nvPr>
        </p:nvSpPr>
        <p:spPr>
          <a:xfrm>
            <a:off x="1984375" y="2363788"/>
            <a:ext cx="8229600" cy="2968625"/>
          </a:xfrm>
        </p:spPr>
        <p:txBody>
          <a:bodyPr/>
          <a:lstStyle/>
          <a:p>
            <a:pPr>
              <a:buFont typeface="Arial" charset="0"/>
              <a:buNone/>
            </a:pPr>
            <a:r>
              <a:rPr lang="en-US" altLang="en-US" sz="2800" b="1" smtClean="0">
                <a:latin typeface="Times New Roman" pitchFamily="18" charset="0"/>
                <a:cs typeface="Times New Roman" pitchFamily="18" charset="0"/>
              </a:rPr>
              <a:t>	A. Vi phạm pháp luật hình sự</a:t>
            </a:r>
          </a:p>
          <a:p>
            <a:pPr>
              <a:buFont typeface="Arial" charset="0"/>
              <a:buNone/>
            </a:pPr>
            <a:r>
              <a:rPr lang="en-US" altLang="en-US" sz="2800" b="1" smtClean="0">
                <a:latin typeface="Times New Roman" pitchFamily="18" charset="0"/>
                <a:cs typeface="Times New Roman" pitchFamily="18" charset="0"/>
              </a:rPr>
              <a:t>    B. Vi phạm pháp luật hành chính</a:t>
            </a:r>
          </a:p>
          <a:p>
            <a:pPr>
              <a:buFont typeface="Arial" charset="0"/>
              <a:buNone/>
            </a:pPr>
            <a:r>
              <a:rPr lang="en-US" altLang="en-US" sz="2800" b="1" smtClean="0">
                <a:latin typeface="Times New Roman" pitchFamily="18" charset="0"/>
                <a:cs typeface="Times New Roman" pitchFamily="18" charset="0"/>
              </a:rPr>
              <a:t>    C. Vi phạm pháp luật dân sự</a:t>
            </a:r>
          </a:p>
          <a:p>
            <a:pPr>
              <a:buFont typeface="Arial" charset="0"/>
              <a:buNone/>
            </a:pPr>
            <a:r>
              <a:rPr lang="en-US" altLang="en-US" sz="2800" b="1" smtClean="0">
                <a:latin typeface="Times New Roman" pitchFamily="18" charset="0"/>
                <a:cs typeface="Times New Roman" pitchFamily="18" charset="0"/>
              </a:rPr>
              <a:t>    D. Vi phạm kỉ luật</a:t>
            </a:r>
          </a:p>
          <a:p>
            <a:pPr>
              <a:buFont typeface="Arial" charset="0"/>
              <a:buNone/>
            </a:pPr>
            <a:endParaRPr lang="en-US" altLang="en-US" sz="2800" smtClean="0">
              <a:latin typeface="Times New Roman" pitchFamily="18" charset="0"/>
              <a:cs typeface="Times New Roman" pitchFamily="18" charset="0"/>
            </a:endParaRPr>
          </a:p>
        </p:txBody>
      </p:sp>
      <p:sp>
        <p:nvSpPr>
          <p:cNvPr id="29" name="Oval 13"/>
          <p:cNvSpPr>
            <a:spLocks noChangeArrowheads="1"/>
          </p:cNvSpPr>
          <p:nvPr/>
        </p:nvSpPr>
        <p:spPr bwMode="auto">
          <a:xfrm>
            <a:off x="2392363" y="3359150"/>
            <a:ext cx="381000" cy="603250"/>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800" b="1">
                <a:solidFill>
                  <a:srgbClr val="FF0000"/>
                </a:solidFill>
                <a:latin typeface="Times New Roman" pitchFamily="18" charset="0"/>
                <a:cs typeface="Times New Roman" pitchFamily="18" charset="0"/>
              </a:rPr>
              <a:t>C.</a:t>
            </a:r>
          </a:p>
        </p:txBody>
      </p:sp>
      <p:sp>
        <p:nvSpPr>
          <p:cNvPr id="30" name="TextBox 29"/>
          <p:cNvSpPr txBox="1">
            <a:spLocks noChangeArrowheads="1"/>
          </p:cNvSpPr>
          <p:nvPr/>
        </p:nvSpPr>
        <p:spPr bwMode="auto">
          <a:xfrm>
            <a:off x="7239000" y="2971800"/>
            <a:ext cx="12954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FFFFFF"/>
                </a:solidFill>
                <a:latin typeface="Times New Roman" pitchFamily="18" charset="0"/>
              </a:rPr>
              <a:t>d</a:t>
            </a:r>
          </a:p>
        </p:txBody>
      </p:sp>
      <p:pic>
        <p:nvPicPr>
          <p:cNvPr id="68638"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68639" name="Picture 5" descr="POINSET2"/>
          <p:cNvPicPr>
            <a:picLocks noChangeAspect="1" noChangeArrowheads="1"/>
          </p:cNvPicPr>
          <p:nvPr/>
        </p:nvPicPr>
        <p:blipFill>
          <a:blip r:embed="rId6"/>
          <a:srcRect/>
          <a:stretch>
            <a:fillRect/>
          </a:stretch>
        </p:blipFill>
        <p:spPr bwMode="auto">
          <a:xfrm flipH="1">
            <a:off x="9683750" y="-76200"/>
            <a:ext cx="1039813" cy="942975"/>
          </a:xfrm>
          <a:prstGeom prst="rect">
            <a:avLst/>
          </a:prstGeom>
          <a:noFill/>
          <a:ln w="9525">
            <a:noFill/>
            <a:miter lim="800000"/>
            <a:headEnd/>
            <a:tailEnd/>
          </a:ln>
        </p:spPr>
      </p:pic>
      <p:pic>
        <p:nvPicPr>
          <p:cNvPr id="68640"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68641"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
        <p:nvSpPr>
          <p:cNvPr id="68642" name="Rectangle 1"/>
          <p:cNvSpPr>
            <a:spLocks noChangeArrowheads="1"/>
          </p:cNvSpPr>
          <p:nvPr/>
        </p:nvSpPr>
        <p:spPr bwMode="auto">
          <a:xfrm>
            <a:off x="1819275" y="360363"/>
            <a:ext cx="8515350" cy="2032000"/>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	                                 </a:t>
            </a:r>
            <a:r>
              <a:rPr lang="en-US" altLang="en-US" sz="2800" b="1">
                <a:solidFill>
                  <a:srgbClr val="FF0000"/>
                </a:solidFill>
                <a:latin typeface="Times New Roman" pitchFamily="18" charset="0"/>
                <a:cs typeface="Times New Roman" pitchFamily="18" charset="0"/>
              </a:rPr>
              <a:t>Câu hỏi 1 </a:t>
            </a:r>
          </a:p>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Hành vi đưa ảnh cá nhân của người khác lên mạng để quảng cáo mà chưa có sự cho phép của người đó vi phạm pháp luật nào sau đây?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down)">
                                      <p:cBhvr>
                                        <p:cTn id="121" dur="580">
                                          <p:stCondLst>
                                            <p:cond delay="0"/>
                                          </p:stCondLst>
                                        </p:cTn>
                                        <p:tgtEl>
                                          <p:spTgt spid="29"/>
                                        </p:tgtEl>
                                      </p:cBhvr>
                                    </p:animEffect>
                                    <p:anim calcmode="lin" valueType="num">
                                      <p:cBhvr>
                                        <p:cTn id="12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7" dur="26">
                                          <p:stCondLst>
                                            <p:cond delay="650"/>
                                          </p:stCondLst>
                                        </p:cTn>
                                        <p:tgtEl>
                                          <p:spTgt spid="29"/>
                                        </p:tgtEl>
                                      </p:cBhvr>
                                      <p:to x="100000" y="60000"/>
                                    </p:animScale>
                                    <p:animScale>
                                      <p:cBhvr>
                                        <p:cTn id="128" dur="166" decel="50000">
                                          <p:stCondLst>
                                            <p:cond delay="676"/>
                                          </p:stCondLst>
                                        </p:cTn>
                                        <p:tgtEl>
                                          <p:spTgt spid="29"/>
                                        </p:tgtEl>
                                      </p:cBhvr>
                                      <p:to x="100000" y="100000"/>
                                    </p:animScale>
                                    <p:animScale>
                                      <p:cBhvr>
                                        <p:cTn id="129" dur="26">
                                          <p:stCondLst>
                                            <p:cond delay="1312"/>
                                          </p:stCondLst>
                                        </p:cTn>
                                        <p:tgtEl>
                                          <p:spTgt spid="29"/>
                                        </p:tgtEl>
                                      </p:cBhvr>
                                      <p:to x="100000" y="80000"/>
                                    </p:animScale>
                                    <p:animScale>
                                      <p:cBhvr>
                                        <p:cTn id="130" dur="166" decel="50000">
                                          <p:stCondLst>
                                            <p:cond delay="1338"/>
                                          </p:stCondLst>
                                        </p:cTn>
                                        <p:tgtEl>
                                          <p:spTgt spid="29"/>
                                        </p:tgtEl>
                                      </p:cBhvr>
                                      <p:to x="100000" y="100000"/>
                                    </p:animScale>
                                    <p:animScale>
                                      <p:cBhvr>
                                        <p:cTn id="131" dur="26">
                                          <p:stCondLst>
                                            <p:cond delay="1642"/>
                                          </p:stCondLst>
                                        </p:cTn>
                                        <p:tgtEl>
                                          <p:spTgt spid="29"/>
                                        </p:tgtEl>
                                      </p:cBhvr>
                                      <p:to x="100000" y="90000"/>
                                    </p:animScale>
                                    <p:animScale>
                                      <p:cBhvr>
                                        <p:cTn id="132" dur="166" decel="50000">
                                          <p:stCondLst>
                                            <p:cond delay="1668"/>
                                          </p:stCondLst>
                                        </p:cTn>
                                        <p:tgtEl>
                                          <p:spTgt spid="29"/>
                                        </p:tgtEl>
                                      </p:cBhvr>
                                      <p:to x="100000" y="100000"/>
                                    </p:animScale>
                                    <p:animScale>
                                      <p:cBhvr>
                                        <p:cTn id="133" dur="26">
                                          <p:stCondLst>
                                            <p:cond delay="1808"/>
                                          </p:stCondLst>
                                        </p:cTn>
                                        <p:tgtEl>
                                          <p:spTgt spid="29"/>
                                        </p:tgtEl>
                                      </p:cBhvr>
                                      <p:to x="100000" y="95000"/>
                                    </p:animScale>
                                    <p:animScale>
                                      <p:cBhvr>
                                        <p:cTn id="13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29"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69645"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59" name="Content Placeholder 58">
            <a:extLst/>
          </p:cNvPr>
          <p:cNvSpPr>
            <a:spLocks noGrp="1"/>
          </p:cNvSpPr>
          <p:nvPr>
            <p:ph/>
          </p:nvPr>
        </p:nvSpPr>
        <p:spPr>
          <a:xfrm>
            <a:off x="1828800" y="274638"/>
            <a:ext cx="8516938" cy="5851525"/>
          </a:xfrm>
        </p:spPr>
        <p:txBody>
          <a:bodyPr>
            <a:normAutofit/>
          </a:bodyPr>
          <a:lstStyle/>
          <a:p>
            <a:pPr>
              <a:buFont typeface="Arial" charset="0"/>
              <a:buNone/>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hỏi 2:</a:t>
            </a: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Ân là công an phường X đã nhận tiền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a:t>
            </a:r>
            <a:endParaRPr lang="en-US" sz="2800" dirty="0">
              <a:latin typeface="Times New Roman" pitchFamily="18" charset="0"/>
              <a:cs typeface="Times New Roman" pitchFamily="18" charset="0"/>
            </a:endParaRPr>
          </a:p>
          <a:p>
            <a:pPr marL="0">
              <a:spcBef>
                <a:spcPts val="0"/>
              </a:spcBef>
              <a:buFont typeface="Arial" panose="020B0604020202020204" pitchFamily="34" charset="0"/>
              <a:buNone/>
              <a:defRPr/>
            </a:pPr>
            <a:r>
              <a:rPr lang="en-US" sz="2800" dirty="0" err="1">
                <a:latin typeface="Times New Roman" pitchFamily="18" charset="0"/>
                <a:cs typeface="Times New Roman" pitchFamily="18" charset="0"/>
              </a:rPr>
              <a:t>tặng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giá trị lớn của anh Ba để anh Ba mang về một số hàng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buôn</a:t>
            </a:r>
            <a:r>
              <a:rPr lang="en-US" sz="2800" dirty="0">
                <a:latin typeface="Times New Roman" pitchFamily="18" charset="0"/>
                <a:cs typeface="Times New Roman" pitchFamily="18" charset="0"/>
              </a:rPr>
              <a:t> lậu trái phép của anh đã bị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phường</a:t>
            </a:r>
            <a:r>
              <a:rPr lang="en-US" sz="2800" dirty="0">
                <a:latin typeface="Times New Roman" pitchFamily="18" charset="0"/>
                <a:cs typeface="Times New Roman" pitchFamily="18" charset="0"/>
              </a:rPr>
              <a:t> X tịch thu. </a:t>
            </a:r>
          </a:p>
          <a:p>
            <a:pPr>
              <a:buFont typeface="Arial" charset="0"/>
              <a:buNone/>
              <a:defRPr/>
            </a:pPr>
            <a:r>
              <a:rPr lang="en-US" sz="2400" b="1" i="1" dirty="0">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Việc</a:t>
            </a:r>
            <a:r>
              <a:rPr lang="en-US" sz="2400" b="1" i="1" dirty="0">
                <a:solidFill>
                  <a:srgbClr val="0000FF"/>
                </a:solidFill>
                <a:latin typeface="Times New Roman" pitchFamily="18" charset="0"/>
                <a:cs typeface="Times New Roman" pitchFamily="18" charset="0"/>
              </a:rPr>
              <a:t> làm của ông Ân thuộc loại vi phạm pháp luật nào sau đây:</a:t>
            </a:r>
          </a:p>
          <a:p>
            <a:pPr>
              <a:buFont typeface="Arial" charset="0"/>
              <a:buNone/>
              <a:defRPr/>
            </a:pPr>
            <a:endParaRPr lang="en-US" sz="2400" b="1" i="1" dirty="0">
              <a:latin typeface="Times New Roman" pitchFamily="18" charset="0"/>
              <a:cs typeface="Times New Roman" pitchFamily="18" charset="0"/>
            </a:endParaRPr>
          </a:p>
          <a:p>
            <a:pPr>
              <a:buFont typeface="Arial" charset="0"/>
              <a:buNone/>
              <a:defRPr/>
            </a:pP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A. Vi phạm pháp luật hành chính</a:t>
            </a:r>
          </a:p>
          <a:p>
            <a:pPr>
              <a:buFont typeface="Arial" charset="0"/>
              <a:buNone/>
              <a:defRPr/>
            </a:pPr>
            <a:r>
              <a:rPr lang="en-US" sz="2400" dirty="0">
                <a:latin typeface="Times New Roman" pitchFamily="18" charset="0"/>
                <a:cs typeface="Times New Roman" pitchFamily="18" charset="0"/>
              </a:rPr>
              <a:t>	B. Vi phạm pháp luật hình sự</a:t>
            </a:r>
          </a:p>
          <a:p>
            <a:pPr>
              <a:buFont typeface="Arial" charset="0"/>
              <a:buNone/>
              <a:defRPr/>
            </a:pPr>
            <a:r>
              <a:rPr lang="en-US" sz="2400" dirty="0">
                <a:latin typeface="Times New Roman" pitchFamily="18" charset="0"/>
                <a:cs typeface="Times New Roman" pitchFamily="18" charset="0"/>
              </a:rPr>
              <a:t>	C. Vi phạm pháp luật dân sự</a:t>
            </a:r>
          </a:p>
          <a:p>
            <a:pPr>
              <a:buFont typeface="Arial" charset="0"/>
              <a:buNone/>
              <a:defRPr/>
            </a:pPr>
            <a:r>
              <a:rPr lang="en-US" sz="2400" dirty="0">
                <a:latin typeface="Times New Roman" pitchFamily="18" charset="0"/>
                <a:cs typeface="Times New Roman" pitchFamily="18" charset="0"/>
              </a:rPr>
              <a:t>	D. Vi phạm kỉ luật</a:t>
            </a:r>
          </a:p>
          <a:p>
            <a:pPr>
              <a:buFont typeface="Arial" charset="0"/>
              <a:buNone/>
              <a:defRPr/>
            </a:pPr>
            <a:endParaRPr lang="en-US" sz="2400" b="1" i="1" dirty="0">
              <a:latin typeface="Times New Roman" pitchFamily="18" charset="0"/>
              <a:cs typeface="Times New Roman" pitchFamily="18" charset="0"/>
            </a:endParaRPr>
          </a:p>
          <a:p>
            <a:pPr>
              <a:buFont typeface="Arial" charset="0"/>
              <a:buNone/>
              <a:defRPr/>
            </a:pPr>
            <a:endParaRPr lang="en-US" sz="2400" dirty="0">
              <a:latin typeface="Times New Roman" pitchFamily="18" charset="0"/>
              <a:cs typeface="Times New Roman" pitchFamily="18" charset="0"/>
            </a:endParaRPr>
          </a:p>
        </p:txBody>
      </p:sp>
      <p:sp>
        <p:nvSpPr>
          <p:cNvPr id="60" name="Oval 13"/>
          <p:cNvSpPr>
            <a:spLocks noChangeArrowheads="1"/>
          </p:cNvSpPr>
          <p:nvPr/>
        </p:nvSpPr>
        <p:spPr bwMode="auto">
          <a:xfrm>
            <a:off x="2219325" y="3763963"/>
            <a:ext cx="381000" cy="457200"/>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400" b="1">
                <a:solidFill>
                  <a:srgbClr val="FF0000"/>
                </a:solidFill>
                <a:latin typeface="Times New Roman" pitchFamily="18" charset="0"/>
                <a:cs typeface="Times New Roman" pitchFamily="18" charset="0"/>
              </a:rPr>
              <a:t>B.</a:t>
            </a:r>
          </a:p>
        </p:txBody>
      </p:sp>
      <p:sp>
        <p:nvSpPr>
          <p:cNvPr id="30" name="TextBox 29"/>
          <p:cNvSpPr txBox="1">
            <a:spLocks noChangeArrowheads="1"/>
          </p:cNvSpPr>
          <p:nvPr/>
        </p:nvSpPr>
        <p:spPr bwMode="auto">
          <a:xfrm>
            <a:off x="6705600" y="4495800"/>
            <a:ext cx="13716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FFFFFF"/>
                </a:solidFill>
                <a:latin typeface="Times New Roman" pitchFamily="18" charset="0"/>
              </a:rPr>
              <a:t>j</a:t>
            </a:r>
          </a:p>
        </p:txBody>
      </p:sp>
      <p:pic>
        <p:nvPicPr>
          <p:cNvPr id="69662"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69663" name="Picture 5" descr="POINSET2"/>
          <p:cNvPicPr>
            <a:picLocks noChangeAspect="1" noChangeArrowheads="1"/>
          </p:cNvPicPr>
          <p:nvPr/>
        </p:nvPicPr>
        <p:blipFill>
          <a:blip r:embed="rId6"/>
          <a:srcRect/>
          <a:stretch>
            <a:fillRect/>
          </a:stretch>
        </p:blipFill>
        <p:spPr bwMode="auto">
          <a:xfrm flipH="1">
            <a:off x="9417050" y="0"/>
            <a:ext cx="1250950" cy="1196975"/>
          </a:xfrm>
          <a:prstGeom prst="rect">
            <a:avLst/>
          </a:prstGeom>
          <a:noFill/>
          <a:ln w="9525">
            <a:noFill/>
            <a:miter lim="800000"/>
            <a:headEnd/>
            <a:tailEnd/>
          </a:ln>
        </p:spPr>
      </p:pic>
      <p:pic>
        <p:nvPicPr>
          <p:cNvPr id="69664"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69665"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60"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70669"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59" name="Content Placeholder 58">
            <a:extLst/>
          </p:cNvPr>
          <p:cNvSpPr>
            <a:spLocks noGrp="1"/>
          </p:cNvSpPr>
          <p:nvPr>
            <p:ph/>
          </p:nvPr>
        </p:nvSpPr>
        <p:spPr>
          <a:xfrm>
            <a:off x="1828800" y="304800"/>
            <a:ext cx="7939088" cy="5851525"/>
          </a:xfrm>
        </p:spPr>
        <p:txBody>
          <a:bodyPr>
            <a:normAutofit/>
          </a:bodyPr>
          <a:lstStyle/>
          <a:p>
            <a:pPr>
              <a:buFont typeface="Arial" charset="0"/>
              <a:buNone/>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3</a:t>
            </a: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vi dùng xe công đi lễ chùa của cán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thuộc loại vi phạm nào sau đây:</a:t>
            </a:r>
            <a:r>
              <a:rPr lang="en-US" sz="2800" u="sng"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buFont typeface="Arial" charset="0"/>
              <a:buNone/>
              <a:defRPr/>
            </a:pPr>
            <a:endParaRPr lang="en-US" sz="2400" b="1" i="1" dirty="0">
              <a:latin typeface="Times New Roman" pitchFamily="18" charset="0"/>
              <a:cs typeface="Times New Roman" pitchFamily="18" charset="0"/>
            </a:endParaRPr>
          </a:p>
          <a:p>
            <a:pPr>
              <a:buFont typeface="Arial" charset="0"/>
              <a:buNone/>
              <a:defRPr/>
            </a:pP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A.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pháp luật Hành chính</a:t>
            </a:r>
          </a:p>
          <a:p>
            <a:pPr>
              <a:buFont typeface="Arial" charset="0"/>
              <a:buNone/>
              <a:defRPr/>
            </a:pPr>
            <a:r>
              <a:rPr lang="en-US" sz="2400" b="1" dirty="0">
                <a:latin typeface="Times New Roman" pitchFamily="18" charset="0"/>
                <a:cs typeface="Times New Roman" pitchFamily="18" charset="0"/>
              </a:rPr>
              <a:t>	B. Vi phạm pháp luật Hình sự</a:t>
            </a:r>
          </a:p>
          <a:p>
            <a:pPr>
              <a:buFont typeface="Arial" charset="0"/>
              <a:buNone/>
              <a:defRPr/>
            </a:pPr>
            <a:r>
              <a:rPr lang="en-US" sz="2400" b="1" dirty="0">
                <a:latin typeface="Times New Roman" pitchFamily="18" charset="0"/>
                <a:cs typeface="Times New Roman" pitchFamily="18" charset="0"/>
              </a:rPr>
              <a:t>	C. Vi phạm pháp luật dân sự</a:t>
            </a:r>
          </a:p>
          <a:p>
            <a:pPr>
              <a:buFont typeface="Arial" charset="0"/>
              <a:buNone/>
              <a:defRPr/>
            </a:pPr>
            <a:r>
              <a:rPr lang="en-US" sz="2400" b="1" dirty="0">
                <a:latin typeface="Times New Roman" pitchFamily="18" charset="0"/>
                <a:cs typeface="Times New Roman" pitchFamily="18" charset="0"/>
              </a:rPr>
              <a:t>	D. Vi phạm kỉ luật</a:t>
            </a:r>
          </a:p>
          <a:p>
            <a:pPr>
              <a:buFont typeface="Arial" charset="0"/>
              <a:buNone/>
              <a:defRPr/>
            </a:pPr>
            <a:endParaRPr lang="en-US" sz="2400" b="1" i="1" dirty="0">
              <a:latin typeface="Times New Roman" pitchFamily="18" charset="0"/>
              <a:cs typeface="Times New Roman" pitchFamily="18" charset="0"/>
            </a:endParaRPr>
          </a:p>
          <a:p>
            <a:pPr>
              <a:buFont typeface="Arial" charset="0"/>
              <a:buNone/>
              <a:defRPr/>
            </a:pPr>
            <a:r>
              <a:rPr lang="en-US" sz="2400" dirty="0">
                <a:latin typeface="Times New Roman" pitchFamily="18" charset="0"/>
                <a:cs typeface="Times New Roman" pitchFamily="18" charset="0"/>
              </a:rPr>
              <a:t> </a:t>
            </a:r>
          </a:p>
        </p:txBody>
      </p:sp>
      <p:sp>
        <p:nvSpPr>
          <p:cNvPr id="60" name="Oval 13"/>
          <p:cNvSpPr>
            <a:spLocks noChangeArrowheads="1"/>
          </p:cNvSpPr>
          <p:nvPr/>
        </p:nvSpPr>
        <p:spPr bwMode="auto">
          <a:xfrm>
            <a:off x="2149475" y="3341688"/>
            <a:ext cx="441325" cy="457200"/>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400" b="1">
                <a:solidFill>
                  <a:srgbClr val="FF0000"/>
                </a:solidFill>
                <a:latin typeface="Times New Roman" pitchFamily="18" charset="0"/>
                <a:cs typeface="Times New Roman" pitchFamily="18" charset="0"/>
              </a:rPr>
              <a:t>D.</a:t>
            </a:r>
          </a:p>
        </p:txBody>
      </p:sp>
      <p:sp>
        <p:nvSpPr>
          <p:cNvPr id="30" name="TextBox 29"/>
          <p:cNvSpPr txBox="1">
            <a:spLocks noChangeArrowheads="1"/>
          </p:cNvSpPr>
          <p:nvPr/>
        </p:nvSpPr>
        <p:spPr bwMode="auto">
          <a:xfrm>
            <a:off x="6248400" y="3200400"/>
            <a:ext cx="12954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FFFFFF"/>
                </a:solidFill>
                <a:latin typeface="Times New Roman" pitchFamily="18" charset="0"/>
              </a:rPr>
              <a:t>t</a:t>
            </a:r>
          </a:p>
        </p:txBody>
      </p:sp>
      <p:pic>
        <p:nvPicPr>
          <p:cNvPr id="70686"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70687" name="Picture 5" descr="POINSET2"/>
          <p:cNvPicPr>
            <a:picLocks noChangeAspect="1" noChangeArrowheads="1"/>
          </p:cNvPicPr>
          <p:nvPr/>
        </p:nvPicPr>
        <p:blipFill>
          <a:blip r:embed="rId6"/>
          <a:srcRect/>
          <a:stretch>
            <a:fillRect/>
          </a:stretch>
        </p:blipFill>
        <p:spPr bwMode="auto">
          <a:xfrm flipH="1">
            <a:off x="9407525" y="0"/>
            <a:ext cx="1260475" cy="1143000"/>
          </a:xfrm>
          <a:prstGeom prst="rect">
            <a:avLst/>
          </a:prstGeom>
          <a:noFill/>
          <a:ln w="9525">
            <a:noFill/>
            <a:miter lim="800000"/>
            <a:headEnd/>
            <a:tailEnd/>
          </a:ln>
        </p:spPr>
      </p:pic>
      <p:pic>
        <p:nvPicPr>
          <p:cNvPr id="70688"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70689"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checkerboard(across)">
                                      <p:cBhvr>
                                        <p:cTn id="1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60"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71693"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59" name="Content Placeholder 58">
            <a:extLst/>
          </p:cNvPr>
          <p:cNvSpPr>
            <a:spLocks noGrp="1"/>
          </p:cNvSpPr>
          <p:nvPr>
            <p:ph/>
          </p:nvPr>
        </p:nvSpPr>
        <p:spPr>
          <a:xfrm>
            <a:off x="1758950" y="257175"/>
            <a:ext cx="8604250" cy="4602163"/>
          </a:xfrm>
        </p:spPr>
        <p:txBody>
          <a:bodyPr>
            <a:normAutofit/>
          </a:bodyPr>
          <a:lstStyle/>
          <a:p>
            <a:pPr>
              <a:buFont typeface="Arial" charset="0"/>
              <a:buNone/>
              <a:defRPr/>
            </a:pPr>
            <a:r>
              <a:rPr lang="en-US" sz="24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4 </a:t>
            </a: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vi đá bóng, đá cầu hoặc các hoạt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thao</a:t>
            </a:r>
            <a:endParaRPr lang="en-US" sz="2800" dirty="0">
              <a:latin typeface="Times New Roman" pitchFamily="18" charset="0"/>
              <a:cs typeface="Times New Roman" pitchFamily="18" charset="0"/>
            </a:endParaRP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đường giao thông có vi phạm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p>
          <a:p>
            <a:pPr>
              <a:buFont typeface="Arial" charset="0"/>
              <a:buNone/>
              <a:defRPr/>
            </a:pPr>
            <a:r>
              <a:rPr lang="en-US" sz="2400" b="1" i="1" dirty="0">
                <a:latin typeface="Times New Roman" pitchFamily="18" charset="0"/>
                <a:cs typeface="Times New Roman" pitchFamily="18" charset="0"/>
              </a:rPr>
              <a:t>        </a:t>
            </a:r>
          </a:p>
          <a:p>
            <a:pPr>
              <a:buFont typeface="Arial" charset="0"/>
              <a:buNone/>
              <a:defRPr/>
            </a:pPr>
            <a:r>
              <a:rPr lang="en-US" sz="2400" b="1" i="1" dirty="0">
                <a:latin typeface="Times New Roman" pitchFamily="18" charset="0"/>
                <a:cs typeface="Times New Roman" pitchFamily="18" charset="0"/>
              </a:rPr>
              <a:t>		  </a:t>
            </a:r>
            <a:r>
              <a:rPr lang="en-US" sz="2800" b="1" dirty="0">
                <a:latin typeface="Times New Roman" pitchFamily="18" charset="0"/>
                <a:cs typeface="Times New Roman" pitchFamily="18" charset="0"/>
              </a:rPr>
              <a:t>A. Có                                              B. Không </a:t>
            </a:r>
          </a:p>
          <a:p>
            <a:pPr>
              <a:buFont typeface="Arial" charset="0"/>
              <a:buNone/>
              <a:defRPr/>
            </a:pPr>
            <a:endParaRPr lang="en-US" sz="2400" dirty="0">
              <a:latin typeface="Times New Roman" pitchFamily="18" charset="0"/>
              <a:cs typeface="Times New Roman" pitchFamily="18" charset="0"/>
            </a:endParaRPr>
          </a:p>
        </p:txBody>
      </p:sp>
      <p:sp>
        <p:nvSpPr>
          <p:cNvPr id="60" name="Oval 13"/>
          <p:cNvSpPr>
            <a:spLocks noChangeArrowheads="1"/>
          </p:cNvSpPr>
          <p:nvPr/>
        </p:nvSpPr>
        <p:spPr bwMode="auto">
          <a:xfrm>
            <a:off x="2806700" y="2057400"/>
            <a:ext cx="452438" cy="522288"/>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800" b="1">
                <a:solidFill>
                  <a:srgbClr val="FF0000"/>
                </a:solidFill>
                <a:latin typeface="Times New Roman" pitchFamily="18" charset="0"/>
                <a:cs typeface="Times New Roman" pitchFamily="18" charset="0"/>
              </a:rPr>
              <a:t>A.</a:t>
            </a:r>
          </a:p>
        </p:txBody>
      </p:sp>
      <p:sp>
        <p:nvSpPr>
          <p:cNvPr id="30" name="TextBox 29"/>
          <p:cNvSpPr txBox="1">
            <a:spLocks noChangeArrowheads="1"/>
          </p:cNvSpPr>
          <p:nvPr/>
        </p:nvSpPr>
        <p:spPr bwMode="auto">
          <a:xfrm>
            <a:off x="6858000" y="2819400"/>
            <a:ext cx="10668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FFFFFF"/>
                </a:solidFill>
                <a:latin typeface="Times New Roman" pitchFamily="18" charset="0"/>
              </a:rPr>
              <a:t>e</a:t>
            </a:r>
          </a:p>
        </p:txBody>
      </p:sp>
      <p:pic>
        <p:nvPicPr>
          <p:cNvPr id="71710"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71711" name="Picture 5" descr="POINSET2"/>
          <p:cNvPicPr>
            <a:picLocks noChangeAspect="1" noChangeArrowheads="1"/>
          </p:cNvPicPr>
          <p:nvPr/>
        </p:nvPicPr>
        <p:blipFill>
          <a:blip r:embed="rId6"/>
          <a:srcRect/>
          <a:stretch>
            <a:fillRect/>
          </a:stretch>
        </p:blipFill>
        <p:spPr bwMode="auto">
          <a:xfrm flipH="1">
            <a:off x="9407525" y="0"/>
            <a:ext cx="1260475" cy="1143000"/>
          </a:xfrm>
          <a:prstGeom prst="rect">
            <a:avLst/>
          </a:prstGeom>
          <a:noFill/>
          <a:ln w="9525">
            <a:noFill/>
            <a:miter lim="800000"/>
            <a:headEnd/>
            <a:tailEnd/>
          </a:ln>
        </p:spPr>
      </p:pic>
      <p:pic>
        <p:nvPicPr>
          <p:cNvPr id="71712"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71713"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diamond(in)">
                                      <p:cBhvr>
                                        <p:cTn id="12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60" grpId="0" animBg="1"/>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72717"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37916" name="Content Placeholder 58">
            <a:extLst/>
          </p:cNvPr>
          <p:cNvSpPr>
            <a:spLocks noGrp="1"/>
          </p:cNvSpPr>
          <p:nvPr>
            <p:ph/>
          </p:nvPr>
        </p:nvSpPr>
        <p:spPr>
          <a:xfrm>
            <a:off x="1828800" y="274638"/>
            <a:ext cx="8443913" cy="5851525"/>
          </a:xfrm>
        </p:spPr>
        <p:txBody>
          <a:bodyPr/>
          <a:lstStyle/>
          <a:p>
            <a:pPr>
              <a:buFont typeface="Arial" charset="0"/>
              <a:buNone/>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5</a:t>
            </a:r>
          </a:p>
          <a:p>
            <a:pPr marL="0">
              <a:spcBef>
                <a:spcPts val="0"/>
              </a:spcBef>
              <a:buFont typeface="Arial" panose="020B0604020202020204" pitchFamily="34" charset="0"/>
              <a:buNone/>
              <a:defRPr/>
            </a:pPr>
            <a:r>
              <a:rPr lang="en-US" sz="2800" b="1"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endParaRPr lang="en-US" sz="2800" dirty="0">
              <a:latin typeface="Times New Roman" pitchFamily="18" charset="0"/>
              <a:cs typeface="Times New Roman" pitchFamily="18" charset="0"/>
            </a:endParaRP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phạm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marL="0">
              <a:spcBef>
                <a:spcPts val="0"/>
              </a:spcBef>
              <a:buFont typeface="Arial" panose="020B0604020202020204" pitchFamily="34" charset="0"/>
              <a:buNone/>
              <a:defRPr/>
            </a:pPr>
            <a:endParaRPr lang="en-US" sz="2800" dirty="0">
              <a:latin typeface="Times New Roman" pitchFamily="18" charset="0"/>
              <a:cs typeface="Times New Roman" pitchFamily="18" charset="0"/>
            </a:endParaRPr>
          </a:p>
          <a:p>
            <a:pPr>
              <a:buFont typeface="Arial" charset="0"/>
              <a:buNone/>
              <a:defRPr/>
            </a:pP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A.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endParaRPr lang="en-US" sz="2400" b="1" dirty="0">
              <a:latin typeface="Times New Roman" pitchFamily="18" charset="0"/>
              <a:cs typeface="Times New Roman" pitchFamily="18" charset="0"/>
            </a:endParaRPr>
          </a:p>
          <a:p>
            <a:pPr>
              <a:buFont typeface="Arial" charset="0"/>
              <a:buNone/>
              <a:defRPr/>
            </a:pPr>
            <a:r>
              <a:rPr lang="en-US" sz="2400" b="1" dirty="0">
                <a:latin typeface="Times New Roman" pitchFamily="18" charset="0"/>
                <a:cs typeface="Times New Roman" pitchFamily="18" charset="0"/>
              </a:rPr>
              <a:t>          B.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endParaRPr lang="en-US" sz="2400" b="1" dirty="0">
              <a:latin typeface="Times New Roman" pitchFamily="18" charset="0"/>
              <a:cs typeface="Times New Roman" pitchFamily="18" charset="0"/>
            </a:endParaRPr>
          </a:p>
          <a:p>
            <a:pPr>
              <a:buFont typeface="Arial" charset="0"/>
              <a:buNone/>
              <a:defRPr/>
            </a:pPr>
            <a:r>
              <a:rPr lang="en-US" sz="2400" b="1" dirty="0">
                <a:latin typeface="Times New Roman" pitchFamily="18" charset="0"/>
                <a:cs typeface="Times New Roman" pitchFamily="18" charset="0"/>
              </a:rPr>
              <a:t> 	     C.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endParaRPr lang="en-US" sz="2400" b="1" dirty="0">
              <a:latin typeface="Times New Roman" pitchFamily="18" charset="0"/>
              <a:cs typeface="Times New Roman" pitchFamily="18" charset="0"/>
            </a:endParaRPr>
          </a:p>
          <a:p>
            <a:pPr>
              <a:buFont typeface="Arial" charset="0"/>
              <a:buNone/>
              <a:defRPr/>
            </a:pPr>
            <a:r>
              <a:rPr lang="en-US" sz="2400" b="1" dirty="0">
                <a:latin typeface="Times New Roman" pitchFamily="18" charset="0"/>
                <a:cs typeface="Times New Roman" pitchFamily="18" charset="0"/>
              </a:rPr>
              <a:t>          D. Vi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endParaRPr lang="en-US" sz="2400" b="1" dirty="0">
              <a:latin typeface="Times New Roman" pitchFamily="18" charset="0"/>
              <a:cs typeface="Times New Roman" pitchFamily="18" charset="0"/>
            </a:endParaRPr>
          </a:p>
          <a:p>
            <a:pPr>
              <a:buFont typeface="Arial" charset="0"/>
              <a:buNone/>
              <a:defRPr/>
            </a:pPr>
            <a:endParaRPr lang="en-US" sz="2400" dirty="0">
              <a:latin typeface="Times New Roman" pitchFamily="18" charset="0"/>
              <a:cs typeface="Times New Roman" pitchFamily="18" charset="0"/>
            </a:endParaRPr>
          </a:p>
        </p:txBody>
      </p:sp>
      <p:sp>
        <p:nvSpPr>
          <p:cNvPr id="60" name="Oval 13"/>
          <p:cNvSpPr>
            <a:spLocks noChangeArrowheads="1"/>
          </p:cNvSpPr>
          <p:nvPr/>
        </p:nvSpPr>
        <p:spPr bwMode="auto">
          <a:xfrm>
            <a:off x="2582863" y="2819400"/>
            <a:ext cx="381000" cy="533400"/>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400" b="1">
                <a:solidFill>
                  <a:srgbClr val="FF0000"/>
                </a:solidFill>
                <a:latin typeface="Times New Roman" pitchFamily="18" charset="0"/>
                <a:cs typeface="Times New Roman" pitchFamily="18" charset="0"/>
              </a:rPr>
              <a:t>C.</a:t>
            </a:r>
          </a:p>
        </p:txBody>
      </p:sp>
      <p:sp>
        <p:nvSpPr>
          <p:cNvPr id="30" name="TextBox 29"/>
          <p:cNvSpPr txBox="1">
            <a:spLocks noChangeArrowheads="1"/>
          </p:cNvSpPr>
          <p:nvPr/>
        </p:nvSpPr>
        <p:spPr bwMode="auto">
          <a:xfrm>
            <a:off x="6858000" y="2819400"/>
            <a:ext cx="1066800"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400">
                <a:solidFill>
                  <a:srgbClr val="FFFFFF"/>
                </a:solidFill>
                <a:latin typeface="Times New Roman" pitchFamily="18" charset="0"/>
              </a:rPr>
              <a:t>e</a:t>
            </a:r>
          </a:p>
        </p:txBody>
      </p:sp>
      <p:pic>
        <p:nvPicPr>
          <p:cNvPr id="72734"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72735" name="Picture 5" descr="POINSET2"/>
          <p:cNvPicPr>
            <a:picLocks noChangeAspect="1" noChangeArrowheads="1"/>
          </p:cNvPicPr>
          <p:nvPr/>
        </p:nvPicPr>
        <p:blipFill>
          <a:blip r:embed="rId6"/>
          <a:srcRect/>
          <a:stretch>
            <a:fillRect/>
          </a:stretch>
        </p:blipFill>
        <p:spPr bwMode="auto">
          <a:xfrm flipH="1">
            <a:off x="9407525" y="0"/>
            <a:ext cx="1260475" cy="1143000"/>
          </a:xfrm>
          <a:prstGeom prst="rect">
            <a:avLst/>
          </a:prstGeom>
          <a:noFill/>
          <a:ln w="9525">
            <a:noFill/>
            <a:miter lim="800000"/>
            <a:headEnd/>
            <a:tailEnd/>
          </a:ln>
        </p:spPr>
      </p:pic>
      <p:pic>
        <p:nvPicPr>
          <p:cNvPr id="72736"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72737"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diamond(in)">
                                      <p:cBhvr>
                                        <p:cTn id="12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60" grpId="0" animBg="1"/>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val 6"/>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1788"/>
            <a:ext cx="504825" cy="57626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840913"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767888" y="333375"/>
            <a:ext cx="504825"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9696450" y="333375"/>
            <a:ext cx="647700" cy="576263"/>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rPr>
              <a:t>10</a:t>
            </a:r>
          </a:p>
        </p:txBody>
      </p:sp>
      <p:sp>
        <p:nvSpPr>
          <p:cNvPr id="73741" name="Oval 20"/>
          <p:cNvSpPr>
            <a:spLocks noChangeArrowheads="1"/>
          </p:cNvSpPr>
          <p:nvPr/>
        </p:nvSpPr>
        <p:spPr bwMode="auto">
          <a:xfrm>
            <a:off x="9417050" y="2540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pPr eaLnBrk="0" hangingPunct="0">
              <a:spcBef>
                <a:spcPct val="50000"/>
              </a:spcBef>
              <a:buFont typeface="Arial" charset="0"/>
              <a:buNone/>
            </a:pPr>
            <a:endParaRPr lang="en-US" altLang="en-US" sz="2400">
              <a:solidFill>
                <a:srgbClr val="000000"/>
              </a:solidFill>
              <a:latin typeface="Times New Roman" pitchFamily="18" charset="0"/>
            </a:endParaRPr>
          </a:p>
        </p:txBody>
      </p:sp>
      <p:sp>
        <p:nvSpPr>
          <p:cNvPr id="44" name="AutoShape 21">
            <a:extLst/>
          </p:cNvPr>
          <p:cNvSpPr>
            <a:spLocks noChangeArrowheads="1"/>
          </p:cNvSpPr>
          <p:nvPr/>
        </p:nvSpPr>
        <p:spPr bwMode="auto">
          <a:xfrm>
            <a:off x="9677400" y="304800"/>
            <a:ext cx="685800" cy="609600"/>
          </a:xfrm>
          <a:prstGeom prst="star5">
            <a:avLst/>
          </a:prstGeom>
          <a:solidFill>
            <a:srgbClr val="FF9900"/>
          </a:solidFill>
          <a:ln w="9525">
            <a:solidFill>
              <a:schemeClr val="tx1"/>
            </a:solidFill>
            <a:miter lim="800000"/>
            <a:headEnd/>
            <a:tailEnd/>
          </a:ln>
          <a:effectLst/>
        </p:spPr>
        <p:txBody>
          <a:bodyPr wrap="none" anchor="ctr"/>
          <a:lstStyle/>
          <a:p>
            <a:pPr eaLnBrk="0" hangingPunct="0">
              <a:spcBef>
                <a:spcPct val="50000"/>
              </a:spcBef>
              <a:defRPr/>
            </a:pPr>
            <a:endParaRPr lang="en-US" sz="2400">
              <a:solidFill>
                <a:prstClr val="black"/>
              </a:solidFill>
              <a:latin typeface="Times New Roman" panose="02020603050405020304" pitchFamily="18" charset="0"/>
              <a:cs typeface="+mn-cs"/>
            </a:endParaRPr>
          </a:p>
        </p:txBody>
      </p:sp>
      <p:sp>
        <p:nvSpPr>
          <p:cNvPr id="45" name="Oval 4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900">
                <a:solidFill>
                  <a:srgbClr val="FF3300"/>
                </a:solidFill>
                <a:latin typeface=".VnBodoniH" pitchFamily="34" charset="0"/>
              </a:rPr>
              <a:t>HÕt giê</a:t>
            </a:r>
          </a:p>
        </p:txBody>
      </p:sp>
      <p:sp>
        <p:nvSpPr>
          <p:cNvPr id="46" name="Oval 42"/>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a:t>
            </a:r>
          </a:p>
        </p:txBody>
      </p:sp>
      <p:sp>
        <p:nvSpPr>
          <p:cNvPr id="47" name="Oval 43"/>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2</a:t>
            </a:r>
          </a:p>
        </p:txBody>
      </p:sp>
      <p:sp>
        <p:nvSpPr>
          <p:cNvPr id="48" name="Oval 44"/>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3</a:t>
            </a:r>
          </a:p>
        </p:txBody>
      </p:sp>
      <p:sp>
        <p:nvSpPr>
          <p:cNvPr id="49" name="Oval 45"/>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4</a:t>
            </a:r>
          </a:p>
        </p:txBody>
      </p:sp>
      <p:sp>
        <p:nvSpPr>
          <p:cNvPr id="50" name="Oval 46"/>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5</a:t>
            </a:r>
          </a:p>
        </p:txBody>
      </p:sp>
      <p:sp>
        <p:nvSpPr>
          <p:cNvPr id="51" name="Oval 47"/>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6</a:t>
            </a:r>
          </a:p>
        </p:txBody>
      </p:sp>
      <p:sp>
        <p:nvSpPr>
          <p:cNvPr id="52" name="Oval 48"/>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7</a:t>
            </a:r>
          </a:p>
        </p:txBody>
      </p:sp>
      <p:sp>
        <p:nvSpPr>
          <p:cNvPr id="53" name="Oval 49"/>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8</a:t>
            </a:r>
          </a:p>
        </p:txBody>
      </p:sp>
      <p:sp>
        <p:nvSpPr>
          <p:cNvPr id="54" name="Oval 50"/>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800">
                <a:solidFill>
                  <a:srgbClr val="FF3300"/>
                </a:solidFill>
                <a:latin typeface=".VnBodoniH" pitchFamily="34" charset="0"/>
              </a:rPr>
              <a:t>9</a:t>
            </a:r>
          </a:p>
        </p:txBody>
      </p:sp>
      <p:sp>
        <p:nvSpPr>
          <p:cNvPr id="55" name="Oval 51"/>
          <p:cNvSpPr>
            <a:spLocks noChangeArrowheads="1"/>
          </p:cNvSpPr>
          <p:nvPr/>
        </p:nvSpPr>
        <p:spPr bwMode="auto">
          <a:xfrm>
            <a:off x="9664700" y="257175"/>
            <a:ext cx="685800" cy="585788"/>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r>
              <a:rPr lang="en-US" altLang="en-US" sz="2400">
                <a:solidFill>
                  <a:srgbClr val="FF3300"/>
                </a:solidFill>
                <a:latin typeface=".VnBodoniH" pitchFamily="34" charset="0"/>
              </a:rPr>
              <a:t>10</a:t>
            </a:r>
          </a:p>
        </p:txBody>
      </p:sp>
      <p:sp>
        <p:nvSpPr>
          <p:cNvPr id="56" name="Oval 52"/>
          <p:cNvSpPr>
            <a:spLocks noChangeArrowheads="1"/>
          </p:cNvSpPr>
          <p:nvPr/>
        </p:nvSpPr>
        <p:spPr bwMode="auto">
          <a:xfrm>
            <a:off x="9664700" y="257175"/>
            <a:ext cx="685800" cy="609600"/>
          </a:xfrm>
          <a:prstGeom prst="ellipse">
            <a:avLst/>
          </a:prstGeom>
          <a:solidFill>
            <a:srgbClr val="FFCC99"/>
          </a:solidFill>
          <a:ln w="76200" cmpd="tri">
            <a:solidFill>
              <a:schemeClr val="tx1"/>
            </a:solidFill>
            <a:round/>
            <a:headEnd/>
            <a:tailEnd/>
          </a:ln>
        </p:spPr>
        <p:txBody>
          <a:bodyPr wrap="none" anchor="ctr"/>
          <a:lstStyle/>
          <a:p>
            <a:pPr algn="ctr" eaLnBrk="0" hangingPunct="0">
              <a:spcBef>
                <a:spcPct val="50000"/>
              </a:spcBef>
              <a:buFont typeface="Arial" charset="0"/>
              <a:buNone/>
            </a:pPr>
            <a:endParaRPr lang="en-US" altLang="en-US" sz="4800">
              <a:solidFill>
                <a:srgbClr val="000000"/>
              </a:solidFill>
              <a:latin typeface=".VnBodoniH" pitchFamily="34" charset="0"/>
            </a:endParaRPr>
          </a:p>
        </p:txBody>
      </p:sp>
      <p:sp>
        <p:nvSpPr>
          <p:cNvPr id="38940" name="Content Placeholder 58">
            <a:extLst/>
          </p:cNvPr>
          <p:cNvSpPr>
            <a:spLocks noGrp="1"/>
          </p:cNvSpPr>
          <p:nvPr>
            <p:ph/>
          </p:nvPr>
        </p:nvSpPr>
        <p:spPr>
          <a:xfrm>
            <a:off x="609600" y="274638"/>
            <a:ext cx="10972800" cy="5851525"/>
          </a:xfrm>
        </p:spPr>
        <p:txBody>
          <a:bodyPr/>
          <a:lstStyle/>
          <a:p>
            <a:pPr algn="ctr">
              <a:buFont typeface="Arial" charset="0"/>
              <a:buNone/>
              <a:defRPr/>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6</a:t>
            </a:r>
          </a:p>
          <a:p>
            <a:pPr marL="0" algn="ctr">
              <a:spcBef>
                <a:spcPts val="0"/>
              </a:spcBef>
              <a:buFont typeface="Arial" panose="020B0604020202020204" pitchFamily="34" charset="0"/>
              <a:buNone/>
              <a:defRPr/>
            </a:pPr>
            <a:r>
              <a:rPr lang="en-US" sz="2800"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buôn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ma </a:t>
            </a:r>
            <a:r>
              <a:rPr lang="en-US" sz="2800" dirty="0" err="1">
                <a:latin typeface="Times New Roman" pitchFamily="18" charset="0"/>
                <a:cs typeface="Times New Roman" pitchFamily="18" charset="0"/>
              </a:rPr>
              <a:t>túy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vi </a:t>
            </a:r>
          </a:p>
          <a:p>
            <a:pPr marL="0">
              <a:spcBef>
                <a:spcPts val="0"/>
              </a:spcBef>
              <a:buFont typeface="Arial" panose="020B0604020202020204" pitchFamily="34" charset="0"/>
              <a:buNone/>
              <a:defRPr/>
            </a:pP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phạm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chính</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 </a:t>
            </a:r>
          </a:p>
          <a:p>
            <a:pPr marL="0">
              <a:spcBef>
                <a:spcPts val="0"/>
              </a:spcBef>
              <a:buFont typeface="Arial" panose="020B0604020202020204" pitchFamily="34" charset="0"/>
              <a:buNone/>
              <a:defRPr/>
            </a:pPr>
            <a:r>
              <a:rPr lang="en-US" sz="2400" b="1" dirty="0">
                <a:latin typeface="Times New Roman" pitchFamily="18" charset="0"/>
                <a:cs typeface="Times New Roman" pitchFamily="18" charset="0"/>
              </a:rPr>
              <a:t>        </a:t>
            </a:r>
          </a:p>
          <a:p>
            <a:pPr algn="ctr">
              <a:buFont typeface="Arial" charset="0"/>
              <a:buNone/>
              <a:defRPr/>
            </a:pPr>
            <a:r>
              <a:rPr lang="en-US" sz="2400" b="1" dirty="0">
                <a:latin typeface="Times New Roman" pitchFamily="18" charset="0"/>
                <a:cs typeface="Times New Roman" pitchFamily="18" charset="0"/>
              </a:rPr>
              <a:t> A.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B. </a:t>
            </a:r>
            <a:r>
              <a:rPr lang="en-US" sz="2400" b="1" dirty="0" err="1">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29" name="Oval 9"/>
          <p:cNvSpPr>
            <a:spLocks noChangeArrowheads="1"/>
          </p:cNvSpPr>
          <p:nvPr/>
        </p:nvSpPr>
        <p:spPr bwMode="auto">
          <a:xfrm>
            <a:off x="7491413" y="1960563"/>
            <a:ext cx="434975" cy="533400"/>
          </a:xfrm>
          <a:prstGeom prst="ellipse">
            <a:avLst/>
          </a:prstGeom>
          <a:solidFill>
            <a:schemeClr val="bg1"/>
          </a:solidFill>
          <a:ln w="9525">
            <a:solidFill>
              <a:srgbClr val="FF0000"/>
            </a:solidFill>
            <a:round/>
            <a:headEnd/>
            <a:tailEnd/>
          </a:ln>
        </p:spPr>
        <p:txBody>
          <a:bodyPr wrap="none" anchor="ctr"/>
          <a:lstStyle/>
          <a:p>
            <a:pPr algn="ctr" eaLnBrk="0" hangingPunct="0">
              <a:spcBef>
                <a:spcPct val="50000"/>
              </a:spcBef>
              <a:buFont typeface="Arial" charset="0"/>
              <a:buNone/>
            </a:pPr>
            <a:r>
              <a:rPr lang="en-US" altLang="en-US" sz="2400" b="1">
                <a:solidFill>
                  <a:srgbClr val="FF0000"/>
                </a:solidFill>
                <a:latin typeface="Times New Roman" pitchFamily="18" charset="0"/>
              </a:rPr>
              <a:t>B.</a:t>
            </a:r>
          </a:p>
        </p:txBody>
      </p:sp>
      <p:sp>
        <p:nvSpPr>
          <p:cNvPr id="30" name="TextBox 29"/>
          <p:cNvSpPr txBox="1">
            <a:spLocks noChangeArrowheads="1"/>
          </p:cNvSpPr>
          <p:nvPr/>
        </p:nvSpPr>
        <p:spPr bwMode="auto">
          <a:xfrm>
            <a:off x="7772400" y="3505200"/>
            <a:ext cx="338138" cy="461963"/>
          </a:xfrm>
          <a:prstGeom prst="rect">
            <a:avLst/>
          </a:prstGeom>
          <a:noFill/>
          <a:ln w="9525">
            <a:noFill/>
            <a:miter lim="800000"/>
            <a:headEnd/>
            <a:tailEnd/>
          </a:ln>
        </p:spPr>
        <p:txBody>
          <a:bodyPr wrap="none">
            <a:spAutoFit/>
          </a:bodyPr>
          <a:lstStyle/>
          <a:p>
            <a:pPr eaLnBrk="0" hangingPunct="0">
              <a:spcBef>
                <a:spcPct val="50000"/>
              </a:spcBef>
              <a:buFont typeface="Arial" charset="0"/>
              <a:buNone/>
            </a:pPr>
            <a:r>
              <a:rPr lang="en-US" altLang="en-US" sz="2400">
                <a:solidFill>
                  <a:srgbClr val="FFFFFF"/>
                </a:solidFill>
                <a:latin typeface="Times New Roman" pitchFamily="18" charset="0"/>
              </a:rPr>
              <a:t>d</a:t>
            </a:r>
          </a:p>
        </p:txBody>
      </p:sp>
      <p:pic>
        <p:nvPicPr>
          <p:cNvPr id="73758" name="Picture 4" descr="POINSET2"/>
          <p:cNvPicPr>
            <a:picLocks noChangeAspect="1" noChangeArrowheads="1"/>
          </p:cNvPicPr>
          <p:nvPr/>
        </p:nvPicPr>
        <p:blipFill>
          <a:blip r:embed="rId6"/>
          <a:srcRect/>
          <a:stretch>
            <a:fillRect/>
          </a:stretch>
        </p:blipFill>
        <p:spPr bwMode="auto">
          <a:xfrm rot="16200000" flipH="1">
            <a:off x="1577182" y="-53182"/>
            <a:ext cx="1143000" cy="1249363"/>
          </a:xfrm>
          <a:prstGeom prst="rect">
            <a:avLst/>
          </a:prstGeom>
          <a:noFill/>
          <a:ln w="9525">
            <a:noFill/>
            <a:miter lim="800000"/>
            <a:headEnd/>
            <a:tailEnd/>
          </a:ln>
        </p:spPr>
      </p:pic>
      <p:pic>
        <p:nvPicPr>
          <p:cNvPr id="73759" name="Picture 5" descr="POINSET2"/>
          <p:cNvPicPr>
            <a:picLocks noChangeAspect="1" noChangeArrowheads="1"/>
          </p:cNvPicPr>
          <p:nvPr/>
        </p:nvPicPr>
        <p:blipFill>
          <a:blip r:embed="rId6"/>
          <a:srcRect/>
          <a:stretch>
            <a:fillRect/>
          </a:stretch>
        </p:blipFill>
        <p:spPr bwMode="auto">
          <a:xfrm flipH="1">
            <a:off x="9407525" y="0"/>
            <a:ext cx="1260475" cy="1143000"/>
          </a:xfrm>
          <a:prstGeom prst="rect">
            <a:avLst/>
          </a:prstGeom>
          <a:noFill/>
          <a:ln w="9525">
            <a:noFill/>
            <a:miter lim="800000"/>
            <a:headEnd/>
            <a:tailEnd/>
          </a:ln>
        </p:spPr>
      </p:pic>
      <p:pic>
        <p:nvPicPr>
          <p:cNvPr id="73760" name="Picture 7" descr="POINSET2"/>
          <p:cNvPicPr>
            <a:picLocks noChangeAspect="1" noChangeArrowheads="1"/>
          </p:cNvPicPr>
          <p:nvPr/>
        </p:nvPicPr>
        <p:blipFill>
          <a:blip r:embed="rId6"/>
          <a:srcRect/>
          <a:stretch>
            <a:fillRect/>
          </a:stretch>
        </p:blipFill>
        <p:spPr bwMode="auto">
          <a:xfrm rot="5400000" flipH="1">
            <a:off x="9209087" y="5399088"/>
            <a:ext cx="1393825" cy="1524000"/>
          </a:xfrm>
          <a:prstGeom prst="rect">
            <a:avLst/>
          </a:prstGeom>
          <a:noFill/>
          <a:ln w="9525">
            <a:noFill/>
            <a:miter lim="800000"/>
            <a:headEnd/>
            <a:tailEnd/>
          </a:ln>
        </p:spPr>
      </p:pic>
      <p:pic>
        <p:nvPicPr>
          <p:cNvPr id="73761" name="Picture 6" descr="POINSET2"/>
          <p:cNvPicPr>
            <a:picLocks noChangeAspect="1" noChangeArrowheads="1"/>
          </p:cNvPicPr>
          <p:nvPr/>
        </p:nvPicPr>
        <p:blipFill>
          <a:blip r:embed="rId6"/>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grpId="1"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grpId="1"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grpId="1"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grpId="1"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grpId="1"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grpId="1"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grpId="1"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grpId="1"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grpId="1"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grpId="1"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strips(downLeft)">
                                      <p:cBhvr>
                                        <p:cTn id="1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5" grpId="0" build="allAtOnce" animBg="1"/>
      <p:bldP spid="56" grpId="0" animBg="1"/>
      <p:bldP spid="29" grpId="0" animBg="1"/>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descr="POINSET2"/>
          <p:cNvPicPr>
            <a:picLocks noChangeAspect="1" noChangeArrowheads="1"/>
          </p:cNvPicPr>
          <p:nvPr/>
        </p:nvPicPr>
        <p:blipFill>
          <a:blip r:embed="rId2"/>
          <a:srcRect/>
          <a:stretch>
            <a:fillRect/>
          </a:stretch>
        </p:blipFill>
        <p:spPr bwMode="auto">
          <a:xfrm rot="16200000" flipH="1">
            <a:off x="1581150" y="-57150"/>
            <a:ext cx="1219200" cy="1333500"/>
          </a:xfrm>
          <a:prstGeom prst="rect">
            <a:avLst/>
          </a:prstGeom>
          <a:noFill/>
          <a:ln w="9525">
            <a:noFill/>
            <a:miter lim="800000"/>
            <a:headEnd/>
            <a:tailEnd/>
          </a:ln>
        </p:spPr>
      </p:pic>
      <p:pic>
        <p:nvPicPr>
          <p:cNvPr id="74754" name="Picture 5" descr="POINSET2"/>
          <p:cNvPicPr>
            <a:picLocks noChangeAspect="1" noChangeArrowheads="1"/>
          </p:cNvPicPr>
          <p:nvPr/>
        </p:nvPicPr>
        <p:blipFill>
          <a:blip r:embed="rId2"/>
          <a:srcRect/>
          <a:stretch>
            <a:fillRect/>
          </a:stretch>
        </p:blipFill>
        <p:spPr bwMode="auto">
          <a:xfrm flipH="1">
            <a:off x="9324975" y="0"/>
            <a:ext cx="1343025" cy="1219200"/>
          </a:xfrm>
          <a:prstGeom prst="rect">
            <a:avLst/>
          </a:prstGeom>
          <a:noFill/>
          <a:ln w="9525">
            <a:noFill/>
            <a:miter lim="800000"/>
            <a:headEnd/>
            <a:tailEnd/>
          </a:ln>
        </p:spPr>
      </p:pic>
      <p:pic>
        <p:nvPicPr>
          <p:cNvPr id="74755" name="Picture 7" descr="POINSET2"/>
          <p:cNvPicPr>
            <a:picLocks noChangeAspect="1" noChangeArrowheads="1"/>
          </p:cNvPicPr>
          <p:nvPr/>
        </p:nvPicPr>
        <p:blipFill>
          <a:blip r:embed="rId2"/>
          <a:srcRect/>
          <a:stretch>
            <a:fillRect/>
          </a:stretch>
        </p:blipFill>
        <p:spPr bwMode="auto">
          <a:xfrm rot="5400000" flipH="1">
            <a:off x="9428162" y="5618163"/>
            <a:ext cx="1184275" cy="1295400"/>
          </a:xfrm>
          <a:prstGeom prst="rect">
            <a:avLst/>
          </a:prstGeom>
          <a:noFill/>
          <a:ln w="9525">
            <a:noFill/>
            <a:miter lim="800000"/>
            <a:headEnd/>
            <a:tailEnd/>
          </a:ln>
        </p:spPr>
      </p:pic>
      <p:pic>
        <p:nvPicPr>
          <p:cNvPr id="74756" name="Picture 6" descr="POINSET2"/>
          <p:cNvPicPr>
            <a:picLocks noChangeAspect="1" noChangeArrowheads="1"/>
          </p:cNvPicPr>
          <p:nvPr/>
        </p:nvPicPr>
        <p:blipFill>
          <a:blip r:embed="rId2"/>
          <a:srcRect/>
          <a:stretch>
            <a:fillRect/>
          </a:stretch>
        </p:blipFill>
        <p:spPr bwMode="auto">
          <a:xfrm rot="10800000" flipH="1">
            <a:off x="1524000" y="5613400"/>
            <a:ext cx="1371600" cy="1244600"/>
          </a:xfrm>
          <a:prstGeom prst="rect">
            <a:avLst/>
          </a:prstGeom>
          <a:noFill/>
          <a:ln w="9525">
            <a:noFill/>
            <a:miter lim="800000"/>
            <a:headEnd/>
            <a:tailEnd/>
          </a:ln>
        </p:spPr>
      </p:pic>
      <p:sp>
        <p:nvSpPr>
          <p:cNvPr id="7" name="Rectangle 3">
            <a:extLst/>
          </p:cNvPr>
          <p:cNvSpPr txBox="1">
            <a:spLocks noChangeArrowheads="1"/>
          </p:cNvSpPr>
          <p:nvPr/>
        </p:nvSpPr>
        <p:spPr bwMode="auto">
          <a:xfrm>
            <a:off x="1905000" y="1981200"/>
            <a:ext cx="8366125" cy="2590800"/>
          </a:xfrm>
          <a:prstGeom prst="rect">
            <a:avLst/>
          </a:prstGeom>
          <a:noFill/>
          <a:ln>
            <a:noFill/>
          </a:ln>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marL="0" indent="0" algn="just">
              <a:spcBef>
                <a:spcPct val="20000"/>
              </a:spcBef>
              <a:defRPr/>
            </a:pPr>
            <a:r>
              <a:rPr lang="en-US" altLang="vi-VN" sz="2800" dirty="0">
                <a:solidFill>
                  <a:srgbClr val="0000FF"/>
                </a:solidFill>
                <a:cs typeface="+mn-cs"/>
              </a:rPr>
              <a:t>- </a:t>
            </a:r>
            <a:r>
              <a:rPr lang="en-US" altLang="vi-VN" sz="2800" dirty="0" err="1">
                <a:solidFill>
                  <a:srgbClr val="0000FF"/>
                </a:solidFill>
                <a:cs typeface="+mn-cs"/>
              </a:rPr>
              <a:t>Về</a:t>
            </a:r>
            <a:r>
              <a:rPr lang="en-US" altLang="vi-VN" sz="2800" dirty="0">
                <a:solidFill>
                  <a:srgbClr val="0000FF"/>
                </a:solidFill>
                <a:cs typeface="+mn-cs"/>
              </a:rPr>
              <a:t> </a:t>
            </a:r>
            <a:r>
              <a:rPr lang="en-US" altLang="vi-VN" sz="2800" dirty="0" err="1">
                <a:solidFill>
                  <a:srgbClr val="0000FF"/>
                </a:solidFill>
                <a:cs typeface="+mn-cs"/>
              </a:rPr>
              <a:t>học</a:t>
            </a:r>
            <a:r>
              <a:rPr lang="en-US" altLang="vi-VN" sz="2800" dirty="0">
                <a:solidFill>
                  <a:srgbClr val="0000FF"/>
                </a:solidFill>
                <a:cs typeface="+mn-cs"/>
              </a:rPr>
              <a:t> </a:t>
            </a:r>
            <a:r>
              <a:rPr lang="en-US" altLang="vi-VN" sz="2800" dirty="0" err="1">
                <a:solidFill>
                  <a:srgbClr val="0000FF"/>
                </a:solidFill>
                <a:cs typeface="+mn-cs"/>
              </a:rPr>
              <a:t>thuộc</a:t>
            </a:r>
            <a:r>
              <a:rPr lang="en-US" altLang="vi-VN" sz="2800" dirty="0">
                <a:solidFill>
                  <a:srgbClr val="0000FF"/>
                </a:solidFill>
                <a:cs typeface="+mn-cs"/>
              </a:rPr>
              <a:t> </a:t>
            </a:r>
            <a:r>
              <a:rPr lang="en-US" altLang="vi-VN" sz="2800" dirty="0" err="1">
                <a:solidFill>
                  <a:srgbClr val="0000FF"/>
                </a:solidFill>
                <a:cs typeface="+mn-cs"/>
              </a:rPr>
              <a:t>bài</a:t>
            </a:r>
            <a:r>
              <a:rPr lang="en-US" altLang="vi-VN" sz="2800" dirty="0">
                <a:solidFill>
                  <a:srgbClr val="0000FF"/>
                </a:solidFill>
                <a:cs typeface="+mn-cs"/>
              </a:rPr>
              <a:t>, </a:t>
            </a:r>
            <a:r>
              <a:rPr lang="en-US" altLang="vi-VN" sz="2800" dirty="0" err="1">
                <a:solidFill>
                  <a:srgbClr val="0000FF"/>
                </a:solidFill>
                <a:cs typeface="+mn-cs"/>
              </a:rPr>
              <a:t>làm</a:t>
            </a:r>
            <a:r>
              <a:rPr lang="en-US" altLang="vi-VN" sz="2800" dirty="0">
                <a:solidFill>
                  <a:srgbClr val="0000FF"/>
                </a:solidFill>
                <a:cs typeface="+mn-cs"/>
              </a:rPr>
              <a:t> </a:t>
            </a:r>
            <a:r>
              <a:rPr lang="en-US" altLang="vi-VN" sz="2800" dirty="0" err="1">
                <a:solidFill>
                  <a:srgbClr val="0000FF"/>
                </a:solidFill>
                <a:cs typeface="+mn-cs"/>
              </a:rPr>
              <a:t>bài</a:t>
            </a:r>
            <a:r>
              <a:rPr lang="en-US" altLang="vi-VN" sz="2800" dirty="0">
                <a:solidFill>
                  <a:srgbClr val="0000FF"/>
                </a:solidFill>
                <a:cs typeface="+mn-cs"/>
              </a:rPr>
              <a:t> </a:t>
            </a:r>
            <a:r>
              <a:rPr lang="en-US" altLang="vi-VN" sz="2800" dirty="0" err="1">
                <a:solidFill>
                  <a:srgbClr val="0000FF"/>
                </a:solidFill>
                <a:cs typeface="+mn-cs"/>
              </a:rPr>
              <a:t>tập</a:t>
            </a:r>
            <a:r>
              <a:rPr lang="en-US" altLang="vi-VN" sz="2800" dirty="0">
                <a:solidFill>
                  <a:srgbClr val="0000FF"/>
                </a:solidFill>
                <a:cs typeface="+mn-cs"/>
              </a:rPr>
              <a:t> </a:t>
            </a:r>
            <a:r>
              <a:rPr lang="en-US" altLang="vi-VN" sz="2800" dirty="0" err="1">
                <a:solidFill>
                  <a:srgbClr val="0000FF"/>
                </a:solidFill>
                <a:cs typeface="+mn-cs"/>
              </a:rPr>
              <a:t>còn</a:t>
            </a:r>
            <a:r>
              <a:rPr lang="en-US" altLang="vi-VN" sz="2800" dirty="0">
                <a:solidFill>
                  <a:srgbClr val="0000FF"/>
                </a:solidFill>
                <a:cs typeface="+mn-cs"/>
              </a:rPr>
              <a:t> </a:t>
            </a:r>
            <a:r>
              <a:rPr lang="en-US" altLang="vi-VN" sz="2800" dirty="0" err="1">
                <a:solidFill>
                  <a:srgbClr val="0000FF"/>
                </a:solidFill>
                <a:cs typeface="+mn-cs"/>
              </a:rPr>
              <a:t>lại</a:t>
            </a:r>
            <a:r>
              <a:rPr lang="en-US" altLang="vi-VN" sz="2800" dirty="0">
                <a:solidFill>
                  <a:srgbClr val="0000FF"/>
                </a:solidFill>
                <a:cs typeface="+mn-cs"/>
              </a:rPr>
              <a:t> </a:t>
            </a:r>
            <a:r>
              <a:rPr lang="en-US" altLang="vi-VN" sz="2800" dirty="0" err="1">
                <a:solidFill>
                  <a:srgbClr val="0000FF"/>
                </a:solidFill>
                <a:cs typeface="+mn-cs"/>
              </a:rPr>
              <a:t>trong</a:t>
            </a:r>
            <a:r>
              <a:rPr lang="en-US" altLang="vi-VN" sz="2800" dirty="0">
                <a:solidFill>
                  <a:srgbClr val="0000FF"/>
                </a:solidFill>
                <a:cs typeface="+mn-cs"/>
              </a:rPr>
              <a:t> SGK. VBT</a:t>
            </a:r>
          </a:p>
          <a:p>
            <a:pPr marL="0" indent="0" algn="just">
              <a:spcBef>
                <a:spcPct val="20000"/>
              </a:spcBef>
              <a:defRPr/>
            </a:pPr>
            <a:r>
              <a:rPr lang="en-US" altLang="vi-VN" sz="2800" dirty="0">
                <a:solidFill>
                  <a:srgbClr val="0000FF"/>
                </a:solidFill>
                <a:cs typeface="+mn-cs"/>
              </a:rPr>
              <a:t>                 ( </a:t>
            </a:r>
            <a:r>
              <a:rPr lang="en-US" altLang="vi-VN" sz="2800" dirty="0" err="1">
                <a:solidFill>
                  <a:srgbClr val="0000FF"/>
                </a:solidFill>
                <a:cs typeface="+mn-cs"/>
              </a:rPr>
              <a:t>Bài</a:t>
            </a:r>
            <a:r>
              <a:rPr lang="en-US" altLang="vi-VN" sz="2800" dirty="0">
                <a:solidFill>
                  <a:srgbClr val="0000FF"/>
                </a:solidFill>
                <a:cs typeface="+mn-cs"/>
              </a:rPr>
              <a:t> 5 </a:t>
            </a:r>
            <a:r>
              <a:rPr lang="en-US" altLang="vi-VN" sz="2800" dirty="0" err="1">
                <a:solidFill>
                  <a:srgbClr val="0000FF"/>
                </a:solidFill>
                <a:cs typeface="+mn-cs"/>
              </a:rPr>
              <a:t>trong</a:t>
            </a:r>
            <a:r>
              <a:rPr lang="en-US" altLang="vi-VN" sz="2800" dirty="0">
                <a:solidFill>
                  <a:srgbClr val="0000FF"/>
                </a:solidFill>
                <a:cs typeface="+mn-cs"/>
              </a:rPr>
              <a:t> SGK </a:t>
            </a:r>
            <a:r>
              <a:rPr lang="en-US" altLang="vi-VN" sz="2800" dirty="0" err="1">
                <a:solidFill>
                  <a:srgbClr val="0000FF"/>
                </a:solidFill>
                <a:cs typeface="+mn-cs"/>
              </a:rPr>
              <a:t>Không</a:t>
            </a:r>
            <a:r>
              <a:rPr lang="en-US" altLang="vi-VN" sz="2800" dirty="0">
                <a:solidFill>
                  <a:srgbClr val="0000FF"/>
                </a:solidFill>
                <a:cs typeface="+mn-cs"/>
              </a:rPr>
              <a:t> </a:t>
            </a:r>
            <a:r>
              <a:rPr lang="en-US" altLang="vi-VN" sz="2800" dirty="0" err="1">
                <a:solidFill>
                  <a:srgbClr val="0000FF"/>
                </a:solidFill>
                <a:cs typeface="+mn-cs"/>
              </a:rPr>
              <a:t>phải</a:t>
            </a:r>
            <a:r>
              <a:rPr lang="en-US" altLang="vi-VN" sz="2800" dirty="0">
                <a:solidFill>
                  <a:srgbClr val="0000FF"/>
                </a:solidFill>
                <a:cs typeface="+mn-cs"/>
              </a:rPr>
              <a:t> </a:t>
            </a:r>
            <a:r>
              <a:rPr lang="en-US" altLang="vi-VN" sz="2800" dirty="0" err="1">
                <a:solidFill>
                  <a:srgbClr val="0000FF"/>
                </a:solidFill>
                <a:cs typeface="+mn-cs"/>
              </a:rPr>
              <a:t>làm</a:t>
            </a:r>
            <a:r>
              <a:rPr lang="en-US" altLang="vi-VN" sz="2800" dirty="0">
                <a:solidFill>
                  <a:srgbClr val="0000FF"/>
                </a:solidFill>
                <a:cs typeface="+mn-cs"/>
              </a:rPr>
              <a:t>)</a:t>
            </a:r>
          </a:p>
          <a:p>
            <a:pPr algn="just">
              <a:lnSpc>
                <a:spcPct val="80000"/>
              </a:lnSpc>
              <a:spcBef>
                <a:spcPct val="20000"/>
              </a:spcBef>
              <a:defRPr/>
            </a:pP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Sưu</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tầm</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những</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tấm</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gương</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lao</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động</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điển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hình</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luôn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chấp</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hành</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tốt</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pháp</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luật</a:t>
            </a:r>
            <a:endParaRPr lang="en-US" altLang="en-US" sz="2800" dirty="0">
              <a:solidFill>
                <a:srgbClr val="0000FF"/>
              </a:solidFill>
              <a:cs typeface="Times New Roman" pitchFamily="18" charset="0"/>
            </a:endParaRPr>
          </a:p>
          <a:p>
            <a:pPr marL="0" indent="0" algn="just">
              <a:lnSpc>
                <a:spcPct val="80000"/>
              </a:lnSpc>
              <a:spcBef>
                <a:spcPct val="20000"/>
              </a:spcBef>
              <a:defRPr/>
            </a:pP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Chuẩn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bị</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trước</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bài</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Nghĩa</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vụ</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bảo</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vệ</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tổ</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quốc</a:t>
            </a:r>
            <a:endParaRPr lang="en-US" altLang="en-US" sz="2800" dirty="0">
              <a:solidFill>
                <a:srgbClr val="0000FF"/>
              </a:solidFill>
              <a:cs typeface="Times New Roman" pitchFamily="18" charset="0"/>
            </a:endParaRPr>
          </a:p>
        </p:txBody>
      </p:sp>
      <p:sp>
        <p:nvSpPr>
          <p:cNvPr id="8" name="AutoShape 2" descr="Pink tissue paper">
            <a:extLst/>
          </p:cNvPr>
          <p:cNvSpPr>
            <a:spLocks noChangeArrowheads="1"/>
          </p:cNvSpPr>
          <p:nvPr/>
        </p:nvSpPr>
        <p:spPr bwMode="auto">
          <a:xfrm>
            <a:off x="3581400" y="149225"/>
            <a:ext cx="5943600" cy="1298575"/>
          </a:xfrm>
          <a:prstGeom prst="horizontalScroll">
            <a:avLst>
              <a:gd name="adj" fmla="val 12500"/>
            </a:avLst>
          </a:prstGeom>
          <a:blipFill dpi="0" rotWithShape="1">
            <a:blip r:embed="rId3"/>
            <a:srcRect/>
            <a:tile tx="0" ty="0" sx="100000" sy="100000" flip="none" algn="tl"/>
          </a:blipFill>
          <a:ln w="38100">
            <a:solidFill>
              <a:srgbClr val="009900"/>
            </a:solidFill>
            <a:round/>
            <a:headEnd/>
            <a:tailEnd/>
          </a:ln>
          <a:effectLst/>
        </p:spPr>
        <p:txBody>
          <a:bodyPr wrap="none" anchor="ct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20000"/>
              </a:spcBef>
              <a:buClr>
                <a:srgbClr val="0000FF"/>
              </a:buClr>
              <a:defRPr/>
            </a:pPr>
            <a:r>
              <a:rPr lang="en-US" altLang="vi-VN" sz="3000" b="1" dirty="0" err="1">
                <a:solidFill>
                  <a:srgbClr val="0066FF"/>
                </a:solidFill>
                <a:effectLst>
                  <a:outerShdw blurRad="38100" dist="38100" dir="2700000" algn="tl">
                    <a:srgbClr val="000000"/>
                  </a:outerShdw>
                </a:effectLst>
                <a:latin typeface="Times New Roman" panose="02020603050405020304" pitchFamily="18" charset="0"/>
                <a:cs typeface="+mn-cs"/>
              </a:rPr>
              <a:t>Hướng</a:t>
            </a:r>
            <a:r>
              <a:rPr lang="en-US" altLang="vi-VN" sz="3000" b="1" dirty="0">
                <a:solidFill>
                  <a:srgbClr val="0066FF"/>
                </a:solidFill>
                <a:effectLst>
                  <a:outerShdw blurRad="38100" dist="38100" dir="2700000" algn="tl">
                    <a:srgbClr val="000000"/>
                  </a:outerShdw>
                </a:effectLst>
                <a:latin typeface="Times New Roman" panose="02020603050405020304" pitchFamily="18" charset="0"/>
                <a:cs typeface="+mn-cs"/>
              </a:rPr>
              <a:t> </a:t>
            </a:r>
            <a:r>
              <a:rPr lang="en-US" altLang="vi-VN" sz="3000" b="1" dirty="0" err="1">
                <a:solidFill>
                  <a:srgbClr val="0066FF"/>
                </a:solidFill>
                <a:effectLst>
                  <a:outerShdw blurRad="38100" dist="38100" dir="2700000" algn="tl">
                    <a:srgbClr val="000000"/>
                  </a:outerShdw>
                </a:effectLst>
                <a:latin typeface="Times New Roman" panose="02020603050405020304" pitchFamily="18" charset="0"/>
                <a:cs typeface="+mn-cs"/>
              </a:rPr>
              <a:t>dẫn</a:t>
            </a:r>
            <a:r>
              <a:rPr lang="en-US" altLang="vi-VN" sz="3000" b="1" dirty="0">
                <a:solidFill>
                  <a:srgbClr val="0066FF"/>
                </a:solidFill>
                <a:effectLst>
                  <a:outerShdw blurRad="38100" dist="38100" dir="2700000" algn="tl">
                    <a:srgbClr val="000000"/>
                  </a:outerShdw>
                </a:effectLst>
                <a:latin typeface="Times New Roman" panose="02020603050405020304" pitchFamily="18" charset="0"/>
                <a:cs typeface="+mn-cs"/>
              </a:rPr>
              <a:t> </a:t>
            </a:r>
            <a:r>
              <a:rPr lang="en-US" altLang="vi-VN" sz="3000" b="1" dirty="0" err="1">
                <a:solidFill>
                  <a:srgbClr val="0066FF"/>
                </a:solidFill>
                <a:effectLst>
                  <a:outerShdw blurRad="38100" dist="38100" dir="2700000" algn="tl">
                    <a:srgbClr val="000000"/>
                  </a:outerShdw>
                </a:effectLst>
                <a:latin typeface="Times New Roman" panose="02020603050405020304" pitchFamily="18" charset="0"/>
                <a:cs typeface="+mn-cs"/>
              </a:rPr>
              <a:t>học</a:t>
            </a:r>
            <a:r>
              <a:rPr lang="en-US" altLang="vi-VN" sz="3000" b="1" dirty="0">
                <a:solidFill>
                  <a:srgbClr val="0066FF"/>
                </a:solidFill>
                <a:effectLst>
                  <a:outerShdw blurRad="38100" dist="38100" dir="2700000" algn="tl">
                    <a:srgbClr val="000000"/>
                  </a:outerShdw>
                </a:effectLst>
                <a:latin typeface="Times New Roman" panose="02020603050405020304" pitchFamily="18" charset="0"/>
                <a:cs typeface="+mn-cs"/>
              </a:rPr>
              <a:t> </a:t>
            </a:r>
            <a:r>
              <a:rPr lang="en-US" altLang="vi-VN" sz="3000" b="1" dirty="0" err="1">
                <a:solidFill>
                  <a:srgbClr val="0066FF"/>
                </a:solidFill>
                <a:effectLst>
                  <a:outerShdw blurRad="38100" dist="38100" dir="2700000" algn="tl">
                    <a:srgbClr val="000000"/>
                  </a:outerShdw>
                </a:effectLst>
                <a:latin typeface="Times New Roman" panose="02020603050405020304" pitchFamily="18" charset="0"/>
                <a:cs typeface="+mn-cs"/>
              </a:rPr>
              <a:t>tập</a:t>
            </a:r>
            <a:endParaRPr lang="en-US" altLang="vi-VN" sz="3000" b="1" u="sng" dirty="0">
              <a:solidFill>
                <a:prstClr val="white"/>
              </a:solidFill>
              <a:effectLst>
                <a:outerShdw blurRad="38100" dist="38100" dir="2700000" algn="tl">
                  <a:srgbClr val="000000"/>
                </a:outerShdw>
              </a:effectLst>
              <a:latin typeface="Times New Roman" panose="02020603050405020304" pitchFamily="18" charset="0"/>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2"/>
          <a:srcRect/>
          <a:stretch>
            <a:fillRect/>
          </a:stretch>
        </p:blipFill>
        <p:spPr bwMode="auto">
          <a:xfrm>
            <a:off x="9707563" y="2463800"/>
            <a:ext cx="2900362" cy="4359275"/>
          </a:xfrm>
          <a:prstGeom prst="rect">
            <a:avLst/>
          </a:prstGeom>
          <a:noFill/>
          <a:ln w="9525">
            <a:noFill/>
            <a:miter lim="800000"/>
            <a:headEnd/>
            <a:tailEnd/>
          </a:ln>
        </p:spPr>
      </p:pic>
      <p:pic>
        <p:nvPicPr>
          <p:cNvPr id="6" name="图片 8" descr="6fc417983c9675ce1b60e983870aeb8a"/>
          <p:cNvPicPr>
            <a:picLocks noChangeAspect="1" noChangeArrowheads="1"/>
          </p:cNvPicPr>
          <p:nvPr/>
        </p:nvPicPr>
        <p:blipFill>
          <a:blip r:embed="rId3"/>
          <a:srcRect/>
          <a:stretch>
            <a:fillRect/>
          </a:stretch>
        </p:blipFill>
        <p:spPr bwMode="auto">
          <a:xfrm>
            <a:off x="192088" y="4802188"/>
            <a:ext cx="1738312" cy="1963737"/>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1849438" y="609600"/>
            <a:ext cx="8281987" cy="5057775"/>
          </a:xfrm>
          <a:prstGeom prst="rect">
            <a:avLst/>
          </a:prstGeom>
          <a:noFill/>
          <a:ln w="9525">
            <a:noFill/>
            <a:miter lim="800000"/>
            <a:headEnd/>
            <a:tailEnd/>
          </a:ln>
        </p:spPr>
      </p:pic>
      <p:sp>
        <p:nvSpPr>
          <p:cNvPr id="10" name="Rectangle 9"/>
          <p:cNvSpPr/>
          <p:nvPr/>
        </p:nvSpPr>
        <p:spPr>
          <a:xfrm>
            <a:off x="3162300" y="1120775"/>
            <a:ext cx="6096000" cy="2308225"/>
          </a:xfrm>
          <a:prstGeom prst="rect">
            <a:avLst/>
          </a:prstGeom>
        </p:spPr>
        <p:txBody>
          <a:bodyPr>
            <a:spAutoFit/>
          </a:bodyPr>
          <a:lstStyle/>
          <a:p>
            <a:pPr algn="ctr"/>
            <a:r>
              <a:rPr lang="vi-VN" sz="3200" b="1">
                <a:solidFill>
                  <a:srgbClr val="FF0000"/>
                </a:solidFill>
                <a:latin typeface="Times New Roman" pitchFamily="18" charset="0"/>
                <a:cs typeface="Times New Roman" pitchFamily="18" charset="0"/>
              </a:rPr>
              <a:t>MỤC TIÊU BÀI HỌC:</a:t>
            </a:r>
          </a:p>
          <a:p>
            <a:pPr algn="just"/>
            <a:r>
              <a:rPr lang="en-US" sz="2800" b="1">
                <a:solidFill>
                  <a:srgbClr val="FF0000"/>
                </a:solidFill>
                <a:latin typeface="Times New Roman" pitchFamily="18" charset="0"/>
                <a:cs typeface="Times New Roman" pitchFamily="18" charset="0"/>
              </a:rPr>
              <a:t>Giúp HS hiểu </a:t>
            </a:r>
            <a:r>
              <a:rPr lang="vi-VN" sz="2800" b="1">
                <a:solidFill>
                  <a:srgbClr val="FF0000"/>
                </a:solidFill>
                <a:latin typeface="Times New Roman" pitchFamily="18" charset="0"/>
                <a:cs typeface="Times New Roman" pitchFamily="18" charset="0"/>
              </a:rPr>
              <a:t>được:</a:t>
            </a:r>
          </a:p>
          <a:p>
            <a:pPr algn="just">
              <a:buFontTx/>
              <a:buChar char="-"/>
            </a:pPr>
            <a:r>
              <a:rPr lang="vi-VN" sz="2800" b="1">
                <a:solidFill>
                  <a:srgbClr val="FF0000"/>
                </a:solidFill>
                <a:latin typeface="Times New Roman" pitchFamily="18" charset="0"/>
                <a:cs typeface="Times New Roman" pitchFamily="18" charset="0"/>
              </a:rPr>
              <a:t>V</a:t>
            </a:r>
            <a:r>
              <a:rPr lang="en-US" sz="2800" b="1">
                <a:solidFill>
                  <a:srgbClr val="FF0000"/>
                </a:solidFill>
                <a:latin typeface="Times New Roman" pitchFamily="18" charset="0"/>
                <a:cs typeface="Times New Roman" pitchFamily="18" charset="0"/>
              </a:rPr>
              <a:t>i phạm pháp luật là gì </a:t>
            </a:r>
            <a:r>
              <a:rPr lang="vi-VN" sz="2800" b="1">
                <a:solidFill>
                  <a:srgbClr val="FF0000"/>
                </a:solidFill>
                <a:latin typeface="Times New Roman" pitchFamily="18" charset="0"/>
                <a:cs typeface="Times New Roman" pitchFamily="18" charset="0"/>
              </a:rPr>
              <a:t>?</a:t>
            </a:r>
          </a:p>
          <a:p>
            <a:pPr algn="just">
              <a:buFontTx/>
              <a:buChar char="-"/>
            </a:pPr>
            <a:r>
              <a:rPr lang="vi-VN" sz="2800" b="1">
                <a:solidFill>
                  <a:srgbClr val="FF0000"/>
                </a:solidFill>
                <a:latin typeface="Times New Roman" pitchFamily="18" charset="0"/>
                <a:cs typeface="Times New Roman" pitchFamily="18" charset="0"/>
              </a:rPr>
              <a:t>C</a:t>
            </a:r>
            <a:r>
              <a:rPr lang="en-US" sz="2800" b="1">
                <a:solidFill>
                  <a:srgbClr val="FF0000"/>
                </a:solidFill>
                <a:latin typeface="Times New Roman" pitchFamily="18" charset="0"/>
                <a:cs typeface="Times New Roman" pitchFamily="18" charset="0"/>
              </a:rPr>
              <a:t>ác loại vi phạm pháp luật.</a:t>
            </a:r>
          </a:p>
          <a:p>
            <a:pPr algn="just">
              <a:buFontTx/>
              <a:buChar char="-"/>
            </a:pPr>
            <a:r>
              <a:rPr lang="en-US" sz="2800" b="1">
                <a:solidFill>
                  <a:srgbClr val="FF0000"/>
                </a:solidFill>
                <a:latin typeface="Times New Roman" pitchFamily="18" charset="0"/>
                <a:cs typeface="Times New Roman" pitchFamily="18" charset="0"/>
              </a:rPr>
              <a:t>Trách nhiệm pháp lý của công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2"/>
          <p:cNvSpPr txBox="1">
            <a:spLocks noChangeArrowheads="1"/>
          </p:cNvSpPr>
          <p:nvPr/>
        </p:nvSpPr>
        <p:spPr bwMode="auto">
          <a:xfrm>
            <a:off x="1917700" y="1922463"/>
            <a:ext cx="3751263" cy="522287"/>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1. Vi phạm pháp luật</a:t>
            </a:r>
          </a:p>
        </p:txBody>
      </p:sp>
      <p:pic>
        <p:nvPicPr>
          <p:cNvPr id="37890"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37891"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37892"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37893"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
        <p:nvSpPr>
          <p:cNvPr id="37894" name="Rectangle 2"/>
          <p:cNvSpPr>
            <a:spLocks noGrp="1"/>
          </p:cNvSpPr>
          <p:nvPr>
            <p:ph type="title"/>
          </p:nvPr>
        </p:nvSpPr>
        <p:spPr>
          <a:xfrm>
            <a:off x="1676400" y="228600"/>
            <a:ext cx="8839200" cy="838200"/>
          </a:xfrm>
        </p:spPr>
        <p:txBody>
          <a:bodyPr/>
          <a:lstStyle/>
          <a:p>
            <a:pPr eaLnBrk="1" hangingPunct="1"/>
            <a:r>
              <a:rPr lang="en-US" altLang="en-US" sz="4000" dirty="0" smtClean="0">
                <a:latin typeface="VNI-Times" pitchFamily="2" charset="0"/>
              </a:rPr>
              <a:t/>
            </a:r>
            <a:br>
              <a:rPr lang="en-US" altLang="en-US" sz="4000" dirty="0" smtClean="0">
                <a:latin typeface="VNI-Times" pitchFamily="2" charset="0"/>
              </a:rPr>
            </a:br>
            <a:r>
              <a:rPr lang="en-US" altLang="en-US" sz="4000" dirty="0" smtClean="0">
                <a:latin typeface="VNI-Times" pitchFamily="2" charset="0"/>
              </a:rPr>
              <a:t/>
            </a:r>
            <a:br>
              <a:rPr lang="en-US" altLang="en-US" sz="4000" dirty="0" smtClean="0">
                <a:latin typeface="VNI-Times" pitchFamily="2" charset="0"/>
              </a:rPr>
            </a:br>
            <a:r>
              <a:rPr lang="en-US" altLang="en-US" sz="2800" b="1" dirty="0" err="1" smtClean="0">
                <a:solidFill>
                  <a:srgbClr val="0000FF"/>
                </a:solidFill>
                <a:latin typeface="Times New Roman" pitchFamily="18" charset="0"/>
                <a:cs typeface="Times New Roman" pitchFamily="18" charset="0"/>
              </a:rPr>
              <a:t>Tiết</a:t>
            </a:r>
            <a:r>
              <a:rPr lang="en-US" altLang="en-US" sz="2800" b="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27,28- </a:t>
            </a:r>
            <a:r>
              <a:rPr lang="en-US" altLang="en-US" sz="2800" b="1" dirty="0" err="1" smtClean="0">
                <a:solidFill>
                  <a:srgbClr val="0000FF"/>
                </a:solidFill>
                <a:latin typeface="Times New Roman" pitchFamily="18" charset="0"/>
                <a:cs typeface="Times New Roman" pitchFamily="18" charset="0"/>
              </a:rPr>
              <a:t>Bài</a:t>
            </a:r>
            <a:r>
              <a:rPr lang="en-US" altLang="en-US" sz="2800" b="1" dirty="0" smtClean="0">
                <a:solidFill>
                  <a:srgbClr val="0000FF"/>
                </a:solidFill>
                <a:latin typeface="Times New Roman" pitchFamily="18" charset="0"/>
                <a:cs typeface="Times New Roman" pitchFamily="18" charset="0"/>
              </a:rPr>
              <a:t> 15: </a:t>
            </a:r>
            <a:r>
              <a:rPr lang="en-US" altLang="en-US" sz="2800" b="1" dirty="0" smtClean="0">
                <a:solidFill>
                  <a:srgbClr val="FF0000"/>
                </a:solidFill>
                <a:latin typeface="Times New Roman" pitchFamily="18" charset="0"/>
                <a:cs typeface="Times New Roman" pitchFamily="18" charset="0"/>
              </a:rPr>
              <a:t>VI PHẠM PHÁP LUẬT VÀ TRÁCH NHIỆM PHÁP LÝ CỦA CÔNG DÂN</a:t>
            </a:r>
            <a:r>
              <a:rPr lang="en-US" altLang="en-US" sz="2800" dirty="0" smtClean="0">
                <a:solidFill>
                  <a:srgbClr val="FF0000"/>
                </a:solidFill>
                <a:latin typeface="Times New Roman" pitchFamily="18" charset="0"/>
                <a:cs typeface="Times New Roman" pitchFamily="18" charset="0"/>
              </a:rPr>
              <a:t/>
            </a:r>
            <a:br>
              <a:rPr lang="en-US" altLang="en-US" sz="2800" dirty="0" smtClean="0">
                <a:solidFill>
                  <a:srgbClr val="FF0000"/>
                </a:solidFill>
                <a:latin typeface="Times New Roman" pitchFamily="18" charset="0"/>
                <a:cs typeface="Times New Roman" pitchFamily="18" charset="0"/>
              </a:rPr>
            </a:br>
            <a:r>
              <a:rPr lang="en-US" altLang="en-US" sz="4000" dirty="0" smtClean="0">
                <a:latin typeface="Times New Roman" pitchFamily="18" charset="0"/>
                <a:cs typeface="Times New Roman" pitchFamily="18" charset="0"/>
              </a:rPr>
              <a:t/>
            </a:r>
            <a:br>
              <a:rPr lang="en-US" altLang="en-US" sz="4000" dirty="0" smtClean="0">
                <a:latin typeface="Times New Roman" pitchFamily="18" charset="0"/>
                <a:cs typeface="Times New Roman" pitchFamily="18" charset="0"/>
              </a:rPr>
            </a:br>
            <a:endParaRPr lang="en-US" altLang="en-US" sz="4000" dirty="0" smtClean="0">
              <a:latin typeface="Times New Roman" pitchFamily="18" charset="0"/>
              <a:cs typeface="Times New Roman" pitchFamily="18" charset="0"/>
            </a:endParaRPr>
          </a:p>
        </p:txBody>
      </p:sp>
      <p:sp>
        <p:nvSpPr>
          <p:cNvPr id="37895" name="Rectangle 18"/>
          <p:cNvSpPr>
            <a:spLocks noChangeArrowheads="1"/>
          </p:cNvSpPr>
          <p:nvPr/>
        </p:nvSpPr>
        <p:spPr bwMode="auto">
          <a:xfrm>
            <a:off x="1752600" y="1138238"/>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Đặt vấn đề:</a:t>
            </a:r>
          </a:p>
        </p:txBody>
      </p:sp>
      <p:sp>
        <p:nvSpPr>
          <p:cNvPr id="37896" name="Rectangle 19"/>
          <p:cNvSpPr>
            <a:spLocks noChangeArrowheads="1"/>
          </p:cNvSpPr>
          <p:nvPr/>
        </p:nvSpPr>
        <p:spPr bwMode="auto">
          <a:xfrm>
            <a:off x="1752600" y="1524000"/>
            <a:ext cx="5715000" cy="523875"/>
          </a:xfrm>
          <a:prstGeom prst="rect">
            <a:avLst/>
          </a:prstGeom>
          <a:noFill/>
          <a:ln w="9525">
            <a:noFill/>
            <a:miter lim="800000"/>
            <a:headEnd/>
            <a:tailEnd/>
          </a:ln>
        </p:spPr>
        <p:txBody>
          <a:bodyPr>
            <a:spAutoFit/>
          </a:bodyPr>
          <a:lstStyle/>
          <a:p>
            <a:pPr indent="-457200">
              <a:buFont typeface="Arial" charset="0"/>
              <a:buNone/>
            </a:pPr>
            <a:r>
              <a:rPr lang="en-US" altLang="vi-VN" sz="2800">
                <a:solidFill>
                  <a:srgbClr val="000000"/>
                </a:solidFill>
                <a:latin typeface="Times New Roman" pitchFamily="18" charset="0"/>
                <a:cs typeface="Times New Roman" pitchFamily="18" charset="0"/>
              </a:rPr>
              <a:t> I. Nội dung bài học</a:t>
            </a:r>
            <a:endParaRPr lang="en-US" altLang="vi-VN" sz="2400">
              <a:solidFill>
                <a:srgbClr val="000000"/>
              </a:solidFill>
              <a:latin typeface="Times New Roman" pitchFamily="18" charset="0"/>
            </a:endParaRPr>
          </a:p>
        </p:txBody>
      </p:sp>
      <p:sp>
        <p:nvSpPr>
          <p:cNvPr id="37897" name="Text Box 12"/>
          <p:cNvSpPr txBox="1">
            <a:spLocks noChangeArrowheads="1"/>
          </p:cNvSpPr>
          <p:nvPr/>
        </p:nvSpPr>
        <p:spPr bwMode="auto">
          <a:xfrm>
            <a:off x="2011363" y="2268538"/>
            <a:ext cx="3751262"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US" altLang="en-US" sz="2800">
                <a:solidFill>
                  <a:srgbClr val="000000"/>
                </a:solidFill>
                <a:latin typeface="Times New Roman" pitchFamily="18" charset="0"/>
                <a:cs typeface="Times New Roman" pitchFamily="18" charset="0"/>
              </a:rPr>
              <a:t>a. Khái niệm</a:t>
            </a:r>
          </a:p>
        </p:txBody>
      </p:sp>
      <p:sp>
        <p:nvSpPr>
          <p:cNvPr id="19" name="Cloud Callout 20">
            <a:extLst/>
          </p:cNvPr>
          <p:cNvSpPr/>
          <p:nvPr/>
        </p:nvSpPr>
        <p:spPr>
          <a:xfrm>
            <a:off x="6523038" y="1733550"/>
            <a:ext cx="5453062" cy="1981200"/>
          </a:xfrm>
          <a:prstGeom prst="cloudCallout">
            <a:avLst>
              <a:gd name="adj1" fmla="val -32034"/>
              <a:gd name="adj2" fmla="val 94799"/>
            </a:avLst>
          </a:prstGeom>
          <a:solidFill>
            <a:schemeClr val="accent2">
              <a:lumMod val="40000"/>
              <a:lumOff val="60000"/>
            </a:schemeClr>
          </a:solidFill>
          <a:ln>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lgn="ctr" eaLnBrk="0" hangingPunct="0">
              <a:spcBef>
                <a:spcPct val="50000"/>
              </a:spcBef>
              <a:defRPr/>
            </a:pPr>
            <a:r>
              <a:rPr lang="en-US" sz="2400" b="1" i="1" dirty="0" err="1">
                <a:solidFill>
                  <a:srgbClr val="0070C0"/>
                </a:solidFill>
                <a:latin typeface="Times New Roman" pitchFamily="18" charset="0"/>
                <a:cs typeface="Times New Roman" pitchFamily="18" charset="0"/>
              </a:rPr>
              <a:t>Thế</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nào</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là</a:t>
            </a:r>
            <a:r>
              <a:rPr lang="en-US" sz="2400" b="1" i="1" dirty="0">
                <a:solidFill>
                  <a:srgbClr val="0070C0"/>
                </a:solidFill>
                <a:latin typeface="Times New Roman" pitchFamily="18" charset="0"/>
                <a:cs typeface="Times New Roman" pitchFamily="18" charset="0"/>
              </a:rPr>
              <a:t> vi </a:t>
            </a:r>
            <a:r>
              <a:rPr lang="en-US" sz="2400" b="1" i="1" dirty="0" err="1">
                <a:solidFill>
                  <a:srgbClr val="0070C0"/>
                </a:solidFill>
                <a:latin typeface="Times New Roman" pitchFamily="18" charset="0"/>
                <a:cs typeface="Times New Roman" pitchFamily="18" charset="0"/>
              </a:rPr>
              <a:t>phạm</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pháp</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luật</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Có</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những</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loại</a:t>
            </a:r>
            <a:r>
              <a:rPr lang="en-US" sz="2400" b="1" i="1" dirty="0">
                <a:solidFill>
                  <a:srgbClr val="0070C0"/>
                </a:solidFill>
                <a:latin typeface="Times New Roman" pitchFamily="18" charset="0"/>
                <a:cs typeface="Times New Roman" pitchFamily="18" charset="0"/>
              </a:rPr>
              <a:t> vi </a:t>
            </a:r>
            <a:r>
              <a:rPr lang="en-US" sz="2400" b="1" i="1" dirty="0" err="1">
                <a:solidFill>
                  <a:srgbClr val="0070C0"/>
                </a:solidFill>
                <a:latin typeface="Times New Roman" pitchFamily="18" charset="0"/>
                <a:cs typeface="Times New Roman" pitchFamily="18" charset="0"/>
              </a:rPr>
              <a:t>phạm</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pháp</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luật</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nào</a:t>
            </a:r>
            <a:r>
              <a:rPr lang="en-US" sz="2400" b="1" i="1" dirty="0">
                <a:solidFill>
                  <a:srgbClr val="0070C0"/>
                </a:solidFill>
                <a:latin typeface="Times New Roman" pitchFamily="18" charset="0"/>
                <a:cs typeface="Times New Roman"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2147483647 w 336"/>
              <a:gd name="T1" fmla="*/ 0 h 960"/>
              <a:gd name="T2" fmla="*/ 0 w 336"/>
              <a:gd name="T3" fmla="*/ 0 h 960"/>
              <a:gd name="T4" fmla="*/ 0 w 336"/>
              <a:gd name="T5" fmla="*/ 1747980605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p:spPr>
        <p:txBody>
          <a:bodyPr/>
          <a:lstStyle/>
          <a:p>
            <a:endParaRPr lang="vi-VN"/>
          </a:p>
        </p:txBody>
      </p:sp>
      <p:sp>
        <p:nvSpPr>
          <p:cNvPr id="259080" name="Freeform 8"/>
          <p:cNvSpPr>
            <a:spLocks/>
          </p:cNvSpPr>
          <p:nvPr/>
        </p:nvSpPr>
        <p:spPr bwMode="auto">
          <a:xfrm>
            <a:off x="9144000" y="914400"/>
            <a:ext cx="533400" cy="1219200"/>
          </a:xfrm>
          <a:custGeom>
            <a:avLst/>
            <a:gdLst>
              <a:gd name="T0" fmla="*/ 0 w 144"/>
              <a:gd name="T1" fmla="*/ 0 h 864"/>
              <a:gd name="T2" fmla="*/ 1975802589 w 144"/>
              <a:gd name="T3" fmla="*/ 0 h 864"/>
              <a:gd name="T4" fmla="*/ 1975802589 w 144"/>
              <a:gd name="T5" fmla="*/ 1720426886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p:spPr>
        <p:txBody>
          <a:bodyPr/>
          <a:lstStyle/>
          <a:p>
            <a:endParaRPr lang="vi-VN"/>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p:spPr>
        <p:txBody>
          <a:bodyPr/>
          <a:lstStyle/>
          <a:p>
            <a:endParaRPr lang="vi-VN"/>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p:spPr>
        <p:txBody>
          <a:bodyPr/>
          <a:lstStyle/>
          <a:p>
            <a:endParaRPr lang="vi-VN"/>
          </a:p>
        </p:txBody>
      </p:sp>
      <p:sp>
        <p:nvSpPr>
          <p:cNvPr id="38917" name="Text Box 16"/>
          <p:cNvSpPr txBox="1">
            <a:spLocks noChangeArrowheads="1"/>
          </p:cNvSpPr>
          <p:nvPr/>
        </p:nvSpPr>
        <p:spPr bwMode="auto">
          <a:xfrm>
            <a:off x="2057400" y="2438400"/>
            <a:ext cx="1676400" cy="366713"/>
          </a:xfrm>
          <a:prstGeom prst="rect">
            <a:avLst/>
          </a:prstGeom>
          <a:noFill/>
          <a:ln w="9525">
            <a:noFill/>
            <a:miter lim="800000"/>
            <a:headEnd/>
            <a:tailEnd/>
          </a:ln>
        </p:spPr>
        <p:txBody>
          <a:bodyPr>
            <a:spAutoFit/>
          </a:bodyPr>
          <a:lstStyle/>
          <a:p>
            <a:endParaRPr lang="vi-VN" altLang="en-US">
              <a:solidFill>
                <a:srgbClr val="000000"/>
              </a:solidFill>
            </a:endParaRPr>
          </a:p>
        </p:txBody>
      </p:sp>
      <p:grpSp>
        <p:nvGrpSpPr>
          <p:cNvPr id="2" name="Group 34"/>
          <p:cNvGrpSpPr>
            <a:grpSpLocks/>
          </p:cNvGrpSpPr>
          <p:nvPr/>
        </p:nvGrpSpPr>
        <p:grpSpPr bwMode="auto">
          <a:xfrm>
            <a:off x="1524000" y="2133600"/>
            <a:ext cx="2286000" cy="1524000"/>
            <a:chOff x="0" y="1344"/>
            <a:chExt cx="1488" cy="960"/>
          </a:xfrm>
        </p:grpSpPr>
        <p:sp>
          <p:nvSpPr>
            <p:cNvPr id="38931" name="Rectangle 3"/>
            <p:cNvSpPr>
              <a:spLocks noChangeArrowheads="1"/>
            </p:cNvSpPr>
            <p:nvPr/>
          </p:nvSpPr>
          <p:spPr bwMode="auto">
            <a:xfrm>
              <a:off x="0" y="1344"/>
              <a:ext cx="1488" cy="960"/>
            </a:xfrm>
            <a:prstGeom prst="rect">
              <a:avLst/>
            </a:prstGeom>
            <a:solidFill>
              <a:srgbClr val="00FFFF"/>
            </a:solidFill>
            <a:ln w="38100" cmpd="dbl">
              <a:solidFill>
                <a:schemeClr val="tx1"/>
              </a:solidFill>
              <a:miter lim="800000"/>
              <a:headEnd/>
              <a:tailEnd/>
            </a:ln>
          </p:spPr>
          <p:txBody>
            <a:bodyPr wrap="none" anchor="ctr"/>
            <a:lstStyle/>
            <a:p>
              <a:pPr algn="ctr"/>
              <a:endParaRPr lang="vi-VN" altLang="en-US">
                <a:solidFill>
                  <a:srgbClr val="000000"/>
                </a:solidFill>
              </a:endParaRPr>
            </a:p>
          </p:txBody>
        </p:sp>
        <p:sp>
          <p:nvSpPr>
            <p:cNvPr id="38932" name="Text Box 17"/>
            <p:cNvSpPr txBox="1">
              <a:spLocks noChangeArrowheads="1"/>
            </p:cNvSpPr>
            <p:nvPr/>
          </p:nvSpPr>
          <p:spPr bwMode="auto">
            <a:xfrm>
              <a:off x="0" y="1632"/>
              <a:ext cx="1440" cy="288"/>
            </a:xfrm>
            <a:prstGeom prst="rect">
              <a:avLst/>
            </a:prstGeom>
            <a:noFill/>
            <a:ln w="9525">
              <a:noFill/>
              <a:miter lim="800000"/>
              <a:headEnd/>
              <a:tailEnd/>
            </a:ln>
          </p:spPr>
          <p:txBody>
            <a:bodyPr>
              <a:spAutoFit/>
            </a:bodyPr>
            <a:lstStyle/>
            <a:p>
              <a:pPr algn="ctr"/>
              <a:r>
                <a:rPr lang="en-US" altLang="en-US" sz="2400" b="1">
                  <a:solidFill>
                    <a:srgbClr val="FF0000"/>
                  </a:solidFill>
                  <a:latin typeface="Times New Roman" pitchFamily="18" charset="0"/>
                </a:rPr>
                <a:t>LÀ HÀNH VI</a:t>
              </a:r>
            </a:p>
          </p:txBody>
        </p:sp>
      </p:grpSp>
      <p:sp>
        <p:nvSpPr>
          <p:cNvPr id="38919" name="Text Box 19"/>
          <p:cNvSpPr txBox="1">
            <a:spLocks noChangeArrowheads="1"/>
          </p:cNvSpPr>
          <p:nvPr/>
        </p:nvSpPr>
        <p:spPr bwMode="auto">
          <a:xfrm>
            <a:off x="5051425" y="2887663"/>
            <a:ext cx="184150" cy="366712"/>
          </a:xfrm>
          <a:prstGeom prst="rect">
            <a:avLst/>
          </a:prstGeom>
          <a:noFill/>
          <a:ln w="9525">
            <a:noFill/>
            <a:miter lim="800000"/>
            <a:headEnd/>
            <a:tailEnd/>
          </a:ln>
        </p:spPr>
        <p:txBody>
          <a:bodyPr>
            <a:spAutoFit/>
          </a:bodyPr>
          <a:lstStyle/>
          <a:p>
            <a:pPr>
              <a:spcBef>
                <a:spcPct val="50000"/>
              </a:spcBef>
            </a:pPr>
            <a:endParaRPr lang="vi-VN" altLang="en-US">
              <a:solidFill>
                <a:srgbClr val="000000"/>
              </a:solidFill>
            </a:endParaRPr>
          </a:p>
        </p:txBody>
      </p:sp>
      <p:sp>
        <p:nvSpPr>
          <p:cNvPr id="38920"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p>
            <a:pPr algn="ctr"/>
            <a:r>
              <a:rPr lang="en-US" altLang="en-US" sz="3200" b="1">
                <a:solidFill>
                  <a:srgbClr val="000000"/>
                </a:solidFill>
                <a:latin typeface="Times New Roman" pitchFamily="18" charset="0"/>
              </a:rPr>
              <a:t>VI PHẠM PHÁP LUẬT</a:t>
            </a:r>
          </a:p>
        </p:txBody>
      </p:sp>
      <p:sp>
        <p:nvSpPr>
          <p:cNvPr id="259098" name="Rectangle 26"/>
          <p:cNvSpPr>
            <a:spLocks noChangeArrowheads="1"/>
          </p:cNvSpPr>
          <p:nvPr/>
        </p:nvSpPr>
        <p:spPr bwMode="auto">
          <a:xfrm>
            <a:off x="4038600" y="2133600"/>
            <a:ext cx="2095500" cy="1524000"/>
          </a:xfrm>
          <a:prstGeom prst="rect">
            <a:avLst/>
          </a:prstGeom>
          <a:solidFill>
            <a:srgbClr val="00FFFF"/>
          </a:solidFill>
          <a:ln w="38100" cmpd="dbl">
            <a:solidFill>
              <a:schemeClr val="tx1"/>
            </a:solidFill>
            <a:miter lim="800000"/>
            <a:headEnd/>
            <a:tailEnd/>
          </a:ln>
        </p:spPr>
        <p:txBody>
          <a:bodyPr anchor="ctr"/>
          <a:lstStyle/>
          <a:p>
            <a:pPr algn="ctr"/>
            <a:r>
              <a:rPr lang="en-US" altLang="en-US" sz="2400" b="1">
                <a:solidFill>
                  <a:srgbClr val="FF0000"/>
                </a:solidFill>
                <a:latin typeface="Times New Roman" pitchFamily="18" charset="0"/>
              </a:rPr>
              <a:t>TRÁI </a:t>
            </a:r>
            <a:br>
              <a:rPr lang="en-US" altLang="en-US" sz="2400" b="1">
                <a:solidFill>
                  <a:srgbClr val="FF0000"/>
                </a:solidFill>
                <a:latin typeface="Times New Roman" pitchFamily="18" charset="0"/>
              </a:rPr>
            </a:br>
            <a:r>
              <a:rPr lang="en-US" altLang="en-US" sz="2400" b="1">
                <a:solidFill>
                  <a:srgbClr val="FF0000"/>
                </a:solidFill>
                <a:latin typeface="Times New Roman" pitchFamily="18" charset="0"/>
              </a:rPr>
              <a:t>PHÁP LUẬT</a:t>
            </a:r>
          </a:p>
        </p:txBody>
      </p:sp>
      <p:sp>
        <p:nvSpPr>
          <p:cNvPr id="259099" name="Rectangle 27"/>
          <p:cNvSpPr>
            <a:spLocks noChangeArrowheads="1"/>
          </p:cNvSpPr>
          <p:nvPr/>
        </p:nvSpPr>
        <p:spPr bwMode="auto">
          <a:xfrm>
            <a:off x="6324600" y="2133600"/>
            <a:ext cx="1866900" cy="1524000"/>
          </a:xfrm>
          <a:prstGeom prst="rect">
            <a:avLst/>
          </a:prstGeom>
          <a:solidFill>
            <a:srgbClr val="00FFFF"/>
          </a:solidFill>
          <a:ln w="38100" cmpd="dbl">
            <a:solidFill>
              <a:schemeClr val="tx1"/>
            </a:solidFill>
            <a:miter lim="800000"/>
            <a:headEnd/>
            <a:tailEnd/>
          </a:ln>
        </p:spPr>
        <p:txBody>
          <a:bodyPr anchor="ctr"/>
          <a:lstStyle/>
          <a:p>
            <a:pPr algn="ctr"/>
            <a:r>
              <a:rPr lang="en-US" altLang="en-US" sz="2400" b="1">
                <a:solidFill>
                  <a:srgbClr val="FF0000"/>
                </a:solidFill>
                <a:latin typeface="Times New Roman" pitchFamily="18" charset="0"/>
              </a:rPr>
              <a:t>CÓ LỖI</a:t>
            </a:r>
          </a:p>
        </p:txBody>
      </p:sp>
      <p:sp>
        <p:nvSpPr>
          <p:cNvPr id="259100" name="Rectangle 28"/>
          <p:cNvSpPr>
            <a:spLocks noChangeArrowheads="1"/>
          </p:cNvSpPr>
          <p:nvPr/>
        </p:nvSpPr>
        <p:spPr bwMode="auto">
          <a:xfrm>
            <a:off x="8458200" y="2133600"/>
            <a:ext cx="2209800" cy="1524000"/>
          </a:xfrm>
          <a:prstGeom prst="rect">
            <a:avLst/>
          </a:prstGeom>
          <a:solidFill>
            <a:srgbClr val="00FFFF"/>
          </a:solidFill>
          <a:ln w="38100" cmpd="dbl">
            <a:solidFill>
              <a:schemeClr val="tx1"/>
            </a:solidFill>
            <a:miter lim="800000"/>
            <a:headEnd/>
            <a:tailEnd/>
          </a:ln>
        </p:spPr>
        <p:txBody>
          <a:bodyPr anchor="ctr"/>
          <a:lstStyle/>
          <a:p>
            <a:pPr algn="ctr"/>
            <a:r>
              <a:rPr lang="en-US" altLang="en-US" b="1">
                <a:solidFill>
                  <a:srgbClr val="FF0000"/>
                </a:solidFill>
                <a:latin typeface="Times New Roman" pitchFamily="18" charset="0"/>
              </a:rPr>
              <a:t>DO NGƯỜI CÓ NĂNG LỰC TRÁCH NHIỆM PHÁP LÝ THỰC HIỆN.</a:t>
            </a:r>
          </a:p>
        </p:txBody>
      </p:sp>
      <p:grpSp>
        <p:nvGrpSpPr>
          <p:cNvPr id="3" name="Group 33"/>
          <p:cNvGrpSpPr>
            <a:grpSpLocks/>
          </p:cNvGrpSpPr>
          <p:nvPr/>
        </p:nvGrpSpPr>
        <p:grpSpPr bwMode="auto">
          <a:xfrm>
            <a:off x="1676705" y="4660900"/>
            <a:ext cx="1981200" cy="1548728"/>
            <a:chOff x="48" y="3112"/>
            <a:chExt cx="1248" cy="824"/>
          </a:xfrm>
          <a:solidFill>
            <a:srgbClr val="FFC000"/>
          </a:solidFill>
        </p:grpSpPr>
        <p:sp>
          <p:nvSpPr>
            <p:cNvPr id="25623" name="AutoShape 11"/>
            <p:cNvSpPr>
              <a:spLocks noChangeArrowheads="1"/>
            </p:cNvSpPr>
            <p:nvPr/>
          </p:nvSpPr>
          <p:spPr bwMode="auto">
            <a:xfrm>
              <a:off x="48" y="3112"/>
              <a:ext cx="1248" cy="824"/>
            </a:xfrm>
            <a:prstGeom prst="wedgeRectCallout">
              <a:avLst>
                <a:gd name="adj1" fmla="val 4476"/>
                <a:gd name="adj2" fmla="val -137640"/>
              </a:avLst>
            </a:prstGeom>
            <a:grpFill/>
            <a:ln w="9525">
              <a:solidFill>
                <a:schemeClr val="tx1"/>
              </a:solidFill>
              <a:miter lim="800000"/>
              <a:headEnd/>
              <a:tailEnd/>
            </a:ln>
          </p:spPr>
          <p:txBody>
            <a:bodyPr/>
            <a:lstStyle/>
            <a:p>
              <a:pPr algn="ctr" fontAlgn="auto">
                <a:spcBef>
                  <a:spcPts val="0"/>
                </a:spcBef>
                <a:spcAft>
                  <a:spcPts val="0"/>
                </a:spcAft>
                <a:defRPr/>
              </a:pPr>
              <a:r>
                <a:rPr lang="en-US" b="1" dirty="0">
                  <a:solidFill>
                    <a:srgbClr val="000000"/>
                  </a:solidFill>
                  <a:latin typeface="Arial"/>
                  <a:cs typeface="+mn-cs"/>
                </a:rPr>
                <a:t>- </a:t>
              </a:r>
              <a:endParaRPr lang="en-US" sz="2000" b="1" dirty="0">
                <a:solidFill>
                  <a:srgbClr val="000000"/>
                </a:solidFill>
                <a:latin typeface="Times New Roman" pitchFamily="18" charset="0"/>
                <a:cs typeface="+mn-cs"/>
              </a:endParaRPr>
            </a:p>
          </p:txBody>
        </p:sp>
        <p:sp>
          <p:nvSpPr>
            <p:cNvPr id="25624" name="Rectangle 29"/>
            <p:cNvSpPr>
              <a:spLocks noChangeArrowheads="1"/>
            </p:cNvSpPr>
            <p:nvPr/>
          </p:nvSpPr>
          <p:spPr bwMode="auto">
            <a:xfrm>
              <a:off x="105" y="3164"/>
              <a:ext cx="1152" cy="720"/>
            </a:xfrm>
            <a:prstGeom prst="rect">
              <a:avLst/>
            </a:prstGeom>
            <a:grpFill/>
            <a:ln w="57150" cmpd="thinThick">
              <a:solidFill>
                <a:schemeClr val="bg1"/>
              </a:solidFill>
              <a:miter lim="800000"/>
              <a:headEnd/>
              <a:tailEnd/>
            </a:ln>
          </p:spPr>
          <p:txBody>
            <a:bodyPr anchor="ctr"/>
            <a:lstStyle/>
            <a:p>
              <a:pPr algn="ctr" fontAlgn="auto">
                <a:spcBef>
                  <a:spcPts val="0"/>
                </a:spcBef>
                <a:spcAft>
                  <a:spcPts val="0"/>
                </a:spcAft>
                <a:defRPr/>
              </a:pPr>
              <a:r>
                <a:rPr lang="en-US" dirty="0">
                  <a:solidFill>
                    <a:srgbClr val="0000FF"/>
                  </a:solidFill>
                  <a:latin typeface="Times New Roman" pitchFamily="18" charset="0"/>
                  <a:cs typeface="+mn-cs"/>
                </a:rPr>
                <a:t>-</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Bằng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hành</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động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cụ</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thể</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hoặc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không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hành</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động</a:t>
              </a:r>
              <a:r>
                <a:rPr lang="en-US" b="1" dirty="0">
                  <a:solidFill>
                    <a:srgbClr val="0000FF"/>
                  </a:solidFill>
                  <a:latin typeface="Times New Roman" pitchFamily="18" charset="0"/>
                  <a:cs typeface="+mn-cs"/>
                </a:rPr>
                <a:t>.</a:t>
              </a:r>
            </a:p>
          </p:txBody>
        </p:sp>
      </p:grpSp>
      <p:grpSp>
        <p:nvGrpSpPr>
          <p:cNvPr id="4" name="Group 35"/>
          <p:cNvGrpSpPr>
            <a:grpSpLocks/>
          </p:cNvGrpSpPr>
          <p:nvPr/>
        </p:nvGrpSpPr>
        <p:grpSpPr bwMode="auto">
          <a:xfrm>
            <a:off x="3810611"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algn="ctr" fontAlgn="auto">
                <a:spcBef>
                  <a:spcPts val="0"/>
                </a:spcBef>
                <a:spcAft>
                  <a:spcPts val="0"/>
                </a:spcAft>
                <a:defRPr/>
              </a:pPr>
              <a:endParaRPr lang="vi-VN" b="1" dirty="0">
                <a:solidFill>
                  <a:srgbClr val="000000"/>
                </a:solidFill>
                <a:latin typeface="Arial"/>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algn="ctr" fontAlgn="auto">
                <a:spcBef>
                  <a:spcPts val="0"/>
                </a:spcBef>
                <a:spcAft>
                  <a:spcPts val="0"/>
                </a:spcAft>
                <a:defRPr/>
              </a:pPr>
              <a:r>
                <a:rPr lang="en-US" b="1" dirty="0">
                  <a:solidFill>
                    <a:srgbClr val="0000FF"/>
                  </a:solidFill>
                  <a:latin typeface="Times New Roman" pitchFamily="18" charset="0"/>
                  <a:cs typeface="+mn-cs"/>
                </a:rPr>
                <a:t> </a:t>
              </a:r>
              <a:br>
                <a:rPr lang="en-US" b="1" dirty="0">
                  <a:solidFill>
                    <a:srgbClr val="0000FF"/>
                  </a:solidFill>
                  <a:latin typeface="Times New Roman" pitchFamily="18" charset="0"/>
                  <a:cs typeface="+mn-cs"/>
                </a:rPr>
              </a:b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Thực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hiện</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không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đúng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những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quy</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định</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của</a:t>
              </a:r>
              <a:r>
                <a:rPr lang="en-US" b="1" dirty="0">
                  <a:solidFill>
                    <a:srgbClr val="0000FF"/>
                  </a:solidFill>
                  <a:latin typeface="Times New Roman" pitchFamily="18" charset="0"/>
                  <a:cs typeface="+mn-cs"/>
                </a:rPr>
                <a:t> PL.</a:t>
              </a:r>
              <a:br>
                <a:rPr lang="en-US" b="1" dirty="0">
                  <a:solidFill>
                    <a:srgbClr val="0000FF"/>
                  </a:solidFill>
                  <a:latin typeface="Times New Roman" pitchFamily="18" charset="0"/>
                  <a:cs typeface="+mn-cs"/>
                </a:rPr>
              </a:br>
              <a:r>
                <a:rPr lang="en-US" b="1" dirty="0">
                  <a:solidFill>
                    <a:srgbClr val="0000FF"/>
                  </a:solidFill>
                  <a:latin typeface="Times New Roman" pitchFamily="18" charset="0"/>
                  <a:cs typeface="+mn-cs"/>
                </a:rPr>
                <a:t> - </a:t>
              </a:r>
              <a:r>
                <a:rPr lang="en-US" b="1" dirty="0" err="1">
                  <a:solidFill>
                    <a:srgbClr val="0000FF"/>
                  </a:solidFill>
                  <a:latin typeface="Times New Roman" pitchFamily="18" charset="0"/>
                  <a:cs typeface="+mn-cs"/>
                </a:rPr>
                <a:t>Làm</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những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việc</a:t>
              </a:r>
              <a:r>
                <a:rPr lang="en-US" b="1" dirty="0">
                  <a:solidFill>
                    <a:srgbClr val="0000FF"/>
                  </a:solidFill>
                  <a:latin typeface="Times New Roman" pitchFamily="18" charset="0"/>
                  <a:cs typeface="+mn-cs"/>
                </a:rPr>
                <a:t> PL </a:t>
              </a:r>
              <a:r>
                <a:rPr lang="en-US" b="1" dirty="0" err="1">
                  <a:solidFill>
                    <a:srgbClr val="0000FF"/>
                  </a:solidFill>
                  <a:latin typeface="Times New Roman" pitchFamily="18" charset="0"/>
                  <a:cs typeface="+mn-cs"/>
                </a:rPr>
                <a:t>cấm</a:t>
              </a:r>
              <a:r>
                <a:rPr lang="en-US" b="1" dirty="0">
                  <a:solidFill>
                    <a:srgbClr val="0000FF"/>
                  </a:solidFill>
                  <a:latin typeface="Times New Roman" pitchFamily="18" charset="0"/>
                  <a:cs typeface="+mn-cs"/>
                </a:rPr>
                <a:t>.</a:t>
              </a:r>
            </a:p>
          </p:txBody>
        </p:sp>
      </p:grpSp>
      <p:grpSp>
        <p:nvGrpSpPr>
          <p:cNvPr id="5" name="Group 36"/>
          <p:cNvGrpSpPr>
            <a:grpSpLocks/>
          </p:cNvGrpSpPr>
          <p:nvPr/>
        </p:nvGrpSpPr>
        <p:grpSpPr bwMode="auto">
          <a:xfrm>
            <a:off x="6319766" y="4495800"/>
            <a:ext cx="1528834" cy="1981200"/>
            <a:chOff x="3072" y="2832"/>
            <a:chExt cx="912" cy="1248"/>
          </a:xfrm>
          <a:solidFill>
            <a:schemeClr val="accent6"/>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algn="ctr" fontAlgn="auto">
                <a:spcBef>
                  <a:spcPts val="0"/>
                </a:spcBef>
                <a:spcAft>
                  <a:spcPts val="0"/>
                </a:spcAft>
                <a:defRPr/>
              </a:pPr>
              <a:endParaRPr lang="vi-VN" b="1" dirty="0">
                <a:solidFill>
                  <a:srgbClr val="000000"/>
                </a:solidFill>
                <a:latin typeface="Arial"/>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algn="ctr" fontAlgn="auto">
                <a:spcBef>
                  <a:spcPts val="0"/>
                </a:spcBef>
                <a:spcAft>
                  <a:spcPts val="0"/>
                </a:spcAft>
                <a:defRPr/>
              </a:pPr>
              <a:r>
                <a:rPr lang="en-US" b="1" dirty="0" err="1">
                  <a:solidFill>
                    <a:srgbClr val="0000FF"/>
                  </a:solidFill>
                  <a:latin typeface="Times New Roman" pitchFamily="18" charset="0"/>
                  <a:cs typeface="+mn-cs"/>
                </a:rPr>
                <a:t>Lỗi</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cố</a:t>
              </a:r>
              <a:r>
                <a:rPr lang="en-US" b="1" dirty="0">
                  <a:solidFill>
                    <a:srgbClr val="0000FF"/>
                  </a:solidFill>
                  <a:latin typeface="Times New Roman" pitchFamily="18" charset="0"/>
                  <a:cs typeface="+mn-cs"/>
                </a:rPr>
                <a:t> ý</a:t>
              </a:r>
              <a:r>
                <a:rPr lang="en-US" b="1" dirty="0">
                  <a:solidFill>
                    <a:srgbClr val="000000"/>
                  </a:solidFill>
                  <a:latin typeface="Arial"/>
                  <a:cs typeface="+mn-cs"/>
                </a:rPr>
                <a:t> </a:t>
              </a:r>
              <a:r>
                <a:rPr lang="en-US" b="1" dirty="0" err="1">
                  <a:solidFill>
                    <a:srgbClr val="0000FF"/>
                  </a:solidFill>
                  <a:latin typeface="Times New Roman" pitchFamily="18" charset="0"/>
                  <a:cs typeface="+mn-cs"/>
                </a:rPr>
                <a:t>hoặc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vô</a:t>
              </a:r>
              <a:r>
                <a:rPr lang="en-US" b="1" dirty="0">
                  <a:solidFill>
                    <a:srgbClr val="0000FF"/>
                  </a:solidFill>
                  <a:latin typeface="Times New Roman" pitchFamily="18" charset="0"/>
                  <a:cs typeface="+mn-cs"/>
                </a:rPr>
                <a:t> ý.</a:t>
              </a:r>
            </a:p>
          </p:txBody>
        </p:sp>
      </p:grpSp>
      <p:grpSp>
        <p:nvGrpSpPr>
          <p:cNvPr id="6" name="Group 37"/>
          <p:cNvGrpSpPr>
            <a:grpSpLocks/>
          </p:cNvGrpSpPr>
          <p:nvPr/>
        </p:nvGrpSpPr>
        <p:grpSpPr bwMode="auto">
          <a:xfrm>
            <a:off x="7924801" y="4660900"/>
            <a:ext cx="2770188" cy="1968500"/>
            <a:chOff x="4032" y="2936"/>
            <a:chExt cx="1745" cy="1240"/>
          </a:xfrm>
          <a:solidFill>
            <a:srgbClr val="00B050"/>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algn="ctr" fontAlgn="auto">
                <a:spcBef>
                  <a:spcPts val="0"/>
                </a:spcBef>
                <a:spcAft>
                  <a:spcPts val="0"/>
                </a:spcAft>
                <a:defRPr/>
              </a:pPr>
              <a:endParaRPr lang="vi-VN" b="1" dirty="0">
                <a:solidFill>
                  <a:srgbClr val="000000"/>
                </a:solidFill>
                <a:latin typeface="Arial"/>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algn="ctr" fontAlgn="auto">
                <a:spcBef>
                  <a:spcPts val="0"/>
                </a:spcBef>
                <a:spcAft>
                  <a:spcPts val="0"/>
                </a:spcAft>
                <a:buFontTx/>
                <a:buChar char="-"/>
                <a:defRPr/>
              </a:pP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Có</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khả</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năng</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nhận</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thức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và</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điều</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khiển</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được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việc</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làm</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của</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mình</a:t>
              </a:r>
              <a:r>
                <a:rPr lang="en-US" b="1" dirty="0">
                  <a:solidFill>
                    <a:srgbClr val="0000FF"/>
                  </a:solidFill>
                  <a:latin typeface="Times New Roman" pitchFamily="18" charset="0"/>
                  <a:cs typeface="+mn-cs"/>
                </a:rPr>
                <a:t>. (Đ-S)</a:t>
              </a:r>
              <a:br>
                <a:rPr lang="en-US" b="1" dirty="0">
                  <a:solidFill>
                    <a:srgbClr val="0000FF"/>
                  </a:solidFill>
                  <a:latin typeface="Times New Roman" pitchFamily="18" charset="0"/>
                  <a:cs typeface="+mn-cs"/>
                </a:rPr>
              </a:b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Chịu</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mọi</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trách</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nhiệm</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về</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hành</a:t>
              </a:r>
              <a:r>
                <a:rPr lang="en-US" b="1" dirty="0">
                  <a:solidFill>
                    <a:srgbClr val="0000FF"/>
                  </a:solidFill>
                  <a:latin typeface="Times New Roman" pitchFamily="18" charset="0"/>
                  <a:cs typeface="+mn-cs"/>
                </a:rPr>
                <a:t> vi </a:t>
              </a:r>
              <a:r>
                <a:rPr lang="en-US" b="1" dirty="0" err="1">
                  <a:solidFill>
                    <a:srgbClr val="0000FF"/>
                  </a:solidFill>
                  <a:latin typeface="Times New Roman" pitchFamily="18" charset="0"/>
                  <a:cs typeface="+mn-cs"/>
                </a:rPr>
                <a:t>của</a:t>
              </a:r>
              <a:r>
                <a:rPr lang="en-US" b="1" dirty="0">
                  <a:solidFill>
                    <a:srgbClr val="0000FF"/>
                  </a:solidFill>
                  <a:latin typeface="Times New Roman" pitchFamily="18" charset="0"/>
                  <a:cs typeface="+mn-cs"/>
                </a:rPr>
                <a:t> </a:t>
              </a:r>
              <a:r>
                <a:rPr lang="en-US" b="1" dirty="0" err="1">
                  <a:solidFill>
                    <a:srgbClr val="0000FF"/>
                  </a:solidFill>
                  <a:latin typeface="Times New Roman" pitchFamily="18" charset="0"/>
                  <a:cs typeface="+mn-cs"/>
                </a:rPr>
                <a:t>mình</a:t>
              </a:r>
              <a:r>
                <a:rPr lang="en-US" b="1" dirty="0">
                  <a:solidFill>
                    <a:srgbClr val="0000FF"/>
                  </a:solidFill>
                  <a:latin typeface="Times New Roman" pitchFamily="18" charset="0"/>
                  <a:cs typeface="+mn-cs"/>
                </a:rPr>
                <a:t>.</a:t>
              </a:r>
            </a:p>
          </p:txBody>
        </p:sp>
      </p:grpSp>
      <p:pic>
        <p:nvPicPr>
          <p:cNvPr id="1026" name="Picture 2"/>
          <p:cNvPicPr>
            <a:picLocks noChangeAspect="1" noChangeArrowheads="1"/>
          </p:cNvPicPr>
          <p:nvPr/>
        </p:nvPicPr>
        <p:blipFill>
          <a:blip r:embed="rId2"/>
          <a:srcRect/>
          <a:stretch>
            <a:fillRect/>
          </a:stretch>
        </p:blipFill>
        <p:spPr bwMode="auto">
          <a:xfrm>
            <a:off x="3817938" y="2790825"/>
            <a:ext cx="317500" cy="16986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086475" y="2792413"/>
            <a:ext cx="314325" cy="16827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8183563" y="2805113"/>
            <a:ext cx="360362" cy="1936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Effect transition="in" filter="strips(downLeft)">
                                      <p:cBhvr>
                                        <p:cTn id="7" dur="500"/>
                                        <p:tgtEl>
                                          <p:spTgt spid="259079"/>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9081"/>
                                        </p:tgtEl>
                                        <p:attrNameLst>
                                          <p:attrName>style.visibility</p:attrName>
                                        </p:attrNameLst>
                                      </p:cBhvr>
                                      <p:to>
                                        <p:strVal val="visible"/>
                                      </p:to>
                                    </p:set>
                                    <p:animEffect transition="in" filter="strips(downLeft)">
                                      <p:cBhvr>
                                        <p:cTn id="22" dur="500"/>
                                        <p:tgtEl>
                                          <p:spTgt spid="259081"/>
                                        </p:tgtEl>
                                      </p:cBhvr>
                                    </p:animEffect>
                                  </p:childTnLst>
                                </p:cTn>
                              </p:par>
                            </p:childTnLst>
                          </p:cTn>
                        </p:par>
                        <p:par>
                          <p:cTn id="23" fill="hold" nodeType="afterGroup">
                            <p:stCondLst>
                              <p:cond delay="500"/>
                            </p:stCondLst>
                            <p:childTnLst>
                              <p:par>
                                <p:cTn id="24" presetID="8" presetClass="entr" presetSubtype="16" fill="hold" grpId="0" nodeType="afterEffect">
                                  <p:stCondLst>
                                    <p:cond delay="0"/>
                                  </p:stCondLst>
                                  <p:childTnLst>
                                    <p:set>
                                      <p:cBhvr>
                                        <p:cTn id="25" dur="1" fill="hold">
                                          <p:stCondLst>
                                            <p:cond delay="0"/>
                                          </p:stCondLst>
                                        </p:cTn>
                                        <p:tgtEl>
                                          <p:spTgt spid="259098"/>
                                        </p:tgtEl>
                                        <p:attrNameLst>
                                          <p:attrName>style.visibility</p:attrName>
                                        </p:attrNameLst>
                                      </p:cBhvr>
                                      <p:to>
                                        <p:strVal val="visible"/>
                                      </p:to>
                                    </p:set>
                                    <p:animEffect transition="in" filter="diamond(in)">
                                      <p:cBhvr>
                                        <p:cTn id="26" dur="2000"/>
                                        <p:tgtEl>
                                          <p:spTgt spid="25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Effect transition="in" filter="strips(downLeft)">
                                      <p:cBhvr>
                                        <p:cTn id="37" dur="500"/>
                                        <p:tgtEl>
                                          <p:spTgt spid="25908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259099"/>
                                        </p:tgtEl>
                                        <p:attrNameLst>
                                          <p:attrName>style.visibility</p:attrName>
                                        </p:attrNameLst>
                                      </p:cBhvr>
                                      <p:to>
                                        <p:strVal val="visible"/>
                                      </p:to>
                                    </p:set>
                                    <p:animEffect transition="in" filter="diamond(in)">
                                      <p:cBhvr>
                                        <p:cTn id="41" dur="2000"/>
                                        <p:tgtEl>
                                          <p:spTgt spid="259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59080"/>
                                        </p:tgtEl>
                                        <p:attrNameLst>
                                          <p:attrName>style.visibility</p:attrName>
                                        </p:attrNameLst>
                                      </p:cBhvr>
                                      <p:to>
                                        <p:strVal val="visible"/>
                                      </p:to>
                                    </p:set>
                                    <p:animEffect transition="in" filter="strips(downLeft)">
                                      <p:cBhvr>
                                        <p:cTn id="52" dur="500"/>
                                        <p:tgtEl>
                                          <p:spTgt spid="259080"/>
                                        </p:tgtEl>
                                      </p:cBhvr>
                                    </p:animEffect>
                                  </p:childTnLst>
                                </p:cTn>
                              </p:par>
                            </p:childTnLst>
                          </p:cTn>
                        </p:par>
                        <p:par>
                          <p:cTn id="53" fill="hold" nodeType="afterGroup">
                            <p:stCondLst>
                              <p:cond delay="500"/>
                            </p:stCondLst>
                            <p:childTnLst>
                              <p:par>
                                <p:cTn id="54" presetID="8" presetClass="entr" presetSubtype="16" fill="hold" grpId="0" nodeType="afterEffect">
                                  <p:stCondLst>
                                    <p:cond delay="0"/>
                                  </p:stCondLst>
                                  <p:childTnLst>
                                    <p:set>
                                      <p:cBhvr>
                                        <p:cTn id="55" dur="1" fill="hold">
                                          <p:stCondLst>
                                            <p:cond delay="0"/>
                                          </p:stCondLst>
                                        </p:cTn>
                                        <p:tgtEl>
                                          <p:spTgt spid="259100"/>
                                        </p:tgtEl>
                                        <p:attrNameLst>
                                          <p:attrName>style.visibility</p:attrName>
                                        </p:attrNameLst>
                                      </p:cBhvr>
                                      <p:to>
                                        <p:strVal val="visible"/>
                                      </p:to>
                                    </p:set>
                                    <p:animEffect transition="in" filter="diamond(in)">
                                      <p:cBhvr>
                                        <p:cTn id="56" dur="2000"/>
                                        <p:tgtEl>
                                          <p:spTgt spid="2591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barn(inVertical)">
                                      <p:cBhvr>
                                        <p:cTn id="67" dur="500"/>
                                        <p:tgtEl>
                                          <p:spTgt spid="10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Effect transition="in" filter="barn(inVertical)">
                                      <p:cBhvr>
                                        <p:cTn id="72" dur="500"/>
                                        <p:tgtEl>
                                          <p:spTgt spid="10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barn(inVertical)">
                                      <p:cBhvr>
                                        <p:cTn id="7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259098" grpId="0" animBg="1"/>
      <p:bldP spid="259099" grpId="0" animBg="1"/>
      <p:bldP spid="259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9" name="TextBox 18"/>
          <p:cNvSpPr txBox="1">
            <a:spLocks noChangeArrowheads="1"/>
          </p:cNvSpPr>
          <p:nvPr/>
        </p:nvSpPr>
        <p:spPr bwMode="auto">
          <a:xfrm>
            <a:off x="3332163" y="379413"/>
            <a:ext cx="5410200" cy="461962"/>
          </a:xfrm>
          <a:prstGeom prst="rect">
            <a:avLst/>
          </a:prstGeom>
          <a:noFill/>
          <a:ln w="9525">
            <a:noFill/>
            <a:miter lim="800000"/>
            <a:headEnd/>
            <a:tailEnd/>
          </a:ln>
        </p:spPr>
        <p:txBody>
          <a:bodyPr>
            <a:spAutoFit/>
          </a:bodyPr>
          <a:lstStyle/>
          <a:p>
            <a:pPr algn="ctr" defTabSz="815975"/>
            <a:r>
              <a:rPr lang="en-US" altLang="en-US" sz="2400" b="1">
                <a:solidFill>
                  <a:srgbClr val="FF0000"/>
                </a:solidFill>
                <a:latin typeface="Times New Roman" pitchFamily="18" charset="0"/>
                <a:cs typeface="Times New Roman"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3"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3"/>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9" name="TextBox 48"/>
          <p:cNvSpPr txBox="1">
            <a:spLocks noChangeArrowheads="1"/>
          </p:cNvSpPr>
          <p:nvPr/>
        </p:nvSpPr>
        <p:spPr bwMode="auto">
          <a:xfrm>
            <a:off x="1914525" y="2058988"/>
            <a:ext cx="1360488"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hình sự</a:t>
            </a:r>
            <a:endParaRPr lang="vi-VN" altLang="en-US" sz="2400" b="1">
              <a:solidFill>
                <a:srgbClr val="0066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3856038" y="2195513"/>
            <a:ext cx="1536700"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hành chính</a:t>
            </a:r>
            <a:endParaRPr lang="vi-VN" altLang="en-US" sz="2400" b="1">
              <a:solidFill>
                <a:srgbClr val="0066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6054725" y="2182813"/>
            <a:ext cx="1489075" cy="12001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dân sự</a:t>
            </a:r>
            <a:endParaRPr lang="vi-VN" altLang="en-US" sz="2400" b="1">
              <a:solidFill>
                <a:srgbClr val="0066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8626475" y="2141538"/>
            <a:ext cx="1374775" cy="8318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kỉ luật</a:t>
            </a:r>
            <a:endParaRPr lang="vi-VN" altLang="en-US" sz="2400" b="1" i="1">
              <a:solidFill>
                <a:srgbClr val="0066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19" name="TextBox 18"/>
          <p:cNvSpPr txBox="1">
            <a:spLocks noChangeArrowheads="1"/>
          </p:cNvSpPr>
          <p:nvPr/>
        </p:nvSpPr>
        <p:spPr bwMode="auto">
          <a:xfrm>
            <a:off x="3332163" y="379413"/>
            <a:ext cx="5410200" cy="461962"/>
          </a:xfrm>
          <a:prstGeom prst="rect">
            <a:avLst/>
          </a:prstGeom>
          <a:noFill/>
          <a:ln w="9525">
            <a:noFill/>
            <a:miter lim="800000"/>
            <a:headEnd/>
            <a:tailEnd/>
          </a:ln>
        </p:spPr>
        <p:txBody>
          <a:bodyPr>
            <a:spAutoFit/>
          </a:bodyPr>
          <a:lstStyle/>
          <a:p>
            <a:pPr algn="ctr" defTabSz="815975"/>
            <a:r>
              <a:rPr lang="en-US" altLang="en-US" sz="2400" b="1">
                <a:solidFill>
                  <a:srgbClr val="FF0000"/>
                </a:solidFill>
                <a:latin typeface="Times New Roman" pitchFamily="18" charset="0"/>
                <a:cs typeface="Times New Roman"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3"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3"/>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0"/>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49" name="TextBox 48"/>
          <p:cNvSpPr txBox="1">
            <a:spLocks noChangeArrowheads="1"/>
          </p:cNvSpPr>
          <p:nvPr/>
        </p:nvSpPr>
        <p:spPr bwMode="auto">
          <a:xfrm>
            <a:off x="1914525" y="2058988"/>
            <a:ext cx="1360488"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hình sự</a:t>
            </a:r>
            <a:endParaRPr lang="vi-VN" altLang="en-US" sz="2400" b="1">
              <a:solidFill>
                <a:srgbClr val="006600"/>
              </a:solidFill>
              <a:latin typeface="Times New Roman" pitchFamily="18" charset="0"/>
              <a:cs typeface="Times New Roman" pitchFamily="18" charset="0"/>
            </a:endParaRPr>
          </a:p>
        </p:txBody>
      </p:sp>
      <p:sp>
        <p:nvSpPr>
          <p:cNvPr id="50" name="TextBox 49"/>
          <p:cNvSpPr txBox="1">
            <a:spLocks noChangeArrowheads="1"/>
          </p:cNvSpPr>
          <p:nvPr/>
        </p:nvSpPr>
        <p:spPr bwMode="auto">
          <a:xfrm>
            <a:off x="3856038" y="2195513"/>
            <a:ext cx="1536700" cy="1570037"/>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hành chính</a:t>
            </a:r>
            <a:endParaRPr lang="vi-VN" altLang="en-US" sz="2400" b="1">
              <a:solidFill>
                <a:srgbClr val="006600"/>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6054725" y="2182813"/>
            <a:ext cx="1489075" cy="12001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pháp luật dân sự</a:t>
            </a:r>
            <a:endParaRPr lang="vi-VN" altLang="en-US" sz="2400" b="1">
              <a:solidFill>
                <a:srgbClr val="0066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8626475" y="2141538"/>
            <a:ext cx="1374775" cy="831850"/>
          </a:xfrm>
          <a:prstGeom prst="rect">
            <a:avLst/>
          </a:prstGeom>
          <a:noFill/>
          <a:ln w="9525">
            <a:noFill/>
            <a:miter lim="800000"/>
            <a:headEnd/>
            <a:tailEnd/>
          </a:ln>
        </p:spPr>
        <p:txBody>
          <a:bodyPr>
            <a:spAutoFit/>
          </a:bodyPr>
          <a:lstStyle/>
          <a:p>
            <a:pPr algn="ctr" defTabSz="815975"/>
            <a:r>
              <a:rPr lang="en-US" altLang="en-US" sz="2400" b="1">
                <a:solidFill>
                  <a:srgbClr val="006600"/>
                </a:solidFill>
                <a:latin typeface="Times New Roman" pitchFamily="18" charset="0"/>
                <a:cs typeface="Times New Roman" pitchFamily="18" charset="0"/>
              </a:rPr>
              <a:t>Vi phạm kỉ luật</a:t>
            </a:r>
            <a:endParaRPr lang="vi-VN" altLang="en-US" sz="2400" b="1" i="1">
              <a:solidFill>
                <a:srgbClr val="006600"/>
              </a:solidFill>
              <a:latin typeface="Times New Roman" pitchFamily="18" charset="0"/>
              <a:cs typeface="Times New Roman" pitchFamily="18" charset="0"/>
            </a:endParaRPr>
          </a:p>
        </p:txBody>
      </p:sp>
      <p:sp>
        <p:nvSpPr>
          <p:cNvPr id="3" name="Down Arrow 2"/>
          <p:cNvSpPr/>
          <p:nvPr/>
        </p:nvSpPr>
        <p:spPr>
          <a:xfrm>
            <a:off x="2333625" y="4022725"/>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Rounded Rectangle 25"/>
          <p:cNvSpPr/>
          <p:nvPr/>
        </p:nvSpPr>
        <p:spPr>
          <a:xfrm>
            <a:off x="1447800" y="4337036"/>
            <a:ext cx="1990390"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68" fontAlgn="auto">
              <a:spcBef>
                <a:spcPts val="0"/>
              </a:spcBef>
              <a:spcAft>
                <a:spcPts val="0"/>
              </a:spcAft>
              <a:defRPr/>
            </a:pPr>
            <a:endParaRPr lang="en-US" sz="1016">
              <a:solidFill>
                <a:prstClr val="white"/>
              </a:solidFill>
            </a:endParaRPr>
          </a:p>
        </p:txBody>
      </p:sp>
      <p:sp>
        <p:nvSpPr>
          <p:cNvPr id="27" name="TextBox 26"/>
          <p:cNvSpPr txBox="1">
            <a:spLocks noChangeArrowheads="1"/>
          </p:cNvSpPr>
          <p:nvPr/>
        </p:nvSpPr>
        <p:spPr bwMode="auto">
          <a:xfrm>
            <a:off x="1371600" y="4473575"/>
            <a:ext cx="2082800" cy="2246313"/>
          </a:xfrm>
          <a:prstGeom prst="rect">
            <a:avLst/>
          </a:prstGeom>
          <a:noFill/>
          <a:ln w="9525">
            <a:noFill/>
            <a:miter lim="800000"/>
            <a:headEnd/>
            <a:tailEnd/>
          </a:ln>
        </p:spPr>
        <p:txBody>
          <a:bodyPr>
            <a:spAutoFit/>
          </a:bodyPr>
          <a:lstStyle/>
          <a:p>
            <a:pPr algn="ctr" defTabSz="815975"/>
            <a:r>
              <a:rPr lang="vi-VN" altLang="en-US" sz="2000" b="1" u="sng">
                <a:solidFill>
                  <a:srgbClr val="002060"/>
                </a:solidFill>
                <a:latin typeface="Times New Roman" pitchFamily="18" charset="0"/>
                <a:cs typeface="Times New Roman" pitchFamily="18" charset="0"/>
              </a:rPr>
              <a:t>( TỘI PHẠM) </a:t>
            </a:r>
            <a:r>
              <a:rPr lang="en-US" altLang="en-US" sz="2000" b="1">
                <a:solidFill>
                  <a:srgbClr val="000000"/>
                </a:solidFill>
                <a:latin typeface="Times New Roman" pitchFamily="18" charset="0"/>
                <a:cs typeface="Times New Roman" pitchFamily="18" charset="0"/>
              </a:rPr>
              <a:t>Là hành vi vi phạm pháp luật </a:t>
            </a:r>
            <a:r>
              <a:rPr lang="en-US" altLang="en-US" sz="2000" b="1" u="sng">
                <a:solidFill>
                  <a:srgbClr val="000000"/>
                </a:solidFill>
                <a:latin typeface="Times New Roman" pitchFamily="18" charset="0"/>
                <a:cs typeface="Times New Roman" pitchFamily="18" charset="0"/>
              </a:rPr>
              <a:t>nguy hiểm cho xã hội</a:t>
            </a:r>
            <a:r>
              <a:rPr lang="en-US" altLang="en-US" sz="2000" b="1">
                <a:solidFill>
                  <a:srgbClr val="000000"/>
                </a:solidFill>
                <a:latin typeface="Times New Roman" pitchFamily="18" charset="0"/>
                <a:cs typeface="Times New Roman" pitchFamily="18" charset="0"/>
              </a:rPr>
              <a:t>, được quy định trong Bộ luật Hình sự.</a:t>
            </a:r>
            <a:endParaRPr lang="vi-VN" altLang="en-US" sz="2000" b="1" i="1">
              <a:solidFill>
                <a:srgbClr val="00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p:cNvPr>
          <p:cNvGraphicFramePr>
            <a:graphicFrameLocks noGrp="1"/>
          </p:cNvGraphicFramePr>
          <p:nvPr/>
        </p:nvGraphicFramePr>
        <p:xfrm>
          <a:off x="1905000" y="1447800"/>
          <a:ext cx="8382000" cy="4049715"/>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609507">
                <a:tc>
                  <a:txBody>
                    <a:bodyPr/>
                    <a:lstStyle/>
                    <a:p>
                      <a:pPr algn="ctr"/>
                      <a:r>
                        <a:rPr lang="en-US" sz="2000" dirty="0">
                          <a:solidFill>
                            <a:srgbClr val="0000FF"/>
                          </a:solidFill>
                          <a:latin typeface="Times New Roman" pitchFamily="18" charset="0"/>
                          <a:cs typeface="Times New Roman" pitchFamily="18" charset="0"/>
                        </a:rPr>
                        <a:t>HÀNH</a:t>
                      </a:r>
                      <a:r>
                        <a:rPr lang="en-US" sz="2000" baseline="0" dirty="0">
                          <a:solidFill>
                            <a:srgbClr val="0000FF"/>
                          </a:solidFill>
                          <a:latin typeface="Times New Roman" pitchFamily="18" charset="0"/>
                          <a:cs typeface="Times New Roman" pitchFamily="18" charset="0"/>
                        </a:rPr>
                        <a:t> VI</a:t>
                      </a:r>
                      <a:endParaRPr lang="en-US" sz="2000" dirty="0">
                        <a:solidFill>
                          <a:srgbClr val="0000FF"/>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latin typeface="Times New Roman" pitchFamily="18" charset="0"/>
                          <a:cs typeface="Times New Roman" pitchFamily="18" charset="0"/>
                        </a:rPr>
                        <a:t>LOẠI</a:t>
                      </a:r>
                      <a:r>
                        <a:rPr lang="en-US" sz="2000" baseline="0" dirty="0">
                          <a:solidFill>
                            <a:srgbClr val="0000FF"/>
                          </a:solidFill>
                          <a:latin typeface="Times New Roman" pitchFamily="18" charset="0"/>
                          <a:cs typeface="Times New Roman" pitchFamily="18" charset="0"/>
                        </a:rPr>
                        <a:t> VI PHẠM HÌNH SỰ</a:t>
                      </a:r>
                      <a:endParaRPr lang="en-US" sz="2000" dirty="0">
                        <a:solidFill>
                          <a:srgbClr val="0000FF"/>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0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1. </a:t>
                      </a:r>
                      <a:r>
                        <a:rPr lang="en-US" sz="2800" dirty="0" err="1">
                          <a:solidFill>
                            <a:schemeClr val="tx1"/>
                          </a:solidFill>
                          <a:latin typeface="Times New Roman" pitchFamily="18" charset="0"/>
                          <a:cs typeface="Times New Roman" pitchFamily="18" charset="0"/>
                        </a:rPr>
                        <a:t>Cướp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sản</a:t>
                      </a:r>
                      <a:endParaRPr lang="en-US" sz="2800" dirty="0">
                        <a:solidFill>
                          <a:schemeClr val="tx1"/>
                        </a:solidFill>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0052">
                <a:tc>
                  <a:txBody>
                    <a:bodyPr/>
                    <a:lstStyle/>
                    <a:p>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Giết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0052">
                <a:tc>
                  <a:txBody>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Đi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học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trễ</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0052">
                <a:tc>
                  <a:txBody>
                    <a:bodyPr/>
                    <a:lstStyle/>
                    <a:p>
                      <a:r>
                        <a:rPr lang="en-US" sz="2800" dirty="0">
                          <a:latin typeface="Times New Roman" pitchFamily="18" charset="0"/>
                          <a:cs typeface="Times New Roman" pitchFamily="18" charset="0"/>
                        </a:rPr>
                        <a:t>4.</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người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khác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bị</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thương</a:t>
                      </a: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a:extLst/>
          </p:cNvPr>
          <p:cNvSpPr/>
          <p:nvPr/>
        </p:nvSpPr>
        <p:spPr>
          <a:xfrm>
            <a:off x="8194675" y="2097088"/>
            <a:ext cx="1457325" cy="609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
        <p:nvSpPr>
          <p:cNvPr id="6" name="Rectangle 5">
            <a:extLst/>
          </p:cNvPr>
          <p:cNvSpPr/>
          <p:nvPr/>
        </p:nvSpPr>
        <p:spPr>
          <a:xfrm>
            <a:off x="8194675" y="2971800"/>
            <a:ext cx="145732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
        <p:nvSpPr>
          <p:cNvPr id="7" name="Rectangle 6">
            <a:extLst/>
          </p:cNvPr>
          <p:cNvSpPr/>
          <p:nvPr/>
        </p:nvSpPr>
        <p:spPr>
          <a:xfrm>
            <a:off x="8226425" y="4724400"/>
            <a:ext cx="1457325" cy="609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000" dirty="0">
                <a:solidFill>
                  <a:srgbClr val="FF0000"/>
                </a:solidFill>
                <a:latin typeface="Times New Roman" pitchFamily="18" charset="0"/>
                <a:cs typeface="Times New Roman" pitchFamily="18" charset="0"/>
              </a:rPr>
              <a:t>X</a:t>
            </a:r>
          </a:p>
        </p:txBody>
      </p:sp>
      <p:sp>
        <p:nvSpPr>
          <p:cNvPr id="42008" name="Rectangle 7"/>
          <p:cNvSpPr>
            <a:spLocks noChangeArrowheads="1"/>
          </p:cNvSpPr>
          <p:nvPr/>
        </p:nvSpPr>
        <p:spPr bwMode="auto">
          <a:xfrm>
            <a:off x="2417763" y="381000"/>
            <a:ext cx="7391400"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en-US" sz="2400" b="1">
                <a:solidFill>
                  <a:srgbClr val="000000"/>
                </a:solidFill>
                <a:latin typeface="Times New Roman" pitchFamily="18" charset="0"/>
                <a:cs typeface="Times New Roman" pitchFamily="18" charset="0"/>
              </a:rPr>
              <a:t>Đánh dấu </a:t>
            </a:r>
            <a:r>
              <a:rPr lang="en-US" altLang="en-US" sz="2400" b="1">
                <a:solidFill>
                  <a:srgbClr val="FF0000"/>
                </a:solidFill>
                <a:latin typeface="Times New Roman" pitchFamily="18" charset="0"/>
                <a:cs typeface="Times New Roman" pitchFamily="18" charset="0"/>
              </a:rPr>
              <a:t>X</a:t>
            </a:r>
            <a:r>
              <a:rPr lang="en-US" altLang="en-US" sz="2400" b="1">
                <a:solidFill>
                  <a:srgbClr val="000000"/>
                </a:solidFill>
                <a:latin typeface="Times New Roman" pitchFamily="18" charset="0"/>
                <a:cs typeface="Times New Roman" pitchFamily="18" charset="0"/>
              </a:rPr>
              <a:t> vào ô tương ứng hành vi vi phạm pháp luật </a:t>
            </a:r>
            <a:r>
              <a:rPr lang="en-US" altLang="en-US" sz="2400" b="1">
                <a:solidFill>
                  <a:srgbClr val="FF0000"/>
                </a:solidFill>
                <a:latin typeface="Times New Roman" pitchFamily="18" charset="0"/>
                <a:cs typeface="Times New Roman" pitchFamily="18" charset="0"/>
              </a:rPr>
              <a:t>hình sự</a:t>
            </a:r>
          </a:p>
        </p:txBody>
      </p:sp>
      <p:pic>
        <p:nvPicPr>
          <p:cNvPr id="42009" name="Picture 4" descr="POINSET2"/>
          <p:cNvPicPr>
            <a:picLocks noChangeAspect="1" noChangeArrowheads="1"/>
          </p:cNvPicPr>
          <p:nvPr/>
        </p:nvPicPr>
        <p:blipFill>
          <a:blip r:embed="rId2"/>
          <a:srcRect/>
          <a:stretch>
            <a:fillRect/>
          </a:stretch>
        </p:blipFill>
        <p:spPr bwMode="auto">
          <a:xfrm rot="16200000" flipH="1">
            <a:off x="1577182" y="-53182"/>
            <a:ext cx="1143000" cy="1249363"/>
          </a:xfrm>
          <a:prstGeom prst="rect">
            <a:avLst/>
          </a:prstGeom>
          <a:noFill/>
          <a:ln w="9525">
            <a:noFill/>
            <a:miter lim="800000"/>
            <a:headEnd/>
            <a:tailEnd/>
          </a:ln>
        </p:spPr>
      </p:pic>
      <p:pic>
        <p:nvPicPr>
          <p:cNvPr id="42010" name="Picture 5" descr="POINSET2"/>
          <p:cNvPicPr>
            <a:picLocks noChangeAspect="1" noChangeArrowheads="1"/>
          </p:cNvPicPr>
          <p:nvPr/>
        </p:nvPicPr>
        <p:blipFill>
          <a:blip r:embed="rId2"/>
          <a:srcRect/>
          <a:stretch>
            <a:fillRect/>
          </a:stretch>
        </p:blipFill>
        <p:spPr bwMode="auto">
          <a:xfrm flipH="1">
            <a:off x="9407525" y="0"/>
            <a:ext cx="1260475" cy="1143000"/>
          </a:xfrm>
          <a:prstGeom prst="rect">
            <a:avLst/>
          </a:prstGeom>
          <a:noFill/>
          <a:ln w="9525">
            <a:noFill/>
            <a:miter lim="800000"/>
            <a:headEnd/>
            <a:tailEnd/>
          </a:ln>
        </p:spPr>
      </p:pic>
      <p:pic>
        <p:nvPicPr>
          <p:cNvPr id="42011" name="Picture 7" descr="POINSET2"/>
          <p:cNvPicPr>
            <a:picLocks noChangeAspect="1" noChangeArrowheads="1"/>
          </p:cNvPicPr>
          <p:nvPr/>
        </p:nvPicPr>
        <p:blipFill>
          <a:blip r:embed="rId2"/>
          <a:srcRect/>
          <a:stretch>
            <a:fillRect/>
          </a:stretch>
        </p:blipFill>
        <p:spPr bwMode="auto">
          <a:xfrm rot="5400000" flipH="1">
            <a:off x="9209087" y="5399088"/>
            <a:ext cx="1393825" cy="1524000"/>
          </a:xfrm>
          <a:prstGeom prst="rect">
            <a:avLst/>
          </a:prstGeom>
          <a:noFill/>
          <a:ln w="9525">
            <a:noFill/>
            <a:miter lim="800000"/>
            <a:headEnd/>
            <a:tailEnd/>
          </a:ln>
        </p:spPr>
      </p:pic>
      <p:pic>
        <p:nvPicPr>
          <p:cNvPr id="42012" name="Picture 6" descr="POINSET2"/>
          <p:cNvPicPr>
            <a:picLocks noChangeAspect="1" noChangeArrowheads="1"/>
          </p:cNvPicPr>
          <p:nvPr/>
        </p:nvPicPr>
        <p:blipFill>
          <a:blip r:embed="rId2"/>
          <a:srcRect/>
          <a:stretch>
            <a:fillRect/>
          </a:stretch>
        </p:blipFill>
        <p:spPr bwMode="auto">
          <a:xfrm rot="10800000" flipH="1">
            <a:off x="1524000" y="5475288"/>
            <a:ext cx="1524000" cy="13827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2125</Words>
  <Application>Microsoft Office PowerPoint</Application>
  <PresentationFormat>Widescreen</PresentationFormat>
  <Paragraphs>432</Paragraphs>
  <Slides>39</Slides>
  <Notes>3</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39</vt:i4>
      </vt:variant>
    </vt:vector>
  </HeadingPairs>
  <TitlesOfParts>
    <vt:vector size="50" baseType="lpstr">
      <vt:lpstr>.VnBodoniH</vt:lpstr>
      <vt:lpstr>.VnTime</vt:lpstr>
      <vt:lpstr>Arial</vt:lpstr>
      <vt:lpstr>Arial Black</vt:lpstr>
      <vt:lpstr>Calibri</vt:lpstr>
      <vt:lpstr>Calibri Light</vt:lpstr>
      <vt:lpstr>Times New Roman</vt:lpstr>
      <vt:lpstr>VNI-Times</vt:lpstr>
      <vt:lpstr>VNtimes new roman</vt:lpstr>
      <vt:lpstr>Office Theme</vt:lpstr>
      <vt:lpstr>1_Office Theme</vt:lpstr>
      <vt:lpstr>PowerPoint Presentation</vt:lpstr>
      <vt:lpstr>KHỞI ĐỘNG: AI HIỂU LUẬT</vt:lpstr>
      <vt:lpstr>PowerPoint Presentation</vt:lpstr>
      <vt:lpstr>PowerPoint Presentation</vt:lpstr>
      <vt:lpstr>  Tiết 27,28- Bài 15: VI PHẠM PHÁP LUẬT VÀ TRÁCH NHIỆM PHÁP LÝ CỦA CÔNG DÂN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Tiết 27,28 - Bài 15: VI PHẠM PHÁP LUẬT VÀ TRÁCH NHIỆM PHÁP LÝ CỦA CÔNG DÂN  </vt:lpstr>
      <vt:lpstr>PowerPoint Presentation</vt:lpstr>
      <vt:lpstr>PowerPoint Presentation</vt:lpstr>
      <vt:lpstr>PowerPoint Presentation</vt:lpstr>
      <vt:lpstr>  Tiết 27,28 - Bài 15: VI PHẠM PHÁP LUẬT VÀ TRÁCH NHIỆM PHÁP LÝ CỦA CÔNG DÂN  </vt:lpstr>
      <vt:lpstr>  Tiết 27,28- Bài 15: VI PHẠM PHÁP LUẬT VÀ TRÁCH NHIỆM PHÁP LÝ CỦA CÔNG DÂN  </vt:lpstr>
      <vt:lpstr>  Tiết 27,28- Bài 15: VI PHẠM PHÁP LUẬT VÀ TRÁCH NHIỆM PHÁP LÝ CỦA CÔNG DÂN  </vt:lpstr>
      <vt:lpstr>  Tiết 27,28- Bài 15: VI PHẠM PHÁP LUẬT VÀ TRÁCH NHIỆM PHÁP LÝ CỦA CÔNG DÂN  </vt:lpstr>
      <vt:lpstr>PowerPoint Presentation</vt:lpstr>
      <vt:lpstr>PowerPoint Presentation</vt:lpstr>
      <vt:lpstr>Thể lệ cuộc thi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20</cp:revision>
  <dcterms:created xsi:type="dcterms:W3CDTF">2022-02-18T02:45:05Z</dcterms:created>
  <dcterms:modified xsi:type="dcterms:W3CDTF">2023-03-04T04:59:26Z</dcterms:modified>
</cp:coreProperties>
</file>