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2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theme/theme3.xml" ContentType="application/vnd.openxmlformats-officedocument.theme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theme/theme4.xml" ContentType="application/vnd.openxmlformats-officedocument.theme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theme/theme5.xml" ContentType="application/vnd.openxmlformats-officedocument.theme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theme/theme6.xml" ContentType="application/vnd.openxmlformats-officedocument.theme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theme/theme7.xml" ContentType="application/vnd.openxmlformats-officedocument.theme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theme/theme8.xml" ContentType="application/vnd.openxmlformats-officedocument.theme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5126" r:id="rId1"/>
    <p:sldMasterId id="2147485140" r:id="rId2"/>
    <p:sldMasterId id="2147485153" r:id="rId3"/>
    <p:sldMasterId id="2147485166" r:id="rId4"/>
    <p:sldMasterId id="2147485179" r:id="rId5"/>
    <p:sldMasterId id="2147485192" r:id="rId6"/>
    <p:sldMasterId id="2147485231" r:id="rId7"/>
    <p:sldMasterId id="2147485243" r:id="rId8"/>
    <p:sldMasterId id="2147485256" r:id="rId9"/>
  </p:sldMasterIdLst>
  <p:notesMasterIdLst>
    <p:notesMasterId r:id="rId23"/>
  </p:notesMasterIdLst>
  <p:sldIdLst>
    <p:sldId id="477" r:id="rId10"/>
    <p:sldId id="551" r:id="rId11"/>
    <p:sldId id="536" r:id="rId12"/>
    <p:sldId id="487" r:id="rId13"/>
    <p:sldId id="488" r:id="rId14"/>
    <p:sldId id="502" r:id="rId15"/>
    <p:sldId id="550" r:id="rId16"/>
    <p:sldId id="552" r:id="rId17"/>
    <p:sldId id="509" r:id="rId18"/>
    <p:sldId id="510" r:id="rId19"/>
    <p:sldId id="514" r:id="rId20"/>
    <p:sldId id="515" r:id="rId21"/>
    <p:sldId id="43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4E4"/>
    <a:srgbClr val="0000FF"/>
    <a:srgbClr val="FFCCFF"/>
    <a:srgbClr val="FFE79B"/>
    <a:srgbClr val="D3F652"/>
    <a:srgbClr val="BBF7E7"/>
    <a:srgbClr val="E5FE8A"/>
    <a:srgbClr val="0BE5CB"/>
    <a:srgbClr val="CCFFCC"/>
    <a:srgbClr val="E8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2023/1/5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5BF231-8929-4611-82A5-41EEC78664E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696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6519"/>
      </p:ext>
    </p:extLst>
  </p:cSld>
  <p:clrMapOvr>
    <a:masterClrMapping/>
  </p:clrMapOvr>
  <p:transition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6553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664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470225"/>
      </p:ext>
    </p:extLst>
  </p:cSld>
  <p:clrMapOvr>
    <a:masterClrMapping/>
  </p:clrMapOvr>
  <p:transition>
    <p:randomBar dir="vert"/>
  </p:transition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89663"/>
      </p:ext>
    </p:extLst>
  </p:cSld>
  <p:clrMapOvr>
    <a:masterClrMapping/>
  </p:clrMapOvr>
  <p:transition>
    <p:randomBar dir="vert"/>
  </p:transition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204883"/>
      </p:ext>
    </p:extLst>
  </p:cSld>
  <p:clrMapOvr>
    <a:masterClrMapping/>
  </p:clrMapOvr>
  <p:transition>
    <p:randomBar dir="vert"/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21238"/>
      </p:ext>
    </p:extLst>
  </p:cSld>
  <p:clrMapOvr>
    <a:masterClrMapping/>
  </p:clrMapOvr>
  <p:transition>
    <p:randomBar dir="vert"/>
  </p:transition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4833"/>
      </p:ext>
    </p:extLst>
  </p:cSld>
  <p:clrMapOvr>
    <a:masterClrMapping/>
  </p:clrMapOvr>
  <p:transition>
    <p:randomBar dir="vert"/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85544"/>
      </p:ext>
    </p:extLst>
  </p:cSld>
  <p:clrMapOvr>
    <a:masterClrMapping/>
  </p:clrMapOvr>
  <p:transition>
    <p:randomBar dir="vert"/>
  </p:transition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41164"/>
      </p:ext>
    </p:extLst>
  </p:cSld>
  <p:clrMapOvr>
    <a:masterClrMapping/>
  </p:clrMapOvr>
  <p:transition>
    <p:randomBar dir="vert"/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38422"/>
      </p:ext>
    </p:extLst>
  </p:cSld>
  <p:clrMapOvr>
    <a:masterClrMapping/>
  </p:clrMapOvr>
  <p:transition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0080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66609"/>
      </p:ext>
    </p:extLst>
  </p:cSld>
  <p:clrMapOvr>
    <a:masterClrMapping/>
  </p:clrMapOvr>
  <p:transition spd="slow" advTm="3000">
    <p:random/>
  </p:transition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68825"/>
      </p:ext>
    </p:extLst>
  </p:cSld>
  <p:clrMapOvr>
    <a:masterClrMapping/>
  </p:clrMapOvr>
  <p:transition>
    <p:randomBar dir="vert"/>
  </p:transition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05778"/>
      </p:ext>
    </p:extLst>
  </p:cSld>
  <p:clrMapOvr>
    <a:masterClrMapping/>
  </p:clrMapOvr>
  <p:transition>
    <p:randomBar dir="vert"/>
  </p:transition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73354"/>
      </p:ext>
    </p:extLst>
  </p:cSld>
  <p:clrMapOvr>
    <a:masterClrMapping/>
  </p:clrMapOvr>
  <p:transition>
    <p:randomBar dir="vert"/>
  </p:transition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18649"/>
      </p:ext>
    </p:extLst>
  </p:cSld>
  <p:clrMapOvr>
    <a:masterClrMapping/>
  </p:clrMapOvr>
  <p:transition>
    <p:randomBar dir="vert"/>
  </p:transition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69382"/>
      </p:ext>
    </p:extLst>
  </p:cSld>
  <p:clrMapOvr>
    <a:masterClrMapping/>
  </p:clrMapOvr>
  <p:transition>
    <p:randomBar dir="vert"/>
  </p:transition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863823"/>
      </p:ext>
    </p:extLst>
  </p:cSld>
  <p:clrMapOvr>
    <a:masterClrMapping/>
  </p:clrMapOvr>
  <p:transition>
    <p:randomBar dir="vert"/>
  </p:transition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89769"/>
      </p:ext>
    </p:extLst>
  </p:cSld>
  <p:clrMapOvr>
    <a:masterClrMapping/>
  </p:clrMapOvr>
  <p:transition>
    <p:randomBar dir="vert"/>
  </p:transition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3003"/>
      </p:ext>
    </p:extLst>
  </p:cSld>
  <p:clrMapOvr>
    <a:masterClrMapping/>
  </p:clrMapOvr>
  <p:transition>
    <p:randomBar dir="vert"/>
  </p:transition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  <p:transition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4800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  <p:transition>
    <p:randomBar dir="vert"/>
  </p:transition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  <p:transition>
    <p:randomBar dir="vert"/>
  </p:transition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  <p:transition>
    <p:randomBar dir="vert"/>
  </p:transition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58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26619"/>
      </p:ext>
    </p:extLst>
  </p:cSld>
  <p:clrMapOvr>
    <a:masterClrMapping/>
  </p:clrMapOvr>
  <p:transition spd="slow" advTm="3000">
    <p:random/>
  </p:transition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744270"/>
      </p:ext>
    </p:extLst>
  </p:cSld>
  <p:clrMapOvr>
    <a:masterClrMapping/>
  </p:clrMapOvr>
  <p:transition>
    <p:randomBar dir="vert"/>
  </p:transition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13282"/>
      </p:ext>
    </p:extLst>
  </p:cSld>
  <p:clrMapOvr>
    <a:masterClrMapping/>
  </p:clrMapOvr>
  <p:transition>
    <p:randomBar dir="vert"/>
  </p:transition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87801"/>
      </p:ext>
    </p:extLst>
  </p:cSld>
  <p:clrMapOvr>
    <a:masterClrMapping/>
  </p:clrMapOvr>
  <p:transition>
    <p:randomBar dir="vert"/>
  </p:transition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30279"/>
      </p:ext>
    </p:extLst>
  </p:cSld>
  <p:clrMapOvr>
    <a:masterClrMapping/>
  </p:clrMapOvr>
  <p:transition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767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101263"/>
      </p:ext>
    </p:extLst>
  </p:cSld>
  <p:clrMapOvr>
    <a:masterClrMapping/>
  </p:clrMapOvr>
  <p:transition>
    <p:randomBar dir="vert"/>
  </p:transition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31715"/>
      </p:ext>
    </p:extLst>
  </p:cSld>
  <p:clrMapOvr>
    <a:masterClrMapping/>
  </p:clrMapOvr>
  <p:transition>
    <p:randomBar dir="vert"/>
  </p:transition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23499"/>
      </p:ext>
    </p:extLst>
  </p:cSld>
  <p:clrMapOvr>
    <a:masterClrMapping/>
  </p:clrMapOvr>
  <p:transition>
    <p:randomBar dir="vert"/>
  </p:transition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992432"/>
      </p:ext>
    </p:extLst>
  </p:cSld>
  <p:clrMapOvr>
    <a:masterClrMapping/>
  </p:clrMapOvr>
  <p:transition>
    <p:randomBar dir="vert"/>
  </p:transition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3249"/>
      </p:ext>
    </p:extLst>
  </p:cSld>
  <p:clrMapOvr>
    <a:masterClrMapping/>
  </p:clrMapOvr>
  <p:transition spd="slow" advTm="3000">
    <p:random/>
  </p:transition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75014"/>
      </p:ext>
    </p:extLst>
  </p:cSld>
  <p:clrMapOvr>
    <a:masterClrMapping/>
  </p:clrMapOvr>
  <p:transition>
    <p:randomBar dir="vert"/>
  </p:transition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560426"/>
      </p:ext>
    </p:extLst>
  </p:cSld>
  <p:clrMapOvr>
    <a:masterClrMapping/>
  </p:clrMapOvr>
  <p:transition>
    <p:randomBar dir="vert"/>
  </p:transition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057728"/>
      </p:ext>
    </p:extLst>
  </p:cSld>
  <p:clrMapOvr>
    <a:masterClrMapping/>
  </p:clrMapOvr>
  <p:transition>
    <p:randomBar dir="vert"/>
  </p:transition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57040"/>
      </p:ext>
    </p:extLst>
  </p:cSld>
  <p:clrMapOvr>
    <a:masterClrMapping/>
  </p:clrMapOvr>
  <p:transition>
    <p:randomBar dir="vert"/>
  </p:transition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76428"/>
      </p:ext>
    </p:extLst>
  </p:cSld>
  <p:clrMapOvr>
    <a:masterClrMapping/>
  </p:clrMapOvr>
  <p:transition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58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15378"/>
      </p:ext>
    </p:extLst>
  </p:cSld>
  <p:clrMapOvr>
    <a:masterClrMapping/>
  </p:clrMapOvr>
  <p:transition>
    <p:randomBar dir="vert"/>
  </p:transition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22523"/>
      </p:ext>
    </p:extLst>
  </p:cSld>
  <p:clrMapOvr>
    <a:masterClrMapping/>
  </p:clrMapOvr>
  <p:transition>
    <p:randomBar dir="vert"/>
  </p:transition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460354"/>
      </p:ext>
    </p:extLst>
  </p:cSld>
  <p:clrMapOvr>
    <a:masterClrMapping/>
  </p:clrMapOvr>
  <p:transition>
    <p:randomBar dir="vert"/>
  </p:transition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84855"/>
      </p:ext>
    </p:extLst>
  </p:cSld>
  <p:clrMapOvr>
    <a:masterClrMapping/>
  </p:clrMapOvr>
  <p:transition>
    <p:randomBar dir="vert"/>
  </p:transition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11264"/>
      </p:ext>
    </p:extLst>
  </p:cSld>
  <p:clrMapOvr>
    <a:masterClrMapping/>
  </p:clrMapOvr>
  <p:transition spd="slow" advClick="0" advTm="4000">
    <p:comb/>
  </p:transition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06751"/>
      </p:ext>
    </p:extLst>
  </p:cSld>
  <p:clrMapOvr>
    <a:masterClrMapping/>
  </p:clrMapOvr>
  <p:transition>
    <p:randomBar dir="vert"/>
  </p:transition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5248"/>
      </p:ext>
    </p:extLst>
  </p:cSld>
  <p:clrMapOvr>
    <a:masterClrMapping/>
  </p:clrMapOvr>
  <p:transition>
    <p:randomBar dir="vert"/>
  </p:transition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052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34156"/>
      </p:ext>
    </p:extLst>
  </p:cSld>
  <p:clrMapOvr>
    <a:masterClrMapping/>
  </p:clrMapOvr>
  <p:transition spd="slow" advTm="3000">
    <p:random/>
  </p:transition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701979"/>
      </p:ext>
    </p:extLst>
  </p:cSld>
  <p:clrMapOvr>
    <a:masterClrMapping/>
  </p:clrMapOvr>
  <p:transition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177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14811"/>
      </p:ext>
    </p:extLst>
  </p:cSld>
  <p:clrMapOvr>
    <a:masterClrMapping/>
  </p:clrMapOvr>
  <p:transition>
    <p:randomBar dir="vert"/>
  </p:transition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686032"/>
      </p:ext>
    </p:extLst>
  </p:cSld>
  <p:clrMapOvr>
    <a:masterClrMapping/>
  </p:clrMapOvr>
  <p:transition>
    <p:randomBar dir="vert"/>
  </p:transition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509363"/>
      </p:ext>
    </p:extLst>
  </p:cSld>
  <p:clrMapOvr>
    <a:masterClrMapping/>
  </p:clrMapOvr>
  <p:transition>
    <p:randomBar dir="vert"/>
  </p:transition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411157"/>
      </p:ext>
    </p:extLst>
  </p:cSld>
  <p:clrMapOvr>
    <a:masterClrMapping/>
  </p:clrMapOvr>
  <p:transition>
    <p:randomBar dir="vert"/>
  </p:transition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59646"/>
      </p:ext>
    </p:extLst>
  </p:cSld>
  <p:clrMapOvr>
    <a:masterClrMapping/>
  </p:clrMapOvr>
  <p:transition>
    <p:randomBar dir="vert"/>
  </p:transition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491199"/>
      </p:ext>
    </p:extLst>
  </p:cSld>
  <p:clrMapOvr>
    <a:masterClrMapping/>
  </p:clrMapOvr>
  <p:transition>
    <p:randomBar dir="vert"/>
  </p:transition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32983"/>
      </p:ext>
    </p:extLst>
  </p:cSld>
  <p:clrMapOvr>
    <a:masterClrMapping/>
  </p:clrMapOvr>
  <p:transition>
    <p:randomBar dir="vert"/>
  </p:transition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3508"/>
      </p:ext>
    </p:extLst>
  </p:cSld>
  <p:clrMapOvr>
    <a:masterClrMapping/>
  </p:clrMapOvr>
  <p:transition spd="slow" advTm="3000">
    <p:random/>
  </p:transition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38157"/>
      </p:ext>
    </p:extLst>
  </p:cSld>
  <p:clrMapOvr>
    <a:masterClrMapping/>
  </p:clrMapOvr>
  <p:transition>
    <p:randomBar dir="vert"/>
  </p:transition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442705"/>
      </p:ext>
    </p:extLst>
  </p:cSld>
  <p:clrMapOvr>
    <a:masterClrMapping/>
  </p:clrMapOvr>
  <p:transition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689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361462"/>
      </p:ext>
    </p:extLst>
  </p:cSld>
  <p:clrMapOvr>
    <a:masterClrMapping/>
  </p:clrMapOvr>
  <p:transition>
    <p:randomBar dir="vert"/>
  </p:transition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303280"/>
      </p:ext>
    </p:extLst>
  </p:cSld>
  <p:clrMapOvr>
    <a:masterClrMapping/>
  </p:clrMapOvr>
  <p:transition>
    <p:randomBar dir="vert"/>
  </p:transition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54031"/>
      </p:ext>
    </p:extLst>
  </p:cSld>
  <p:clrMapOvr>
    <a:masterClrMapping/>
  </p:clrMapOvr>
  <p:transition>
    <p:randomBar dir="vert"/>
  </p:transition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64755"/>
      </p:ext>
    </p:extLst>
  </p:cSld>
  <p:clrMapOvr>
    <a:masterClrMapping/>
  </p:clrMapOvr>
  <p:transition>
    <p:randomBar dir="vert"/>
  </p:transition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8656"/>
      </p:ext>
    </p:extLst>
  </p:cSld>
  <p:clrMapOvr>
    <a:masterClrMapping/>
  </p:clrMapOvr>
  <p:transition>
    <p:randomBar dir="vert"/>
  </p:transition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22441"/>
      </p:ext>
    </p:extLst>
  </p:cSld>
  <p:clrMapOvr>
    <a:masterClrMapping/>
  </p:clrMapOvr>
  <p:transition>
    <p:randomBar dir="vert"/>
  </p:transition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25692"/>
      </p:ext>
    </p:extLst>
  </p:cSld>
  <p:clrMapOvr>
    <a:masterClrMapping/>
  </p:clrMapOvr>
  <p:transition>
    <p:randomBar dir="vert"/>
  </p:transition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09086"/>
      </p:ext>
    </p:extLst>
  </p:cSld>
  <p:clrMapOvr>
    <a:masterClrMapping/>
  </p:clrMapOvr>
  <p:transition spd="slow" advClick="0" advTm="4000">
    <p:comb/>
  </p:transition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13842"/>
      </p:ext>
    </p:extLst>
  </p:cSld>
  <p:clrMapOvr>
    <a:masterClrMapping/>
  </p:clrMapOvr>
  <p:transition>
    <p:randomBar dir="vert"/>
  </p:transition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2872"/>
      </p:ext>
    </p:extLst>
  </p:cSld>
  <p:clrMapOvr>
    <a:masterClrMapping/>
  </p:clrMapOvr>
  <p:transition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6760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6284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5534"/>
      </p:ext>
    </p:extLst>
  </p:cSld>
  <p:clrMapOvr>
    <a:masterClrMapping/>
  </p:clrMapOvr>
  <p:transition spd="slow" advTm="3000">
    <p:random/>
  </p:transition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03796"/>
      </p:ext>
    </p:extLst>
  </p:cSld>
  <p:clrMapOvr>
    <a:masterClrMapping/>
  </p:clrMapOvr>
  <p:transition>
    <p:randomBar dir="vert"/>
  </p:transition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94249"/>
      </p:ext>
    </p:extLst>
  </p:cSld>
  <p:clrMapOvr>
    <a:masterClrMapping/>
  </p:clrMapOvr>
  <p:transition>
    <p:randomBar dir="vert"/>
  </p:transition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55325"/>
      </p:ext>
    </p:extLst>
  </p:cSld>
  <p:clrMapOvr>
    <a:masterClrMapping/>
  </p:clrMapOvr>
  <p:transition>
    <p:randomBar dir="vert"/>
  </p:transition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91223"/>
      </p:ext>
    </p:extLst>
  </p:cSld>
  <p:clrMapOvr>
    <a:masterClrMapping/>
  </p:clrMapOvr>
  <p:transition>
    <p:randomBar dir="vert"/>
  </p:transition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280545"/>
      </p:ext>
    </p:extLst>
  </p:cSld>
  <p:clrMapOvr>
    <a:masterClrMapping/>
  </p:clrMapOvr>
  <p:transition>
    <p:randomBar dir="vert"/>
  </p:transition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95099"/>
      </p:ext>
    </p:extLst>
  </p:cSld>
  <p:clrMapOvr>
    <a:masterClrMapping/>
  </p:clrMapOvr>
  <p:transition>
    <p:randomBar dir="vert"/>
  </p:transition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63877"/>
      </p:ext>
    </p:extLst>
  </p:cSld>
  <p:clrMapOvr>
    <a:masterClrMapping/>
  </p:clrMapOvr>
  <p:transition>
    <p:randomBar dir="vert"/>
  </p:transition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314175"/>
      </p:ext>
    </p:extLst>
  </p:cSld>
  <p:clrMapOvr>
    <a:masterClrMapping/>
  </p:clrMapOvr>
  <p:transition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8990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6067"/>
      </p:ext>
    </p:extLst>
  </p:cSld>
  <p:clrMapOvr>
    <a:masterClrMapping/>
  </p:clrMapOvr>
  <p:transition spd="slow" advTm="3000">
    <p:random/>
  </p:transition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79870"/>
      </p:ext>
    </p:extLst>
  </p:cSld>
  <p:clrMapOvr>
    <a:masterClrMapping/>
  </p:clrMapOvr>
  <p:transition>
    <p:randomBar dir="vert"/>
  </p:transition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763999"/>
      </p:ext>
    </p:extLst>
  </p:cSld>
  <p:clrMapOvr>
    <a:masterClrMapping/>
  </p:clrMapOvr>
  <p:transition>
    <p:randomBar dir="vert"/>
  </p:transition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717140"/>
      </p:ext>
    </p:extLst>
  </p:cSld>
  <p:clrMapOvr>
    <a:masterClrMapping/>
  </p:clrMapOvr>
  <p:transition>
    <p:randomBar dir="vert"/>
  </p:transition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468511"/>
      </p:ext>
    </p:extLst>
  </p:cSld>
  <p:clrMapOvr>
    <a:masterClrMapping/>
  </p:clrMapOvr>
  <p:transition>
    <p:randomBar dir="vert"/>
  </p:transition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26083"/>
      </p:ext>
    </p:extLst>
  </p:cSld>
  <p:clrMapOvr>
    <a:masterClrMapping/>
  </p:clrMapOvr>
  <p:transition>
    <p:randomBar dir="vert"/>
  </p:transition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70"/>
      </p:ext>
    </p:extLst>
  </p:cSld>
  <p:clrMapOvr>
    <a:masterClrMapping/>
  </p:clrMapOvr>
  <p:transition>
    <p:randomBar dir="vert"/>
  </p:transition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1055"/>
      </p:ext>
    </p:extLst>
  </p:cSld>
  <p:clrMapOvr>
    <a:masterClrMapping/>
  </p:clrMapOvr>
  <p:transition>
    <p:randomBar dir="vert"/>
  </p:transition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72203"/>
      </p:ext>
    </p:extLst>
  </p:cSld>
  <p:clrMapOvr>
    <a:masterClrMapping/>
  </p:clrMapOvr>
  <p:transition>
    <p:randomBar dir="vert"/>
  </p:transition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95596"/>
      </p:ext>
    </p:extLst>
  </p:cSld>
  <p:clrMapOvr>
    <a:masterClrMapping/>
  </p:clrMapOvr>
  <p:transition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612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374758"/>
      </p:ext>
    </p:extLst>
  </p:cSld>
  <p:clrMapOvr>
    <a:masterClrMapping/>
  </p:clrMapOvr>
  <p:transition spd="slow" advClick="0" advTm="4000">
    <p:comb/>
  </p:transition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459600"/>
      </p:ext>
    </p:extLst>
  </p:cSld>
  <p:clrMapOvr>
    <a:masterClrMapping/>
  </p:clrMapOvr>
  <p:transition>
    <p:randomBar dir="vert"/>
  </p:transition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3810"/>
      </p:ext>
    </p:extLst>
  </p:cSld>
  <p:clrMapOvr>
    <a:masterClrMapping/>
  </p:clrMapOvr>
  <p:transition>
    <p:randomBar dir="vert"/>
  </p:transition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78592"/>
      </p:ext>
    </p:extLst>
  </p:cSld>
  <p:clrMapOvr>
    <a:masterClrMapping/>
  </p:clrMapOvr>
  <p:transition>
    <p:randomBar dir="vert"/>
  </p:transition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6124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7128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3394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901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956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17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8917"/>
      </p:ext>
    </p:extLst>
  </p:cSld>
  <p:clrMapOvr>
    <a:masterClrMapping/>
  </p:clrMapOvr>
  <p:transition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851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945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769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684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3247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494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751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6508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352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840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7581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8744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653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876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273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850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403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531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515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813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414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178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956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3764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  <p:transition>
    <p:randomBar dir="vert"/>
  </p:transition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56959247"/>
      </p:ext>
    </p:extLst>
  </p:cSld>
  <p:clrMapOvr>
    <a:masterClrMapping/>
  </p:clrMapOvr>
  <p:transition>
    <p:randomBar dir="vert"/>
  </p:transition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8152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28877984"/>
      </p:ext>
    </p:extLst>
  </p:cSld>
  <p:clrMapOvr>
    <a:masterClrMapping/>
  </p:clrMapOvr>
  <p:transition>
    <p:randomBar dir="vert"/>
  </p:transition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355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51552114"/>
      </p:ext>
    </p:extLst>
  </p:cSld>
  <p:clrMapOvr>
    <a:masterClrMapping/>
  </p:clrMapOvr>
  <p:transition>
    <p:randomBar dir="vert"/>
  </p:transition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3753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9984456"/>
      </p:ext>
    </p:extLst>
  </p:cSld>
  <p:clrMapOvr>
    <a:masterClrMapping/>
  </p:clrMapOvr>
  <p:transition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294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366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607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857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705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023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724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8886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293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44060605"/>
      </p:ext>
    </p:extLst>
  </p:cSld>
  <p:clrMapOvr>
    <a:masterClrMapping/>
  </p:clrMapOvr>
  <p:transition>
    <p:randomBar dir="vert"/>
  </p:transition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507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0862866"/>
      </p:ext>
    </p:extLst>
  </p:cSld>
  <p:clrMapOvr>
    <a:masterClrMapping/>
  </p:clrMapOvr>
  <p:transition>
    <p:randomBar dir="vert"/>
  </p:transition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59076020"/>
      </p:ext>
    </p:extLst>
  </p:cSld>
  <p:clrMapOvr>
    <a:masterClrMapping/>
  </p:clrMapOvr>
  <p:transition>
    <p:randomBar dir="vert"/>
  </p:transition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87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07865400"/>
      </p:ext>
    </p:extLst>
  </p:cSld>
  <p:clrMapOvr>
    <a:masterClrMapping/>
  </p:clrMapOvr>
  <p:transition>
    <p:randomBar dir="vert"/>
  </p:transition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3421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047898363"/>
      </p:ext>
    </p:extLst>
  </p:cSld>
  <p:clrMapOvr>
    <a:masterClrMapping/>
  </p:clrMapOvr>
  <p:transition>
    <p:randomBar dir="vert"/>
  </p:transition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402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95271582"/>
      </p:ext>
    </p:extLst>
  </p:cSld>
  <p:clrMapOvr>
    <a:masterClrMapping/>
  </p:clrMapOvr>
  <p:transition>
    <p:randomBar dir="vert"/>
  </p:transition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480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2023/1/5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1669167"/>
      </p:ext>
    </p:extLst>
  </p:cSld>
  <p:clrMapOvr>
    <a:masterClrMapping/>
  </p:clrMapOvr>
  <p:transition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013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624282"/>
      </p:ext>
    </p:extLst>
  </p:cSld>
  <p:clrMapOvr>
    <a:masterClrMapping/>
  </p:clrMapOvr>
  <p:transition>
    <p:randomBar dir="vert"/>
  </p:transition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8432"/>
      </p:ext>
    </p:extLst>
  </p:cSld>
  <p:clrMapOvr>
    <a:masterClrMapping/>
  </p:clrMapOvr>
  <p:transition>
    <p:randomBar dir="vert"/>
  </p:transition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82717"/>
      </p:ext>
    </p:extLst>
  </p:cSld>
  <p:clrMapOvr>
    <a:masterClrMapping/>
  </p:clrMapOvr>
  <p:transition>
    <p:randomBar dir="vert"/>
  </p:transition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1661899"/>
      </p:ext>
    </p:extLst>
  </p:cSld>
  <p:clrMapOvr>
    <a:masterClrMapping/>
  </p:clrMapOvr>
  <p:transition>
    <p:randomBar dir="vert"/>
  </p:transition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68439021"/>
      </p:ext>
    </p:extLst>
  </p:cSld>
  <p:clrMapOvr>
    <a:masterClrMapping/>
  </p:clrMapOvr>
  <p:transition>
    <p:randomBar dir="vert"/>
  </p:transition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1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  <p:transition>
    <p:randomBar dir="vert"/>
  </p:transition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77646"/>
      </p:ext>
    </p:extLst>
  </p:cSld>
  <p:clrMapOvr>
    <a:masterClrMapping/>
  </p:clrMapOvr>
  <p:transition>
    <p:randomBar dir="vert"/>
  </p:transition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64186"/>
      </p:ext>
    </p:extLst>
  </p:cSld>
  <p:clrMapOvr>
    <a:masterClrMapping/>
  </p:clrMapOvr>
  <p:transition>
    <p:randomBar dir="vert"/>
  </p:transition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885286"/>
      </p:ext>
    </p:extLst>
  </p:cSld>
  <p:clrMapOvr>
    <a:masterClrMapping/>
  </p:clrMapOvr>
  <p:transition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62918762"/>
      </p:ext>
    </p:extLst>
  </p:cSld>
  <p:clrMapOvr>
    <a:masterClrMapping/>
  </p:clrMapOvr>
  <p:transition>
    <p:randomBar dir="vert"/>
  </p:transition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71927"/>
      </p:ext>
    </p:extLst>
  </p:cSld>
  <p:clrMapOvr>
    <a:masterClrMapping/>
  </p:clrMapOvr>
  <p:transition>
    <p:randomBar dir="vert"/>
  </p:transition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023206"/>
      </p:ext>
    </p:extLst>
  </p:cSld>
  <p:clrMapOvr>
    <a:masterClrMapping/>
  </p:clrMapOvr>
  <p:transition>
    <p:randomBar dir="vert"/>
  </p:transition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79746"/>
      </p:ext>
    </p:extLst>
  </p:cSld>
  <p:clrMapOvr>
    <a:masterClrMapping/>
  </p:clrMapOvr>
  <p:transition>
    <p:randomBar dir="vert"/>
  </p:transition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  <p:transition>
    <p:randomBar dir="vert"/>
  </p:transition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  <p:transition>
    <p:randomBar dir="vert"/>
  </p:transition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775471"/>
      </p:ext>
    </p:extLst>
  </p:cSld>
  <p:clrMapOvr>
    <a:masterClrMapping/>
  </p:clrMapOvr>
  <p:transition>
    <p:randomBar dir="vert"/>
  </p:transition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95039"/>
      </p:ext>
    </p:extLst>
  </p:cSld>
  <p:clrMapOvr>
    <a:masterClrMapping/>
  </p:clrMapOvr>
  <p:transition>
    <p:randomBar dir="vert"/>
  </p:transition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13579"/>
      </p:ext>
    </p:extLst>
  </p:cSld>
  <p:clrMapOvr>
    <a:masterClrMapping/>
  </p:clrMapOvr>
  <p:transition>
    <p:randomBar dir="vert"/>
  </p:transition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1798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640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213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47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595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380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483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372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449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71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793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16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970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774204"/>
      </p:ext>
    </p:extLst>
  </p:cSld>
  <p:clrMapOvr>
    <a:masterClrMapping/>
  </p:clrMapOvr>
  <p:transition>
    <p:randomBar dir="vert"/>
  </p:transition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62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535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612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110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401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0004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260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827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22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644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0446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24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17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106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279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411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50351056"/>
      </p:ext>
    </p:extLst>
  </p:cSld>
  <p:clrMapOvr>
    <a:masterClrMapping/>
  </p:clrMapOvr>
  <p:transition>
    <p:randomBar dir="vert"/>
  </p:transition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2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575210433"/>
      </p:ext>
    </p:extLst>
  </p:cSld>
  <p:clrMapOvr>
    <a:masterClrMapping/>
  </p:clrMapOvr>
  <p:transition>
    <p:randomBar dir="vert"/>
  </p:transition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6019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20848459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5017"/>
      </p:ext>
    </p:extLst>
  </p:cSld>
  <p:clrMapOvr>
    <a:masterClrMapping/>
  </p:clrMapOvr>
  <p:transition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49590023"/>
      </p:ext>
    </p:extLst>
  </p:cSld>
  <p:clrMapOvr>
    <a:masterClrMapping/>
  </p:clrMapOvr>
  <p:transition>
    <p:randomBar dir="vert"/>
  </p:transition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444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709551544"/>
      </p:ext>
    </p:extLst>
  </p:cSld>
  <p:clrMapOvr>
    <a:masterClrMapping/>
  </p:clrMapOvr>
  <p:transition>
    <p:randomBar dir="vert"/>
  </p:transition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3617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431866031"/>
      </p:ext>
    </p:extLst>
  </p:cSld>
  <p:clrMapOvr>
    <a:masterClrMapping/>
  </p:clrMapOvr>
  <p:transition>
    <p:randomBar dir="vert"/>
  </p:transition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417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456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097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2533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150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5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0115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706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4055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42315854"/>
      </p:ext>
    </p:extLst>
  </p:cSld>
  <p:clrMapOvr>
    <a:masterClrMapping/>
  </p:clrMapOvr>
  <p:transition>
    <p:randomBar dir="vert"/>
  </p:transition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1624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103459030"/>
      </p:ext>
    </p:extLst>
  </p:cSld>
  <p:clrMapOvr>
    <a:masterClrMapping/>
  </p:clrMapOvr>
  <p:transition>
    <p:randomBar dir="vert"/>
  </p:transition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195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22003144"/>
      </p:ext>
    </p:extLst>
  </p:cSld>
  <p:clrMapOvr>
    <a:masterClrMapping/>
  </p:clrMapOvr>
  <p:transition>
    <p:randomBar dir="vert"/>
  </p:transition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608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45308584"/>
      </p:ext>
    </p:extLst>
  </p:cSld>
  <p:clrMapOvr>
    <a:masterClrMapping/>
  </p:clrMapOvr>
  <p:transition>
    <p:randomBar dir="vert"/>
  </p:transition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644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17430875"/>
      </p:ext>
    </p:extLst>
  </p:cSld>
  <p:clrMapOvr>
    <a:masterClrMapping/>
  </p:clrMapOvr>
  <p:transition>
    <p:randomBar dir="vert"/>
  </p:transition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63764687"/>
      </p:ext>
    </p:extLst>
  </p:cSld>
  <p:clrMapOvr>
    <a:masterClrMapping/>
  </p:clrMapOvr>
  <p:transition>
    <p:randomBar dir="vert"/>
  </p:transition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7787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2023/1/5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46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341095695"/>
      </p:ext>
    </p:extLst>
  </p:cSld>
  <p:clrMapOvr>
    <a:masterClrMapping/>
  </p:clrMapOvr>
  <p:transition>
    <p:randomBar dir="vert"/>
  </p:transition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424783"/>
      </p:ext>
    </p:extLst>
  </p:cSld>
  <p:clrMapOvr>
    <a:masterClrMapping/>
  </p:clrMapOvr>
  <p:transition>
    <p:randomBar dir="vert"/>
  </p:transition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1019"/>
      </p:ext>
    </p:extLst>
  </p:cSld>
  <p:clrMapOvr>
    <a:masterClrMapping/>
  </p:clrMapOvr>
  <p:transition>
    <p:randomBar dir="vert"/>
  </p:transition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86525"/>
      </p:ext>
    </p:extLst>
  </p:cSld>
  <p:clrMapOvr>
    <a:masterClrMapping/>
  </p:clrMapOvr>
  <p:transition>
    <p:randomBar dir="vert"/>
  </p:transition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16064792"/>
      </p:ext>
    </p:extLst>
  </p:cSld>
  <p:clrMapOvr>
    <a:masterClrMapping/>
  </p:clrMapOvr>
  <p:transition>
    <p:randomBar dir="vert"/>
  </p:transition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00788542"/>
      </p:ext>
    </p:extLst>
  </p:cSld>
  <p:clrMapOvr>
    <a:masterClrMapping/>
  </p:clrMapOvr>
  <p:transition>
    <p:randomBar dir="vert"/>
  </p:transition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8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074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30747799"/>
      </p:ext>
    </p:extLst>
  </p:cSld>
  <p:clrMapOvr>
    <a:masterClrMapping/>
  </p:clrMapOvr>
  <p:transition>
    <p:randomBar dir="vert"/>
  </p:transition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  <p:transition>
    <p:randomBar dir="vert"/>
  </p:transition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576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293096"/>
      </p:ext>
    </p:extLst>
  </p:cSld>
  <p:clrMapOvr>
    <a:masterClrMapping/>
  </p:clrMapOvr>
  <p:transition>
    <p:randomBar dir="vert"/>
  </p:transition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5038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065857"/>
      </p:ext>
    </p:extLst>
  </p:cSld>
  <p:clrMapOvr>
    <a:masterClrMapping/>
  </p:clrMapOvr>
  <p:transition>
    <p:randomBar dir="vert"/>
  </p:transition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5274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023602"/>
      </p:ext>
    </p:extLst>
  </p:cSld>
  <p:clrMapOvr>
    <a:masterClrMapping/>
  </p:clrMapOvr>
  <p:transition>
    <p:randomBar dir="vert"/>
  </p:transition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26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0497"/>
      </p:ext>
    </p:extLst>
  </p:cSld>
  <p:clrMapOvr>
    <a:masterClrMapping/>
  </p:clrMapOvr>
  <p:transition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9158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043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2383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802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3890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42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924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536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39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  <p:transition>
    <p:randomBar dir="vert"/>
  </p:transition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3646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1961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38150"/>
      </p:ext>
    </p:extLst>
  </p:cSld>
  <p:clrMapOvr>
    <a:masterClrMapping/>
  </p:clrMapOvr>
  <p:transition>
    <p:randomBar dir="vert"/>
  </p:transition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952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27999"/>
      </p:ext>
    </p:extLst>
  </p:cSld>
  <p:clrMapOvr>
    <a:masterClrMapping/>
  </p:clrMapOvr>
  <p:transition>
    <p:randomBar dir="vert"/>
  </p:transition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768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294465"/>
      </p:ext>
    </p:extLst>
  </p:cSld>
  <p:clrMapOvr>
    <a:masterClrMapping/>
  </p:clrMapOvr>
  <p:transition>
    <p:randomBar dir="vert"/>
  </p:transition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980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294780"/>
      </p:ext>
    </p:extLst>
  </p:cSld>
  <p:clrMapOvr>
    <a:masterClrMapping/>
  </p:clrMapOvr>
  <p:transition>
    <p:randomBar dir="vert"/>
  </p:transition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045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7047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295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89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375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337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6432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728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8067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35229"/>
      </p:ext>
    </p:extLst>
  </p:cSld>
  <p:clrMapOvr>
    <a:masterClrMapping/>
  </p:clrMapOvr>
  <p:transition>
    <p:randomBar dir="vert"/>
  </p:transition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736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22528"/>
      </p:ext>
    </p:extLst>
  </p:cSld>
  <p:clrMapOvr>
    <a:masterClrMapping/>
  </p:clrMapOvr>
  <p:transition>
    <p:randomBar dir="vert"/>
  </p:transition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599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12791"/>
      </p:ext>
    </p:extLst>
  </p:cSld>
  <p:clrMapOvr>
    <a:masterClrMapping/>
  </p:clrMapOvr>
  <p:transition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925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58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365118"/>
      </p:ext>
    </p:extLst>
  </p:cSld>
  <p:clrMapOvr>
    <a:masterClrMapping/>
  </p:clrMapOvr>
  <p:transition>
    <p:randomBar dir="vert"/>
  </p:transition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0443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022529"/>
      </p:ext>
    </p:extLst>
  </p:cSld>
  <p:clrMapOvr>
    <a:masterClrMapping/>
  </p:clrMapOvr>
  <p:transition>
    <p:randomBar dir="vert"/>
  </p:transition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574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260964"/>
      </p:ext>
    </p:extLst>
  </p:cSld>
  <p:clrMapOvr>
    <a:masterClrMapping/>
  </p:clrMapOvr>
  <p:transition>
    <p:randomBar dir="vert"/>
  </p:transition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24743"/>
      </p:ext>
    </p:extLst>
  </p:cSld>
  <p:clrMapOvr>
    <a:masterClrMapping/>
  </p:clrMapOvr>
  <p:transition>
    <p:randomBar dir="vert"/>
  </p:transition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578582"/>
      </p:ext>
    </p:extLst>
  </p:cSld>
  <p:clrMapOvr>
    <a:masterClrMapping/>
  </p:clrMapOvr>
  <p:transition>
    <p:randomBar dir="vert"/>
  </p:transition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61889"/>
      </p:ext>
    </p:extLst>
  </p:cSld>
  <p:clrMapOvr>
    <a:masterClrMapping/>
  </p:clrMapOvr>
  <p:transition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586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44464"/>
      </p:ext>
    </p:extLst>
  </p:cSld>
  <p:clrMapOvr>
    <a:masterClrMapping/>
  </p:clrMapOvr>
  <p:transition>
    <p:randomBar dir="vert"/>
  </p:transition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501352"/>
      </p:ext>
    </p:extLst>
  </p:cSld>
  <p:clrMapOvr>
    <a:masterClrMapping/>
  </p:clrMapOvr>
  <p:transition>
    <p:randomBar dir="vert"/>
  </p:transition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  <p:transition>
    <p:randomBar dir="vert"/>
  </p:transition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47565"/>
      </p:ext>
    </p:extLst>
  </p:cSld>
  <p:clrMapOvr>
    <a:masterClrMapping/>
  </p:clrMapOvr>
  <p:transition>
    <p:randomBar dir="vert"/>
  </p:transition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  <p:transition>
    <p:randomBar dir="vert"/>
  </p:transition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  <p:transition>
    <p:randomBar dir="vert"/>
  </p:transition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  <p:transition>
    <p:randomBar dir="vert"/>
  </p:transition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  <p:transition>
    <p:randomBar dir="vert"/>
  </p:transition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  <p:transition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223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  <p:transition>
    <p:randomBar dir="vert"/>
  </p:transition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  <p:transition>
    <p:randomBar dir="vert"/>
  </p:transition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015821"/>
      </p:ext>
    </p:extLst>
  </p:cSld>
  <p:clrMapOvr>
    <a:masterClrMapping/>
  </p:clrMapOvr>
  <p:transition>
    <p:randomBar dir="vert"/>
  </p:transition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  <p:transition>
    <p:randomBar dir="vert"/>
  </p:transition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36006"/>
      </p:ext>
    </p:extLst>
  </p:cSld>
  <p:clrMapOvr>
    <a:masterClrMapping/>
  </p:clrMapOvr>
  <p:transition>
    <p:randomBar dir="vert"/>
  </p:transition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  <p:transition>
    <p:randomBar dir="vert"/>
  </p:transition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81716"/>
      </p:ext>
    </p:extLst>
  </p:cSld>
  <p:clrMapOvr>
    <a:masterClrMapping/>
  </p:clrMapOvr>
  <p:transition>
    <p:randomBar dir="vert"/>
  </p:transition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  <p:transition>
    <p:randomBar dir="vert"/>
  </p:transition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21685"/>
      </p:ext>
    </p:extLst>
  </p:cSld>
  <p:clrMapOvr>
    <a:masterClrMapping/>
  </p:clrMapOvr>
  <p:transition>
    <p:randomBar dir="vert"/>
  </p:transition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5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804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74238"/>
      </p:ext>
    </p:extLst>
  </p:cSld>
  <p:clrMapOvr>
    <a:masterClrMapping/>
  </p:clrMapOvr>
  <p:transition>
    <p:randomBar dir="vert"/>
  </p:transition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51622"/>
      </p:ext>
    </p:extLst>
  </p:cSld>
  <p:clrMapOvr>
    <a:masterClrMapping/>
  </p:clrMapOvr>
  <p:transition>
    <p:randomBar dir="vert"/>
  </p:transition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1414476"/>
      </p:ext>
    </p:extLst>
  </p:cSld>
  <p:clrMapOvr>
    <a:masterClrMapping/>
  </p:clrMapOvr>
  <p:transition>
    <p:randomBar dir="vert"/>
  </p:transition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20816248"/>
      </p:ext>
    </p:extLst>
  </p:cSld>
  <p:clrMapOvr>
    <a:masterClrMapping/>
  </p:clrMapOvr>
  <p:transition>
    <p:randomBar dir="vert"/>
  </p:transition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8988944"/>
      </p:ext>
    </p:extLst>
  </p:cSld>
  <p:clrMapOvr>
    <a:masterClrMapping/>
  </p:clrMapOvr>
  <p:transition>
    <p:randomBar dir="vert"/>
  </p:transition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606068"/>
      </p:ext>
    </p:extLst>
  </p:cSld>
  <p:clrMapOvr>
    <a:masterClrMapping/>
  </p:clrMapOvr>
  <p:transition>
    <p:randomBar dir="vert"/>
  </p:transition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427804"/>
      </p:ext>
    </p:extLst>
  </p:cSld>
  <p:clrMapOvr>
    <a:masterClrMapping/>
  </p:clrMapOvr>
  <p:transition>
    <p:randomBar dir="vert"/>
  </p:transition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2092372"/>
      </p:ext>
    </p:extLst>
  </p:cSld>
  <p:clrMapOvr>
    <a:masterClrMapping/>
  </p:clrMapOvr>
  <p:transition>
    <p:randomBar dir="vert"/>
  </p:transition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  <p:transition>
    <p:randomBar dir="vert"/>
  </p:transition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2522"/>
      </p:ext>
    </p:extLst>
  </p:cSld>
  <p:clrMapOvr>
    <a:masterClrMapping/>
  </p:clrMapOvr>
  <p:transition>
    <p:randomBa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53309239"/>
      </p:ext>
    </p:extLst>
  </p:cSld>
  <p:clrMapOvr>
    <a:masterClrMapping/>
  </p:clrMapOvr>
  <p:transition>
    <p:randomBar dir="vert"/>
  </p:transition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  <p:transition>
    <p:randomBar dir="vert"/>
  </p:transition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31347"/>
      </p:ext>
    </p:extLst>
  </p:cSld>
  <p:clrMapOvr>
    <a:masterClrMapping/>
  </p:clrMapOvr>
  <p:transition>
    <p:randomBar dir="vert"/>
  </p:transition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  <p:transition>
    <p:randomBar dir="vert"/>
  </p:transition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72367"/>
      </p:ext>
    </p:extLst>
  </p:cSld>
  <p:clrMapOvr>
    <a:masterClrMapping/>
  </p:clrMapOvr>
  <p:transition>
    <p:randomBar dir="vert"/>
  </p:transition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  <p:transition>
    <p:randomBar dir="vert"/>
  </p:transition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82581"/>
      </p:ext>
    </p:extLst>
  </p:cSld>
  <p:clrMapOvr>
    <a:masterClrMapping/>
  </p:clrMapOvr>
  <p:transition>
    <p:randomBar dir="vert"/>
  </p:transition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  <p:transition>
    <p:randomBar dir="vert"/>
  </p:transition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607339"/>
      </p:ext>
    </p:extLst>
  </p:cSld>
  <p:clrMapOvr>
    <a:masterClrMapping/>
  </p:clrMapOvr>
  <p:transition>
    <p:randomBar dir="vert"/>
  </p:transition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2023/1/5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  <p:transition>
    <p:randomBar dir="vert"/>
  </p:transition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  <p:transition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3479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37250"/>
      </p:ext>
    </p:extLst>
  </p:cSld>
  <p:clrMapOvr>
    <a:masterClrMapping/>
  </p:clrMapOvr>
  <p:transition>
    <p:randomBar dir="vert"/>
  </p:transition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68971"/>
      </p:ext>
    </p:extLst>
  </p:cSld>
  <p:clrMapOvr>
    <a:masterClrMapping/>
  </p:clrMapOvr>
  <p:transition>
    <p:randomBar dir="vert"/>
  </p:transition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80836"/>
      </p:ext>
    </p:extLst>
  </p:cSld>
  <p:clrMapOvr>
    <a:masterClrMapping/>
  </p:clrMapOvr>
  <p:transition>
    <p:randomBar dir="vert"/>
  </p:transition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  <p:transition>
    <p:randomBar dir="vert"/>
  </p:transition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  <p:transition>
    <p:randomBar dir="vert"/>
  </p:transition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  <p:transition>
    <p:randomBar dir="vert"/>
  </p:transition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  <p:transition>
    <p:randomBar dir="vert"/>
  </p:transition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83185752"/>
      </p:ext>
    </p:extLst>
  </p:cSld>
  <p:clrMapOvr>
    <a:masterClrMapping/>
  </p:clrMapOvr>
  <p:transition>
    <p:randomBar dir="vert"/>
  </p:transition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3671"/>
      </p:ext>
    </p:extLst>
  </p:cSld>
  <p:clrMapOvr>
    <a:masterClrMapping/>
  </p:clrMapOvr>
  <p:transition spd="slow" advTm="3000"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39650"/>
      </p:ext>
    </p:extLst>
  </p:cSld>
  <p:clrMapOvr>
    <a:masterClrMapping/>
  </p:clrMapOvr>
  <p:transition spd="slow" advTm="3000"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9072"/>
      </p:ext>
    </p:extLst>
  </p:cSld>
  <p:clrMapOvr>
    <a:masterClrMapping/>
  </p:clrMapOvr>
  <p:transition spd="slow" advTm="3000"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  <p:transition>
    <p:randomBar dir="vert"/>
  </p:transition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214385"/>
      </p:ext>
    </p:extLst>
  </p:cSld>
  <p:clrMapOvr>
    <a:masterClrMapping/>
  </p:clrMapOvr>
  <p:transition spd="slow" advTm="3000"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95039"/>
      </p:ext>
    </p:extLst>
  </p:cSld>
  <p:clrMapOvr>
    <a:masterClrMapping/>
  </p:clrMapOvr>
  <p:transition spd="slow" advTm="3000"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96029"/>
      </p:ext>
    </p:extLst>
  </p:cSld>
  <p:clrMapOvr>
    <a:masterClrMapping/>
  </p:clrMapOvr>
  <p:transition spd="slow" advTm="3000"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  <p:transition>
    <p:randomBar dir="vert"/>
  </p:transition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53687"/>
      </p:ext>
    </p:extLst>
  </p:cSld>
  <p:clrMapOvr>
    <a:masterClrMapping/>
  </p:clrMapOvr>
  <p:transition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625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332"/>
      </p:ext>
    </p:extLst>
  </p:cSld>
  <p:clrMapOvr>
    <a:masterClrMapping/>
  </p:clrMapOvr>
  <p:transition>
    <p:randomBar dir="vert"/>
  </p:transition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716267"/>
      </p:ext>
    </p:extLst>
  </p:cSld>
  <p:clrMapOvr>
    <a:masterClrMapping/>
  </p:clrMapOvr>
  <p:transition>
    <p:randomBar dir="vert"/>
  </p:transition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37556"/>
      </p:ext>
    </p:extLst>
  </p:cSld>
  <p:clrMapOvr>
    <a:masterClrMapping/>
  </p:clrMapOvr>
  <p:transition>
    <p:randomBar dir="vert"/>
  </p:transition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97632"/>
      </p:ext>
    </p:extLst>
  </p:cSld>
  <p:clrMapOvr>
    <a:masterClrMapping/>
  </p:clrMapOvr>
  <p:transition>
    <p:randomBar dir="vert"/>
  </p:transition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16298"/>
      </p:ext>
    </p:extLst>
  </p:cSld>
  <p:clrMapOvr>
    <a:masterClrMapping/>
  </p:clrMapOvr>
  <p:transition>
    <p:randomBar dir="vert"/>
  </p:transition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65108"/>
      </p:ext>
    </p:extLst>
  </p:cSld>
  <p:clrMapOvr>
    <a:masterClrMapping/>
  </p:clrMapOvr>
  <p:transition>
    <p:randomBar dir="vert"/>
  </p:transition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08905"/>
      </p:ext>
    </p:extLst>
  </p:cSld>
  <p:clrMapOvr>
    <a:masterClrMapping/>
  </p:clrMapOvr>
  <p:transition>
    <p:randomBar dir="vert"/>
  </p:transition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  <p:transition>
    <p:randomBar dir="vert"/>
  </p:transition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41696"/>
      </p:ext>
    </p:extLst>
  </p:cSld>
  <p:clrMapOvr>
    <a:masterClrMapping/>
  </p:clrMapOvr>
  <p:transition spd="slow" advTm="3000"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27771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1403575"/>
      </p:ext>
    </p:extLst>
  </p:cSld>
  <p:clrMapOvr>
    <a:masterClrMapping/>
  </p:clrMapOvr>
  <p:transition>
    <p:randomBar dir="vert"/>
  </p:transition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51533"/>
      </p:ext>
    </p:extLst>
  </p:cSld>
  <p:clrMapOvr>
    <a:masterClrMapping/>
  </p:clrMapOvr>
  <p:transition spd="slow" advTm="3000"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35344"/>
      </p:ext>
    </p:extLst>
  </p:cSld>
  <p:clrMapOvr>
    <a:masterClrMapping/>
  </p:clrMapOvr>
  <p:transition spd="slow" advTm="3000"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799"/>
      </p:ext>
    </p:extLst>
  </p:cSld>
  <p:clrMapOvr>
    <a:masterClrMapping/>
  </p:clrMapOvr>
  <p:transition>
    <p:randomBar dir="vert"/>
  </p:transition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41806"/>
      </p:ext>
    </p:extLst>
  </p:cSld>
  <p:clrMapOvr>
    <a:masterClrMapping/>
  </p:clrMapOvr>
  <p:transition spd="slow" advTm="3000"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57469"/>
      </p:ext>
    </p:extLst>
  </p:cSld>
  <p:clrMapOvr>
    <a:masterClrMapping/>
  </p:clrMapOvr>
  <p:transition spd="slow" advTm="3000"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420979"/>
      </p:ext>
    </p:extLst>
  </p:cSld>
  <p:clrMapOvr>
    <a:masterClrMapping/>
  </p:clrMapOvr>
  <p:transition spd="slow" advTm="3000"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22876"/>
      </p:ext>
    </p:extLst>
  </p:cSld>
  <p:clrMapOvr>
    <a:masterClrMapping/>
  </p:clrMapOvr>
  <p:transition>
    <p:randomBar dir="vert"/>
  </p:transition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55234"/>
      </p:ext>
    </p:extLst>
  </p:cSld>
  <p:clrMapOvr>
    <a:masterClrMapping/>
  </p:clrMapOvr>
  <p:transition spd="slow" advTm="3000">
    <p:random/>
  </p:transition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84534"/>
      </p:ext>
    </p:extLst>
  </p:cSld>
  <p:clrMapOvr>
    <a:masterClrMapping/>
  </p:clrMapOvr>
  <p:transition>
    <p:randomBar dir="vert"/>
  </p:transition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87264"/>
      </p:ext>
    </p:extLst>
  </p:cSld>
  <p:clrMapOvr>
    <a:masterClrMapping/>
  </p:clrMapOvr>
  <p:transition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9712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46877"/>
      </p:ext>
    </p:extLst>
  </p:cSld>
  <p:clrMapOvr>
    <a:masterClrMapping/>
  </p:clrMapOvr>
  <p:transition>
    <p:randomBar dir="vert"/>
  </p:transition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11819"/>
      </p:ext>
    </p:extLst>
  </p:cSld>
  <p:clrMapOvr>
    <a:masterClrMapping/>
  </p:clrMapOvr>
  <p:transition>
    <p:randomBar dir="vert"/>
  </p:transition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35365"/>
      </p:ext>
    </p:extLst>
  </p:cSld>
  <p:clrMapOvr>
    <a:masterClrMapping/>
  </p:clrMapOvr>
  <p:transition>
    <p:randomBar dir="vert"/>
  </p:transition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106994"/>
      </p:ext>
    </p:extLst>
  </p:cSld>
  <p:clrMapOvr>
    <a:masterClrMapping/>
  </p:clrMapOvr>
  <p:transition>
    <p:randomBar dir="vert"/>
  </p:transition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20457"/>
      </p:ext>
    </p:extLst>
  </p:cSld>
  <p:clrMapOvr>
    <a:masterClrMapping/>
  </p:clrMapOvr>
  <p:transition>
    <p:randomBar dir="vert"/>
  </p:transition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95338"/>
      </p:ext>
    </p:extLst>
  </p:cSld>
  <p:clrMapOvr>
    <a:masterClrMapping/>
  </p:clrMapOvr>
  <p:transition>
    <p:randomBar dir="vert"/>
  </p:transition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6386"/>
      </p:ext>
    </p:extLst>
  </p:cSld>
  <p:clrMapOvr>
    <a:masterClrMapping/>
  </p:clrMapOvr>
  <p:transition>
    <p:randomBar dir="vert"/>
  </p:transition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4BA01-BC1B-4B94-A8AD-45563E9DE245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D763E4-8A87-4742-9074-96AA7BC699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90460"/>
      </p:ext>
    </p:extLst>
  </p:cSld>
  <p:clrMapOvr>
    <a:masterClrMapping/>
  </p:clrMapOvr>
  <p:transition>
    <p:randomBar dir="vert"/>
  </p:transition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11BDAE-6536-4789-8EE9-318E2A0DA2A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5BC1A8-988B-4D3D-86C0-1017939A8E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48664"/>
      </p:ext>
    </p:extLst>
  </p:cSld>
  <p:clrMapOvr>
    <a:masterClrMapping/>
  </p:clrMapOvr>
  <p:transition>
    <p:randomBar dir="vert"/>
  </p:transition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66640"/>
      </p:ext>
    </p:extLst>
  </p:cSld>
  <p:clrMapOvr>
    <a:masterClrMapping/>
  </p:clrMapOvr>
  <p:transition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4487455"/>
      </p:ext>
    </p:extLst>
  </p:cSld>
  <p:clrMapOvr>
    <a:masterClrMapping/>
  </p:clrMapOvr>
  <p:transition>
    <p:randomBar dir="vert"/>
  </p:transition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37805"/>
      </p:ext>
    </p:extLst>
  </p:cSld>
  <p:clrMapOvr>
    <a:masterClrMapping/>
  </p:clrMapOvr>
  <p:transition>
    <p:randomBar dir="vert"/>
  </p:transition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122224"/>
      </p:ext>
    </p:extLst>
  </p:cSld>
  <p:clrMapOvr>
    <a:masterClrMapping/>
  </p:clrMapOvr>
  <p:transition>
    <p:randomBar dir="vert"/>
  </p:transition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962"/>
      </p:ext>
    </p:extLst>
  </p:cSld>
  <p:clrMapOvr>
    <a:masterClrMapping/>
  </p:clrMapOvr>
  <p:transition>
    <p:randomBar dir="vert"/>
  </p:transition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80417"/>
      </p:ext>
    </p:extLst>
  </p:cSld>
  <p:clrMapOvr>
    <a:masterClrMapping/>
  </p:clrMapOvr>
  <p:transition>
    <p:randomBar dir="vert"/>
  </p:transition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61914"/>
      </p:ext>
    </p:extLst>
  </p:cSld>
  <p:clrMapOvr>
    <a:masterClrMapping/>
  </p:clrMapOvr>
  <p:transition>
    <p:randomBar dir="vert"/>
  </p:transition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9156"/>
      </p:ext>
    </p:extLst>
  </p:cSld>
  <p:clrMapOvr>
    <a:masterClrMapping/>
  </p:clrMapOvr>
  <p:transition>
    <p:randomBar dir="vert"/>
  </p:transition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98263"/>
      </p:ext>
    </p:extLst>
  </p:cSld>
  <p:clrMapOvr>
    <a:masterClrMapping/>
  </p:clrMapOvr>
  <p:transition>
    <p:randomBar dir="vert"/>
  </p:transition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6230"/>
      </p:ext>
    </p:extLst>
  </p:cSld>
  <p:clrMapOvr>
    <a:masterClrMapping/>
  </p:clrMapOvr>
  <p:transition>
    <p:randomBar dir="vert"/>
  </p:transition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3723"/>
      </p:ext>
    </p:extLst>
  </p:cSld>
  <p:clrMapOvr>
    <a:masterClrMapping/>
  </p:clrMapOvr>
  <p:transition>
    <p:randomBar dir="vert"/>
  </p:transition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2336"/>
      </p:ext>
    </p:extLst>
  </p:cSld>
  <p:clrMapOvr>
    <a:masterClrMapping/>
  </p:clrMapOvr>
  <p:transition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365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21686"/>
      </p:ext>
    </p:extLst>
  </p:cSld>
  <p:clrMapOvr>
    <a:masterClrMapping/>
  </p:clrMapOvr>
  <p:transition>
    <p:randomBar dir="vert"/>
  </p:transition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5494"/>
      </p:ext>
    </p:extLst>
  </p:cSld>
  <p:clrMapOvr>
    <a:masterClrMapping/>
  </p:clrMapOvr>
  <p:transition>
    <p:randomBar dir="vert"/>
  </p:transition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67720"/>
      </p:ext>
    </p:extLst>
  </p:cSld>
  <p:clrMapOvr>
    <a:masterClrMapping/>
  </p:clrMapOvr>
  <p:transition>
    <p:randomBar dir="vert"/>
  </p:transition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53540"/>
      </p:ext>
    </p:extLst>
  </p:cSld>
  <p:clrMapOvr>
    <a:masterClrMapping/>
  </p:clrMapOvr>
  <p:transition>
    <p:randomBar dir="vert"/>
  </p:transition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145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000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91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23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653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261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57343010"/>
      </p:ext>
    </p:extLst>
  </p:cSld>
  <p:clrMapOvr>
    <a:masterClrMapping/>
  </p:clrMapOvr>
  <p:transition>
    <p:randomBar dir="vert"/>
  </p:transition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716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22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30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037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87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683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004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745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1490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0399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616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423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4080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3977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616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225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0874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885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3206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760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439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466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2330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7298"/>
      </p:ext>
    </p:extLst>
  </p:cSld>
  <p:clrMapOvr>
    <a:masterClrMapping/>
  </p:clrMapOvr>
  <p:transition>
    <p:randomBar dir="vert"/>
  </p:transition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465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7537"/>
      </p:ext>
    </p:extLst>
  </p:cSld>
  <p:clrMapOvr>
    <a:masterClrMapping/>
  </p:clrMapOvr>
  <p:transition>
    <p:randomBar dir="vert"/>
  </p:transition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927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92234"/>
      </p:ext>
    </p:extLst>
  </p:cSld>
  <p:clrMapOvr>
    <a:masterClrMapping/>
  </p:clrMapOvr>
  <p:transition>
    <p:randomBar dir="vert"/>
  </p:transition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7541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85984"/>
      </p:ext>
    </p:extLst>
  </p:cSld>
  <p:clrMapOvr>
    <a:masterClrMapping/>
  </p:clrMapOvr>
  <p:transition>
    <p:randomBar dir="vert"/>
  </p:transition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3476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38445"/>
      </p:ext>
    </p:extLst>
  </p:cSld>
  <p:clrMapOvr>
    <a:masterClrMapping/>
  </p:clrMapOvr>
  <p:transition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87179976"/>
      </p:ext>
    </p:extLst>
  </p:cSld>
  <p:clrMapOvr>
    <a:masterClrMapping/>
  </p:clrMapOvr>
  <p:transition>
    <p:randomBar dir="vert"/>
  </p:transition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874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3631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07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0058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139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9097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40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523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98812"/>
      </p:ext>
    </p:extLst>
  </p:cSld>
  <p:clrMapOvr>
    <a:masterClrMapping/>
  </p:clrMapOvr>
  <p:transition>
    <p:randomBar dir="vert"/>
  </p:transition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826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814349"/>
      </p:ext>
    </p:extLst>
  </p:cSld>
  <p:clrMapOvr>
    <a:masterClrMapping/>
  </p:clrMapOvr>
  <p:transition>
    <p:randomBar dir="vert"/>
  </p:transition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63660"/>
      </p:ext>
    </p:extLst>
  </p:cSld>
  <p:clrMapOvr>
    <a:masterClrMapping/>
  </p:clrMapOvr>
  <p:transition>
    <p:randomBar dir="vert"/>
  </p:transition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371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21806"/>
      </p:ext>
    </p:extLst>
  </p:cSld>
  <p:clrMapOvr>
    <a:masterClrMapping/>
  </p:clrMapOvr>
  <p:transition>
    <p:randomBar dir="vert"/>
  </p:transition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018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84070"/>
      </p:ext>
    </p:extLst>
  </p:cSld>
  <p:clrMapOvr>
    <a:masterClrMapping/>
  </p:clrMapOvr>
  <p:transition>
    <p:randomBar dir="vert"/>
  </p:transition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842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95084"/>
      </p:ext>
    </p:extLst>
  </p:cSld>
  <p:clrMapOvr>
    <a:masterClrMapping/>
  </p:clrMapOvr>
  <p:transition>
    <p:randomBar dir="vert"/>
  </p:transition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966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405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7629621"/>
      </p:ext>
    </p:extLst>
  </p:cSld>
  <p:clrMapOvr>
    <a:masterClrMapping/>
  </p:clrMapOvr>
  <p:transition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110979"/>
      </p:ext>
    </p:extLst>
  </p:cSld>
  <p:clrMapOvr>
    <a:masterClrMapping/>
  </p:clrMapOvr>
  <p:transition>
    <p:randomBar dir="vert"/>
  </p:transition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46798"/>
      </p:ext>
    </p:extLst>
  </p:cSld>
  <p:clrMapOvr>
    <a:masterClrMapping/>
  </p:clrMapOvr>
  <p:transition>
    <p:randomBar dir="vert"/>
  </p:transition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66700"/>
      </p:ext>
    </p:extLst>
  </p:cSld>
  <p:clrMapOvr>
    <a:masterClrMapping/>
  </p:clrMapOvr>
  <p:transition>
    <p:randomBar dir="vert"/>
  </p:transition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31196"/>
      </p:ext>
    </p:extLst>
  </p:cSld>
  <p:clrMapOvr>
    <a:masterClrMapping/>
  </p:clrMapOvr>
  <p:transition>
    <p:randomBar dir="vert"/>
  </p:transition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6892994"/>
      </p:ext>
    </p:extLst>
  </p:cSld>
  <p:clrMapOvr>
    <a:masterClrMapping/>
  </p:clrMapOvr>
  <p:transition>
    <p:randomBar dir="vert"/>
  </p:transition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62817"/>
      </p:ext>
    </p:extLst>
  </p:cSld>
  <p:clrMapOvr>
    <a:masterClrMapping/>
  </p:clrMapOvr>
  <p:transition>
    <p:randomBar dir="vert"/>
  </p:transition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01350"/>
      </p:ext>
    </p:extLst>
  </p:cSld>
  <p:clrMapOvr>
    <a:masterClrMapping/>
  </p:clrMapOvr>
  <p:transition>
    <p:randomBar dir="vert"/>
  </p:transition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183215"/>
      </p:ext>
    </p:extLst>
  </p:cSld>
  <p:clrMapOvr>
    <a:masterClrMapping/>
  </p:clrMapOvr>
  <p:transition>
    <p:randomBar dir="vert"/>
  </p:transition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134986"/>
      </p:ext>
    </p:extLst>
  </p:cSld>
  <p:clrMapOvr>
    <a:masterClrMapping/>
  </p:clrMapOvr>
  <p:transition>
    <p:randomBar dir="vert"/>
  </p:transition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84277"/>
      </p:ext>
    </p:extLst>
  </p:cSld>
  <p:clrMapOvr>
    <a:masterClrMapping/>
  </p:clrMapOvr>
  <p:transition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61488"/>
      </p:ext>
    </p:extLst>
  </p:cSld>
  <p:clrMapOvr>
    <a:masterClrMapping/>
  </p:clrMapOvr>
  <p:transition>
    <p:randomBar dir="vert"/>
  </p:transition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575135"/>
      </p:ext>
    </p:extLst>
  </p:cSld>
  <p:clrMapOvr>
    <a:masterClrMapping/>
  </p:clrMapOvr>
  <p:transition>
    <p:randomBar dir="vert"/>
  </p:transition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847693"/>
      </p:ext>
    </p:extLst>
  </p:cSld>
  <p:clrMapOvr>
    <a:masterClrMapping/>
  </p:clrMapOvr>
  <p:transition>
    <p:randomBar dir="vert"/>
  </p:transition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084056"/>
      </p:ext>
    </p:extLst>
  </p:cSld>
  <p:clrMapOvr>
    <a:masterClrMapping/>
  </p:clrMapOvr>
  <p:transition>
    <p:randomBar dir="vert"/>
  </p:transition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7637"/>
      </p:ext>
    </p:extLst>
  </p:cSld>
  <p:clrMapOvr>
    <a:masterClrMapping/>
  </p:clrMapOvr>
  <p:transition>
    <p:randomBar dir="vert"/>
  </p:transition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3266"/>
      </p:ext>
    </p:extLst>
  </p:cSld>
  <p:clrMapOvr>
    <a:masterClrMapping/>
  </p:clrMapOvr>
  <p:transition>
    <p:randomBar dir="vert"/>
  </p:transition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0620"/>
      </p:ext>
    </p:extLst>
  </p:cSld>
  <p:clrMapOvr>
    <a:masterClrMapping/>
  </p:clrMapOvr>
  <p:transition>
    <p:randomBar dir="vert"/>
  </p:transition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06004"/>
      </p:ext>
    </p:extLst>
  </p:cSld>
  <p:clrMapOvr>
    <a:masterClrMapping/>
  </p:clrMapOvr>
  <p:transition>
    <p:randomBar dir="vert"/>
  </p:transition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3191"/>
      </p:ext>
    </p:extLst>
  </p:cSld>
  <p:clrMapOvr>
    <a:masterClrMapping/>
  </p:clrMapOvr>
  <p:transition>
    <p:randomBar dir="vert"/>
  </p:transition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234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8214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2094635"/>
      </p:ext>
    </p:extLst>
  </p:cSld>
  <p:clrMapOvr>
    <a:masterClrMapping/>
  </p:clrMapOvr>
  <p:transition>
    <p:randomBar dir="vert"/>
  </p:transition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952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9876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1874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778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318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530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0447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9502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407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8372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0640672"/>
      </p:ext>
    </p:extLst>
  </p:cSld>
  <p:clrMapOvr>
    <a:masterClrMapping/>
  </p:clrMapOvr>
  <p:transition>
    <p:randomBar dir="vert"/>
  </p:transition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6832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4168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163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112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791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0560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187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7255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1309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761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880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393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894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9739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0454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85443"/>
      </p:ext>
    </p:extLst>
  </p:cSld>
  <p:clrMapOvr>
    <a:masterClrMapping/>
  </p:clrMapOvr>
  <p:transition>
    <p:randomBar dir="vert"/>
  </p:transition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191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55149"/>
      </p:ext>
    </p:extLst>
  </p:cSld>
  <p:clrMapOvr>
    <a:masterClrMapping/>
  </p:clrMapOvr>
  <p:transition>
    <p:randomBar dir="vert"/>
  </p:transition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073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0151"/>
      </p:ext>
    </p:extLst>
  </p:cSld>
  <p:clrMapOvr>
    <a:masterClrMapping/>
  </p:clrMapOvr>
  <p:transition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6053019"/>
      </p:ext>
    </p:extLst>
  </p:cSld>
  <p:clrMapOvr>
    <a:masterClrMapping/>
  </p:clrMapOvr>
  <p:transition>
    <p:randomBar dir="vert"/>
  </p:transition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1035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59415"/>
      </p:ext>
    </p:extLst>
  </p:cSld>
  <p:clrMapOvr>
    <a:masterClrMapping/>
  </p:clrMapOvr>
  <p:transition>
    <p:randomBar dir="vert"/>
  </p:transition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0859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18214"/>
      </p:ext>
    </p:extLst>
  </p:cSld>
  <p:clrMapOvr>
    <a:masterClrMapping/>
  </p:clrMapOvr>
  <p:transition>
    <p:randomBar dir="vert"/>
  </p:transition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6139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331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381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2269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1194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9749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  <p:transition>
    <p:randomBar dir="vert"/>
  </p:transition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9032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1704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34010"/>
      </p:ext>
    </p:extLst>
  </p:cSld>
  <p:clrMapOvr>
    <a:masterClrMapping/>
  </p:clrMapOvr>
  <p:transition>
    <p:randomBar dir="vert"/>
  </p:transition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5422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91613"/>
      </p:ext>
    </p:extLst>
  </p:cSld>
  <p:clrMapOvr>
    <a:masterClrMapping/>
  </p:clrMapOvr>
  <p:transition>
    <p:randomBar dir="vert"/>
  </p:transition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7820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7117"/>
      </p:ext>
    </p:extLst>
  </p:cSld>
  <p:clrMapOvr>
    <a:masterClrMapping/>
  </p:clrMapOvr>
  <p:transition>
    <p:randomBar dir="vert"/>
  </p:transition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143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62805"/>
      </p:ext>
    </p:extLst>
  </p:cSld>
  <p:clrMapOvr>
    <a:masterClrMapping/>
  </p:clrMapOvr>
  <p:transition>
    <p:randomBar dir="vert"/>
  </p:transition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9293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097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14994"/>
      </p:ext>
    </p:extLst>
  </p:cSld>
  <p:clrMapOvr>
    <a:masterClrMapping/>
  </p:clrMapOvr>
  <p:transition>
    <p:randomBar dir="vert"/>
  </p:transition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3369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7844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36287600"/>
      </p:ext>
    </p:extLst>
  </p:cSld>
  <p:clrMapOvr>
    <a:masterClrMapping/>
  </p:clrMapOvr>
  <p:transition>
    <p:randomBar dir="vert"/>
  </p:transition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273614"/>
      </p:ext>
    </p:extLst>
  </p:cSld>
  <p:clrMapOvr>
    <a:masterClrMapping/>
  </p:clrMapOvr>
  <p:transition>
    <p:randomBar dir="vert"/>
  </p:transition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36596"/>
      </p:ext>
    </p:extLst>
  </p:cSld>
  <p:clrMapOvr>
    <a:masterClrMapping/>
  </p:clrMapOvr>
  <p:transition>
    <p:randomBar dir="vert"/>
  </p:transition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436574"/>
      </p:ext>
    </p:extLst>
  </p:cSld>
  <p:clrMapOvr>
    <a:masterClrMapping/>
  </p:clrMapOvr>
  <p:transition>
    <p:randomBar dir="vert"/>
  </p:transition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79786919"/>
      </p:ext>
    </p:extLst>
  </p:cSld>
  <p:clrMapOvr>
    <a:masterClrMapping/>
  </p:clrMapOvr>
  <p:transition>
    <p:randomBar dir="vert"/>
  </p:transition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79404"/>
      </p:ext>
    </p:extLst>
  </p:cSld>
  <p:clrMapOvr>
    <a:masterClrMapping/>
  </p:clrMapOvr>
  <p:transition>
    <p:randomBar dir="vert"/>
  </p:transition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6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29478"/>
      </p:ext>
    </p:extLst>
  </p:cSld>
  <p:clrMapOvr>
    <a:masterClrMapping/>
  </p:clrMapOvr>
  <p:transition>
    <p:randomBar dir="vert"/>
  </p:transition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61980"/>
      </p:ext>
    </p:extLst>
  </p:cSld>
  <p:clrMapOvr>
    <a:masterClrMapping/>
  </p:clrMapOvr>
  <p:transition>
    <p:randomBar dir="vert"/>
  </p:transition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3523"/>
      </p:ext>
    </p:extLst>
  </p:cSld>
  <p:clrMapOvr>
    <a:masterClrMapping/>
  </p:clrMapOvr>
  <p:transition>
    <p:randomBar dir="vert"/>
  </p:transition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7395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46301"/>
      </p:ext>
    </p:extLst>
  </p:cSld>
  <p:clrMapOvr>
    <a:masterClrMapping/>
  </p:clrMapOvr>
  <p:transition>
    <p:randomBar dir="vert"/>
  </p:transition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10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30017"/>
      </p:ext>
    </p:extLst>
  </p:cSld>
  <p:clrMapOvr>
    <a:masterClrMapping/>
  </p:clrMapOvr>
  <p:transition>
    <p:randomBar dir="vert"/>
  </p:transition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2116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68761"/>
      </p:ext>
    </p:extLst>
  </p:cSld>
  <p:clrMapOvr>
    <a:masterClrMapping/>
  </p:clrMapOvr>
  <p:transition>
    <p:randomBar dir="vert"/>
  </p:transition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0080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1461"/>
      </p:ext>
    </p:extLst>
  </p:cSld>
  <p:clrMapOvr>
    <a:masterClrMapping/>
  </p:clrMapOvr>
  <p:transition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280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4373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5424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0952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1586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9195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5380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3554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923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55262"/>
      </p:ext>
    </p:extLst>
  </p:cSld>
  <p:clrMapOvr>
    <a:masterClrMapping/>
  </p:clrMapOvr>
  <p:transition>
    <p:randomBar dir="vert"/>
  </p:transition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161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26360"/>
      </p:ext>
    </p:extLst>
  </p:cSld>
  <p:clrMapOvr>
    <a:masterClrMapping/>
  </p:clrMapOvr>
  <p:transition>
    <p:randomBar dir="vert"/>
  </p:transition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75864"/>
      </p:ext>
    </p:extLst>
  </p:cSld>
  <p:clrMapOvr>
    <a:masterClrMapping/>
  </p:clrMapOvr>
  <p:transition>
    <p:randomBar dir="vert"/>
  </p:transition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3678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91563"/>
      </p:ext>
    </p:extLst>
  </p:cSld>
  <p:clrMapOvr>
    <a:masterClrMapping/>
  </p:clrMapOvr>
  <p:transition>
    <p:randomBar dir="vert"/>
  </p:transition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8009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11942"/>
      </p:ext>
    </p:extLst>
  </p:cSld>
  <p:clrMapOvr>
    <a:masterClrMapping/>
  </p:clrMapOvr>
  <p:transition>
    <p:randomBar dir="vert"/>
  </p:transition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5863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84794"/>
      </p:ext>
    </p:extLst>
  </p:cSld>
  <p:clrMapOvr>
    <a:masterClrMapping/>
  </p:clrMapOvr>
  <p:transition>
    <p:randomBar dir="vert"/>
  </p:transition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659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5371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6024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0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0607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4949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854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9232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9663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62512"/>
      </p:ext>
    </p:extLst>
  </p:cSld>
  <p:clrMapOvr>
    <a:masterClrMapping/>
  </p:clrMapOvr>
  <p:transition>
    <p:randomBar dir="vert"/>
  </p:transition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7316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22093"/>
      </p:ext>
    </p:extLst>
  </p:cSld>
  <p:clrMapOvr>
    <a:masterClrMapping/>
  </p:clrMapOvr>
  <p:transition>
    <p:randomBar dir="vert"/>
  </p:transition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291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41878"/>
      </p:ext>
    </p:extLst>
  </p:cSld>
  <p:clrMapOvr>
    <a:masterClrMapping/>
  </p:clrMapOvr>
  <p:transition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787185"/>
      </p:ext>
    </p:extLst>
  </p:cSld>
  <p:clrMapOvr>
    <a:masterClrMapping/>
  </p:clrMapOvr>
  <p:transition>
    <p:randomBar dir="vert"/>
  </p:transition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809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2368"/>
      </p:ext>
    </p:extLst>
  </p:cSld>
  <p:clrMapOvr>
    <a:masterClrMapping/>
  </p:clrMapOvr>
  <p:transition>
    <p:randomBar dir="vert"/>
  </p:transition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769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18450"/>
      </p:ext>
    </p:extLst>
  </p:cSld>
  <p:clrMapOvr>
    <a:masterClrMapping/>
  </p:clrMapOvr>
  <p:transition>
    <p:randomBar dir="vert"/>
  </p:transition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4426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49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32165"/>
      </p:ext>
    </p:extLst>
  </p:cSld>
  <p:clrMapOvr>
    <a:masterClrMapping/>
  </p:clrMapOvr>
  <p:transition>
    <p:randomBar dir="vert"/>
  </p:transition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312984"/>
      </p:ext>
    </p:extLst>
  </p:cSld>
  <p:clrMapOvr>
    <a:masterClrMapping/>
  </p:clrMapOvr>
  <p:transition>
    <p:randomBar dir="vert"/>
  </p:transition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420205"/>
      </p:ext>
    </p:extLst>
  </p:cSld>
  <p:clrMapOvr>
    <a:masterClrMapping/>
  </p:clrMapOvr>
  <p:transition>
    <p:randomBar dir="vert"/>
  </p:transition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05837"/>
      </p:ext>
    </p:extLst>
  </p:cSld>
  <p:clrMapOvr>
    <a:masterClrMapping/>
  </p:clrMapOvr>
  <p:transition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0918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23174"/>
      </p:ext>
    </p:extLst>
  </p:cSld>
  <p:clrMapOvr>
    <a:masterClrMapping/>
  </p:clrMapOvr>
  <p:transition>
    <p:randomBar dir="vert"/>
  </p:transition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77498"/>
      </p:ext>
    </p:extLst>
  </p:cSld>
  <p:clrMapOvr>
    <a:masterClrMapping/>
  </p:clrMapOvr>
  <p:transition>
    <p:randomBar dir="vert"/>
  </p:transition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2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2568"/>
      </p:ext>
    </p:extLst>
  </p:cSld>
  <p:clrMapOvr>
    <a:masterClrMapping/>
  </p:clrMapOvr>
  <p:transition>
    <p:randomBar dir="vert"/>
  </p:transition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627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22416"/>
      </p:ext>
    </p:extLst>
  </p:cSld>
  <p:clrMapOvr>
    <a:masterClrMapping/>
  </p:clrMapOvr>
  <p:transition spd="slow" advTm="3000">
    <p:random/>
  </p:transition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6465"/>
      </p:ext>
    </p:extLst>
  </p:cSld>
  <p:clrMapOvr>
    <a:masterClrMapping/>
  </p:clrMapOvr>
  <p:transition>
    <p:randomBar dir="vert"/>
  </p:transition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35468"/>
      </p:ext>
    </p:extLst>
  </p:cSld>
  <p:clrMapOvr>
    <a:masterClrMapping/>
  </p:clrMapOvr>
  <p:transition>
    <p:randomBar dir="vert"/>
  </p:transition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063870"/>
      </p:ext>
    </p:extLst>
  </p:cSld>
  <p:clrMapOvr>
    <a:masterClrMapping/>
  </p:clrMapOvr>
  <p:transition>
    <p:randomBar dir="vert"/>
  </p:transition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425747"/>
      </p:ext>
    </p:extLst>
  </p:cSld>
  <p:clrMapOvr>
    <a:masterClrMapping/>
  </p:clrMapOvr>
  <p:transition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150130"/>
      </p:ext>
    </p:extLst>
  </p:cSld>
  <p:clrMapOvr>
    <a:masterClrMapping/>
  </p:clrMapOvr>
  <p:transition>
    <p:randomBar dir="vert"/>
  </p:transition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132932"/>
      </p:ext>
    </p:extLst>
  </p:cSld>
  <p:clrMapOvr>
    <a:masterClrMapping/>
  </p:clrMapOvr>
  <p:transition>
    <p:randomBar dir="vert"/>
  </p:transition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840815"/>
      </p:ext>
    </p:extLst>
  </p:cSld>
  <p:clrMapOvr>
    <a:masterClrMapping/>
  </p:clrMapOvr>
  <p:transition>
    <p:randomBar dir="vert"/>
  </p:transition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723834"/>
      </p:ext>
    </p:extLst>
  </p:cSld>
  <p:clrMapOvr>
    <a:masterClrMapping/>
  </p:clrMapOvr>
  <p:transition>
    <p:randomBar dir="vert"/>
  </p:transition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301766"/>
      </p:ext>
    </p:extLst>
  </p:cSld>
  <p:clrMapOvr>
    <a:masterClrMapping/>
  </p:clrMapOvr>
  <p:transition>
    <p:randomBar dir="vert"/>
  </p:transition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13167"/>
      </p:ext>
    </p:extLst>
  </p:cSld>
  <p:clrMapOvr>
    <a:masterClrMapping/>
  </p:clrMapOvr>
  <p:transition spd="slow" advTm="3000">
    <p:random/>
  </p:transition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261984"/>
      </p:ext>
    </p:extLst>
  </p:cSld>
  <p:clrMapOvr>
    <a:masterClrMapping/>
  </p:clrMapOvr>
  <p:transition>
    <p:randomBar dir="vert"/>
  </p:transition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56289"/>
      </p:ext>
    </p:extLst>
  </p:cSld>
  <p:clrMapOvr>
    <a:masterClrMapping/>
  </p:clrMapOvr>
  <p:transition>
    <p:randomBar dir="vert"/>
  </p:transition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633809"/>
      </p:ext>
    </p:extLst>
  </p:cSld>
  <p:clrMapOvr>
    <a:masterClrMapping/>
  </p:clrMapOvr>
  <p:transition>
    <p:randomBar dir="vert"/>
  </p:transition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61392"/>
      </p:ext>
    </p:extLst>
  </p:cSld>
  <p:clrMapOvr>
    <a:masterClrMapping/>
  </p:clrMapOvr>
  <p:transition>
    <p:randomBar dir="vert"/>
  </p:transition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713839"/>
      </p:ext>
    </p:extLst>
  </p:cSld>
  <p:clrMapOvr>
    <a:masterClrMapping/>
  </p:clrMapOvr>
  <p:transition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0247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9229"/>
      </p:ext>
    </p:extLst>
  </p:cSld>
  <p:clrMapOvr>
    <a:masterClrMapping/>
  </p:clrMapOvr>
  <p:transition>
    <p:randomBar dir="vert"/>
  </p:transition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9374"/>
      </p:ext>
    </p:extLst>
  </p:cSld>
  <p:clrMapOvr>
    <a:masterClrMapping/>
  </p:clrMapOvr>
  <p:transition>
    <p:randomBar dir="vert"/>
  </p:transition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499056"/>
      </p:ext>
    </p:extLst>
  </p:cSld>
  <p:clrMapOvr>
    <a:masterClrMapping/>
  </p:clrMapOvr>
  <p:transition>
    <p:randomBar dir="vert"/>
  </p:transition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70837"/>
      </p:ext>
    </p:extLst>
  </p:cSld>
  <p:clrMapOvr>
    <a:masterClrMapping/>
  </p:clrMapOvr>
  <p:transition>
    <p:randomBar dir="vert"/>
  </p:transition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12506"/>
      </p:ext>
    </p:extLst>
  </p:cSld>
  <p:clrMapOvr>
    <a:masterClrMapping/>
  </p:clrMapOvr>
  <p:transition spd="slow" advClick="0" advTm="4000">
    <p:comb/>
  </p:transition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19520"/>
      </p:ext>
    </p:extLst>
  </p:cSld>
  <p:clrMapOvr>
    <a:masterClrMapping/>
  </p:clrMapOvr>
  <p:transition>
    <p:randomBar dir="vert"/>
  </p:transition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71233"/>
      </p:ext>
    </p:extLst>
  </p:cSld>
  <p:clrMapOvr>
    <a:masterClrMapping/>
  </p:clrMapOvr>
  <p:transition>
    <p:randomBar dir="vert"/>
  </p:transition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042807"/>
      </p:ext>
    </p:extLst>
  </p:cSld>
  <p:clrMapOvr>
    <a:masterClrMapping/>
  </p:clrMapOvr>
  <p:transition>
    <p:randomBar dir="vert"/>
  </p:transition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467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14397"/>
      </p:ext>
    </p:extLst>
  </p:cSld>
  <p:clrMapOvr>
    <a:masterClrMapping/>
  </p:clrMapOvr>
  <p:transition spd="slow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701469"/>
      </p:ext>
    </p:extLst>
  </p:cSld>
  <p:clrMapOvr>
    <a:masterClrMapping/>
  </p:clrMapOvr>
  <p:transition>
    <p:randomBar dir="vert"/>
  </p:transition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869253"/>
      </p:ext>
    </p:extLst>
  </p:cSld>
  <p:clrMapOvr>
    <a:masterClrMapping/>
  </p:clrMapOvr>
  <p:transition>
    <p:randomBar dir="vert"/>
  </p:transition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556637"/>
      </p:ext>
    </p:extLst>
  </p:cSld>
  <p:clrMapOvr>
    <a:masterClrMapping/>
  </p:clrMapOvr>
  <p:transition>
    <p:randomBar dir="vert"/>
  </p:transition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972064"/>
      </p:ext>
    </p:extLst>
  </p:cSld>
  <p:clrMapOvr>
    <a:masterClrMapping/>
  </p:clrMapOvr>
  <p:transition>
    <p:randomBar dir="vert"/>
  </p:transition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17600"/>
      </p:ext>
    </p:extLst>
  </p:cSld>
  <p:clrMapOvr>
    <a:masterClrMapping/>
  </p:clrMapOvr>
  <p:transition>
    <p:randomBar dir="vert"/>
  </p:transition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673032"/>
      </p:ext>
    </p:extLst>
  </p:cSld>
  <p:clrMapOvr>
    <a:masterClrMapping/>
  </p:clrMapOvr>
  <p:transition>
    <p:randomBar dir="vert"/>
  </p:transition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16171"/>
      </p:ext>
    </p:extLst>
  </p:cSld>
  <p:clrMapOvr>
    <a:masterClrMapping/>
  </p:clrMapOvr>
  <p:transition>
    <p:randomBar dir="vert"/>
  </p:transition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92505"/>
      </p:ext>
    </p:extLst>
  </p:cSld>
  <p:clrMapOvr>
    <a:masterClrMapping/>
  </p:clrMapOvr>
  <p:transition>
    <p:randomBar dir="vert"/>
  </p:transition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22628"/>
      </p:ext>
    </p:extLst>
  </p:cSld>
  <p:clrMapOvr>
    <a:masterClrMapping/>
  </p:clrMapOvr>
  <p:transition spd="slow" advTm="3000">
    <p:random/>
  </p:transition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337764"/>
      </p:ext>
    </p:extLst>
  </p:cSld>
  <p:clrMapOvr>
    <a:masterClrMapping/>
  </p:clrMapOvr>
  <p:transition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78770"/>
      </p:ext>
    </p:extLst>
  </p:cSld>
  <p:clrMapOvr>
    <a:masterClrMapping/>
  </p:clrMapOvr>
  <p:transition spd="slow" advTm="3000"/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42170"/>
      </p:ext>
    </p:extLst>
  </p:cSld>
  <p:clrMapOvr>
    <a:masterClrMapping/>
  </p:clrMapOvr>
  <p:transition>
    <p:randomBar dir="vert"/>
  </p:transition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503999"/>
      </p:ext>
    </p:extLst>
  </p:cSld>
  <p:clrMapOvr>
    <a:masterClrMapping/>
  </p:clrMapOvr>
  <p:transition>
    <p:randomBar dir="vert"/>
  </p:transition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767042"/>
      </p:ext>
    </p:extLst>
  </p:cSld>
  <p:clrMapOvr>
    <a:masterClrMapping/>
  </p:clrMapOvr>
  <p:transition>
    <p:randomBar dir="vert"/>
  </p:transition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401689"/>
      </p:ext>
    </p:extLst>
  </p:cSld>
  <p:clrMapOvr>
    <a:masterClrMapping/>
  </p:clrMapOvr>
  <p:transition>
    <p:randomBar dir="vert"/>
  </p:transition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344308"/>
      </p:ext>
    </p:extLst>
  </p:cSld>
  <p:clrMapOvr>
    <a:masterClrMapping/>
  </p:clrMapOvr>
  <p:transition>
    <p:randomBar dir="vert"/>
  </p:transition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355159"/>
      </p:ext>
    </p:extLst>
  </p:cSld>
  <p:clrMapOvr>
    <a:masterClrMapping/>
  </p:clrMapOvr>
  <p:transition>
    <p:randomBar dir="vert"/>
  </p:transition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25373"/>
      </p:ext>
    </p:extLst>
  </p:cSld>
  <p:clrMapOvr>
    <a:masterClrMapping/>
  </p:clrMapOvr>
  <p:transition>
    <p:randomBar dir="vert"/>
  </p:transition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58229"/>
      </p:ext>
    </p:extLst>
  </p:cSld>
  <p:clrMapOvr>
    <a:masterClrMapping/>
  </p:clrMapOvr>
  <p:transition>
    <p:randomBar dir="vert"/>
  </p:transition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433600"/>
      </p:ext>
    </p:extLst>
  </p:cSld>
  <p:clrMapOvr>
    <a:masterClrMapping/>
  </p:clrMapOvr>
  <p:transition spd="slow" advClick="0" advTm="4000">
    <p:comb/>
  </p:transition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918284"/>
      </p:ext>
    </p:extLst>
  </p:cSld>
  <p:clrMapOvr>
    <a:masterClrMapping/>
  </p:clrMapOvr>
  <p:transition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55776"/>
      </p:ext>
    </p:extLst>
  </p:cSld>
  <p:clrMapOvr>
    <a:masterClrMapping/>
  </p:clrMapOvr>
  <p:transition spd="slow" advTm="3000"/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59126"/>
      </p:ext>
    </p:extLst>
  </p:cSld>
  <p:clrMapOvr>
    <a:masterClrMapping/>
  </p:clrMapOvr>
  <p:transition>
    <p:randomBar dir="vert"/>
  </p:transition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999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54913"/>
      </p:ext>
    </p:extLst>
  </p:cSld>
  <p:clrMapOvr>
    <a:masterClrMapping/>
  </p:clrMapOvr>
  <p:transition spd="slow" advTm="3000">
    <p:random/>
  </p:transition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9536"/>
      </p:ext>
    </p:extLst>
  </p:cSld>
  <p:clrMapOvr>
    <a:masterClrMapping/>
  </p:clrMapOvr>
  <p:transition>
    <p:randomBar dir="vert"/>
  </p:transition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29844"/>
      </p:ext>
    </p:extLst>
  </p:cSld>
  <p:clrMapOvr>
    <a:masterClrMapping/>
  </p:clrMapOvr>
  <p:transition>
    <p:randomBar dir="vert"/>
  </p:transition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818771"/>
      </p:ext>
    </p:extLst>
  </p:cSld>
  <p:clrMapOvr>
    <a:masterClrMapping/>
  </p:clrMapOvr>
  <p:transition>
    <p:randomBar dir="vert"/>
  </p:transition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969436"/>
      </p:ext>
    </p:extLst>
  </p:cSld>
  <p:clrMapOvr>
    <a:masterClrMapping/>
  </p:clrMapOvr>
  <p:transition>
    <p:randomBar dir="vert"/>
  </p:transition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586145"/>
      </p:ext>
    </p:extLst>
  </p:cSld>
  <p:clrMapOvr>
    <a:masterClrMapping/>
  </p:clrMapOvr>
  <p:transition>
    <p:randomBar dir="vert"/>
  </p:transition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496724"/>
      </p:ext>
    </p:extLst>
  </p:cSld>
  <p:clrMapOvr>
    <a:masterClrMapping/>
  </p:clrMapOvr>
  <p:transition>
    <p:randomBar dir="vert"/>
  </p:transition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193960"/>
      </p:ext>
    </p:extLst>
  </p:cSld>
  <p:clrMapOvr>
    <a:masterClrMapping/>
  </p:clrMapOvr>
  <p:transition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367643"/>
      </p:ext>
    </p:extLst>
  </p:cSld>
  <p:clrMapOvr>
    <a:masterClrMapping/>
  </p:clrMapOvr>
  <p:transition spd="slow" advTm="3000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214084"/>
      </p:ext>
    </p:extLst>
  </p:cSld>
  <p:clrMapOvr>
    <a:masterClrMapping/>
  </p:clrMapOvr>
  <p:transition>
    <p:randomBar dir="vert"/>
  </p:transition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3579"/>
      </p:ext>
    </p:extLst>
  </p:cSld>
  <p:clrMapOvr>
    <a:masterClrMapping/>
  </p:clrMapOvr>
  <p:transition spd="slow" advTm="3000">
    <p:random/>
  </p:transition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15903"/>
      </p:ext>
    </p:extLst>
  </p:cSld>
  <p:clrMapOvr>
    <a:masterClrMapping/>
  </p:clrMapOvr>
  <p:transition>
    <p:randomBar dir="vert"/>
  </p:transition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938643"/>
      </p:ext>
    </p:extLst>
  </p:cSld>
  <p:clrMapOvr>
    <a:masterClrMapping/>
  </p:clrMapOvr>
  <p:transition>
    <p:randomBar dir="vert"/>
  </p:transition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63485"/>
      </p:ext>
    </p:extLst>
  </p:cSld>
  <p:clrMapOvr>
    <a:masterClrMapping/>
  </p:clrMapOvr>
  <p:transition>
    <p:randomBar dir="vert"/>
  </p:transition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88015"/>
      </p:ext>
    </p:extLst>
  </p:cSld>
  <p:clrMapOvr>
    <a:masterClrMapping/>
  </p:clrMapOvr>
  <p:transition>
    <p:randomBar dir="vert"/>
  </p:transition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283147"/>
      </p:ext>
    </p:extLst>
  </p:cSld>
  <p:clrMapOvr>
    <a:masterClrMapping/>
  </p:clrMapOvr>
  <p:transition>
    <p:randomBar dir="vert"/>
  </p:transition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93151"/>
      </p:ext>
    </p:extLst>
  </p:cSld>
  <p:clrMapOvr>
    <a:masterClrMapping/>
  </p:clrMapOvr>
  <p:transition>
    <p:randomBar dir="vert"/>
  </p:transition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05068"/>
      </p:ext>
    </p:extLst>
  </p:cSld>
  <p:clrMapOvr>
    <a:masterClrMapping/>
  </p:clrMapOvr>
  <p:transition>
    <p:randomBar dir="vert"/>
  </p:transition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16491"/>
      </p:ext>
    </p:extLst>
  </p:cSld>
  <p:clrMapOvr>
    <a:masterClrMapping/>
  </p:clrMapOvr>
  <p:transition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  <p:transition>
    <p:randomBar dir="vert"/>
  </p:transition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6536"/>
      </p:ext>
    </p:extLst>
  </p:cSld>
  <p:clrMapOvr>
    <a:masterClrMapping/>
  </p:clrMapOvr>
  <p:transition>
    <p:randomBar dir="vert"/>
  </p:transition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07089"/>
      </p:ext>
    </p:extLst>
  </p:cSld>
  <p:clrMapOvr>
    <a:masterClrMapping/>
  </p:clrMapOvr>
  <p:transition spd="slow" advClick="0" advTm="4000">
    <p:comb/>
  </p:transition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61977"/>
      </p:ext>
    </p:extLst>
  </p:cSld>
  <p:clrMapOvr>
    <a:masterClrMapping/>
  </p:clrMapOvr>
  <p:transition>
    <p:randomBar dir="vert"/>
  </p:transition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92484"/>
      </p:ext>
    </p:extLst>
  </p:cSld>
  <p:clrMapOvr>
    <a:masterClrMapping/>
  </p:clrMapOvr>
  <p:transition>
    <p:randomBar dir="vert"/>
  </p:transition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297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96074"/>
      </p:ext>
    </p:extLst>
  </p:cSld>
  <p:clrMapOvr>
    <a:masterClrMapping/>
  </p:clrMapOvr>
  <p:transition spd="slow" advTm="3000">
    <p:random/>
  </p:transition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44404"/>
      </p:ext>
    </p:extLst>
  </p:cSld>
  <p:clrMapOvr>
    <a:masterClrMapping/>
  </p:clrMapOvr>
  <p:transition>
    <p:randomBar dir="vert"/>
  </p:transition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37548"/>
      </p:ext>
    </p:extLst>
  </p:cSld>
  <p:clrMapOvr>
    <a:masterClrMapping/>
  </p:clrMapOvr>
  <p:transition>
    <p:randomBar dir="vert"/>
  </p:transition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284718"/>
      </p:ext>
    </p:extLst>
  </p:cSld>
  <p:clrMapOvr>
    <a:masterClrMapping/>
  </p:clrMapOvr>
  <p:transition>
    <p:randomBar dir="vert"/>
  </p:transition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23066"/>
      </p:ext>
    </p:extLst>
  </p:cSld>
  <p:clrMapOvr>
    <a:masterClrMapping/>
  </p:clrMapOvr>
  <p:transition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509488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403434"/>
      </p:ext>
    </p:extLst>
  </p:cSld>
  <p:clrMapOvr>
    <a:masterClrMapping/>
  </p:clrMapOvr>
  <p:transition>
    <p:randomBar dir="vert"/>
  </p:transition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23607"/>
      </p:ext>
    </p:extLst>
  </p:cSld>
  <p:clrMapOvr>
    <a:masterClrMapping/>
  </p:clrMapOvr>
  <p:transition>
    <p:randomBar dir="vert"/>
  </p:transition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778492"/>
      </p:ext>
    </p:extLst>
  </p:cSld>
  <p:clrMapOvr>
    <a:masterClrMapping/>
  </p:clrMapOvr>
  <p:transition>
    <p:randomBar dir="vert"/>
  </p:transition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515649"/>
      </p:ext>
    </p:extLst>
  </p:cSld>
  <p:clrMapOvr>
    <a:masterClrMapping/>
  </p:clrMapOvr>
  <p:transition>
    <p:randomBar dir="vert"/>
  </p:transition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38252"/>
      </p:ext>
    </p:extLst>
  </p:cSld>
  <p:clrMapOvr>
    <a:masterClrMapping/>
  </p:clrMapOvr>
  <p:transition spd="slow" advTm="3000">
    <p:random/>
  </p:transition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950508"/>
      </p:ext>
    </p:extLst>
  </p:cSld>
  <p:clrMapOvr>
    <a:masterClrMapping/>
  </p:clrMapOvr>
  <p:transition>
    <p:randomBar dir="vert"/>
  </p:transition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44000"/>
      </p:ext>
    </p:extLst>
  </p:cSld>
  <p:clrMapOvr>
    <a:masterClrMapping/>
  </p:clrMapOvr>
  <p:transition>
    <p:randomBar dir="vert"/>
  </p:transition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79832"/>
      </p:ext>
    </p:extLst>
  </p:cSld>
  <p:clrMapOvr>
    <a:masterClrMapping/>
  </p:clrMapOvr>
  <p:transition>
    <p:randomBar dir="vert"/>
  </p:transition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56074"/>
      </p:ext>
    </p:extLst>
  </p:cSld>
  <p:clrMapOvr>
    <a:masterClrMapping/>
  </p:clrMapOvr>
  <p:transition>
    <p:randomBar dir="vert"/>
  </p:transition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160358"/>
      </p:ext>
    </p:extLst>
  </p:cSld>
  <p:clrMapOvr>
    <a:masterClrMapping/>
  </p:clrMapOvr>
  <p:transition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89987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735937"/>
      </p:ext>
    </p:extLst>
  </p:cSld>
  <p:clrMapOvr>
    <a:masterClrMapping/>
  </p:clrMapOvr>
  <p:transition>
    <p:randomBar dir="vert"/>
  </p:transition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57222"/>
      </p:ext>
    </p:extLst>
  </p:cSld>
  <p:clrMapOvr>
    <a:masterClrMapping/>
  </p:clrMapOvr>
  <p:transition>
    <p:randomBar dir="vert"/>
  </p:transition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4853"/>
      </p:ext>
    </p:extLst>
  </p:cSld>
  <p:clrMapOvr>
    <a:masterClrMapping/>
  </p:clrMapOvr>
  <p:transition>
    <p:randomBar dir="vert"/>
  </p:transition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20351"/>
      </p:ext>
    </p:extLst>
  </p:cSld>
  <p:clrMapOvr>
    <a:masterClrMapping/>
  </p:clrMapOvr>
  <p:transition>
    <p:randomBar dir="vert"/>
  </p:transition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798829"/>
      </p:ext>
    </p:extLst>
  </p:cSld>
  <p:clrMapOvr>
    <a:masterClrMapping/>
  </p:clrMapOvr>
  <p:transition spd="slow" advClick="0" advTm="4000">
    <p:comb/>
  </p:transition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35027"/>
      </p:ext>
    </p:extLst>
  </p:cSld>
  <p:clrMapOvr>
    <a:masterClrMapping/>
  </p:clrMapOvr>
  <p:transition>
    <p:randomBar dir="vert"/>
  </p:transition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47727"/>
      </p:ext>
    </p:extLst>
  </p:cSld>
  <p:clrMapOvr>
    <a:masterClrMapping/>
  </p:clrMapOvr>
  <p:transition>
    <p:randomBar dir="vert"/>
  </p:transition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06558"/>
      </p:ext>
    </p:extLst>
  </p:cSld>
  <p:clrMapOvr>
    <a:masterClrMapping/>
  </p:clrMapOvr>
  <p:transition>
    <p:randomBar dir="vert"/>
  </p:transition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694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9263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17276"/>
      </p:ext>
    </p:extLst>
  </p:cSld>
  <p:clrMapOvr>
    <a:masterClrMapping/>
  </p:clrMapOvr>
  <p:transition spd="slow" advTm="3000"/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33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216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4976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0702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1463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029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033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5466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669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2340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068"/>
      </p:ext>
    </p:extLst>
  </p:cSld>
  <p:clrMapOvr>
    <a:masterClrMapping/>
  </p:clrMapOvr>
  <p:transition>
    <p:randomBar dir="vert"/>
  </p:transition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8565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975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3224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481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7480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583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687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2088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387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863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691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553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793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3603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979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81971339"/>
      </p:ext>
    </p:extLst>
  </p:cSld>
  <p:clrMapOvr>
    <a:masterClrMapping/>
  </p:clrMapOvr>
  <p:transition>
    <p:randomBar dir="vert"/>
  </p:transition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662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0208143"/>
      </p:ext>
    </p:extLst>
  </p:cSld>
  <p:clrMapOvr>
    <a:masterClrMapping/>
  </p:clrMapOvr>
  <p:transition>
    <p:randomBar dir="vert"/>
  </p:transition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4593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1716434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61137"/>
      </p:ext>
    </p:extLst>
  </p:cSld>
  <p:clrMapOvr>
    <a:masterClrMapping/>
  </p:clrMapOvr>
  <p:transition>
    <p:randomBar dir="vert"/>
  </p:transition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8447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6232614"/>
      </p:ext>
    </p:extLst>
  </p:cSld>
  <p:clrMapOvr>
    <a:masterClrMapping/>
  </p:clrMapOvr>
  <p:transition>
    <p:randomBar dir="vert"/>
  </p:transition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5877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0092532"/>
      </p:ext>
    </p:extLst>
  </p:cSld>
  <p:clrMapOvr>
    <a:masterClrMapping/>
  </p:clrMapOvr>
  <p:transition>
    <p:randomBar dir="vert"/>
  </p:transition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73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846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097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9701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5659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537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49388"/>
      </p:ext>
    </p:extLst>
  </p:cSld>
  <p:clrMapOvr>
    <a:masterClrMapping/>
  </p:clrMapOvr>
  <p:transition>
    <p:randomBar dir="vert"/>
  </p:transition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3681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9673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04077024"/>
      </p:ext>
    </p:extLst>
  </p:cSld>
  <p:clrMapOvr>
    <a:masterClrMapping/>
  </p:clrMapOvr>
  <p:transition>
    <p:randomBar dir="vert"/>
  </p:transition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1968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0231479"/>
      </p:ext>
    </p:extLst>
  </p:cSld>
  <p:clrMapOvr>
    <a:masterClrMapping/>
  </p:clrMapOvr>
  <p:transition>
    <p:randomBar dir="vert"/>
  </p:transition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1817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6530243"/>
      </p:ext>
    </p:extLst>
  </p:cSld>
  <p:clrMapOvr>
    <a:masterClrMapping/>
  </p:clrMapOvr>
  <p:transition>
    <p:randomBar dir="vert"/>
  </p:transition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9426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8141302"/>
      </p:ext>
    </p:extLst>
  </p:cSld>
  <p:clrMapOvr>
    <a:masterClrMapping/>
  </p:clrMapOvr>
  <p:transition>
    <p:randomBar dir="vert"/>
  </p:transition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006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932039"/>
      </p:ext>
    </p:extLst>
  </p:cSld>
  <p:clrMapOvr>
    <a:masterClrMapping/>
  </p:clrMapOvr>
  <p:transition>
    <p:randomBar dir="vert"/>
  </p:transition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02311395"/>
      </p:ext>
    </p:extLst>
  </p:cSld>
  <p:clrMapOvr>
    <a:masterClrMapping/>
  </p:clrMapOvr>
  <p:transition>
    <p:randomBar dir="vert"/>
  </p:transition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064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3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498756"/>
      </p:ext>
    </p:extLst>
  </p:cSld>
  <p:clrMapOvr>
    <a:masterClrMapping/>
  </p:clrMapOvr>
  <p:transition>
    <p:randomBar dir="vert"/>
  </p:transition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650922"/>
      </p:ext>
    </p:extLst>
  </p:cSld>
  <p:clrMapOvr>
    <a:masterClrMapping/>
  </p:clrMapOvr>
  <p:transition>
    <p:randomBar dir="vert"/>
  </p:transition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86550"/>
      </p:ext>
    </p:extLst>
  </p:cSld>
  <p:clrMapOvr>
    <a:masterClrMapping/>
  </p:clrMapOvr>
  <p:transition>
    <p:randomBar dir="vert"/>
  </p:transition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14535"/>
      </p:ext>
    </p:extLst>
  </p:cSld>
  <p:clrMapOvr>
    <a:masterClrMapping/>
  </p:clrMapOvr>
  <p:transition>
    <p:randomBar dir="vert"/>
  </p:transition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6275292"/>
      </p:ext>
    </p:extLst>
  </p:cSld>
  <p:clrMapOvr>
    <a:masterClrMapping/>
  </p:clrMapOvr>
  <p:transition>
    <p:randomBar dir="vert"/>
  </p:transition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92147300"/>
      </p:ext>
    </p:extLst>
  </p:cSld>
  <p:clrMapOvr>
    <a:masterClrMapping/>
  </p:clrMapOvr>
  <p:transition>
    <p:randomBar dir="vert"/>
  </p:transition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6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165950"/>
      </p:ext>
    </p:extLst>
  </p:cSld>
  <p:clrMapOvr>
    <a:masterClrMapping/>
  </p:clrMapOvr>
  <p:transition>
    <p:randomBar dir="vert"/>
  </p:transition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91247779"/>
      </p:ext>
    </p:extLst>
  </p:cSld>
  <p:clrMapOvr>
    <a:masterClrMapping/>
  </p:clrMapOvr>
  <p:transition>
    <p:randomBar dir="vert"/>
  </p:transition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65586"/>
      </p:ext>
    </p:extLst>
  </p:cSld>
  <p:clrMapOvr>
    <a:masterClrMapping/>
  </p:clrMapOvr>
  <p:transition>
    <p:randomBar dir="vert"/>
  </p:transition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26364"/>
      </p:ext>
    </p:extLst>
  </p:cSld>
  <p:clrMapOvr>
    <a:masterClrMapping/>
  </p:clrMapOvr>
  <p:transition>
    <p:randomBar dir="vert"/>
  </p:transition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190602"/>
      </p:ext>
    </p:extLst>
  </p:cSld>
  <p:clrMapOvr>
    <a:masterClrMapping/>
  </p:clrMapOvr>
  <p:transition>
    <p:randomBar dir="vert"/>
  </p:transition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103139"/>
      </p:ext>
    </p:extLst>
  </p:cSld>
  <p:clrMapOvr>
    <a:masterClrMapping/>
  </p:clrMapOvr>
  <p:transition>
    <p:randomBar dir="vert"/>
  </p:transition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20505"/>
      </p:ext>
    </p:extLst>
  </p:cSld>
  <p:clrMapOvr>
    <a:masterClrMapping/>
  </p:clrMapOvr>
  <p:transition>
    <p:randomBar dir="vert"/>
  </p:transition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952273"/>
      </p:ext>
    </p:extLst>
  </p:cSld>
  <p:clrMapOvr>
    <a:masterClrMapping/>
  </p:clrMapOvr>
  <p:transition>
    <p:randomBar dir="vert"/>
  </p:transition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45709"/>
      </p:ext>
    </p:extLst>
  </p:cSld>
  <p:clrMapOvr>
    <a:masterClrMapping/>
  </p:clrMapOvr>
  <p:transition>
    <p:randomBar dir="vert"/>
  </p:transition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86238"/>
      </p:ext>
    </p:extLst>
  </p:cSld>
  <p:clrMapOvr>
    <a:masterClrMapping/>
  </p:clrMapOvr>
  <p:transition>
    <p:randomBar dir="vert"/>
  </p:transition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612820"/>
      </p:ext>
    </p:extLst>
  </p:cSld>
  <p:clrMapOvr>
    <a:masterClrMapping/>
  </p:clrMapOvr>
  <p:transition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90874"/>
      </p:ext>
    </p:extLst>
  </p:cSld>
  <p:clrMapOvr>
    <a:masterClrMapping/>
  </p:clrMapOvr>
  <p:transition>
    <p:randomBar dir="vert"/>
  </p:transition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786523"/>
      </p:ext>
    </p:extLst>
  </p:cSld>
  <p:clrMapOvr>
    <a:masterClrMapping/>
  </p:clrMapOvr>
  <p:transition>
    <p:randomBar dir="vert"/>
  </p:transition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09005"/>
      </p:ext>
    </p:extLst>
  </p:cSld>
  <p:clrMapOvr>
    <a:masterClrMapping/>
  </p:clrMapOvr>
  <p:transition>
    <p:randomBar dir="vert"/>
  </p:transition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1030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1866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11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471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8339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4983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695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6501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969875"/>
      </p:ext>
    </p:extLst>
  </p:cSld>
  <p:clrMapOvr>
    <a:masterClrMapping/>
  </p:clrMapOvr>
  <p:transition>
    <p:randomBar dir="vert"/>
  </p:transition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4419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96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4657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6021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8078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208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585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314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9829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57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16782"/>
      </p:ext>
    </p:extLst>
  </p:cSld>
  <p:clrMapOvr>
    <a:masterClrMapping/>
  </p:clrMapOvr>
  <p:transition>
    <p:randomBar dir="vert"/>
  </p:transition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312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0839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0970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641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879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1883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8792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4077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9213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00750014"/>
      </p:ext>
    </p:extLst>
  </p:cSld>
  <p:clrMapOvr>
    <a:masterClrMapping/>
  </p:clrMapOvr>
  <p:transition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03802"/>
      </p:ext>
    </p:extLst>
  </p:cSld>
  <p:clrMapOvr>
    <a:masterClrMapping/>
  </p:clrMapOvr>
  <p:transition>
    <p:randomBar dir="vert"/>
  </p:transition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0394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9142212"/>
      </p:ext>
    </p:extLst>
  </p:cSld>
  <p:clrMapOvr>
    <a:masterClrMapping/>
  </p:clrMapOvr>
  <p:transition>
    <p:randomBar dir="vert"/>
  </p:transition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150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77241680"/>
      </p:ext>
    </p:extLst>
  </p:cSld>
  <p:clrMapOvr>
    <a:masterClrMapping/>
  </p:clrMapOvr>
  <p:transition>
    <p:randomBar dir="vert"/>
  </p:transition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6115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3651390"/>
      </p:ext>
    </p:extLst>
  </p:cSld>
  <p:clrMapOvr>
    <a:masterClrMapping/>
  </p:clrMapOvr>
  <p:transition>
    <p:randomBar dir="vert"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6506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52434453"/>
      </p:ext>
    </p:extLst>
  </p:cSld>
  <p:clrMapOvr>
    <a:masterClrMapping/>
  </p:clrMapOvr>
  <p:transition>
    <p:randomBar dir="vert"/>
  </p:transition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135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624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897085"/>
      </p:ext>
    </p:extLst>
  </p:cSld>
  <p:clrMapOvr>
    <a:masterClrMapping/>
  </p:clrMapOvr>
  <p:transition>
    <p:randomBar dir="vert"/>
  </p:transition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998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0931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901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232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428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456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9585134"/>
      </p:ext>
    </p:extLst>
  </p:cSld>
  <p:clrMapOvr>
    <a:masterClrMapping/>
  </p:clrMapOvr>
  <p:transition>
    <p:randomBar dir="vert"/>
  </p:transition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1152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2927759"/>
      </p:ext>
    </p:extLst>
  </p:cSld>
  <p:clrMapOvr>
    <a:masterClrMapping/>
  </p:clrMapOvr>
  <p:transition>
    <p:randomBar dir="vert"/>
  </p:transition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0730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82555"/>
      </p:ext>
    </p:extLst>
  </p:cSld>
  <p:clrMapOvr>
    <a:masterClrMapping/>
  </p:clrMapOvr>
  <p:transition spd="slow" advTm="3000"/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63989531"/>
      </p:ext>
    </p:extLst>
  </p:cSld>
  <p:clrMapOvr>
    <a:masterClrMapping/>
  </p:clrMapOvr>
  <p:transition>
    <p:randomBar dir="vert"/>
  </p:transition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677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82221202"/>
      </p:ext>
    </p:extLst>
  </p:cSld>
  <p:clrMapOvr>
    <a:masterClrMapping/>
  </p:clrMapOvr>
  <p:transition>
    <p:randomBar dir="vert"/>
  </p:transition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661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74885148"/>
      </p:ext>
    </p:extLst>
  </p:cSld>
  <p:clrMapOvr>
    <a:masterClrMapping/>
  </p:clrMapOvr>
  <p:transition>
    <p:randomBar dir="vert"/>
  </p:transition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465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825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46489236"/>
      </p:ext>
    </p:extLst>
  </p:cSld>
  <p:clrMapOvr>
    <a:masterClrMapping/>
  </p:clrMapOvr>
  <p:transition>
    <p:randomBar dir="vert"/>
  </p:transition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296910"/>
      </p:ext>
    </p:extLst>
  </p:cSld>
  <p:clrMapOvr>
    <a:masterClrMapping/>
  </p:clrMapOvr>
  <p:transition>
    <p:randomBar dir="vert"/>
  </p:transition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10689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40610"/>
      </p:ext>
    </p:extLst>
  </p:cSld>
  <p:clrMapOvr>
    <a:masterClrMapping/>
  </p:clrMapOvr>
  <p:transition spd="slow" advTm="3000"/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45750"/>
      </p:ext>
    </p:extLst>
  </p:cSld>
  <p:clrMapOvr>
    <a:masterClrMapping/>
  </p:clrMapOvr>
  <p:transition>
    <p:randomBar dir="vert"/>
  </p:transition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3734354"/>
      </p:ext>
    </p:extLst>
  </p:cSld>
  <p:clrMapOvr>
    <a:masterClrMapping/>
  </p:clrMapOvr>
  <p:transition>
    <p:randomBar dir="vert"/>
  </p:transition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526250"/>
      </p:ext>
    </p:extLst>
  </p:cSld>
  <p:clrMapOvr>
    <a:masterClrMapping/>
  </p:clrMapOvr>
  <p:transition>
    <p:randomBar dir="vert"/>
  </p:transition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80043654"/>
      </p:ext>
    </p:extLst>
  </p:cSld>
  <p:clrMapOvr>
    <a:masterClrMapping/>
  </p:clrMapOvr>
  <p:transition>
    <p:randomBar dir="vert"/>
  </p:transition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36584"/>
      </p:ext>
    </p:extLst>
  </p:cSld>
  <p:clrMapOvr>
    <a:masterClrMapping/>
  </p:clrMapOvr>
  <p:transition>
    <p:randomBar dir="vert"/>
  </p:transition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2708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259084"/>
      </p:ext>
    </p:extLst>
  </p:cSld>
  <p:clrMapOvr>
    <a:masterClrMapping/>
  </p:clrMapOvr>
  <p:transition>
    <p:randomBar dir="vert"/>
  </p:transition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70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662296"/>
      </p:ext>
    </p:extLst>
  </p:cSld>
  <p:clrMapOvr>
    <a:masterClrMapping/>
  </p:clrMapOvr>
  <p:transition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15549"/>
      </p:ext>
    </p:extLst>
  </p:cSld>
  <p:clrMapOvr>
    <a:masterClrMapping/>
  </p:clrMapOvr>
  <p:transition spd="slow" advTm="3000"/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1384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25152"/>
      </p:ext>
    </p:extLst>
  </p:cSld>
  <p:clrMapOvr>
    <a:masterClrMapping/>
  </p:clrMapOvr>
  <p:transition>
    <p:randomBar dir="vert"/>
  </p:transition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5098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833904"/>
      </p:ext>
    </p:extLst>
  </p:cSld>
  <p:clrMapOvr>
    <a:masterClrMapping/>
  </p:clrMapOvr>
  <p:transition>
    <p:randomBar dir="vert"/>
  </p:transition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7307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734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6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814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0094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507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979176"/>
      </p:ext>
    </p:extLst>
  </p:cSld>
  <p:clrMapOvr>
    <a:masterClrMapping/>
  </p:clrMapOvr>
  <p:transition spd="slow" advTm="3000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453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911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51639"/>
      </p:ext>
    </p:extLst>
  </p:cSld>
  <p:clrMapOvr>
    <a:masterClrMapping/>
  </p:clrMapOvr>
  <p:transition>
    <p:randomBar dir="vert"/>
  </p:transition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225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08318"/>
      </p:ext>
    </p:extLst>
  </p:cSld>
  <p:clrMapOvr>
    <a:masterClrMapping/>
  </p:clrMapOvr>
  <p:transition>
    <p:randomBar dir="vert"/>
  </p:transition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792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191165"/>
      </p:ext>
    </p:extLst>
  </p:cSld>
  <p:clrMapOvr>
    <a:masterClrMapping/>
  </p:clrMapOvr>
  <p:transition>
    <p:randomBar dir="vert"/>
  </p:transition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240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70727"/>
      </p:ext>
    </p:extLst>
  </p:cSld>
  <p:clrMapOvr>
    <a:masterClrMapping/>
  </p:clrMapOvr>
  <p:transition>
    <p:randomBar dir="vert"/>
  </p:transition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3193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9358"/>
      </p:ext>
    </p:extLst>
  </p:cSld>
  <p:clrMapOvr>
    <a:masterClrMapping/>
  </p:clrMapOvr>
  <p:transition>
    <p:randomBar dir="vert"/>
  </p:transition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2400"/>
      </p:ext>
    </p:extLst>
  </p:cSld>
  <p:clrMapOvr>
    <a:masterClrMapping/>
  </p:clrMapOvr>
  <p:transition>
    <p:randomBar dir="vert"/>
  </p:transition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12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4622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6061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5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8671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844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23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061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71079"/>
      </p:ext>
    </p:extLst>
  </p:cSld>
  <p:clrMapOvr>
    <a:masterClrMapping/>
  </p:clrMapOvr>
  <p:transition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173700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723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69604"/>
      </p:ext>
    </p:extLst>
  </p:cSld>
  <p:clrMapOvr>
    <a:masterClrMapping/>
  </p:clrMapOvr>
  <p:transition>
    <p:randomBar dir="vert"/>
  </p:transition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5079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24553"/>
      </p:ext>
    </p:extLst>
  </p:cSld>
  <p:clrMapOvr>
    <a:masterClrMapping/>
  </p:clrMapOvr>
  <p:transition>
    <p:randomBar dir="vert"/>
  </p:transition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7729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65026"/>
      </p:ext>
    </p:extLst>
  </p:cSld>
  <p:clrMapOvr>
    <a:masterClrMapping/>
  </p:clrMapOvr>
  <p:transition>
    <p:randomBar dir="vert"/>
  </p:transition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3871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094748"/>
      </p:ext>
    </p:extLst>
  </p:cSld>
  <p:clrMapOvr>
    <a:masterClrMapping/>
  </p:clrMapOvr>
  <p:transition>
    <p:randomBar dir="vert"/>
  </p:transition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3426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85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40872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467769"/>
      </p:ext>
    </p:extLst>
  </p:cSld>
  <p:clrMapOvr>
    <a:masterClrMapping/>
  </p:clrMapOvr>
  <p:transition>
    <p:randomBar dir="vert"/>
  </p:transition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53326"/>
      </p:ext>
    </p:extLst>
  </p:cSld>
  <p:clrMapOvr>
    <a:masterClrMapping/>
  </p:clrMapOvr>
  <p:transition>
    <p:randomBar dir="vert"/>
  </p:transition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47484"/>
      </p:ext>
    </p:extLst>
  </p:cSld>
  <p:clrMapOvr>
    <a:masterClrMapping/>
  </p:clrMapOvr>
  <p:transition>
    <p:randomBar dir="vert"/>
  </p:transition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139418"/>
      </p:ext>
    </p:extLst>
  </p:cSld>
  <p:clrMapOvr>
    <a:masterClrMapping/>
  </p:clrMapOvr>
  <p:transition>
    <p:randomBar dir="vert"/>
  </p:transition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942995"/>
      </p:ext>
    </p:extLst>
  </p:cSld>
  <p:clrMapOvr>
    <a:masterClrMapping/>
  </p:clrMapOvr>
  <p:transition>
    <p:randomBar dir="vert"/>
  </p:transition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439700"/>
      </p:ext>
    </p:extLst>
  </p:cSld>
  <p:clrMapOvr>
    <a:masterClrMapping/>
  </p:clrMapOvr>
  <p:transition>
    <p:randomBar dir="vert"/>
  </p:transition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21337"/>
      </p:ext>
    </p:extLst>
  </p:cSld>
  <p:clrMapOvr>
    <a:masterClrMapping/>
  </p:clrMapOvr>
  <p:transition>
    <p:randomBar dir="vert"/>
  </p:transition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372417"/>
      </p:ext>
    </p:extLst>
  </p:cSld>
  <p:clrMapOvr>
    <a:masterClrMapping/>
  </p:clrMapOvr>
  <p:transition>
    <p:randomBar dir="vert"/>
  </p:transition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8331400"/>
      </p:ext>
    </p:extLst>
  </p:cSld>
  <p:clrMapOvr>
    <a:masterClrMapping/>
  </p:clrMapOvr>
  <p:transition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202245"/>
      </p:ext>
    </p:extLst>
  </p:cSld>
  <p:clrMapOvr>
    <a:masterClrMapping/>
  </p:clrMapOvr>
  <p:transition spd="slow" advTm="3000"/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6899197"/>
      </p:ext>
    </p:extLst>
  </p:cSld>
  <p:clrMapOvr>
    <a:masterClrMapping/>
  </p:clrMapOvr>
  <p:transition>
    <p:randomBar dir="vert"/>
  </p:transition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3817106"/>
      </p:ext>
    </p:extLst>
  </p:cSld>
  <p:clrMapOvr>
    <a:masterClrMapping/>
  </p:clrMapOvr>
  <p:transition>
    <p:randomBar dir="vert"/>
  </p:transition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047528"/>
      </p:ext>
    </p:extLst>
  </p:cSld>
  <p:clrMapOvr>
    <a:masterClrMapping/>
  </p:clrMapOvr>
  <p:transition>
    <p:randomBar dir="vert"/>
  </p:transition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0551029"/>
      </p:ext>
    </p:extLst>
  </p:cSld>
  <p:clrMapOvr>
    <a:masterClrMapping/>
  </p:clrMapOvr>
  <p:transition>
    <p:randomBar dir="vert"/>
  </p:transition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1834023"/>
      </p:ext>
    </p:extLst>
  </p:cSld>
  <p:clrMapOvr>
    <a:masterClrMapping/>
  </p:clrMapOvr>
  <p:transition>
    <p:randomBar dir="vert"/>
  </p:transition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77162"/>
      </p:ext>
    </p:extLst>
  </p:cSld>
  <p:clrMapOvr>
    <a:masterClrMapping/>
  </p:clrMapOvr>
  <p:transition>
    <p:randomBar dir="vert"/>
  </p:transition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209296"/>
      </p:ext>
    </p:extLst>
  </p:cSld>
  <p:clrMapOvr>
    <a:masterClrMapping/>
  </p:clrMapOvr>
  <p:transition>
    <p:randomBar dir="vert"/>
  </p:transition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3091"/>
      </p:ext>
    </p:extLst>
  </p:cSld>
  <p:clrMapOvr>
    <a:masterClrMapping/>
  </p:clrMapOvr>
  <p:transition>
    <p:randomBar dir="vert"/>
  </p:transition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53547"/>
      </p:ext>
    </p:extLst>
  </p:cSld>
  <p:clrMapOvr>
    <a:masterClrMapping/>
  </p:clrMapOvr>
  <p:transition>
    <p:randomBar dir="vert"/>
  </p:transition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900061"/>
      </p:ext>
    </p:extLst>
  </p:cSld>
  <p:clrMapOvr>
    <a:masterClrMapping/>
  </p:clrMapOvr>
  <p:transition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666677"/>
      </p:ext>
    </p:extLst>
  </p:cSld>
  <p:clrMapOvr>
    <a:masterClrMapping/>
  </p:clrMapOvr>
  <p:transition>
    <p:randomBar dir="vert"/>
  </p:transition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684734"/>
      </p:ext>
    </p:extLst>
  </p:cSld>
  <p:clrMapOvr>
    <a:masterClrMapping/>
  </p:clrMapOvr>
  <p:transition>
    <p:randomBar dir="vert"/>
  </p:transition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14059"/>
      </p:ext>
    </p:extLst>
  </p:cSld>
  <p:clrMapOvr>
    <a:masterClrMapping/>
  </p:clrMapOvr>
  <p:transition>
    <p:randomBar dir="vert"/>
  </p:transition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51089"/>
      </p:ext>
    </p:extLst>
  </p:cSld>
  <p:clrMapOvr>
    <a:masterClrMapping/>
  </p:clrMapOvr>
  <p:transition>
    <p:randomBar dir="vert"/>
  </p:transition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20561"/>
      </p:ext>
    </p:extLst>
  </p:cSld>
  <p:clrMapOvr>
    <a:masterClrMapping/>
  </p:clrMapOvr>
  <p:transition>
    <p:randomBar dir="vert"/>
  </p:transition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056895"/>
      </p:ext>
    </p:extLst>
  </p:cSld>
  <p:clrMapOvr>
    <a:masterClrMapping/>
  </p:clrMapOvr>
  <p:transition>
    <p:randomBar dir="vert"/>
  </p:transition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208457"/>
      </p:ext>
    </p:extLst>
  </p:cSld>
  <p:clrMapOvr>
    <a:masterClrMapping/>
  </p:clrMapOvr>
  <p:transition>
    <p:randomBar dir="vert"/>
  </p:transition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09532976"/>
      </p:ext>
    </p:extLst>
  </p:cSld>
  <p:clrMapOvr>
    <a:masterClrMapping/>
  </p:clrMapOvr>
  <p:transition>
    <p:randomBar dir="vert"/>
  </p:transition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11236391"/>
      </p:ext>
    </p:extLst>
  </p:cSld>
  <p:clrMapOvr>
    <a:masterClrMapping/>
  </p:clrMapOvr>
  <p:transition>
    <p:randomBar dir="vert"/>
  </p:transition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2382637"/>
      </p:ext>
    </p:extLst>
  </p:cSld>
  <p:clrMapOvr>
    <a:masterClrMapping/>
  </p:clrMapOvr>
  <p:transition>
    <p:randomBar dir="vert"/>
  </p:transition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6210014"/>
      </p:ext>
    </p:extLst>
  </p:cSld>
  <p:clrMapOvr>
    <a:masterClrMapping/>
  </p:clrMapOvr>
  <p:transition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422691"/>
      </p:ext>
    </p:extLst>
  </p:cSld>
  <p:clrMapOvr>
    <a:masterClrMapping/>
  </p:clrMapOvr>
  <p:transition spd="slow" advTm="3000">
    <p:random/>
  </p:transition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5266781"/>
      </p:ext>
    </p:extLst>
  </p:cSld>
  <p:clrMapOvr>
    <a:masterClrMapping/>
  </p:clrMapOvr>
  <p:transition>
    <p:randomBar dir="vert"/>
  </p:transition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54634840"/>
      </p:ext>
    </p:extLst>
  </p:cSld>
  <p:clrMapOvr>
    <a:masterClrMapping/>
  </p:clrMapOvr>
  <p:transition>
    <p:randomBar dir="vert"/>
  </p:transition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45184"/>
      </p:ext>
    </p:extLst>
  </p:cSld>
  <p:clrMapOvr>
    <a:masterClrMapping/>
  </p:clrMapOvr>
  <p:transition>
    <p:randomBar dir="vert"/>
  </p:transition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789386"/>
      </p:ext>
    </p:extLst>
  </p:cSld>
  <p:clrMapOvr>
    <a:masterClrMapping/>
  </p:clrMapOvr>
  <p:transition>
    <p:randomBar dir="vert"/>
  </p:transition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82695"/>
      </p:ext>
    </p:extLst>
  </p:cSld>
  <p:clrMapOvr>
    <a:masterClrMapping/>
  </p:clrMapOvr>
  <p:transition>
    <p:randomBar dir="vert"/>
  </p:transition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73354"/>
      </p:ext>
    </p:extLst>
  </p:cSld>
  <p:clrMapOvr>
    <a:masterClrMapping/>
  </p:clrMapOvr>
  <p:transition>
    <p:randomBar dir="vert"/>
  </p:transition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69305"/>
      </p:ext>
    </p:extLst>
  </p:cSld>
  <p:clrMapOvr>
    <a:masterClrMapping/>
  </p:clrMapOvr>
  <p:transition>
    <p:randomBar dir="vert"/>
  </p:transition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21373"/>
      </p:ext>
    </p:extLst>
  </p:cSld>
  <p:clrMapOvr>
    <a:masterClrMapping/>
  </p:clrMapOvr>
  <p:transition>
    <p:randomBar dir="vert"/>
  </p:transition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00664"/>
      </p:ext>
    </p:extLst>
  </p:cSld>
  <p:clrMapOvr>
    <a:masterClrMapping/>
  </p:clrMapOvr>
  <p:transition>
    <p:randomBar dir="vert"/>
  </p:transition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070819"/>
      </p:ext>
    </p:extLst>
  </p:cSld>
  <p:clrMapOvr>
    <a:masterClrMapping/>
  </p:clrMapOvr>
  <p:transition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64722"/>
      </p:ext>
    </p:extLst>
  </p:cSld>
  <p:clrMapOvr>
    <a:masterClrMapping/>
  </p:clrMapOvr>
  <p:transition>
    <p:randomBar dir="vert"/>
  </p:transition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15607"/>
      </p:ext>
    </p:extLst>
  </p:cSld>
  <p:clrMapOvr>
    <a:masterClrMapping/>
  </p:clrMapOvr>
  <p:transition>
    <p:randomBar dir="vert"/>
  </p:transition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446726"/>
      </p:ext>
    </p:extLst>
  </p:cSld>
  <p:clrMapOvr>
    <a:masterClrMapping/>
  </p:clrMapOvr>
  <p:transition>
    <p:randomBar dir="vert"/>
  </p:transition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2023/1/5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4948"/>
      </p:ext>
    </p:extLst>
  </p:cSld>
  <p:clrMapOvr>
    <a:masterClrMapping/>
  </p:clrMapOvr>
  <p:transition>
    <p:randomBar dir="vert"/>
  </p:transition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46467"/>
      </p:ext>
    </p:extLst>
  </p:cSld>
  <p:clrMapOvr>
    <a:masterClrMapping/>
  </p:clrMapOvr>
  <p:transition>
    <p:randomBar dir="vert"/>
  </p:transition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642592"/>
      </p:ext>
    </p:extLst>
  </p:cSld>
  <p:clrMapOvr>
    <a:masterClrMapping/>
  </p:clrMapOvr>
  <p:transition>
    <p:randomBar dir="vert"/>
  </p:transition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18537"/>
      </p:ext>
    </p:extLst>
  </p:cSld>
  <p:clrMapOvr>
    <a:masterClrMapping/>
  </p:clrMapOvr>
  <p:transition>
    <p:randomBar dir="vert"/>
  </p:transition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672261"/>
      </p:ext>
    </p:extLst>
  </p:cSld>
  <p:clrMapOvr>
    <a:masterClrMapping/>
  </p:clrMapOvr>
  <p:transition>
    <p:randomBar dir="vert"/>
  </p:transition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34403"/>
      </p:ext>
    </p:extLst>
  </p:cSld>
  <p:clrMapOvr>
    <a:masterClrMapping/>
  </p:clrMapOvr>
  <p:transition>
    <p:randomBar dir="vert"/>
  </p:transition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890895"/>
      </p:ext>
    </p:extLst>
  </p:cSld>
  <p:clrMapOvr>
    <a:masterClrMapping/>
  </p:clrMapOvr>
  <p:transition>
    <p:randomBar dir="vert"/>
  </p:transition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13035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322789"/>
      </p:ext>
    </p:extLst>
  </p:cSld>
  <p:clrMapOvr>
    <a:masterClrMapping/>
  </p:clrMapOvr>
  <p:transition>
    <p:randomBar dir="vert"/>
  </p:transition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1144"/>
      </p:ext>
    </p:extLst>
  </p:cSld>
  <p:clrMapOvr>
    <a:masterClrMapping/>
  </p:clrMapOvr>
  <p:transition>
    <p:randomBar dir="vert"/>
  </p:transition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01680"/>
      </p:ext>
    </p:extLst>
  </p:cSld>
  <p:clrMapOvr>
    <a:masterClrMapping/>
  </p:clrMapOvr>
  <p:transition spd="slow" advTm="3000"/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85100"/>
      </p:ext>
    </p:extLst>
  </p:cSld>
  <p:clrMapOvr>
    <a:masterClrMapping/>
  </p:clrMapOvr>
  <p:transition spd="slow" advTm="3000"/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63670"/>
      </p:ext>
    </p:extLst>
  </p:cSld>
  <p:clrMapOvr>
    <a:masterClrMapping/>
  </p:clrMapOvr>
  <p:transition spd="slow" advTm="3000"/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433019"/>
      </p:ext>
    </p:extLst>
  </p:cSld>
  <p:clrMapOvr>
    <a:masterClrMapping/>
  </p:clrMapOvr>
  <p:transition spd="slow" advTm="3000"/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CDA8070-059C-4F3C-A068-86AFC34CA4B4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9DE14A8-2A1F-4869-96E5-E9F882D10420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57321"/>
      </p:ext>
    </p:extLst>
  </p:cSld>
  <p:clrMapOvr>
    <a:masterClrMapping/>
  </p:clrMapOvr>
  <p:transition>
    <p:randomBar dir="vert"/>
  </p:transition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394956"/>
      </p:ext>
    </p:extLst>
  </p:cSld>
  <p:clrMapOvr>
    <a:masterClrMapping/>
  </p:clrMapOvr>
  <p:transition spd="slow" advTm="3000"/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936110"/>
      </p:ext>
    </p:extLst>
  </p:cSld>
  <p:clrMapOvr>
    <a:masterClrMapping/>
  </p:clrMapOvr>
  <p:transition spd="slow" advTm="3000"/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917660"/>
      </p:ext>
    </p:extLst>
  </p:cSld>
  <p:clrMapOvr>
    <a:masterClrMapping/>
  </p:clrMapOvr>
  <p:transition spd="slow" advTm="3000"/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56E7164F-3667-412E-A5C0-643EAB470707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1D2C381-12BF-42B5-89B7-5B6399C4A878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50292"/>
      </p:ext>
    </p:extLst>
  </p:cSld>
  <p:clrMapOvr>
    <a:masterClrMapping/>
  </p:clrMapOvr>
  <p:transition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029181"/>
      </p:ext>
    </p:extLst>
  </p:cSld>
  <p:clrMapOvr>
    <a:masterClrMapping/>
  </p:clrMapOvr>
  <p:transition>
    <p:randomBar dir="vert"/>
  </p:transition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1DA6BB8-AF5A-4B91-AFE1-D93F861760A2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914400">
              <a:defRPr/>
            </a:pPr>
            <a:fld id="{8CFEF501-16EE-4871-A301-9904672EADF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035788"/>
      </p:ext>
    </p:extLst>
  </p:cSld>
  <p:clrMapOvr>
    <a:masterClrMapping/>
  </p:clrMapOvr>
  <p:transition spd="slow" advTm="3000">
    <p:random/>
  </p:transition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279983"/>
      </p:ext>
    </p:extLst>
  </p:cSld>
  <p:clrMapOvr>
    <a:masterClrMapping/>
  </p:clrMapOvr>
  <p:transition>
    <p:randomBar dir="vert"/>
  </p:transition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204415"/>
      </p:ext>
    </p:extLst>
  </p:cSld>
  <p:clrMapOvr>
    <a:masterClrMapping/>
  </p:clrMapOvr>
  <p:transition>
    <p:randomBar dir="vert"/>
  </p:transition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520649"/>
      </p:ext>
    </p:extLst>
  </p:cSld>
  <p:clrMapOvr>
    <a:masterClrMapping/>
  </p:clrMapOvr>
  <p:transition>
    <p:randomBar dir="vert"/>
  </p:transition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55302"/>
      </p:ext>
    </p:extLst>
  </p:cSld>
  <p:clrMapOvr>
    <a:masterClrMapping/>
  </p:clrMapOvr>
  <p:transition>
    <p:randomBar dir="vert"/>
  </p:transition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428076"/>
      </p:ext>
    </p:extLst>
  </p:cSld>
  <p:clrMapOvr>
    <a:masterClrMapping/>
  </p:clrMapOvr>
  <p:transition>
    <p:randomBar dir="vert"/>
  </p:transition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54893"/>
      </p:ext>
    </p:extLst>
  </p:cSld>
  <p:clrMapOvr>
    <a:masterClrMapping/>
  </p:clrMapOvr>
  <p:transition>
    <p:randomBar dir="vert"/>
  </p:transition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107571"/>
      </p:ext>
    </p:extLst>
  </p:cSld>
  <p:clrMapOvr>
    <a:masterClrMapping/>
  </p:clrMapOvr>
  <p:transition>
    <p:randomBar dir="vert"/>
  </p:transition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325530"/>
      </p:ext>
    </p:extLst>
  </p:cSld>
  <p:clrMapOvr>
    <a:masterClrMapping/>
  </p:clrMapOvr>
  <p:transition>
    <p:randomBar dir="vert"/>
  </p:transition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324BB3B-6859-43AA-B08E-A63FA89D3510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6C9C6BF-AE5F-48AC-9B04-58943A873D4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709464"/>
      </p:ext>
    </p:extLst>
  </p:cSld>
  <p:clrMapOvr>
    <a:masterClrMapping/>
  </p:clrMapOvr>
  <p:transition>
    <p:randomBar dir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68543"/>
      </p:ext>
    </p:extLst>
  </p:cSld>
  <p:clrMapOvr>
    <a:masterClrMapping/>
  </p:clrMapOvr>
  <p:transition>
    <p:randomBar dir="vert"/>
  </p:transition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18427"/>
      </p:ext>
    </p:extLst>
  </p:cSld>
  <p:clrMapOvr>
    <a:masterClrMapping/>
  </p:clrMapOvr>
  <p:transition>
    <p:randomBar dir="vert"/>
  </p:transition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22037"/>
      </p:ext>
    </p:extLst>
  </p:cSld>
  <p:clrMapOvr>
    <a:masterClrMapping/>
  </p:clrMapOvr>
  <p:transition>
    <p:randomBar dir="vert"/>
  </p:transition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95205"/>
      </p:ext>
    </p:extLst>
  </p:cSld>
  <p:clrMapOvr>
    <a:masterClrMapping/>
  </p:clrMapOvr>
  <p:transition>
    <p:randomBar dir="vert"/>
  </p:transition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04976"/>
      </p:ext>
    </p:extLst>
  </p:cSld>
  <p:clrMapOvr>
    <a:masterClrMapping/>
  </p:clrMapOvr>
  <p:transition>
    <p:randomBar dir="vert"/>
  </p:transition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01782"/>
      </p:ext>
    </p:extLst>
  </p:cSld>
  <p:clrMapOvr>
    <a:masterClrMapping/>
  </p:clrMapOvr>
  <p:transition>
    <p:randomBar dir="vert"/>
  </p:transition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44736"/>
      </p:ext>
    </p:extLst>
  </p:cSld>
  <p:clrMapOvr>
    <a:masterClrMapping/>
  </p:clrMapOvr>
  <p:transition>
    <p:randomBar dir="vert"/>
  </p:transition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52389"/>
      </p:ext>
    </p:extLst>
  </p:cSld>
  <p:clrMapOvr>
    <a:masterClrMapping/>
  </p:clrMapOvr>
  <p:transition>
    <p:randomBar dir="vert"/>
  </p:transition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36854"/>
      </p:ext>
    </p:extLst>
  </p:cSld>
  <p:clrMapOvr>
    <a:masterClrMapping/>
  </p:clrMapOvr>
  <p:transition>
    <p:randomBar dir="vert"/>
  </p:transition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82409"/>
      </p:ext>
    </p:extLst>
  </p:cSld>
  <p:clrMapOvr>
    <a:masterClrMapping/>
  </p:clrMapOvr>
  <p:transition>
    <p:randomBar dir="vert"/>
  </p:transition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78662"/>
      </p:ext>
    </p:extLst>
  </p:cSld>
  <p:clrMapOvr>
    <a:masterClrMapping/>
  </p:clrMapOvr>
  <p:transition>
    <p:randomBar dir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070405"/>
      </p:ext>
    </p:extLst>
  </p:cSld>
  <p:clrMapOvr>
    <a:masterClrMapping/>
  </p:clrMapOvr>
  <p:transition>
    <p:randomBar dir="vert"/>
  </p:transition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5694"/>
      </p:ext>
    </p:extLst>
  </p:cSld>
  <p:clrMapOvr>
    <a:masterClrMapping/>
  </p:clrMapOvr>
  <p:transition>
    <p:randomBar dir="vert"/>
  </p:transition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36243"/>
      </p:ext>
    </p:extLst>
  </p:cSld>
  <p:clrMapOvr>
    <a:masterClrMapping/>
  </p:clrMapOvr>
  <p:transition>
    <p:randomBar dir="vert"/>
  </p:transition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101E-7F99-4523-821B-B2614CA88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7162"/>
      </p:ext>
    </p:extLst>
  </p:cSld>
  <p:clrMapOvr>
    <a:masterClrMapping/>
  </p:clrMapOvr>
  <p:transition>
    <p:randomBar dir="vert"/>
  </p:transition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0F91-5076-4430-8218-73C5D7B51D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6152"/>
      </p:ext>
    </p:extLst>
  </p:cSld>
  <p:clrMapOvr>
    <a:masterClrMapping/>
  </p:clrMapOvr>
  <p:transition>
    <p:randomBar dir="vert"/>
  </p:transition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6D4B-9C7B-460B-AA51-29F54F75F5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1342"/>
      </p:ext>
    </p:extLst>
  </p:cSld>
  <p:clrMapOvr>
    <a:masterClrMapping/>
  </p:clrMapOvr>
  <p:transition>
    <p:randomBar dir="vert"/>
  </p:transition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2697-1A3C-4A69-A049-B399AB046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6300"/>
      </p:ext>
    </p:extLst>
  </p:cSld>
  <p:clrMapOvr>
    <a:masterClrMapping/>
  </p:clrMapOvr>
  <p:transition>
    <p:randomBar dir="vert"/>
  </p:transition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269F-A3F9-4D7E-ADED-6313BC2271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848"/>
      </p:ext>
    </p:extLst>
  </p:cSld>
  <p:clrMapOvr>
    <a:masterClrMapping/>
  </p:clrMapOvr>
  <p:transition>
    <p:randomBar dir="vert"/>
  </p:transition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91A69-4D07-462A-A25F-0293CB8FC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926"/>
      </p:ext>
    </p:extLst>
  </p:cSld>
  <p:clrMapOvr>
    <a:masterClrMapping/>
  </p:clrMapOvr>
  <p:transition>
    <p:randomBar dir="vert"/>
  </p:transition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F51B0-C60F-4C71-8B4A-833BC69102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2568"/>
      </p:ext>
    </p:extLst>
  </p:cSld>
  <p:clrMapOvr>
    <a:masterClrMapping/>
  </p:clrMapOvr>
  <p:transition>
    <p:randomBar dir="vert"/>
  </p:transition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DF86-A0CE-45EB-AB20-D6A6618952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3179"/>
      </p:ext>
    </p:extLst>
  </p:cSld>
  <p:clrMapOvr>
    <a:masterClrMapping/>
  </p:clrMapOvr>
  <p:transition>
    <p:randomBar dir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908273"/>
      </p:ext>
    </p:extLst>
  </p:cSld>
  <p:clrMapOvr>
    <a:masterClrMapping/>
  </p:clrMapOvr>
  <p:transition>
    <p:randomBar dir="vert"/>
  </p:transition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0F22-8884-4D3D-887C-71EA153F2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1358"/>
      </p:ext>
    </p:extLst>
  </p:cSld>
  <p:clrMapOvr>
    <a:masterClrMapping/>
  </p:clrMapOvr>
  <p:transition>
    <p:randomBar dir="vert"/>
  </p:transition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DD8B8-DA44-4CDB-88E9-80DC07BBE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38013"/>
      </p:ext>
    </p:extLst>
  </p:cSld>
  <p:clrMapOvr>
    <a:masterClrMapping/>
  </p:clrMapOvr>
  <p:transition>
    <p:randomBar dir="vert"/>
  </p:transition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FC57-4A2A-466E-BDA7-CBCC25FE2B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27002"/>
      </p:ext>
    </p:extLst>
  </p:cSld>
  <p:clrMapOvr>
    <a:masterClrMapping/>
  </p:clrMapOvr>
  <p:transition>
    <p:randomBar dir="vert"/>
  </p:transition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101E-7F99-4523-821B-B2614CA88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55765"/>
      </p:ext>
    </p:extLst>
  </p:cSld>
  <p:clrMapOvr>
    <a:masterClrMapping/>
  </p:clrMapOvr>
  <p:transition>
    <p:randomBar dir="vert"/>
  </p:transition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0F91-5076-4430-8218-73C5D7B51D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41532"/>
      </p:ext>
    </p:extLst>
  </p:cSld>
  <p:clrMapOvr>
    <a:masterClrMapping/>
  </p:clrMapOvr>
  <p:transition>
    <p:randomBar dir="vert"/>
  </p:transition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6D4B-9C7B-460B-AA51-29F54F75F5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68320"/>
      </p:ext>
    </p:extLst>
  </p:cSld>
  <p:clrMapOvr>
    <a:masterClrMapping/>
  </p:clrMapOvr>
  <p:transition>
    <p:randomBar dir="vert"/>
  </p:transition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2697-1A3C-4A69-A049-B399AB046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58657"/>
      </p:ext>
    </p:extLst>
  </p:cSld>
  <p:clrMapOvr>
    <a:masterClrMapping/>
  </p:clrMapOvr>
  <p:transition>
    <p:randomBar dir="vert"/>
  </p:transition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269F-A3F9-4D7E-ADED-6313BC2271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22542"/>
      </p:ext>
    </p:extLst>
  </p:cSld>
  <p:clrMapOvr>
    <a:masterClrMapping/>
  </p:clrMapOvr>
  <p:transition>
    <p:randomBar dir="vert"/>
  </p:transition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91A69-4D07-462A-A25F-0293CB8FC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71310"/>
      </p:ext>
    </p:extLst>
  </p:cSld>
  <p:clrMapOvr>
    <a:masterClrMapping/>
  </p:clrMapOvr>
  <p:transition>
    <p:randomBar dir="vert"/>
  </p:transition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F51B0-C60F-4C71-8B4A-833BC69102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96319"/>
      </p:ext>
    </p:extLst>
  </p:cSld>
  <p:clrMapOvr>
    <a:masterClrMapping/>
  </p:clrMapOvr>
  <p:transition>
    <p:randomBar dir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793766"/>
      </p:ext>
    </p:extLst>
  </p:cSld>
  <p:clrMapOvr>
    <a:masterClrMapping/>
  </p:clrMapOvr>
  <p:transition>
    <p:randomBar dir="vert"/>
  </p:transition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DF86-A0CE-45EB-AB20-D6A6618952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5838"/>
      </p:ext>
    </p:extLst>
  </p:cSld>
  <p:clrMapOvr>
    <a:masterClrMapping/>
  </p:clrMapOvr>
  <p:transition>
    <p:randomBar dir="vert"/>
  </p:transition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0F22-8884-4D3D-887C-71EA153F2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27736"/>
      </p:ext>
    </p:extLst>
  </p:cSld>
  <p:clrMapOvr>
    <a:masterClrMapping/>
  </p:clrMapOvr>
  <p:transition>
    <p:randomBar dir="vert"/>
  </p:transition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DD8B8-DA44-4CDB-88E9-80DC07BBE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80741"/>
      </p:ext>
    </p:extLst>
  </p:cSld>
  <p:clrMapOvr>
    <a:masterClrMapping/>
  </p:clrMapOvr>
  <p:transition>
    <p:randomBar dir="vert"/>
  </p:transition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FC57-4A2A-466E-BDA7-CBCC25FE2B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52715"/>
      </p:ext>
    </p:extLst>
  </p:cSld>
  <p:clrMapOvr>
    <a:masterClrMapping/>
  </p:clrMapOvr>
  <p:transition>
    <p:randomBar dir="vert"/>
  </p:transition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27326"/>
      </p:ext>
    </p:extLst>
  </p:cSld>
  <p:clrMapOvr>
    <a:masterClrMapping/>
  </p:clrMapOvr>
  <p:transition>
    <p:randomBar dir="vert"/>
  </p:transition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06776"/>
      </p:ext>
    </p:extLst>
  </p:cSld>
  <p:clrMapOvr>
    <a:masterClrMapping/>
  </p:clrMapOvr>
  <p:transition>
    <p:randomBar dir="vert"/>
  </p:transition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67594"/>
      </p:ext>
    </p:extLst>
  </p:cSld>
  <p:clrMapOvr>
    <a:masterClrMapping/>
  </p:clrMapOvr>
  <p:transition>
    <p:randomBar dir="vert"/>
  </p:transition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9851"/>
      </p:ext>
    </p:extLst>
  </p:cSld>
  <p:clrMapOvr>
    <a:masterClrMapping/>
  </p:clrMapOvr>
  <p:transition>
    <p:randomBar dir="vert"/>
  </p:transition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761"/>
      </p:ext>
    </p:extLst>
  </p:cSld>
  <p:clrMapOvr>
    <a:masterClrMapping/>
  </p:clrMapOvr>
  <p:transition>
    <p:randomBar dir="vert"/>
  </p:transition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4903"/>
      </p:ext>
    </p:extLst>
  </p:cSld>
  <p:clrMapOvr>
    <a:masterClrMapping/>
  </p:clrMapOvr>
  <p:transition>
    <p:randomBar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748276"/>
      </p:ext>
    </p:extLst>
  </p:cSld>
  <p:clrMapOvr>
    <a:masterClrMapping/>
  </p:clrMapOvr>
  <p:transition>
    <p:randomBar dir="vert"/>
  </p:transition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12429"/>
      </p:ext>
    </p:extLst>
  </p:cSld>
  <p:clrMapOvr>
    <a:masterClrMapping/>
  </p:clrMapOvr>
  <p:transition>
    <p:randomBar dir="vert"/>
  </p:transition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03579"/>
      </p:ext>
    </p:extLst>
  </p:cSld>
  <p:clrMapOvr>
    <a:masterClrMapping/>
  </p:clrMapOvr>
  <p:transition>
    <p:randomBar dir="vert"/>
  </p:transition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37654"/>
      </p:ext>
    </p:extLst>
  </p:cSld>
  <p:clrMapOvr>
    <a:masterClrMapping/>
  </p:clrMapOvr>
  <p:transition>
    <p:randomBar dir="vert"/>
  </p:transition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90931"/>
      </p:ext>
    </p:extLst>
  </p:cSld>
  <p:clrMapOvr>
    <a:masterClrMapping/>
  </p:clrMapOvr>
  <p:transition>
    <p:randomBar dir="vert"/>
  </p:transition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37004"/>
      </p:ext>
    </p:extLst>
  </p:cSld>
  <p:clrMapOvr>
    <a:masterClrMapping/>
  </p:clrMapOvr>
  <p:transition>
    <p:randomBar dir="vert"/>
  </p:transition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73539"/>
      </p:ext>
    </p:extLst>
  </p:cSld>
  <p:clrMapOvr>
    <a:masterClrMapping/>
  </p:clrMapOvr>
  <p:transition>
    <p:randomBar dir="vert"/>
  </p:transition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0988"/>
      </p:ext>
    </p:extLst>
  </p:cSld>
  <p:clrMapOvr>
    <a:masterClrMapping/>
  </p:clrMapOvr>
  <p:transition>
    <p:randomBar dir="vert"/>
  </p:transition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39016"/>
      </p:ext>
    </p:extLst>
  </p:cSld>
  <p:clrMapOvr>
    <a:masterClrMapping/>
  </p:clrMapOvr>
  <p:transition>
    <p:randomBar dir="vert"/>
  </p:transition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69776"/>
      </p:ext>
    </p:extLst>
  </p:cSld>
  <p:clrMapOvr>
    <a:masterClrMapping/>
  </p:clrMapOvr>
  <p:transition>
    <p:randomBar dir="vert"/>
  </p:transition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13401"/>
      </p:ext>
    </p:extLst>
  </p:cSld>
  <p:clrMapOvr>
    <a:masterClrMapping/>
  </p:clrMapOvr>
  <p:transition>
    <p:randomBar dir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61791"/>
      </p:ext>
    </p:extLst>
  </p:cSld>
  <p:clrMapOvr>
    <a:masterClrMapping/>
  </p:clrMapOvr>
  <p:transition>
    <p:randomBar dir="vert"/>
  </p:transition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54455"/>
      </p:ext>
    </p:extLst>
  </p:cSld>
  <p:clrMapOvr>
    <a:masterClrMapping/>
  </p:clrMapOvr>
  <p:transition>
    <p:randomBar dir="vert"/>
  </p:transition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09770"/>
      </p:ext>
    </p:extLst>
  </p:cSld>
  <p:clrMapOvr>
    <a:masterClrMapping/>
  </p:clrMapOvr>
  <p:transition>
    <p:randomBar dir="vert"/>
  </p:transition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56474"/>
      </p:ext>
    </p:extLst>
  </p:cSld>
  <p:clrMapOvr>
    <a:masterClrMapping/>
  </p:clrMapOvr>
  <p:transition>
    <p:randomBar dir="vert"/>
  </p:transition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8846"/>
      </p:ext>
    </p:extLst>
  </p:cSld>
  <p:clrMapOvr>
    <a:masterClrMapping/>
  </p:clrMapOvr>
  <p:transition>
    <p:randomBar dir="vert"/>
  </p:transition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07440"/>
      </p:ext>
    </p:extLst>
  </p:cSld>
  <p:clrMapOvr>
    <a:masterClrMapping/>
  </p:clrMapOvr>
  <p:transition>
    <p:randomBar dir="vert"/>
  </p:transition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98488"/>
      </p:ext>
    </p:extLst>
  </p:cSld>
  <p:clrMapOvr>
    <a:masterClrMapping/>
  </p:clrMapOvr>
  <p:transition>
    <p:randomBar dir="vert"/>
  </p:transition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64001"/>
      </p:ext>
    </p:extLst>
  </p:cSld>
  <p:clrMapOvr>
    <a:masterClrMapping/>
  </p:clrMapOvr>
  <p:transition>
    <p:randomBar dir="vert"/>
  </p:transition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30759"/>
      </p:ext>
    </p:extLst>
  </p:cSld>
  <p:clrMapOvr>
    <a:masterClrMapping/>
  </p:clrMapOvr>
  <p:transition>
    <p:randomBar dir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64631"/>
      </p:ext>
    </p:extLst>
  </p:cSld>
  <p:clrMapOvr>
    <a:masterClrMapping/>
  </p:clrMapOvr>
  <p:transition spd="slow" advTm="300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42846"/>
      </p:ext>
    </p:extLst>
  </p:cSld>
  <p:clrMapOvr>
    <a:masterClrMapping/>
  </p:clrMapOvr>
  <p:transition spd="slow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3084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818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866544"/>
      </p:ext>
    </p:extLst>
  </p:cSld>
  <p:clrMapOvr>
    <a:masterClrMapping/>
  </p:clrMapOvr>
  <p:transition spd="slow" advTm="3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40183"/>
      </p:ext>
    </p:extLst>
  </p:cSld>
  <p:clrMapOvr>
    <a:masterClrMapping/>
  </p:clrMapOvr>
  <p:transition spd="slow" advTm="300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87354"/>
      </p:ext>
    </p:extLst>
  </p:cSld>
  <p:clrMapOvr>
    <a:masterClrMapping/>
  </p:clrMapOvr>
  <p:transition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674130"/>
      </p:ext>
    </p:extLst>
  </p:cSld>
  <p:clrMapOvr>
    <a:masterClrMapping/>
  </p:clrMapOvr>
  <p:transition spd="slow" advTm="300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01626"/>
      </p:ext>
    </p:extLst>
  </p:cSld>
  <p:clrMapOvr>
    <a:masterClrMapping/>
  </p:clrMapOvr>
  <p:transition spd="slow" advTm="300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139598"/>
      </p:ext>
    </p:extLst>
  </p:cSld>
  <p:clrMapOvr>
    <a:masterClrMapping/>
  </p:clrMapOvr>
  <p:transition spd="slow" advTm="300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88823"/>
      </p:ext>
    </p:extLst>
  </p:cSld>
  <p:clrMapOvr>
    <a:masterClrMapping/>
  </p:clrMapOvr>
  <p:transition>
    <p:randomBar dir="vert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170136"/>
      </p:ext>
    </p:extLst>
  </p:cSld>
  <p:clrMapOvr>
    <a:masterClrMapping/>
  </p:clrMapOvr>
  <p:transition spd="slow" advTm="3000">
    <p:rand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4904"/>
      </p:ext>
    </p:extLst>
  </p:cSld>
  <p:clrMapOvr>
    <a:masterClrMapping/>
  </p:clrMapOvr>
  <p:transition>
    <p:randomBar dir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368527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98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361998"/>
      </p:ext>
    </p:extLst>
  </p:cSld>
  <p:clrMapOvr>
    <a:masterClrMapping/>
  </p:clrMapOvr>
  <p:transition>
    <p:randomBar dir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925573"/>
      </p:ext>
    </p:extLst>
  </p:cSld>
  <p:clrMapOvr>
    <a:masterClrMapping/>
  </p:clrMapOvr>
  <p:transition>
    <p:randomBar dir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216016"/>
      </p:ext>
    </p:extLst>
  </p:cSld>
  <p:clrMapOvr>
    <a:masterClrMapping/>
  </p:clrMapOvr>
  <p:transition>
    <p:randomBar dir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15150"/>
      </p:ext>
    </p:extLst>
  </p:cSld>
  <p:clrMapOvr>
    <a:masterClrMapping/>
  </p:clrMapOvr>
  <p:transition>
    <p:randomBar dir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841171"/>
      </p:ext>
    </p:extLst>
  </p:cSld>
  <p:clrMapOvr>
    <a:masterClrMapping/>
  </p:clrMapOvr>
  <p:transition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434456"/>
      </p:ext>
    </p:extLst>
  </p:cSld>
  <p:clrMapOvr>
    <a:masterClrMapping/>
  </p:clrMapOvr>
  <p:transition>
    <p:randomBar dir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05462"/>
      </p:ext>
    </p:extLst>
  </p:cSld>
  <p:clrMapOvr>
    <a:masterClrMapping/>
  </p:clrMapOvr>
  <p:transition>
    <p:randomBar dir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67159"/>
      </p:ext>
    </p:extLst>
  </p:cSld>
  <p:clrMapOvr>
    <a:masterClrMapping/>
  </p:clrMapOvr>
  <p:transition spd="slow" advTm="3000"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12334"/>
      </p:ext>
    </p:extLst>
  </p:cSld>
  <p:clrMapOvr>
    <a:masterClrMapping/>
  </p:clrMapOvr>
  <p:transition>
    <p:randomBar dir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986493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09741"/>
      </p:ext>
    </p:extLst>
  </p:cSld>
  <p:clrMapOvr>
    <a:masterClrMapping/>
  </p:clrMapOvr>
  <p:transition>
    <p:randomBar dir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950248"/>
      </p:ext>
    </p:extLst>
  </p:cSld>
  <p:clrMapOvr>
    <a:masterClrMapping/>
  </p:clrMapOvr>
  <p:transition>
    <p:randomBar dir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805889"/>
      </p:ext>
    </p:extLst>
  </p:cSld>
  <p:clrMapOvr>
    <a:masterClrMapping/>
  </p:clrMapOvr>
  <p:transition>
    <p:randomBar dir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733239"/>
      </p:ext>
    </p:extLst>
  </p:cSld>
  <p:clrMapOvr>
    <a:masterClrMapping/>
  </p:clrMapOvr>
  <p:transition>
    <p:randomBar dir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823558"/>
      </p:ext>
    </p:extLst>
  </p:cSld>
  <p:clrMapOvr>
    <a:masterClrMapping/>
  </p:clrMapOvr>
  <p:transition>
    <p:randomBar dir="vert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769021"/>
      </p:ext>
    </p:extLst>
  </p:cSld>
  <p:clrMapOvr>
    <a:masterClrMapping/>
  </p:clrMapOvr>
  <p:transition>
    <p:randomBar dir="vert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164503"/>
      </p:ext>
    </p:extLst>
  </p:cSld>
  <p:clrMapOvr>
    <a:masterClrMapping/>
  </p:clrMapOvr>
  <p:transition>
    <p:randomBar dir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075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828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623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592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975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49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227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7845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439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9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589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084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139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9968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658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27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400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7011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322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2333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444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5436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446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798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2913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80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146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  <p:transition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068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5102"/>
      </p:ext>
    </p:extLst>
  </p:cSld>
  <p:clrMapOvr>
    <a:masterClrMapping/>
  </p:clrMapOvr>
  <p:transition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860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13663"/>
      </p:ext>
    </p:extLst>
  </p:cSld>
  <p:clrMapOvr>
    <a:masterClrMapping/>
  </p:clrMapOvr>
  <p:transition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265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8291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60266"/>
      </p:ext>
    </p:extLst>
  </p:cSld>
  <p:clrMapOvr>
    <a:masterClrMapping/>
  </p:clrMapOvr>
  <p:transition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525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5612"/>
      </p:ext>
    </p:extLst>
  </p:cSld>
  <p:clrMapOvr>
    <a:masterClrMapping/>
  </p:clrMapOvr>
  <p:transition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272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386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284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1997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594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480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846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8523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811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31229"/>
      </p:ext>
    </p:extLst>
  </p:cSld>
  <p:clrMapOvr>
    <a:masterClrMapping/>
  </p:clrMapOvr>
  <p:transition>
    <p:randomBar dir="vert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567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6819"/>
      </p:ext>
    </p:extLst>
  </p:cSld>
  <p:clrMapOvr>
    <a:masterClrMapping/>
  </p:clrMapOvr>
  <p:transition>
    <p:randomBar dir="vert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5673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46891"/>
      </p:ext>
    </p:extLst>
  </p:cSld>
  <p:clrMapOvr>
    <a:masterClrMapping/>
  </p:clrMapOvr>
  <p:transition>
    <p:randomBar dir="vert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034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1300"/>
      </p:ext>
    </p:extLst>
  </p:cSld>
  <p:clrMapOvr>
    <a:masterClrMapping/>
  </p:clrMapOvr>
  <p:transition>
    <p:randomBar dir="vert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619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8837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276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0251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62708513"/>
      </p:ext>
    </p:extLst>
  </p:cSld>
  <p:clrMapOvr>
    <a:masterClrMapping/>
  </p:clrMapOvr>
  <p:transition>
    <p:randomBar dir="vert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37950"/>
      </p:ext>
    </p:extLst>
  </p:cSld>
  <p:clrMapOvr>
    <a:masterClrMapping/>
  </p:clrMapOvr>
  <p:transition>
    <p:randomBar dir="vert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17130"/>
      </p:ext>
    </p:extLst>
  </p:cSld>
  <p:clrMapOvr>
    <a:masterClrMapping/>
  </p:clrMapOvr>
  <p:transition>
    <p:randomBar dir="vert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89648"/>
      </p:ext>
    </p:extLst>
  </p:cSld>
  <p:clrMapOvr>
    <a:masterClrMapping/>
  </p:clrMapOvr>
  <p:transition>
    <p:randomBar dir="vert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197811"/>
      </p:ext>
    </p:extLst>
  </p:cSld>
  <p:clrMapOvr>
    <a:masterClrMapping/>
  </p:clrMapOvr>
  <p:transition>
    <p:randomBar dir="vert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99931"/>
      </p:ext>
    </p:extLst>
  </p:cSld>
  <p:clrMapOvr>
    <a:masterClrMapping/>
  </p:clrMapOvr>
  <p:transition>
    <p:randomBar dir="vert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437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5320"/>
      </p:ext>
    </p:extLst>
  </p:cSld>
  <p:clrMapOvr>
    <a:masterClrMapping/>
  </p:clrMapOvr>
  <p:transition>
    <p:randomBar dir="vert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54196"/>
      </p:ext>
    </p:extLst>
  </p:cSld>
  <p:clrMapOvr>
    <a:masterClrMapping/>
  </p:clrMapOvr>
  <p:transition>
    <p:randomBar dir="vert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109511"/>
      </p:ext>
    </p:extLst>
  </p:cSld>
  <p:clrMapOvr>
    <a:masterClrMapping/>
  </p:clrMapOvr>
  <p:transition>
    <p:randomBar dir="vert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2211"/>
      </p:ext>
    </p:extLst>
  </p:cSld>
  <p:clrMapOvr>
    <a:masterClrMapping/>
  </p:clrMapOvr>
  <p:transition>
    <p:randomBar dir="vert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53206"/>
      </p:ext>
    </p:extLst>
  </p:cSld>
  <p:clrMapOvr>
    <a:masterClrMapping/>
  </p:clrMapOvr>
  <p:transition>
    <p:randomBar dir="vert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19841"/>
      </p:ext>
    </p:extLst>
  </p:cSld>
  <p:clrMapOvr>
    <a:masterClrMapping/>
  </p:clrMapOvr>
  <p:transition>
    <p:randomBar dir="vert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  <p:transition>
    <p:randomBar dir="vert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31637"/>
      </p:ext>
    </p:extLst>
  </p:cSld>
  <p:clrMapOvr>
    <a:masterClrMapping/>
  </p:clrMapOvr>
  <p:transition>
    <p:randomBar dir="vert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03225"/>
      </p:ext>
    </p:extLst>
  </p:cSld>
  <p:clrMapOvr>
    <a:masterClrMapping/>
  </p:clrMapOvr>
  <p:transition>
    <p:randomBar dir="vert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571788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38395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9614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85315"/>
      </p:ext>
    </p:extLst>
  </p:cSld>
  <p:clrMapOvr>
    <a:masterClrMapping/>
  </p:clrMapOvr>
  <p:transition>
    <p:randomBar dir="vert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596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421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286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517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13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9743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126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809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2977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997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6684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809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325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658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637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02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756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063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853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412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455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9088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735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894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5353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651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677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379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532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69522"/>
      </p:ext>
    </p:extLst>
  </p:cSld>
  <p:clrMapOvr>
    <a:masterClrMapping/>
  </p:clrMapOvr>
  <p:transition>
    <p:randomBar dir="vert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391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67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27200"/>
      </p:ext>
    </p:extLst>
  </p:cSld>
  <p:clrMapOvr>
    <a:masterClrMapping/>
  </p:clrMapOvr>
  <p:transition>
    <p:randomBar dir="vert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37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36391"/>
      </p:ext>
    </p:extLst>
  </p:cSld>
  <p:clrMapOvr>
    <a:masterClrMapping/>
  </p:clrMapOvr>
  <p:transition>
    <p:randomBar dir="vert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959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26750"/>
      </p:ext>
    </p:extLst>
  </p:cSld>
  <p:clrMapOvr>
    <a:masterClrMapping/>
  </p:clrMapOvr>
  <p:transition>
    <p:randomBar dir="vert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922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93557"/>
      </p:ext>
    </p:extLst>
  </p:cSld>
  <p:clrMapOvr>
    <a:masterClrMapping/>
  </p:clrMapOvr>
  <p:transition>
    <p:randomBar dir="vert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99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100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003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15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305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952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91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751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432"/>
      </p:ext>
    </p:extLst>
  </p:cSld>
  <p:clrMapOvr>
    <a:masterClrMapping/>
  </p:clrMapOvr>
  <p:transition>
    <p:randomBar dir="vert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056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2655"/>
      </p:ext>
    </p:extLst>
  </p:cSld>
  <p:clrMapOvr>
    <a:masterClrMapping/>
  </p:clrMapOvr>
  <p:transition>
    <p:randomBar dir="vert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74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5198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49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72317"/>
      </p:ext>
    </p:extLst>
  </p:cSld>
  <p:clrMapOvr>
    <a:masterClrMapping/>
  </p:clrMapOvr>
  <p:transition>
    <p:randomBar dir="vert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98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5835"/>
      </p:ext>
    </p:extLst>
  </p:cSld>
  <p:clrMapOvr>
    <a:masterClrMapping/>
  </p:clrMapOvr>
  <p:transition>
    <p:randomBar dir="vert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4367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114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34130014"/>
      </p:ext>
    </p:extLst>
  </p:cSld>
  <p:clrMapOvr>
    <a:masterClrMapping/>
  </p:clrMapOvr>
  <p:transition>
    <p:randomBar dir="vert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72285"/>
      </p:ext>
    </p:extLst>
  </p:cSld>
  <p:clrMapOvr>
    <a:masterClrMapping/>
  </p:clrMapOvr>
  <p:transition>
    <p:randomBar dir="vert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74354"/>
      </p:ext>
    </p:extLst>
  </p:cSld>
  <p:clrMapOvr>
    <a:masterClrMapping/>
  </p:clrMapOvr>
  <p:transition>
    <p:randomBar dir="vert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24977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67665464"/>
      </p:ext>
    </p:extLst>
  </p:cSld>
  <p:clrMapOvr>
    <a:masterClrMapping/>
  </p:clrMapOvr>
  <p:transition>
    <p:randomBar dir="vert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87101"/>
      </p:ext>
    </p:extLst>
  </p:cSld>
  <p:clrMapOvr>
    <a:masterClrMapping/>
  </p:clrMapOvr>
  <p:transition>
    <p:randomBar dir="vert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2023/1/5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12080"/>
      </p:ext>
    </p:extLst>
  </p:cSld>
  <p:clrMapOvr>
    <a:masterClrMapping/>
  </p:clrMapOvr>
  <p:transition>
    <p:randomBar dir="vert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  <p:transition>
    <p:randomBar dir="vert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79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78539"/>
      </p:ext>
    </p:extLst>
  </p:cSld>
  <p:clrMapOvr>
    <a:masterClrMapping/>
  </p:clrMapOvr>
  <p:transition>
    <p:randomBar dir="vert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2664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49114"/>
      </p:ext>
    </p:extLst>
  </p:cSld>
  <p:clrMapOvr>
    <a:masterClrMapping/>
  </p:clrMapOvr>
  <p:transition>
    <p:randomBar dir="vert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793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14279"/>
      </p:ext>
    </p:extLst>
  </p:cSld>
  <p:clrMapOvr>
    <a:masterClrMapping/>
  </p:clrMapOvr>
  <p:transition>
    <p:randomBar dir="vert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3945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4159"/>
      </p:ext>
    </p:extLst>
  </p:cSld>
  <p:clrMapOvr>
    <a:masterClrMapping/>
  </p:clrMapOvr>
  <p:transition>
    <p:randomBar dir="vert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773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7336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1193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04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602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5532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512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69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  <p:transition>
    <p:randomBar dir="vert"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7359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982"/>
      </p:ext>
    </p:extLst>
  </p:cSld>
  <p:clrMapOvr>
    <a:masterClrMapping/>
  </p:clrMapOvr>
  <p:transition>
    <p:randomBar dir="vert"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8986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4533"/>
      </p:ext>
    </p:extLst>
  </p:cSld>
  <p:clrMapOvr>
    <a:masterClrMapping/>
  </p:clrMapOvr>
  <p:transition>
    <p:randomBar dir="vert"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669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28642"/>
      </p:ext>
    </p:extLst>
  </p:cSld>
  <p:clrMapOvr>
    <a:masterClrMapping/>
  </p:clrMapOvr>
  <p:transition>
    <p:randomBar dir="vert"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6393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4913"/>
      </p:ext>
    </p:extLst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1090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019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2956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8763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3645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217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9942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842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24282"/>
      </p:ext>
    </p:extLst>
  </p:cSld>
  <p:clrMapOvr>
    <a:masterClrMapping/>
  </p:clrMapOvr>
  <p:transition>
    <p:randomBar dir="vert"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457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65272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43069"/>
      </p:ext>
    </p:extLst>
  </p:cSld>
  <p:clrMapOvr>
    <a:masterClrMapping/>
  </p:clrMapOvr>
  <p:transition>
    <p:randomBar dir="vert"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350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45078"/>
      </p:ext>
    </p:extLst>
  </p:cSld>
  <p:clrMapOvr>
    <a:masterClrMapping/>
  </p:clrMapOvr>
  <p:transition>
    <p:randomBar dir="vert"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761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23882"/>
      </p:ext>
    </p:extLst>
  </p:cSld>
  <p:clrMapOvr>
    <a:masterClrMapping/>
  </p:clrMapOvr>
  <p:transition>
    <p:randomBar dir="vert"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68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77834"/>
      </p:ext>
    </p:extLst>
  </p:cSld>
  <p:clrMapOvr>
    <a:masterClrMapping/>
  </p:clrMapOvr>
  <p:transition>
    <p:randomBar dir="vert"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8122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  <p:transition>
    <p:randomBar dir="vert"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63549"/>
      </p:ext>
    </p:extLst>
  </p:cSld>
  <p:clrMapOvr>
    <a:masterClrMapping/>
  </p:clrMapOvr>
  <p:transition>
    <p:randomBar dir="vert"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040207"/>
      </p:ext>
    </p:extLst>
  </p:cSld>
  <p:clrMapOvr>
    <a:masterClrMapping/>
  </p:clrMapOvr>
  <p:transition>
    <p:randomBar dir="vert"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20092"/>
      </p:ext>
    </p:extLst>
  </p:cSld>
  <p:clrMapOvr>
    <a:masterClrMapping/>
  </p:clrMapOvr>
  <p:transition>
    <p:randomBar dir="vert"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  <p:transition>
    <p:randomBar dir="vert"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20751"/>
      </p:ext>
    </p:extLst>
  </p:cSld>
  <p:clrMapOvr>
    <a:masterClrMapping/>
  </p:clrMapOvr>
  <p:transition>
    <p:randomBar dir="vert"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  <p:transition>
    <p:randomBar dir="vert"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136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199407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48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26393"/>
      </p:ext>
    </p:extLst>
  </p:cSld>
  <p:clrMapOvr>
    <a:masterClrMapping/>
  </p:clrMapOvr>
  <p:transition>
    <p:randomBar dir="vert"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033553"/>
      </p:ext>
    </p:extLst>
  </p:cSld>
  <p:clrMapOvr>
    <a:masterClrMapping/>
  </p:clrMapOvr>
  <p:transition>
    <p:randomBar dir="vert"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40927"/>
      </p:ext>
    </p:extLst>
  </p:cSld>
  <p:clrMapOvr>
    <a:masterClrMapping/>
  </p:clrMapOvr>
  <p:transition>
    <p:randomBar dir="vert"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540814"/>
      </p:ext>
    </p:extLst>
  </p:cSld>
  <p:clrMapOvr>
    <a:masterClrMapping/>
  </p:clrMapOvr>
  <p:transition>
    <p:randomBar dir="vert"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91398"/>
      </p:ext>
    </p:extLst>
  </p:cSld>
  <p:clrMapOvr>
    <a:masterClrMapping/>
  </p:clrMapOvr>
  <p:transition>
    <p:randomBar dir="vert"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41695"/>
      </p:ext>
    </p:extLst>
  </p:cSld>
  <p:clrMapOvr>
    <a:masterClrMapping/>
  </p:clrMapOvr>
  <p:transition>
    <p:randomBar dir="vert"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40194"/>
      </p:ext>
    </p:extLst>
  </p:cSld>
  <p:clrMapOvr>
    <a:masterClrMapping/>
  </p:clrMapOvr>
  <p:transition>
    <p:randomBar dir="vert"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07049"/>
      </p:ext>
    </p:extLst>
  </p:cSld>
  <p:clrMapOvr>
    <a:masterClrMapping/>
  </p:clrMapOvr>
  <p:transition spd="slow" advTm="3000">
    <p:random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7715"/>
      </p:ext>
    </p:extLst>
  </p:cSld>
  <p:clrMapOvr>
    <a:masterClrMapping/>
  </p:clrMapOvr>
  <p:transition>
    <p:randomBar dir="vert"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498875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77976185"/>
      </p:ext>
    </p:extLst>
  </p:cSld>
  <p:clrMapOvr>
    <a:masterClrMapping/>
  </p:clrMapOvr>
  <p:transition>
    <p:randomBar dir="vert"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5562"/>
      </p:ext>
    </p:extLst>
  </p:cSld>
  <p:clrMapOvr>
    <a:masterClrMapping/>
  </p:clrMapOvr>
  <p:transition>
    <p:randomBar dir="vert"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0090"/>
      </p:ext>
    </p:extLst>
  </p:cSld>
  <p:clrMapOvr>
    <a:masterClrMapping/>
  </p:clrMapOvr>
  <p:transition>
    <p:randomBar dir="vert"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73604"/>
      </p:ext>
    </p:extLst>
  </p:cSld>
  <p:clrMapOvr>
    <a:masterClrMapping/>
  </p:clrMapOvr>
  <p:transition>
    <p:randomBar dir="vert"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35937"/>
      </p:ext>
    </p:extLst>
  </p:cSld>
  <p:clrMapOvr>
    <a:masterClrMapping/>
  </p:clrMapOvr>
  <p:transition>
    <p:randomBar dir="vert"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56345"/>
      </p:ext>
    </p:extLst>
  </p:cSld>
  <p:clrMapOvr>
    <a:masterClrMapping/>
  </p:clrMapOvr>
  <p:transition>
    <p:randomBar dir="vert"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43445"/>
      </p:ext>
    </p:extLst>
  </p:cSld>
  <p:clrMapOvr>
    <a:masterClrMapping/>
  </p:clrMapOvr>
  <p:transition>
    <p:randomBar dir="vert"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  <p:transition>
    <p:randomBar dir="vert"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  <p:transition>
    <p:randomBar dir="vert"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69675144"/>
      </p:ext>
    </p:extLst>
  </p:cSld>
  <p:clrMapOvr>
    <a:masterClrMapping/>
  </p:clrMapOvr>
  <p:transition>
    <p:randomBar dir="vert"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210"/>
      </p:ext>
    </p:extLst>
  </p:cSld>
  <p:clrMapOvr>
    <a:masterClrMapping/>
  </p:clrMapOvr>
  <p:transition>
    <p:randomBar dir="vert"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22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2775"/>
      </p:ext>
    </p:extLst>
  </p:cSld>
  <p:clrMapOvr>
    <a:masterClrMapping/>
  </p:clrMapOvr>
  <p:transition spd="slow" advTm="3000">
    <p:random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80998"/>
      </p:ext>
    </p:extLst>
  </p:cSld>
  <p:clrMapOvr>
    <a:masterClrMapping/>
  </p:clrMapOvr>
  <p:transition>
    <p:randomBar dir="vert"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76119"/>
      </p:ext>
    </p:extLst>
  </p:cSld>
  <p:clrMapOvr>
    <a:masterClrMapping/>
  </p:clrMapOvr>
  <p:transition>
    <p:randomBar dir="vert"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92192"/>
      </p:ext>
    </p:extLst>
  </p:cSld>
  <p:clrMapOvr>
    <a:masterClrMapping/>
  </p:clrMapOvr>
  <p:transition>
    <p:randomBar dir="vert"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99043"/>
      </p:ext>
    </p:extLst>
  </p:cSld>
  <p:clrMapOvr>
    <a:masterClrMapping/>
  </p:clrMapOvr>
  <p:transition>
    <p:randomBar dir="vert"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15348"/>
      </p:ext>
    </p:extLst>
  </p:cSld>
  <p:clrMapOvr>
    <a:masterClrMapping/>
  </p:clrMapOvr>
  <p:transition>
    <p:randomBar dir="vert"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631985"/>
      </p:ext>
    </p:extLst>
  </p:cSld>
  <p:clrMapOvr>
    <a:masterClrMapping/>
  </p:clrMapOvr>
  <p:transition>
    <p:randomBar dir="vert"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90500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313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609520"/>
      </p:ext>
    </p:extLst>
  </p:cSld>
  <p:clrMapOvr>
    <a:masterClrMapping/>
  </p:clrMapOvr>
  <p:transition>
    <p:randomBar dir="vert"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5768"/>
      </p:ext>
    </p:extLst>
  </p:cSld>
  <p:clrMapOvr>
    <a:masterClrMapping/>
  </p:clrMapOvr>
  <p:transition spd="slow" advTm="3000">
    <p:random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183141"/>
      </p:ext>
    </p:extLst>
  </p:cSld>
  <p:clrMapOvr>
    <a:masterClrMapping/>
  </p:clrMapOvr>
  <p:transition>
    <p:randomBar dir="vert"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49751"/>
      </p:ext>
    </p:extLst>
  </p:cSld>
  <p:clrMapOvr>
    <a:masterClrMapping/>
  </p:clrMapOvr>
  <p:transition>
    <p:randomBar dir="vert"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46763"/>
      </p:ext>
    </p:extLst>
  </p:cSld>
  <p:clrMapOvr>
    <a:masterClrMapping/>
  </p:clrMapOvr>
  <p:transition>
    <p:randomBar dir="vert"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526674"/>
      </p:ext>
    </p:extLst>
  </p:cSld>
  <p:clrMapOvr>
    <a:masterClrMapping/>
  </p:clrMapOvr>
  <p:transition>
    <p:randomBar dir="vert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71194"/>
      </p:ext>
    </p:extLst>
  </p:cSld>
  <p:clrMapOvr>
    <a:masterClrMapping/>
  </p:clrMapOvr>
  <p:transition>
    <p:randomBar dir="vert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320627"/>
      </p:ext>
    </p:extLst>
  </p:cSld>
  <p:clrMapOvr>
    <a:masterClrMapping/>
  </p:clrMapOvr>
  <p:transition>
    <p:randomBar dir="vert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720883"/>
      </p:ext>
    </p:extLst>
  </p:cSld>
  <p:clrMapOvr>
    <a:masterClrMapping/>
  </p:clrMapOvr>
  <p:transition>
    <p:randomBar dir="vert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01927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206400"/>
      </p:ext>
    </p:extLst>
  </p:cSld>
  <p:clrMapOvr>
    <a:masterClrMapping/>
  </p:clrMapOvr>
  <p:transition>
    <p:randomBar dir="vert"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22289"/>
      </p:ext>
    </p:extLst>
  </p:cSld>
  <p:clrMapOvr>
    <a:masterClrMapping/>
  </p:clrMapOvr>
  <p:transition>
    <p:randomBar dir="vert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20334"/>
      </p:ext>
    </p:extLst>
  </p:cSld>
  <p:clrMapOvr>
    <a:masterClrMapping/>
  </p:clrMapOvr>
  <p:transition spd="slow" advClick="0" advTm="4000">
    <p:comb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00990"/>
      </p:ext>
    </p:extLst>
  </p:cSld>
  <p:clrMapOvr>
    <a:masterClrMapping/>
  </p:clrMapOvr>
  <p:transition>
    <p:randomBar dir="vert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27718"/>
      </p:ext>
    </p:extLst>
  </p:cSld>
  <p:clrMapOvr>
    <a:masterClrMapping/>
  </p:clrMapOvr>
  <p:transition>
    <p:randomBar dir="vert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460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02184"/>
      </p:ext>
    </p:extLst>
  </p:cSld>
  <p:clrMapOvr>
    <a:masterClrMapping/>
  </p:clrMapOvr>
  <p:transition spd="slow" advTm="3000">
    <p:random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26395"/>
      </p:ext>
    </p:extLst>
  </p:cSld>
  <p:clrMapOvr>
    <a:masterClrMapping/>
  </p:clrMapOvr>
  <p:transition>
    <p:randomBar dir="vert"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96944"/>
      </p:ext>
    </p:extLst>
  </p:cSld>
  <p:clrMapOvr>
    <a:masterClrMapping/>
  </p:clrMapOvr>
  <p:transition>
    <p:randomBar dir="vert"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63169"/>
      </p:ext>
    </p:extLst>
  </p:cSld>
  <p:clrMapOvr>
    <a:masterClrMapping/>
  </p:clrMapOvr>
  <p:transition>
    <p:randomBar dir="vert"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00985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571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32533"/>
      </p:ext>
    </p:extLst>
  </p:cSld>
  <p:clrMapOvr>
    <a:masterClrMapping/>
  </p:clrMapOvr>
  <p:transition>
    <p:randomBar dir="vert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431957"/>
      </p:ext>
    </p:extLst>
  </p:cSld>
  <p:clrMapOvr>
    <a:masterClrMapping/>
  </p:clrMapOvr>
  <p:transition>
    <p:randomBar dir="vert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51851"/>
      </p:ext>
    </p:extLst>
  </p:cSld>
  <p:clrMapOvr>
    <a:masterClrMapping/>
  </p:clrMapOvr>
  <p:transition>
    <p:randomBar dir="vert"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22803"/>
      </p:ext>
    </p:extLst>
  </p:cSld>
  <p:clrMapOvr>
    <a:masterClrMapping/>
  </p:clrMapOvr>
  <p:transition>
    <p:randomBar dir="vert"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63648"/>
      </p:ext>
    </p:extLst>
  </p:cSld>
  <p:clrMapOvr>
    <a:masterClrMapping/>
  </p:clrMapOvr>
  <p:transition spd="slow" advTm="3000">
    <p:random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04169"/>
      </p:ext>
    </p:extLst>
  </p:cSld>
  <p:clrMapOvr>
    <a:masterClrMapping/>
  </p:clrMapOvr>
  <p:transition>
    <p:randomBar dir="vert"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300336"/>
      </p:ext>
    </p:extLst>
  </p:cSld>
  <p:clrMapOvr>
    <a:masterClrMapping/>
  </p:clrMapOvr>
  <p:transition>
    <p:randomBar dir="vert"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223412"/>
      </p:ext>
    </p:extLst>
  </p:cSld>
  <p:clrMapOvr>
    <a:masterClrMapping/>
  </p:clrMapOvr>
  <p:transition>
    <p:randomBar dir="vert"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1392"/>
      </p:ext>
    </p:extLst>
  </p:cSld>
  <p:clrMapOvr>
    <a:masterClrMapping/>
  </p:clrMapOvr>
  <p:transition>
    <p:randomBar dir="vert"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6837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66616501"/>
      </p:ext>
    </p:extLst>
  </p:cSld>
  <p:clrMapOvr>
    <a:masterClrMapping/>
  </p:clrMapOvr>
  <p:transition>
    <p:randomBar dir="vert"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01042"/>
      </p:ext>
    </p:extLst>
  </p:cSld>
  <p:clrMapOvr>
    <a:masterClrMapping/>
  </p:clrMapOvr>
  <p:transition>
    <p:randomBar dir="vert"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243718"/>
      </p:ext>
    </p:extLst>
  </p:cSld>
  <p:clrMapOvr>
    <a:masterClrMapping/>
  </p:clrMapOvr>
  <p:transition>
    <p:randomBar dir="vert"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79810"/>
      </p:ext>
    </p:extLst>
  </p:cSld>
  <p:clrMapOvr>
    <a:masterClrMapping/>
  </p:clrMapOvr>
  <p:transition>
    <p:randomBar dir="vert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28875"/>
      </p:ext>
    </p:extLst>
  </p:cSld>
  <p:clrMapOvr>
    <a:masterClrMapping/>
  </p:clrMapOvr>
  <p:transition>
    <p:randomBar dir="vert"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935633"/>
      </p:ext>
    </p:extLst>
  </p:cSld>
  <p:clrMapOvr>
    <a:masterClrMapping/>
  </p:clrMapOvr>
  <p:transition spd="slow" advClick="0" advTm="4000">
    <p:comb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91089"/>
      </p:ext>
    </p:extLst>
  </p:cSld>
  <p:clrMapOvr>
    <a:masterClrMapping/>
  </p:clrMapOvr>
  <p:transition>
    <p:randomBar dir="vert"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88749"/>
      </p:ext>
    </p:extLst>
  </p:cSld>
  <p:clrMapOvr>
    <a:masterClrMapping/>
  </p:clrMapOvr>
  <p:transition>
    <p:randomBar dir="vert"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3257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06483"/>
      </p:ext>
    </p:extLst>
  </p:cSld>
  <p:clrMapOvr>
    <a:masterClrMapping/>
  </p:clrMapOvr>
  <p:transition spd="slow" advTm="3000">
    <p:random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08686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726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34904"/>
      </p:ext>
    </p:extLst>
  </p:cSld>
  <p:clrMapOvr>
    <a:masterClrMapping/>
  </p:clrMapOvr>
  <p:transition>
    <p:randomBar dir="vert"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69675"/>
      </p:ext>
    </p:extLst>
  </p:cSld>
  <p:clrMapOvr>
    <a:masterClrMapping/>
  </p:clrMapOvr>
  <p:transition>
    <p:randomBar dir="vert"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99070"/>
      </p:ext>
    </p:extLst>
  </p:cSld>
  <p:clrMapOvr>
    <a:masterClrMapping/>
  </p:clrMapOvr>
  <p:transition>
    <p:randomBar dir="vert"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89903"/>
      </p:ext>
    </p:extLst>
  </p:cSld>
  <p:clrMapOvr>
    <a:masterClrMapping/>
  </p:clrMapOvr>
  <p:transition>
    <p:randomBar dir="vert"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99526"/>
      </p:ext>
    </p:extLst>
  </p:cSld>
  <p:clrMapOvr>
    <a:masterClrMapping/>
  </p:clrMapOvr>
  <p:transition>
    <p:randomBar dir="vert"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4005"/>
      </p:ext>
    </p:extLst>
  </p:cSld>
  <p:clrMapOvr>
    <a:masterClrMapping/>
  </p:clrMapOvr>
  <p:transition>
    <p:randomBar dir="vert"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35985"/>
      </p:ext>
    </p:extLst>
  </p:cSld>
  <p:clrMapOvr>
    <a:masterClrMapping/>
  </p:clrMapOvr>
  <p:transition>
    <p:randomBar dir="vert"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72099"/>
      </p:ext>
    </p:extLst>
  </p:cSld>
  <p:clrMapOvr>
    <a:masterClrMapping/>
  </p:clrMapOvr>
  <p:transition spd="slow" advTm="3000">
    <p:random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99324"/>
      </p:ext>
    </p:extLst>
  </p:cSld>
  <p:clrMapOvr>
    <a:masterClrMapping/>
  </p:clrMapOvr>
  <p:transition>
    <p:randomBar dir="vert"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30391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2"/>
      </p:ext>
    </p:extLst>
  </p:cSld>
  <p:clrMapOvr>
    <a:masterClrMapping/>
  </p:clrMapOvr>
  <p:transition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9421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417127"/>
      </p:ext>
    </p:extLst>
  </p:cSld>
  <p:clrMapOvr>
    <a:masterClrMapping/>
  </p:clrMapOvr>
  <p:transition>
    <p:randomBar dir="vert"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26069"/>
      </p:ext>
    </p:extLst>
  </p:cSld>
  <p:clrMapOvr>
    <a:masterClrMapping/>
  </p:clrMapOvr>
  <p:transition>
    <p:randomBar dir="vert"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71845"/>
      </p:ext>
    </p:extLst>
  </p:cSld>
  <p:clrMapOvr>
    <a:masterClrMapping/>
  </p:clrMapOvr>
  <p:transition>
    <p:randomBar dir="vert"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64112"/>
      </p:ext>
    </p:extLst>
  </p:cSld>
  <p:clrMapOvr>
    <a:masterClrMapping/>
  </p:clrMapOvr>
  <p:transition>
    <p:randomBar dir="vert"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23488"/>
      </p:ext>
    </p:extLst>
  </p:cSld>
  <p:clrMapOvr>
    <a:masterClrMapping/>
  </p:clrMapOvr>
  <p:transition>
    <p:randomBar dir="vert"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49309"/>
      </p:ext>
    </p:extLst>
  </p:cSld>
  <p:clrMapOvr>
    <a:masterClrMapping/>
  </p:clrMapOvr>
  <p:transition>
    <p:randomBar dir="vert"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0709"/>
      </p:ext>
    </p:extLst>
  </p:cSld>
  <p:clrMapOvr>
    <a:masterClrMapping/>
  </p:clrMapOvr>
  <p:transition>
    <p:randomBar dir="vert"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14260"/>
      </p:ext>
    </p:extLst>
  </p:cSld>
  <p:clrMapOvr>
    <a:masterClrMapping/>
  </p:clrMapOvr>
  <p:transition spd="slow" advClick="0" advTm="4000">
    <p:comb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140771"/>
      </p:ext>
    </p:extLst>
  </p:cSld>
  <p:clrMapOvr>
    <a:masterClrMapping/>
  </p:clrMapOvr>
  <p:transition>
    <p:randomBar dir="vert"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53138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266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2023/1/5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47703"/>
      </p:ext>
    </p:extLst>
  </p:cSld>
  <p:clrMapOvr>
    <a:masterClrMapping/>
  </p:clrMapOvr>
  <p:transition>
    <p:randomBar dir="vert"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672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781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754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977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442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047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303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665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615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2103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765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403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7399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969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8411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307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85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184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6629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740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108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608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083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0796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4313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265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7810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529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89640624"/>
      </p:ext>
    </p:extLst>
  </p:cSld>
  <p:clrMapOvr>
    <a:masterClrMapping/>
  </p:clrMapOvr>
  <p:transition>
    <p:randomBar dir="vert"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3431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787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8626898"/>
      </p:ext>
    </p:extLst>
  </p:cSld>
  <p:clrMapOvr>
    <a:masterClrMapping/>
  </p:clrMapOvr>
  <p:transition>
    <p:randomBar dir="vert"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505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59681856"/>
      </p:ext>
    </p:extLst>
  </p:cSld>
  <p:clrMapOvr>
    <a:masterClrMapping/>
  </p:clrMapOvr>
  <p:transition>
    <p:randomBar dir="vert"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732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97854340"/>
      </p:ext>
    </p:extLst>
  </p:cSld>
  <p:clrMapOvr>
    <a:masterClrMapping/>
  </p:clrMapOvr>
  <p:transition>
    <p:randomBar dir="vert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820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2579866"/>
      </p:ext>
    </p:extLst>
  </p:cSld>
  <p:clrMapOvr>
    <a:masterClrMapping/>
  </p:clrMapOvr>
  <p:transition>
    <p:randomBar dir="vert"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585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9826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2015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8704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462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096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120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083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345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01318099"/>
      </p:ext>
    </p:extLst>
  </p:cSld>
  <p:clrMapOvr>
    <a:masterClrMapping/>
  </p:clrMapOvr>
  <p:transition>
    <p:randomBar dir="vert"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067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0084236"/>
      </p:ext>
    </p:extLst>
  </p:cSld>
  <p:clrMapOvr>
    <a:masterClrMapping/>
  </p:clrMapOvr>
  <p:transition>
    <p:randomBar dir="vert"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318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1404654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861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002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16380242"/>
      </p:ext>
    </p:extLst>
  </p:cSld>
  <p:clrMapOvr>
    <a:masterClrMapping/>
  </p:clrMapOvr>
  <p:transition>
    <p:randomBar dir="vert"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7118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12926783"/>
      </p:ext>
    </p:extLst>
  </p:cSld>
  <p:clrMapOvr>
    <a:masterClrMapping/>
  </p:clrMapOvr>
  <p:transition>
    <p:randomBar dir="vert"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883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895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96383072"/>
      </p:ext>
    </p:extLst>
  </p:cSld>
  <p:clrMapOvr>
    <a:masterClrMapping/>
  </p:clrMapOvr>
  <p:transition>
    <p:randomBar dir="vert"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70757"/>
      </p:ext>
    </p:extLst>
  </p:cSld>
  <p:clrMapOvr>
    <a:masterClrMapping/>
  </p:clrMapOvr>
  <p:transition>
    <p:randomBar dir="vert"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82328"/>
      </p:ext>
    </p:extLst>
  </p:cSld>
  <p:clrMapOvr>
    <a:masterClrMapping/>
  </p:clrMapOvr>
  <p:transition>
    <p:randomBar dir="vert"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68881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0720680"/>
      </p:ext>
    </p:extLst>
  </p:cSld>
  <p:clrMapOvr>
    <a:masterClrMapping/>
  </p:clrMapOvr>
  <p:transition>
    <p:randomBar dir="vert"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04363172"/>
      </p:ext>
    </p:extLst>
  </p:cSld>
  <p:clrMapOvr>
    <a:masterClrMapping/>
  </p:clrMapOvr>
  <p:transition>
    <p:randomBar dir="vert"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50212371"/>
      </p:ext>
    </p:extLst>
  </p:cSld>
  <p:clrMapOvr>
    <a:masterClrMapping/>
  </p:clrMapOvr>
  <p:transition>
    <p:randomBar dir="vert"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19452363"/>
      </p:ext>
    </p:extLst>
  </p:cSld>
  <p:clrMapOvr>
    <a:masterClrMapping/>
  </p:clrMapOvr>
  <p:transition>
    <p:randomBar dir="vert"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4749"/>
      </p:ext>
    </p:extLst>
  </p:cSld>
  <p:clrMapOvr>
    <a:masterClrMapping/>
  </p:clrMapOvr>
  <p:transition>
    <p:randomBar dir="vert"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98527"/>
      </p:ext>
    </p:extLst>
  </p:cSld>
  <p:clrMapOvr>
    <a:masterClrMapping/>
  </p:clrMapOvr>
  <p:transition>
    <p:randomBar dir="vert"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916553"/>
      </p:ext>
    </p:extLst>
  </p:cSld>
  <p:clrMapOvr>
    <a:masterClrMapping/>
  </p:clrMapOvr>
  <p:transition>
    <p:randomBar dir="vert"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23781"/>
      </p:ext>
    </p:extLst>
  </p:cSld>
  <p:clrMapOvr>
    <a:masterClrMapping/>
  </p:clrMapOvr>
  <p:transition>
    <p:randomBar dir="vert"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406309"/>
      </p:ext>
    </p:extLst>
  </p:cSld>
  <p:clrMapOvr>
    <a:masterClrMapping/>
  </p:clrMapOvr>
  <p:transition>
    <p:randomBar dir="vert"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54337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7237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2763"/>
      </p:ext>
    </p:extLst>
  </p:cSld>
  <p:clrMapOvr>
    <a:masterClrMapping/>
  </p:clrMapOvr>
  <p:transition>
    <p:randomBar dir="vert"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517295"/>
      </p:ext>
    </p:extLst>
  </p:cSld>
  <p:clrMapOvr>
    <a:masterClrMapping/>
  </p:clrMapOvr>
  <p:transition>
    <p:randomBar dir="vert"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76638"/>
      </p:ext>
    </p:extLst>
  </p:cSld>
  <p:clrMapOvr>
    <a:masterClrMapping/>
  </p:clrMapOvr>
  <p:transition>
    <p:randomBar dir="vert"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77699"/>
      </p:ext>
    </p:extLst>
  </p:cSld>
  <p:clrMapOvr>
    <a:masterClrMapping/>
  </p:clrMapOvr>
  <p:transition>
    <p:randomBar dir="vert"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12784"/>
      </p:ext>
    </p:extLst>
  </p:cSld>
  <p:clrMapOvr>
    <a:masterClrMapping/>
  </p:clrMapOvr>
  <p:transition>
    <p:randomBar dir="vert"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664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186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24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733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5203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13524875"/>
      </p:ext>
    </p:extLst>
  </p:cSld>
  <p:clrMapOvr>
    <a:masterClrMapping/>
  </p:clrMapOvr>
  <p:transition>
    <p:randomBar dir="vert"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9598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5714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3660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2384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556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10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046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729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681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923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774"/>
      </p:ext>
    </p:extLst>
  </p:cSld>
  <p:clrMapOvr>
    <a:masterClrMapping/>
  </p:clrMapOvr>
  <p:transition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636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425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7423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043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461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2121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848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2729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36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418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643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80718237"/>
      </p:ext>
    </p:extLst>
  </p:cSld>
  <p:clrMapOvr>
    <a:masterClrMapping/>
  </p:clrMapOvr>
  <p:transition>
    <p:randomBar dir="vert"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023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67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8492794"/>
      </p:ext>
    </p:extLst>
  </p:cSld>
  <p:clrMapOvr>
    <a:masterClrMapping/>
  </p:clrMapOvr>
  <p:transition>
    <p:randomBar dir="vert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414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60620990"/>
      </p:ext>
    </p:extLst>
  </p:cSld>
  <p:clrMapOvr>
    <a:masterClrMapping/>
  </p:clrMapOvr>
  <p:transition>
    <p:randomBar dir="vert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75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8103784"/>
      </p:ext>
    </p:extLst>
  </p:cSld>
  <p:clrMapOvr>
    <a:masterClrMapping/>
  </p:clrMapOvr>
  <p:transition>
    <p:randomBar dir="vert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7431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01867893"/>
      </p:ext>
    </p:extLst>
  </p:cSld>
  <p:clrMapOvr>
    <a:masterClrMapping/>
  </p:clrMapOvr>
  <p:transition>
    <p:randomBar dir="vert"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369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47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3663185"/>
      </p:ext>
    </p:extLst>
  </p:cSld>
  <p:clrMapOvr>
    <a:masterClrMapping/>
  </p:clrMapOvr>
  <p:transition>
    <p:randomBar dir="vert"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8150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207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745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382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796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537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227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7433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1322851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57949951"/>
      </p:ext>
    </p:extLst>
  </p:cSld>
  <p:clrMapOvr>
    <a:masterClrMapping/>
  </p:clrMapOvr>
  <p:transition>
    <p:randomBar dir="vert"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494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95048733"/>
      </p:ext>
    </p:extLst>
  </p:cSld>
  <p:clrMapOvr>
    <a:masterClrMapping/>
  </p:clrMapOvr>
  <p:transition>
    <p:randomBar dir="vert"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7293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74416891"/>
      </p:ext>
    </p:extLst>
  </p:cSld>
  <p:clrMapOvr>
    <a:masterClrMapping/>
  </p:clrMapOvr>
  <p:transition>
    <p:randomBar dir="vert"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199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86488470"/>
      </p:ext>
    </p:extLst>
  </p:cSld>
  <p:clrMapOvr>
    <a:masterClrMapping/>
  </p:clrMapOvr>
  <p:transition>
    <p:randomBar dir="vert"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1297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51359693"/>
      </p:ext>
    </p:extLst>
  </p:cSld>
  <p:clrMapOvr>
    <a:masterClrMapping/>
  </p:clrMapOvr>
  <p:transition>
    <p:randomBar dir="vert"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6504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270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372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04038613"/>
      </p:ext>
    </p:extLst>
  </p:cSld>
  <p:clrMapOvr>
    <a:masterClrMapping/>
  </p:clrMapOvr>
  <p:transition>
    <p:randomBar dir="vert"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72291"/>
      </p:ext>
    </p:extLst>
  </p:cSld>
  <p:clrMapOvr>
    <a:masterClrMapping/>
  </p:clrMapOvr>
  <p:transition>
    <p:randomBar dir="vert"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19663"/>
      </p:ext>
    </p:extLst>
  </p:cSld>
  <p:clrMapOvr>
    <a:masterClrMapping/>
  </p:clrMapOvr>
  <p:transition>
    <p:randomBar dir="vert"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984711"/>
      </p:ext>
    </p:extLst>
  </p:cSld>
  <p:clrMapOvr>
    <a:masterClrMapping/>
  </p:clrMapOvr>
  <p:transition>
    <p:randomBar dir="vert"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64273108"/>
      </p:ext>
    </p:extLst>
  </p:cSld>
  <p:clrMapOvr>
    <a:masterClrMapping/>
  </p:clrMapOvr>
  <p:transition>
    <p:randomBar dir="vert"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4516163"/>
      </p:ext>
    </p:extLst>
  </p:cSld>
  <p:clrMapOvr>
    <a:masterClrMapping/>
  </p:clrMapOvr>
  <p:transition>
    <p:randomBar dir="vert"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60467238"/>
      </p:ext>
    </p:extLst>
  </p:cSld>
  <p:clrMapOvr>
    <a:masterClrMapping/>
  </p:clrMapOvr>
  <p:transition>
    <p:randomBar dir="vert"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91262"/>
      </p:ext>
    </p:extLst>
  </p:cSld>
  <p:clrMapOvr>
    <a:masterClrMapping/>
  </p:clrMapOvr>
  <p:transition>
    <p:randomBar dir="vert"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66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6199522"/>
      </p:ext>
    </p:extLst>
  </p:cSld>
  <p:clrMapOvr>
    <a:masterClrMapping/>
  </p:clrMapOvr>
  <p:transition>
    <p:randomBar dir="vert"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07890"/>
      </p:ext>
    </p:extLst>
  </p:cSld>
  <p:clrMapOvr>
    <a:masterClrMapping/>
  </p:clrMapOvr>
  <p:transition>
    <p:randomBar dir="vert"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775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20105"/>
      </p:ext>
    </p:extLst>
  </p:cSld>
  <p:clrMapOvr>
    <a:masterClrMapping/>
  </p:clrMapOvr>
  <p:transition>
    <p:randomBar dir="vert"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654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148492"/>
      </p:ext>
    </p:extLst>
  </p:cSld>
  <p:clrMapOvr>
    <a:masterClrMapping/>
  </p:clrMapOvr>
  <p:transition>
    <p:randomBar dir="vert"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069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56102"/>
      </p:ext>
    </p:extLst>
  </p:cSld>
  <p:clrMapOvr>
    <a:masterClrMapping/>
  </p:clrMapOvr>
  <p:transition>
    <p:randomBar dir="vert"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53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088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592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0084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129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973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424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107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2110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  <p:transition>
    <p:randomBar dir="vert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5857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20530"/>
      </p:ext>
    </p:extLst>
  </p:cSld>
  <p:clrMapOvr>
    <a:masterClrMapping/>
  </p:clrMapOvr>
  <p:transition>
    <p:randomBar dir="vert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53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095147"/>
      </p:ext>
    </p:extLst>
  </p:cSld>
  <p:clrMapOvr>
    <a:masterClrMapping/>
  </p:clrMapOvr>
  <p:transition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2023/1/5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1044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12510"/>
      </p:ext>
    </p:extLst>
  </p:cSld>
  <p:clrMapOvr>
    <a:masterClrMapping/>
  </p:clrMapOvr>
  <p:transition>
    <p:randomBar dir="vert"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2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200838"/>
      </p:ext>
    </p:extLst>
  </p:cSld>
  <p:clrMapOvr>
    <a:masterClrMapping/>
  </p:clrMapOvr>
  <p:transition>
    <p:randomBar dir="vert"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60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7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0966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634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83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4822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  <p:transition>
    <p:randomBar dir="vert"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9040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667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5593"/>
      </p:ext>
    </p:extLst>
  </p:cSld>
  <p:clrMapOvr>
    <a:masterClrMapping/>
  </p:clrMapOvr>
  <p:transition>
    <p:randomBar dir="vert"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58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2184"/>
      </p:ext>
    </p:extLst>
  </p:cSld>
  <p:clrMapOvr>
    <a:masterClrMapping/>
  </p:clrMapOvr>
  <p:transition>
    <p:randomBar dir="vert"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449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26468"/>
      </p:ext>
    </p:extLst>
  </p:cSld>
  <p:clrMapOvr>
    <a:masterClrMapping/>
  </p:clrMapOvr>
  <p:transition>
    <p:randomBar dir="vert"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044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29509"/>
      </p:ext>
    </p:extLst>
  </p:cSld>
  <p:clrMapOvr>
    <a:masterClrMapping/>
  </p:clrMapOvr>
  <p:transition>
    <p:randomBar dir="vert"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4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  <p:transition>
    <p:randomBar dir="vert"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761896"/>
      </p:ext>
    </p:extLst>
  </p:cSld>
  <p:clrMapOvr>
    <a:masterClrMapping/>
  </p:clrMapOvr>
  <p:transition>
    <p:randomBar dir="vert"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9645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69316"/>
      </p:ext>
    </p:extLst>
  </p:cSld>
  <p:clrMapOvr>
    <a:masterClrMapping/>
  </p:clrMapOvr>
  <p:transition>
    <p:randomBar dir="vert"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1099"/>
      </p:ext>
    </p:extLst>
  </p:cSld>
  <p:clrMapOvr>
    <a:masterClrMapping/>
  </p:clrMapOvr>
  <p:transition>
    <p:randomBar dir="vert"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11261"/>
      </p:ext>
    </p:extLst>
  </p:cSld>
  <p:clrMapOvr>
    <a:masterClrMapping/>
  </p:clrMapOvr>
  <p:transition>
    <p:randomBar dir="vert"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06318"/>
      </p:ext>
    </p:extLst>
  </p:cSld>
  <p:clrMapOvr>
    <a:masterClrMapping/>
  </p:clrMapOvr>
  <p:transition>
    <p:randomBar dir="vert"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64303"/>
      </p:ext>
    </p:extLst>
  </p:cSld>
  <p:clrMapOvr>
    <a:masterClrMapping/>
  </p:clrMapOvr>
  <p:transition>
    <p:randomBar dir="vert"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378559"/>
      </p:ext>
    </p:extLst>
  </p:cSld>
  <p:clrMapOvr>
    <a:masterClrMapping/>
  </p:clrMapOvr>
  <p:transition>
    <p:randomBar dir="vert"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928"/>
      </p:ext>
    </p:extLst>
  </p:cSld>
  <p:clrMapOvr>
    <a:masterClrMapping/>
  </p:clrMapOvr>
  <p:transition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  <p:transition>
    <p:randomBar dir="vert"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  <p:transition>
    <p:randomBar dir="vert"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130968"/>
      </p:ext>
    </p:extLst>
  </p:cSld>
  <p:clrMapOvr>
    <a:masterClrMapping/>
  </p:clrMapOvr>
  <p:transition>
    <p:randomBar dir="vert"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  <p:transition>
    <p:randomBar dir="vert"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  <p:transition>
    <p:randomBar dir="vert"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  <p:transition>
    <p:randomBar dir="vert"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  <p:transition>
    <p:randomBar dir="vert"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  <p:transition>
    <p:randomBar dir="vert"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  <p:transition>
    <p:randomBar dir="vert"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  <p:transition>
    <p:randomBar dir="vert"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84194"/>
      </p:ext>
    </p:extLst>
  </p:cSld>
  <p:clrMapOvr>
    <a:masterClrMapping/>
  </p:clrMapOvr>
  <p:transition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  <p:transition>
    <p:randomBar dir="vert"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1553"/>
      </p:ext>
    </p:extLst>
  </p:cSld>
  <p:clrMapOvr>
    <a:masterClrMapping/>
  </p:clrMapOvr>
  <p:transition>
    <p:randomBar dir="vert"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700753"/>
      </p:ext>
    </p:extLst>
  </p:cSld>
  <p:clrMapOvr>
    <a:masterClrMapping/>
  </p:clrMapOvr>
  <p:transition>
    <p:randomBar dir="vert"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53621"/>
      </p:ext>
    </p:extLst>
  </p:cSld>
  <p:clrMapOvr>
    <a:masterClrMapping/>
  </p:clrMapOvr>
  <p:transition>
    <p:randomBar dir="vert"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22706"/>
      </p:ext>
    </p:extLst>
  </p:cSld>
  <p:clrMapOvr>
    <a:masterClrMapping/>
  </p:clrMapOvr>
  <p:transition>
    <p:randomBar dir="vert"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73830"/>
      </p:ext>
    </p:extLst>
  </p:cSld>
  <p:clrMapOvr>
    <a:masterClrMapping/>
  </p:clrMapOvr>
  <p:transition>
    <p:randomBar dir="vert"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01044"/>
      </p:ext>
    </p:extLst>
  </p:cSld>
  <p:clrMapOvr>
    <a:masterClrMapping/>
  </p:clrMapOvr>
  <p:transition>
    <p:randomBar dir="vert"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04004"/>
      </p:ext>
    </p:extLst>
  </p:cSld>
  <p:clrMapOvr>
    <a:masterClrMapping/>
  </p:clrMapOvr>
  <p:transition>
    <p:randomBar dir="vert"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8139"/>
      </p:ext>
    </p:extLst>
  </p:cSld>
  <p:clrMapOvr>
    <a:masterClrMapping/>
  </p:clrMapOvr>
  <p:transition>
    <p:randomBar dir="vert"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600823"/>
      </p:ext>
    </p:extLst>
  </p:cSld>
  <p:clrMapOvr>
    <a:masterClrMapping/>
  </p:clrMapOvr>
  <p:transition>
    <p:randomBar dir="vert"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1749888"/>
      </p:ext>
    </p:extLst>
  </p:cSld>
  <p:clrMapOvr>
    <a:masterClrMapping/>
  </p:clrMapOvr>
  <p:transition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  <p:transition>
    <p:randomBar dir="vert"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35828631"/>
      </p:ext>
    </p:extLst>
  </p:cSld>
  <p:clrMapOvr>
    <a:masterClrMapping/>
  </p:clrMapOvr>
  <p:transition>
    <p:randomBar dir="vert"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9753576"/>
      </p:ext>
    </p:extLst>
  </p:cSld>
  <p:clrMapOvr>
    <a:masterClrMapping/>
  </p:clrMapOvr>
  <p:transition>
    <p:randomBar dir="vert"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393746"/>
      </p:ext>
    </p:extLst>
  </p:cSld>
  <p:clrMapOvr>
    <a:masterClrMapping/>
  </p:clrMapOvr>
  <p:transition>
    <p:randomBar dir="vert"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9265663"/>
      </p:ext>
    </p:extLst>
  </p:cSld>
  <p:clrMapOvr>
    <a:masterClrMapping/>
  </p:clrMapOvr>
  <p:transition>
    <p:randomBar dir="vert"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21630"/>
      </p:ext>
    </p:extLst>
  </p:cSld>
  <p:clrMapOvr>
    <a:masterClrMapping/>
  </p:clrMapOvr>
  <p:transition>
    <p:randomBar dir="vert"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20415"/>
      </p:ext>
    </p:extLst>
  </p:cSld>
  <p:clrMapOvr>
    <a:masterClrMapping/>
  </p:clrMapOvr>
  <p:transition>
    <p:randomBar dir="vert"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97730"/>
      </p:ext>
    </p:extLst>
  </p:cSld>
  <p:clrMapOvr>
    <a:masterClrMapping/>
  </p:clrMapOvr>
  <p:transition>
    <p:randomBar dir="vert"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50845"/>
      </p:ext>
    </p:extLst>
  </p:cSld>
  <p:clrMapOvr>
    <a:masterClrMapping/>
  </p:clrMapOvr>
  <p:transition>
    <p:randomBar dir="vert"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39346"/>
      </p:ext>
    </p:extLst>
  </p:cSld>
  <p:clrMapOvr>
    <a:masterClrMapping/>
  </p:clrMapOvr>
  <p:transition>
    <p:randomBar dir="vert"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54624"/>
      </p:ext>
    </p:extLst>
  </p:cSld>
  <p:clrMapOvr>
    <a:masterClrMapping/>
  </p:clrMapOvr>
  <p:transition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46649691"/>
      </p:ext>
    </p:extLst>
  </p:cSld>
  <p:clrMapOvr>
    <a:masterClrMapping/>
  </p:clrMapOvr>
  <p:transition>
    <p:randomBar dir="vert"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70523"/>
      </p:ext>
    </p:extLst>
  </p:cSld>
  <p:clrMapOvr>
    <a:masterClrMapping/>
  </p:clrMapOvr>
  <p:transition>
    <p:randomBar dir="vert"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9535"/>
      </p:ext>
    </p:extLst>
  </p:cSld>
  <p:clrMapOvr>
    <a:masterClrMapping/>
  </p:clrMapOvr>
  <p:transition>
    <p:randomBar dir="vert"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20989"/>
      </p:ext>
    </p:extLst>
  </p:cSld>
  <p:clrMapOvr>
    <a:masterClrMapping/>
  </p:clrMapOvr>
  <p:transition>
    <p:randomBar dir="vert"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50339"/>
      </p:ext>
    </p:extLst>
  </p:cSld>
  <p:clrMapOvr>
    <a:masterClrMapping/>
  </p:clrMapOvr>
  <p:transition>
    <p:randomBar dir="vert"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9868"/>
      </p:ext>
    </p:extLst>
  </p:cSld>
  <p:clrMapOvr>
    <a:masterClrMapping/>
  </p:clrMapOvr>
  <p:transition>
    <p:randomBar dir="vert"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2023/1/5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  <p:transition>
    <p:randomBar dir="vert"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  <p:transition>
    <p:randomBar dir="vert"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82640"/>
      </p:ext>
    </p:extLst>
  </p:cSld>
  <p:clrMapOvr>
    <a:masterClrMapping/>
  </p:clrMapOvr>
  <p:transition>
    <p:randomBar dir="vert"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27285"/>
      </p:ext>
    </p:extLst>
  </p:cSld>
  <p:clrMapOvr>
    <a:masterClrMapping/>
  </p:clrMapOvr>
  <p:transition>
    <p:randomBar dir="vert"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79726"/>
      </p:ext>
    </p:extLst>
  </p:cSld>
  <p:clrMapOvr>
    <a:masterClrMapping/>
  </p:clrMapOvr>
  <p:transition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3769"/>
      </p:ext>
    </p:extLst>
  </p:cSld>
  <p:clrMapOvr>
    <a:masterClrMapping/>
  </p:clrMapOvr>
  <p:transition>
    <p:randomBar dir="vert"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96747"/>
      </p:ext>
    </p:extLst>
  </p:cSld>
  <p:clrMapOvr>
    <a:masterClrMapping/>
  </p:clrMapOvr>
  <p:transition>
    <p:randomBar dir="vert"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21163"/>
      </p:ext>
    </p:extLst>
  </p:cSld>
  <p:clrMapOvr>
    <a:masterClrMapping/>
  </p:clrMapOvr>
  <p:transition>
    <p:randomBar dir="vert"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219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9036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560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5090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1917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919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2023/1/5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  <p:transition>
    <p:randomBar dir="vert"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935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84225"/>
      </p:ext>
    </p:extLst>
  </p:cSld>
  <p:clrMapOvr>
    <a:masterClrMapping/>
  </p:clrMapOvr>
  <p:transition>
    <p:randomBar dir="vert"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9945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138524"/>
      </p:ext>
    </p:extLst>
  </p:cSld>
  <p:clrMapOvr>
    <a:masterClrMapping/>
  </p:clrMapOvr>
  <p:transition>
    <p:randomBar dir="vert"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005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473520"/>
      </p:ext>
    </p:extLst>
  </p:cSld>
  <p:clrMapOvr>
    <a:masterClrMapping/>
  </p:clrMapOvr>
  <p:transition>
    <p:randomBar dir="vert"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240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386034"/>
      </p:ext>
    </p:extLst>
  </p:cSld>
  <p:clrMapOvr>
    <a:masterClrMapping/>
  </p:clrMapOvr>
  <p:transition>
    <p:randomBar dir="vert"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8302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87815"/>
      </p:ext>
    </p:extLst>
  </p:cSld>
  <p:clrMapOvr>
    <a:masterClrMapping/>
  </p:clrMapOvr>
  <p:transition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67623"/>
      </p:ext>
    </p:extLst>
  </p:cSld>
  <p:clrMapOvr>
    <a:masterClrMapping/>
  </p:clrMapOvr>
  <p:transition>
    <p:randomBar dir="vert"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317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3521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0137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10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507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452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380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2267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23786"/>
      </p:ext>
    </p:extLst>
  </p:cSld>
  <p:clrMapOvr>
    <a:masterClrMapping/>
  </p:clrMapOvr>
  <p:transition>
    <p:randomBar dir="vert"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720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830809"/>
      </p:ext>
    </p:extLst>
  </p:cSld>
  <p:clrMapOvr>
    <a:masterClrMapping/>
  </p:clrMapOvr>
  <p:transition>
    <p:randomBar dir="vert"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611756"/>
      </p:ext>
    </p:extLst>
  </p:cSld>
  <p:clrMapOvr>
    <a:masterClrMapping/>
  </p:clrMapOvr>
  <p:transition>
    <p:randomBar dir="vert"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7479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792784"/>
      </p:ext>
    </p:extLst>
  </p:cSld>
  <p:clrMapOvr>
    <a:masterClrMapping/>
  </p:clrMapOvr>
  <p:transition>
    <p:randomBar dir="vert"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381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2784"/>
      </p:ext>
    </p:extLst>
  </p:cSld>
  <p:clrMapOvr>
    <a:masterClrMapping/>
  </p:clrMapOvr>
  <p:transition>
    <p:randomBar dir="vert"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1395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505181"/>
      </p:ext>
    </p:extLst>
  </p:cSld>
  <p:clrMapOvr>
    <a:masterClrMapping/>
  </p:clrMapOvr>
  <p:transition>
    <p:randomBar dir="vert"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0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90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900260"/>
      </p:ext>
    </p:extLst>
  </p:cSld>
  <p:clrMapOvr>
    <a:masterClrMapping/>
  </p:clrMapOvr>
  <p:transition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10554"/>
      </p:ext>
    </p:extLst>
  </p:cSld>
  <p:clrMapOvr>
    <a:masterClrMapping/>
  </p:clrMapOvr>
  <p:transition>
    <p:randomBar dir="vert"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556853"/>
      </p:ext>
    </p:extLst>
  </p:cSld>
  <p:clrMapOvr>
    <a:masterClrMapping/>
  </p:clrMapOvr>
  <p:transition>
    <p:randomBar dir="vert"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347450"/>
      </p:ext>
    </p:extLst>
  </p:cSld>
  <p:clrMapOvr>
    <a:masterClrMapping/>
  </p:clrMapOvr>
  <p:transition>
    <p:randomBar dir="vert"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95177"/>
      </p:ext>
    </p:extLst>
  </p:cSld>
  <p:clrMapOvr>
    <a:masterClrMapping/>
  </p:clrMapOvr>
  <p:transition>
    <p:randomBar dir="vert"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44"/>
      </p:ext>
    </p:extLst>
  </p:cSld>
  <p:clrMapOvr>
    <a:masterClrMapping/>
  </p:clrMapOvr>
  <p:transition>
    <p:randomBar dir="vert"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135894"/>
      </p:ext>
    </p:extLst>
  </p:cSld>
  <p:clrMapOvr>
    <a:masterClrMapping/>
  </p:clrMapOvr>
  <p:transition>
    <p:randomBar dir="vert"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09316"/>
      </p:ext>
    </p:extLst>
  </p:cSld>
  <p:clrMapOvr>
    <a:masterClrMapping/>
  </p:clrMapOvr>
  <p:transition>
    <p:randomBar dir="vert"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40214"/>
      </p:ext>
    </p:extLst>
  </p:cSld>
  <p:clrMapOvr>
    <a:masterClrMapping/>
  </p:clrMapOvr>
  <p:transition>
    <p:randomBar dir="vert"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2211"/>
      </p:ext>
    </p:extLst>
  </p:cSld>
  <p:clrMapOvr>
    <a:masterClrMapping/>
  </p:clrMapOvr>
  <p:transition>
    <p:randomBar dir="vert"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7466"/>
      </p:ext>
    </p:extLst>
  </p:cSld>
  <p:clrMapOvr>
    <a:masterClrMapping/>
  </p:clrMapOvr>
  <p:transition>
    <p:randomBar dir="vert"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3083"/>
      </p:ext>
    </p:extLst>
  </p:cSld>
  <p:clrMapOvr>
    <a:masterClrMapping/>
  </p:clrMapOvr>
  <p:transition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242040"/>
      </p:ext>
    </p:extLst>
  </p:cSld>
  <p:clrMapOvr>
    <a:masterClrMapping/>
  </p:clrMapOvr>
  <p:transition>
    <p:randomBar dir="vert"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4327"/>
      </p:ext>
    </p:extLst>
  </p:cSld>
  <p:clrMapOvr>
    <a:masterClrMapping/>
  </p:clrMapOvr>
  <p:transition>
    <p:randomBar dir="vert"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57435"/>
      </p:ext>
    </p:extLst>
  </p:cSld>
  <p:clrMapOvr>
    <a:masterClrMapping/>
  </p:clrMapOvr>
  <p:transition>
    <p:randomBar dir="vert"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21272"/>
      </p:ext>
    </p:extLst>
  </p:cSld>
  <p:clrMapOvr>
    <a:masterClrMapping/>
  </p:clrMapOvr>
  <p:transition>
    <p:randomBar dir="vert"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45714"/>
      </p:ext>
    </p:extLst>
  </p:cSld>
  <p:clrMapOvr>
    <a:masterClrMapping/>
  </p:clrMapOvr>
  <p:transition>
    <p:randomBar dir="vert"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3948"/>
      </p:ext>
    </p:extLst>
  </p:cSld>
  <p:clrMapOvr>
    <a:masterClrMapping/>
  </p:clrMapOvr>
  <p:transition>
    <p:randomBar dir="vert"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86470"/>
      </p:ext>
    </p:extLst>
  </p:cSld>
  <p:clrMapOvr>
    <a:masterClrMapping/>
  </p:clrMapOvr>
  <p:transition>
    <p:randomBar dir="vert"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929"/>
      </p:ext>
    </p:extLst>
  </p:cSld>
  <p:clrMapOvr>
    <a:masterClrMapping/>
  </p:clrMapOvr>
  <p:transition>
    <p:randomBar dir="vert"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3936"/>
      </p:ext>
    </p:extLst>
  </p:cSld>
  <p:clrMapOvr>
    <a:masterClrMapping/>
  </p:clrMapOvr>
  <p:transition>
    <p:randomBar dir="vert"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10343"/>
      </p:ext>
    </p:extLst>
  </p:cSld>
  <p:clrMapOvr>
    <a:masterClrMapping/>
  </p:clrMapOvr>
  <p:transition>
    <p:randomBar dir="vert"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79659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3473"/>
      </p:ext>
    </p:extLst>
  </p:cSld>
  <p:clrMapOvr>
    <a:masterClrMapping/>
  </p:clrMapOvr>
  <p:transition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703547"/>
      </p:ext>
    </p:extLst>
  </p:cSld>
  <p:clrMapOvr>
    <a:masterClrMapping/>
  </p:clrMapOvr>
  <p:transition>
    <p:randomBar dir="vert"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0364"/>
      </p:ext>
    </p:extLst>
  </p:cSld>
  <p:clrMapOvr>
    <a:masterClrMapping/>
  </p:clrMapOvr>
  <p:transition>
    <p:randomBar dir="vert"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0241"/>
      </p:ext>
    </p:extLst>
  </p:cSld>
  <p:clrMapOvr>
    <a:masterClrMapping/>
  </p:clrMapOvr>
  <p:transition>
    <p:randomBar dir="vert"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4210"/>
      </p:ext>
    </p:extLst>
  </p:cSld>
  <p:clrMapOvr>
    <a:masterClrMapping/>
  </p:clrMapOvr>
  <p:transition>
    <p:randomBar dir="vert"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9420"/>
      </p:ext>
    </p:extLst>
  </p:cSld>
  <p:clrMapOvr>
    <a:masterClrMapping/>
  </p:clrMapOvr>
  <p:transition>
    <p:randomBar dir="vert"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75208"/>
      </p:ext>
    </p:extLst>
  </p:cSld>
  <p:clrMapOvr>
    <a:masterClrMapping/>
  </p:clrMapOvr>
  <p:transition>
    <p:randomBar dir="vert"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4214"/>
      </p:ext>
    </p:extLst>
  </p:cSld>
  <p:clrMapOvr>
    <a:masterClrMapping/>
  </p:clrMapOvr>
  <p:transition>
    <p:randomBar dir="vert"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54495"/>
      </p:ext>
    </p:extLst>
  </p:cSld>
  <p:clrMapOvr>
    <a:masterClrMapping/>
  </p:clrMapOvr>
  <p:transition>
    <p:randomBar dir="vert"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9145"/>
      </p:ext>
    </p:extLst>
  </p:cSld>
  <p:clrMapOvr>
    <a:masterClrMapping/>
  </p:clrMapOvr>
  <p:transition>
    <p:randomBar dir="vert"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34993"/>
      </p:ext>
    </p:extLst>
  </p:cSld>
  <p:clrMapOvr>
    <a:masterClrMapping/>
  </p:clrMapOvr>
  <p:transition>
    <p:randomBar dir="vert"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6292"/>
      </p:ext>
    </p:extLst>
  </p:cSld>
  <p:clrMapOvr>
    <a:masterClrMapping/>
  </p:clrMapOvr>
  <p:transition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38823"/>
      </p:ext>
    </p:extLst>
  </p:cSld>
  <p:clrMapOvr>
    <a:masterClrMapping/>
  </p:clrMapOvr>
  <p:transition>
    <p:randomBar dir="vert"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417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476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  <p:transition>
    <p:randomBar dir="vert"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9806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6698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750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260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25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109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659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141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8239"/>
      </p:ext>
    </p:extLst>
  </p:cSld>
  <p:clrMapOvr>
    <a:masterClrMapping/>
  </p:clrMapOvr>
  <p:transition>
    <p:randomBar dir="vert"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  <p:transition>
    <p:randomBar dir="vert"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365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24435"/>
      </p:ext>
    </p:extLst>
  </p:cSld>
  <p:clrMapOvr>
    <a:masterClrMapping/>
  </p:clrMapOvr>
  <p:transition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  <p:transition>
    <p:randomBar dir="vert"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271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0399"/>
      </p:ext>
    </p:extLst>
  </p:cSld>
  <p:clrMapOvr>
    <a:masterClrMapping/>
  </p:clrMapOvr>
  <p:transition>
    <p:randomBar dir="vert"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120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53179"/>
      </p:ext>
    </p:extLst>
  </p:cSld>
  <p:clrMapOvr>
    <a:masterClrMapping/>
  </p:clrMapOvr>
  <p:transition>
    <p:randomBar dir="vert"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7137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2797"/>
      </p:ext>
    </p:extLst>
  </p:cSld>
  <p:clrMapOvr>
    <a:masterClrMapping/>
  </p:clrMapOvr>
  <p:transition>
    <p:randomBar dir="vert"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7861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056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8396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416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  <p:transition>
    <p:randomBar dir="vert"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089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862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552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845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62442"/>
      </p:ext>
    </p:extLst>
  </p:cSld>
  <p:clrMapOvr>
    <a:masterClrMapping/>
  </p:clrMapOvr>
  <p:transition>
    <p:randomBar dir="vert"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906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77079"/>
      </p:ext>
    </p:extLst>
  </p:cSld>
  <p:clrMapOvr>
    <a:masterClrMapping/>
  </p:clrMapOvr>
  <p:transition>
    <p:randomBar dir="vert"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044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6361"/>
      </p:ext>
    </p:extLst>
  </p:cSld>
  <p:clrMapOvr>
    <a:masterClrMapping/>
  </p:clrMapOvr>
  <p:transition>
    <p:randomBar dir="vert"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7519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  <p:transition>
    <p:randomBar dir="vert"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79855"/>
      </p:ext>
    </p:extLst>
  </p:cSld>
  <p:clrMapOvr>
    <a:masterClrMapping/>
  </p:clrMapOvr>
  <p:transition>
    <p:randomBar dir="vert"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757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6487"/>
      </p:ext>
    </p:extLst>
  </p:cSld>
  <p:clrMapOvr>
    <a:masterClrMapping/>
  </p:clrMapOvr>
  <p:transition>
    <p:randomBar dir="vert"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7256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2023/1/5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  <p:transition>
    <p:randomBar dir="vert"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  <p:transition>
    <p:randomBar dir="vert"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  <p:transition>
    <p:randomBar dir="vert"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  <p:transition>
    <p:randomBar dir="vert"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  <p:transition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376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02768"/>
      </p:ext>
    </p:extLst>
  </p:cSld>
  <p:clrMapOvr>
    <a:masterClrMapping/>
  </p:clrMapOvr>
  <p:transition>
    <p:randomBar dir="vert"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  <p:transition>
    <p:randomBar dir="vert"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84971"/>
      </p:ext>
    </p:extLst>
  </p:cSld>
  <p:clrMapOvr>
    <a:masterClrMapping/>
  </p:clrMapOvr>
  <p:transition>
    <p:randomBar dir="vert"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49066"/>
      </p:ext>
    </p:extLst>
  </p:cSld>
  <p:clrMapOvr>
    <a:masterClrMapping/>
  </p:clrMapOvr>
  <p:transition>
    <p:randomBar dir="vert"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191252"/>
      </p:ext>
    </p:extLst>
  </p:cSld>
  <p:clrMapOvr>
    <a:masterClrMapping/>
  </p:clrMapOvr>
  <p:transition>
    <p:randomBar dir="vert"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83338"/>
      </p:ext>
    </p:extLst>
  </p:cSld>
  <p:clrMapOvr>
    <a:masterClrMapping/>
  </p:clrMapOvr>
  <p:transition>
    <p:randomBar dir="vert"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57666"/>
      </p:ext>
    </p:extLst>
  </p:cSld>
  <p:clrMapOvr>
    <a:masterClrMapping/>
  </p:clrMapOvr>
  <p:transition>
    <p:randomBar dir="vert"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23457"/>
      </p:ext>
    </p:extLst>
  </p:cSld>
  <p:clrMapOvr>
    <a:masterClrMapping/>
  </p:clrMapOvr>
  <p:transition>
    <p:randomBar dir="vert"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  <p:transition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5023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  <p:transition>
    <p:randomBar dir="vert"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  <p:transition>
    <p:randomBar dir="vert"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  <p:transition>
    <p:randomBar dir="vert"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  <p:transition>
    <p:randomBar dir="vert"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775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76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505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6327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1324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11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57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1768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05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797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4660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7157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256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4933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260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651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3624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40808"/>
      </p:ext>
    </p:extLst>
  </p:cSld>
  <p:clrMapOvr>
    <a:masterClrMapping/>
  </p:clrMapOvr>
  <p:transition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8510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2912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1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070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8446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763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827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307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686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3892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0465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5114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7240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69555"/>
      </p:ext>
    </p:extLst>
  </p:cSld>
  <p:clrMapOvr>
    <a:masterClrMapping/>
  </p:clrMapOvr>
  <p:transition>
    <p:randomBar dir="vert"/>
  </p:transition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60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90064"/>
      </p:ext>
    </p:extLst>
  </p:cSld>
  <p:clrMapOvr>
    <a:masterClrMapping/>
  </p:clrMapOvr>
  <p:transition>
    <p:randomBar dir="vert"/>
  </p:transition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9829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36547"/>
      </p:ext>
    </p:extLst>
  </p:cSld>
  <p:clrMapOvr>
    <a:masterClrMapping/>
  </p:clrMapOvr>
  <p:transition>
    <p:randomBar dir="vert"/>
  </p:transition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530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6610"/>
      </p:ext>
    </p:extLst>
  </p:cSld>
  <p:clrMapOvr>
    <a:masterClrMapping/>
  </p:clrMapOvr>
  <p:transition>
    <p:randomBar dir="vert"/>
  </p:transition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978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5677"/>
      </p:ext>
    </p:extLst>
  </p:cSld>
  <p:clrMapOvr>
    <a:masterClrMapping/>
  </p:clrMapOvr>
  <p:transition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036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97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93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813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753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00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6146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30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7152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6279"/>
      </p:ext>
    </p:extLst>
  </p:cSld>
  <p:clrMapOvr>
    <a:masterClrMapping/>
  </p:clrMapOvr>
  <p:transition>
    <p:randomBar dir="vert"/>
  </p:transition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46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6124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77791"/>
      </p:ext>
    </p:extLst>
  </p:cSld>
  <p:clrMapOvr>
    <a:masterClrMapping/>
  </p:clrMapOvr>
  <p:transition>
    <p:randomBar dir="vert"/>
  </p:transition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8803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50980"/>
      </p:ext>
    </p:extLst>
  </p:cSld>
  <p:clrMapOvr>
    <a:masterClrMapping/>
  </p:clrMapOvr>
  <p:transition>
    <p:randomBar dir="vert"/>
  </p:transition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4738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99909"/>
      </p:ext>
    </p:extLst>
  </p:cSld>
  <p:clrMapOvr>
    <a:masterClrMapping/>
  </p:clrMapOvr>
  <p:transition>
    <p:randomBar dir="vert"/>
  </p:transition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439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65886"/>
      </p:ext>
    </p:extLst>
  </p:cSld>
  <p:clrMapOvr>
    <a:masterClrMapping/>
  </p:clrMapOvr>
  <p:transition>
    <p:randomBar dir="vert"/>
  </p:transition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547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2023/1/5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90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85780279"/>
      </p:ext>
    </p:extLst>
  </p:cSld>
  <p:clrMapOvr>
    <a:masterClrMapping/>
  </p:clrMapOvr>
  <p:transition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944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656357"/>
      </p:ext>
    </p:extLst>
  </p:cSld>
  <p:clrMapOvr>
    <a:masterClrMapping/>
  </p:clrMapOvr>
  <p:transition>
    <p:randomBar dir="vert"/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9554"/>
      </p:ext>
    </p:extLst>
  </p:cSld>
  <p:clrMapOvr>
    <a:masterClrMapping/>
  </p:clrMapOvr>
  <p:transition>
    <p:randomBar dir="vert"/>
  </p:transition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8179"/>
      </p:ext>
    </p:extLst>
  </p:cSld>
  <p:clrMapOvr>
    <a:masterClrMapping/>
  </p:clrMapOvr>
  <p:transition>
    <p:randomBar dir="vert"/>
  </p:transition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2023/1/5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98225729"/>
      </p:ext>
    </p:extLst>
  </p:cSld>
  <p:clrMapOvr>
    <a:masterClrMapping/>
  </p:clrMapOvr>
  <p:transition>
    <p:randomBar dir="vert"/>
  </p:transition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06242"/>
      </p:ext>
    </p:extLst>
  </p:cSld>
  <p:clrMapOvr>
    <a:masterClrMapping/>
  </p:clrMapOvr>
  <p:transition>
    <p:randomBar dir="vert"/>
  </p:transition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2023/1/5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60782"/>
      </p:ext>
    </p:extLst>
  </p:cSld>
  <p:clrMapOvr>
    <a:masterClrMapping/>
  </p:clrMapOvr>
  <p:transition>
    <p:randomBar dir="vert"/>
  </p:transition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  <p:transition>
    <p:randomBar dir="vert"/>
  </p:transition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748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9035"/>
      </p:ext>
    </p:extLst>
  </p:cSld>
  <p:clrMapOvr>
    <a:masterClrMapping/>
  </p:clrMapOvr>
  <p:transition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512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148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6677"/>
      </p:ext>
    </p:extLst>
  </p:cSld>
  <p:clrMapOvr>
    <a:masterClrMapping/>
  </p:clrMapOvr>
  <p:transition>
    <p:randomBar dir="vert"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8667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75198"/>
      </p:ext>
    </p:extLst>
  </p:cSld>
  <p:clrMapOvr>
    <a:masterClrMapping/>
  </p:clrMapOvr>
  <p:transition>
    <p:randomBar dir="vert"/>
  </p:transition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395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53637"/>
      </p:ext>
    </p:extLst>
  </p:cSld>
  <p:clrMapOvr>
    <a:masterClrMapping/>
  </p:clrMapOvr>
  <p:transition>
    <p:randomBar dir="vert"/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8184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83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514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6065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724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523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278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2311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  <p:transition>
    <p:randomBar dir="vert"/>
  </p:transition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453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621"/>
      </p:ext>
    </p:extLst>
  </p:cSld>
  <p:clrMapOvr>
    <a:masterClrMapping/>
  </p:clrMapOvr>
  <p:transition>
    <p:randomBar dir="vert"/>
  </p:transition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657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24708"/>
      </p:ext>
    </p:extLst>
  </p:cSld>
  <p:clrMapOvr>
    <a:masterClrMapping/>
  </p:clrMapOvr>
  <p:transition>
    <p:randomBar dir="vert"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0879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3479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30340"/>
      </p:ext>
    </p:extLst>
  </p:cSld>
  <p:clrMapOvr>
    <a:masterClrMapping/>
  </p:clrMapOvr>
  <p:transition>
    <p:randomBar dir="vert"/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109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42581"/>
      </p:ext>
    </p:extLst>
  </p:cSld>
  <p:clrMapOvr>
    <a:masterClrMapping/>
  </p:clrMapOvr>
  <p:transition>
    <p:randomBar dir="vert"/>
  </p:transition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124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7181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262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7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878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964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421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164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02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7424"/>
      </p:ext>
    </p:extLst>
  </p:cSld>
  <p:clrMapOvr>
    <a:masterClrMapping/>
  </p:clrMapOvr>
  <p:transition>
    <p:randomBar dir="vert"/>
  </p:transition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996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3278"/>
      </p:ext>
    </p:extLst>
  </p:cSld>
  <p:clrMapOvr>
    <a:masterClrMapping/>
  </p:clrMapOvr>
  <p:transition>
    <p:randomBar dir="vert"/>
  </p:transition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2067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48702"/>
      </p:ext>
    </p:extLst>
  </p:cSld>
  <p:clrMapOvr>
    <a:masterClrMapping/>
  </p:clrMapOvr>
  <p:transition>
    <p:randomBar dir="vert"/>
  </p:transition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886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3528"/>
      </p:ext>
    </p:extLst>
  </p:cSld>
  <p:clrMapOvr>
    <a:masterClrMapping/>
  </p:clrMapOvr>
  <p:transition>
    <p:randomBar dir="vert"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856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2526"/>
      </p:ext>
    </p:extLst>
  </p:cSld>
  <p:clrMapOvr>
    <a:masterClrMapping/>
  </p:clrMapOvr>
  <p:transition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49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2367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2023/1/5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  <p:transition>
    <p:randomBar dir="vert"/>
  </p:transition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6650"/>
      </p:ext>
    </p:extLst>
  </p:cSld>
  <p:clrMapOvr>
    <a:masterClrMapping/>
  </p:clrMapOvr>
  <p:transition>
    <p:randomBar dir="vert"/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11707"/>
      </p:ext>
    </p:extLst>
  </p:cSld>
  <p:clrMapOvr>
    <a:masterClrMapping/>
  </p:clrMapOvr>
  <p:transition>
    <p:randomBar dir="vert"/>
  </p:transition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14588"/>
      </p:ext>
    </p:extLst>
  </p:cSld>
  <p:clrMapOvr>
    <a:masterClrMapping/>
  </p:clrMapOvr>
  <p:transition>
    <p:randomBar dir="vert"/>
  </p:transition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2023/1/5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  <p:transition>
    <p:randomBar dir="vert"/>
  </p:transition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37370"/>
      </p:ext>
    </p:extLst>
  </p:cSld>
  <p:clrMapOvr>
    <a:masterClrMapping/>
  </p:clrMapOvr>
  <p:transition>
    <p:randomBar dir="vert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2023/1/5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671" Type="http://schemas.openxmlformats.org/officeDocument/2006/relationships/slideLayout" Target="../slideLayouts/slideLayout671.xml"/><Relationship Id="rId769" Type="http://schemas.openxmlformats.org/officeDocument/2006/relationships/slideLayout" Target="../slideLayouts/slideLayout769.xml"/><Relationship Id="rId21" Type="http://schemas.openxmlformats.org/officeDocument/2006/relationships/slideLayout" Target="../slideLayouts/slideLayout21.xml"/><Relationship Id="rId324" Type="http://schemas.openxmlformats.org/officeDocument/2006/relationships/slideLayout" Target="../slideLayouts/slideLayout324.xml"/><Relationship Id="rId531" Type="http://schemas.openxmlformats.org/officeDocument/2006/relationships/slideLayout" Target="../slideLayouts/slideLayout531.xml"/><Relationship Id="rId629" Type="http://schemas.openxmlformats.org/officeDocument/2006/relationships/slideLayout" Target="../slideLayouts/slideLayout629.xml"/><Relationship Id="rId170" Type="http://schemas.openxmlformats.org/officeDocument/2006/relationships/slideLayout" Target="../slideLayouts/slideLayout170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682" Type="http://schemas.openxmlformats.org/officeDocument/2006/relationships/slideLayout" Target="../slideLayouts/slideLayout682.xml"/><Relationship Id="rId32" Type="http://schemas.openxmlformats.org/officeDocument/2006/relationships/slideLayout" Target="../slideLayouts/slideLayout32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542" Type="http://schemas.openxmlformats.org/officeDocument/2006/relationships/slideLayout" Target="../slideLayouts/slideLayout542.xml"/><Relationship Id="rId181" Type="http://schemas.openxmlformats.org/officeDocument/2006/relationships/slideLayout" Target="../slideLayouts/slideLayout181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86" Type="http://schemas.openxmlformats.org/officeDocument/2006/relationships/slideLayout" Target="../slideLayouts/slideLayout486.xml"/><Relationship Id="rId693" Type="http://schemas.openxmlformats.org/officeDocument/2006/relationships/slideLayout" Target="../slideLayouts/slideLayout693.xml"/><Relationship Id="rId707" Type="http://schemas.openxmlformats.org/officeDocument/2006/relationships/slideLayout" Target="../slideLayouts/slideLayout707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346" Type="http://schemas.openxmlformats.org/officeDocument/2006/relationships/slideLayout" Target="../slideLayouts/slideLayout346.xml"/><Relationship Id="rId553" Type="http://schemas.openxmlformats.org/officeDocument/2006/relationships/slideLayout" Target="../slideLayouts/slideLayout553.xml"/><Relationship Id="rId760" Type="http://schemas.openxmlformats.org/officeDocument/2006/relationships/slideLayout" Target="../slideLayouts/slideLayout76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497" Type="http://schemas.openxmlformats.org/officeDocument/2006/relationships/slideLayout" Target="../slideLayouts/slideLayout497.xml"/><Relationship Id="rId620" Type="http://schemas.openxmlformats.org/officeDocument/2006/relationships/slideLayout" Target="../slideLayouts/slideLayout620.xml"/><Relationship Id="rId718" Type="http://schemas.openxmlformats.org/officeDocument/2006/relationships/slideLayout" Target="../slideLayouts/slideLayout718.xml"/><Relationship Id="rId357" Type="http://schemas.openxmlformats.org/officeDocument/2006/relationships/slideLayout" Target="../slideLayouts/slideLayout357.xml"/><Relationship Id="rId54" Type="http://schemas.openxmlformats.org/officeDocument/2006/relationships/slideLayout" Target="../slideLayouts/slideLayout54.xml"/><Relationship Id="rId217" Type="http://schemas.openxmlformats.org/officeDocument/2006/relationships/slideLayout" Target="../slideLayouts/slideLayout217.xml"/><Relationship Id="rId564" Type="http://schemas.openxmlformats.org/officeDocument/2006/relationships/slideLayout" Target="../slideLayouts/slideLayout564.xml"/><Relationship Id="rId771" Type="http://schemas.openxmlformats.org/officeDocument/2006/relationships/slideLayout" Target="../slideLayouts/slideLayout771.xml"/><Relationship Id="rId424" Type="http://schemas.openxmlformats.org/officeDocument/2006/relationships/slideLayout" Target="../slideLayouts/slideLayout424.xml"/><Relationship Id="rId631" Type="http://schemas.openxmlformats.org/officeDocument/2006/relationships/slideLayout" Target="../slideLayouts/slideLayout631.xml"/><Relationship Id="rId729" Type="http://schemas.openxmlformats.org/officeDocument/2006/relationships/slideLayout" Target="../slideLayouts/slideLayout729.xml"/><Relationship Id="rId270" Type="http://schemas.openxmlformats.org/officeDocument/2006/relationships/slideLayout" Target="../slideLayouts/slideLayout270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575" Type="http://schemas.openxmlformats.org/officeDocument/2006/relationships/slideLayout" Target="../slideLayouts/slideLayout575.xml"/><Relationship Id="rId782" Type="http://schemas.openxmlformats.org/officeDocument/2006/relationships/slideLayout" Target="../slideLayouts/slideLayout78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642" Type="http://schemas.openxmlformats.org/officeDocument/2006/relationships/slideLayout" Target="../slideLayouts/slideLayout642.xml"/><Relationship Id="rId281" Type="http://schemas.openxmlformats.org/officeDocument/2006/relationships/slideLayout" Target="../slideLayouts/slideLayout281.xml"/><Relationship Id="rId502" Type="http://schemas.openxmlformats.org/officeDocument/2006/relationships/slideLayout" Target="../slideLayouts/slideLayout502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86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7.xml"/><Relationship Id="rId239" Type="http://schemas.openxmlformats.org/officeDocument/2006/relationships/slideLayout" Target="../slideLayouts/slideLayout239.xml"/><Relationship Id="rId446" Type="http://schemas.openxmlformats.org/officeDocument/2006/relationships/slideLayout" Target="../slideLayouts/slideLayout446.xml"/><Relationship Id="rId653" Type="http://schemas.openxmlformats.org/officeDocument/2006/relationships/slideLayout" Target="../slideLayouts/slideLayout653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87" Type="http://schemas.openxmlformats.org/officeDocument/2006/relationships/slideLayout" Target="../slideLayouts/slideLayout87.xml"/><Relationship Id="rId513" Type="http://schemas.openxmlformats.org/officeDocument/2006/relationships/slideLayout" Target="../slideLayouts/slideLayout513.xml"/><Relationship Id="rId597" Type="http://schemas.openxmlformats.org/officeDocument/2006/relationships/slideLayout" Target="../slideLayouts/slideLayout597.xml"/><Relationship Id="rId720" Type="http://schemas.openxmlformats.org/officeDocument/2006/relationships/slideLayout" Target="../slideLayouts/slideLayout720.xml"/><Relationship Id="rId152" Type="http://schemas.openxmlformats.org/officeDocument/2006/relationships/slideLayout" Target="../slideLayouts/slideLayout152.xml"/><Relationship Id="rId457" Type="http://schemas.openxmlformats.org/officeDocument/2006/relationships/slideLayout" Target="../slideLayouts/slideLayout457.xml"/><Relationship Id="rId664" Type="http://schemas.openxmlformats.org/officeDocument/2006/relationships/slideLayout" Target="../slideLayouts/slideLayout664.xml"/><Relationship Id="rId14" Type="http://schemas.openxmlformats.org/officeDocument/2006/relationships/slideLayout" Target="../slideLayouts/slideLayout14.xml"/><Relationship Id="rId317" Type="http://schemas.openxmlformats.org/officeDocument/2006/relationships/slideLayout" Target="../slideLayouts/slideLayout317.xml"/><Relationship Id="rId524" Type="http://schemas.openxmlformats.org/officeDocument/2006/relationships/slideLayout" Target="../slideLayouts/slideLayout524.xml"/><Relationship Id="rId731" Type="http://schemas.openxmlformats.org/officeDocument/2006/relationships/slideLayout" Target="../slideLayouts/slideLayout731.xml"/><Relationship Id="rId98" Type="http://schemas.openxmlformats.org/officeDocument/2006/relationships/slideLayout" Target="../slideLayouts/slideLayout98.xml"/><Relationship Id="rId163" Type="http://schemas.openxmlformats.org/officeDocument/2006/relationships/slideLayout" Target="../slideLayouts/slideLayout163.xml"/><Relationship Id="rId370" Type="http://schemas.openxmlformats.org/officeDocument/2006/relationships/slideLayout" Target="../slideLayouts/slideLayout370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675" Type="http://schemas.openxmlformats.org/officeDocument/2006/relationships/slideLayout" Target="../slideLayouts/slideLayout675.xml"/><Relationship Id="rId25" Type="http://schemas.openxmlformats.org/officeDocument/2006/relationships/slideLayout" Target="../slideLayouts/slideLayout25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742" Type="http://schemas.openxmlformats.org/officeDocument/2006/relationships/slideLayout" Target="../slideLayouts/slideLayout74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602" Type="http://schemas.openxmlformats.org/officeDocument/2006/relationships/slideLayout" Target="../slideLayouts/slideLayout602.xml"/><Relationship Id="rId241" Type="http://schemas.openxmlformats.org/officeDocument/2006/relationships/slideLayout" Target="../slideLayouts/slideLayout241.xml"/><Relationship Id="rId479" Type="http://schemas.openxmlformats.org/officeDocument/2006/relationships/slideLayout" Target="../slideLayouts/slideLayout479.xml"/><Relationship Id="rId686" Type="http://schemas.openxmlformats.org/officeDocument/2006/relationships/slideLayout" Target="../slideLayouts/slideLayout686.xml"/><Relationship Id="rId36" Type="http://schemas.openxmlformats.org/officeDocument/2006/relationships/slideLayout" Target="../slideLayouts/slideLayout36.xml"/><Relationship Id="rId339" Type="http://schemas.openxmlformats.org/officeDocument/2006/relationships/slideLayout" Target="../slideLayouts/slideLayout339.xml"/><Relationship Id="rId546" Type="http://schemas.openxmlformats.org/officeDocument/2006/relationships/slideLayout" Target="../slideLayouts/slideLayout546.xml"/><Relationship Id="rId753" Type="http://schemas.openxmlformats.org/officeDocument/2006/relationships/slideLayout" Target="../slideLayouts/slideLayout753.xml"/><Relationship Id="rId101" Type="http://schemas.openxmlformats.org/officeDocument/2006/relationships/slideLayout" Target="../slideLayouts/slideLayout101.xml"/><Relationship Id="rId185" Type="http://schemas.openxmlformats.org/officeDocument/2006/relationships/slideLayout" Target="../slideLayouts/slideLayout185.xml"/><Relationship Id="rId406" Type="http://schemas.openxmlformats.org/officeDocument/2006/relationships/slideLayout" Target="../slideLayouts/slideLayout406.xml"/><Relationship Id="rId392" Type="http://schemas.openxmlformats.org/officeDocument/2006/relationships/slideLayout" Target="../slideLayouts/slideLayout392.xml"/><Relationship Id="rId613" Type="http://schemas.openxmlformats.org/officeDocument/2006/relationships/slideLayout" Target="../slideLayouts/slideLayout613.xml"/><Relationship Id="rId697" Type="http://schemas.openxmlformats.org/officeDocument/2006/relationships/slideLayout" Target="../slideLayouts/slideLayout697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112" Type="http://schemas.openxmlformats.org/officeDocument/2006/relationships/slideLayout" Target="../slideLayouts/slideLayout112.xml"/><Relationship Id="rId557" Type="http://schemas.openxmlformats.org/officeDocument/2006/relationships/slideLayout" Target="../slideLayouts/slideLayout557.xml"/><Relationship Id="rId764" Type="http://schemas.openxmlformats.org/officeDocument/2006/relationships/slideLayout" Target="../slideLayouts/slideLayout764.xml"/><Relationship Id="rId196" Type="http://schemas.openxmlformats.org/officeDocument/2006/relationships/slideLayout" Target="../slideLayouts/slideLayout196.xml"/><Relationship Id="rId417" Type="http://schemas.openxmlformats.org/officeDocument/2006/relationships/slideLayout" Target="../slideLayouts/slideLayout417.xml"/><Relationship Id="rId624" Type="http://schemas.openxmlformats.org/officeDocument/2006/relationships/slideLayout" Target="../slideLayouts/slideLayout624.xml"/><Relationship Id="rId263" Type="http://schemas.openxmlformats.org/officeDocument/2006/relationships/slideLayout" Target="../slideLayouts/slideLayout263.xml"/><Relationship Id="rId470" Type="http://schemas.openxmlformats.org/officeDocument/2006/relationships/slideLayout" Target="../slideLayouts/slideLayout470.xml"/><Relationship Id="rId58" Type="http://schemas.openxmlformats.org/officeDocument/2006/relationships/slideLayout" Target="../slideLayouts/slideLayout58.xml"/><Relationship Id="rId123" Type="http://schemas.openxmlformats.org/officeDocument/2006/relationships/slideLayout" Target="../slideLayouts/slideLayout123.xml"/><Relationship Id="rId330" Type="http://schemas.openxmlformats.org/officeDocument/2006/relationships/slideLayout" Target="../slideLayouts/slideLayout330.xml"/><Relationship Id="rId568" Type="http://schemas.openxmlformats.org/officeDocument/2006/relationships/slideLayout" Target="../slideLayouts/slideLayout568.xml"/><Relationship Id="rId775" Type="http://schemas.openxmlformats.org/officeDocument/2006/relationships/slideLayout" Target="../slideLayouts/slideLayout775.xml"/><Relationship Id="rId428" Type="http://schemas.openxmlformats.org/officeDocument/2006/relationships/slideLayout" Target="../slideLayouts/slideLayout428.xml"/><Relationship Id="rId635" Type="http://schemas.openxmlformats.org/officeDocument/2006/relationships/slideLayout" Target="../slideLayouts/slideLayout635.xml"/><Relationship Id="rId274" Type="http://schemas.openxmlformats.org/officeDocument/2006/relationships/slideLayout" Target="../slideLayouts/slideLayout274.xml"/><Relationship Id="rId481" Type="http://schemas.openxmlformats.org/officeDocument/2006/relationships/slideLayout" Target="../slideLayouts/slideLayout481.xml"/><Relationship Id="rId702" Type="http://schemas.openxmlformats.org/officeDocument/2006/relationships/slideLayout" Target="../slideLayouts/slideLayout702.xml"/><Relationship Id="rId69" Type="http://schemas.openxmlformats.org/officeDocument/2006/relationships/slideLayout" Target="../slideLayouts/slideLayout69.xml"/><Relationship Id="rId134" Type="http://schemas.openxmlformats.org/officeDocument/2006/relationships/slideLayout" Target="../slideLayouts/slideLayout134.xml"/><Relationship Id="rId579" Type="http://schemas.openxmlformats.org/officeDocument/2006/relationships/slideLayout" Target="../slideLayouts/slideLayout579.xml"/><Relationship Id="rId786" Type="http://schemas.openxmlformats.org/officeDocument/2006/relationships/theme" Target="../theme/theme1.xml"/><Relationship Id="rId341" Type="http://schemas.openxmlformats.org/officeDocument/2006/relationships/slideLayout" Target="../slideLayouts/slideLayout341.xml"/><Relationship Id="rId439" Type="http://schemas.openxmlformats.org/officeDocument/2006/relationships/slideLayout" Target="../slideLayouts/slideLayout439.xml"/><Relationship Id="rId646" Type="http://schemas.openxmlformats.org/officeDocument/2006/relationships/slideLayout" Target="../slideLayouts/slideLayout646.xml"/><Relationship Id="rId201" Type="http://schemas.openxmlformats.org/officeDocument/2006/relationships/slideLayout" Target="../slideLayouts/slideLayout201.xml"/><Relationship Id="rId285" Type="http://schemas.openxmlformats.org/officeDocument/2006/relationships/slideLayout" Target="../slideLayouts/slideLayout285.xml"/><Relationship Id="rId506" Type="http://schemas.openxmlformats.org/officeDocument/2006/relationships/slideLayout" Target="../slideLayouts/slideLayout506.xml"/><Relationship Id="rId492" Type="http://schemas.openxmlformats.org/officeDocument/2006/relationships/slideLayout" Target="../slideLayouts/slideLayout492.xml"/><Relationship Id="rId713" Type="http://schemas.openxmlformats.org/officeDocument/2006/relationships/slideLayout" Target="../slideLayouts/slideLayout713.xml"/><Relationship Id="rId145" Type="http://schemas.openxmlformats.org/officeDocument/2006/relationships/slideLayout" Target="../slideLayouts/slideLayout145.xml"/><Relationship Id="rId352" Type="http://schemas.openxmlformats.org/officeDocument/2006/relationships/slideLayout" Target="../slideLayouts/slideLayout352.xml"/><Relationship Id="rId212" Type="http://schemas.openxmlformats.org/officeDocument/2006/relationships/slideLayout" Target="../slideLayouts/slideLayout212.xml"/><Relationship Id="rId657" Type="http://schemas.openxmlformats.org/officeDocument/2006/relationships/slideLayout" Target="../slideLayouts/slideLayout657.xml"/><Relationship Id="rId296" Type="http://schemas.openxmlformats.org/officeDocument/2006/relationships/slideLayout" Target="../slideLayouts/slideLayout296.xml"/><Relationship Id="rId517" Type="http://schemas.openxmlformats.org/officeDocument/2006/relationships/slideLayout" Target="../slideLayouts/slideLayout517.xml"/><Relationship Id="rId724" Type="http://schemas.openxmlformats.org/officeDocument/2006/relationships/slideLayout" Target="../slideLayouts/slideLayout724.xml"/><Relationship Id="rId60" Type="http://schemas.openxmlformats.org/officeDocument/2006/relationships/slideLayout" Target="../slideLayouts/slideLayout60.xml"/><Relationship Id="rId156" Type="http://schemas.openxmlformats.org/officeDocument/2006/relationships/slideLayout" Target="../slideLayouts/slideLayout156.xml"/><Relationship Id="rId363" Type="http://schemas.openxmlformats.org/officeDocument/2006/relationships/slideLayout" Target="../slideLayouts/slideLayout363.xml"/><Relationship Id="rId570" Type="http://schemas.openxmlformats.org/officeDocument/2006/relationships/slideLayout" Target="../slideLayouts/slideLayout570.xml"/><Relationship Id="rId223" Type="http://schemas.openxmlformats.org/officeDocument/2006/relationships/slideLayout" Target="../slideLayouts/slideLayout223.xml"/><Relationship Id="rId430" Type="http://schemas.openxmlformats.org/officeDocument/2006/relationships/slideLayout" Target="../slideLayouts/slideLayout430.xml"/><Relationship Id="rId668" Type="http://schemas.openxmlformats.org/officeDocument/2006/relationships/slideLayout" Target="../slideLayouts/slideLayout668.xml"/><Relationship Id="rId18" Type="http://schemas.openxmlformats.org/officeDocument/2006/relationships/slideLayout" Target="../slideLayouts/slideLayout18.xml"/><Relationship Id="rId528" Type="http://schemas.openxmlformats.org/officeDocument/2006/relationships/slideLayout" Target="../slideLayouts/slideLayout528.xml"/><Relationship Id="rId735" Type="http://schemas.openxmlformats.org/officeDocument/2006/relationships/slideLayout" Target="../slideLayouts/slideLayout735.xml"/><Relationship Id="rId167" Type="http://schemas.openxmlformats.org/officeDocument/2006/relationships/slideLayout" Target="../slideLayouts/slideLayout167.xml"/><Relationship Id="rId374" Type="http://schemas.openxmlformats.org/officeDocument/2006/relationships/slideLayout" Target="../slideLayouts/slideLayout374.xml"/><Relationship Id="rId581" Type="http://schemas.openxmlformats.org/officeDocument/2006/relationships/slideLayout" Target="../slideLayouts/slideLayout581.xml"/><Relationship Id="rId71" Type="http://schemas.openxmlformats.org/officeDocument/2006/relationships/slideLayout" Target="../slideLayouts/slideLayout71.xml"/><Relationship Id="rId234" Type="http://schemas.openxmlformats.org/officeDocument/2006/relationships/slideLayout" Target="../slideLayouts/slideLayout234.xml"/><Relationship Id="rId679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41" Type="http://schemas.openxmlformats.org/officeDocument/2006/relationships/slideLayout" Target="../slideLayouts/slideLayout441.xml"/><Relationship Id="rId539" Type="http://schemas.openxmlformats.org/officeDocument/2006/relationships/slideLayout" Target="../slideLayouts/slideLayout539.xml"/><Relationship Id="rId746" Type="http://schemas.openxmlformats.org/officeDocument/2006/relationships/slideLayout" Target="../slideLayouts/slideLayout746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82" Type="http://schemas.openxmlformats.org/officeDocument/2006/relationships/slideLayout" Target="../slideLayouts/slideLayout82.xml"/><Relationship Id="rId385" Type="http://schemas.openxmlformats.org/officeDocument/2006/relationships/slideLayout" Target="../slideLayouts/slideLayout385.xml"/><Relationship Id="rId592" Type="http://schemas.openxmlformats.org/officeDocument/2006/relationships/slideLayout" Target="../slideLayouts/slideLayout592.xml"/><Relationship Id="rId606" Type="http://schemas.openxmlformats.org/officeDocument/2006/relationships/slideLayout" Target="../slideLayouts/slideLayout606.xml"/><Relationship Id="rId245" Type="http://schemas.openxmlformats.org/officeDocument/2006/relationships/slideLayout" Target="../slideLayouts/slideLayout245.xml"/><Relationship Id="rId452" Type="http://schemas.openxmlformats.org/officeDocument/2006/relationships/slideLayout" Target="../slideLayouts/slideLayout452.xml"/><Relationship Id="rId105" Type="http://schemas.openxmlformats.org/officeDocument/2006/relationships/slideLayout" Target="../slideLayouts/slideLayout105.xml"/><Relationship Id="rId312" Type="http://schemas.openxmlformats.org/officeDocument/2006/relationships/slideLayout" Target="../slideLayouts/slideLayout312.xml"/><Relationship Id="rId757" Type="http://schemas.openxmlformats.org/officeDocument/2006/relationships/slideLayout" Target="../slideLayouts/slideLayout757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96" Type="http://schemas.openxmlformats.org/officeDocument/2006/relationships/slideLayout" Target="../slideLayouts/slideLayout396.xml"/><Relationship Id="rId617" Type="http://schemas.openxmlformats.org/officeDocument/2006/relationships/slideLayout" Target="../slideLayouts/slideLayout617.xml"/><Relationship Id="rId256" Type="http://schemas.openxmlformats.org/officeDocument/2006/relationships/slideLayout" Target="../slideLayouts/slideLayout256.xml"/><Relationship Id="rId463" Type="http://schemas.openxmlformats.org/officeDocument/2006/relationships/slideLayout" Target="../slideLayouts/slideLayout463.xml"/><Relationship Id="rId670" Type="http://schemas.openxmlformats.org/officeDocument/2006/relationships/slideLayout" Target="../slideLayouts/slideLayout670.xml"/><Relationship Id="rId116" Type="http://schemas.openxmlformats.org/officeDocument/2006/relationships/slideLayout" Target="../slideLayouts/slideLayout116.xml"/><Relationship Id="rId323" Type="http://schemas.openxmlformats.org/officeDocument/2006/relationships/slideLayout" Target="../slideLayouts/slideLayout323.xml"/><Relationship Id="rId530" Type="http://schemas.openxmlformats.org/officeDocument/2006/relationships/slideLayout" Target="../slideLayouts/slideLayout530.xml"/><Relationship Id="rId768" Type="http://schemas.openxmlformats.org/officeDocument/2006/relationships/slideLayout" Target="../slideLayouts/slideLayout768.xml"/><Relationship Id="rId20" Type="http://schemas.openxmlformats.org/officeDocument/2006/relationships/slideLayout" Target="../slideLayouts/slideLayout20.xml"/><Relationship Id="rId628" Type="http://schemas.openxmlformats.org/officeDocument/2006/relationships/slideLayout" Target="../slideLayouts/slideLayout628.xml"/><Relationship Id="rId267" Type="http://schemas.openxmlformats.org/officeDocument/2006/relationships/slideLayout" Target="../slideLayouts/slideLayout267.xml"/><Relationship Id="rId474" Type="http://schemas.openxmlformats.org/officeDocument/2006/relationships/slideLayout" Target="../slideLayouts/slideLayout474.xml"/><Relationship Id="rId127" Type="http://schemas.openxmlformats.org/officeDocument/2006/relationships/slideLayout" Target="../slideLayouts/slideLayout127.xml"/><Relationship Id="rId681" Type="http://schemas.openxmlformats.org/officeDocument/2006/relationships/slideLayout" Target="../slideLayouts/slideLayout681.xml"/><Relationship Id="rId779" Type="http://schemas.openxmlformats.org/officeDocument/2006/relationships/slideLayout" Target="../slideLayouts/slideLayout779.xml"/><Relationship Id="rId31" Type="http://schemas.openxmlformats.org/officeDocument/2006/relationships/slideLayout" Target="../slideLayouts/slideLayout31.xml"/><Relationship Id="rId334" Type="http://schemas.openxmlformats.org/officeDocument/2006/relationships/slideLayout" Target="../slideLayouts/slideLayout334.xml"/><Relationship Id="rId541" Type="http://schemas.openxmlformats.org/officeDocument/2006/relationships/slideLayout" Target="../slideLayouts/slideLayout541.xml"/><Relationship Id="rId639" Type="http://schemas.openxmlformats.org/officeDocument/2006/relationships/slideLayout" Target="../slideLayouts/slideLayout639.xml"/><Relationship Id="rId180" Type="http://schemas.openxmlformats.org/officeDocument/2006/relationships/slideLayout" Target="../slideLayouts/slideLayout180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85" Type="http://schemas.openxmlformats.org/officeDocument/2006/relationships/slideLayout" Target="../slideLayouts/slideLayout485.xml"/><Relationship Id="rId692" Type="http://schemas.openxmlformats.org/officeDocument/2006/relationships/slideLayout" Target="../slideLayouts/slideLayout692.xml"/><Relationship Id="rId706" Type="http://schemas.openxmlformats.org/officeDocument/2006/relationships/slideLayout" Target="../slideLayouts/slideLayout706.xml"/><Relationship Id="rId42" Type="http://schemas.openxmlformats.org/officeDocument/2006/relationships/slideLayout" Target="../slideLayouts/slideLayout42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552" Type="http://schemas.openxmlformats.org/officeDocument/2006/relationships/slideLayout" Target="../slideLayouts/slideLayout552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412" Type="http://schemas.openxmlformats.org/officeDocument/2006/relationships/slideLayout" Target="../slideLayouts/slideLayout412.xml"/><Relationship Id="rId289" Type="http://schemas.openxmlformats.org/officeDocument/2006/relationships/slideLayout" Target="../slideLayouts/slideLayout289.xml"/><Relationship Id="rId496" Type="http://schemas.openxmlformats.org/officeDocument/2006/relationships/slideLayout" Target="../slideLayouts/slideLayout496.xml"/><Relationship Id="rId717" Type="http://schemas.openxmlformats.org/officeDocument/2006/relationships/slideLayout" Target="../slideLayouts/slideLayout717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56" Type="http://schemas.openxmlformats.org/officeDocument/2006/relationships/slideLayout" Target="../slideLayouts/slideLayout356.xml"/><Relationship Id="rId563" Type="http://schemas.openxmlformats.org/officeDocument/2006/relationships/slideLayout" Target="../slideLayouts/slideLayout563.xml"/><Relationship Id="rId770" Type="http://schemas.openxmlformats.org/officeDocument/2006/relationships/slideLayout" Target="../slideLayouts/slideLayout77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630" Type="http://schemas.openxmlformats.org/officeDocument/2006/relationships/slideLayout" Target="../slideLayouts/slideLayout630.xml"/><Relationship Id="rId672" Type="http://schemas.openxmlformats.org/officeDocument/2006/relationships/slideLayout" Target="../slideLayouts/slideLayout672.xml"/><Relationship Id="rId728" Type="http://schemas.openxmlformats.org/officeDocument/2006/relationships/slideLayout" Target="../slideLayouts/slideLayout72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532" Type="http://schemas.openxmlformats.org/officeDocument/2006/relationships/slideLayout" Target="../slideLayouts/slideLayout532.xml"/><Relationship Id="rId574" Type="http://schemas.openxmlformats.org/officeDocument/2006/relationships/slideLayout" Target="../slideLayouts/slideLayout574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781" Type="http://schemas.openxmlformats.org/officeDocument/2006/relationships/slideLayout" Target="../slideLayouts/slideLayout781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641" Type="http://schemas.openxmlformats.org/officeDocument/2006/relationships/slideLayout" Target="../slideLayouts/slideLayout641.xml"/><Relationship Id="rId683" Type="http://schemas.openxmlformats.org/officeDocument/2006/relationships/slideLayout" Target="../slideLayouts/slideLayout683.xml"/><Relationship Id="rId739" Type="http://schemas.openxmlformats.org/officeDocument/2006/relationships/slideLayout" Target="../slideLayouts/slideLayout73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543" Type="http://schemas.openxmlformats.org/officeDocument/2006/relationships/slideLayout" Target="../slideLayouts/slideLayout543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585" Type="http://schemas.openxmlformats.org/officeDocument/2006/relationships/slideLayout" Target="../slideLayouts/slideLayout585.xml"/><Relationship Id="rId750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610" Type="http://schemas.openxmlformats.org/officeDocument/2006/relationships/slideLayout" Target="../slideLayouts/slideLayout610.xml"/><Relationship Id="rId652" Type="http://schemas.openxmlformats.org/officeDocument/2006/relationships/slideLayout" Target="../slideLayouts/slideLayout652.xml"/><Relationship Id="rId694" Type="http://schemas.openxmlformats.org/officeDocument/2006/relationships/slideLayout" Target="../slideLayouts/slideLayout694.xml"/><Relationship Id="rId708" Type="http://schemas.openxmlformats.org/officeDocument/2006/relationships/slideLayout" Target="../slideLayouts/slideLayout708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554" Type="http://schemas.openxmlformats.org/officeDocument/2006/relationships/slideLayout" Target="../slideLayouts/slideLayout554.xml"/><Relationship Id="rId596" Type="http://schemas.openxmlformats.org/officeDocument/2006/relationships/slideLayout" Target="../slideLayouts/slideLayout596.xml"/><Relationship Id="rId761" Type="http://schemas.openxmlformats.org/officeDocument/2006/relationships/slideLayout" Target="../slideLayouts/slideLayout761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621" Type="http://schemas.openxmlformats.org/officeDocument/2006/relationships/slideLayout" Target="../slideLayouts/slideLayout621.xml"/><Relationship Id="rId663" Type="http://schemas.openxmlformats.org/officeDocument/2006/relationships/slideLayout" Target="../slideLayouts/slideLayout66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719" Type="http://schemas.openxmlformats.org/officeDocument/2006/relationships/slideLayout" Target="../slideLayouts/slideLayout719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565" Type="http://schemas.openxmlformats.org/officeDocument/2006/relationships/slideLayout" Target="../slideLayouts/slideLayout565.xml"/><Relationship Id="rId730" Type="http://schemas.openxmlformats.org/officeDocument/2006/relationships/slideLayout" Target="../slideLayouts/slideLayout730.xml"/><Relationship Id="rId772" Type="http://schemas.openxmlformats.org/officeDocument/2006/relationships/slideLayout" Target="../slideLayouts/slideLayout772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632" Type="http://schemas.openxmlformats.org/officeDocument/2006/relationships/slideLayout" Target="../slideLayouts/slideLayout632.xml"/><Relationship Id="rId271" Type="http://schemas.openxmlformats.org/officeDocument/2006/relationships/slideLayout" Target="../slideLayouts/slideLayout271.xml"/><Relationship Id="rId674" Type="http://schemas.openxmlformats.org/officeDocument/2006/relationships/slideLayout" Target="../slideLayouts/slideLayout674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534" Type="http://schemas.openxmlformats.org/officeDocument/2006/relationships/slideLayout" Target="../slideLayouts/slideLayout534.xml"/><Relationship Id="rId576" Type="http://schemas.openxmlformats.org/officeDocument/2006/relationships/slideLayout" Target="../slideLayouts/slideLayout576.xml"/><Relationship Id="rId741" Type="http://schemas.openxmlformats.org/officeDocument/2006/relationships/slideLayout" Target="../slideLayouts/slideLayout741.xml"/><Relationship Id="rId783" Type="http://schemas.openxmlformats.org/officeDocument/2006/relationships/slideLayout" Target="../slideLayouts/slideLayout783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601" Type="http://schemas.openxmlformats.org/officeDocument/2006/relationships/slideLayout" Target="../slideLayouts/slideLayout601.xml"/><Relationship Id="rId643" Type="http://schemas.openxmlformats.org/officeDocument/2006/relationships/slideLayout" Target="../slideLayouts/slideLayout643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685" Type="http://schemas.openxmlformats.org/officeDocument/2006/relationships/slideLayout" Target="../slideLayouts/slideLayout685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545" Type="http://schemas.openxmlformats.org/officeDocument/2006/relationships/slideLayout" Target="../slideLayouts/slideLayout545.xml"/><Relationship Id="rId587" Type="http://schemas.openxmlformats.org/officeDocument/2006/relationships/slideLayout" Target="../slideLayouts/slideLayout587.xml"/><Relationship Id="rId710" Type="http://schemas.openxmlformats.org/officeDocument/2006/relationships/slideLayout" Target="../slideLayouts/slideLayout710.xml"/><Relationship Id="rId752" Type="http://schemas.openxmlformats.org/officeDocument/2006/relationships/slideLayout" Target="../slideLayouts/slideLayout752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612" Type="http://schemas.openxmlformats.org/officeDocument/2006/relationships/slideLayout" Target="../slideLayouts/slideLayout612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654" Type="http://schemas.openxmlformats.org/officeDocument/2006/relationships/slideLayout" Target="../slideLayouts/slideLayout654.xml"/><Relationship Id="rId696" Type="http://schemas.openxmlformats.org/officeDocument/2006/relationships/slideLayout" Target="../slideLayouts/slideLayout696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556" Type="http://schemas.openxmlformats.org/officeDocument/2006/relationships/slideLayout" Target="../slideLayouts/slideLayout556.xml"/><Relationship Id="rId721" Type="http://schemas.openxmlformats.org/officeDocument/2006/relationships/slideLayout" Target="../slideLayouts/slideLayout721.xml"/><Relationship Id="rId763" Type="http://schemas.openxmlformats.org/officeDocument/2006/relationships/slideLayout" Target="../slideLayouts/slideLayout76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598" Type="http://schemas.openxmlformats.org/officeDocument/2006/relationships/slideLayout" Target="../slideLayouts/slideLayout598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623" Type="http://schemas.openxmlformats.org/officeDocument/2006/relationships/slideLayout" Target="../slideLayouts/slideLayout623.xml"/><Relationship Id="rId665" Type="http://schemas.openxmlformats.org/officeDocument/2006/relationships/slideLayout" Target="../slideLayouts/slideLayout665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567" Type="http://schemas.openxmlformats.org/officeDocument/2006/relationships/slideLayout" Target="../slideLayouts/slideLayout567.xml"/><Relationship Id="rId732" Type="http://schemas.openxmlformats.org/officeDocument/2006/relationships/slideLayout" Target="../slideLayouts/slideLayout732.xml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774" Type="http://schemas.openxmlformats.org/officeDocument/2006/relationships/slideLayout" Target="../slideLayouts/slideLayout774.xml"/><Relationship Id="rId427" Type="http://schemas.openxmlformats.org/officeDocument/2006/relationships/slideLayout" Target="../slideLayouts/slideLayout427.xml"/><Relationship Id="rId469" Type="http://schemas.openxmlformats.org/officeDocument/2006/relationships/slideLayout" Target="../slideLayouts/slideLayout469.xml"/><Relationship Id="rId634" Type="http://schemas.openxmlformats.org/officeDocument/2006/relationships/slideLayout" Target="../slideLayouts/slideLayout634.xml"/><Relationship Id="rId676" Type="http://schemas.openxmlformats.org/officeDocument/2006/relationships/slideLayout" Target="../slideLayouts/slideLayout67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73" Type="http://schemas.openxmlformats.org/officeDocument/2006/relationships/slideLayout" Target="../slideLayouts/slideLayout273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36" Type="http://schemas.openxmlformats.org/officeDocument/2006/relationships/slideLayout" Target="../slideLayouts/slideLayout536.xml"/><Relationship Id="rId701" Type="http://schemas.openxmlformats.org/officeDocument/2006/relationships/slideLayout" Target="../slideLayouts/slideLayout701.xml"/><Relationship Id="rId68" Type="http://schemas.openxmlformats.org/officeDocument/2006/relationships/slideLayout" Target="../slideLayouts/slideLayout68.xml"/><Relationship Id="rId133" Type="http://schemas.openxmlformats.org/officeDocument/2006/relationships/slideLayout" Target="../slideLayouts/slideLayout133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578" Type="http://schemas.openxmlformats.org/officeDocument/2006/relationships/slideLayout" Target="../slideLayouts/slideLayout578.xml"/><Relationship Id="rId743" Type="http://schemas.openxmlformats.org/officeDocument/2006/relationships/slideLayout" Target="../slideLayouts/slideLayout743.xml"/><Relationship Id="rId785" Type="http://schemas.openxmlformats.org/officeDocument/2006/relationships/slideLayout" Target="../slideLayouts/slideLayout785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38" Type="http://schemas.openxmlformats.org/officeDocument/2006/relationships/slideLayout" Target="../slideLayouts/slideLayout438.xml"/><Relationship Id="rId603" Type="http://schemas.openxmlformats.org/officeDocument/2006/relationships/slideLayout" Target="../slideLayouts/slideLayout603.xml"/><Relationship Id="rId645" Type="http://schemas.openxmlformats.org/officeDocument/2006/relationships/slideLayout" Target="../slideLayouts/slideLayout645.xml"/><Relationship Id="rId687" Type="http://schemas.openxmlformats.org/officeDocument/2006/relationships/slideLayout" Target="../slideLayouts/slideLayout687.xml"/><Relationship Id="rId242" Type="http://schemas.openxmlformats.org/officeDocument/2006/relationships/slideLayout" Target="../slideLayouts/slideLayout242.xml"/><Relationship Id="rId284" Type="http://schemas.openxmlformats.org/officeDocument/2006/relationships/slideLayout" Target="../slideLayouts/slideLayout284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712" Type="http://schemas.openxmlformats.org/officeDocument/2006/relationships/slideLayout" Target="../slideLayouts/slideLayout712.xml"/><Relationship Id="rId37" Type="http://schemas.openxmlformats.org/officeDocument/2006/relationships/slideLayout" Target="../slideLayouts/slideLayout37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44" Type="http://schemas.openxmlformats.org/officeDocument/2006/relationships/slideLayout" Target="../slideLayouts/slideLayout144.xml"/><Relationship Id="rId547" Type="http://schemas.openxmlformats.org/officeDocument/2006/relationships/slideLayout" Target="../slideLayouts/slideLayout547.xml"/><Relationship Id="rId589" Type="http://schemas.openxmlformats.org/officeDocument/2006/relationships/slideLayout" Target="../slideLayouts/slideLayout589.xml"/><Relationship Id="rId754" Type="http://schemas.openxmlformats.org/officeDocument/2006/relationships/slideLayout" Target="../slideLayouts/slideLayout754.xml"/><Relationship Id="rId90" Type="http://schemas.openxmlformats.org/officeDocument/2006/relationships/slideLayout" Target="../slideLayouts/slideLayout90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49" Type="http://schemas.openxmlformats.org/officeDocument/2006/relationships/slideLayout" Target="../slideLayouts/slideLayout449.xml"/><Relationship Id="rId614" Type="http://schemas.openxmlformats.org/officeDocument/2006/relationships/slideLayout" Target="../slideLayouts/slideLayout614.xml"/><Relationship Id="rId656" Type="http://schemas.openxmlformats.org/officeDocument/2006/relationships/slideLayout" Target="../slideLayouts/slideLayout656.xml"/><Relationship Id="rId211" Type="http://schemas.openxmlformats.org/officeDocument/2006/relationships/slideLayout" Target="../slideLayouts/slideLayout211.xml"/><Relationship Id="rId253" Type="http://schemas.openxmlformats.org/officeDocument/2006/relationships/slideLayout" Target="../slideLayouts/slideLayout253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516" Type="http://schemas.openxmlformats.org/officeDocument/2006/relationships/slideLayout" Target="../slideLayouts/slideLayout516.xml"/><Relationship Id="rId698" Type="http://schemas.openxmlformats.org/officeDocument/2006/relationships/slideLayout" Target="../slideLayouts/slideLayout698.xml"/><Relationship Id="rId48" Type="http://schemas.openxmlformats.org/officeDocument/2006/relationships/slideLayout" Target="../slideLayouts/slideLayout48.xml"/><Relationship Id="rId113" Type="http://schemas.openxmlformats.org/officeDocument/2006/relationships/slideLayout" Target="../slideLayouts/slideLayout113.xml"/><Relationship Id="rId320" Type="http://schemas.openxmlformats.org/officeDocument/2006/relationships/slideLayout" Target="../slideLayouts/slideLayout320.xml"/><Relationship Id="rId558" Type="http://schemas.openxmlformats.org/officeDocument/2006/relationships/slideLayout" Target="../slideLayouts/slideLayout558.xml"/><Relationship Id="rId723" Type="http://schemas.openxmlformats.org/officeDocument/2006/relationships/slideLayout" Target="../slideLayouts/slideLayout723.xml"/><Relationship Id="rId765" Type="http://schemas.openxmlformats.org/officeDocument/2006/relationships/slideLayout" Target="../slideLayouts/slideLayout765.xml"/><Relationship Id="rId155" Type="http://schemas.openxmlformats.org/officeDocument/2006/relationships/slideLayout" Target="../slideLayouts/slideLayout155.xml"/><Relationship Id="rId197" Type="http://schemas.openxmlformats.org/officeDocument/2006/relationships/slideLayout" Target="../slideLayouts/slideLayout197.xml"/><Relationship Id="rId362" Type="http://schemas.openxmlformats.org/officeDocument/2006/relationships/slideLayout" Target="../slideLayouts/slideLayout362.xml"/><Relationship Id="rId418" Type="http://schemas.openxmlformats.org/officeDocument/2006/relationships/slideLayout" Target="../slideLayouts/slideLayout418.xml"/><Relationship Id="rId625" Type="http://schemas.openxmlformats.org/officeDocument/2006/relationships/slideLayout" Target="../slideLayouts/slideLayout625.xml"/><Relationship Id="rId222" Type="http://schemas.openxmlformats.org/officeDocument/2006/relationships/slideLayout" Target="../slideLayouts/slideLayout222.xml"/><Relationship Id="rId264" Type="http://schemas.openxmlformats.org/officeDocument/2006/relationships/slideLayout" Target="../slideLayouts/slideLayout264.xml"/><Relationship Id="rId471" Type="http://schemas.openxmlformats.org/officeDocument/2006/relationships/slideLayout" Target="../slideLayouts/slideLayout471.xml"/><Relationship Id="rId667" Type="http://schemas.openxmlformats.org/officeDocument/2006/relationships/slideLayout" Target="../slideLayouts/slideLayout667.xml"/><Relationship Id="rId17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59.xml"/><Relationship Id="rId124" Type="http://schemas.openxmlformats.org/officeDocument/2006/relationships/slideLayout" Target="../slideLayouts/slideLayout124.xml"/><Relationship Id="rId527" Type="http://schemas.openxmlformats.org/officeDocument/2006/relationships/slideLayout" Target="../slideLayouts/slideLayout527.xml"/><Relationship Id="rId569" Type="http://schemas.openxmlformats.org/officeDocument/2006/relationships/slideLayout" Target="../slideLayouts/slideLayout569.xml"/><Relationship Id="rId734" Type="http://schemas.openxmlformats.org/officeDocument/2006/relationships/slideLayout" Target="../slideLayouts/slideLayout734.xml"/><Relationship Id="rId776" Type="http://schemas.openxmlformats.org/officeDocument/2006/relationships/slideLayout" Target="../slideLayouts/slideLayout776.xml"/><Relationship Id="rId70" Type="http://schemas.openxmlformats.org/officeDocument/2006/relationships/slideLayout" Target="../slideLayouts/slideLayout70.xml"/><Relationship Id="rId166" Type="http://schemas.openxmlformats.org/officeDocument/2006/relationships/slideLayout" Target="../slideLayouts/slideLayout166.xml"/><Relationship Id="rId331" Type="http://schemas.openxmlformats.org/officeDocument/2006/relationships/slideLayout" Target="../slideLayouts/slideLayout331.xml"/><Relationship Id="rId373" Type="http://schemas.openxmlformats.org/officeDocument/2006/relationships/slideLayout" Target="../slideLayouts/slideLayout373.xml"/><Relationship Id="rId429" Type="http://schemas.openxmlformats.org/officeDocument/2006/relationships/slideLayout" Target="../slideLayouts/slideLayout429.xml"/><Relationship Id="rId580" Type="http://schemas.openxmlformats.org/officeDocument/2006/relationships/slideLayout" Target="../slideLayouts/slideLayout580.xml"/><Relationship Id="rId636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1.xml"/><Relationship Id="rId233" Type="http://schemas.openxmlformats.org/officeDocument/2006/relationships/slideLayout" Target="../slideLayouts/slideLayout233.xml"/><Relationship Id="rId440" Type="http://schemas.openxmlformats.org/officeDocument/2006/relationships/slideLayout" Target="../slideLayouts/slideLayout440.xml"/><Relationship Id="rId678" Type="http://schemas.openxmlformats.org/officeDocument/2006/relationships/slideLayout" Target="../slideLayouts/slideLayout678.xml"/><Relationship Id="rId28" Type="http://schemas.openxmlformats.org/officeDocument/2006/relationships/slideLayout" Target="../slideLayouts/slideLayout28.xml"/><Relationship Id="rId275" Type="http://schemas.openxmlformats.org/officeDocument/2006/relationships/slideLayout" Target="../slideLayouts/slideLayout275.xml"/><Relationship Id="rId300" Type="http://schemas.openxmlformats.org/officeDocument/2006/relationships/slideLayout" Target="../slideLayouts/slideLayout300.xml"/><Relationship Id="rId482" Type="http://schemas.openxmlformats.org/officeDocument/2006/relationships/slideLayout" Target="../slideLayouts/slideLayout482.xml"/><Relationship Id="rId538" Type="http://schemas.openxmlformats.org/officeDocument/2006/relationships/slideLayout" Target="../slideLayouts/slideLayout538.xml"/><Relationship Id="rId703" Type="http://schemas.openxmlformats.org/officeDocument/2006/relationships/slideLayout" Target="../slideLayouts/slideLayout703.xml"/><Relationship Id="rId745" Type="http://schemas.openxmlformats.org/officeDocument/2006/relationships/slideLayout" Target="../slideLayouts/slideLayout745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77" Type="http://schemas.openxmlformats.org/officeDocument/2006/relationships/slideLayout" Target="../slideLayouts/slideLayout177.xml"/><Relationship Id="rId342" Type="http://schemas.openxmlformats.org/officeDocument/2006/relationships/slideLayout" Target="../slideLayouts/slideLayout342.xml"/><Relationship Id="rId384" Type="http://schemas.openxmlformats.org/officeDocument/2006/relationships/slideLayout" Target="../slideLayouts/slideLayout384.xml"/><Relationship Id="rId591" Type="http://schemas.openxmlformats.org/officeDocument/2006/relationships/slideLayout" Target="../slideLayouts/slideLayout591.xml"/><Relationship Id="rId605" Type="http://schemas.openxmlformats.org/officeDocument/2006/relationships/slideLayout" Target="../slideLayouts/slideLayout605.xml"/><Relationship Id="rId202" Type="http://schemas.openxmlformats.org/officeDocument/2006/relationships/slideLayout" Target="../slideLayouts/slideLayout202.xml"/><Relationship Id="rId244" Type="http://schemas.openxmlformats.org/officeDocument/2006/relationships/slideLayout" Target="../slideLayouts/slideLayout244.xml"/><Relationship Id="rId647" Type="http://schemas.openxmlformats.org/officeDocument/2006/relationships/slideLayout" Target="../slideLayouts/slideLayout647.xml"/><Relationship Id="rId689" Type="http://schemas.openxmlformats.org/officeDocument/2006/relationships/slideLayout" Target="../slideLayouts/slideLayout689.xml"/><Relationship Id="rId39" Type="http://schemas.openxmlformats.org/officeDocument/2006/relationships/slideLayout" Target="../slideLayouts/slideLayout39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49" Type="http://schemas.openxmlformats.org/officeDocument/2006/relationships/slideLayout" Target="../slideLayouts/slideLayout549.xml"/><Relationship Id="rId714" Type="http://schemas.openxmlformats.org/officeDocument/2006/relationships/slideLayout" Target="../slideLayouts/slideLayout714.xml"/><Relationship Id="rId756" Type="http://schemas.openxmlformats.org/officeDocument/2006/relationships/slideLayout" Target="../slideLayouts/slideLayout75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46" Type="http://schemas.openxmlformats.org/officeDocument/2006/relationships/slideLayout" Target="../slideLayouts/slideLayout146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53" Type="http://schemas.openxmlformats.org/officeDocument/2006/relationships/slideLayout" Target="../slideLayouts/slideLayout353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560" Type="http://schemas.openxmlformats.org/officeDocument/2006/relationships/slideLayout" Target="../slideLayouts/slideLayout560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420" Type="http://schemas.openxmlformats.org/officeDocument/2006/relationships/slideLayout" Target="../slideLayouts/slideLayout420.xml"/><Relationship Id="rId616" Type="http://schemas.openxmlformats.org/officeDocument/2006/relationships/slideLayout" Target="../slideLayouts/slideLayout616.xml"/><Relationship Id="rId658" Type="http://schemas.openxmlformats.org/officeDocument/2006/relationships/slideLayout" Target="../slideLayouts/slideLayout658.xml"/><Relationship Id="rId255" Type="http://schemas.openxmlformats.org/officeDocument/2006/relationships/slideLayout" Target="../slideLayouts/slideLayout255.xml"/><Relationship Id="rId297" Type="http://schemas.openxmlformats.org/officeDocument/2006/relationships/slideLayout" Target="../slideLayouts/slideLayout297.xml"/><Relationship Id="rId462" Type="http://schemas.openxmlformats.org/officeDocument/2006/relationships/slideLayout" Target="../slideLayouts/slideLayout462.xml"/><Relationship Id="rId518" Type="http://schemas.openxmlformats.org/officeDocument/2006/relationships/slideLayout" Target="../slideLayouts/slideLayout518.xml"/><Relationship Id="rId725" Type="http://schemas.openxmlformats.org/officeDocument/2006/relationships/slideLayout" Target="../slideLayouts/slideLayout725.xml"/><Relationship Id="rId115" Type="http://schemas.openxmlformats.org/officeDocument/2006/relationships/slideLayout" Target="../slideLayouts/slideLayout115.xml"/><Relationship Id="rId157" Type="http://schemas.openxmlformats.org/officeDocument/2006/relationships/slideLayout" Target="../slideLayouts/slideLayout157.xml"/><Relationship Id="rId322" Type="http://schemas.openxmlformats.org/officeDocument/2006/relationships/slideLayout" Target="../slideLayouts/slideLayout322.xml"/><Relationship Id="rId364" Type="http://schemas.openxmlformats.org/officeDocument/2006/relationships/slideLayout" Target="../slideLayouts/slideLayout364.xml"/><Relationship Id="rId767" Type="http://schemas.openxmlformats.org/officeDocument/2006/relationships/slideLayout" Target="../slideLayouts/slideLayout767.xml"/><Relationship Id="rId61" Type="http://schemas.openxmlformats.org/officeDocument/2006/relationships/slideLayout" Target="../slideLayouts/slideLayout61.xml"/><Relationship Id="rId199" Type="http://schemas.openxmlformats.org/officeDocument/2006/relationships/slideLayout" Target="../slideLayouts/slideLayout199.xml"/><Relationship Id="rId571" Type="http://schemas.openxmlformats.org/officeDocument/2006/relationships/slideLayout" Target="../slideLayouts/slideLayout571.xml"/><Relationship Id="rId627" Type="http://schemas.openxmlformats.org/officeDocument/2006/relationships/slideLayout" Target="../slideLayouts/slideLayout627.xml"/><Relationship Id="rId669" Type="http://schemas.openxmlformats.org/officeDocument/2006/relationships/slideLayout" Target="../slideLayouts/slideLayout66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66" Type="http://schemas.openxmlformats.org/officeDocument/2006/relationships/slideLayout" Target="../slideLayouts/slideLayout266.xml"/><Relationship Id="rId431" Type="http://schemas.openxmlformats.org/officeDocument/2006/relationships/slideLayout" Target="../slideLayouts/slideLayout431.xml"/><Relationship Id="rId473" Type="http://schemas.openxmlformats.org/officeDocument/2006/relationships/slideLayout" Target="../slideLayouts/slideLayout473.xml"/><Relationship Id="rId529" Type="http://schemas.openxmlformats.org/officeDocument/2006/relationships/slideLayout" Target="../slideLayouts/slideLayout529.xml"/><Relationship Id="rId680" Type="http://schemas.openxmlformats.org/officeDocument/2006/relationships/slideLayout" Target="../slideLayouts/slideLayout680.xml"/><Relationship Id="rId736" Type="http://schemas.openxmlformats.org/officeDocument/2006/relationships/slideLayout" Target="../slideLayouts/slideLayout736.xml"/><Relationship Id="rId30" Type="http://schemas.openxmlformats.org/officeDocument/2006/relationships/slideLayout" Target="../slideLayouts/slideLayout30.xml"/><Relationship Id="rId126" Type="http://schemas.openxmlformats.org/officeDocument/2006/relationships/slideLayout" Target="../slideLayouts/slideLayout126.xml"/><Relationship Id="rId168" Type="http://schemas.openxmlformats.org/officeDocument/2006/relationships/slideLayout" Target="../slideLayouts/slideLayout168.xml"/><Relationship Id="rId333" Type="http://schemas.openxmlformats.org/officeDocument/2006/relationships/slideLayout" Target="../slideLayouts/slideLayout333.xml"/><Relationship Id="rId540" Type="http://schemas.openxmlformats.org/officeDocument/2006/relationships/slideLayout" Target="../slideLayouts/slideLayout540.xml"/><Relationship Id="rId778" Type="http://schemas.openxmlformats.org/officeDocument/2006/relationships/slideLayout" Target="../slideLayouts/slideLayout778.xml"/><Relationship Id="rId72" Type="http://schemas.openxmlformats.org/officeDocument/2006/relationships/slideLayout" Target="../slideLayouts/slideLayout72.xml"/><Relationship Id="rId375" Type="http://schemas.openxmlformats.org/officeDocument/2006/relationships/slideLayout" Target="../slideLayouts/slideLayout375.xml"/><Relationship Id="rId582" Type="http://schemas.openxmlformats.org/officeDocument/2006/relationships/slideLayout" Target="../slideLayouts/slideLayout582.xml"/><Relationship Id="rId63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3.xml"/><Relationship Id="rId235" Type="http://schemas.openxmlformats.org/officeDocument/2006/relationships/slideLayout" Target="../slideLayouts/slideLayout235.xml"/><Relationship Id="rId277" Type="http://schemas.openxmlformats.org/officeDocument/2006/relationships/slideLayout" Target="../slideLayouts/slideLayout277.xml"/><Relationship Id="rId400" Type="http://schemas.openxmlformats.org/officeDocument/2006/relationships/slideLayout" Target="../slideLayouts/slideLayout400.xml"/><Relationship Id="rId442" Type="http://schemas.openxmlformats.org/officeDocument/2006/relationships/slideLayout" Target="../slideLayouts/slideLayout442.xml"/><Relationship Id="rId484" Type="http://schemas.openxmlformats.org/officeDocument/2006/relationships/slideLayout" Target="../slideLayouts/slideLayout484.xml"/><Relationship Id="rId705" Type="http://schemas.openxmlformats.org/officeDocument/2006/relationships/slideLayout" Target="../slideLayouts/slideLayout705.xml"/><Relationship Id="rId137" Type="http://schemas.openxmlformats.org/officeDocument/2006/relationships/slideLayout" Target="../slideLayouts/slideLayout137.xml"/><Relationship Id="rId302" Type="http://schemas.openxmlformats.org/officeDocument/2006/relationships/slideLayout" Target="../slideLayouts/slideLayout302.xml"/><Relationship Id="rId344" Type="http://schemas.openxmlformats.org/officeDocument/2006/relationships/slideLayout" Target="../slideLayouts/slideLayout344.xml"/><Relationship Id="rId691" Type="http://schemas.openxmlformats.org/officeDocument/2006/relationships/slideLayout" Target="../slideLayouts/slideLayout691.xml"/><Relationship Id="rId747" Type="http://schemas.openxmlformats.org/officeDocument/2006/relationships/slideLayout" Target="../slideLayouts/slideLayout747.xml"/><Relationship Id="rId41" Type="http://schemas.openxmlformats.org/officeDocument/2006/relationships/slideLayout" Target="../slideLayouts/slideLayout41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86" Type="http://schemas.openxmlformats.org/officeDocument/2006/relationships/slideLayout" Target="../slideLayouts/slideLayout386.xml"/><Relationship Id="rId551" Type="http://schemas.openxmlformats.org/officeDocument/2006/relationships/slideLayout" Target="../slideLayouts/slideLayout551.xml"/><Relationship Id="rId593" Type="http://schemas.openxmlformats.org/officeDocument/2006/relationships/slideLayout" Target="../slideLayouts/slideLayout593.xml"/><Relationship Id="rId607" Type="http://schemas.openxmlformats.org/officeDocument/2006/relationships/slideLayout" Target="../slideLayouts/slideLayout607.xml"/><Relationship Id="rId649" Type="http://schemas.openxmlformats.org/officeDocument/2006/relationships/slideLayout" Target="../slideLayouts/slideLayout64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46" Type="http://schemas.openxmlformats.org/officeDocument/2006/relationships/slideLayout" Target="../slideLayouts/slideLayout246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53" Type="http://schemas.openxmlformats.org/officeDocument/2006/relationships/slideLayout" Target="../slideLayouts/slideLayout453.xml"/><Relationship Id="rId509" Type="http://schemas.openxmlformats.org/officeDocument/2006/relationships/slideLayout" Target="../slideLayouts/slideLayout509.xml"/><Relationship Id="rId660" Type="http://schemas.openxmlformats.org/officeDocument/2006/relationships/slideLayout" Target="../slideLayouts/slideLayout660.xml"/><Relationship Id="rId106" Type="http://schemas.openxmlformats.org/officeDocument/2006/relationships/slideLayout" Target="../slideLayouts/slideLayout106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716" Type="http://schemas.openxmlformats.org/officeDocument/2006/relationships/slideLayout" Target="../slideLayouts/slideLayout716.xml"/><Relationship Id="rId758" Type="http://schemas.openxmlformats.org/officeDocument/2006/relationships/slideLayout" Target="../slideLayouts/slideLayout758.xml"/><Relationship Id="rId10" Type="http://schemas.openxmlformats.org/officeDocument/2006/relationships/slideLayout" Target="../slideLayouts/slideLayout10.xml"/><Relationship Id="rId52" Type="http://schemas.openxmlformats.org/officeDocument/2006/relationships/slideLayout" Target="../slideLayouts/slideLayout52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355" Type="http://schemas.openxmlformats.org/officeDocument/2006/relationships/slideLayout" Target="../slideLayouts/slideLayout355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562" Type="http://schemas.openxmlformats.org/officeDocument/2006/relationships/slideLayout" Target="../slideLayouts/slideLayout562.xml"/><Relationship Id="rId618" Type="http://schemas.openxmlformats.org/officeDocument/2006/relationships/slideLayout" Target="../slideLayouts/slideLayout618.xml"/><Relationship Id="rId215" Type="http://schemas.openxmlformats.org/officeDocument/2006/relationships/slideLayout" Target="../slideLayouts/slideLayout215.xml"/><Relationship Id="rId257" Type="http://schemas.openxmlformats.org/officeDocument/2006/relationships/slideLayout" Target="../slideLayouts/slideLayout257.xml"/><Relationship Id="rId422" Type="http://schemas.openxmlformats.org/officeDocument/2006/relationships/slideLayout" Target="../slideLayouts/slideLayout422.xml"/><Relationship Id="rId464" Type="http://schemas.openxmlformats.org/officeDocument/2006/relationships/slideLayout" Target="../slideLayouts/slideLayout464.xml"/><Relationship Id="rId299" Type="http://schemas.openxmlformats.org/officeDocument/2006/relationships/slideLayout" Target="../slideLayouts/slideLayout299.xml"/><Relationship Id="rId727" Type="http://schemas.openxmlformats.org/officeDocument/2006/relationships/slideLayout" Target="../slideLayouts/slideLayout727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66" Type="http://schemas.openxmlformats.org/officeDocument/2006/relationships/slideLayout" Target="../slideLayouts/slideLayout366.xml"/><Relationship Id="rId573" Type="http://schemas.openxmlformats.org/officeDocument/2006/relationships/slideLayout" Target="../slideLayouts/slideLayout573.xml"/><Relationship Id="rId780" Type="http://schemas.openxmlformats.org/officeDocument/2006/relationships/slideLayout" Target="../slideLayouts/slideLayout78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640" Type="http://schemas.openxmlformats.org/officeDocument/2006/relationships/slideLayout" Target="../slideLayouts/slideLayout640.xml"/><Relationship Id="rId738" Type="http://schemas.openxmlformats.org/officeDocument/2006/relationships/slideLayout" Target="../slideLayouts/slideLayout738.xml"/><Relationship Id="rId74" Type="http://schemas.openxmlformats.org/officeDocument/2006/relationships/slideLayout" Target="../slideLayouts/slideLayout74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84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.xml"/><Relationship Id="rId237" Type="http://schemas.openxmlformats.org/officeDocument/2006/relationships/slideLayout" Target="../slideLayouts/slideLayout237.xml"/><Relationship Id="rId444" Type="http://schemas.openxmlformats.org/officeDocument/2006/relationships/slideLayout" Target="../slideLayouts/slideLayout444.xml"/><Relationship Id="rId651" Type="http://schemas.openxmlformats.org/officeDocument/2006/relationships/slideLayout" Target="../slideLayouts/slideLayout651.xml"/><Relationship Id="rId749" Type="http://schemas.openxmlformats.org/officeDocument/2006/relationships/slideLayout" Target="../slideLayouts/slideLayout74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609" Type="http://schemas.openxmlformats.org/officeDocument/2006/relationships/slideLayout" Target="../slideLayouts/slideLayout60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595" Type="http://schemas.openxmlformats.org/officeDocument/2006/relationships/slideLayout" Target="../slideLayouts/slideLayout595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662" Type="http://schemas.openxmlformats.org/officeDocument/2006/relationships/slideLayout" Target="../slideLayouts/slideLayout662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522" Type="http://schemas.openxmlformats.org/officeDocument/2006/relationships/slideLayout" Target="../slideLayouts/slideLayout522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66" Type="http://schemas.openxmlformats.org/officeDocument/2006/relationships/slideLayout" Target="../slideLayouts/slideLayout466.xml"/><Relationship Id="rId673" Type="http://schemas.openxmlformats.org/officeDocument/2006/relationships/slideLayout" Target="../slideLayouts/slideLayout673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740" Type="http://schemas.openxmlformats.org/officeDocument/2006/relationships/slideLayout" Target="../slideLayouts/slideLayout740.xml"/><Relationship Id="rId172" Type="http://schemas.openxmlformats.org/officeDocument/2006/relationships/slideLayout" Target="../slideLayouts/slideLayout172.xml"/><Relationship Id="rId477" Type="http://schemas.openxmlformats.org/officeDocument/2006/relationships/slideLayout" Target="../slideLayouts/slideLayout477.xml"/><Relationship Id="rId600" Type="http://schemas.openxmlformats.org/officeDocument/2006/relationships/slideLayout" Target="../slideLayouts/slideLayout600.xml"/><Relationship Id="rId684" Type="http://schemas.openxmlformats.org/officeDocument/2006/relationships/slideLayout" Target="../slideLayouts/slideLayout684.xml"/><Relationship Id="rId337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4.xml"/><Relationship Id="rId544" Type="http://schemas.openxmlformats.org/officeDocument/2006/relationships/slideLayout" Target="../slideLayouts/slideLayout544.xml"/><Relationship Id="rId751" Type="http://schemas.openxmlformats.org/officeDocument/2006/relationships/slideLayout" Target="../slideLayouts/slideLayout751.xml"/><Relationship Id="rId183" Type="http://schemas.openxmlformats.org/officeDocument/2006/relationships/slideLayout" Target="../slideLayouts/slideLayout183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611" Type="http://schemas.openxmlformats.org/officeDocument/2006/relationships/slideLayout" Target="../slideLayouts/slideLayout611.xml"/><Relationship Id="rId250" Type="http://schemas.openxmlformats.org/officeDocument/2006/relationships/slideLayout" Target="../slideLayouts/slideLayout250.xml"/><Relationship Id="rId488" Type="http://schemas.openxmlformats.org/officeDocument/2006/relationships/slideLayout" Target="../slideLayouts/slideLayout488.xml"/><Relationship Id="rId695" Type="http://schemas.openxmlformats.org/officeDocument/2006/relationships/slideLayout" Target="../slideLayouts/slideLayout695.xml"/><Relationship Id="rId709" Type="http://schemas.openxmlformats.org/officeDocument/2006/relationships/slideLayout" Target="../slideLayouts/slideLayout709.xml"/><Relationship Id="rId45" Type="http://schemas.openxmlformats.org/officeDocument/2006/relationships/slideLayout" Target="../slideLayouts/slideLayout45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55" Type="http://schemas.openxmlformats.org/officeDocument/2006/relationships/slideLayout" Target="../slideLayouts/slideLayout555.xml"/><Relationship Id="rId762" Type="http://schemas.openxmlformats.org/officeDocument/2006/relationships/slideLayout" Target="../slideLayouts/slideLayout76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622" Type="http://schemas.openxmlformats.org/officeDocument/2006/relationships/slideLayout" Target="../slideLayouts/slideLayout622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56" Type="http://schemas.openxmlformats.org/officeDocument/2006/relationships/slideLayout" Target="../slideLayouts/slideLayout56.xml"/><Relationship Id="rId359" Type="http://schemas.openxmlformats.org/officeDocument/2006/relationships/slideLayout" Target="../slideLayouts/slideLayout359.xml"/><Relationship Id="rId566" Type="http://schemas.openxmlformats.org/officeDocument/2006/relationships/slideLayout" Target="../slideLayouts/slideLayout566.xml"/><Relationship Id="rId773" Type="http://schemas.openxmlformats.org/officeDocument/2006/relationships/slideLayout" Target="../slideLayouts/slideLayout773.xml"/><Relationship Id="rId121" Type="http://schemas.openxmlformats.org/officeDocument/2006/relationships/slideLayout" Target="../slideLayouts/slideLayout121.xml"/><Relationship Id="rId219" Type="http://schemas.openxmlformats.org/officeDocument/2006/relationships/slideLayout" Target="../slideLayouts/slideLayout219.xml"/><Relationship Id="rId426" Type="http://schemas.openxmlformats.org/officeDocument/2006/relationships/slideLayout" Target="../slideLayouts/slideLayout426.xml"/><Relationship Id="rId633" Type="http://schemas.openxmlformats.org/officeDocument/2006/relationships/slideLayout" Target="../slideLayouts/slideLayout633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577" Type="http://schemas.openxmlformats.org/officeDocument/2006/relationships/slideLayout" Target="../slideLayouts/slideLayout577.xml"/><Relationship Id="rId700" Type="http://schemas.openxmlformats.org/officeDocument/2006/relationships/slideLayout" Target="../slideLayouts/slideLayout700.xml"/><Relationship Id="rId132" Type="http://schemas.openxmlformats.org/officeDocument/2006/relationships/slideLayout" Target="../slideLayouts/slideLayout132.xml"/><Relationship Id="rId784" Type="http://schemas.openxmlformats.org/officeDocument/2006/relationships/slideLayout" Target="../slideLayouts/slideLayout784.xml"/><Relationship Id="rId437" Type="http://schemas.openxmlformats.org/officeDocument/2006/relationships/slideLayout" Target="../slideLayouts/slideLayout437.xml"/><Relationship Id="rId644" Type="http://schemas.openxmlformats.org/officeDocument/2006/relationships/slideLayout" Target="../slideLayouts/slideLayout644.xml"/><Relationship Id="rId283" Type="http://schemas.openxmlformats.org/officeDocument/2006/relationships/slideLayout" Target="../slideLayouts/slideLayout283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711" Type="http://schemas.openxmlformats.org/officeDocument/2006/relationships/slideLayout" Target="../slideLayouts/slideLayout711.xml"/><Relationship Id="rId78" Type="http://schemas.openxmlformats.org/officeDocument/2006/relationships/slideLayout" Target="../slideLayouts/slideLayout78.xml"/><Relationship Id="rId143" Type="http://schemas.openxmlformats.org/officeDocument/2006/relationships/slideLayout" Target="../slideLayouts/slideLayout143.xml"/><Relationship Id="rId350" Type="http://schemas.openxmlformats.org/officeDocument/2006/relationships/slideLayout" Target="../slideLayouts/slideLayout350.xml"/><Relationship Id="rId588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448" Type="http://schemas.openxmlformats.org/officeDocument/2006/relationships/slideLayout" Target="../slideLayouts/slideLayout448.xml"/><Relationship Id="rId655" Type="http://schemas.openxmlformats.org/officeDocument/2006/relationships/slideLayout" Target="../slideLayouts/slideLayout655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515" Type="http://schemas.openxmlformats.org/officeDocument/2006/relationships/slideLayout" Target="../slideLayouts/slideLayout515.xml"/><Relationship Id="rId722" Type="http://schemas.openxmlformats.org/officeDocument/2006/relationships/slideLayout" Target="../slideLayouts/slideLayout722.xml"/><Relationship Id="rId89" Type="http://schemas.openxmlformats.org/officeDocument/2006/relationships/slideLayout" Target="../slideLayouts/slideLayout89.xml"/><Relationship Id="rId154" Type="http://schemas.openxmlformats.org/officeDocument/2006/relationships/slideLayout" Target="../slideLayouts/slideLayout154.xml"/><Relationship Id="rId361" Type="http://schemas.openxmlformats.org/officeDocument/2006/relationships/slideLayout" Target="../slideLayouts/slideLayout361.xml"/><Relationship Id="rId599" Type="http://schemas.openxmlformats.org/officeDocument/2006/relationships/slideLayout" Target="../slideLayouts/slideLayout599.xml"/><Relationship Id="rId459" Type="http://schemas.openxmlformats.org/officeDocument/2006/relationships/slideLayout" Target="../slideLayouts/slideLayout459.xml"/><Relationship Id="rId666" Type="http://schemas.openxmlformats.org/officeDocument/2006/relationships/slideLayout" Target="../slideLayouts/slideLayout666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19" Type="http://schemas.openxmlformats.org/officeDocument/2006/relationships/slideLayout" Target="../slideLayouts/slideLayout319.xml"/><Relationship Id="rId526" Type="http://schemas.openxmlformats.org/officeDocument/2006/relationships/slideLayout" Target="../slideLayouts/slideLayout526.xml"/><Relationship Id="rId733" Type="http://schemas.openxmlformats.org/officeDocument/2006/relationships/slideLayout" Target="../slideLayouts/slideLayout733.xml"/><Relationship Id="rId165" Type="http://schemas.openxmlformats.org/officeDocument/2006/relationships/slideLayout" Target="../slideLayouts/slideLayout165.xml"/><Relationship Id="rId372" Type="http://schemas.openxmlformats.org/officeDocument/2006/relationships/slideLayout" Target="../slideLayouts/slideLayout372.xml"/><Relationship Id="rId677" Type="http://schemas.openxmlformats.org/officeDocument/2006/relationships/slideLayout" Target="../slideLayouts/slideLayout677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537" Type="http://schemas.openxmlformats.org/officeDocument/2006/relationships/slideLayout" Target="../slideLayouts/slideLayout537.xml"/><Relationship Id="rId744" Type="http://schemas.openxmlformats.org/officeDocument/2006/relationships/slideLayout" Target="../slideLayouts/slideLayout744.xml"/><Relationship Id="rId80" Type="http://schemas.openxmlformats.org/officeDocument/2006/relationships/slideLayout" Target="../slideLayouts/slideLayout80.xml"/><Relationship Id="rId176" Type="http://schemas.openxmlformats.org/officeDocument/2006/relationships/slideLayout" Target="../slideLayouts/slideLayout176.xml"/><Relationship Id="rId383" Type="http://schemas.openxmlformats.org/officeDocument/2006/relationships/slideLayout" Target="../slideLayouts/slideLayout383.xml"/><Relationship Id="rId590" Type="http://schemas.openxmlformats.org/officeDocument/2006/relationships/slideLayout" Target="../slideLayouts/slideLayout590.xml"/><Relationship Id="rId604" Type="http://schemas.openxmlformats.org/officeDocument/2006/relationships/slideLayout" Target="../slideLayouts/slideLayout604.xml"/><Relationship Id="rId243" Type="http://schemas.openxmlformats.org/officeDocument/2006/relationships/slideLayout" Target="../slideLayouts/slideLayout243.xml"/><Relationship Id="rId450" Type="http://schemas.openxmlformats.org/officeDocument/2006/relationships/slideLayout" Target="../slideLayouts/slideLayout450.xml"/><Relationship Id="rId688" Type="http://schemas.openxmlformats.org/officeDocument/2006/relationships/slideLayout" Target="../slideLayouts/slideLayout688.xml"/><Relationship Id="rId38" Type="http://schemas.openxmlformats.org/officeDocument/2006/relationships/slideLayout" Target="../slideLayouts/slideLayout38.xml"/><Relationship Id="rId103" Type="http://schemas.openxmlformats.org/officeDocument/2006/relationships/slideLayout" Target="../slideLayouts/slideLayout103.xml"/><Relationship Id="rId310" Type="http://schemas.openxmlformats.org/officeDocument/2006/relationships/slideLayout" Target="../slideLayouts/slideLayout310.xml"/><Relationship Id="rId548" Type="http://schemas.openxmlformats.org/officeDocument/2006/relationships/slideLayout" Target="../slideLayouts/slideLayout548.xml"/><Relationship Id="rId755" Type="http://schemas.openxmlformats.org/officeDocument/2006/relationships/slideLayout" Target="../slideLayouts/slideLayout755.xml"/><Relationship Id="rId91" Type="http://schemas.openxmlformats.org/officeDocument/2006/relationships/slideLayout" Target="../slideLayouts/slideLayout91.xml"/><Relationship Id="rId187" Type="http://schemas.openxmlformats.org/officeDocument/2006/relationships/slideLayout" Target="../slideLayouts/slideLayout187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615" Type="http://schemas.openxmlformats.org/officeDocument/2006/relationships/slideLayout" Target="../slideLayouts/slideLayout615.xml"/><Relationship Id="rId254" Type="http://schemas.openxmlformats.org/officeDocument/2006/relationships/slideLayout" Target="../slideLayouts/slideLayout254.xml"/><Relationship Id="rId699" Type="http://schemas.openxmlformats.org/officeDocument/2006/relationships/slideLayout" Target="../slideLayouts/slideLayout699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461" Type="http://schemas.openxmlformats.org/officeDocument/2006/relationships/slideLayout" Target="../slideLayouts/slideLayout461.xml"/><Relationship Id="rId559" Type="http://schemas.openxmlformats.org/officeDocument/2006/relationships/slideLayout" Target="../slideLayouts/slideLayout559.xml"/><Relationship Id="rId766" Type="http://schemas.openxmlformats.org/officeDocument/2006/relationships/slideLayout" Target="../slideLayouts/slideLayout766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419" Type="http://schemas.openxmlformats.org/officeDocument/2006/relationships/slideLayout" Target="../slideLayouts/slideLayout419.xml"/><Relationship Id="rId626" Type="http://schemas.openxmlformats.org/officeDocument/2006/relationships/slideLayout" Target="../slideLayouts/slideLayout626.xml"/><Relationship Id="rId265" Type="http://schemas.openxmlformats.org/officeDocument/2006/relationships/slideLayout" Target="../slideLayouts/slideLayout265.xml"/><Relationship Id="rId472" Type="http://schemas.openxmlformats.org/officeDocument/2006/relationships/slideLayout" Target="../slideLayouts/slideLayout472.xml"/><Relationship Id="rId125" Type="http://schemas.openxmlformats.org/officeDocument/2006/relationships/slideLayout" Target="../slideLayouts/slideLayout125.xml"/><Relationship Id="rId332" Type="http://schemas.openxmlformats.org/officeDocument/2006/relationships/slideLayout" Target="../slideLayouts/slideLayout332.xml"/><Relationship Id="rId777" Type="http://schemas.openxmlformats.org/officeDocument/2006/relationships/slideLayout" Target="../slideLayouts/slideLayout777.xml"/><Relationship Id="rId637" Type="http://schemas.openxmlformats.org/officeDocument/2006/relationships/slideLayout" Target="../slideLayouts/slideLayout637.xml"/><Relationship Id="rId276" Type="http://schemas.openxmlformats.org/officeDocument/2006/relationships/slideLayout" Target="../slideLayouts/slideLayout276.xml"/><Relationship Id="rId483" Type="http://schemas.openxmlformats.org/officeDocument/2006/relationships/slideLayout" Target="../slideLayouts/slideLayout483.xml"/><Relationship Id="rId690" Type="http://schemas.openxmlformats.org/officeDocument/2006/relationships/slideLayout" Target="../slideLayouts/slideLayout690.xml"/><Relationship Id="rId704" Type="http://schemas.openxmlformats.org/officeDocument/2006/relationships/slideLayout" Target="../slideLayouts/slideLayout704.xml"/><Relationship Id="rId40" Type="http://schemas.openxmlformats.org/officeDocument/2006/relationships/slideLayout" Target="../slideLayouts/slideLayout40.xml"/><Relationship Id="rId136" Type="http://schemas.openxmlformats.org/officeDocument/2006/relationships/slideLayout" Target="../slideLayouts/slideLayout136.xml"/><Relationship Id="rId343" Type="http://schemas.openxmlformats.org/officeDocument/2006/relationships/slideLayout" Target="../slideLayouts/slideLayout343.xml"/><Relationship Id="rId550" Type="http://schemas.openxmlformats.org/officeDocument/2006/relationships/slideLayout" Target="../slideLayouts/slideLayout550.xml"/><Relationship Id="rId203" Type="http://schemas.openxmlformats.org/officeDocument/2006/relationships/slideLayout" Target="../slideLayouts/slideLayout203.xml"/><Relationship Id="rId648" Type="http://schemas.openxmlformats.org/officeDocument/2006/relationships/slideLayout" Target="../slideLayouts/slideLayout648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715" Type="http://schemas.openxmlformats.org/officeDocument/2006/relationships/slideLayout" Target="../slideLayouts/slideLayout715.xml"/><Relationship Id="rId147" Type="http://schemas.openxmlformats.org/officeDocument/2006/relationships/slideLayout" Target="../slideLayouts/slideLayout147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561" Type="http://schemas.openxmlformats.org/officeDocument/2006/relationships/slideLayout" Target="../slideLayouts/slideLayout561.xml"/><Relationship Id="rId659" Type="http://schemas.openxmlformats.org/officeDocument/2006/relationships/slideLayout" Target="../slideLayouts/slideLayout659.xml"/><Relationship Id="rId214" Type="http://schemas.openxmlformats.org/officeDocument/2006/relationships/slideLayout" Target="../slideLayouts/slideLayout214.xml"/><Relationship Id="rId298" Type="http://schemas.openxmlformats.org/officeDocument/2006/relationships/slideLayout" Target="../slideLayouts/slideLayout298.xml"/><Relationship Id="rId421" Type="http://schemas.openxmlformats.org/officeDocument/2006/relationships/slideLayout" Target="../slideLayouts/slideLayout421.xml"/><Relationship Id="rId519" Type="http://schemas.openxmlformats.org/officeDocument/2006/relationships/slideLayout" Target="../slideLayouts/slideLayout519.xml"/><Relationship Id="rId158" Type="http://schemas.openxmlformats.org/officeDocument/2006/relationships/slideLayout" Target="../slideLayouts/slideLayout158.xml"/><Relationship Id="rId726" Type="http://schemas.openxmlformats.org/officeDocument/2006/relationships/slideLayout" Target="../slideLayouts/slideLayout726.xml"/><Relationship Id="rId62" Type="http://schemas.openxmlformats.org/officeDocument/2006/relationships/slideLayout" Target="../slideLayouts/slideLayout62.xml"/><Relationship Id="rId365" Type="http://schemas.openxmlformats.org/officeDocument/2006/relationships/slideLayout" Target="../slideLayouts/slideLayout365.xml"/><Relationship Id="rId572" Type="http://schemas.openxmlformats.org/officeDocument/2006/relationships/slideLayout" Target="../slideLayouts/slideLayout572.xml"/><Relationship Id="rId225" Type="http://schemas.openxmlformats.org/officeDocument/2006/relationships/slideLayout" Target="../slideLayouts/slideLayout225.xml"/><Relationship Id="rId432" Type="http://schemas.openxmlformats.org/officeDocument/2006/relationships/slideLayout" Target="../slideLayouts/slideLayout432.xml"/><Relationship Id="rId737" Type="http://schemas.openxmlformats.org/officeDocument/2006/relationships/slideLayout" Target="../slideLayouts/slideLayout737.xml"/><Relationship Id="rId73" Type="http://schemas.openxmlformats.org/officeDocument/2006/relationships/slideLayout" Target="../slideLayouts/slideLayout73.xml"/><Relationship Id="rId169" Type="http://schemas.openxmlformats.org/officeDocument/2006/relationships/slideLayout" Target="../slideLayouts/slideLayout169.xml"/><Relationship Id="rId376" Type="http://schemas.openxmlformats.org/officeDocument/2006/relationships/slideLayout" Target="../slideLayouts/slideLayout376.xml"/><Relationship Id="rId583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4.xml"/><Relationship Id="rId236" Type="http://schemas.openxmlformats.org/officeDocument/2006/relationships/slideLayout" Target="../slideLayouts/slideLayout236.xml"/><Relationship Id="rId443" Type="http://schemas.openxmlformats.org/officeDocument/2006/relationships/slideLayout" Target="../slideLayouts/slideLayout443.xml"/><Relationship Id="rId650" Type="http://schemas.openxmlformats.org/officeDocument/2006/relationships/slideLayout" Target="../slideLayouts/slideLayout650.xml"/><Relationship Id="rId303" Type="http://schemas.openxmlformats.org/officeDocument/2006/relationships/slideLayout" Target="../slideLayouts/slideLayout303.xml"/><Relationship Id="rId748" Type="http://schemas.openxmlformats.org/officeDocument/2006/relationships/slideLayout" Target="../slideLayouts/slideLayout748.xml"/><Relationship Id="rId84" Type="http://schemas.openxmlformats.org/officeDocument/2006/relationships/slideLayout" Target="../slideLayouts/slideLayout84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594" Type="http://schemas.openxmlformats.org/officeDocument/2006/relationships/slideLayout" Target="../slideLayouts/slideLayout594.xml"/><Relationship Id="rId608" Type="http://schemas.openxmlformats.org/officeDocument/2006/relationships/slideLayout" Target="../slideLayouts/slideLayout608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454" Type="http://schemas.openxmlformats.org/officeDocument/2006/relationships/slideLayout" Target="../slideLayouts/slideLayout454.xml"/><Relationship Id="rId661" Type="http://schemas.openxmlformats.org/officeDocument/2006/relationships/slideLayout" Target="../slideLayouts/slideLayout661.xml"/><Relationship Id="rId759" Type="http://schemas.openxmlformats.org/officeDocument/2006/relationships/slideLayout" Target="../slideLayouts/slideLayout759.xml"/><Relationship Id="rId11" Type="http://schemas.openxmlformats.org/officeDocument/2006/relationships/slideLayout" Target="../slideLayouts/slideLayout11.xml"/><Relationship Id="rId314" Type="http://schemas.openxmlformats.org/officeDocument/2006/relationships/slideLayout" Target="../slideLayouts/slideLayout314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619" Type="http://schemas.openxmlformats.org/officeDocument/2006/relationships/slideLayout" Target="../slideLayouts/slideLayout6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88.xml"/><Relationship Id="rId7" Type="http://schemas.openxmlformats.org/officeDocument/2006/relationships/slideLayout" Target="../slideLayouts/slideLayout792.xml"/><Relationship Id="rId12" Type="http://schemas.openxmlformats.org/officeDocument/2006/relationships/slideLayout" Target="../slideLayouts/slideLayout797.xml"/><Relationship Id="rId2" Type="http://schemas.openxmlformats.org/officeDocument/2006/relationships/slideLayout" Target="../slideLayouts/slideLayout787.xml"/><Relationship Id="rId1" Type="http://schemas.openxmlformats.org/officeDocument/2006/relationships/slideLayout" Target="../slideLayouts/slideLayout786.xml"/><Relationship Id="rId6" Type="http://schemas.openxmlformats.org/officeDocument/2006/relationships/slideLayout" Target="../slideLayouts/slideLayout791.xml"/><Relationship Id="rId11" Type="http://schemas.openxmlformats.org/officeDocument/2006/relationships/slideLayout" Target="../slideLayouts/slideLayout796.xml"/><Relationship Id="rId5" Type="http://schemas.openxmlformats.org/officeDocument/2006/relationships/slideLayout" Target="../slideLayouts/slideLayout790.xml"/><Relationship Id="rId10" Type="http://schemas.openxmlformats.org/officeDocument/2006/relationships/slideLayout" Target="../slideLayouts/slideLayout795.xml"/><Relationship Id="rId4" Type="http://schemas.openxmlformats.org/officeDocument/2006/relationships/slideLayout" Target="../slideLayouts/slideLayout789.xml"/><Relationship Id="rId9" Type="http://schemas.openxmlformats.org/officeDocument/2006/relationships/slideLayout" Target="../slideLayouts/slideLayout79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14.xml"/><Relationship Id="rId21" Type="http://schemas.openxmlformats.org/officeDocument/2006/relationships/slideLayout" Target="../slideLayouts/slideLayout818.xml"/><Relationship Id="rId324" Type="http://schemas.openxmlformats.org/officeDocument/2006/relationships/slideLayout" Target="../slideLayouts/slideLayout1121.xml"/><Relationship Id="rId531" Type="http://schemas.openxmlformats.org/officeDocument/2006/relationships/slideLayout" Target="../slideLayouts/slideLayout1328.xml"/><Relationship Id="rId170" Type="http://schemas.openxmlformats.org/officeDocument/2006/relationships/slideLayout" Target="../slideLayouts/slideLayout967.xml"/><Relationship Id="rId268" Type="http://schemas.openxmlformats.org/officeDocument/2006/relationships/slideLayout" Target="../slideLayouts/slideLayout1065.xml"/><Relationship Id="rId475" Type="http://schemas.openxmlformats.org/officeDocument/2006/relationships/slideLayout" Target="../slideLayouts/slideLayout1272.xml"/><Relationship Id="rId32" Type="http://schemas.openxmlformats.org/officeDocument/2006/relationships/slideLayout" Target="../slideLayouts/slideLayout829.xml"/><Relationship Id="rId128" Type="http://schemas.openxmlformats.org/officeDocument/2006/relationships/slideLayout" Target="../slideLayouts/slideLayout925.xml"/><Relationship Id="rId335" Type="http://schemas.openxmlformats.org/officeDocument/2006/relationships/slideLayout" Target="../slideLayouts/slideLayout1132.xml"/><Relationship Id="rId542" Type="http://schemas.openxmlformats.org/officeDocument/2006/relationships/slideLayout" Target="../slideLayouts/slideLayout1339.xml"/><Relationship Id="rId181" Type="http://schemas.openxmlformats.org/officeDocument/2006/relationships/slideLayout" Target="../slideLayouts/slideLayout978.xml"/><Relationship Id="rId402" Type="http://schemas.openxmlformats.org/officeDocument/2006/relationships/slideLayout" Target="../slideLayouts/slideLayout1199.xml"/><Relationship Id="rId279" Type="http://schemas.openxmlformats.org/officeDocument/2006/relationships/slideLayout" Target="../slideLayouts/slideLayout1076.xml"/><Relationship Id="rId486" Type="http://schemas.openxmlformats.org/officeDocument/2006/relationships/slideLayout" Target="../slideLayouts/slideLayout1283.xml"/><Relationship Id="rId43" Type="http://schemas.openxmlformats.org/officeDocument/2006/relationships/slideLayout" Target="../slideLayouts/slideLayout840.xml"/><Relationship Id="rId139" Type="http://schemas.openxmlformats.org/officeDocument/2006/relationships/slideLayout" Target="../slideLayouts/slideLayout936.xml"/><Relationship Id="rId346" Type="http://schemas.openxmlformats.org/officeDocument/2006/relationships/slideLayout" Target="../slideLayouts/slideLayout1143.xml"/><Relationship Id="rId553" Type="http://schemas.openxmlformats.org/officeDocument/2006/relationships/slideLayout" Target="../slideLayouts/slideLayout1350.xml"/><Relationship Id="rId192" Type="http://schemas.openxmlformats.org/officeDocument/2006/relationships/slideLayout" Target="../slideLayouts/slideLayout989.xml"/><Relationship Id="rId206" Type="http://schemas.openxmlformats.org/officeDocument/2006/relationships/slideLayout" Target="../slideLayouts/slideLayout1003.xml"/><Relationship Id="rId413" Type="http://schemas.openxmlformats.org/officeDocument/2006/relationships/slideLayout" Target="../slideLayouts/slideLayout1210.xml"/><Relationship Id="rId497" Type="http://schemas.openxmlformats.org/officeDocument/2006/relationships/slideLayout" Target="../slideLayouts/slideLayout1294.xml"/><Relationship Id="rId357" Type="http://schemas.openxmlformats.org/officeDocument/2006/relationships/slideLayout" Target="../slideLayouts/slideLayout1154.xml"/><Relationship Id="rId54" Type="http://schemas.openxmlformats.org/officeDocument/2006/relationships/slideLayout" Target="../slideLayouts/slideLayout851.xml"/><Relationship Id="rId217" Type="http://schemas.openxmlformats.org/officeDocument/2006/relationships/slideLayout" Target="../slideLayouts/slideLayout1014.xml"/><Relationship Id="rId564" Type="http://schemas.openxmlformats.org/officeDocument/2006/relationships/slideLayout" Target="../slideLayouts/slideLayout1361.xml"/><Relationship Id="rId424" Type="http://schemas.openxmlformats.org/officeDocument/2006/relationships/slideLayout" Target="../slideLayouts/slideLayout1221.xml"/><Relationship Id="rId270" Type="http://schemas.openxmlformats.org/officeDocument/2006/relationships/slideLayout" Target="../slideLayouts/slideLayout1067.xml"/><Relationship Id="rId65" Type="http://schemas.openxmlformats.org/officeDocument/2006/relationships/slideLayout" Target="../slideLayouts/slideLayout862.xml"/><Relationship Id="rId130" Type="http://schemas.openxmlformats.org/officeDocument/2006/relationships/slideLayout" Target="../slideLayouts/slideLayout927.xml"/><Relationship Id="rId368" Type="http://schemas.openxmlformats.org/officeDocument/2006/relationships/slideLayout" Target="../slideLayouts/slideLayout1165.xml"/><Relationship Id="rId575" Type="http://schemas.openxmlformats.org/officeDocument/2006/relationships/theme" Target="../theme/theme3.xml"/><Relationship Id="rId228" Type="http://schemas.openxmlformats.org/officeDocument/2006/relationships/slideLayout" Target="../slideLayouts/slideLayout1025.xml"/><Relationship Id="rId435" Type="http://schemas.openxmlformats.org/officeDocument/2006/relationships/slideLayout" Target="../slideLayouts/slideLayout1232.xml"/><Relationship Id="rId281" Type="http://schemas.openxmlformats.org/officeDocument/2006/relationships/slideLayout" Target="../slideLayouts/slideLayout1078.xml"/><Relationship Id="rId337" Type="http://schemas.openxmlformats.org/officeDocument/2006/relationships/slideLayout" Target="../slideLayouts/slideLayout1134.xml"/><Relationship Id="rId502" Type="http://schemas.openxmlformats.org/officeDocument/2006/relationships/slideLayout" Target="../slideLayouts/slideLayout1299.xml"/><Relationship Id="rId34" Type="http://schemas.openxmlformats.org/officeDocument/2006/relationships/slideLayout" Target="../slideLayouts/slideLayout831.xml"/><Relationship Id="rId76" Type="http://schemas.openxmlformats.org/officeDocument/2006/relationships/slideLayout" Target="../slideLayouts/slideLayout873.xml"/><Relationship Id="rId141" Type="http://schemas.openxmlformats.org/officeDocument/2006/relationships/slideLayout" Target="../slideLayouts/slideLayout938.xml"/><Relationship Id="rId379" Type="http://schemas.openxmlformats.org/officeDocument/2006/relationships/slideLayout" Target="../slideLayouts/slideLayout1176.xml"/><Relationship Id="rId544" Type="http://schemas.openxmlformats.org/officeDocument/2006/relationships/slideLayout" Target="../slideLayouts/slideLayout1341.xml"/><Relationship Id="rId7" Type="http://schemas.openxmlformats.org/officeDocument/2006/relationships/slideLayout" Target="../slideLayouts/slideLayout804.xml"/><Relationship Id="rId183" Type="http://schemas.openxmlformats.org/officeDocument/2006/relationships/slideLayout" Target="../slideLayouts/slideLayout980.xml"/><Relationship Id="rId239" Type="http://schemas.openxmlformats.org/officeDocument/2006/relationships/slideLayout" Target="../slideLayouts/slideLayout1036.xml"/><Relationship Id="rId390" Type="http://schemas.openxmlformats.org/officeDocument/2006/relationships/slideLayout" Target="../slideLayouts/slideLayout1187.xml"/><Relationship Id="rId404" Type="http://schemas.openxmlformats.org/officeDocument/2006/relationships/slideLayout" Target="../slideLayouts/slideLayout1201.xml"/><Relationship Id="rId446" Type="http://schemas.openxmlformats.org/officeDocument/2006/relationships/slideLayout" Target="../slideLayouts/slideLayout1243.xml"/><Relationship Id="rId250" Type="http://schemas.openxmlformats.org/officeDocument/2006/relationships/slideLayout" Target="../slideLayouts/slideLayout1047.xml"/><Relationship Id="rId292" Type="http://schemas.openxmlformats.org/officeDocument/2006/relationships/slideLayout" Target="../slideLayouts/slideLayout1089.xml"/><Relationship Id="rId306" Type="http://schemas.openxmlformats.org/officeDocument/2006/relationships/slideLayout" Target="../slideLayouts/slideLayout1103.xml"/><Relationship Id="rId488" Type="http://schemas.openxmlformats.org/officeDocument/2006/relationships/slideLayout" Target="../slideLayouts/slideLayout1285.xml"/><Relationship Id="rId45" Type="http://schemas.openxmlformats.org/officeDocument/2006/relationships/slideLayout" Target="../slideLayouts/slideLayout842.xml"/><Relationship Id="rId87" Type="http://schemas.openxmlformats.org/officeDocument/2006/relationships/slideLayout" Target="../slideLayouts/slideLayout884.xml"/><Relationship Id="rId110" Type="http://schemas.openxmlformats.org/officeDocument/2006/relationships/slideLayout" Target="../slideLayouts/slideLayout907.xml"/><Relationship Id="rId348" Type="http://schemas.openxmlformats.org/officeDocument/2006/relationships/slideLayout" Target="../slideLayouts/slideLayout1145.xml"/><Relationship Id="rId513" Type="http://schemas.openxmlformats.org/officeDocument/2006/relationships/slideLayout" Target="../slideLayouts/slideLayout1310.xml"/><Relationship Id="rId555" Type="http://schemas.openxmlformats.org/officeDocument/2006/relationships/slideLayout" Target="../slideLayouts/slideLayout1352.xml"/><Relationship Id="rId152" Type="http://schemas.openxmlformats.org/officeDocument/2006/relationships/slideLayout" Target="../slideLayouts/slideLayout949.xml"/><Relationship Id="rId194" Type="http://schemas.openxmlformats.org/officeDocument/2006/relationships/slideLayout" Target="../slideLayouts/slideLayout991.xml"/><Relationship Id="rId208" Type="http://schemas.openxmlformats.org/officeDocument/2006/relationships/slideLayout" Target="../slideLayouts/slideLayout1005.xml"/><Relationship Id="rId415" Type="http://schemas.openxmlformats.org/officeDocument/2006/relationships/slideLayout" Target="../slideLayouts/slideLayout1212.xml"/><Relationship Id="rId457" Type="http://schemas.openxmlformats.org/officeDocument/2006/relationships/slideLayout" Target="../slideLayouts/slideLayout1254.xml"/><Relationship Id="rId261" Type="http://schemas.openxmlformats.org/officeDocument/2006/relationships/slideLayout" Target="../slideLayouts/slideLayout1058.xml"/><Relationship Id="rId499" Type="http://schemas.openxmlformats.org/officeDocument/2006/relationships/slideLayout" Target="../slideLayouts/slideLayout1296.xml"/><Relationship Id="rId14" Type="http://schemas.openxmlformats.org/officeDocument/2006/relationships/slideLayout" Target="../slideLayouts/slideLayout811.xml"/><Relationship Id="rId56" Type="http://schemas.openxmlformats.org/officeDocument/2006/relationships/slideLayout" Target="../slideLayouts/slideLayout853.xml"/><Relationship Id="rId317" Type="http://schemas.openxmlformats.org/officeDocument/2006/relationships/slideLayout" Target="../slideLayouts/slideLayout1114.xml"/><Relationship Id="rId359" Type="http://schemas.openxmlformats.org/officeDocument/2006/relationships/slideLayout" Target="../slideLayouts/slideLayout1156.xml"/><Relationship Id="rId524" Type="http://schemas.openxmlformats.org/officeDocument/2006/relationships/slideLayout" Target="../slideLayouts/slideLayout1321.xml"/><Relationship Id="rId566" Type="http://schemas.openxmlformats.org/officeDocument/2006/relationships/slideLayout" Target="../slideLayouts/slideLayout1363.xml"/><Relationship Id="rId98" Type="http://schemas.openxmlformats.org/officeDocument/2006/relationships/slideLayout" Target="../slideLayouts/slideLayout895.xml"/><Relationship Id="rId121" Type="http://schemas.openxmlformats.org/officeDocument/2006/relationships/slideLayout" Target="../slideLayouts/slideLayout918.xml"/><Relationship Id="rId163" Type="http://schemas.openxmlformats.org/officeDocument/2006/relationships/slideLayout" Target="../slideLayouts/slideLayout960.xml"/><Relationship Id="rId219" Type="http://schemas.openxmlformats.org/officeDocument/2006/relationships/slideLayout" Target="../slideLayouts/slideLayout1016.xml"/><Relationship Id="rId370" Type="http://schemas.openxmlformats.org/officeDocument/2006/relationships/slideLayout" Target="../slideLayouts/slideLayout1167.xml"/><Relationship Id="rId426" Type="http://schemas.openxmlformats.org/officeDocument/2006/relationships/slideLayout" Target="../slideLayouts/slideLayout1223.xml"/><Relationship Id="rId230" Type="http://schemas.openxmlformats.org/officeDocument/2006/relationships/slideLayout" Target="../slideLayouts/slideLayout1027.xml"/><Relationship Id="rId468" Type="http://schemas.openxmlformats.org/officeDocument/2006/relationships/slideLayout" Target="../slideLayouts/slideLayout1265.xml"/><Relationship Id="rId25" Type="http://schemas.openxmlformats.org/officeDocument/2006/relationships/slideLayout" Target="../slideLayouts/slideLayout822.xml"/><Relationship Id="rId67" Type="http://schemas.openxmlformats.org/officeDocument/2006/relationships/slideLayout" Target="../slideLayouts/slideLayout864.xml"/><Relationship Id="rId272" Type="http://schemas.openxmlformats.org/officeDocument/2006/relationships/slideLayout" Target="../slideLayouts/slideLayout1069.xml"/><Relationship Id="rId328" Type="http://schemas.openxmlformats.org/officeDocument/2006/relationships/slideLayout" Target="../slideLayouts/slideLayout1125.xml"/><Relationship Id="rId535" Type="http://schemas.openxmlformats.org/officeDocument/2006/relationships/slideLayout" Target="../slideLayouts/slideLayout1332.xml"/><Relationship Id="rId132" Type="http://schemas.openxmlformats.org/officeDocument/2006/relationships/slideLayout" Target="../slideLayouts/slideLayout929.xml"/><Relationship Id="rId174" Type="http://schemas.openxmlformats.org/officeDocument/2006/relationships/slideLayout" Target="../slideLayouts/slideLayout971.xml"/><Relationship Id="rId381" Type="http://schemas.openxmlformats.org/officeDocument/2006/relationships/slideLayout" Target="../slideLayouts/slideLayout1178.xml"/><Relationship Id="rId241" Type="http://schemas.openxmlformats.org/officeDocument/2006/relationships/slideLayout" Target="../slideLayouts/slideLayout1038.xml"/><Relationship Id="rId437" Type="http://schemas.openxmlformats.org/officeDocument/2006/relationships/slideLayout" Target="../slideLayouts/slideLayout1234.xml"/><Relationship Id="rId479" Type="http://schemas.openxmlformats.org/officeDocument/2006/relationships/slideLayout" Target="../slideLayouts/slideLayout1276.xml"/><Relationship Id="rId36" Type="http://schemas.openxmlformats.org/officeDocument/2006/relationships/slideLayout" Target="../slideLayouts/slideLayout833.xml"/><Relationship Id="rId283" Type="http://schemas.openxmlformats.org/officeDocument/2006/relationships/slideLayout" Target="../slideLayouts/slideLayout1080.xml"/><Relationship Id="rId339" Type="http://schemas.openxmlformats.org/officeDocument/2006/relationships/slideLayout" Target="../slideLayouts/slideLayout1136.xml"/><Relationship Id="rId490" Type="http://schemas.openxmlformats.org/officeDocument/2006/relationships/slideLayout" Target="../slideLayouts/slideLayout1287.xml"/><Relationship Id="rId504" Type="http://schemas.openxmlformats.org/officeDocument/2006/relationships/slideLayout" Target="../slideLayouts/slideLayout1301.xml"/><Relationship Id="rId546" Type="http://schemas.openxmlformats.org/officeDocument/2006/relationships/slideLayout" Target="../slideLayouts/slideLayout1343.xml"/><Relationship Id="rId78" Type="http://schemas.openxmlformats.org/officeDocument/2006/relationships/slideLayout" Target="../slideLayouts/slideLayout875.xml"/><Relationship Id="rId101" Type="http://schemas.openxmlformats.org/officeDocument/2006/relationships/slideLayout" Target="../slideLayouts/slideLayout898.xml"/><Relationship Id="rId143" Type="http://schemas.openxmlformats.org/officeDocument/2006/relationships/slideLayout" Target="../slideLayouts/slideLayout940.xml"/><Relationship Id="rId185" Type="http://schemas.openxmlformats.org/officeDocument/2006/relationships/slideLayout" Target="../slideLayouts/slideLayout982.xml"/><Relationship Id="rId350" Type="http://schemas.openxmlformats.org/officeDocument/2006/relationships/slideLayout" Target="../slideLayouts/slideLayout1147.xml"/><Relationship Id="rId406" Type="http://schemas.openxmlformats.org/officeDocument/2006/relationships/slideLayout" Target="../slideLayouts/slideLayout1203.xml"/><Relationship Id="rId9" Type="http://schemas.openxmlformats.org/officeDocument/2006/relationships/slideLayout" Target="../slideLayouts/slideLayout806.xml"/><Relationship Id="rId210" Type="http://schemas.openxmlformats.org/officeDocument/2006/relationships/slideLayout" Target="../slideLayouts/slideLayout1007.xml"/><Relationship Id="rId392" Type="http://schemas.openxmlformats.org/officeDocument/2006/relationships/slideLayout" Target="../slideLayouts/slideLayout1189.xml"/><Relationship Id="rId448" Type="http://schemas.openxmlformats.org/officeDocument/2006/relationships/slideLayout" Target="../slideLayouts/slideLayout1245.xml"/><Relationship Id="rId252" Type="http://schemas.openxmlformats.org/officeDocument/2006/relationships/slideLayout" Target="../slideLayouts/slideLayout1049.xml"/><Relationship Id="rId294" Type="http://schemas.openxmlformats.org/officeDocument/2006/relationships/slideLayout" Target="../slideLayouts/slideLayout1091.xml"/><Relationship Id="rId308" Type="http://schemas.openxmlformats.org/officeDocument/2006/relationships/slideLayout" Target="../slideLayouts/slideLayout1105.xml"/><Relationship Id="rId515" Type="http://schemas.openxmlformats.org/officeDocument/2006/relationships/slideLayout" Target="../slideLayouts/slideLayout1312.xml"/><Relationship Id="rId47" Type="http://schemas.openxmlformats.org/officeDocument/2006/relationships/slideLayout" Target="../slideLayouts/slideLayout844.xml"/><Relationship Id="rId89" Type="http://schemas.openxmlformats.org/officeDocument/2006/relationships/slideLayout" Target="../slideLayouts/slideLayout886.xml"/><Relationship Id="rId112" Type="http://schemas.openxmlformats.org/officeDocument/2006/relationships/slideLayout" Target="../slideLayouts/slideLayout909.xml"/><Relationship Id="rId154" Type="http://schemas.openxmlformats.org/officeDocument/2006/relationships/slideLayout" Target="../slideLayouts/slideLayout951.xml"/><Relationship Id="rId361" Type="http://schemas.openxmlformats.org/officeDocument/2006/relationships/slideLayout" Target="../slideLayouts/slideLayout1158.xml"/><Relationship Id="rId557" Type="http://schemas.openxmlformats.org/officeDocument/2006/relationships/slideLayout" Target="../slideLayouts/slideLayout1354.xml"/><Relationship Id="rId196" Type="http://schemas.openxmlformats.org/officeDocument/2006/relationships/slideLayout" Target="../slideLayouts/slideLayout993.xml"/><Relationship Id="rId417" Type="http://schemas.openxmlformats.org/officeDocument/2006/relationships/slideLayout" Target="../slideLayouts/slideLayout1214.xml"/><Relationship Id="rId459" Type="http://schemas.openxmlformats.org/officeDocument/2006/relationships/slideLayout" Target="../slideLayouts/slideLayout1256.xml"/><Relationship Id="rId16" Type="http://schemas.openxmlformats.org/officeDocument/2006/relationships/slideLayout" Target="../slideLayouts/slideLayout813.xml"/><Relationship Id="rId221" Type="http://schemas.openxmlformats.org/officeDocument/2006/relationships/slideLayout" Target="../slideLayouts/slideLayout1018.xml"/><Relationship Id="rId263" Type="http://schemas.openxmlformats.org/officeDocument/2006/relationships/slideLayout" Target="../slideLayouts/slideLayout1060.xml"/><Relationship Id="rId319" Type="http://schemas.openxmlformats.org/officeDocument/2006/relationships/slideLayout" Target="../slideLayouts/slideLayout1116.xml"/><Relationship Id="rId470" Type="http://schemas.openxmlformats.org/officeDocument/2006/relationships/slideLayout" Target="../slideLayouts/slideLayout1267.xml"/><Relationship Id="rId526" Type="http://schemas.openxmlformats.org/officeDocument/2006/relationships/slideLayout" Target="../slideLayouts/slideLayout1323.xml"/><Relationship Id="rId58" Type="http://schemas.openxmlformats.org/officeDocument/2006/relationships/slideLayout" Target="../slideLayouts/slideLayout855.xml"/><Relationship Id="rId123" Type="http://schemas.openxmlformats.org/officeDocument/2006/relationships/slideLayout" Target="../slideLayouts/slideLayout920.xml"/><Relationship Id="rId330" Type="http://schemas.openxmlformats.org/officeDocument/2006/relationships/slideLayout" Target="../slideLayouts/slideLayout1127.xml"/><Relationship Id="rId568" Type="http://schemas.openxmlformats.org/officeDocument/2006/relationships/slideLayout" Target="../slideLayouts/slideLayout1365.xml"/><Relationship Id="rId165" Type="http://schemas.openxmlformats.org/officeDocument/2006/relationships/slideLayout" Target="../slideLayouts/slideLayout962.xml"/><Relationship Id="rId372" Type="http://schemas.openxmlformats.org/officeDocument/2006/relationships/slideLayout" Target="../slideLayouts/slideLayout1169.xml"/><Relationship Id="rId428" Type="http://schemas.openxmlformats.org/officeDocument/2006/relationships/slideLayout" Target="../slideLayouts/slideLayout1225.xml"/><Relationship Id="rId232" Type="http://schemas.openxmlformats.org/officeDocument/2006/relationships/slideLayout" Target="../slideLayouts/slideLayout1029.xml"/><Relationship Id="rId274" Type="http://schemas.openxmlformats.org/officeDocument/2006/relationships/slideLayout" Target="../slideLayouts/slideLayout1071.xml"/><Relationship Id="rId481" Type="http://schemas.openxmlformats.org/officeDocument/2006/relationships/slideLayout" Target="../slideLayouts/slideLayout1278.xml"/><Relationship Id="rId27" Type="http://schemas.openxmlformats.org/officeDocument/2006/relationships/slideLayout" Target="../slideLayouts/slideLayout824.xml"/><Relationship Id="rId69" Type="http://schemas.openxmlformats.org/officeDocument/2006/relationships/slideLayout" Target="../slideLayouts/slideLayout866.xml"/><Relationship Id="rId134" Type="http://schemas.openxmlformats.org/officeDocument/2006/relationships/slideLayout" Target="../slideLayouts/slideLayout931.xml"/><Relationship Id="rId537" Type="http://schemas.openxmlformats.org/officeDocument/2006/relationships/slideLayout" Target="../slideLayouts/slideLayout1334.xml"/><Relationship Id="rId80" Type="http://schemas.openxmlformats.org/officeDocument/2006/relationships/slideLayout" Target="../slideLayouts/slideLayout877.xml"/><Relationship Id="rId176" Type="http://schemas.openxmlformats.org/officeDocument/2006/relationships/slideLayout" Target="../slideLayouts/slideLayout973.xml"/><Relationship Id="rId341" Type="http://schemas.openxmlformats.org/officeDocument/2006/relationships/slideLayout" Target="../slideLayouts/slideLayout1138.xml"/><Relationship Id="rId383" Type="http://schemas.openxmlformats.org/officeDocument/2006/relationships/slideLayout" Target="../slideLayouts/slideLayout1180.xml"/><Relationship Id="rId439" Type="http://schemas.openxmlformats.org/officeDocument/2006/relationships/slideLayout" Target="../slideLayouts/slideLayout1236.xml"/><Relationship Id="rId201" Type="http://schemas.openxmlformats.org/officeDocument/2006/relationships/slideLayout" Target="../slideLayouts/slideLayout998.xml"/><Relationship Id="rId243" Type="http://schemas.openxmlformats.org/officeDocument/2006/relationships/slideLayout" Target="../slideLayouts/slideLayout1040.xml"/><Relationship Id="rId285" Type="http://schemas.openxmlformats.org/officeDocument/2006/relationships/slideLayout" Target="../slideLayouts/slideLayout1082.xml"/><Relationship Id="rId450" Type="http://schemas.openxmlformats.org/officeDocument/2006/relationships/slideLayout" Target="../slideLayouts/slideLayout1247.xml"/><Relationship Id="rId506" Type="http://schemas.openxmlformats.org/officeDocument/2006/relationships/slideLayout" Target="../slideLayouts/slideLayout1303.xml"/><Relationship Id="rId38" Type="http://schemas.openxmlformats.org/officeDocument/2006/relationships/slideLayout" Target="../slideLayouts/slideLayout835.xml"/><Relationship Id="rId103" Type="http://schemas.openxmlformats.org/officeDocument/2006/relationships/slideLayout" Target="../slideLayouts/slideLayout900.xml"/><Relationship Id="rId310" Type="http://schemas.openxmlformats.org/officeDocument/2006/relationships/slideLayout" Target="../slideLayouts/slideLayout1107.xml"/><Relationship Id="rId492" Type="http://schemas.openxmlformats.org/officeDocument/2006/relationships/slideLayout" Target="../slideLayouts/slideLayout1289.xml"/><Relationship Id="rId548" Type="http://schemas.openxmlformats.org/officeDocument/2006/relationships/slideLayout" Target="../slideLayouts/slideLayout1345.xml"/><Relationship Id="rId91" Type="http://schemas.openxmlformats.org/officeDocument/2006/relationships/slideLayout" Target="../slideLayouts/slideLayout888.xml"/><Relationship Id="rId145" Type="http://schemas.openxmlformats.org/officeDocument/2006/relationships/slideLayout" Target="../slideLayouts/slideLayout942.xml"/><Relationship Id="rId187" Type="http://schemas.openxmlformats.org/officeDocument/2006/relationships/slideLayout" Target="../slideLayouts/slideLayout984.xml"/><Relationship Id="rId352" Type="http://schemas.openxmlformats.org/officeDocument/2006/relationships/slideLayout" Target="../slideLayouts/slideLayout1149.xml"/><Relationship Id="rId394" Type="http://schemas.openxmlformats.org/officeDocument/2006/relationships/slideLayout" Target="../slideLayouts/slideLayout1191.xml"/><Relationship Id="rId408" Type="http://schemas.openxmlformats.org/officeDocument/2006/relationships/slideLayout" Target="../slideLayouts/slideLayout1205.xml"/><Relationship Id="rId212" Type="http://schemas.openxmlformats.org/officeDocument/2006/relationships/slideLayout" Target="../slideLayouts/slideLayout1009.xml"/><Relationship Id="rId254" Type="http://schemas.openxmlformats.org/officeDocument/2006/relationships/slideLayout" Target="../slideLayouts/slideLayout1051.xml"/><Relationship Id="rId49" Type="http://schemas.openxmlformats.org/officeDocument/2006/relationships/slideLayout" Target="../slideLayouts/slideLayout846.xml"/><Relationship Id="rId114" Type="http://schemas.openxmlformats.org/officeDocument/2006/relationships/slideLayout" Target="../slideLayouts/slideLayout911.xml"/><Relationship Id="rId296" Type="http://schemas.openxmlformats.org/officeDocument/2006/relationships/slideLayout" Target="../slideLayouts/slideLayout1093.xml"/><Relationship Id="rId461" Type="http://schemas.openxmlformats.org/officeDocument/2006/relationships/slideLayout" Target="../slideLayouts/slideLayout1258.xml"/><Relationship Id="rId517" Type="http://schemas.openxmlformats.org/officeDocument/2006/relationships/slideLayout" Target="../slideLayouts/slideLayout1314.xml"/><Relationship Id="rId559" Type="http://schemas.openxmlformats.org/officeDocument/2006/relationships/slideLayout" Target="../slideLayouts/slideLayout1356.xml"/><Relationship Id="rId60" Type="http://schemas.openxmlformats.org/officeDocument/2006/relationships/slideLayout" Target="../slideLayouts/slideLayout857.xml"/><Relationship Id="rId156" Type="http://schemas.openxmlformats.org/officeDocument/2006/relationships/slideLayout" Target="../slideLayouts/slideLayout953.xml"/><Relationship Id="rId198" Type="http://schemas.openxmlformats.org/officeDocument/2006/relationships/slideLayout" Target="../slideLayouts/slideLayout995.xml"/><Relationship Id="rId321" Type="http://schemas.openxmlformats.org/officeDocument/2006/relationships/slideLayout" Target="../slideLayouts/slideLayout1118.xml"/><Relationship Id="rId363" Type="http://schemas.openxmlformats.org/officeDocument/2006/relationships/slideLayout" Target="../slideLayouts/slideLayout1160.xml"/><Relationship Id="rId419" Type="http://schemas.openxmlformats.org/officeDocument/2006/relationships/slideLayout" Target="../slideLayouts/slideLayout1216.xml"/><Relationship Id="rId570" Type="http://schemas.openxmlformats.org/officeDocument/2006/relationships/slideLayout" Target="../slideLayouts/slideLayout1367.xml"/><Relationship Id="rId223" Type="http://schemas.openxmlformats.org/officeDocument/2006/relationships/slideLayout" Target="../slideLayouts/slideLayout1020.xml"/><Relationship Id="rId430" Type="http://schemas.openxmlformats.org/officeDocument/2006/relationships/slideLayout" Target="../slideLayouts/slideLayout1227.xml"/><Relationship Id="rId18" Type="http://schemas.openxmlformats.org/officeDocument/2006/relationships/slideLayout" Target="../slideLayouts/slideLayout815.xml"/><Relationship Id="rId265" Type="http://schemas.openxmlformats.org/officeDocument/2006/relationships/slideLayout" Target="../slideLayouts/slideLayout1062.xml"/><Relationship Id="rId472" Type="http://schemas.openxmlformats.org/officeDocument/2006/relationships/slideLayout" Target="../slideLayouts/slideLayout1269.xml"/><Relationship Id="rId528" Type="http://schemas.openxmlformats.org/officeDocument/2006/relationships/slideLayout" Target="../slideLayouts/slideLayout1325.xml"/><Relationship Id="rId125" Type="http://schemas.openxmlformats.org/officeDocument/2006/relationships/slideLayout" Target="../slideLayouts/slideLayout922.xml"/><Relationship Id="rId167" Type="http://schemas.openxmlformats.org/officeDocument/2006/relationships/slideLayout" Target="../slideLayouts/slideLayout964.xml"/><Relationship Id="rId332" Type="http://schemas.openxmlformats.org/officeDocument/2006/relationships/slideLayout" Target="../slideLayouts/slideLayout1129.xml"/><Relationship Id="rId374" Type="http://schemas.openxmlformats.org/officeDocument/2006/relationships/slideLayout" Target="../slideLayouts/slideLayout1171.xml"/><Relationship Id="rId71" Type="http://schemas.openxmlformats.org/officeDocument/2006/relationships/slideLayout" Target="../slideLayouts/slideLayout868.xml"/><Relationship Id="rId234" Type="http://schemas.openxmlformats.org/officeDocument/2006/relationships/slideLayout" Target="../slideLayouts/slideLayout1031.xml"/><Relationship Id="rId2" Type="http://schemas.openxmlformats.org/officeDocument/2006/relationships/slideLayout" Target="../slideLayouts/slideLayout799.xml"/><Relationship Id="rId29" Type="http://schemas.openxmlformats.org/officeDocument/2006/relationships/slideLayout" Target="../slideLayouts/slideLayout826.xml"/><Relationship Id="rId276" Type="http://schemas.openxmlformats.org/officeDocument/2006/relationships/slideLayout" Target="../slideLayouts/slideLayout1073.xml"/><Relationship Id="rId441" Type="http://schemas.openxmlformats.org/officeDocument/2006/relationships/slideLayout" Target="../slideLayouts/slideLayout1238.xml"/><Relationship Id="rId483" Type="http://schemas.openxmlformats.org/officeDocument/2006/relationships/slideLayout" Target="../slideLayouts/slideLayout1280.xml"/><Relationship Id="rId539" Type="http://schemas.openxmlformats.org/officeDocument/2006/relationships/slideLayout" Target="../slideLayouts/slideLayout1336.xml"/><Relationship Id="rId40" Type="http://schemas.openxmlformats.org/officeDocument/2006/relationships/slideLayout" Target="../slideLayouts/slideLayout837.xml"/><Relationship Id="rId136" Type="http://schemas.openxmlformats.org/officeDocument/2006/relationships/slideLayout" Target="../slideLayouts/slideLayout933.xml"/><Relationship Id="rId178" Type="http://schemas.openxmlformats.org/officeDocument/2006/relationships/slideLayout" Target="../slideLayouts/slideLayout975.xml"/><Relationship Id="rId301" Type="http://schemas.openxmlformats.org/officeDocument/2006/relationships/slideLayout" Target="../slideLayouts/slideLayout1098.xml"/><Relationship Id="rId343" Type="http://schemas.openxmlformats.org/officeDocument/2006/relationships/slideLayout" Target="../slideLayouts/slideLayout1140.xml"/><Relationship Id="rId550" Type="http://schemas.openxmlformats.org/officeDocument/2006/relationships/slideLayout" Target="../slideLayouts/slideLayout1347.xml"/><Relationship Id="rId82" Type="http://schemas.openxmlformats.org/officeDocument/2006/relationships/slideLayout" Target="../slideLayouts/slideLayout879.xml"/><Relationship Id="rId203" Type="http://schemas.openxmlformats.org/officeDocument/2006/relationships/slideLayout" Target="../slideLayouts/slideLayout1000.xml"/><Relationship Id="rId385" Type="http://schemas.openxmlformats.org/officeDocument/2006/relationships/slideLayout" Target="../slideLayouts/slideLayout1182.xml"/><Relationship Id="rId245" Type="http://schemas.openxmlformats.org/officeDocument/2006/relationships/slideLayout" Target="../slideLayouts/slideLayout1042.xml"/><Relationship Id="rId287" Type="http://schemas.openxmlformats.org/officeDocument/2006/relationships/slideLayout" Target="../slideLayouts/slideLayout1084.xml"/><Relationship Id="rId410" Type="http://schemas.openxmlformats.org/officeDocument/2006/relationships/slideLayout" Target="../slideLayouts/slideLayout1207.xml"/><Relationship Id="rId452" Type="http://schemas.openxmlformats.org/officeDocument/2006/relationships/slideLayout" Target="../slideLayouts/slideLayout1249.xml"/><Relationship Id="rId494" Type="http://schemas.openxmlformats.org/officeDocument/2006/relationships/slideLayout" Target="../slideLayouts/slideLayout1291.xml"/><Relationship Id="rId508" Type="http://schemas.openxmlformats.org/officeDocument/2006/relationships/slideLayout" Target="../slideLayouts/slideLayout1305.xml"/><Relationship Id="rId105" Type="http://schemas.openxmlformats.org/officeDocument/2006/relationships/slideLayout" Target="../slideLayouts/slideLayout902.xml"/><Relationship Id="rId147" Type="http://schemas.openxmlformats.org/officeDocument/2006/relationships/slideLayout" Target="../slideLayouts/slideLayout944.xml"/><Relationship Id="rId312" Type="http://schemas.openxmlformats.org/officeDocument/2006/relationships/slideLayout" Target="../slideLayouts/slideLayout1109.xml"/><Relationship Id="rId354" Type="http://schemas.openxmlformats.org/officeDocument/2006/relationships/slideLayout" Target="../slideLayouts/slideLayout1151.xml"/><Relationship Id="rId51" Type="http://schemas.openxmlformats.org/officeDocument/2006/relationships/slideLayout" Target="../slideLayouts/slideLayout848.xml"/><Relationship Id="rId93" Type="http://schemas.openxmlformats.org/officeDocument/2006/relationships/slideLayout" Target="../slideLayouts/slideLayout890.xml"/><Relationship Id="rId189" Type="http://schemas.openxmlformats.org/officeDocument/2006/relationships/slideLayout" Target="../slideLayouts/slideLayout986.xml"/><Relationship Id="rId396" Type="http://schemas.openxmlformats.org/officeDocument/2006/relationships/slideLayout" Target="../slideLayouts/slideLayout1193.xml"/><Relationship Id="rId561" Type="http://schemas.openxmlformats.org/officeDocument/2006/relationships/slideLayout" Target="../slideLayouts/slideLayout1358.xml"/><Relationship Id="rId214" Type="http://schemas.openxmlformats.org/officeDocument/2006/relationships/slideLayout" Target="../slideLayouts/slideLayout1011.xml"/><Relationship Id="rId256" Type="http://schemas.openxmlformats.org/officeDocument/2006/relationships/slideLayout" Target="../slideLayouts/slideLayout1053.xml"/><Relationship Id="rId298" Type="http://schemas.openxmlformats.org/officeDocument/2006/relationships/slideLayout" Target="../slideLayouts/slideLayout1095.xml"/><Relationship Id="rId421" Type="http://schemas.openxmlformats.org/officeDocument/2006/relationships/slideLayout" Target="../slideLayouts/slideLayout1218.xml"/><Relationship Id="rId463" Type="http://schemas.openxmlformats.org/officeDocument/2006/relationships/slideLayout" Target="../slideLayouts/slideLayout1260.xml"/><Relationship Id="rId519" Type="http://schemas.openxmlformats.org/officeDocument/2006/relationships/slideLayout" Target="../slideLayouts/slideLayout1316.xml"/><Relationship Id="rId116" Type="http://schemas.openxmlformats.org/officeDocument/2006/relationships/slideLayout" Target="../slideLayouts/slideLayout913.xml"/><Relationship Id="rId158" Type="http://schemas.openxmlformats.org/officeDocument/2006/relationships/slideLayout" Target="../slideLayouts/slideLayout955.xml"/><Relationship Id="rId323" Type="http://schemas.openxmlformats.org/officeDocument/2006/relationships/slideLayout" Target="../slideLayouts/slideLayout1120.xml"/><Relationship Id="rId530" Type="http://schemas.openxmlformats.org/officeDocument/2006/relationships/slideLayout" Target="../slideLayouts/slideLayout1327.xml"/><Relationship Id="rId20" Type="http://schemas.openxmlformats.org/officeDocument/2006/relationships/slideLayout" Target="../slideLayouts/slideLayout817.xml"/><Relationship Id="rId62" Type="http://schemas.openxmlformats.org/officeDocument/2006/relationships/slideLayout" Target="../slideLayouts/slideLayout859.xml"/><Relationship Id="rId365" Type="http://schemas.openxmlformats.org/officeDocument/2006/relationships/slideLayout" Target="../slideLayouts/slideLayout1162.xml"/><Relationship Id="rId572" Type="http://schemas.openxmlformats.org/officeDocument/2006/relationships/slideLayout" Target="../slideLayouts/slideLayout1369.xml"/><Relationship Id="rId225" Type="http://schemas.openxmlformats.org/officeDocument/2006/relationships/slideLayout" Target="../slideLayouts/slideLayout1022.xml"/><Relationship Id="rId267" Type="http://schemas.openxmlformats.org/officeDocument/2006/relationships/slideLayout" Target="../slideLayouts/slideLayout1064.xml"/><Relationship Id="rId432" Type="http://schemas.openxmlformats.org/officeDocument/2006/relationships/slideLayout" Target="../slideLayouts/slideLayout1229.xml"/><Relationship Id="rId474" Type="http://schemas.openxmlformats.org/officeDocument/2006/relationships/slideLayout" Target="../slideLayouts/slideLayout1271.xml"/><Relationship Id="rId127" Type="http://schemas.openxmlformats.org/officeDocument/2006/relationships/slideLayout" Target="../slideLayouts/slideLayout924.xml"/><Relationship Id="rId31" Type="http://schemas.openxmlformats.org/officeDocument/2006/relationships/slideLayout" Target="../slideLayouts/slideLayout828.xml"/><Relationship Id="rId73" Type="http://schemas.openxmlformats.org/officeDocument/2006/relationships/slideLayout" Target="../slideLayouts/slideLayout870.xml"/><Relationship Id="rId169" Type="http://schemas.openxmlformats.org/officeDocument/2006/relationships/slideLayout" Target="../slideLayouts/slideLayout966.xml"/><Relationship Id="rId334" Type="http://schemas.openxmlformats.org/officeDocument/2006/relationships/slideLayout" Target="../slideLayouts/slideLayout1131.xml"/><Relationship Id="rId376" Type="http://schemas.openxmlformats.org/officeDocument/2006/relationships/slideLayout" Target="../slideLayouts/slideLayout1173.xml"/><Relationship Id="rId541" Type="http://schemas.openxmlformats.org/officeDocument/2006/relationships/slideLayout" Target="../slideLayouts/slideLayout1338.xml"/><Relationship Id="rId4" Type="http://schemas.openxmlformats.org/officeDocument/2006/relationships/slideLayout" Target="../slideLayouts/slideLayout801.xml"/><Relationship Id="rId180" Type="http://schemas.openxmlformats.org/officeDocument/2006/relationships/slideLayout" Target="../slideLayouts/slideLayout977.xml"/><Relationship Id="rId236" Type="http://schemas.openxmlformats.org/officeDocument/2006/relationships/slideLayout" Target="../slideLayouts/slideLayout1033.xml"/><Relationship Id="rId278" Type="http://schemas.openxmlformats.org/officeDocument/2006/relationships/slideLayout" Target="../slideLayouts/slideLayout1075.xml"/><Relationship Id="rId401" Type="http://schemas.openxmlformats.org/officeDocument/2006/relationships/slideLayout" Target="../slideLayouts/slideLayout1198.xml"/><Relationship Id="rId443" Type="http://schemas.openxmlformats.org/officeDocument/2006/relationships/slideLayout" Target="../slideLayouts/slideLayout1240.xml"/><Relationship Id="rId303" Type="http://schemas.openxmlformats.org/officeDocument/2006/relationships/slideLayout" Target="../slideLayouts/slideLayout1100.xml"/><Relationship Id="rId485" Type="http://schemas.openxmlformats.org/officeDocument/2006/relationships/slideLayout" Target="../slideLayouts/slideLayout1282.xml"/><Relationship Id="rId42" Type="http://schemas.openxmlformats.org/officeDocument/2006/relationships/slideLayout" Target="../slideLayouts/slideLayout839.xml"/><Relationship Id="rId84" Type="http://schemas.openxmlformats.org/officeDocument/2006/relationships/slideLayout" Target="../slideLayouts/slideLayout881.xml"/><Relationship Id="rId138" Type="http://schemas.openxmlformats.org/officeDocument/2006/relationships/slideLayout" Target="../slideLayouts/slideLayout935.xml"/><Relationship Id="rId345" Type="http://schemas.openxmlformats.org/officeDocument/2006/relationships/slideLayout" Target="../slideLayouts/slideLayout1142.xml"/><Relationship Id="rId387" Type="http://schemas.openxmlformats.org/officeDocument/2006/relationships/slideLayout" Target="../slideLayouts/slideLayout1184.xml"/><Relationship Id="rId510" Type="http://schemas.openxmlformats.org/officeDocument/2006/relationships/slideLayout" Target="../slideLayouts/slideLayout1307.xml"/><Relationship Id="rId552" Type="http://schemas.openxmlformats.org/officeDocument/2006/relationships/slideLayout" Target="../slideLayouts/slideLayout1349.xml"/><Relationship Id="rId191" Type="http://schemas.openxmlformats.org/officeDocument/2006/relationships/slideLayout" Target="../slideLayouts/slideLayout988.xml"/><Relationship Id="rId205" Type="http://schemas.openxmlformats.org/officeDocument/2006/relationships/slideLayout" Target="../slideLayouts/slideLayout1002.xml"/><Relationship Id="rId247" Type="http://schemas.openxmlformats.org/officeDocument/2006/relationships/slideLayout" Target="../slideLayouts/slideLayout1044.xml"/><Relationship Id="rId412" Type="http://schemas.openxmlformats.org/officeDocument/2006/relationships/slideLayout" Target="../slideLayouts/slideLayout1209.xml"/><Relationship Id="rId107" Type="http://schemas.openxmlformats.org/officeDocument/2006/relationships/slideLayout" Target="../slideLayouts/slideLayout904.xml"/><Relationship Id="rId289" Type="http://schemas.openxmlformats.org/officeDocument/2006/relationships/slideLayout" Target="../slideLayouts/slideLayout1086.xml"/><Relationship Id="rId454" Type="http://schemas.openxmlformats.org/officeDocument/2006/relationships/slideLayout" Target="../slideLayouts/slideLayout1251.xml"/><Relationship Id="rId496" Type="http://schemas.openxmlformats.org/officeDocument/2006/relationships/slideLayout" Target="../slideLayouts/slideLayout1293.xml"/><Relationship Id="rId11" Type="http://schemas.openxmlformats.org/officeDocument/2006/relationships/slideLayout" Target="../slideLayouts/slideLayout808.xml"/><Relationship Id="rId53" Type="http://schemas.openxmlformats.org/officeDocument/2006/relationships/slideLayout" Target="../slideLayouts/slideLayout850.xml"/><Relationship Id="rId149" Type="http://schemas.openxmlformats.org/officeDocument/2006/relationships/slideLayout" Target="../slideLayouts/slideLayout946.xml"/><Relationship Id="rId314" Type="http://schemas.openxmlformats.org/officeDocument/2006/relationships/slideLayout" Target="../slideLayouts/slideLayout1111.xml"/><Relationship Id="rId356" Type="http://schemas.openxmlformats.org/officeDocument/2006/relationships/slideLayout" Target="../slideLayouts/slideLayout1153.xml"/><Relationship Id="rId398" Type="http://schemas.openxmlformats.org/officeDocument/2006/relationships/slideLayout" Target="../slideLayouts/slideLayout1195.xml"/><Relationship Id="rId521" Type="http://schemas.openxmlformats.org/officeDocument/2006/relationships/slideLayout" Target="../slideLayouts/slideLayout1318.xml"/><Relationship Id="rId563" Type="http://schemas.openxmlformats.org/officeDocument/2006/relationships/slideLayout" Target="../slideLayouts/slideLayout1360.xml"/><Relationship Id="rId95" Type="http://schemas.openxmlformats.org/officeDocument/2006/relationships/slideLayout" Target="../slideLayouts/slideLayout892.xml"/><Relationship Id="rId160" Type="http://schemas.openxmlformats.org/officeDocument/2006/relationships/slideLayout" Target="../slideLayouts/slideLayout957.xml"/><Relationship Id="rId216" Type="http://schemas.openxmlformats.org/officeDocument/2006/relationships/slideLayout" Target="../slideLayouts/slideLayout1013.xml"/><Relationship Id="rId423" Type="http://schemas.openxmlformats.org/officeDocument/2006/relationships/slideLayout" Target="../slideLayouts/slideLayout1220.xml"/><Relationship Id="rId258" Type="http://schemas.openxmlformats.org/officeDocument/2006/relationships/slideLayout" Target="../slideLayouts/slideLayout1055.xml"/><Relationship Id="rId465" Type="http://schemas.openxmlformats.org/officeDocument/2006/relationships/slideLayout" Target="../slideLayouts/slideLayout1262.xml"/><Relationship Id="rId22" Type="http://schemas.openxmlformats.org/officeDocument/2006/relationships/slideLayout" Target="../slideLayouts/slideLayout819.xml"/><Relationship Id="rId64" Type="http://schemas.openxmlformats.org/officeDocument/2006/relationships/slideLayout" Target="../slideLayouts/slideLayout861.xml"/><Relationship Id="rId118" Type="http://schemas.openxmlformats.org/officeDocument/2006/relationships/slideLayout" Target="../slideLayouts/slideLayout915.xml"/><Relationship Id="rId325" Type="http://schemas.openxmlformats.org/officeDocument/2006/relationships/slideLayout" Target="../slideLayouts/slideLayout1122.xml"/><Relationship Id="rId367" Type="http://schemas.openxmlformats.org/officeDocument/2006/relationships/slideLayout" Target="../slideLayouts/slideLayout1164.xml"/><Relationship Id="rId532" Type="http://schemas.openxmlformats.org/officeDocument/2006/relationships/slideLayout" Target="../slideLayouts/slideLayout1329.xml"/><Relationship Id="rId574" Type="http://schemas.openxmlformats.org/officeDocument/2006/relationships/slideLayout" Target="../slideLayouts/slideLayout1371.xml"/><Relationship Id="rId171" Type="http://schemas.openxmlformats.org/officeDocument/2006/relationships/slideLayout" Target="../slideLayouts/slideLayout968.xml"/><Relationship Id="rId227" Type="http://schemas.openxmlformats.org/officeDocument/2006/relationships/slideLayout" Target="../slideLayouts/slideLayout1024.xml"/><Relationship Id="rId269" Type="http://schemas.openxmlformats.org/officeDocument/2006/relationships/slideLayout" Target="../slideLayouts/slideLayout1066.xml"/><Relationship Id="rId434" Type="http://schemas.openxmlformats.org/officeDocument/2006/relationships/slideLayout" Target="../slideLayouts/slideLayout1231.xml"/><Relationship Id="rId476" Type="http://schemas.openxmlformats.org/officeDocument/2006/relationships/slideLayout" Target="../slideLayouts/slideLayout1273.xml"/><Relationship Id="rId33" Type="http://schemas.openxmlformats.org/officeDocument/2006/relationships/slideLayout" Target="../slideLayouts/slideLayout830.xml"/><Relationship Id="rId129" Type="http://schemas.openxmlformats.org/officeDocument/2006/relationships/slideLayout" Target="../slideLayouts/slideLayout926.xml"/><Relationship Id="rId280" Type="http://schemas.openxmlformats.org/officeDocument/2006/relationships/slideLayout" Target="../slideLayouts/slideLayout1077.xml"/><Relationship Id="rId336" Type="http://schemas.openxmlformats.org/officeDocument/2006/relationships/slideLayout" Target="../slideLayouts/slideLayout1133.xml"/><Relationship Id="rId501" Type="http://schemas.openxmlformats.org/officeDocument/2006/relationships/slideLayout" Target="../slideLayouts/slideLayout1298.xml"/><Relationship Id="rId543" Type="http://schemas.openxmlformats.org/officeDocument/2006/relationships/slideLayout" Target="../slideLayouts/slideLayout1340.xml"/><Relationship Id="rId75" Type="http://schemas.openxmlformats.org/officeDocument/2006/relationships/slideLayout" Target="../slideLayouts/slideLayout872.xml"/><Relationship Id="rId140" Type="http://schemas.openxmlformats.org/officeDocument/2006/relationships/slideLayout" Target="../slideLayouts/slideLayout937.xml"/><Relationship Id="rId182" Type="http://schemas.openxmlformats.org/officeDocument/2006/relationships/slideLayout" Target="../slideLayouts/slideLayout979.xml"/><Relationship Id="rId378" Type="http://schemas.openxmlformats.org/officeDocument/2006/relationships/slideLayout" Target="../slideLayouts/slideLayout1175.xml"/><Relationship Id="rId403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803.xml"/><Relationship Id="rId238" Type="http://schemas.openxmlformats.org/officeDocument/2006/relationships/slideLayout" Target="../slideLayouts/slideLayout1035.xml"/><Relationship Id="rId445" Type="http://schemas.openxmlformats.org/officeDocument/2006/relationships/slideLayout" Target="../slideLayouts/slideLayout1242.xml"/><Relationship Id="rId487" Type="http://schemas.openxmlformats.org/officeDocument/2006/relationships/slideLayout" Target="../slideLayouts/slideLayout1284.xml"/><Relationship Id="rId291" Type="http://schemas.openxmlformats.org/officeDocument/2006/relationships/slideLayout" Target="../slideLayouts/slideLayout1088.xml"/><Relationship Id="rId305" Type="http://schemas.openxmlformats.org/officeDocument/2006/relationships/slideLayout" Target="../slideLayouts/slideLayout1102.xml"/><Relationship Id="rId347" Type="http://schemas.openxmlformats.org/officeDocument/2006/relationships/slideLayout" Target="../slideLayouts/slideLayout1144.xml"/><Relationship Id="rId512" Type="http://schemas.openxmlformats.org/officeDocument/2006/relationships/slideLayout" Target="../slideLayouts/slideLayout1309.xml"/><Relationship Id="rId44" Type="http://schemas.openxmlformats.org/officeDocument/2006/relationships/slideLayout" Target="../slideLayouts/slideLayout841.xml"/><Relationship Id="rId86" Type="http://schemas.openxmlformats.org/officeDocument/2006/relationships/slideLayout" Target="../slideLayouts/slideLayout883.xml"/><Relationship Id="rId151" Type="http://schemas.openxmlformats.org/officeDocument/2006/relationships/slideLayout" Target="../slideLayouts/slideLayout948.xml"/><Relationship Id="rId389" Type="http://schemas.openxmlformats.org/officeDocument/2006/relationships/slideLayout" Target="../slideLayouts/slideLayout1186.xml"/><Relationship Id="rId554" Type="http://schemas.openxmlformats.org/officeDocument/2006/relationships/slideLayout" Target="../slideLayouts/slideLayout1351.xml"/><Relationship Id="rId193" Type="http://schemas.openxmlformats.org/officeDocument/2006/relationships/slideLayout" Target="../slideLayouts/slideLayout990.xml"/><Relationship Id="rId207" Type="http://schemas.openxmlformats.org/officeDocument/2006/relationships/slideLayout" Target="../slideLayouts/slideLayout1004.xml"/><Relationship Id="rId249" Type="http://schemas.openxmlformats.org/officeDocument/2006/relationships/slideLayout" Target="../slideLayouts/slideLayout1046.xml"/><Relationship Id="rId414" Type="http://schemas.openxmlformats.org/officeDocument/2006/relationships/slideLayout" Target="../slideLayouts/slideLayout1211.xml"/><Relationship Id="rId456" Type="http://schemas.openxmlformats.org/officeDocument/2006/relationships/slideLayout" Target="../slideLayouts/slideLayout1253.xml"/><Relationship Id="rId498" Type="http://schemas.openxmlformats.org/officeDocument/2006/relationships/slideLayout" Target="../slideLayouts/slideLayout1295.xml"/><Relationship Id="rId13" Type="http://schemas.openxmlformats.org/officeDocument/2006/relationships/slideLayout" Target="../slideLayouts/slideLayout810.xml"/><Relationship Id="rId109" Type="http://schemas.openxmlformats.org/officeDocument/2006/relationships/slideLayout" Target="../slideLayouts/slideLayout906.xml"/><Relationship Id="rId260" Type="http://schemas.openxmlformats.org/officeDocument/2006/relationships/slideLayout" Target="../slideLayouts/slideLayout1057.xml"/><Relationship Id="rId316" Type="http://schemas.openxmlformats.org/officeDocument/2006/relationships/slideLayout" Target="../slideLayouts/slideLayout1113.xml"/><Relationship Id="rId523" Type="http://schemas.openxmlformats.org/officeDocument/2006/relationships/slideLayout" Target="../slideLayouts/slideLayout1320.xml"/><Relationship Id="rId55" Type="http://schemas.openxmlformats.org/officeDocument/2006/relationships/slideLayout" Target="../slideLayouts/slideLayout852.xml"/><Relationship Id="rId97" Type="http://schemas.openxmlformats.org/officeDocument/2006/relationships/slideLayout" Target="../slideLayouts/slideLayout894.xml"/><Relationship Id="rId120" Type="http://schemas.openxmlformats.org/officeDocument/2006/relationships/slideLayout" Target="../slideLayouts/slideLayout917.xml"/><Relationship Id="rId358" Type="http://schemas.openxmlformats.org/officeDocument/2006/relationships/slideLayout" Target="../slideLayouts/slideLayout1155.xml"/><Relationship Id="rId565" Type="http://schemas.openxmlformats.org/officeDocument/2006/relationships/slideLayout" Target="../slideLayouts/slideLayout1362.xml"/><Relationship Id="rId162" Type="http://schemas.openxmlformats.org/officeDocument/2006/relationships/slideLayout" Target="../slideLayouts/slideLayout959.xml"/><Relationship Id="rId218" Type="http://schemas.openxmlformats.org/officeDocument/2006/relationships/slideLayout" Target="../slideLayouts/slideLayout1015.xml"/><Relationship Id="rId425" Type="http://schemas.openxmlformats.org/officeDocument/2006/relationships/slideLayout" Target="../slideLayouts/slideLayout1222.xml"/><Relationship Id="rId467" Type="http://schemas.openxmlformats.org/officeDocument/2006/relationships/slideLayout" Target="../slideLayouts/slideLayout1264.xml"/><Relationship Id="rId271" Type="http://schemas.openxmlformats.org/officeDocument/2006/relationships/slideLayout" Target="../slideLayouts/slideLayout1068.xml"/><Relationship Id="rId24" Type="http://schemas.openxmlformats.org/officeDocument/2006/relationships/slideLayout" Target="../slideLayouts/slideLayout821.xml"/><Relationship Id="rId66" Type="http://schemas.openxmlformats.org/officeDocument/2006/relationships/slideLayout" Target="../slideLayouts/slideLayout863.xml"/><Relationship Id="rId131" Type="http://schemas.openxmlformats.org/officeDocument/2006/relationships/slideLayout" Target="../slideLayouts/slideLayout928.xml"/><Relationship Id="rId327" Type="http://schemas.openxmlformats.org/officeDocument/2006/relationships/slideLayout" Target="../slideLayouts/slideLayout1124.xml"/><Relationship Id="rId369" Type="http://schemas.openxmlformats.org/officeDocument/2006/relationships/slideLayout" Target="../slideLayouts/slideLayout1166.xml"/><Relationship Id="rId534" Type="http://schemas.openxmlformats.org/officeDocument/2006/relationships/slideLayout" Target="../slideLayouts/slideLayout1331.xml"/><Relationship Id="rId173" Type="http://schemas.openxmlformats.org/officeDocument/2006/relationships/slideLayout" Target="../slideLayouts/slideLayout970.xml"/><Relationship Id="rId229" Type="http://schemas.openxmlformats.org/officeDocument/2006/relationships/slideLayout" Target="../slideLayouts/slideLayout1026.xml"/><Relationship Id="rId380" Type="http://schemas.openxmlformats.org/officeDocument/2006/relationships/slideLayout" Target="../slideLayouts/slideLayout1177.xml"/><Relationship Id="rId436" Type="http://schemas.openxmlformats.org/officeDocument/2006/relationships/slideLayout" Target="../slideLayouts/slideLayout1233.xml"/><Relationship Id="rId240" Type="http://schemas.openxmlformats.org/officeDocument/2006/relationships/slideLayout" Target="../slideLayouts/slideLayout1037.xml"/><Relationship Id="rId478" Type="http://schemas.openxmlformats.org/officeDocument/2006/relationships/slideLayout" Target="../slideLayouts/slideLayout1275.xml"/><Relationship Id="rId35" Type="http://schemas.openxmlformats.org/officeDocument/2006/relationships/slideLayout" Target="../slideLayouts/slideLayout832.xml"/><Relationship Id="rId77" Type="http://schemas.openxmlformats.org/officeDocument/2006/relationships/slideLayout" Target="../slideLayouts/slideLayout874.xml"/><Relationship Id="rId100" Type="http://schemas.openxmlformats.org/officeDocument/2006/relationships/slideLayout" Target="../slideLayouts/slideLayout897.xml"/><Relationship Id="rId282" Type="http://schemas.openxmlformats.org/officeDocument/2006/relationships/slideLayout" Target="../slideLayouts/slideLayout1079.xml"/><Relationship Id="rId338" Type="http://schemas.openxmlformats.org/officeDocument/2006/relationships/slideLayout" Target="../slideLayouts/slideLayout1135.xml"/><Relationship Id="rId503" Type="http://schemas.openxmlformats.org/officeDocument/2006/relationships/slideLayout" Target="../slideLayouts/slideLayout1300.xml"/><Relationship Id="rId545" Type="http://schemas.openxmlformats.org/officeDocument/2006/relationships/slideLayout" Target="../slideLayouts/slideLayout1342.xml"/><Relationship Id="rId8" Type="http://schemas.openxmlformats.org/officeDocument/2006/relationships/slideLayout" Target="../slideLayouts/slideLayout805.xml"/><Relationship Id="rId142" Type="http://schemas.openxmlformats.org/officeDocument/2006/relationships/slideLayout" Target="../slideLayouts/slideLayout939.xml"/><Relationship Id="rId184" Type="http://schemas.openxmlformats.org/officeDocument/2006/relationships/slideLayout" Target="../slideLayouts/slideLayout981.xml"/><Relationship Id="rId391" Type="http://schemas.openxmlformats.org/officeDocument/2006/relationships/slideLayout" Target="../slideLayouts/slideLayout1188.xml"/><Relationship Id="rId405" Type="http://schemas.openxmlformats.org/officeDocument/2006/relationships/slideLayout" Target="../slideLayouts/slideLayout1202.xml"/><Relationship Id="rId447" Type="http://schemas.openxmlformats.org/officeDocument/2006/relationships/slideLayout" Target="../slideLayouts/slideLayout1244.xml"/><Relationship Id="rId251" Type="http://schemas.openxmlformats.org/officeDocument/2006/relationships/slideLayout" Target="../slideLayouts/slideLayout1048.xml"/><Relationship Id="rId489" Type="http://schemas.openxmlformats.org/officeDocument/2006/relationships/slideLayout" Target="../slideLayouts/slideLayout1286.xml"/><Relationship Id="rId46" Type="http://schemas.openxmlformats.org/officeDocument/2006/relationships/slideLayout" Target="../slideLayouts/slideLayout843.xml"/><Relationship Id="rId293" Type="http://schemas.openxmlformats.org/officeDocument/2006/relationships/slideLayout" Target="../slideLayouts/slideLayout1090.xml"/><Relationship Id="rId307" Type="http://schemas.openxmlformats.org/officeDocument/2006/relationships/slideLayout" Target="../slideLayouts/slideLayout1104.xml"/><Relationship Id="rId349" Type="http://schemas.openxmlformats.org/officeDocument/2006/relationships/slideLayout" Target="../slideLayouts/slideLayout1146.xml"/><Relationship Id="rId514" Type="http://schemas.openxmlformats.org/officeDocument/2006/relationships/slideLayout" Target="../slideLayouts/slideLayout1311.xml"/><Relationship Id="rId556" Type="http://schemas.openxmlformats.org/officeDocument/2006/relationships/slideLayout" Target="../slideLayouts/slideLayout1353.xml"/><Relationship Id="rId88" Type="http://schemas.openxmlformats.org/officeDocument/2006/relationships/slideLayout" Target="../slideLayouts/slideLayout885.xml"/><Relationship Id="rId111" Type="http://schemas.openxmlformats.org/officeDocument/2006/relationships/slideLayout" Target="../slideLayouts/slideLayout908.xml"/><Relationship Id="rId153" Type="http://schemas.openxmlformats.org/officeDocument/2006/relationships/slideLayout" Target="../slideLayouts/slideLayout950.xml"/><Relationship Id="rId195" Type="http://schemas.openxmlformats.org/officeDocument/2006/relationships/slideLayout" Target="../slideLayouts/slideLayout992.xml"/><Relationship Id="rId209" Type="http://schemas.openxmlformats.org/officeDocument/2006/relationships/slideLayout" Target="../slideLayouts/slideLayout1006.xml"/><Relationship Id="rId360" Type="http://schemas.openxmlformats.org/officeDocument/2006/relationships/slideLayout" Target="../slideLayouts/slideLayout1157.xml"/><Relationship Id="rId416" Type="http://schemas.openxmlformats.org/officeDocument/2006/relationships/slideLayout" Target="../slideLayouts/slideLayout1213.xml"/><Relationship Id="rId220" Type="http://schemas.openxmlformats.org/officeDocument/2006/relationships/slideLayout" Target="../slideLayouts/slideLayout1017.xml"/><Relationship Id="rId458" Type="http://schemas.openxmlformats.org/officeDocument/2006/relationships/slideLayout" Target="../slideLayouts/slideLayout1255.xml"/><Relationship Id="rId15" Type="http://schemas.openxmlformats.org/officeDocument/2006/relationships/slideLayout" Target="../slideLayouts/slideLayout812.xml"/><Relationship Id="rId57" Type="http://schemas.openxmlformats.org/officeDocument/2006/relationships/slideLayout" Target="../slideLayouts/slideLayout854.xml"/><Relationship Id="rId262" Type="http://schemas.openxmlformats.org/officeDocument/2006/relationships/slideLayout" Target="../slideLayouts/slideLayout1059.xml"/><Relationship Id="rId318" Type="http://schemas.openxmlformats.org/officeDocument/2006/relationships/slideLayout" Target="../slideLayouts/slideLayout1115.xml"/><Relationship Id="rId525" Type="http://schemas.openxmlformats.org/officeDocument/2006/relationships/slideLayout" Target="../slideLayouts/slideLayout1322.xml"/><Relationship Id="rId567" Type="http://schemas.openxmlformats.org/officeDocument/2006/relationships/slideLayout" Target="../slideLayouts/slideLayout1364.xml"/><Relationship Id="rId99" Type="http://schemas.openxmlformats.org/officeDocument/2006/relationships/slideLayout" Target="../slideLayouts/slideLayout896.xml"/><Relationship Id="rId122" Type="http://schemas.openxmlformats.org/officeDocument/2006/relationships/slideLayout" Target="../slideLayouts/slideLayout919.xml"/><Relationship Id="rId164" Type="http://schemas.openxmlformats.org/officeDocument/2006/relationships/slideLayout" Target="../slideLayouts/slideLayout961.xml"/><Relationship Id="rId371" Type="http://schemas.openxmlformats.org/officeDocument/2006/relationships/slideLayout" Target="../slideLayouts/slideLayout1168.xml"/><Relationship Id="rId427" Type="http://schemas.openxmlformats.org/officeDocument/2006/relationships/slideLayout" Target="../slideLayouts/slideLayout1224.xml"/><Relationship Id="rId469" Type="http://schemas.openxmlformats.org/officeDocument/2006/relationships/slideLayout" Target="../slideLayouts/slideLayout1266.xml"/><Relationship Id="rId26" Type="http://schemas.openxmlformats.org/officeDocument/2006/relationships/slideLayout" Target="../slideLayouts/slideLayout823.xml"/><Relationship Id="rId231" Type="http://schemas.openxmlformats.org/officeDocument/2006/relationships/slideLayout" Target="../slideLayouts/slideLayout1028.xml"/><Relationship Id="rId273" Type="http://schemas.openxmlformats.org/officeDocument/2006/relationships/slideLayout" Target="../slideLayouts/slideLayout1070.xml"/><Relationship Id="rId329" Type="http://schemas.openxmlformats.org/officeDocument/2006/relationships/slideLayout" Target="../slideLayouts/slideLayout1126.xml"/><Relationship Id="rId480" Type="http://schemas.openxmlformats.org/officeDocument/2006/relationships/slideLayout" Target="../slideLayouts/slideLayout1277.xml"/><Relationship Id="rId536" Type="http://schemas.openxmlformats.org/officeDocument/2006/relationships/slideLayout" Target="../slideLayouts/slideLayout1333.xml"/><Relationship Id="rId68" Type="http://schemas.openxmlformats.org/officeDocument/2006/relationships/slideLayout" Target="../slideLayouts/slideLayout865.xml"/><Relationship Id="rId133" Type="http://schemas.openxmlformats.org/officeDocument/2006/relationships/slideLayout" Target="../slideLayouts/slideLayout930.xml"/><Relationship Id="rId175" Type="http://schemas.openxmlformats.org/officeDocument/2006/relationships/slideLayout" Target="../slideLayouts/slideLayout972.xml"/><Relationship Id="rId340" Type="http://schemas.openxmlformats.org/officeDocument/2006/relationships/slideLayout" Target="../slideLayouts/slideLayout1137.xml"/><Relationship Id="rId200" Type="http://schemas.openxmlformats.org/officeDocument/2006/relationships/slideLayout" Target="../slideLayouts/slideLayout997.xml"/><Relationship Id="rId382" Type="http://schemas.openxmlformats.org/officeDocument/2006/relationships/slideLayout" Target="../slideLayouts/slideLayout1179.xml"/><Relationship Id="rId438" Type="http://schemas.openxmlformats.org/officeDocument/2006/relationships/slideLayout" Target="../slideLayouts/slideLayout1235.xml"/><Relationship Id="rId242" Type="http://schemas.openxmlformats.org/officeDocument/2006/relationships/slideLayout" Target="../slideLayouts/slideLayout1039.xml"/><Relationship Id="rId284" Type="http://schemas.openxmlformats.org/officeDocument/2006/relationships/slideLayout" Target="../slideLayouts/slideLayout1081.xml"/><Relationship Id="rId491" Type="http://schemas.openxmlformats.org/officeDocument/2006/relationships/slideLayout" Target="../slideLayouts/slideLayout1288.xml"/><Relationship Id="rId505" Type="http://schemas.openxmlformats.org/officeDocument/2006/relationships/slideLayout" Target="../slideLayouts/slideLayout1302.xml"/><Relationship Id="rId37" Type="http://schemas.openxmlformats.org/officeDocument/2006/relationships/slideLayout" Target="../slideLayouts/slideLayout834.xml"/><Relationship Id="rId79" Type="http://schemas.openxmlformats.org/officeDocument/2006/relationships/slideLayout" Target="../slideLayouts/slideLayout876.xml"/><Relationship Id="rId102" Type="http://schemas.openxmlformats.org/officeDocument/2006/relationships/slideLayout" Target="../slideLayouts/slideLayout899.xml"/><Relationship Id="rId144" Type="http://schemas.openxmlformats.org/officeDocument/2006/relationships/slideLayout" Target="../slideLayouts/slideLayout941.xml"/><Relationship Id="rId547" Type="http://schemas.openxmlformats.org/officeDocument/2006/relationships/slideLayout" Target="../slideLayouts/slideLayout1344.xml"/><Relationship Id="rId90" Type="http://schemas.openxmlformats.org/officeDocument/2006/relationships/slideLayout" Target="../slideLayouts/slideLayout887.xml"/><Relationship Id="rId186" Type="http://schemas.openxmlformats.org/officeDocument/2006/relationships/slideLayout" Target="../slideLayouts/slideLayout983.xml"/><Relationship Id="rId351" Type="http://schemas.openxmlformats.org/officeDocument/2006/relationships/slideLayout" Target="../slideLayouts/slideLayout1148.xml"/><Relationship Id="rId393" Type="http://schemas.openxmlformats.org/officeDocument/2006/relationships/slideLayout" Target="../slideLayouts/slideLayout1190.xml"/><Relationship Id="rId407" Type="http://schemas.openxmlformats.org/officeDocument/2006/relationships/slideLayout" Target="../slideLayouts/slideLayout1204.xml"/><Relationship Id="rId449" Type="http://schemas.openxmlformats.org/officeDocument/2006/relationships/slideLayout" Target="../slideLayouts/slideLayout1246.xml"/><Relationship Id="rId211" Type="http://schemas.openxmlformats.org/officeDocument/2006/relationships/slideLayout" Target="../slideLayouts/slideLayout1008.xml"/><Relationship Id="rId253" Type="http://schemas.openxmlformats.org/officeDocument/2006/relationships/slideLayout" Target="../slideLayouts/slideLayout1050.xml"/><Relationship Id="rId295" Type="http://schemas.openxmlformats.org/officeDocument/2006/relationships/slideLayout" Target="../slideLayouts/slideLayout1092.xml"/><Relationship Id="rId309" Type="http://schemas.openxmlformats.org/officeDocument/2006/relationships/slideLayout" Target="../slideLayouts/slideLayout1106.xml"/><Relationship Id="rId460" Type="http://schemas.openxmlformats.org/officeDocument/2006/relationships/slideLayout" Target="../slideLayouts/slideLayout1257.xml"/><Relationship Id="rId516" Type="http://schemas.openxmlformats.org/officeDocument/2006/relationships/slideLayout" Target="../slideLayouts/slideLayout1313.xml"/><Relationship Id="rId48" Type="http://schemas.openxmlformats.org/officeDocument/2006/relationships/slideLayout" Target="../slideLayouts/slideLayout845.xml"/><Relationship Id="rId113" Type="http://schemas.openxmlformats.org/officeDocument/2006/relationships/slideLayout" Target="../slideLayouts/slideLayout910.xml"/><Relationship Id="rId320" Type="http://schemas.openxmlformats.org/officeDocument/2006/relationships/slideLayout" Target="../slideLayouts/slideLayout1117.xml"/><Relationship Id="rId558" Type="http://schemas.openxmlformats.org/officeDocument/2006/relationships/slideLayout" Target="../slideLayouts/slideLayout1355.xml"/><Relationship Id="rId155" Type="http://schemas.openxmlformats.org/officeDocument/2006/relationships/slideLayout" Target="../slideLayouts/slideLayout952.xml"/><Relationship Id="rId197" Type="http://schemas.openxmlformats.org/officeDocument/2006/relationships/slideLayout" Target="../slideLayouts/slideLayout994.xml"/><Relationship Id="rId362" Type="http://schemas.openxmlformats.org/officeDocument/2006/relationships/slideLayout" Target="../slideLayouts/slideLayout1159.xml"/><Relationship Id="rId418" Type="http://schemas.openxmlformats.org/officeDocument/2006/relationships/slideLayout" Target="../slideLayouts/slideLayout1215.xml"/><Relationship Id="rId222" Type="http://schemas.openxmlformats.org/officeDocument/2006/relationships/slideLayout" Target="../slideLayouts/slideLayout1019.xml"/><Relationship Id="rId264" Type="http://schemas.openxmlformats.org/officeDocument/2006/relationships/slideLayout" Target="../slideLayouts/slideLayout1061.xml"/><Relationship Id="rId471" Type="http://schemas.openxmlformats.org/officeDocument/2006/relationships/slideLayout" Target="../slideLayouts/slideLayout1268.xml"/><Relationship Id="rId17" Type="http://schemas.openxmlformats.org/officeDocument/2006/relationships/slideLayout" Target="../slideLayouts/slideLayout814.xml"/><Relationship Id="rId59" Type="http://schemas.openxmlformats.org/officeDocument/2006/relationships/slideLayout" Target="../slideLayouts/slideLayout856.xml"/><Relationship Id="rId124" Type="http://schemas.openxmlformats.org/officeDocument/2006/relationships/slideLayout" Target="../slideLayouts/slideLayout921.xml"/><Relationship Id="rId527" Type="http://schemas.openxmlformats.org/officeDocument/2006/relationships/slideLayout" Target="../slideLayouts/slideLayout1324.xml"/><Relationship Id="rId569" Type="http://schemas.openxmlformats.org/officeDocument/2006/relationships/slideLayout" Target="../slideLayouts/slideLayout1366.xml"/><Relationship Id="rId70" Type="http://schemas.openxmlformats.org/officeDocument/2006/relationships/slideLayout" Target="../slideLayouts/slideLayout867.xml"/><Relationship Id="rId166" Type="http://schemas.openxmlformats.org/officeDocument/2006/relationships/slideLayout" Target="../slideLayouts/slideLayout963.xml"/><Relationship Id="rId331" Type="http://schemas.openxmlformats.org/officeDocument/2006/relationships/slideLayout" Target="../slideLayouts/slideLayout1128.xml"/><Relationship Id="rId373" Type="http://schemas.openxmlformats.org/officeDocument/2006/relationships/slideLayout" Target="../slideLayouts/slideLayout1170.xml"/><Relationship Id="rId429" Type="http://schemas.openxmlformats.org/officeDocument/2006/relationships/slideLayout" Target="../slideLayouts/slideLayout1226.xml"/><Relationship Id="rId1" Type="http://schemas.openxmlformats.org/officeDocument/2006/relationships/slideLayout" Target="../slideLayouts/slideLayout798.xml"/><Relationship Id="rId233" Type="http://schemas.openxmlformats.org/officeDocument/2006/relationships/slideLayout" Target="../slideLayouts/slideLayout1030.xml"/><Relationship Id="rId440" Type="http://schemas.openxmlformats.org/officeDocument/2006/relationships/slideLayout" Target="../slideLayouts/slideLayout1237.xml"/><Relationship Id="rId28" Type="http://schemas.openxmlformats.org/officeDocument/2006/relationships/slideLayout" Target="../slideLayouts/slideLayout825.xml"/><Relationship Id="rId275" Type="http://schemas.openxmlformats.org/officeDocument/2006/relationships/slideLayout" Target="../slideLayouts/slideLayout1072.xml"/><Relationship Id="rId300" Type="http://schemas.openxmlformats.org/officeDocument/2006/relationships/slideLayout" Target="../slideLayouts/slideLayout1097.xml"/><Relationship Id="rId482" Type="http://schemas.openxmlformats.org/officeDocument/2006/relationships/slideLayout" Target="../slideLayouts/slideLayout1279.xml"/><Relationship Id="rId538" Type="http://schemas.openxmlformats.org/officeDocument/2006/relationships/slideLayout" Target="../slideLayouts/slideLayout1335.xml"/><Relationship Id="rId81" Type="http://schemas.openxmlformats.org/officeDocument/2006/relationships/slideLayout" Target="../slideLayouts/slideLayout878.xml"/><Relationship Id="rId135" Type="http://schemas.openxmlformats.org/officeDocument/2006/relationships/slideLayout" Target="../slideLayouts/slideLayout932.xml"/><Relationship Id="rId177" Type="http://schemas.openxmlformats.org/officeDocument/2006/relationships/slideLayout" Target="../slideLayouts/slideLayout974.xml"/><Relationship Id="rId342" Type="http://schemas.openxmlformats.org/officeDocument/2006/relationships/slideLayout" Target="../slideLayouts/slideLayout1139.xml"/><Relationship Id="rId384" Type="http://schemas.openxmlformats.org/officeDocument/2006/relationships/slideLayout" Target="../slideLayouts/slideLayout1181.xml"/><Relationship Id="rId202" Type="http://schemas.openxmlformats.org/officeDocument/2006/relationships/slideLayout" Target="../slideLayouts/slideLayout999.xml"/><Relationship Id="rId244" Type="http://schemas.openxmlformats.org/officeDocument/2006/relationships/slideLayout" Target="../slideLayouts/slideLayout1041.xml"/><Relationship Id="rId39" Type="http://schemas.openxmlformats.org/officeDocument/2006/relationships/slideLayout" Target="../slideLayouts/slideLayout836.xml"/><Relationship Id="rId286" Type="http://schemas.openxmlformats.org/officeDocument/2006/relationships/slideLayout" Target="../slideLayouts/slideLayout1083.xml"/><Relationship Id="rId451" Type="http://schemas.openxmlformats.org/officeDocument/2006/relationships/slideLayout" Target="../slideLayouts/slideLayout1248.xml"/><Relationship Id="rId493" Type="http://schemas.openxmlformats.org/officeDocument/2006/relationships/slideLayout" Target="../slideLayouts/slideLayout1290.xml"/><Relationship Id="rId507" Type="http://schemas.openxmlformats.org/officeDocument/2006/relationships/slideLayout" Target="../slideLayouts/slideLayout1304.xml"/><Relationship Id="rId549" Type="http://schemas.openxmlformats.org/officeDocument/2006/relationships/slideLayout" Target="../slideLayouts/slideLayout1346.xml"/><Relationship Id="rId50" Type="http://schemas.openxmlformats.org/officeDocument/2006/relationships/slideLayout" Target="../slideLayouts/slideLayout847.xml"/><Relationship Id="rId104" Type="http://schemas.openxmlformats.org/officeDocument/2006/relationships/slideLayout" Target="../slideLayouts/slideLayout901.xml"/><Relationship Id="rId146" Type="http://schemas.openxmlformats.org/officeDocument/2006/relationships/slideLayout" Target="../slideLayouts/slideLayout943.xml"/><Relationship Id="rId188" Type="http://schemas.openxmlformats.org/officeDocument/2006/relationships/slideLayout" Target="../slideLayouts/slideLayout985.xml"/><Relationship Id="rId311" Type="http://schemas.openxmlformats.org/officeDocument/2006/relationships/slideLayout" Target="../slideLayouts/slideLayout1108.xml"/><Relationship Id="rId353" Type="http://schemas.openxmlformats.org/officeDocument/2006/relationships/slideLayout" Target="../slideLayouts/slideLayout1150.xml"/><Relationship Id="rId395" Type="http://schemas.openxmlformats.org/officeDocument/2006/relationships/slideLayout" Target="../slideLayouts/slideLayout1192.xml"/><Relationship Id="rId409" Type="http://schemas.openxmlformats.org/officeDocument/2006/relationships/slideLayout" Target="../slideLayouts/slideLayout1206.xml"/><Relationship Id="rId560" Type="http://schemas.openxmlformats.org/officeDocument/2006/relationships/slideLayout" Target="../slideLayouts/slideLayout1357.xml"/><Relationship Id="rId92" Type="http://schemas.openxmlformats.org/officeDocument/2006/relationships/slideLayout" Target="../slideLayouts/slideLayout889.xml"/><Relationship Id="rId213" Type="http://schemas.openxmlformats.org/officeDocument/2006/relationships/slideLayout" Target="../slideLayouts/slideLayout1010.xml"/><Relationship Id="rId420" Type="http://schemas.openxmlformats.org/officeDocument/2006/relationships/slideLayout" Target="../slideLayouts/slideLayout1217.xml"/><Relationship Id="rId255" Type="http://schemas.openxmlformats.org/officeDocument/2006/relationships/slideLayout" Target="../slideLayouts/slideLayout1052.xml"/><Relationship Id="rId297" Type="http://schemas.openxmlformats.org/officeDocument/2006/relationships/slideLayout" Target="../slideLayouts/slideLayout1094.xml"/><Relationship Id="rId462" Type="http://schemas.openxmlformats.org/officeDocument/2006/relationships/slideLayout" Target="../slideLayouts/slideLayout1259.xml"/><Relationship Id="rId518" Type="http://schemas.openxmlformats.org/officeDocument/2006/relationships/slideLayout" Target="../slideLayouts/slideLayout1315.xml"/><Relationship Id="rId115" Type="http://schemas.openxmlformats.org/officeDocument/2006/relationships/slideLayout" Target="../slideLayouts/slideLayout912.xml"/><Relationship Id="rId157" Type="http://schemas.openxmlformats.org/officeDocument/2006/relationships/slideLayout" Target="../slideLayouts/slideLayout954.xml"/><Relationship Id="rId322" Type="http://schemas.openxmlformats.org/officeDocument/2006/relationships/slideLayout" Target="../slideLayouts/slideLayout1119.xml"/><Relationship Id="rId364" Type="http://schemas.openxmlformats.org/officeDocument/2006/relationships/slideLayout" Target="../slideLayouts/slideLayout1161.xml"/><Relationship Id="rId61" Type="http://schemas.openxmlformats.org/officeDocument/2006/relationships/slideLayout" Target="../slideLayouts/slideLayout858.xml"/><Relationship Id="rId199" Type="http://schemas.openxmlformats.org/officeDocument/2006/relationships/slideLayout" Target="../slideLayouts/slideLayout996.xml"/><Relationship Id="rId571" Type="http://schemas.openxmlformats.org/officeDocument/2006/relationships/slideLayout" Target="../slideLayouts/slideLayout1368.xml"/><Relationship Id="rId19" Type="http://schemas.openxmlformats.org/officeDocument/2006/relationships/slideLayout" Target="../slideLayouts/slideLayout816.xml"/><Relationship Id="rId224" Type="http://schemas.openxmlformats.org/officeDocument/2006/relationships/slideLayout" Target="../slideLayouts/slideLayout1021.xml"/><Relationship Id="rId266" Type="http://schemas.openxmlformats.org/officeDocument/2006/relationships/slideLayout" Target="../slideLayouts/slideLayout1063.xml"/><Relationship Id="rId431" Type="http://schemas.openxmlformats.org/officeDocument/2006/relationships/slideLayout" Target="../slideLayouts/slideLayout1228.xml"/><Relationship Id="rId473" Type="http://schemas.openxmlformats.org/officeDocument/2006/relationships/slideLayout" Target="../slideLayouts/slideLayout1270.xml"/><Relationship Id="rId529" Type="http://schemas.openxmlformats.org/officeDocument/2006/relationships/slideLayout" Target="../slideLayouts/slideLayout1326.xml"/><Relationship Id="rId30" Type="http://schemas.openxmlformats.org/officeDocument/2006/relationships/slideLayout" Target="../slideLayouts/slideLayout827.xml"/><Relationship Id="rId126" Type="http://schemas.openxmlformats.org/officeDocument/2006/relationships/slideLayout" Target="../slideLayouts/slideLayout923.xml"/><Relationship Id="rId168" Type="http://schemas.openxmlformats.org/officeDocument/2006/relationships/slideLayout" Target="../slideLayouts/slideLayout965.xml"/><Relationship Id="rId333" Type="http://schemas.openxmlformats.org/officeDocument/2006/relationships/slideLayout" Target="../slideLayouts/slideLayout1130.xml"/><Relationship Id="rId540" Type="http://schemas.openxmlformats.org/officeDocument/2006/relationships/slideLayout" Target="../slideLayouts/slideLayout1337.xml"/><Relationship Id="rId72" Type="http://schemas.openxmlformats.org/officeDocument/2006/relationships/slideLayout" Target="../slideLayouts/slideLayout869.xml"/><Relationship Id="rId375" Type="http://schemas.openxmlformats.org/officeDocument/2006/relationships/slideLayout" Target="../slideLayouts/slideLayout1172.xml"/><Relationship Id="rId3" Type="http://schemas.openxmlformats.org/officeDocument/2006/relationships/slideLayout" Target="../slideLayouts/slideLayout800.xml"/><Relationship Id="rId235" Type="http://schemas.openxmlformats.org/officeDocument/2006/relationships/slideLayout" Target="../slideLayouts/slideLayout1032.xml"/><Relationship Id="rId277" Type="http://schemas.openxmlformats.org/officeDocument/2006/relationships/slideLayout" Target="../slideLayouts/slideLayout1074.xml"/><Relationship Id="rId400" Type="http://schemas.openxmlformats.org/officeDocument/2006/relationships/slideLayout" Target="../slideLayouts/slideLayout1197.xml"/><Relationship Id="rId442" Type="http://schemas.openxmlformats.org/officeDocument/2006/relationships/slideLayout" Target="../slideLayouts/slideLayout1239.xml"/><Relationship Id="rId484" Type="http://schemas.openxmlformats.org/officeDocument/2006/relationships/slideLayout" Target="../slideLayouts/slideLayout1281.xml"/><Relationship Id="rId137" Type="http://schemas.openxmlformats.org/officeDocument/2006/relationships/slideLayout" Target="../slideLayouts/slideLayout934.xml"/><Relationship Id="rId302" Type="http://schemas.openxmlformats.org/officeDocument/2006/relationships/slideLayout" Target="../slideLayouts/slideLayout1099.xml"/><Relationship Id="rId344" Type="http://schemas.openxmlformats.org/officeDocument/2006/relationships/slideLayout" Target="../slideLayouts/slideLayout1141.xml"/><Relationship Id="rId41" Type="http://schemas.openxmlformats.org/officeDocument/2006/relationships/slideLayout" Target="../slideLayouts/slideLayout838.xml"/><Relationship Id="rId83" Type="http://schemas.openxmlformats.org/officeDocument/2006/relationships/slideLayout" Target="../slideLayouts/slideLayout880.xml"/><Relationship Id="rId179" Type="http://schemas.openxmlformats.org/officeDocument/2006/relationships/slideLayout" Target="../slideLayouts/slideLayout976.xml"/><Relationship Id="rId386" Type="http://schemas.openxmlformats.org/officeDocument/2006/relationships/slideLayout" Target="../slideLayouts/slideLayout1183.xml"/><Relationship Id="rId551" Type="http://schemas.openxmlformats.org/officeDocument/2006/relationships/slideLayout" Target="../slideLayouts/slideLayout1348.xml"/><Relationship Id="rId190" Type="http://schemas.openxmlformats.org/officeDocument/2006/relationships/slideLayout" Target="../slideLayouts/slideLayout987.xml"/><Relationship Id="rId204" Type="http://schemas.openxmlformats.org/officeDocument/2006/relationships/slideLayout" Target="../slideLayouts/slideLayout1001.xml"/><Relationship Id="rId246" Type="http://schemas.openxmlformats.org/officeDocument/2006/relationships/slideLayout" Target="../slideLayouts/slideLayout1043.xml"/><Relationship Id="rId288" Type="http://schemas.openxmlformats.org/officeDocument/2006/relationships/slideLayout" Target="../slideLayouts/slideLayout1085.xml"/><Relationship Id="rId411" Type="http://schemas.openxmlformats.org/officeDocument/2006/relationships/slideLayout" Target="../slideLayouts/slideLayout1208.xml"/><Relationship Id="rId453" Type="http://schemas.openxmlformats.org/officeDocument/2006/relationships/slideLayout" Target="../slideLayouts/slideLayout1250.xml"/><Relationship Id="rId509" Type="http://schemas.openxmlformats.org/officeDocument/2006/relationships/slideLayout" Target="../slideLayouts/slideLayout1306.xml"/><Relationship Id="rId106" Type="http://schemas.openxmlformats.org/officeDocument/2006/relationships/slideLayout" Target="../slideLayouts/slideLayout903.xml"/><Relationship Id="rId313" Type="http://schemas.openxmlformats.org/officeDocument/2006/relationships/slideLayout" Target="../slideLayouts/slideLayout1110.xml"/><Relationship Id="rId495" Type="http://schemas.openxmlformats.org/officeDocument/2006/relationships/slideLayout" Target="../slideLayouts/slideLayout1292.xml"/><Relationship Id="rId10" Type="http://schemas.openxmlformats.org/officeDocument/2006/relationships/slideLayout" Target="../slideLayouts/slideLayout807.xml"/><Relationship Id="rId52" Type="http://schemas.openxmlformats.org/officeDocument/2006/relationships/slideLayout" Target="../slideLayouts/slideLayout849.xml"/><Relationship Id="rId94" Type="http://schemas.openxmlformats.org/officeDocument/2006/relationships/slideLayout" Target="../slideLayouts/slideLayout891.xml"/><Relationship Id="rId148" Type="http://schemas.openxmlformats.org/officeDocument/2006/relationships/slideLayout" Target="../slideLayouts/slideLayout945.xml"/><Relationship Id="rId355" Type="http://schemas.openxmlformats.org/officeDocument/2006/relationships/slideLayout" Target="../slideLayouts/slideLayout1152.xml"/><Relationship Id="rId397" Type="http://schemas.openxmlformats.org/officeDocument/2006/relationships/slideLayout" Target="../slideLayouts/slideLayout1194.xml"/><Relationship Id="rId520" Type="http://schemas.openxmlformats.org/officeDocument/2006/relationships/slideLayout" Target="../slideLayouts/slideLayout1317.xml"/><Relationship Id="rId562" Type="http://schemas.openxmlformats.org/officeDocument/2006/relationships/slideLayout" Target="../slideLayouts/slideLayout1359.xml"/><Relationship Id="rId215" Type="http://schemas.openxmlformats.org/officeDocument/2006/relationships/slideLayout" Target="../slideLayouts/slideLayout1012.xml"/><Relationship Id="rId257" Type="http://schemas.openxmlformats.org/officeDocument/2006/relationships/slideLayout" Target="../slideLayouts/slideLayout1054.xml"/><Relationship Id="rId422" Type="http://schemas.openxmlformats.org/officeDocument/2006/relationships/slideLayout" Target="../slideLayouts/slideLayout1219.xml"/><Relationship Id="rId464" Type="http://schemas.openxmlformats.org/officeDocument/2006/relationships/slideLayout" Target="../slideLayouts/slideLayout1261.xml"/><Relationship Id="rId299" Type="http://schemas.openxmlformats.org/officeDocument/2006/relationships/slideLayout" Target="../slideLayouts/slideLayout1096.xml"/><Relationship Id="rId63" Type="http://schemas.openxmlformats.org/officeDocument/2006/relationships/slideLayout" Target="../slideLayouts/slideLayout860.xml"/><Relationship Id="rId159" Type="http://schemas.openxmlformats.org/officeDocument/2006/relationships/slideLayout" Target="../slideLayouts/slideLayout956.xml"/><Relationship Id="rId366" Type="http://schemas.openxmlformats.org/officeDocument/2006/relationships/slideLayout" Target="../slideLayouts/slideLayout1163.xml"/><Relationship Id="rId573" Type="http://schemas.openxmlformats.org/officeDocument/2006/relationships/slideLayout" Target="../slideLayouts/slideLayout1370.xml"/><Relationship Id="rId226" Type="http://schemas.openxmlformats.org/officeDocument/2006/relationships/slideLayout" Target="../slideLayouts/slideLayout1023.xml"/><Relationship Id="rId433" Type="http://schemas.openxmlformats.org/officeDocument/2006/relationships/slideLayout" Target="../slideLayouts/slideLayout1230.xml"/><Relationship Id="rId74" Type="http://schemas.openxmlformats.org/officeDocument/2006/relationships/slideLayout" Target="../slideLayouts/slideLayout871.xml"/><Relationship Id="rId377" Type="http://schemas.openxmlformats.org/officeDocument/2006/relationships/slideLayout" Target="../slideLayouts/slideLayout1174.xml"/><Relationship Id="rId500" Type="http://schemas.openxmlformats.org/officeDocument/2006/relationships/slideLayout" Target="../slideLayouts/slideLayout1297.xml"/><Relationship Id="rId5" Type="http://schemas.openxmlformats.org/officeDocument/2006/relationships/slideLayout" Target="../slideLayouts/slideLayout802.xml"/><Relationship Id="rId237" Type="http://schemas.openxmlformats.org/officeDocument/2006/relationships/slideLayout" Target="../slideLayouts/slideLayout1034.xml"/><Relationship Id="rId444" Type="http://schemas.openxmlformats.org/officeDocument/2006/relationships/slideLayout" Target="../slideLayouts/slideLayout1241.xml"/><Relationship Id="rId290" Type="http://schemas.openxmlformats.org/officeDocument/2006/relationships/slideLayout" Target="../slideLayouts/slideLayout1087.xml"/><Relationship Id="rId304" Type="http://schemas.openxmlformats.org/officeDocument/2006/relationships/slideLayout" Target="../slideLayouts/slideLayout1101.xml"/><Relationship Id="rId388" Type="http://schemas.openxmlformats.org/officeDocument/2006/relationships/slideLayout" Target="../slideLayouts/slideLayout1185.xml"/><Relationship Id="rId511" Type="http://schemas.openxmlformats.org/officeDocument/2006/relationships/slideLayout" Target="../slideLayouts/slideLayout1308.xml"/><Relationship Id="rId85" Type="http://schemas.openxmlformats.org/officeDocument/2006/relationships/slideLayout" Target="../slideLayouts/slideLayout882.xml"/><Relationship Id="rId150" Type="http://schemas.openxmlformats.org/officeDocument/2006/relationships/slideLayout" Target="../slideLayouts/slideLayout947.xml"/><Relationship Id="rId248" Type="http://schemas.openxmlformats.org/officeDocument/2006/relationships/slideLayout" Target="../slideLayouts/slideLayout1045.xml"/><Relationship Id="rId455" Type="http://schemas.openxmlformats.org/officeDocument/2006/relationships/slideLayout" Target="../slideLayouts/slideLayout1252.xml"/><Relationship Id="rId12" Type="http://schemas.openxmlformats.org/officeDocument/2006/relationships/slideLayout" Target="../slideLayouts/slideLayout809.xml"/><Relationship Id="rId108" Type="http://schemas.openxmlformats.org/officeDocument/2006/relationships/slideLayout" Target="../slideLayouts/slideLayout905.xml"/><Relationship Id="rId315" Type="http://schemas.openxmlformats.org/officeDocument/2006/relationships/slideLayout" Target="../slideLayouts/slideLayout1112.xml"/><Relationship Id="rId522" Type="http://schemas.openxmlformats.org/officeDocument/2006/relationships/slideLayout" Target="../slideLayouts/slideLayout1319.xml"/><Relationship Id="rId96" Type="http://schemas.openxmlformats.org/officeDocument/2006/relationships/slideLayout" Target="../slideLayouts/slideLayout893.xml"/><Relationship Id="rId161" Type="http://schemas.openxmlformats.org/officeDocument/2006/relationships/slideLayout" Target="../slideLayouts/slideLayout958.xml"/><Relationship Id="rId399" Type="http://schemas.openxmlformats.org/officeDocument/2006/relationships/slideLayout" Target="../slideLayouts/slideLayout1196.xml"/><Relationship Id="rId259" Type="http://schemas.openxmlformats.org/officeDocument/2006/relationships/slideLayout" Target="../slideLayouts/slideLayout1056.xml"/><Relationship Id="rId466" Type="http://schemas.openxmlformats.org/officeDocument/2006/relationships/slideLayout" Target="../slideLayouts/slideLayout1263.xml"/><Relationship Id="rId23" Type="http://schemas.openxmlformats.org/officeDocument/2006/relationships/slideLayout" Target="../slideLayouts/slideLayout820.xml"/><Relationship Id="rId119" Type="http://schemas.openxmlformats.org/officeDocument/2006/relationships/slideLayout" Target="../slideLayouts/slideLayout916.xml"/><Relationship Id="rId326" Type="http://schemas.openxmlformats.org/officeDocument/2006/relationships/slideLayout" Target="../slideLayouts/slideLayout1123.xml"/><Relationship Id="rId533" Type="http://schemas.openxmlformats.org/officeDocument/2006/relationships/slideLayout" Target="../slideLayouts/slideLayout1330.xml"/><Relationship Id="rId172" Type="http://schemas.openxmlformats.org/officeDocument/2006/relationships/slideLayout" Target="../slideLayouts/slideLayout969.xml"/><Relationship Id="rId477" Type="http://schemas.openxmlformats.org/officeDocument/2006/relationships/slideLayout" Target="../slideLayouts/slideLayout1274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488.xml"/><Relationship Id="rId21" Type="http://schemas.openxmlformats.org/officeDocument/2006/relationships/slideLayout" Target="../slideLayouts/slideLayout1392.xml"/><Relationship Id="rId324" Type="http://schemas.openxmlformats.org/officeDocument/2006/relationships/slideLayout" Target="../slideLayouts/slideLayout1695.xml"/><Relationship Id="rId531" Type="http://schemas.openxmlformats.org/officeDocument/2006/relationships/slideLayout" Target="../slideLayouts/slideLayout1902.xml"/><Relationship Id="rId170" Type="http://schemas.openxmlformats.org/officeDocument/2006/relationships/slideLayout" Target="../slideLayouts/slideLayout1541.xml"/><Relationship Id="rId268" Type="http://schemas.openxmlformats.org/officeDocument/2006/relationships/slideLayout" Target="../slideLayouts/slideLayout1639.xml"/><Relationship Id="rId475" Type="http://schemas.openxmlformats.org/officeDocument/2006/relationships/slideLayout" Target="../slideLayouts/slideLayout1846.xml"/><Relationship Id="rId32" Type="http://schemas.openxmlformats.org/officeDocument/2006/relationships/slideLayout" Target="../slideLayouts/slideLayout1403.xml"/><Relationship Id="rId128" Type="http://schemas.openxmlformats.org/officeDocument/2006/relationships/slideLayout" Target="../slideLayouts/slideLayout1499.xml"/><Relationship Id="rId335" Type="http://schemas.openxmlformats.org/officeDocument/2006/relationships/slideLayout" Target="../slideLayouts/slideLayout1706.xml"/><Relationship Id="rId542" Type="http://schemas.openxmlformats.org/officeDocument/2006/relationships/slideLayout" Target="../slideLayouts/slideLayout1913.xml"/><Relationship Id="rId181" Type="http://schemas.openxmlformats.org/officeDocument/2006/relationships/slideLayout" Target="../slideLayouts/slideLayout1552.xml"/><Relationship Id="rId402" Type="http://schemas.openxmlformats.org/officeDocument/2006/relationships/slideLayout" Target="../slideLayouts/slideLayout1773.xml"/><Relationship Id="rId279" Type="http://schemas.openxmlformats.org/officeDocument/2006/relationships/slideLayout" Target="../slideLayouts/slideLayout1650.xml"/><Relationship Id="rId486" Type="http://schemas.openxmlformats.org/officeDocument/2006/relationships/slideLayout" Target="../slideLayouts/slideLayout1857.xml"/><Relationship Id="rId43" Type="http://schemas.openxmlformats.org/officeDocument/2006/relationships/slideLayout" Target="../slideLayouts/slideLayout1414.xml"/><Relationship Id="rId139" Type="http://schemas.openxmlformats.org/officeDocument/2006/relationships/slideLayout" Target="../slideLayouts/slideLayout1510.xml"/><Relationship Id="rId346" Type="http://schemas.openxmlformats.org/officeDocument/2006/relationships/slideLayout" Target="../slideLayouts/slideLayout1717.xml"/><Relationship Id="rId192" Type="http://schemas.openxmlformats.org/officeDocument/2006/relationships/slideLayout" Target="../slideLayouts/slideLayout1563.xml"/><Relationship Id="rId206" Type="http://schemas.openxmlformats.org/officeDocument/2006/relationships/slideLayout" Target="../slideLayouts/slideLayout1577.xml"/><Relationship Id="rId413" Type="http://schemas.openxmlformats.org/officeDocument/2006/relationships/slideLayout" Target="../slideLayouts/slideLayout1784.xml"/><Relationship Id="rId497" Type="http://schemas.openxmlformats.org/officeDocument/2006/relationships/slideLayout" Target="../slideLayouts/slideLayout1868.xml"/><Relationship Id="rId12" Type="http://schemas.openxmlformats.org/officeDocument/2006/relationships/slideLayout" Target="../slideLayouts/slideLayout1383.xml"/><Relationship Id="rId108" Type="http://schemas.openxmlformats.org/officeDocument/2006/relationships/slideLayout" Target="../slideLayouts/slideLayout1479.xml"/><Relationship Id="rId315" Type="http://schemas.openxmlformats.org/officeDocument/2006/relationships/slideLayout" Target="../slideLayouts/slideLayout1686.xml"/><Relationship Id="rId357" Type="http://schemas.openxmlformats.org/officeDocument/2006/relationships/slideLayout" Target="../slideLayouts/slideLayout1728.xml"/><Relationship Id="rId522" Type="http://schemas.openxmlformats.org/officeDocument/2006/relationships/slideLayout" Target="../slideLayouts/slideLayout1893.xml"/><Relationship Id="rId54" Type="http://schemas.openxmlformats.org/officeDocument/2006/relationships/slideLayout" Target="../slideLayouts/slideLayout1425.xml"/><Relationship Id="rId96" Type="http://schemas.openxmlformats.org/officeDocument/2006/relationships/slideLayout" Target="../slideLayouts/slideLayout1467.xml"/><Relationship Id="rId161" Type="http://schemas.openxmlformats.org/officeDocument/2006/relationships/slideLayout" Target="../slideLayouts/slideLayout1532.xml"/><Relationship Id="rId217" Type="http://schemas.openxmlformats.org/officeDocument/2006/relationships/slideLayout" Target="../slideLayouts/slideLayout1588.xml"/><Relationship Id="rId399" Type="http://schemas.openxmlformats.org/officeDocument/2006/relationships/slideLayout" Target="../slideLayouts/slideLayout1770.xml"/><Relationship Id="rId259" Type="http://schemas.openxmlformats.org/officeDocument/2006/relationships/slideLayout" Target="../slideLayouts/slideLayout1630.xml"/><Relationship Id="rId424" Type="http://schemas.openxmlformats.org/officeDocument/2006/relationships/slideLayout" Target="../slideLayouts/slideLayout1795.xml"/><Relationship Id="rId466" Type="http://schemas.openxmlformats.org/officeDocument/2006/relationships/slideLayout" Target="../slideLayouts/slideLayout1837.xml"/><Relationship Id="rId23" Type="http://schemas.openxmlformats.org/officeDocument/2006/relationships/slideLayout" Target="../slideLayouts/slideLayout1394.xml"/><Relationship Id="rId119" Type="http://schemas.openxmlformats.org/officeDocument/2006/relationships/slideLayout" Target="../slideLayouts/slideLayout1490.xml"/><Relationship Id="rId270" Type="http://schemas.openxmlformats.org/officeDocument/2006/relationships/slideLayout" Target="../slideLayouts/slideLayout1641.xml"/><Relationship Id="rId326" Type="http://schemas.openxmlformats.org/officeDocument/2006/relationships/slideLayout" Target="../slideLayouts/slideLayout1697.xml"/><Relationship Id="rId533" Type="http://schemas.openxmlformats.org/officeDocument/2006/relationships/slideLayout" Target="../slideLayouts/slideLayout1904.xml"/><Relationship Id="rId65" Type="http://schemas.openxmlformats.org/officeDocument/2006/relationships/slideLayout" Target="../slideLayouts/slideLayout1436.xml"/><Relationship Id="rId130" Type="http://schemas.openxmlformats.org/officeDocument/2006/relationships/slideLayout" Target="../slideLayouts/slideLayout1501.xml"/><Relationship Id="rId368" Type="http://schemas.openxmlformats.org/officeDocument/2006/relationships/slideLayout" Target="../slideLayouts/slideLayout1739.xml"/><Relationship Id="rId172" Type="http://schemas.openxmlformats.org/officeDocument/2006/relationships/slideLayout" Target="../slideLayouts/slideLayout1543.xml"/><Relationship Id="rId228" Type="http://schemas.openxmlformats.org/officeDocument/2006/relationships/slideLayout" Target="../slideLayouts/slideLayout1599.xml"/><Relationship Id="rId435" Type="http://schemas.openxmlformats.org/officeDocument/2006/relationships/slideLayout" Target="../slideLayouts/slideLayout1806.xml"/><Relationship Id="rId477" Type="http://schemas.openxmlformats.org/officeDocument/2006/relationships/slideLayout" Target="../slideLayouts/slideLayout1848.xml"/><Relationship Id="rId281" Type="http://schemas.openxmlformats.org/officeDocument/2006/relationships/slideLayout" Target="../slideLayouts/slideLayout1652.xml"/><Relationship Id="rId337" Type="http://schemas.openxmlformats.org/officeDocument/2006/relationships/slideLayout" Target="../slideLayouts/slideLayout1708.xml"/><Relationship Id="rId502" Type="http://schemas.openxmlformats.org/officeDocument/2006/relationships/slideLayout" Target="../slideLayouts/slideLayout1873.xml"/><Relationship Id="rId34" Type="http://schemas.openxmlformats.org/officeDocument/2006/relationships/slideLayout" Target="../slideLayouts/slideLayout1405.xml"/><Relationship Id="rId76" Type="http://schemas.openxmlformats.org/officeDocument/2006/relationships/slideLayout" Target="../slideLayouts/slideLayout1447.xml"/><Relationship Id="rId141" Type="http://schemas.openxmlformats.org/officeDocument/2006/relationships/slideLayout" Target="../slideLayouts/slideLayout1512.xml"/><Relationship Id="rId379" Type="http://schemas.openxmlformats.org/officeDocument/2006/relationships/slideLayout" Target="../slideLayouts/slideLayout1750.xml"/><Relationship Id="rId544" Type="http://schemas.openxmlformats.org/officeDocument/2006/relationships/slideLayout" Target="../slideLayouts/slideLayout1915.xml"/><Relationship Id="rId7" Type="http://schemas.openxmlformats.org/officeDocument/2006/relationships/slideLayout" Target="../slideLayouts/slideLayout1378.xml"/><Relationship Id="rId183" Type="http://schemas.openxmlformats.org/officeDocument/2006/relationships/slideLayout" Target="../slideLayouts/slideLayout1554.xml"/><Relationship Id="rId239" Type="http://schemas.openxmlformats.org/officeDocument/2006/relationships/slideLayout" Target="../slideLayouts/slideLayout1610.xml"/><Relationship Id="rId390" Type="http://schemas.openxmlformats.org/officeDocument/2006/relationships/slideLayout" Target="../slideLayouts/slideLayout1761.xml"/><Relationship Id="rId404" Type="http://schemas.openxmlformats.org/officeDocument/2006/relationships/slideLayout" Target="../slideLayouts/slideLayout1775.xml"/><Relationship Id="rId446" Type="http://schemas.openxmlformats.org/officeDocument/2006/relationships/slideLayout" Target="../slideLayouts/slideLayout1817.xml"/><Relationship Id="rId250" Type="http://schemas.openxmlformats.org/officeDocument/2006/relationships/slideLayout" Target="../slideLayouts/slideLayout1621.xml"/><Relationship Id="rId292" Type="http://schemas.openxmlformats.org/officeDocument/2006/relationships/slideLayout" Target="../slideLayouts/slideLayout1663.xml"/><Relationship Id="rId306" Type="http://schemas.openxmlformats.org/officeDocument/2006/relationships/slideLayout" Target="../slideLayouts/slideLayout1677.xml"/><Relationship Id="rId488" Type="http://schemas.openxmlformats.org/officeDocument/2006/relationships/slideLayout" Target="../slideLayouts/slideLayout1859.xml"/><Relationship Id="rId45" Type="http://schemas.openxmlformats.org/officeDocument/2006/relationships/slideLayout" Target="../slideLayouts/slideLayout1416.xml"/><Relationship Id="rId87" Type="http://schemas.openxmlformats.org/officeDocument/2006/relationships/slideLayout" Target="../slideLayouts/slideLayout1458.xml"/><Relationship Id="rId110" Type="http://schemas.openxmlformats.org/officeDocument/2006/relationships/slideLayout" Target="../slideLayouts/slideLayout1481.xml"/><Relationship Id="rId348" Type="http://schemas.openxmlformats.org/officeDocument/2006/relationships/slideLayout" Target="../slideLayouts/slideLayout1719.xml"/><Relationship Id="rId513" Type="http://schemas.openxmlformats.org/officeDocument/2006/relationships/slideLayout" Target="../slideLayouts/slideLayout1884.xml"/><Relationship Id="rId152" Type="http://schemas.openxmlformats.org/officeDocument/2006/relationships/slideLayout" Target="../slideLayouts/slideLayout1523.xml"/><Relationship Id="rId194" Type="http://schemas.openxmlformats.org/officeDocument/2006/relationships/slideLayout" Target="../slideLayouts/slideLayout1565.xml"/><Relationship Id="rId208" Type="http://schemas.openxmlformats.org/officeDocument/2006/relationships/slideLayout" Target="../slideLayouts/slideLayout1579.xml"/><Relationship Id="rId415" Type="http://schemas.openxmlformats.org/officeDocument/2006/relationships/slideLayout" Target="../slideLayouts/slideLayout1786.xml"/><Relationship Id="rId457" Type="http://schemas.openxmlformats.org/officeDocument/2006/relationships/slideLayout" Target="../slideLayouts/slideLayout1828.xml"/><Relationship Id="rId261" Type="http://schemas.openxmlformats.org/officeDocument/2006/relationships/slideLayout" Target="../slideLayouts/slideLayout1632.xml"/><Relationship Id="rId499" Type="http://schemas.openxmlformats.org/officeDocument/2006/relationships/slideLayout" Target="../slideLayouts/slideLayout1870.xml"/><Relationship Id="rId14" Type="http://schemas.openxmlformats.org/officeDocument/2006/relationships/slideLayout" Target="../slideLayouts/slideLayout1385.xml"/><Relationship Id="rId56" Type="http://schemas.openxmlformats.org/officeDocument/2006/relationships/slideLayout" Target="../slideLayouts/slideLayout1427.xml"/><Relationship Id="rId317" Type="http://schemas.openxmlformats.org/officeDocument/2006/relationships/slideLayout" Target="../slideLayouts/slideLayout1688.xml"/><Relationship Id="rId359" Type="http://schemas.openxmlformats.org/officeDocument/2006/relationships/slideLayout" Target="../slideLayouts/slideLayout1730.xml"/><Relationship Id="rId524" Type="http://schemas.openxmlformats.org/officeDocument/2006/relationships/slideLayout" Target="../slideLayouts/slideLayout1895.xml"/><Relationship Id="rId98" Type="http://schemas.openxmlformats.org/officeDocument/2006/relationships/slideLayout" Target="../slideLayouts/slideLayout1469.xml"/><Relationship Id="rId121" Type="http://schemas.openxmlformats.org/officeDocument/2006/relationships/slideLayout" Target="../slideLayouts/slideLayout1492.xml"/><Relationship Id="rId163" Type="http://schemas.openxmlformats.org/officeDocument/2006/relationships/slideLayout" Target="../slideLayouts/slideLayout1534.xml"/><Relationship Id="rId219" Type="http://schemas.openxmlformats.org/officeDocument/2006/relationships/slideLayout" Target="../slideLayouts/slideLayout1590.xml"/><Relationship Id="rId370" Type="http://schemas.openxmlformats.org/officeDocument/2006/relationships/slideLayout" Target="../slideLayouts/slideLayout1741.xml"/><Relationship Id="rId426" Type="http://schemas.openxmlformats.org/officeDocument/2006/relationships/slideLayout" Target="../slideLayouts/slideLayout1797.xml"/><Relationship Id="rId230" Type="http://schemas.openxmlformats.org/officeDocument/2006/relationships/slideLayout" Target="../slideLayouts/slideLayout1601.xml"/><Relationship Id="rId468" Type="http://schemas.openxmlformats.org/officeDocument/2006/relationships/slideLayout" Target="../slideLayouts/slideLayout1839.xml"/><Relationship Id="rId25" Type="http://schemas.openxmlformats.org/officeDocument/2006/relationships/slideLayout" Target="../slideLayouts/slideLayout1396.xml"/><Relationship Id="rId67" Type="http://schemas.openxmlformats.org/officeDocument/2006/relationships/slideLayout" Target="../slideLayouts/slideLayout1438.xml"/><Relationship Id="rId272" Type="http://schemas.openxmlformats.org/officeDocument/2006/relationships/slideLayout" Target="../slideLayouts/slideLayout1643.xml"/><Relationship Id="rId328" Type="http://schemas.openxmlformats.org/officeDocument/2006/relationships/slideLayout" Target="../slideLayouts/slideLayout1699.xml"/><Relationship Id="rId535" Type="http://schemas.openxmlformats.org/officeDocument/2006/relationships/slideLayout" Target="../slideLayouts/slideLayout1906.xml"/><Relationship Id="rId132" Type="http://schemas.openxmlformats.org/officeDocument/2006/relationships/slideLayout" Target="../slideLayouts/slideLayout1503.xml"/><Relationship Id="rId174" Type="http://schemas.openxmlformats.org/officeDocument/2006/relationships/slideLayout" Target="../slideLayouts/slideLayout1545.xml"/><Relationship Id="rId381" Type="http://schemas.openxmlformats.org/officeDocument/2006/relationships/slideLayout" Target="../slideLayouts/slideLayout1752.xml"/><Relationship Id="rId241" Type="http://schemas.openxmlformats.org/officeDocument/2006/relationships/slideLayout" Target="../slideLayouts/slideLayout1612.xml"/><Relationship Id="rId437" Type="http://schemas.openxmlformats.org/officeDocument/2006/relationships/slideLayout" Target="../slideLayouts/slideLayout1808.xml"/><Relationship Id="rId479" Type="http://schemas.openxmlformats.org/officeDocument/2006/relationships/slideLayout" Target="../slideLayouts/slideLayout1850.xml"/><Relationship Id="rId36" Type="http://schemas.openxmlformats.org/officeDocument/2006/relationships/slideLayout" Target="../slideLayouts/slideLayout1407.xml"/><Relationship Id="rId283" Type="http://schemas.openxmlformats.org/officeDocument/2006/relationships/slideLayout" Target="../slideLayouts/slideLayout1654.xml"/><Relationship Id="rId339" Type="http://schemas.openxmlformats.org/officeDocument/2006/relationships/slideLayout" Target="../slideLayouts/slideLayout1710.xml"/><Relationship Id="rId490" Type="http://schemas.openxmlformats.org/officeDocument/2006/relationships/slideLayout" Target="../slideLayouts/slideLayout1861.xml"/><Relationship Id="rId504" Type="http://schemas.openxmlformats.org/officeDocument/2006/relationships/slideLayout" Target="../slideLayouts/slideLayout1875.xml"/><Relationship Id="rId546" Type="http://schemas.openxmlformats.org/officeDocument/2006/relationships/slideLayout" Target="../slideLayouts/slideLayout1917.xml"/><Relationship Id="rId78" Type="http://schemas.openxmlformats.org/officeDocument/2006/relationships/slideLayout" Target="../slideLayouts/slideLayout1449.xml"/><Relationship Id="rId101" Type="http://schemas.openxmlformats.org/officeDocument/2006/relationships/slideLayout" Target="../slideLayouts/slideLayout1472.xml"/><Relationship Id="rId143" Type="http://schemas.openxmlformats.org/officeDocument/2006/relationships/slideLayout" Target="../slideLayouts/slideLayout1514.xml"/><Relationship Id="rId185" Type="http://schemas.openxmlformats.org/officeDocument/2006/relationships/slideLayout" Target="../slideLayouts/slideLayout1556.xml"/><Relationship Id="rId350" Type="http://schemas.openxmlformats.org/officeDocument/2006/relationships/slideLayout" Target="../slideLayouts/slideLayout1721.xml"/><Relationship Id="rId406" Type="http://schemas.openxmlformats.org/officeDocument/2006/relationships/slideLayout" Target="../slideLayouts/slideLayout1777.xml"/><Relationship Id="rId9" Type="http://schemas.openxmlformats.org/officeDocument/2006/relationships/slideLayout" Target="../slideLayouts/slideLayout1380.xml"/><Relationship Id="rId210" Type="http://schemas.openxmlformats.org/officeDocument/2006/relationships/slideLayout" Target="../slideLayouts/slideLayout1581.xml"/><Relationship Id="rId392" Type="http://schemas.openxmlformats.org/officeDocument/2006/relationships/slideLayout" Target="../slideLayouts/slideLayout1763.xml"/><Relationship Id="rId448" Type="http://schemas.openxmlformats.org/officeDocument/2006/relationships/slideLayout" Target="../slideLayouts/slideLayout1819.xml"/><Relationship Id="rId252" Type="http://schemas.openxmlformats.org/officeDocument/2006/relationships/slideLayout" Target="../slideLayouts/slideLayout1623.xml"/><Relationship Id="rId294" Type="http://schemas.openxmlformats.org/officeDocument/2006/relationships/slideLayout" Target="../slideLayouts/slideLayout1665.xml"/><Relationship Id="rId308" Type="http://schemas.openxmlformats.org/officeDocument/2006/relationships/slideLayout" Target="../slideLayouts/slideLayout1679.xml"/><Relationship Id="rId515" Type="http://schemas.openxmlformats.org/officeDocument/2006/relationships/slideLayout" Target="../slideLayouts/slideLayout1886.xml"/><Relationship Id="rId47" Type="http://schemas.openxmlformats.org/officeDocument/2006/relationships/slideLayout" Target="../slideLayouts/slideLayout1418.xml"/><Relationship Id="rId89" Type="http://schemas.openxmlformats.org/officeDocument/2006/relationships/slideLayout" Target="../slideLayouts/slideLayout1460.xml"/><Relationship Id="rId112" Type="http://schemas.openxmlformats.org/officeDocument/2006/relationships/slideLayout" Target="../slideLayouts/slideLayout1483.xml"/><Relationship Id="rId154" Type="http://schemas.openxmlformats.org/officeDocument/2006/relationships/slideLayout" Target="../slideLayouts/slideLayout1525.xml"/><Relationship Id="rId361" Type="http://schemas.openxmlformats.org/officeDocument/2006/relationships/slideLayout" Target="../slideLayouts/slideLayout1732.xml"/><Relationship Id="rId196" Type="http://schemas.openxmlformats.org/officeDocument/2006/relationships/slideLayout" Target="../slideLayouts/slideLayout1567.xml"/><Relationship Id="rId417" Type="http://schemas.openxmlformats.org/officeDocument/2006/relationships/slideLayout" Target="../slideLayouts/slideLayout1788.xml"/><Relationship Id="rId459" Type="http://schemas.openxmlformats.org/officeDocument/2006/relationships/slideLayout" Target="../slideLayouts/slideLayout1830.xml"/><Relationship Id="rId16" Type="http://schemas.openxmlformats.org/officeDocument/2006/relationships/slideLayout" Target="../slideLayouts/slideLayout1387.xml"/><Relationship Id="rId221" Type="http://schemas.openxmlformats.org/officeDocument/2006/relationships/slideLayout" Target="../slideLayouts/slideLayout1592.xml"/><Relationship Id="rId263" Type="http://schemas.openxmlformats.org/officeDocument/2006/relationships/slideLayout" Target="../slideLayouts/slideLayout1634.xml"/><Relationship Id="rId319" Type="http://schemas.openxmlformats.org/officeDocument/2006/relationships/slideLayout" Target="../slideLayouts/slideLayout1690.xml"/><Relationship Id="rId470" Type="http://schemas.openxmlformats.org/officeDocument/2006/relationships/slideLayout" Target="../slideLayouts/slideLayout1841.xml"/><Relationship Id="rId526" Type="http://schemas.openxmlformats.org/officeDocument/2006/relationships/slideLayout" Target="../slideLayouts/slideLayout1897.xml"/><Relationship Id="rId58" Type="http://schemas.openxmlformats.org/officeDocument/2006/relationships/slideLayout" Target="../slideLayouts/slideLayout1429.xml"/><Relationship Id="rId123" Type="http://schemas.openxmlformats.org/officeDocument/2006/relationships/slideLayout" Target="../slideLayouts/slideLayout1494.xml"/><Relationship Id="rId330" Type="http://schemas.openxmlformats.org/officeDocument/2006/relationships/slideLayout" Target="../slideLayouts/slideLayout1701.xml"/><Relationship Id="rId165" Type="http://schemas.openxmlformats.org/officeDocument/2006/relationships/slideLayout" Target="../slideLayouts/slideLayout1536.xml"/><Relationship Id="rId372" Type="http://schemas.openxmlformats.org/officeDocument/2006/relationships/slideLayout" Target="../slideLayouts/slideLayout1743.xml"/><Relationship Id="rId428" Type="http://schemas.openxmlformats.org/officeDocument/2006/relationships/slideLayout" Target="../slideLayouts/slideLayout1799.xml"/><Relationship Id="rId232" Type="http://schemas.openxmlformats.org/officeDocument/2006/relationships/slideLayout" Target="../slideLayouts/slideLayout1603.xml"/><Relationship Id="rId274" Type="http://schemas.openxmlformats.org/officeDocument/2006/relationships/slideLayout" Target="../slideLayouts/slideLayout1645.xml"/><Relationship Id="rId481" Type="http://schemas.openxmlformats.org/officeDocument/2006/relationships/slideLayout" Target="../slideLayouts/slideLayout1852.xml"/><Relationship Id="rId27" Type="http://schemas.openxmlformats.org/officeDocument/2006/relationships/slideLayout" Target="../slideLayouts/slideLayout1398.xml"/><Relationship Id="rId69" Type="http://schemas.openxmlformats.org/officeDocument/2006/relationships/slideLayout" Target="../slideLayouts/slideLayout1440.xml"/><Relationship Id="rId134" Type="http://schemas.openxmlformats.org/officeDocument/2006/relationships/slideLayout" Target="../slideLayouts/slideLayout1505.xml"/><Relationship Id="rId537" Type="http://schemas.openxmlformats.org/officeDocument/2006/relationships/slideLayout" Target="../slideLayouts/slideLayout1908.xml"/><Relationship Id="rId80" Type="http://schemas.openxmlformats.org/officeDocument/2006/relationships/slideLayout" Target="../slideLayouts/slideLayout1451.xml"/><Relationship Id="rId176" Type="http://schemas.openxmlformats.org/officeDocument/2006/relationships/slideLayout" Target="../slideLayouts/slideLayout1547.xml"/><Relationship Id="rId341" Type="http://schemas.openxmlformats.org/officeDocument/2006/relationships/slideLayout" Target="../slideLayouts/slideLayout1712.xml"/><Relationship Id="rId383" Type="http://schemas.openxmlformats.org/officeDocument/2006/relationships/slideLayout" Target="../slideLayouts/slideLayout1754.xml"/><Relationship Id="rId439" Type="http://schemas.openxmlformats.org/officeDocument/2006/relationships/slideLayout" Target="../slideLayouts/slideLayout1810.xml"/><Relationship Id="rId201" Type="http://schemas.openxmlformats.org/officeDocument/2006/relationships/slideLayout" Target="../slideLayouts/slideLayout1572.xml"/><Relationship Id="rId243" Type="http://schemas.openxmlformats.org/officeDocument/2006/relationships/slideLayout" Target="../slideLayouts/slideLayout1614.xml"/><Relationship Id="rId285" Type="http://schemas.openxmlformats.org/officeDocument/2006/relationships/slideLayout" Target="../slideLayouts/slideLayout1656.xml"/><Relationship Id="rId450" Type="http://schemas.openxmlformats.org/officeDocument/2006/relationships/slideLayout" Target="../slideLayouts/slideLayout1821.xml"/><Relationship Id="rId506" Type="http://schemas.openxmlformats.org/officeDocument/2006/relationships/slideLayout" Target="../slideLayouts/slideLayout1877.xml"/><Relationship Id="rId38" Type="http://schemas.openxmlformats.org/officeDocument/2006/relationships/slideLayout" Target="../slideLayouts/slideLayout1409.xml"/><Relationship Id="rId103" Type="http://schemas.openxmlformats.org/officeDocument/2006/relationships/slideLayout" Target="../slideLayouts/slideLayout1474.xml"/><Relationship Id="rId310" Type="http://schemas.openxmlformats.org/officeDocument/2006/relationships/slideLayout" Target="../slideLayouts/slideLayout1681.xml"/><Relationship Id="rId492" Type="http://schemas.openxmlformats.org/officeDocument/2006/relationships/slideLayout" Target="../slideLayouts/slideLayout1863.xml"/><Relationship Id="rId548" Type="http://schemas.openxmlformats.org/officeDocument/2006/relationships/slideLayout" Target="../slideLayouts/slideLayout1919.xml"/><Relationship Id="rId91" Type="http://schemas.openxmlformats.org/officeDocument/2006/relationships/slideLayout" Target="../slideLayouts/slideLayout1462.xml"/><Relationship Id="rId145" Type="http://schemas.openxmlformats.org/officeDocument/2006/relationships/slideLayout" Target="../slideLayouts/slideLayout1516.xml"/><Relationship Id="rId187" Type="http://schemas.openxmlformats.org/officeDocument/2006/relationships/slideLayout" Target="../slideLayouts/slideLayout1558.xml"/><Relationship Id="rId352" Type="http://schemas.openxmlformats.org/officeDocument/2006/relationships/slideLayout" Target="../slideLayouts/slideLayout1723.xml"/><Relationship Id="rId394" Type="http://schemas.openxmlformats.org/officeDocument/2006/relationships/slideLayout" Target="../slideLayouts/slideLayout1765.xml"/><Relationship Id="rId408" Type="http://schemas.openxmlformats.org/officeDocument/2006/relationships/slideLayout" Target="../slideLayouts/slideLayout1779.xml"/><Relationship Id="rId212" Type="http://schemas.openxmlformats.org/officeDocument/2006/relationships/slideLayout" Target="../slideLayouts/slideLayout1583.xml"/><Relationship Id="rId254" Type="http://schemas.openxmlformats.org/officeDocument/2006/relationships/slideLayout" Target="../slideLayouts/slideLayout1625.xml"/><Relationship Id="rId49" Type="http://schemas.openxmlformats.org/officeDocument/2006/relationships/slideLayout" Target="../slideLayouts/slideLayout1420.xml"/><Relationship Id="rId114" Type="http://schemas.openxmlformats.org/officeDocument/2006/relationships/slideLayout" Target="../slideLayouts/slideLayout1485.xml"/><Relationship Id="rId296" Type="http://schemas.openxmlformats.org/officeDocument/2006/relationships/slideLayout" Target="../slideLayouts/slideLayout1667.xml"/><Relationship Id="rId461" Type="http://schemas.openxmlformats.org/officeDocument/2006/relationships/slideLayout" Target="../slideLayouts/slideLayout1832.xml"/><Relationship Id="rId517" Type="http://schemas.openxmlformats.org/officeDocument/2006/relationships/slideLayout" Target="../slideLayouts/slideLayout1888.xml"/><Relationship Id="rId60" Type="http://schemas.openxmlformats.org/officeDocument/2006/relationships/slideLayout" Target="../slideLayouts/slideLayout1431.xml"/><Relationship Id="rId156" Type="http://schemas.openxmlformats.org/officeDocument/2006/relationships/slideLayout" Target="../slideLayouts/slideLayout1527.xml"/><Relationship Id="rId198" Type="http://schemas.openxmlformats.org/officeDocument/2006/relationships/slideLayout" Target="../slideLayouts/slideLayout1569.xml"/><Relationship Id="rId321" Type="http://schemas.openxmlformats.org/officeDocument/2006/relationships/slideLayout" Target="../slideLayouts/slideLayout1692.xml"/><Relationship Id="rId363" Type="http://schemas.openxmlformats.org/officeDocument/2006/relationships/slideLayout" Target="../slideLayouts/slideLayout1734.xml"/><Relationship Id="rId419" Type="http://schemas.openxmlformats.org/officeDocument/2006/relationships/slideLayout" Target="../slideLayouts/slideLayout1790.xml"/><Relationship Id="rId223" Type="http://schemas.openxmlformats.org/officeDocument/2006/relationships/slideLayout" Target="../slideLayouts/slideLayout1594.xml"/><Relationship Id="rId430" Type="http://schemas.openxmlformats.org/officeDocument/2006/relationships/slideLayout" Target="../slideLayouts/slideLayout1801.xml"/><Relationship Id="rId18" Type="http://schemas.openxmlformats.org/officeDocument/2006/relationships/slideLayout" Target="../slideLayouts/slideLayout1389.xml"/><Relationship Id="rId265" Type="http://schemas.openxmlformats.org/officeDocument/2006/relationships/slideLayout" Target="../slideLayouts/slideLayout1636.xml"/><Relationship Id="rId472" Type="http://schemas.openxmlformats.org/officeDocument/2006/relationships/slideLayout" Target="../slideLayouts/slideLayout1843.xml"/><Relationship Id="rId528" Type="http://schemas.openxmlformats.org/officeDocument/2006/relationships/slideLayout" Target="../slideLayouts/slideLayout1899.xml"/><Relationship Id="rId125" Type="http://schemas.openxmlformats.org/officeDocument/2006/relationships/slideLayout" Target="../slideLayouts/slideLayout1496.xml"/><Relationship Id="rId167" Type="http://schemas.openxmlformats.org/officeDocument/2006/relationships/slideLayout" Target="../slideLayouts/slideLayout1538.xml"/><Relationship Id="rId332" Type="http://schemas.openxmlformats.org/officeDocument/2006/relationships/slideLayout" Target="../slideLayouts/slideLayout1703.xml"/><Relationship Id="rId374" Type="http://schemas.openxmlformats.org/officeDocument/2006/relationships/slideLayout" Target="../slideLayouts/slideLayout1745.xml"/><Relationship Id="rId71" Type="http://schemas.openxmlformats.org/officeDocument/2006/relationships/slideLayout" Target="../slideLayouts/slideLayout1442.xml"/><Relationship Id="rId234" Type="http://schemas.openxmlformats.org/officeDocument/2006/relationships/slideLayout" Target="../slideLayouts/slideLayout1605.xml"/><Relationship Id="rId2" Type="http://schemas.openxmlformats.org/officeDocument/2006/relationships/slideLayout" Target="../slideLayouts/slideLayout1373.xml"/><Relationship Id="rId29" Type="http://schemas.openxmlformats.org/officeDocument/2006/relationships/slideLayout" Target="../slideLayouts/slideLayout1400.xml"/><Relationship Id="rId276" Type="http://schemas.openxmlformats.org/officeDocument/2006/relationships/slideLayout" Target="../slideLayouts/slideLayout1647.xml"/><Relationship Id="rId441" Type="http://schemas.openxmlformats.org/officeDocument/2006/relationships/slideLayout" Target="../slideLayouts/slideLayout1812.xml"/><Relationship Id="rId483" Type="http://schemas.openxmlformats.org/officeDocument/2006/relationships/slideLayout" Target="../slideLayouts/slideLayout1854.xml"/><Relationship Id="rId539" Type="http://schemas.openxmlformats.org/officeDocument/2006/relationships/slideLayout" Target="../slideLayouts/slideLayout1910.xml"/><Relationship Id="rId40" Type="http://schemas.openxmlformats.org/officeDocument/2006/relationships/slideLayout" Target="../slideLayouts/slideLayout1411.xml"/><Relationship Id="rId136" Type="http://schemas.openxmlformats.org/officeDocument/2006/relationships/slideLayout" Target="../slideLayouts/slideLayout1507.xml"/><Relationship Id="rId178" Type="http://schemas.openxmlformats.org/officeDocument/2006/relationships/slideLayout" Target="../slideLayouts/slideLayout1549.xml"/><Relationship Id="rId301" Type="http://schemas.openxmlformats.org/officeDocument/2006/relationships/slideLayout" Target="../slideLayouts/slideLayout1672.xml"/><Relationship Id="rId343" Type="http://schemas.openxmlformats.org/officeDocument/2006/relationships/slideLayout" Target="../slideLayouts/slideLayout1714.xml"/><Relationship Id="rId82" Type="http://schemas.openxmlformats.org/officeDocument/2006/relationships/slideLayout" Target="../slideLayouts/slideLayout1453.xml"/><Relationship Id="rId203" Type="http://schemas.openxmlformats.org/officeDocument/2006/relationships/slideLayout" Target="../slideLayouts/slideLayout1574.xml"/><Relationship Id="rId385" Type="http://schemas.openxmlformats.org/officeDocument/2006/relationships/slideLayout" Target="../slideLayouts/slideLayout1756.xml"/><Relationship Id="rId245" Type="http://schemas.openxmlformats.org/officeDocument/2006/relationships/slideLayout" Target="../slideLayouts/slideLayout1616.xml"/><Relationship Id="rId287" Type="http://schemas.openxmlformats.org/officeDocument/2006/relationships/slideLayout" Target="../slideLayouts/slideLayout1658.xml"/><Relationship Id="rId410" Type="http://schemas.openxmlformats.org/officeDocument/2006/relationships/slideLayout" Target="../slideLayouts/slideLayout1781.xml"/><Relationship Id="rId452" Type="http://schemas.openxmlformats.org/officeDocument/2006/relationships/slideLayout" Target="../slideLayouts/slideLayout1823.xml"/><Relationship Id="rId494" Type="http://schemas.openxmlformats.org/officeDocument/2006/relationships/slideLayout" Target="../slideLayouts/slideLayout1865.xml"/><Relationship Id="rId508" Type="http://schemas.openxmlformats.org/officeDocument/2006/relationships/slideLayout" Target="../slideLayouts/slideLayout1879.xml"/><Relationship Id="rId105" Type="http://schemas.openxmlformats.org/officeDocument/2006/relationships/slideLayout" Target="../slideLayouts/slideLayout1476.xml"/><Relationship Id="rId147" Type="http://schemas.openxmlformats.org/officeDocument/2006/relationships/slideLayout" Target="../slideLayouts/slideLayout1518.xml"/><Relationship Id="rId312" Type="http://schemas.openxmlformats.org/officeDocument/2006/relationships/slideLayout" Target="../slideLayouts/slideLayout1683.xml"/><Relationship Id="rId354" Type="http://schemas.openxmlformats.org/officeDocument/2006/relationships/slideLayout" Target="../slideLayouts/slideLayout1725.xml"/><Relationship Id="rId51" Type="http://schemas.openxmlformats.org/officeDocument/2006/relationships/slideLayout" Target="../slideLayouts/slideLayout1422.xml"/><Relationship Id="rId93" Type="http://schemas.openxmlformats.org/officeDocument/2006/relationships/slideLayout" Target="../slideLayouts/slideLayout1464.xml"/><Relationship Id="rId189" Type="http://schemas.openxmlformats.org/officeDocument/2006/relationships/slideLayout" Target="../slideLayouts/slideLayout1560.xml"/><Relationship Id="rId396" Type="http://schemas.openxmlformats.org/officeDocument/2006/relationships/slideLayout" Target="../slideLayouts/slideLayout1767.xml"/><Relationship Id="rId214" Type="http://schemas.openxmlformats.org/officeDocument/2006/relationships/slideLayout" Target="../slideLayouts/slideLayout1585.xml"/><Relationship Id="rId256" Type="http://schemas.openxmlformats.org/officeDocument/2006/relationships/slideLayout" Target="../slideLayouts/slideLayout1627.xml"/><Relationship Id="rId298" Type="http://schemas.openxmlformats.org/officeDocument/2006/relationships/slideLayout" Target="../slideLayouts/slideLayout1669.xml"/><Relationship Id="rId421" Type="http://schemas.openxmlformats.org/officeDocument/2006/relationships/slideLayout" Target="../slideLayouts/slideLayout1792.xml"/><Relationship Id="rId463" Type="http://schemas.openxmlformats.org/officeDocument/2006/relationships/slideLayout" Target="../slideLayouts/slideLayout1834.xml"/><Relationship Id="rId519" Type="http://schemas.openxmlformats.org/officeDocument/2006/relationships/slideLayout" Target="../slideLayouts/slideLayout1890.xml"/><Relationship Id="rId116" Type="http://schemas.openxmlformats.org/officeDocument/2006/relationships/slideLayout" Target="../slideLayouts/slideLayout1487.xml"/><Relationship Id="rId158" Type="http://schemas.openxmlformats.org/officeDocument/2006/relationships/slideLayout" Target="../slideLayouts/slideLayout1529.xml"/><Relationship Id="rId323" Type="http://schemas.openxmlformats.org/officeDocument/2006/relationships/slideLayout" Target="../slideLayouts/slideLayout1694.xml"/><Relationship Id="rId530" Type="http://schemas.openxmlformats.org/officeDocument/2006/relationships/slideLayout" Target="../slideLayouts/slideLayout1901.xml"/><Relationship Id="rId20" Type="http://schemas.openxmlformats.org/officeDocument/2006/relationships/slideLayout" Target="../slideLayouts/slideLayout1391.xml"/><Relationship Id="rId62" Type="http://schemas.openxmlformats.org/officeDocument/2006/relationships/slideLayout" Target="../slideLayouts/slideLayout1433.xml"/><Relationship Id="rId365" Type="http://schemas.openxmlformats.org/officeDocument/2006/relationships/slideLayout" Target="../slideLayouts/slideLayout1736.xml"/><Relationship Id="rId225" Type="http://schemas.openxmlformats.org/officeDocument/2006/relationships/slideLayout" Target="../slideLayouts/slideLayout1596.xml"/><Relationship Id="rId267" Type="http://schemas.openxmlformats.org/officeDocument/2006/relationships/slideLayout" Target="../slideLayouts/slideLayout1638.xml"/><Relationship Id="rId432" Type="http://schemas.openxmlformats.org/officeDocument/2006/relationships/slideLayout" Target="../slideLayouts/slideLayout1803.xml"/><Relationship Id="rId474" Type="http://schemas.openxmlformats.org/officeDocument/2006/relationships/slideLayout" Target="../slideLayouts/slideLayout1845.xml"/><Relationship Id="rId127" Type="http://schemas.openxmlformats.org/officeDocument/2006/relationships/slideLayout" Target="../slideLayouts/slideLayout1498.xml"/><Relationship Id="rId31" Type="http://schemas.openxmlformats.org/officeDocument/2006/relationships/slideLayout" Target="../slideLayouts/slideLayout1402.xml"/><Relationship Id="rId73" Type="http://schemas.openxmlformats.org/officeDocument/2006/relationships/slideLayout" Target="../slideLayouts/slideLayout1444.xml"/><Relationship Id="rId169" Type="http://schemas.openxmlformats.org/officeDocument/2006/relationships/slideLayout" Target="../slideLayouts/slideLayout1540.xml"/><Relationship Id="rId334" Type="http://schemas.openxmlformats.org/officeDocument/2006/relationships/slideLayout" Target="../slideLayouts/slideLayout1705.xml"/><Relationship Id="rId376" Type="http://schemas.openxmlformats.org/officeDocument/2006/relationships/slideLayout" Target="../slideLayouts/slideLayout1747.xml"/><Relationship Id="rId541" Type="http://schemas.openxmlformats.org/officeDocument/2006/relationships/slideLayout" Target="../slideLayouts/slideLayout1912.xml"/><Relationship Id="rId4" Type="http://schemas.openxmlformats.org/officeDocument/2006/relationships/slideLayout" Target="../slideLayouts/slideLayout1375.xml"/><Relationship Id="rId180" Type="http://schemas.openxmlformats.org/officeDocument/2006/relationships/slideLayout" Target="../slideLayouts/slideLayout1551.xml"/><Relationship Id="rId236" Type="http://schemas.openxmlformats.org/officeDocument/2006/relationships/slideLayout" Target="../slideLayouts/slideLayout1607.xml"/><Relationship Id="rId278" Type="http://schemas.openxmlformats.org/officeDocument/2006/relationships/slideLayout" Target="../slideLayouts/slideLayout1649.xml"/><Relationship Id="rId401" Type="http://schemas.openxmlformats.org/officeDocument/2006/relationships/slideLayout" Target="../slideLayouts/slideLayout1772.xml"/><Relationship Id="rId443" Type="http://schemas.openxmlformats.org/officeDocument/2006/relationships/slideLayout" Target="../slideLayouts/slideLayout1814.xml"/><Relationship Id="rId303" Type="http://schemas.openxmlformats.org/officeDocument/2006/relationships/slideLayout" Target="../slideLayouts/slideLayout1674.xml"/><Relationship Id="rId485" Type="http://schemas.openxmlformats.org/officeDocument/2006/relationships/slideLayout" Target="../slideLayouts/slideLayout1856.xml"/><Relationship Id="rId42" Type="http://schemas.openxmlformats.org/officeDocument/2006/relationships/slideLayout" Target="../slideLayouts/slideLayout1413.xml"/><Relationship Id="rId84" Type="http://schemas.openxmlformats.org/officeDocument/2006/relationships/slideLayout" Target="../slideLayouts/slideLayout1455.xml"/><Relationship Id="rId138" Type="http://schemas.openxmlformats.org/officeDocument/2006/relationships/slideLayout" Target="../slideLayouts/slideLayout1509.xml"/><Relationship Id="rId345" Type="http://schemas.openxmlformats.org/officeDocument/2006/relationships/slideLayout" Target="../slideLayouts/slideLayout1716.xml"/><Relationship Id="rId387" Type="http://schemas.openxmlformats.org/officeDocument/2006/relationships/slideLayout" Target="../slideLayouts/slideLayout1758.xml"/><Relationship Id="rId510" Type="http://schemas.openxmlformats.org/officeDocument/2006/relationships/slideLayout" Target="../slideLayouts/slideLayout1881.xml"/><Relationship Id="rId191" Type="http://schemas.openxmlformats.org/officeDocument/2006/relationships/slideLayout" Target="../slideLayouts/slideLayout1562.xml"/><Relationship Id="rId205" Type="http://schemas.openxmlformats.org/officeDocument/2006/relationships/slideLayout" Target="../slideLayouts/slideLayout1576.xml"/><Relationship Id="rId247" Type="http://schemas.openxmlformats.org/officeDocument/2006/relationships/slideLayout" Target="../slideLayouts/slideLayout1618.xml"/><Relationship Id="rId412" Type="http://schemas.openxmlformats.org/officeDocument/2006/relationships/slideLayout" Target="../slideLayouts/slideLayout1783.xml"/><Relationship Id="rId107" Type="http://schemas.openxmlformats.org/officeDocument/2006/relationships/slideLayout" Target="../slideLayouts/slideLayout1478.xml"/><Relationship Id="rId289" Type="http://schemas.openxmlformats.org/officeDocument/2006/relationships/slideLayout" Target="../slideLayouts/slideLayout1660.xml"/><Relationship Id="rId454" Type="http://schemas.openxmlformats.org/officeDocument/2006/relationships/slideLayout" Target="../slideLayouts/slideLayout1825.xml"/><Relationship Id="rId496" Type="http://schemas.openxmlformats.org/officeDocument/2006/relationships/slideLayout" Target="../slideLayouts/slideLayout1867.xml"/><Relationship Id="rId11" Type="http://schemas.openxmlformats.org/officeDocument/2006/relationships/slideLayout" Target="../slideLayouts/slideLayout1382.xml"/><Relationship Id="rId53" Type="http://schemas.openxmlformats.org/officeDocument/2006/relationships/slideLayout" Target="../slideLayouts/slideLayout1424.xml"/><Relationship Id="rId149" Type="http://schemas.openxmlformats.org/officeDocument/2006/relationships/slideLayout" Target="../slideLayouts/slideLayout1520.xml"/><Relationship Id="rId314" Type="http://schemas.openxmlformats.org/officeDocument/2006/relationships/slideLayout" Target="../slideLayouts/slideLayout1685.xml"/><Relationship Id="rId356" Type="http://schemas.openxmlformats.org/officeDocument/2006/relationships/slideLayout" Target="../slideLayouts/slideLayout1727.xml"/><Relationship Id="rId398" Type="http://schemas.openxmlformats.org/officeDocument/2006/relationships/slideLayout" Target="../slideLayouts/slideLayout1769.xml"/><Relationship Id="rId521" Type="http://schemas.openxmlformats.org/officeDocument/2006/relationships/slideLayout" Target="../slideLayouts/slideLayout1892.xml"/><Relationship Id="rId95" Type="http://schemas.openxmlformats.org/officeDocument/2006/relationships/slideLayout" Target="../slideLayouts/slideLayout1466.xml"/><Relationship Id="rId160" Type="http://schemas.openxmlformats.org/officeDocument/2006/relationships/slideLayout" Target="../slideLayouts/slideLayout1531.xml"/><Relationship Id="rId216" Type="http://schemas.openxmlformats.org/officeDocument/2006/relationships/slideLayout" Target="../slideLayouts/slideLayout1587.xml"/><Relationship Id="rId423" Type="http://schemas.openxmlformats.org/officeDocument/2006/relationships/slideLayout" Target="../slideLayouts/slideLayout1794.xml"/><Relationship Id="rId258" Type="http://schemas.openxmlformats.org/officeDocument/2006/relationships/slideLayout" Target="../slideLayouts/slideLayout1629.xml"/><Relationship Id="rId465" Type="http://schemas.openxmlformats.org/officeDocument/2006/relationships/slideLayout" Target="../slideLayouts/slideLayout1836.xml"/><Relationship Id="rId22" Type="http://schemas.openxmlformats.org/officeDocument/2006/relationships/slideLayout" Target="../slideLayouts/slideLayout1393.xml"/><Relationship Id="rId64" Type="http://schemas.openxmlformats.org/officeDocument/2006/relationships/slideLayout" Target="../slideLayouts/slideLayout1435.xml"/><Relationship Id="rId118" Type="http://schemas.openxmlformats.org/officeDocument/2006/relationships/slideLayout" Target="../slideLayouts/slideLayout1489.xml"/><Relationship Id="rId325" Type="http://schemas.openxmlformats.org/officeDocument/2006/relationships/slideLayout" Target="../slideLayouts/slideLayout1696.xml"/><Relationship Id="rId367" Type="http://schemas.openxmlformats.org/officeDocument/2006/relationships/slideLayout" Target="../slideLayouts/slideLayout1738.xml"/><Relationship Id="rId532" Type="http://schemas.openxmlformats.org/officeDocument/2006/relationships/slideLayout" Target="../slideLayouts/slideLayout1903.xml"/><Relationship Id="rId171" Type="http://schemas.openxmlformats.org/officeDocument/2006/relationships/slideLayout" Target="../slideLayouts/slideLayout1542.xml"/><Relationship Id="rId227" Type="http://schemas.openxmlformats.org/officeDocument/2006/relationships/slideLayout" Target="../slideLayouts/slideLayout1598.xml"/><Relationship Id="rId269" Type="http://schemas.openxmlformats.org/officeDocument/2006/relationships/slideLayout" Target="../slideLayouts/slideLayout1640.xml"/><Relationship Id="rId434" Type="http://schemas.openxmlformats.org/officeDocument/2006/relationships/slideLayout" Target="../slideLayouts/slideLayout1805.xml"/><Relationship Id="rId476" Type="http://schemas.openxmlformats.org/officeDocument/2006/relationships/slideLayout" Target="../slideLayouts/slideLayout1847.xml"/><Relationship Id="rId33" Type="http://schemas.openxmlformats.org/officeDocument/2006/relationships/slideLayout" Target="../slideLayouts/slideLayout1404.xml"/><Relationship Id="rId129" Type="http://schemas.openxmlformats.org/officeDocument/2006/relationships/slideLayout" Target="../slideLayouts/slideLayout1500.xml"/><Relationship Id="rId280" Type="http://schemas.openxmlformats.org/officeDocument/2006/relationships/slideLayout" Target="../slideLayouts/slideLayout1651.xml"/><Relationship Id="rId336" Type="http://schemas.openxmlformats.org/officeDocument/2006/relationships/slideLayout" Target="../slideLayouts/slideLayout1707.xml"/><Relationship Id="rId501" Type="http://schemas.openxmlformats.org/officeDocument/2006/relationships/slideLayout" Target="../slideLayouts/slideLayout1872.xml"/><Relationship Id="rId543" Type="http://schemas.openxmlformats.org/officeDocument/2006/relationships/slideLayout" Target="../slideLayouts/slideLayout1914.xml"/><Relationship Id="rId75" Type="http://schemas.openxmlformats.org/officeDocument/2006/relationships/slideLayout" Target="../slideLayouts/slideLayout1446.xml"/><Relationship Id="rId140" Type="http://schemas.openxmlformats.org/officeDocument/2006/relationships/slideLayout" Target="../slideLayouts/slideLayout1511.xml"/><Relationship Id="rId182" Type="http://schemas.openxmlformats.org/officeDocument/2006/relationships/slideLayout" Target="../slideLayouts/slideLayout1553.xml"/><Relationship Id="rId378" Type="http://schemas.openxmlformats.org/officeDocument/2006/relationships/slideLayout" Target="../slideLayouts/slideLayout1749.xml"/><Relationship Id="rId403" Type="http://schemas.openxmlformats.org/officeDocument/2006/relationships/slideLayout" Target="../slideLayouts/slideLayout1774.xml"/><Relationship Id="rId6" Type="http://schemas.openxmlformats.org/officeDocument/2006/relationships/slideLayout" Target="../slideLayouts/slideLayout1377.xml"/><Relationship Id="rId238" Type="http://schemas.openxmlformats.org/officeDocument/2006/relationships/slideLayout" Target="../slideLayouts/slideLayout1609.xml"/><Relationship Id="rId445" Type="http://schemas.openxmlformats.org/officeDocument/2006/relationships/slideLayout" Target="../slideLayouts/slideLayout1816.xml"/><Relationship Id="rId487" Type="http://schemas.openxmlformats.org/officeDocument/2006/relationships/slideLayout" Target="../slideLayouts/slideLayout1858.xml"/><Relationship Id="rId291" Type="http://schemas.openxmlformats.org/officeDocument/2006/relationships/slideLayout" Target="../slideLayouts/slideLayout1662.xml"/><Relationship Id="rId305" Type="http://schemas.openxmlformats.org/officeDocument/2006/relationships/slideLayout" Target="../slideLayouts/slideLayout1676.xml"/><Relationship Id="rId347" Type="http://schemas.openxmlformats.org/officeDocument/2006/relationships/slideLayout" Target="../slideLayouts/slideLayout1718.xml"/><Relationship Id="rId512" Type="http://schemas.openxmlformats.org/officeDocument/2006/relationships/slideLayout" Target="../slideLayouts/slideLayout1883.xml"/><Relationship Id="rId44" Type="http://schemas.openxmlformats.org/officeDocument/2006/relationships/slideLayout" Target="../slideLayouts/slideLayout1415.xml"/><Relationship Id="rId86" Type="http://schemas.openxmlformats.org/officeDocument/2006/relationships/slideLayout" Target="../slideLayouts/slideLayout1457.xml"/><Relationship Id="rId151" Type="http://schemas.openxmlformats.org/officeDocument/2006/relationships/slideLayout" Target="../slideLayouts/slideLayout1522.xml"/><Relationship Id="rId389" Type="http://schemas.openxmlformats.org/officeDocument/2006/relationships/slideLayout" Target="../slideLayouts/slideLayout1760.xml"/><Relationship Id="rId193" Type="http://schemas.openxmlformats.org/officeDocument/2006/relationships/slideLayout" Target="../slideLayouts/slideLayout1564.xml"/><Relationship Id="rId207" Type="http://schemas.openxmlformats.org/officeDocument/2006/relationships/slideLayout" Target="../slideLayouts/slideLayout1578.xml"/><Relationship Id="rId249" Type="http://schemas.openxmlformats.org/officeDocument/2006/relationships/slideLayout" Target="../slideLayouts/slideLayout1620.xml"/><Relationship Id="rId414" Type="http://schemas.openxmlformats.org/officeDocument/2006/relationships/slideLayout" Target="../slideLayouts/slideLayout1785.xml"/><Relationship Id="rId456" Type="http://schemas.openxmlformats.org/officeDocument/2006/relationships/slideLayout" Target="../slideLayouts/slideLayout1827.xml"/><Relationship Id="rId498" Type="http://schemas.openxmlformats.org/officeDocument/2006/relationships/slideLayout" Target="../slideLayouts/slideLayout1869.xml"/><Relationship Id="rId13" Type="http://schemas.openxmlformats.org/officeDocument/2006/relationships/slideLayout" Target="../slideLayouts/slideLayout1384.xml"/><Relationship Id="rId109" Type="http://schemas.openxmlformats.org/officeDocument/2006/relationships/slideLayout" Target="../slideLayouts/slideLayout1480.xml"/><Relationship Id="rId260" Type="http://schemas.openxmlformats.org/officeDocument/2006/relationships/slideLayout" Target="../slideLayouts/slideLayout1631.xml"/><Relationship Id="rId316" Type="http://schemas.openxmlformats.org/officeDocument/2006/relationships/slideLayout" Target="../slideLayouts/slideLayout1687.xml"/><Relationship Id="rId523" Type="http://schemas.openxmlformats.org/officeDocument/2006/relationships/slideLayout" Target="../slideLayouts/slideLayout1894.xml"/><Relationship Id="rId55" Type="http://schemas.openxmlformats.org/officeDocument/2006/relationships/slideLayout" Target="../slideLayouts/slideLayout1426.xml"/><Relationship Id="rId97" Type="http://schemas.openxmlformats.org/officeDocument/2006/relationships/slideLayout" Target="../slideLayouts/slideLayout1468.xml"/><Relationship Id="rId120" Type="http://schemas.openxmlformats.org/officeDocument/2006/relationships/slideLayout" Target="../slideLayouts/slideLayout1491.xml"/><Relationship Id="rId358" Type="http://schemas.openxmlformats.org/officeDocument/2006/relationships/slideLayout" Target="../slideLayouts/slideLayout1729.xml"/><Relationship Id="rId162" Type="http://schemas.openxmlformats.org/officeDocument/2006/relationships/slideLayout" Target="../slideLayouts/slideLayout1533.xml"/><Relationship Id="rId218" Type="http://schemas.openxmlformats.org/officeDocument/2006/relationships/slideLayout" Target="../slideLayouts/slideLayout1589.xml"/><Relationship Id="rId425" Type="http://schemas.openxmlformats.org/officeDocument/2006/relationships/slideLayout" Target="../slideLayouts/slideLayout1796.xml"/><Relationship Id="rId467" Type="http://schemas.openxmlformats.org/officeDocument/2006/relationships/slideLayout" Target="../slideLayouts/slideLayout1838.xml"/><Relationship Id="rId271" Type="http://schemas.openxmlformats.org/officeDocument/2006/relationships/slideLayout" Target="../slideLayouts/slideLayout1642.xml"/><Relationship Id="rId24" Type="http://schemas.openxmlformats.org/officeDocument/2006/relationships/slideLayout" Target="../slideLayouts/slideLayout1395.xml"/><Relationship Id="rId66" Type="http://schemas.openxmlformats.org/officeDocument/2006/relationships/slideLayout" Target="../slideLayouts/slideLayout1437.xml"/><Relationship Id="rId131" Type="http://schemas.openxmlformats.org/officeDocument/2006/relationships/slideLayout" Target="../slideLayouts/slideLayout1502.xml"/><Relationship Id="rId327" Type="http://schemas.openxmlformats.org/officeDocument/2006/relationships/slideLayout" Target="../slideLayouts/slideLayout1698.xml"/><Relationship Id="rId369" Type="http://schemas.openxmlformats.org/officeDocument/2006/relationships/slideLayout" Target="../slideLayouts/slideLayout1740.xml"/><Relationship Id="rId534" Type="http://schemas.openxmlformats.org/officeDocument/2006/relationships/slideLayout" Target="../slideLayouts/slideLayout1905.xml"/><Relationship Id="rId173" Type="http://schemas.openxmlformats.org/officeDocument/2006/relationships/slideLayout" Target="../slideLayouts/slideLayout1544.xml"/><Relationship Id="rId229" Type="http://schemas.openxmlformats.org/officeDocument/2006/relationships/slideLayout" Target="../slideLayouts/slideLayout1600.xml"/><Relationship Id="rId380" Type="http://schemas.openxmlformats.org/officeDocument/2006/relationships/slideLayout" Target="../slideLayouts/slideLayout1751.xml"/><Relationship Id="rId436" Type="http://schemas.openxmlformats.org/officeDocument/2006/relationships/slideLayout" Target="../slideLayouts/slideLayout1807.xml"/><Relationship Id="rId240" Type="http://schemas.openxmlformats.org/officeDocument/2006/relationships/slideLayout" Target="../slideLayouts/slideLayout1611.xml"/><Relationship Id="rId478" Type="http://schemas.openxmlformats.org/officeDocument/2006/relationships/slideLayout" Target="../slideLayouts/slideLayout1849.xml"/><Relationship Id="rId35" Type="http://schemas.openxmlformats.org/officeDocument/2006/relationships/slideLayout" Target="../slideLayouts/slideLayout1406.xml"/><Relationship Id="rId77" Type="http://schemas.openxmlformats.org/officeDocument/2006/relationships/slideLayout" Target="../slideLayouts/slideLayout1448.xml"/><Relationship Id="rId100" Type="http://schemas.openxmlformats.org/officeDocument/2006/relationships/slideLayout" Target="../slideLayouts/slideLayout1471.xml"/><Relationship Id="rId282" Type="http://schemas.openxmlformats.org/officeDocument/2006/relationships/slideLayout" Target="../slideLayouts/slideLayout1653.xml"/><Relationship Id="rId338" Type="http://schemas.openxmlformats.org/officeDocument/2006/relationships/slideLayout" Target="../slideLayouts/slideLayout1709.xml"/><Relationship Id="rId503" Type="http://schemas.openxmlformats.org/officeDocument/2006/relationships/slideLayout" Target="../slideLayouts/slideLayout1874.xml"/><Relationship Id="rId545" Type="http://schemas.openxmlformats.org/officeDocument/2006/relationships/slideLayout" Target="../slideLayouts/slideLayout1916.xml"/><Relationship Id="rId8" Type="http://schemas.openxmlformats.org/officeDocument/2006/relationships/slideLayout" Target="../slideLayouts/slideLayout1379.xml"/><Relationship Id="rId142" Type="http://schemas.openxmlformats.org/officeDocument/2006/relationships/slideLayout" Target="../slideLayouts/slideLayout1513.xml"/><Relationship Id="rId184" Type="http://schemas.openxmlformats.org/officeDocument/2006/relationships/slideLayout" Target="../slideLayouts/slideLayout1555.xml"/><Relationship Id="rId391" Type="http://schemas.openxmlformats.org/officeDocument/2006/relationships/slideLayout" Target="../slideLayouts/slideLayout1762.xml"/><Relationship Id="rId405" Type="http://schemas.openxmlformats.org/officeDocument/2006/relationships/slideLayout" Target="../slideLayouts/slideLayout1776.xml"/><Relationship Id="rId447" Type="http://schemas.openxmlformats.org/officeDocument/2006/relationships/slideLayout" Target="../slideLayouts/slideLayout1818.xml"/><Relationship Id="rId251" Type="http://schemas.openxmlformats.org/officeDocument/2006/relationships/slideLayout" Target="../slideLayouts/slideLayout1622.xml"/><Relationship Id="rId489" Type="http://schemas.openxmlformats.org/officeDocument/2006/relationships/slideLayout" Target="../slideLayouts/slideLayout1860.xml"/><Relationship Id="rId46" Type="http://schemas.openxmlformats.org/officeDocument/2006/relationships/slideLayout" Target="../slideLayouts/slideLayout1417.xml"/><Relationship Id="rId293" Type="http://schemas.openxmlformats.org/officeDocument/2006/relationships/slideLayout" Target="../slideLayouts/slideLayout1664.xml"/><Relationship Id="rId307" Type="http://schemas.openxmlformats.org/officeDocument/2006/relationships/slideLayout" Target="../slideLayouts/slideLayout1678.xml"/><Relationship Id="rId349" Type="http://schemas.openxmlformats.org/officeDocument/2006/relationships/slideLayout" Target="../slideLayouts/slideLayout1720.xml"/><Relationship Id="rId514" Type="http://schemas.openxmlformats.org/officeDocument/2006/relationships/slideLayout" Target="../slideLayouts/slideLayout1885.xml"/><Relationship Id="rId88" Type="http://schemas.openxmlformats.org/officeDocument/2006/relationships/slideLayout" Target="../slideLayouts/slideLayout1459.xml"/><Relationship Id="rId111" Type="http://schemas.openxmlformats.org/officeDocument/2006/relationships/slideLayout" Target="../slideLayouts/slideLayout1482.xml"/><Relationship Id="rId153" Type="http://schemas.openxmlformats.org/officeDocument/2006/relationships/slideLayout" Target="../slideLayouts/slideLayout1524.xml"/><Relationship Id="rId195" Type="http://schemas.openxmlformats.org/officeDocument/2006/relationships/slideLayout" Target="../slideLayouts/slideLayout1566.xml"/><Relationship Id="rId209" Type="http://schemas.openxmlformats.org/officeDocument/2006/relationships/slideLayout" Target="../slideLayouts/slideLayout1580.xml"/><Relationship Id="rId360" Type="http://schemas.openxmlformats.org/officeDocument/2006/relationships/slideLayout" Target="../slideLayouts/slideLayout1731.xml"/><Relationship Id="rId416" Type="http://schemas.openxmlformats.org/officeDocument/2006/relationships/slideLayout" Target="../slideLayouts/slideLayout1787.xml"/><Relationship Id="rId220" Type="http://schemas.openxmlformats.org/officeDocument/2006/relationships/slideLayout" Target="../slideLayouts/slideLayout1591.xml"/><Relationship Id="rId458" Type="http://schemas.openxmlformats.org/officeDocument/2006/relationships/slideLayout" Target="../slideLayouts/slideLayout1829.xml"/><Relationship Id="rId15" Type="http://schemas.openxmlformats.org/officeDocument/2006/relationships/slideLayout" Target="../slideLayouts/slideLayout1386.xml"/><Relationship Id="rId57" Type="http://schemas.openxmlformats.org/officeDocument/2006/relationships/slideLayout" Target="../slideLayouts/slideLayout1428.xml"/><Relationship Id="rId262" Type="http://schemas.openxmlformats.org/officeDocument/2006/relationships/slideLayout" Target="../slideLayouts/slideLayout1633.xml"/><Relationship Id="rId318" Type="http://schemas.openxmlformats.org/officeDocument/2006/relationships/slideLayout" Target="../slideLayouts/slideLayout1689.xml"/><Relationship Id="rId525" Type="http://schemas.openxmlformats.org/officeDocument/2006/relationships/slideLayout" Target="../slideLayouts/slideLayout1896.xml"/><Relationship Id="rId99" Type="http://schemas.openxmlformats.org/officeDocument/2006/relationships/slideLayout" Target="../slideLayouts/slideLayout1470.xml"/><Relationship Id="rId122" Type="http://schemas.openxmlformats.org/officeDocument/2006/relationships/slideLayout" Target="../slideLayouts/slideLayout1493.xml"/><Relationship Id="rId164" Type="http://schemas.openxmlformats.org/officeDocument/2006/relationships/slideLayout" Target="../slideLayouts/slideLayout1535.xml"/><Relationship Id="rId371" Type="http://schemas.openxmlformats.org/officeDocument/2006/relationships/slideLayout" Target="../slideLayouts/slideLayout1742.xml"/><Relationship Id="rId427" Type="http://schemas.openxmlformats.org/officeDocument/2006/relationships/slideLayout" Target="../slideLayouts/slideLayout1798.xml"/><Relationship Id="rId469" Type="http://schemas.openxmlformats.org/officeDocument/2006/relationships/slideLayout" Target="../slideLayouts/slideLayout1840.xml"/><Relationship Id="rId26" Type="http://schemas.openxmlformats.org/officeDocument/2006/relationships/slideLayout" Target="../slideLayouts/slideLayout1397.xml"/><Relationship Id="rId231" Type="http://schemas.openxmlformats.org/officeDocument/2006/relationships/slideLayout" Target="../slideLayouts/slideLayout1602.xml"/><Relationship Id="rId273" Type="http://schemas.openxmlformats.org/officeDocument/2006/relationships/slideLayout" Target="../slideLayouts/slideLayout1644.xml"/><Relationship Id="rId329" Type="http://schemas.openxmlformats.org/officeDocument/2006/relationships/slideLayout" Target="../slideLayouts/slideLayout1700.xml"/><Relationship Id="rId480" Type="http://schemas.openxmlformats.org/officeDocument/2006/relationships/slideLayout" Target="../slideLayouts/slideLayout1851.xml"/><Relationship Id="rId536" Type="http://schemas.openxmlformats.org/officeDocument/2006/relationships/slideLayout" Target="../slideLayouts/slideLayout1907.xml"/><Relationship Id="rId68" Type="http://schemas.openxmlformats.org/officeDocument/2006/relationships/slideLayout" Target="../slideLayouts/slideLayout1439.xml"/><Relationship Id="rId133" Type="http://schemas.openxmlformats.org/officeDocument/2006/relationships/slideLayout" Target="../slideLayouts/slideLayout1504.xml"/><Relationship Id="rId175" Type="http://schemas.openxmlformats.org/officeDocument/2006/relationships/slideLayout" Target="../slideLayouts/slideLayout1546.xml"/><Relationship Id="rId340" Type="http://schemas.openxmlformats.org/officeDocument/2006/relationships/slideLayout" Target="../slideLayouts/slideLayout1711.xml"/><Relationship Id="rId200" Type="http://schemas.openxmlformats.org/officeDocument/2006/relationships/slideLayout" Target="../slideLayouts/slideLayout1571.xml"/><Relationship Id="rId382" Type="http://schemas.openxmlformats.org/officeDocument/2006/relationships/slideLayout" Target="../slideLayouts/slideLayout1753.xml"/><Relationship Id="rId438" Type="http://schemas.openxmlformats.org/officeDocument/2006/relationships/slideLayout" Target="../slideLayouts/slideLayout1809.xml"/><Relationship Id="rId242" Type="http://schemas.openxmlformats.org/officeDocument/2006/relationships/slideLayout" Target="../slideLayouts/slideLayout1613.xml"/><Relationship Id="rId284" Type="http://schemas.openxmlformats.org/officeDocument/2006/relationships/slideLayout" Target="../slideLayouts/slideLayout1655.xml"/><Relationship Id="rId491" Type="http://schemas.openxmlformats.org/officeDocument/2006/relationships/slideLayout" Target="../slideLayouts/slideLayout1862.xml"/><Relationship Id="rId505" Type="http://schemas.openxmlformats.org/officeDocument/2006/relationships/slideLayout" Target="../slideLayouts/slideLayout1876.xml"/><Relationship Id="rId37" Type="http://schemas.openxmlformats.org/officeDocument/2006/relationships/slideLayout" Target="../slideLayouts/slideLayout1408.xml"/><Relationship Id="rId79" Type="http://schemas.openxmlformats.org/officeDocument/2006/relationships/slideLayout" Target="../slideLayouts/slideLayout1450.xml"/><Relationship Id="rId102" Type="http://schemas.openxmlformats.org/officeDocument/2006/relationships/slideLayout" Target="../slideLayouts/slideLayout1473.xml"/><Relationship Id="rId144" Type="http://schemas.openxmlformats.org/officeDocument/2006/relationships/slideLayout" Target="../slideLayouts/slideLayout1515.xml"/><Relationship Id="rId547" Type="http://schemas.openxmlformats.org/officeDocument/2006/relationships/slideLayout" Target="../slideLayouts/slideLayout1918.xml"/><Relationship Id="rId90" Type="http://schemas.openxmlformats.org/officeDocument/2006/relationships/slideLayout" Target="../slideLayouts/slideLayout1461.xml"/><Relationship Id="rId186" Type="http://schemas.openxmlformats.org/officeDocument/2006/relationships/slideLayout" Target="../slideLayouts/slideLayout1557.xml"/><Relationship Id="rId351" Type="http://schemas.openxmlformats.org/officeDocument/2006/relationships/slideLayout" Target="../slideLayouts/slideLayout1722.xml"/><Relationship Id="rId393" Type="http://schemas.openxmlformats.org/officeDocument/2006/relationships/slideLayout" Target="../slideLayouts/slideLayout1764.xml"/><Relationship Id="rId407" Type="http://schemas.openxmlformats.org/officeDocument/2006/relationships/slideLayout" Target="../slideLayouts/slideLayout1778.xml"/><Relationship Id="rId449" Type="http://schemas.openxmlformats.org/officeDocument/2006/relationships/slideLayout" Target="../slideLayouts/slideLayout1820.xml"/><Relationship Id="rId211" Type="http://schemas.openxmlformats.org/officeDocument/2006/relationships/slideLayout" Target="../slideLayouts/slideLayout1582.xml"/><Relationship Id="rId253" Type="http://schemas.openxmlformats.org/officeDocument/2006/relationships/slideLayout" Target="../slideLayouts/slideLayout1624.xml"/><Relationship Id="rId295" Type="http://schemas.openxmlformats.org/officeDocument/2006/relationships/slideLayout" Target="../slideLayouts/slideLayout1666.xml"/><Relationship Id="rId309" Type="http://schemas.openxmlformats.org/officeDocument/2006/relationships/slideLayout" Target="../slideLayouts/slideLayout1680.xml"/><Relationship Id="rId460" Type="http://schemas.openxmlformats.org/officeDocument/2006/relationships/slideLayout" Target="../slideLayouts/slideLayout1831.xml"/><Relationship Id="rId516" Type="http://schemas.openxmlformats.org/officeDocument/2006/relationships/slideLayout" Target="../slideLayouts/slideLayout1887.xml"/><Relationship Id="rId48" Type="http://schemas.openxmlformats.org/officeDocument/2006/relationships/slideLayout" Target="../slideLayouts/slideLayout1419.xml"/><Relationship Id="rId113" Type="http://schemas.openxmlformats.org/officeDocument/2006/relationships/slideLayout" Target="../slideLayouts/slideLayout1484.xml"/><Relationship Id="rId320" Type="http://schemas.openxmlformats.org/officeDocument/2006/relationships/slideLayout" Target="../slideLayouts/slideLayout1691.xml"/><Relationship Id="rId155" Type="http://schemas.openxmlformats.org/officeDocument/2006/relationships/slideLayout" Target="../slideLayouts/slideLayout1526.xml"/><Relationship Id="rId197" Type="http://schemas.openxmlformats.org/officeDocument/2006/relationships/slideLayout" Target="../slideLayouts/slideLayout1568.xml"/><Relationship Id="rId362" Type="http://schemas.openxmlformats.org/officeDocument/2006/relationships/slideLayout" Target="../slideLayouts/slideLayout1733.xml"/><Relationship Id="rId418" Type="http://schemas.openxmlformats.org/officeDocument/2006/relationships/slideLayout" Target="../slideLayouts/slideLayout1789.xml"/><Relationship Id="rId222" Type="http://schemas.openxmlformats.org/officeDocument/2006/relationships/slideLayout" Target="../slideLayouts/slideLayout1593.xml"/><Relationship Id="rId264" Type="http://schemas.openxmlformats.org/officeDocument/2006/relationships/slideLayout" Target="../slideLayouts/slideLayout1635.xml"/><Relationship Id="rId471" Type="http://schemas.openxmlformats.org/officeDocument/2006/relationships/slideLayout" Target="../slideLayouts/slideLayout1842.xml"/><Relationship Id="rId17" Type="http://schemas.openxmlformats.org/officeDocument/2006/relationships/slideLayout" Target="../slideLayouts/slideLayout1388.xml"/><Relationship Id="rId59" Type="http://schemas.openxmlformats.org/officeDocument/2006/relationships/slideLayout" Target="../slideLayouts/slideLayout1430.xml"/><Relationship Id="rId124" Type="http://schemas.openxmlformats.org/officeDocument/2006/relationships/slideLayout" Target="../slideLayouts/slideLayout1495.xml"/><Relationship Id="rId527" Type="http://schemas.openxmlformats.org/officeDocument/2006/relationships/slideLayout" Target="../slideLayouts/slideLayout1898.xml"/><Relationship Id="rId70" Type="http://schemas.openxmlformats.org/officeDocument/2006/relationships/slideLayout" Target="../slideLayouts/slideLayout1441.xml"/><Relationship Id="rId166" Type="http://schemas.openxmlformats.org/officeDocument/2006/relationships/slideLayout" Target="../slideLayouts/slideLayout1537.xml"/><Relationship Id="rId331" Type="http://schemas.openxmlformats.org/officeDocument/2006/relationships/slideLayout" Target="../slideLayouts/slideLayout1702.xml"/><Relationship Id="rId373" Type="http://schemas.openxmlformats.org/officeDocument/2006/relationships/slideLayout" Target="../slideLayouts/slideLayout1744.xml"/><Relationship Id="rId429" Type="http://schemas.openxmlformats.org/officeDocument/2006/relationships/slideLayout" Target="../slideLayouts/slideLayout1800.xml"/><Relationship Id="rId1" Type="http://schemas.openxmlformats.org/officeDocument/2006/relationships/slideLayout" Target="../slideLayouts/slideLayout1372.xml"/><Relationship Id="rId233" Type="http://schemas.openxmlformats.org/officeDocument/2006/relationships/slideLayout" Target="../slideLayouts/slideLayout1604.xml"/><Relationship Id="rId440" Type="http://schemas.openxmlformats.org/officeDocument/2006/relationships/slideLayout" Target="../slideLayouts/slideLayout1811.xml"/><Relationship Id="rId28" Type="http://schemas.openxmlformats.org/officeDocument/2006/relationships/slideLayout" Target="../slideLayouts/slideLayout1399.xml"/><Relationship Id="rId275" Type="http://schemas.openxmlformats.org/officeDocument/2006/relationships/slideLayout" Target="../slideLayouts/slideLayout1646.xml"/><Relationship Id="rId300" Type="http://schemas.openxmlformats.org/officeDocument/2006/relationships/slideLayout" Target="../slideLayouts/slideLayout1671.xml"/><Relationship Id="rId482" Type="http://schemas.openxmlformats.org/officeDocument/2006/relationships/slideLayout" Target="../slideLayouts/slideLayout1853.xml"/><Relationship Id="rId538" Type="http://schemas.openxmlformats.org/officeDocument/2006/relationships/slideLayout" Target="../slideLayouts/slideLayout1909.xml"/><Relationship Id="rId81" Type="http://schemas.openxmlformats.org/officeDocument/2006/relationships/slideLayout" Target="../slideLayouts/slideLayout1452.xml"/><Relationship Id="rId135" Type="http://schemas.openxmlformats.org/officeDocument/2006/relationships/slideLayout" Target="../slideLayouts/slideLayout1506.xml"/><Relationship Id="rId177" Type="http://schemas.openxmlformats.org/officeDocument/2006/relationships/slideLayout" Target="../slideLayouts/slideLayout1548.xml"/><Relationship Id="rId342" Type="http://schemas.openxmlformats.org/officeDocument/2006/relationships/slideLayout" Target="../slideLayouts/slideLayout1713.xml"/><Relationship Id="rId384" Type="http://schemas.openxmlformats.org/officeDocument/2006/relationships/slideLayout" Target="../slideLayouts/slideLayout1755.xml"/><Relationship Id="rId202" Type="http://schemas.openxmlformats.org/officeDocument/2006/relationships/slideLayout" Target="../slideLayouts/slideLayout1573.xml"/><Relationship Id="rId244" Type="http://schemas.openxmlformats.org/officeDocument/2006/relationships/slideLayout" Target="../slideLayouts/slideLayout1615.xml"/><Relationship Id="rId39" Type="http://schemas.openxmlformats.org/officeDocument/2006/relationships/slideLayout" Target="../slideLayouts/slideLayout1410.xml"/><Relationship Id="rId286" Type="http://schemas.openxmlformats.org/officeDocument/2006/relationships/slideLayout" Target="../slideLayouts/slideLayout1657.xml"/><Relationship Id="rId451" Type="http://schemas.openxmlformats.org/officeDocument/2006/relationships/slideLayout" Target="../slideLayouts/slideLayout1822.xml"/><Relationship Id="rId493" Type="http://schemas.openxmlformats.org/officeDocument/2006/relationships/slideLayout" Target="../slideLayouts/slideLayout1864.xml"/><Relationship Id="rId507" Type="http://schemas.openxmlformats.org/officeDocument/2006/relationships/slideLayout" Target="../slideLayouts/slideLayout1878.xml"/><Relationship Id="rId549" Type="http://schemas.openxmlformats.org/officeDocument/2006/relationships/theme" Target="../theme/theme4.xml"/><Relationship Id="rId50" Type="http://schemas.openxmlformats.org/officeDocument/2006/relationships/slideLayout" Target="../slideLayouts/slideLayout1421.xml"/><Relationship Id="rId104" Type="http://schemas.openxmlformats.org/officeDocument/2006/relationships/slideLayout" Target="../slideLayouts/slideLayout1475.xml"/><Relationship Id="rId146" Type="http://schemas.openxmlformats.org/officeDocument/2006/relationships/slideLayout" Target="../slideLayouts/slideLayout1517.xml"/><Relationship Id="rId188" Type="http://schemas.openxmlformats.org/officeDocument/2006/relationships/slideLayout" Target="../slideLayouts/slideLayout1559.xml"/><Relationship Id="rId311" Type="http://schemas.openxmlformats.org/officeDocument/2006/relationships/slideLayout" Target="../slideLayouts/slideLayout1682.xml"/><Relationship Id="rId353" Type="http://schemas.openxmlformats.org/officeDocument/2006/relationships/slideLayout" Target="../slideLayouts/slideLayout1724.xml"/><Relationship Id="rId395" Type="http://schemas.openxmlformats.org/officeDocument/2006/relationships/slideLayout" Target="../slideLayouts/slideLayout1766.xml"/><Relationship Id="rId409" Type="http://schemas.openxmlformats.org/officeDocument/2006/relationships/slideLayout" Target="../slideLayouts/slideLayout1780.xml"/><Relationship Id="rId92" Type="http://schemas.openxmlformats.org/officeDocument/2006/relationships/slideLayout" Target="../slideLayouts/slideLayout1463.xml"/><Relationship Id="rId213" Type="http://schemas.openxmlformats.org/officeDocument/2006/relationships/slideLayout" Target="../slideLayouts/slideLayout1584.xml"/><Relationship Id="rId420" Type="http://schemas.openxmlformats.org/officeDocument/2006/relationships/slideLayout" Target="../slideLayouts/slideLayout1791.xml"/><Relationship Id="rId255" Type="http://schemas.openxmlformats.org/officeDocument/2006/relationships/slideLayout" Target="../slideLayouts/slideLayout1626.xml"/><Relationship Id="rId297" Type="http://schemas.openxmlformats.org/officeDocument/2006/relationships/slideLayout" Target="../slideLayouts/slideLayout1668.xml"/><Relationship Id="rId462" Type="http://schemas.openxmlformats.org/officeDocument/2006/relationships/slideLayout" Target="../slideLayouts/slideLayout1833.xml"/><Relationship Id="rId518" Type="http://schemas.openxmlformats.org/officeDocument/2006/relationships/slideLayout" Target="../slideLayouts/slideLayout1889.xml"/><Relationship Id="rId115" Type="http://schemas.openxmlformats.org/officeDocument/2006/relationships/slideLayout" Target="../slideLayouts/slideLayout1486.xml"/><Relationship Id="rId157" Type="http://schemas.openxmlformats.org/officeDocument/2006/relationships/slideLayout" Target="../slideLayouts/slideLayout1528.xml"/><Relationship Id="rId322" Type="http://schemas.openxmlformats.org/officeDocument/2006/relationships/slideLayout" Target="../slideLayouts/slideLayout1693.xml"/><Relationship Id="rId364" Type="http://schemas.openxmlformats.org/officeDocument/2006/relationships/slideLayout" Target="../slideLayouts/slideLayout1735.xml"/><Relationship Id="rId61" Type="http://schemas.openxmlformats.org/officeDocument/2006/relationships/slideLayout" Target="../slideLayouts/slideLayout1432.xml"/><Relationship Id="rId199" Type="http://schemas.openxmlformats.org/officeDocument/2006/relationships/slideLayout" Target="../slideLayouts/slideLayout1570.xml"/><Relationship Id="rId19" Type="http://schemas.openxmlformats.org/officeDocument/2006/relationships/slideLayout" Target="../slideLayouts/slideLayout1390.xml"/><Relationship Id="rId224" Type="http://schemas.openxmlformats.org/officeDocument/2006/relationships/slideLayout" Target="../slideLayouts/slideLayout1595.xml"/><Relationship Id="rId266" Type="http://schemas.openxmlformats.org/officeDocument/2006/relationships/slideLayout" Target="../slideLayouts/slideLayout1637.xml"/><Relationship Id="rId431" Type="http://schemas.openxmlformats.org/officeDocument/2006/relationships/slideLayout" Target="../slideLayouts/slideLayout1802.xml"/><Relationship Id="rId473" Type="http://schemas.openxmlformats.org/officeDocument/2006/relationships/slideLayout" Target="../slideLayouts/slideLayout1844.xml"/><Relationship Id="rId529" Type="http://schemas.openxmlformats.org/officeDocument/2006/relationships/slideLayout" Target="../slideLayouts/slideLayout1900.xml"/><Relationship Id="rId30" Type="http://schemas.openxmlformats.org/officeDocument/2006/relationships/slideLayout" Target="../slideLayouts/slideLayout1401.xml"/><Relationship Id="rId126" Type="http://schemas.openxmlformats.org/officeDocument/2006/relationships/slideLayout" Target="../slideLayouts/slideLayout1497.xml"/><Relationship Id="rId168" Type="http://schemas.openxmlformats.org/officeDocument/2006/relationships/slideLayout" Target="../slideLayouts/slideLayout1539.xml"/><Relationship Id="rId333" Type="http://schemas.openxmlformats.org/officeDocument/2006/relationships/slideLayout" Target="../slideLayouts/slideLayout1704.xml"/><Relationship Id="rId540" Type="http://schemas.openxmlformats.org/officeDocument/2006/relationships/slideLayout" Target="../slideLayouts/slideLayout1911.xml"/><Relationship Id="rId72" Type="http://schemas.openxmlformats.org/officeDocument/2006/relationships/slideLayout" Target="../slideLayouts/slideLayout1443.xml"/><Relationship Id="rId375" Type="http://schemas.openxmlformats.org/officeDocument/2006/relationships/slideLayout" Target="../slideLayouts/slideLayout1746.xml"/><Relationship Id="rId3" Type="http://schemas.openxmlformats.org/officeDocument/2006/relationships/slideLayout" Target="../slideLayouts/slideLayout1374.xml"/><Relationship Id="rId235" Type="http://schemas.openxmlformats.org/officeDocument/2006/relationships/slideLayout" Target="../slideLayouts/slideLayout1606.xml"/><Relationship Id="rId277" Type="http://schemas.openxmlformats.org/officeDocument/2006/relationships/slideLayout" Target="../slideLayouts/slideLayout1648.xml"/><Relationship Id="rId400" Type="http://schemas.openxmlformats.org/officeDocument/2006/relationships/slideLayout" Target="../slideLayouts/slideLayout1771.xml"/><Relationship Id="rId442" Type="http://schemas.openxmlformats.org/officeDocument/2006/relationships/slideLayout" Target="../slideLayouts/slideLayout1813.xml"/><Relationship Id="rId484" Type="http://schemas.openxmlformats.org/officeDocument/2006/relationships/slideLayout" Target="../slideLayouts/slideLayout1855.xml"/><Relationship Id="rId137" Type="http://schemas.openxmlformats.org/officeDocument/2006/relationships/slideLayout" Target="../slideLayouts/slideLayout1508.xml"/><Relationship Id="rId302" Type="http://schemas.openxmlformats.org/officeDocument/2006/relationships/slideLayout" Target="../slideLayouts/slideLayout1673.xml"/><Relationship Id="rId344" Type="http://schemas.openxmlformats.org/officeDocument/2006/relationships/slideLayout" Target="../slideLayouts/slideLayout1715.xml"/><Relationship Id="rId41" Type="http://schemas.openxmlformats.org/officeDocument/2006/relationships/slideLayout" Target="../slideLayouts/slideLayout1412.xml"/><Relationship Id="rId83" Type="http://schemas.openxmlformats.org/officeDocument/2006/relationships/slideLayout" Target="../slideLayouts/slideLayout1454.xml"/><Relationship Id="rId179" Type="http://schemas.openxmlformats.org/officeDocument/2006/relationships/slideLayout" Target="../slideLayouts/slideLayout1550.xml"/><Relationship Id="rId386" Type="http://schemas.openxmlformats.org/officeDocument/2006/relationships/slideLayout" Target="../slideLayouts/slideLayout1757.xml"/><Relationship Id="rId190" Type="http://schemas.openxmlformats.org/officeDocument/2006/relationships/slideLayout" Target="../slideLayouts/slideLayout1561.xml"/><Relationship Id="rId204" Type="http://schemas.openxmlformats.org/officeDocument/2006/relationships/slideLayout" Target="../slideLayouts/slideLayout1575.xml"/><Relationship Id="rId246" Type="http://schemas.openxmlformats.org/officeDocument/2006/relationships/slideLayout" Target="../slideLayouts/slideLayout1617.xml"/><Relationship Id="rId288" Type="http://schemas.openxmlformats.org/officeDocument/2006/relationships/slideLayout" Target="../slideLayouts/slideLayout1659.xml"/><Relationship Id="rId411" Type="http://schemas.openxmlformats.org/officeDocument/2006/relationships/slideLayout" Target="../slideLayouts/slideLayout1782.xml"/><Relationship Id="rId453" Type="http://schemas.openxmlformats.org/officeDocument/2006/relationships/slideLayout" Target="../slideLayouts/slideLayout1824.xml"/><Relationship Id="rId509" Type="http://schemas.openxmlformats.org/officeDocument/2006/relationships/slideLayout" Target="../slideLayouts/slideLayout1880.xml"/><Relationship Id="rId106" Type="http://schemas.openxmlformats.org/officeDocument/2006/relationships/slideLayout" Target="../slideLayouts/slideLayout1477.xml"/><Relationship Id="rId313" Type="http://schemas.openxmlformats.org/officeDocument/2006/relationships/slideLayout" Target="../slideLayouts/slideLayout1684.xml"/><Relationship Id="rId495" Type="http://schemas.openxmlformats.org/officeDocument/2006/relationships/slideLayout" Target="../slideLayouts/slideLayout1866.xml"/><Relationship Id="rId10" Type="http://schemas.openxmlformats.org/officeDocument/2006/relationships/slideLayout" Target="../slideLayouts/slideLayout1381.xml"/><Relationship Id="rId52" Type="http://schemas.openxmlformats.org/officeDocument/2006/relationships/slideLayout" Target="../slideLayouts/slideLayout1423.xml"/><Relationship Id="rId94" Type="http://schemas.openxmlformats.org/officeDocument/2006/relationships/slideLayout" Target="../slideLayouts/slideLayout1465.xml"/><Relationship Id="rId148" Type="http://schemas.openxmlformats.org/officeDocument/2006/relationships/slideLayout" Target="../slideLayouts/slideLayout1519.xml"/><Relationship Id="rId355" Type="http://schemas.openxmlformats.org/officeDocument/2006/relationships/slideLayout" Target="../slideLayouts/slideLayout1726.xml"/><Relationship Id="rId397" Type="http://schemas.openxmlformats.org/officeDocument/2006/relationships/slideLayout" Target="../slideLayouts/slideLayout1768.xml"/><Relationship Id="rId520" Type="http://schemas.openxmlformats.org/officeDocument/2006/relationships/slideLayout" Target="../slideLayouts/slideLayout1891.xml"/><Relationship Id="rId215" Type="http://schemas.openxmlformats.org/officeDocument/2006/relationships/slideLayout" Target="../slideLayouts/slideLayout1586.xml"/><Relationship Id="rId257" Type="http://schemas.openxmlformats.org/officeDocument/2006/relationships/slideLayout" Target="../slideLayouts/slideLayout1628.xml"/><Relationship Id="rId422" Type="http://schemas.openxmlformats.org/officeDocument/2006/relationships/slideLayout" Target="../slideLayouts/slideLayout1793.xml"/><Relationship Id="rId464" Type="http://schemas.openxmlformats.org/officeDocument/2006/relationships/slideLayout" Target="../slideLayouts/slideLayout1835.xml"/><Relationship Id="rId299" Type="http://schemas.openxmlformats.org/officeDocument/2006/relationships/slideLayout" Target="../slideLayouts/slideLayout1670.xml"/><Relationship Id="rId63" Type="http://schemas.openxmlformats.org/officeDocument/2006/relationships/slideLayout" Target="../slideLayouts/slideLayout1434.xml"/><Relationship Id="rId159" Type="http://schemas.openxmlformats.org/officeDocument/2006/relationships/slideLayout" Target="../slideLayouts/slideLayout1530.xml"/><Relationship Id="rId366" Type="http://schemas.openxmlformats.org/officeDocument/2006/relationships/slideLayout" Target="../slideLayouts/slideLayout1737.xml"/><Relationship Id="rId226" Type="http://schemas.openxmlformats.org/officeDocument/2006/relationships/slideLayout" Target="../slideLayouts/slideLayout1597.xml"/><Relationship Id="rId433" Type="http://schemas.openxmlformats.org/officeDocument/2006/relationships/slideLayout" Target="../slideLayouts/slideLayout1804.xml"/><Relationship Id="rId74" Type="http://schemas.openxmlformats.org/officeDocument/2006/relationships/slideLayout" Target="../slideLayouts/slideLayout1445.xml"/><Relationship Id="rId377" Type="http://schemas.openxmlformats.org/officeDocument/2006/relationships/slideLayout" Target="../slideLayouts/slideLayout1748.xml"/><Relationship Id="rId500" Type="http://schemas.openxmlformats.org/officeDocument/2006/relationships/slideLayout" Target="../slideLayouts/slideLayout1871.xml"/><Relationship Id="rId5" Type="http://schemas.openxmlformats.org/officeDocument/2006/relationships/slideLayout" Target="../slideLayouts/slideLayout1376.xml"/><Relationship Id="rId237" Type="http://schemas.openxmlformats.org/officeDocument/2006/relationships/slideLayout" Target="../slideLayouts/slideLayout1608.xml"/><Relationship Id="rId444" Type="http://schemas.openxmlformats.org/officeDocument/2006/relationships/slideLayout" Target="../slideLayouts/slideLayout1815.xml"/><Relationship Id="rId290" Type="http://schemas.openxmlformats.org/officeDocument/2006/relationships/slideLayout" Target="../slideLayouts/slideLayout1661.xml"/><Relationship Id="rId304" Type="http://schemas.openxmlformats.org/officeDocument/2006/relationships/slideLayout" Target="../slideLayouts/slideLayout1675.xml"/><Relationship Id="rId388" Type="http://schemas.openxmlformats.org/officeDocument/2006/relationships/slideLayout" Target="../slideLayouts/slideLayout1759.xml"/><Relationship Id="rId511" Type="http://schemas.openxmlformats.org/officeDocument/2006/relationships/slideLayout" Target="../slideLayouts/slideLayout1882.xml"/><Relationship Id="rId85" Type="http://schemas.openxmlformats.org/officeDocument/2006/relationships/slideLayout" Target="../slideLayouts/slideLayout1456.xml"/><Relationship Id="rId150" Type="http://schemas.openxmlformats.org/officeDocument/2006/relationships/slideLayout" Target="../slideLayouts/slideLayout1521.xml"/><Relationship Id="rId248" Type="http://schemas.openxmlformats.org/officeDocument/2006/relationships/slideLayout" Target="../slideLayouts/slideLayout1619.xml"/><Relationship Id="rId455" Type="http://schemas.openxmlformats.org/officeDocument/2006/relationships/slideLayout" Target="../slideLayouts/slideLayout18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22.xml"/><Relationship Id="rId7" Type="http://schemas.openxmlformats.org/officeDocument/2006/relationships/slideLayout" Target="../slideLayouts/slideLayout1926.xml"/><Relationship Id="rId12" Type="http://schemas.openxmlformats.org/officeDocument/2006/relationships/slideLayout" Target="../slideLayouts/slideLayout1931.xml"/><Relationship Id="rId2" Type="http://schemas.openxmlformats.org/officeDocument/2006/relationships/slideLayout" Target="../slideLayouts/slideLayout1921.xml"/><Relationship Id="rId1" Type="http://schemas.openxmlformats.org/officeDocument/2006/relationships/slideLayout" Target="../slideLayouts/slideLayout1920.xml"/><Relationship Id="rId6" Type="http://schemas.openxmlformats.org/officeDocument/2006/relationships/slideLayout" Target="../slideLayouts/slideLayout1925.xml"/><Relationship Id="rId11" Type="http://schemas.openxmlformats.org/officeDocument/2006/relationships/slideLayout" Target="../slideLayouts/slideLayout1930.xml"/><Relationship Id="rId5" Type="http://schemas.openxmlformats.org/officeDocument/2006/relationships/slideLayout" Target="../slideLayouts/slideLayout1924.xml"/><Relationship Id="rId10" Type="http://schemas.openxmlformats.org/officeDocument/2006/relationships/slideLayout" Target="../slideLayouts/slideLayout1929.xml"/><Relationship Id="rId4" Type="http://schemas.openxmlformats.org/officeDocument/2006/relationships/slideLayout" Target="../slideLayouts/slideLayout1923.xml"/><Relationship Id="rId9" Type="http://schemas.openxmlformats.org/officeDocument/2006/relationships/slideLayout" Target="../slideLayouts/slideLayout19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9.xml"/><Relationship Id="rId3" Type="http://schemas.openxmlformats.org/officeDocument/2006/relationships/slideLayout" Target="../slideLayouts/slideLayout1934.xml"/><Relationship Id="rId7" Type="http://schemas.openxmlformats.org/officeDocument/2006/relationships/slideLayout" Target="../slideLayouts/slideLayout19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33.xml"/><Relationship Id="rId1" Type="http://schemas.openxmlformats.org/officeDocument/2006/relationships/slideLayout" Target="../slideLayouts/slideLayout1932.xml"/><Relationship Id="rId6" Type="http://schemas.openxmlformats.org/officeDocument/2006/relationships/slideLayout" Target="../slideLayouts/slideLayout1937.xml"/><Relationship Id="rId11" Type="http://schemas.openxmlformats.org/officeDocument/2006/relationships/slideLayout" Target="../slideLayouts/slideLayout1942.xml"/><Relationship Id="rId5" Type="http://schemas.openxmlformats.org/officeDocument/2006/relationships/slideLayout" Target="../slideLayouts/slideLayout1936.xml"/><Relationship Id="rId10" Type="http://schemas.openxmlformats.org/officeDocument/2006/relationships/slideLayout" Target="../slideLayouts/slideLayout1941.xml"/><Relationship Id="rId4" Type="http://schemas.openxmlformats.org/officeDocument/2006/relationships/slideLayout" Target="../slideLayouts/slideLayout1935.xml"/><Relationship Id="rId9" Type="http://schemas.openxmlformats.org/officeDocument/2006/relationships/slideLayout" Target="../slideLayouts/slideLayout19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0.xml"/><Relationship Id="rId3" Type="http://schemas.openxmlformats.org/officeDocument/2006/relationships/slideLayout" Target="../slideLayouts/slideLayout1945.xml"/><Relationship Id="rId7" Type="http://schemas.openxmlformats.org/officeDocument/2006/relationships/slideLayout" Target="../slideLayouts/slideLayout19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944.xml"/><Relationship Id="rId1" Type="http://schemas.openxmlformats.org/officeDocument/2006/relationships/slideLayout" Target="../slideLayouts/slideLayout1943.xml"/><Relationship Id="rId6" Type="http://schemas.openxmlformats.org/officeDocument/2006/relationships/slideLayout" Target="../slideLayouts/slideLayout1948.xml"/><Relationship Id="rId11" Type="http://schemas.openxmlformats.org/officeDocument/2006/relationships/slideLayout" Target="../slideLayouts/slideLayout1953.xml"/><Relationship Id="rId5" Type="http://schemas.openxmlformats.org/officeDocument/2006/relationships/slideLayout" Target="../slideLayouts/slideLayout1947.xml"/><Relationship Id="rId10" Type="http://schemas.openxmlformats.org/officeDocument/2006/relationships/slideLayout" Target="../slideLayouts/slideLayout1952.xml"/><Relationship Id="rId4" Type="http://schemas.openxmlformats.org/officeDocument/2006/relationships/slideLayout" Target="../slideLayouts/slideLayout1946.xml"/><Relationship Id="rId9" Type="http://schemas.openxmlformats.org/officeDocument/2006/relationships/slideLayout" Target="../slideLayouts/slideLayout19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956.xml"/><Relationship Id="rId7" Type="http://schemas.openxmlformats.org/officeDocument/2006/relationships/slideLayout" Target="../slideLayouts/slideLayout1960.xml"/><Relationship Id="rId12" Type="http://schemas.openxmlformats.org/officeDocument/2006/relationships/slideLayout" Target="../slideLayouts/slideLayout1965.xml"/><Relationship Id="rId2" Type="http://schemas.openxmlformats.org/officeDocument/2006/relationships/slideLayout" Target="../slideLayouts/slideLayout1955.xml"/><Relationship Id="rId1" Type="http://schemas.openxmlformats.org/officeDocument/2006/relationships/slideLayout" Target="../slideLayouts/slideLayout1954.xml"/><Relationship Id="rId6" Type="http://schemas.openxmlformats.org/officeDocument/2006/relationships/slideLayout" Target="../slideLayouts/slideLayout1959.xml"/><Relationship Id="rId11" Type="http://schemas.openxmlformats.org/officeDocument/2006/relationships/slideLayout" Target="../slideLayouts/slideLayout1964.xml"/><Relationship Id="rId5" Type="http://schemas.openxmlformats.org/officeDocument/2006/relationships/slideLayout" Target="../slideLayouts/slideLayout1958.xml"/><Relationship Id="rId10" Type="http://schemas.openxmlformats.org/officeDocument/2006/relationships/slideLayout" Target="../slideLayouts/slideLayout1963.xml"/><Relationship Id="rId4" Type="http://schemas.openxmlformats.org/officeDocument/2006/relationships/slideLayout" Target="../slideLayouts/slideLayout1957.xml"/><Relationship Id="rId9" Type="http://schemas.openxmlformats.org/officeDocument/2006/relationships/slideLayout" Target="../slideLayouts/slideLayout19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968.xml"/><Relationship Id="rId7" Type="http://schemas.openxmlformats.org/officeDocument/2006/relationships/slideLayout" Target="../slideLayouts/slideLayout1972.xml"/><Relationship Id="rId12" Type="http://schemas.openxmlformats.org/officeDocument/2006/relationships/slideLayout" Target="../slideLayouts/slideLayout1977.xml"/><Relationship Id="rId2" Type="http://schemas.openxmlformats.org/officeDocument/2006/relationships/slideLayout" Target="../slideLayouts/slideLayout1967.xml"/><Relationship Id="rId1" Type="http://schemas.openxmlformats.org/officeDocument/2006/relationships/slideLayout" Target="../slideLayouts/slideLayout1966.xml"/><Relationship Id="rId6" Type="http://schemas.openxmlformats.org/officeDocument/2006/relationships/slideLayout" Target="../slideLayouts/slideLayout1971.xml"/><Relationship Id="rId11" Type="http://schemas.openxmlformats.org/officeDocument/2006/relationships/slideLayout" Target="../slideLayouts/slideLayout1976.xml"/><Relationship Id="rId5" Type="http://schemas.openxmlformats.org/officeDocument/2006/relationships/slideLayout" Target="../slideLayouts/slideLayout1970.xml"/><Relationship Id="rId10" Type="http://schemas.openxmlformats.org/officeDocument/2006/relationships/slideLayout" Target="../slideLayouts/slideLayout1975.xml"/><Relationship Id="rId4" Type="http://schemas.openxmlformats.org/officeDocument/2006/relationships/slideLayout" Target="../slideLayouts/slideLayout1969.xml"/><Relationship Id="rId9" Type="http://schemas.openxmlformats.org/officeDocument/2006/relationships/slideLayout" Target="../slideLayouts/slideLayout19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882" r:id="rId13"/>
    <p:sldLayoutId id="2147484715" r:id="rId14"/>
    <p:sldLayoutId id="2147484716" r:id="rId15"/>
    <p:sldLayoutId id="2147484717" r:id="rId16"/>
    <p:sldLayoutId id="2147484718" r:id="rId17"/>
    <p:sldLayoutId id="2147484719" r:id="rId18"/>
    <p:sldLayoutId id="2147484720" r:id="rId19"/>
    <p:sldLayoutId id="2147484721" r:id="rId20"/>
    <p:sldLayoutId id="2147484722" r:id="rId21"/>
    <p:sldLayoutId id="2147484724" r:id="rId22"/>
    <p:sldLayoutId id="2147484725" r:id="rId23"/>
    <p:sldLayoutId id="2147484726" r:id="rId24"/>
    <p:sldLayoutId id="2147484727" r:id="rId25"/>
    <p:sldLayoutId id="2147484728" r:id="rId26"/>
    <p:sldLayoutId id="2147484729" r:id="rId27"/>
    <p:sldLayoutId id="2147484730" r:id="rId28"/>
    <p:sldLayoutId id="2147484731" r:id="rId29"/>
    <p:sldLayoutId id="2147484732" r:id="rId30"/>
    <p:sldLayoutId id="2147484733" r:id="rId31"/>
    <p:sldLayoutId id="2147484734" r:id="rId32"/>
    <p:sldLayoutId id="2147484735" r:id="rId33"/>
    <p:sldLayoutId id="2147484737" r:id="rId34"/>
    <p:sldLayoutId id="2147484738" r:id="rId35"/>
    <p:sldLayoutId id="2147484739" r:id="rId36"/>
    <p:sldLayoutId id="2147484740" r:id="rId37"/>
    <p:sldLayoutId id="2147484741" r:id="rId38"/>
    <p:sldLayoutId id="2147484742" r:id="rId39"/>
    <p:sldLayoutId id="2147484743" r:id="rId40"/>
    <p:sldLayoutId id="2147484744" r:id="rId41"/>
    <p:sldLayoutId id="2147484745" r:id="rId42"/>
    <p:sldLayoutId id="2147484746" r:id="rId43"/>
    <p:sldLayoutId id="2147484748" r:id="rId44"/>
    <p:sldLayoutId id="2147484749" r:id="rId45"/>
    <p:sldLayoutId id="2147484750" r:id="rId46"/>
    <p:sldLayoutId id="2147484751" r:id="rId47"/>
    <p:sldLayoutId id="2147484752" r:id="rId48"/>
    <p:sldLayoutId id="2147484753" r:id="rId49"/>
    <p:sldLayoutId id="2147484754" r:id="rId50"/>
    <p:sldLayoutId id="2147484755" r:id="rId51"/>
    <p:sldLayoutId id="2147484756" r:id="rId52"/>
    <p:sldLayoutId id="2147484757" r:id="rId53"/>
    <p:sldLayoutId id="2147484758" r:id="rId54"/>
    <p:sldLayoutId id="2147484759" r:id="rId55"/>
    <p:sldLayoutId id="2147484760" r:id="rId56"/>
    <p:sldLayoutId id="2147484761" r:id="rId57"/>
    <p:sldLayoutId id="2147484762" r:id="rId58"/>
    <p:sldLayoutId id="2147484763" r:id="rId59"/>
    <p:sldLayoutId id="2147484764" r:id="rId60"/>
    <p:sldLayoutId id="2147484765" r:id="rId61"/>
    <p:sldLayoutId id="2147484766" r:id="rId62"/>
    <p:sldLayoutId id="2147484767" r:id="rId63"/>
    <p:sldLayoutId id="2147484768" r:id="rId64"/>
    <p:sldLayoutId id="2147484769" r:id="rId65"/>
    <p:sldLayoutId id="2147484770" r:id="rId66"/>
    <p:sldLayoutId id="2147484771" r:id="rId67"/>
    <p:sldLayoutId id="2147484772" r:id="rId68"/>
    <p:sldLayoutId id="2147484773" r:id="rId69"/>
    <p:sldLayoutId id="2147484774" r:id="rId70"/>
    <p:sldLayoutId id="2147484775" r:id="rId71"/>
    <p:sldLayoutId id="2147484776" r:id="rId72"/>
    <p:sldLayoutId id="2147484777" r:id="rId73"/>
    <p:sldLayoutId id="2147484778" r:id="rId74"/>
    <p:sldLayoutId id="2147484779" r:id="rId75"/>
    <p:sldLayoutId id="2147484781" r:id="rId76"/>
    <p:sldLayoutId id="2147484782" r:id="rId77"/>
    <p:sldLayoutId id="2147484783" r:id="rId78"/>
    <p:sldLayoutId id="2147484784" r:id="rId79"/>
    <p:sldLayoutId id="2147484785" r:id="rId80"/>
    <p:sldLayoutId id="2147484786" r:id="rId81"/>
    <p:sldLayoutId id="2147484787" r:id="rId82"/>
    <p:sldLayoutId id="2147484788" r:id="rId83"/>
    <p:sldLayoutId id="2147484789" r:id="rId84"/>
    <p:sldLayoutId id="2147484790" r:id="rId85"/>
    <p:sldLayoutId id="2147484791" r:id="rId86"/>
    <p:sldLayoutId id="2147484792" r:id="rId87"/>
    <p:sldLayoutId id="2147484793" r:id="rId88"/>
    <p:sldLayoutId id="2147484794" r:id="rId89"/>
    <p:sldLayoutId id="2147484795" r:id="rId90"/>
    <p:sldLayoutId id="2147484796" r:id="rId91"/>
    <p:sldLayoutId id="2147484797" r:id="rId92"/>
    <p:sldLayoutId id="2147484798" r:id="rId93"/>
    <p:sldLayoutId id="2147484799" r:id="rId94"/>
    <p:sldLayoutId id="2147484800" r:id="rId95"/>
    <p:sldLayoutId id="2147484801" r:id="rId96"/>
    <p:sldLayoutId id="2147484802" r:id="rId97"/>
    <p:sldLayoutId id="2147484803" r:id="rId98"/>
    <p:sldLayoutId id="2147484804" r:id="rId99"/>
    <p:sldLayoutId id="2147484805" r:id="rId100"/>
    <p:sldLayoutId id="2147484806" r:id="rId101"/>
    <p:sldLayoutId id="2147484807" r:id="rId102"/>
    <p:sldLayoutId id="2147484808" r:id="rId103"/>
    <p:sldLayoutId id="2147484809" r:id="rId104"/>
    <p:sldLayoutId id="2147484810" r:id="rId105"/>
    <p:sldLayoutId id="2147484811" r:id="rId106"/>
    <p:sldLayoutId id="2147484812" r:id="rId107"/>
    <p:sldLayoutId id="2147484813" r:id="rId108"/>
    <p:sldLayoutId id="2147484814" r:id="rId109"/>
    <p:sldLayoutId id="2147484815" r:id="rId110"/>
    <p:sldLayoutId id="2147484816" r:id="rId111"/>
    <p:sldLayoutId id="2147484817" r:id="rId112"/>
    <p:sldLayoutId id="2147484818" r:id="rId113"/>
    <p:sldLayoutId id="2147484819" r:id="rId114"/>
    <p:sldLayoutId id="2147484820" r:id="rId115"/>
    <p:sldLayoutId id="2147484821" r:id="rId116"/>
    <p:sldLayoutId id="2147484822" r:id="rId117"/>
    <p:sldLayoutId id="2147484823" r:id="rId118"/>
    <p:sldLayoutId id="2147484824" r:id="rId119"/>
    <p:sldLayoutId id="2147484825" r:id="rId120"/>
    <p:sldLayoutId id="2147484826" r:id="rId121"/>
    <p:sldLayoutId id="2147484827" r:id="rId122"/>
    <p:sldLayoutId id="2147484828" r:id="rId123"/>
    <p:sldLayoutId id="2147484829" r:id="rId124"/>
    <p:sldLayoutId id="2147484830" r:id="rId125"/>
    <p:sldLayoutId id="2147484831" r:id="rId126"/>
    <p:sldLayoutId id="2147484832" r:id="rId127"/>
    <p:sldLayoutId id="2147484833" r:id="rId128"/>
    <p:sldLayoutId id="2147484834" r:id="rId129"/>
    <p:sldLayoutId id="2147484835" r:id="rId130"/>
    <p:sldLayoutId id="2147484836" r:id="rId131"/>
    <p:sldLayoutId id="2147484837" r:id="rId132"/>
    <p:sldLayoutId id="2147484838" r:id="rId133"/>
    <p:sldLayoutId id="2147484839" r:id="rId134"/>
    <p:sldLayoutId id="2147484840" r:id="rId135"/>
    <p:sldLayoutId id="2147484841" r:id="rId136"/>
    <p:sldLayoutId id="2147484842" r:id="rId137"/>
    <p:sldLayoutId id="2147484843" r:id="rId138"/>
    <p:sldLayoutId id="2147484844" r:id="rId139"/>
    <p:sldLayoutId id="2147484845" r:id="rId140"/>
    <p:sldLayoutId id="2147484846" r:id="rId141"/>
    <p:sldLayoutId id="2147484847" r:id="rId142"/>
    <p:sldLayoutId id="2147484848" r:id="rId143"/>
    <p:sldLayoutId id="2147484849" r:id="rId144"/>
    <p:sldLayoutId id="2147484850" r:id="rId145"/>
    <p:sldLayoutId id="2147484851" r:id="rId146"/>
    <p:sldLayoutId id="2147484852" r:id="rId147"/>
    <p:sldLayoutId id="2147484853" r:id="rId148"/>
    <p:sldLayoutId id="2147484854" r:id="rId149"/>
    <p:sldLayoutId id="2147484855" r:id="rId150"/>
    <p:sldLayoutId id="2147484856" r:id="rId151"/>
    <p:sldLayoutId id="2147484857" r:id="rId152"/>
    <p:sldLayoutId id="2147484858" r:id="rId153"/>
    <p:sldLayoutId id="2147484859" r:id="rId154"/>
    <p:sldLayoutId id="2147484860" r:id="rId155"/>
    <p:sldLayoutId id="2147484861" r:id="rId156"/>
    <p:sldLayoutId id="2147484862" r:id="rId157"/>
    <p:sldLayoutId id="2147484863" r:id="rId158"/>
    <p:sldLayoutId id="2147484864" r:id="rId159"/>
    <p:sldLayoutId id="2147484906" r:id="rId160"/>
    <p:sldLayoutId id="2147484907" r:id="rId161"/>
    <p:sldLayoutId id="2147484908" r:id="rId162"/>
    <p:sldLayoutId id="2147484909" r:id="rId163"/>
    <p:sldLayoutId id="2147484910" r:id="rId164"/>
    <p:sldLayoutId id="2147484911" r:id="rId165"/>
    <p:sldLayoutId id="2147484912" r:id="rId166"/>
    <p:sldLayoutId id="2147484913" r:id="rId167"/>
    <p:sldLayoutId id="2147484914" r:id="rId168"/>
    <p:sldLayoutId id="2147484915" r:id="rId169"/>
    <p:sldLayoutId id="2147484916" r:id="rId170"/>
    <p:sldLayoutId id="2147484917" r:id="rId171"/>
    <p:sldLayoutId id="2147484918" r:id="rId172"/>
    <p:sldLayoutId id="2147484919" r:id="rId173"/>
    <p:sldLayoutId id="2147484920" r:id="rId174"/>
    <p:sldLayoutId id="2147484921" r:id="rId175"/>
    <p:sldLayoutId id="2147484922" r:id="rId176"/>
    <p:sldLayoutId id="2147484923" r:id="rId177"/>
    <p:sldLayoutId id="2147484924" r:id="rId178"/>
    <p:sldLayoutId id="2147484942" r:id="rId179"/>
    <p:sldLayoutId id="2147484943" r:id="rId180"/>
    <p:sldLayoutId id="2147484944" r:id="rId181"/>
    <p:sldLayoutId id="2147484945" r:id="rId182"/>
    <p:sldLayoutId id="2147484946" r:id="rId183"/>
    <p:sldLayoutId id="2147484947" r:id="rId184"/>
    <p:sldLayoutId id="2147484948" r:id="rId185"/>
    <p:sldLayoutId id="2147484949" r:id="rId186"/>
    <p:sldLayoutId id="2147484950" r:id="rId187"/>
    <p:sldLayoutId id="2147484951" r:id="rId188"/>
    <p:sldLayoutId id="2147484952" r:id="rId189"/>
    <p:sldLayoutId id="2147484953" r:id="rId190"/>
    <p:sldLayoutId id="2147484954" r:id="rId191"/>
    <p:sldLayoutId id="2147484955" r:id="rId192"/>
    <p:sldLayoutId id="2147484956" r:id="rId193"/>
    <p:sldLayoutId id="2147484957" r:id="rId194"/>
    <p:sldLayoutId id="2147484958" r:id="rId195"/>
    <p:sldLayoutId id="2147484959" r:id="rId196"/>
    <p:sldLayoutId id="2147484960" r:id="rId197"/>
    <p:sldLayoutId id="2147485062" r:id="rId198"/>
    <p:sldLayoutId id="2147485063" r:id="rId199"/>
    <p:sldLayoutId id="2147485064" r:id="rId200"/>
    <p:sldLayoutId id="2147485065" r:id="rId201"/>
    <p:sldLayoutId id="2147485066" r:id="rId202"/>
    <p:sldLayoutId id="2147485067" r:id="rId203"/>
    <p:sldLayoutId id="2147485068" r:id="rId204"/>
    <p:sldLayoutId id="2147485069" r:id="rId205"/>
    <p:sldLayoutId id="2147485070" r:id="rId206"/>
    <p:sldLayoutId id="2147485071" r:id="rId207"/>
    <p:sldLayoutId id="2147485072" r:id="rId208"/>
    <p:sldLayoutId id="2147485073" r:id="rId209"/>
    <p:sldLayoutId id="2147485074" r:id="rId210"/>
    <p:sldLayoutId id="2147485075" r:id="rId211"/>
    <p:sldLayoutId id="2147485076" r:id="rId212"/>
    <p:sldLayoutId id="2147485077" r:id="rId213"/>
    <p:sldLayoutId id="2147485078" r:id="rId214"/>
    <p:sldLayoutId id="2147485079" r:id="rId215"/>
    <p:sldLayoutId id="2147485080" r:id="rId216"/>
    <p:sldLayoutId id="2147485221" r:id="rId217"/>
    <p:sldLayoutId id="2147485222" r:id="rId218"/>
    <p:sldLayoutId id="2147485223" r:id="rId219"/>
    <p:sldLayoutId id="2147485224" r:id="rId220"/>
    <p:sldLayoutId id="2147485225" r:id="rId221"/>
    <p:sldLayoutId id="2147485226" r:id="rId222"/>
    <p:sldLayoutId id="2147485227" r:id="rId223"/>
    <p:sldLayoutId id="2147485228" r:id="rId224"/>
    <p:sldLayoutId id="2147485229" r:id="rId225"/>
    <p:sldLayoutId id="2147485230" r:id="rId226"/>
    <p:sldLayoutId id="2147483653" r:id="rId227"/>
    <p:sldLayoutId id="2147483654" r:id="rId228"/>
    <p:sldLayoutId id="2147483655" r:id="rId229"/>
    <p:sldLayoutId id="2147483656" r:id="rId230"/>
    <p:sldLayoutId id="2147483657" r:id="rId231"/>
    <p:sldLayoutId id="2147483658" r:id="rId232"/>
    <p:sldLayoutId id="2147483659" r:id="rId233"/>
    <p:sldLayoutId id="2147483660" r:id="rId234"/>
    <p:sldLayoutId id="2147483662" r:id="rId235"/>
    <p:sldLayoutId id="2147483663" r:id="rId236"/>
    <p:sldLayoutId id="2147483664" r:id="rId237"/>
    <p:sldLayoutId id="2147483665" r:id="rId238"/>
    <p:sldLayoutId id="2147483666" r:id="rId239"/>
    <p:sldLayoutId id="2147483667" r:id="rId240"/>
    <p:sldLayoutId id="2147483668" r:id="rId241"/>
    <p:sldLayoutId id="2147483669" r:id="rId242"/>
    <p:sldLayoutId id="2147483670" r:id="rId243"/>
    <p:sldLayoutId id="2147483671" r:id="rId244"/>
    <p:sldLayoutId id="2147483672" r:id="rId245"/>
    <p:sldLayoutId id="2147483673" r:id="rId246"/>
    <p:sldLayoutId id="2147483675" r:id="rId247"/>
    <p:sldLayoutId id="2147483676" r:id="rId248"/>
    <p:sldLayoutId id="2147483677" r:id="rId249"/>
    <p:sldLayoutId id="2147483678" r:id="rId250"/>
    <p:sldLayoutId id="2147483679" r:id="rId251"/>
    <p:sldLayoutId id="2147483680" r:id="rId252"/>
    <p:sldLayoutId id="2147483681" r:id="rId253"/>
    <p:sldLayoutId id="2147483682" r:id="rId254"/>
    <p:sldLayoutId id="2147483683" r:id="rId255"/>
    <p:sldLayoutId id="2147483684" r:id="rId256"/>
    <p:sldLayoutId id="2147483685" r:id="rId257"/>
    <p:sldLayoutId id="2147483686" r:id="rId258"/>
    <p:sldLayoutId id="2147483687" r:id="rId259"/>
    <p:sldLayoutId id="2147483688" r:id="rId260"/>
    <p:sldLayoutId id="2147483689" r:id="rId261"/>
    <p:sldLayoutId id="2147483690" r:id="rId262"/>
    <p:sldLayoutId id="2147483691" r:id="rId263"/>
    <p:sldLayoutId id="2147483692" r:id="rId264"/>
    <p:sldLayoutId id="2147483693" r:id="rId265"/>
    <p:sldLayoutId id="2147483694" r:id="rId266"/>
    <p:sldLayoutId id="2147483695" r:id="rId267"/>
    <p:sldLayoutId id="2147483696" r:id="rId268"/>
    <p:sldLayoutId id="2147483697" r:id="rId269"/>
    <p:sldLayoutId id="2147483698" r:id="rId270"/>
    <p:sldLayoutId id="2147483699" r:id="rId271"/>
    <p:sldLayoutId id="2147483700" r:id="rId272"/>
    <p:sldLayoutId id="2147483701" r:id="rId273"/>
    <p:sldLayoutId id="2147483702" r:id="rId274"/>
    <p:sldLayoutId id="2147483703" r:id="rId275"/>
    <p:sldLayoutId id="2147483704" r:id="rId276"/>
    <p:sldLayoutId id="2147483705" r:id="rId277"/>
    <p:sldLayoutId id="2147483706" r:id="rId278"/>
    <p:sldLayoutId id="2147483707" r:id="rId279"/>
    <p:sldLayoutId id="2147483708" r:id="rId280"/>
    <p:sldLayoutId id="2147483709" r:id="rId281"/>
    <p:sldLayoutId id="2147483710" r:id="rId282"/>
    <p:sldLayoutId id="2147483711" r:id="rId283"/>
    <p:sldLayoutId id="2147483712" r:id="rId284"/>
    <p:sldLayoutId id="2147483713" r:id="rId285"/>
    <p:sldLayoutId id="2147483714" r:id="rId286"/>
    <p:sldLayoutId id="2147483715" r:id="rId287"/>
    <p:sldLayoutId id="2147483716" r:id="rId288"/>
    <p:sldLayoutId id="2147483717" r:id="rId289"/>
    <p:sldLayoutId id="2147483719" r:id="rId290"/>
    <p:sldLayoutId id="2147483720" r:id="rId291"/>
    <p:sldLayoutId id="2147483721" r:id="rId292"/>
    <p:sldLayoutId id="2147483722" r:id="rId293"/>
    <p:sldLayoutId id="2147483723" r:id="rId294"/>
    <p:sldLayoutId id="2147483724" r:id="rId295"/>
    <p:sldLayoutId id="2147483725" r:id="rId296"/>
    <p:sldLayoutId id="2147483726" r:id="rId297"/>
    <p:sldLayoutId id="2147483727" r:id="rId298"/>
    <p:sldLayoutId id="2147483728" r:id="rId299"/>
    <p:sldLayoutId id="2147483729" r:id="rId300"/>
    <p:sldLayoutId id="2147483730" r:id="rId301"/>
    <p:sldLayoutId id="2147483731" r:id="rId302"/>
    <p:sldLayoutId id="2147483732" r:id="rId303"/>
    <p:sldLayoutId id="2147483733" r:id="rId304"/>
    <p:sldLayoutId id="2147483734" r:id="rId305"/>
    <p:sldLayoutId id="2147483735" r:id="rId306"/>
    <p:sldLayoutId id="2147483736" r:id="rId307"/>
    <p:sldLayoutId id="2147483737" r:id="rId308"/>
    <p:sldLayoutId id="2147483738" r:id="rId309"/>
    <p:sldLayoutId id="2147483739" r:id="rId310"/>
    <p:sldLayoutId id="2147483740" r:id="rId311"/>
    <p:sldLayoutId id="2147483741" r:id="rId312"/>
    <p:sldLayoutId id="2147483742" r:id="rId313"/>
    <p:sldLayoutId id="2147483743" r:id="rId314"/>
    <p:sldLayoutId id="2147483744" r:id="rId315"/>
    <p:sldLayoutId id="2147483745" r:id="rId316"/>
    <p:sldLayoutId id="2147483746" r:id="rId317"/>
    <p:sldLayoutId id="2147483747" r:id="rId318"/>
    <p:sldLayoutId id="2147483748" r:id="rId319"/>
    <p:sldLayoutId id="2147483749" r:id="rId320"/>
    <p:sldLayoutId id="2147483750" r:id="rId321"/>
    <p:sldLayoutId id="2147483751" r:id="rId322"/>
    <p:sldLayoutId id="2147483752" r:id="rId323"/>
    <p:sldLayoutId id="2147483753" r:id="rId324"/>
    <p:sldLayoutId id="2147483754" r:id="rId325"/>
    <p:sldLayoutId id="2147483755" r:id="rId326"/>
    <p:sldLayoutId id="2147483756" r:id="rId327"/>
    <p:sldLayoutId id="2147483757" r:id="rId328"/>
    <p:sldLayoutId id="2147483758" r:id="rId329"/>
    <p:sldLayoutId id="2147483759" r:id="rId330"/>
    <p:sldLayoutId id="2147483760" r:id="rId331"/>
    <p:sldLayoutId id="2147483761" r:id="rId332"/>
    <p:sldLayoutId id="2147483762" r:id="rId333"/>
    <p:sldLayoutId id="2147483763" r:id="rId334"/>
    <p:sldLayoutId id="2147483764" r:id="rId335"/>
    <p:sldLayoutId id="2147483765" r:id="rId336"/>
    <p:sldLayoutId id="2147483766" r:id="rId337"/>
    <p:sldLayoutId id="2147483767" r:id="rId338"/>
    <p:sldLayoutId id="2147483768" r:id="rId339"/>
    <p:sldLayoutId id="2147483769" r:id="rId340"/>
    <p:sldLayoutId id="2147483770" r:id="rId341"/>
    <p:sldLayoutId id="2147483771" r:id="rId342"/>
    <p:sldLayoutId id="2147483772" r:id="rId343"/>
    <p:sldLayoutId id="2147483773" r:id="rId344"/>
    <p:sldLayoutId id="2147483774" r:id="rId345"/>
    <p:sldLayoutId id="2147483775" r:id="rId346"/>
    <p:sldLayoutId id="2147483776" r:id="rId347"/>
    <p:sldLayoutId id="2147483777" r:id="rId348"/>
    <p:sldLayoutId id="2147483778" r:id="rId349"/>
    <p:sldLayoutId id="2147483779" r:id="rId350"/>
    <p:sldLayoutId id="2147483780" r:id="rId351"/>
    <p:sldLayoutId id="2147483781" r:id="rId352"/>
    <p:sldLayoutId id="2147483782" r:id="rId353"/>
    <p:sldLayoutId id="2147483783" r:id="rId354"/>
    <p:sldLayoutId id="2147483784" r:id="rId355"/>
    <p:sldLayoutId id="2147483785" r:id="rId356"/>
    <p:sldLayoutId id="2147483786" r:id="rId357"/>
    <p:sldLayoutId id="2147483787" r:id="rId358"/>
    <p:sldLayoutId id="2147483788" r:id="rId359"/>
    <p:sldLayoutId id="2147483789" r:id="rId360"/>
    <p:sldLayoutId id="2147483790" r:id="rId361"/>
    <p:sldLayoutId id="2147483791" r:id="rId362"/>
    <p:sldLayoutId id="2147483792" r:id="rId363"/>
    <p:sldLayoutId id="2147483793" r:id="rId364"/>
    <p:sldLayoutId id="2147483794" r:id="rId365"/>
    <p:sldLayoutId id="2147483795" r:id="rId366"/>
    <p:sldLayoutId id="2147483796" r:id="rId367"/>
    <p:sldLayoutId id="2147483797" r:id="rId368"/>
    <p:sldLayoutId id="2147483798" r:id="rId369"/>
    <p:sldLayoutId id="2147483799" r:id="rId370"/>
    <p:sldLayoutId id="2147483800" r:id="rId371"/>
    <p:sldLayoutId id="2147483801" r:id="rId372"/>
    <p:sldLayoutId id="2147483802" r:id="rId373"/>
    <p:sldLayoutId id="2147483803" r:id="rId374"/>
    <p:sldLayoutId id="2147483804" r:id="rId375"/>
    <p:sldLayoutId id="2147483805" r:id="rId376"/>
    <p:sldLayoutId id="2147483806" r:id="rId377"/>
    <p:sldLayoutId id="2147483807" r:id="rId378"/>
    <p:sldLayoutId id="2147483808" r:id="rId379"/>
    <p:sldLayoutId id="2147483809" r:id="rId380"/>
    <p:sldLayoutId id="2147483810" r:id="rId381"/>
    <p:sldLayoutId id="2147483811" r:id="rId382"/>
    <p:sldLayoutId id="2147483812" r:id="rId383"/>
    <p:sldLayoutId id="2147483813" r:id="rId384"/>
    <p:sldLayoutId id="2147483814" r:id="rId385"/>
    <p:sldLayoutId id="2147483815" r:id="rId386"/>
    <p:sldLayoutId id="2147483816" r:id="rId387"/>
    <p:sldLayoutId id="2147483817" r:id="rId388"/>
    <p:sldLayoutId id="2147483818" r:id="rId389"/>
    <p:sldLayoutId id="2147483819" r:id="rId390"/>
    <p:sldLayoutId id="2147483820" r:id="rId391"/>
    <p:sldLayoutId id="2147483821" r:id="rId392"/>
    <p:sldLayoutId id="2147483822" r:id="rId393"/>
    <p:sldLayoutId id="2147483823" r:id="rId394"/>
    <p:sldLayoutId id="2147483824" r:id="rId395"/>
    <p:sldLayoutId id="2147483825" r:id="rId396"/>
    <p:sldLayoutId id="2147483826" r:id="rId397"/>
    <p:sldLayoutId id="2147483827" r:id="rId398"/>
    <p:sldLayoutId id="2147483828" r:id="rId399"/>
    <p:sldLayoutId id="2147483829" r:id="rId400"/>
    <p:sldLayoutId id="2147483830" r:id="rId401"/>
    <p:sldLayoutId id="2147483831" r:id="rId402"/>
    <p:sldLayoutId id="2147483832" r:id="rId403"/>
    <p:sldLayoutId id="2147483833" r:id="rId404"/>
    <p:sldLayoutId id="2147483834" r:id="rId405"/>
    <p:sldLayoutId id="2147483835" r:id="rId406"/>
    <p:sldLayoutId id="2147483836" r:id="rId407"/>
    <p:sldLayoutId id="2147483837" r:id="rId408"/>
    <p:sldLayoutId id="2147483838" r:id="rId409"/>
    <p:sldLayoutId id="2147483839" r:id="rId410"/>
    <p:sldLayoutId id="2147483840" r:id="rId411"/>
    <p:sldLayoutId id="2147483841" r:id="rId412"/>
    <p:sldLayoutId id="2147483842" r:id="rId413"/>
    <p:sldLayoutId id="2147483843" r:id="rId414"/>
    <p:sldLayoutId id="2147483844" r:id="rId415"/>
    <p:sldLayoutId id="2147483845" r:id="rId416"/>
    <p:sldLayoutId id="2147483847" r:id="rId417"/>
    <p:sldLayoutId id="2147483848" r:id="rId418"/>
    <p:sldLayoutId id="2147483849" r:id="rId419"/>
    <p:sldLayoutId id="2147483850" r:id="rId420"/>
    <p:sldLayoutId id="2147483851" r:id="rId421"/>
    <p:sldLayoutId id="2147483852" r:id="rId422"/>
    <p:sldLayoutId id="2147483853" r:id="rId423"/>
    <p:sldLayoutId id="2147483854" r:id="rId424"/>
    <p:sldLayoutId id="2147483855" r:id="rId425"/>
    <p:sldLayoutId id="2147483856" r:id="rId426"/>
    <p:sldLayoutId id="2147483857" r:id="rId427"/>
    <p:sldLayoutId id="2147483858" r:id="rId428"/>
    <p:sldLayoutId id="2147483859" r:id="rId429"/>
    <p:sldLayoutId id="2147483860" r:id="rId430"/>
    <p:sldLayoutId id="2147483861" r:id="rId431"/>
    <p:sldLayoutId id="2147483862" r:id="rId432"/>
    <p:sldLayoutId id="2147483863" r:id="rId433"/>
    <p:sldLayoutId id="2147483864" r:id="rId434"/>
    <p:sldLayoutId id="2147483865" r:id="rId435"/>
    <p:sldLayoutId id="2147483866" r:id="rId436"/>
    <p:sldLayoutId id="2147483867" r:id="rId437"/>
    <p:sldLayoutId id="2147483868" r:id="rId438"/>
    <p:sldLayoutId id="2147483869" r:id="rId439"/>
    <p:sldLayoutId id="2147483870" r:id="rId440"/>
    <p:sldLayoutId id="2147483871" r:id="rId441"/>
    <p:sldLayoutId id="2147483872" r:id="rId442"/>
    <p:sldLayoutId id="2147483873" r:id="rId443"/>
    <p:sldLayoutId id="2147483874" r:id="rId444"/>
    <p:sldLayoutId id="2147483875" r:id="rId445"/>
    <p:sldLayoutId id="2147483876" r:id="rId446"/>
    <p:sldLayoutId id="2147483877" r:id="rId447"/>
    <p:sldLayoutId id="2147483878" r:id="rId448"/>
    <p:sldLayoutId id="2147483879" r:id="rId449"/>
    <p:sldLayoutId id="2147483880" r:id="rId450"/>
    <p:sldLayoutId id="2147483881" r:id="rId451"/>
    <p:sldLayoutId id="2147483882" r:id="rId452"/>
    <p:sldLayoutId id="2147483883" r:id="rId453"/>
    <p:sldLayoutId id="2147483884" r:id="rId454"/>
    <p:sldLayoutId id="2147483885" r:id="rId455"/>
    <p:sldLayoutId id="2147483886" r:id="rId456"/>
    <p:sldLayoutId id="2147483887" r:id="rId457"/>
    <p:sldLayoutId id="2147483888" r:id="rId458"/>
    <p:sldLayoutId id="2147483889" r:id="rId459"/>
    <p:sldLayoutId id="2147483890" r:id="rId460"/>
    <p:sldLayoutId id="2147483891" r:id="rId461"/>
    <p:sldLayoutId id="2147483892" r:id="rId462"/>
    <p:sldLayoutId id="2147483893" r:id="rId463"/>
    <p:sldLayoutId id="2147483894" r:id="rId464"/>
    <p:sldLayoutId id="2147483895" r:id="rId465"/>
    <p:sldLayoutId id="2147483896" r:id="rId466"/>
    <p:sldLayoutId id="2147483897" r:id="rId467"/>
    <p:sldLayoutId id="2147483898" r:id="rId468"/>
    <p:sldLayoutId id="2147483899" r:id="rId469"/>
    <p:sldLayoutId id="2147483900" r:id="rId470"/>
    <p:sldLayoutId id="2147483901" r:id="rId471"/>
    <p:sldLayoutId id="2147483902" r:id="rId472"/>
    <p:sldLayoutId id="2147483903" r:id="rId473"/>
    <p:sldLayoutId id="2147483904" r:id="rId474"/>
    <p:sldLayoutId id="2147483905" r:id="rId475"/>
    <p:sldLayoutId id="2147483906" r:id="rId476"/>
    <p:sldLayoutId id="2147483907" r:id="rId477"/>
    <p:sldLayoutId id="2147483908" r:id="rId478"/>
    <p:sldLayoutId id="2147483909" r:id="rId479"/>
    <p:sldLayoutId id="2147483910" r:id="rId480"/>
    <p:sldLayoutId id="2147483911" r:id="rId481"/>
    <p:sldLayoutId id="2147483912" r:id="rId482"/>
    <p:sldLayoutId id="2147483913" r:id="rId483"/>
    <p:sldLayoutId id="2147483914" r:id="rId484"/>
    <p:sldLayoutId id="2147483915" r:id="rId485"/>
    <p:sldLayoutId id="2147483916" r:id="rId486"/>
    <p:sldLayoutId id="2147483917" r:id="rId487"/>
    <p:sldLayoutId id="2147483918" r:id="rId488"/>
    <p:sldLayoutId id="2147483919" r:id="rId489"/>
    <p:sldLayoutId id="2147483920" r:id="rId490"/>
    <p:sldLayoutId id="2147483921" r:id="rId491"/>
    <p:sldLayoutId id="2147483922" r:id="rId492"/>
    <p:sldLayoutId id="2147483923" r:id="rId493"/>
    <p:sldLayoutId id="2147483924" r:id="rId494"/>
    <p:sldLayoutId id="2147483925" r:id="rId495"/>
    <p:sldLayoutId id="2147483926" r:id="rId496"/>
    <p:sldLayoutId id="2147483927" r:id="rId497"/>
    <p:sldLayoutId id="2147483928" r:id="rId498"/>
    <p:sldLayoutId id="2147483929" r:id="rId499"/>
    <p:sldLayoutId id="2147483930" r:id="rId500"/>
    <p:sldLayoutId id="2147483931" r:id="rId501"/>
    <p:sldLayoutId id="2147483932" r:id="rId502"/>
    <p:sldLayoutId id="2147483933" r:id="rId503"/>
    <p:sldLayoutId id="2147483934" r:id="rId504"/>
    <p:sldLayoutId id="2147483935" r:id="rId505"/>
    <p:sldLayoutId id="2147483936" r:id="rId506"/>
    <p:sldLayoutId id="2147483937" r:id="rId507"/>
    <p:sldLayoutId id="2147483938" r:id="rId508"/>
    <p:sldLayoutId id="2147483939" r:id="rId509"/>
    <p:sldLayoutId id="2147483940" r:id="rId510"/>
    <p:sldLayoutId id="2147483943" r:id="rId511"/>
    <p:sldLayoutId id="2147483944" r:id="rId512"/>
    <p:sldLayoutId id="2147483945" r:id="rId513"/>
    <p:sldLayoutId id="2147483946" r:id="rId514"/>
    <p:sldLayoutId id="2147483947" r:id="rId515"/>
    <p:sldLayoutId id="2147483948" r:id="rId516"/>
    <p:sldLayoutId id="2147483949" r:id="rId517"/>
    <p:sldLayoutId id="2147483950" r:id="rId518"/>
    <p:sldLayoutId id="2147483951" r:id="rId519"/>
    <p:sldLayoutId id="2147483952" r:id="rId520"/>
    <p:sldLayoutId id="2147483953" r:id="rId521"/>
    <p:sldLayoutId id="2147483954" r:id="rId522"/>
    <p:sldLayoutId id="2147483955" r:id="rId523"/>
    <p:sldLayoutId id="2147483956" r:id="rId524"/>
    <p:sldLayoutId id="2147483957" r:id="rId525"/>
    <p:sldLayoutId id="2147483958" r:id="rId526"/>
    <p:sldLayoutId id="2147483959" r:id="rId527"/>
    <p:sldLayoutId id="2147483960" r:id="rId528"/>
    <p:sldLayoutId id="2147483961" r:id="rId529"/>
    <p:sldLayoutId id="2147483962" r:id="rId530"/>
    <p:sldLayoutId id="2147483963" r:id="rId531"/>
    <p:sldLayoutId id="2147483964" r:id="rId532"/>
    <p:sldLayoutId id="2147483965" r:id="rId533"/>
    <p:sldLayoutId id="2147483966" r:id="rId534"/>
    <p:sldLayoutId id="2147483967" r:id="rId535"/>
    <p:sldLayoutId id="2147483968" r:id="rId536"/>
    <p:sldLayoutId id="2147483969" r:id="rId537"/>
    <p:sldLayoutId id="2147483970" r:id="rId538"/>
    <p:sldLayoutId id="2147483971" r:id="rId539"/>
    <p:sldLayoutId id="2147483972" r:id="rId540"/>
    <p:sldLayoutId id="2147483973" r:id="rId541"/>
    <p:sldLayoutId id="2147483974" r:id="rId542"/>
    <p:sldLayoutId id="2147483975" r:id="rId543"/>
    <p:sldLayoutId id="2147483976" r:id="rId544"/>
    <p:sldLayoutId id="2147483977" r:id="rId545"/>
    <p:sldLayoutId id="2147483978" r:id="rId546"/>
    <p:sldLayoutId id="2147483979" r:id="rId547"/>
    <p:sldLayoutId id="2147483980" r:id="rId548"/>
    <p:sldLayoutId id="2147483981" r:id="rId549"/>
    <p:sldLayoutId id="2147483982" r:id="rId550"/>
    <p:sldLayoutId id="2147483983" r:id="rId551"/>
    <p:sldLayoutId id="2147483984" r:id="rId552"/>
    <p:sldLayoutId id="2147483985" r:id="rId553"/>
    <p:sldLayoutId id="2147483986" r:id="rId554"/>
    <p:sldLayoutId id="2147483987" r:id="rId555"/>
    <p:sldLayoutId id="2147483988" r:id="rId556"/>
    <p:sldLayoutId id="2147483989" r:id="rId557"/>
    <p:sldLayoutId id="2147483990" r:id="rId558"/>
    <p:sldLayoutId id="2147483991" r:id="rId559"/>
    <p:sldLayoutId id="2147483992" r:id="rId560"/>
    <p:sldLayoutId id="2147483993" r:id="rId561"/>
    <p:sldLayoutId id="2147483994" r:id="rId562"/>
    <p:sldLayoutId id="2147483995" r:id="rId563"/>
    <p:sldLayoutId id="2147483996" r:id="rId564"/>
    <p:sldLayoutId id="2147483997" r:id="rId565"/>
    <p:sldLayoutId id="2147483998" r:id="rId566"/>
    <p:sldLayoutId id="2147483999" r:id="rId567"/>
    <p:sldLayoutId id="2147484000" r:id="rId568"/>
    <p:sldLayoutId id="2147484001" r:id="rId569"/>
    <p:sldLayoutId id="2147484002" r:id="rId570"/>
    <p:sldLayoutId id="2147484003" r:id="rId571"/>
    <p:sldLayoutId id="2147484004" r:id="rId572"/>
    <p:sldLayoutId id="2147484005" r:id="rId573"/>
    <p:sldLayoutId id="2147484006" r:id="rId574"/>
    <p:sldLayoutId id="2147484007" r:id="rId575"/>
    <p:sldLayoutId id="2147484008" r:id="rId576"/>
    <p:sldLayoutId id="2147484009" r:id="rId577"/>
    <p:sldLayoutId id="2147484010" r:id="rId578"/>
    <p:sldLayoutId id="2147484011" r:id="rId579"/>
    <p:sldLayoutId id="2147484012" r:id="rId580"/>
    <p:sldLayoutId id="2147484013" r:id="rId581"/>
    <p:sldLayoutId id="2147484014" r:id="rId582"/>
    <p:sldLayoutId id="2147484015" r:id="rId583"/>
    <p:sldLayoutId id="2147484016" r:id="rId584"/>
    <p:sldLayoutId id="2147484017" r:id="rId585"/>
    <p:sldLayoutId id="2147484018" r:id="rId586"/>
    <p:sldLayoutId id="2147484019" r:id="rId587"/>
    <p:sldLayoutId id="2147484020" r:id="rId588"/>
    <p:sldLayoutId id="2147484021" r:id="rId589"/>
    <p:sldLayoutId id="2147484022" r:id="rId590"/>
    <p:sldLayoutId id="2147484023" r:id="rId591"/>
    <p:sldLayoutId id="2147484024" r:id="rId592"/>
    <p:sldLayoutId id="2147484025" r:id="rId593"/>
    <p:sldLayoutId id="2147484026" r:id="rId594"/>
    <p:sldLayoutId id="2147484027" r:id="rId595"/>
    <p:sldLayoutId id="2147484028" r:id="rId596"/>
    <p:sldLayoutId id="2147484029" r:id="rId597"/>
    <p:sldLayoutId id="2147484030" r:id="rId598"/>
    <p:sldLayoutId id="2147484031" r:id="rId599"/>
    <p:sldLayoutId id="2147484032" r:id="rId600"/>
    <p:sldLayoutId id="2147484033" r:id="rId601"/>
    <p:sldLayoutId id="2147484034" r:id="rId602"/>
    <p:sldLayoutId id="2147484035" r:id="rId603"/>
    <p:sldLayoutId id="2147484036" r:id="rId604"/>
    <p:sldLayoutId id="2147484037" r:id="rId605"/>
    <p:sldLayoutId id="2147484038" r:id="rId606"/>
    <p:sldLayoutId id="2147484039" r:id="rId607"/>
    <p:sldLayoutId id="2147484040" r:id="rId608"/>
    <p:sldLayoutId id="2147484041" r:id="rId609"/>
    <p:sldLayoutId id="2147484042" r:id="rId610"/>
    <p:sldLayoutId id="2147484043" r:id="rId611"/>
    <p:sldLayoutId id="2147484044" r:id="rId612"/>
    <p:sldLayoutId id="2147484045" r:id="rId613"/>
    <p:sldLayoutId id="2147484046" r:id="rId614"/>
    <p:sldLayoutId id="2147484047" r:id="rId615"/>
    <p:sldLayoutId id="2147484048" r:id="rId616"/>
    <p:sldLayoutId id="2147484049" r:id="rId617"/>
    <p:sldLayoutId id="2147484050" r:id="rId618"/>
    <p:sldLayoutId id="2147484051" r:id="rId619"/>
    <p:sldLayoutId id="2147484052" r:id="rId620"/>
    <p:sldLayoutId id="2147484053" r:id="rId621"/>
    <p:sldLayoutId id="2147484054" r:id="rId622"/>
    <p:sldLayoutId id="2147484055" r:id="rId623"/>
    <p:sldLayoutId id="2147484056" r:id="rId624"/>
    <p:sldLayoutId id="2147484057" r:id="rId625"/>
    <p:sldLayoutId id="2147484058" r:id="rId626"/>
    <p:sldLayoutId id="2147484059" r:id="rId627"/>
    <p:sldLayoutId id="2147484060" r:id="rId628"/>
    <p:sldLayoutId id="2147484061" r:id="rId629"/>
    <p:sldLayoutId id="2147484062" r:id="rId630"/>
    <p:sldLayoutId id="2147484063" r:id="rId631"/>
    <p:sldLayoutId id="2147484064" r:id="rId632"/>
    <p:sldLayoutId id="2147484065" r:id="rId633"/>
    <p:sldLayoutId id="2147484066" r:id="rId634"/>
    <p:sldLayoutId id="2147484067" r:id="rId635"/>
    <p:sldLayoutId id="2147484068" r:id="rId636"/>
    <p:sldLayoutId id="2147484069" r:id="rId637"/>
    <p:sldLayoutId id="2147484070" r:id="rId638"/>
    <p:sldLayoutId id="2147484071" r:id="rId639"/>
    <p:sldLayoutId id="2147484072" r:id="rId640"/>
    <p:sldLayoutId id="2147484073" r:id="rId641"/>
    <p:sldLayoutId id="2147484074" r:id="rId642"/>
    <p:sldLayoutId id="2147484075" r:id="rId643"/>
    <p:sldLayoutId id="2147484076" r:id="rId644"/>
    <p:sldLayoutId id="2147484077" r:id="rId645"/>
    <p:sldLayoutId id="2147484078" r:id="rId646"/>
    <p:sldLayoutId id="2147484079" r:id="rId647"/>
    <p:sldLayoutId id="2147484080" r:id="rId648"/>
    <p:sldLayoutId id="2147484081" r:id="rId649"/>
    <p:sldLayoutId id="2147484082" r:id="rId650"/>
    <p:sldLayoutId id="2147484083" r:id="rId651"/>
    <p:sldLayoutId id="2147484084" r:id="rId652"/>
    <p:sldLayoutId id="2147484085" r:id="rId653"/>
    <p:sldLayoutId id="2147484086" r:id="rId654"/>
    <p:sldLayoutId id="2147484087" r:id="rId655"/>
    <p:sldLayoutId id="2147484088" r:id="rId656"/>
    <p:sldLayoutId id="2147484089" r:id="rId657"/>
    <p:sldLayoutId id="2147484090" r:id="rId658"/>
    <p:sldLayoutId id="2147484091" r:id="rId659"/>
    <p:sldLayoutId id="2147484092" r:id="rId660"/>
    <p:sldLayoutId id="2147484093" r:id="rId661"/>
    <p:sldLayoutId id="2147484094" r:id="rId662"/>
    <p:sldLayoutId id="2147484095" r:id="rId663"/>
    <p:sldLayoutId id="2147484096" r:id="rId664"/>
    <p:sldLayoutId id="2147484097" r:id="rId665"/>
    <p:sldLayoutId id="2147484098" r:id="rId666"/>
    <p:sldLayoutId id="2147484099" r:id="rId667"/>
    <p:sldLayoutId id="2147484100" r:id="rId668"/>
    <p:sldLayoutId id="2147484101" r:id="rId669"/>
    <p:sldLayoutId id="2147484102" r:id="rId670"/>
    <p:sldLayoutId id="2147484103" r:id="rId671"/>
    <p:sldLayoutId id="2147484104" r:id="rId672"/>
    <p:sldLayoutId id="2147484105" r:id="rId673"/>
    <p:sldLayoutId id="2147484106" r:id="rId674"/>
    <p:sldLayoutId id="2147484107" r:id="rId675"/>
    <p:sldLayoutId id="2147484108" r:id="rId676"/>
    <p:sldLayoutId id="2147484109" r:id="rId677"/>
    <p:sldLayoutId id="2147484110" r:id="rId678"/>
    <p:sldLayoutId id="2147484111" r:id="rId679"/>
    <p:sldLayoutId id="2147484112" r:id="rId680"/>
    <p:sldLayoutId id="2147484113" r:id="rId681"/>
    <p:sldLayoutId id="2147484114" r:id="rId682"/>
    <p:sldLayoutId id="2147484115" r:id="rId683"/>
    <p:sldLayoutId id="2147484116" r:id="rId684"/>
    <p:sldLayoutId id="2147484117" r:id="rId685"/>
    <p:sldLayoutId id="2147484118" r:id="rId686"/>
    <p:sldLayoutId id="2147484119" r:id="rId687"/>
    <p:sldLayoutId id="2147484120" r:id="rId688"/>
    <p:sldLayoutId id="2147484121" r:id="rId689"/>
    <p:sldLayoutId id="2147484122" r:id="rId690"/>
    <p:sldLayoutId id="2147484123" r:id="rId691"/>
    <p:sldLayoutId id="2147484124" r:id="rId692"/>
    <p:sldLayoutId id="2147484125" r:id="rId693"/>
    <p:sldLayoutId id="2147484126" r:id="rId694"/>
    <p:sldLayoutId id="2147484127" r:id="rId695"/>
    <p:sldLayoutId id="2147484128" r:id="rId696"/>
    <p:sldLayoutId id="2147484129" r:id="rId697"/>
    <p:sldLayoutId id="2147484130" r:id="rId698"/>
    <p:sldLayoutId id="2147484131" r:id="rId699"/>
    <p:sldLayoutId id="2147484132" r:id="rId700"/>
    <p:sldLayoutId id="2147484133" r:id="rId701"/>
    <p:sldLayoutId id="2147484134" r:id="rId702"/>
    <p:sldLayoutId id="2147484135" r:id="rId703"/>
    <p:sldLayoutId id="2147484136" r:id="rId704"/>
    <p:sldLayoutId id="2147484137" r:id="rId705"/>
    <p:sldLayoutId id="2147484138" r:id="rId706"/>
    <p:sldLayoutId id="2147484139" r:id="rId707"/>
    <p:sldLayoutId id="2147484140" r:id="rId708"/>
    <p:sldLayoutId id="2147484141" r:id="rId709"/>
    <p:sldLayoutId id="2147484142" r:id="rId710"/>
    <p:sldLayoutId id="2147484143" r:id="rId711"/>
    <p:sldLayoutId id="2147484144" r:id="rId712"/>
    <p:sldLayoutId id="2147484145" r:id="rId713"/>
    <p:sldLayoutId id="2147484146" r:id="rId714"/>
    <p:sldLayoutId id="2147484147" r:id="rId715"/>
    <p:sldLayoutId id="2147484148" r:id="rId716"/>
    <p:sldLayoutId id="2147484149" r:id="rId717"/>
    <p:sldLayoutId id="2147484150" r:id="rId718"/>
    <p:sldLayoutId id="2147484151" r:id="rId719"/>
    <p:sldLayoutId id="2147484152" r:id="rId720"/>
    <p:sldLayoutId id="2147484153" r:id="rId721"/>
    <p:sldLayoutId id="2147484154" r:id="rId722"/>
    <p:sldLayoutId id="2147484155" r:id="rId723"/>
    <p:sldLayoutId id="2147484156" r:id="rId724"/>
    <p:sldLayoutId id="2147484157" r:id="rId725"/>
    <p:sldLayoutId id="2147484158" r:id="rId726"/>
    <p:sldLayoutId id="2147484159" r:id="rId727"/>
    <p:sldLayoutId id="2147484160" r:id="rId728"/>
    <p:sldLayoutId id="2147484161" r:id="rId729"/>
    <p:sldLayoutId id="2147484162" r:id="rId730"/>
    <p:sldLayoutId id="2147484163" r:id="rId731"/>
    <p:sldLayoutId id="2147484164" r:id="rId732"/>
    <p:sldLayoutId id="2147484165" r:id="rId733"/>
    <p:sldLayoutId id="2147484166" r:id="rId734"/>
    <p:sldLayoutId id="2147484167" r:id="rId735"/>
    <p:sldLayoutId id="2147484168" r:id="rId736"/>
    <p:sldLayoutId id="2147484169" r:id="rId737"/>
    <p:sldLayoutId id="2147484170" r:id="rId738"/>
    <p:sldLayoutId id="2147484171" r:id="rId739"/>
    <p:sldLayoutId id="2147484172" r:id="rId740"/>
    <p:sldLayoutId id="2147484173" r:id="rId741"/>
    <p:sldLayoutId id="2147484174" r:id="rId742"/>
    <p:sldLayoutId id="2147484175" r:id="rId743"/>
    <p:sldLayoutId id="2147485282" r:id="rId744"/>
    <p:sldLayoutId id="2147485283" r:id="rId745"/>
    <p:sldLayoutId id="2147485284" r:id="rId746"/>
    <p:sldLayoutId id="2147485285" r:id="rId747"/>
    <p:sldLayoutId id="2147485286" r:id="rId748"/>
    <p:sldLayoutId id="2147485287" r:id="rId749"/>
    <p:sldLayoutId id="2147485288" r:id="rId750"/>
    <p:sldLayoutId id="2147485289" r:id="rId751"/>
    <p:sldLayoutId id="2147485290" r:id="rId752"/>
    <p:sldLayoutId id="2147485291" r:id="rId753"/>
    <p:sldLayoutId id="2147485292" r:id="rId754"/>
    <p:sldLayoutId id="2147485293" r:id="rId755"/>
    <p:sldLayoutId id="2147485294" r:id="rId756"/>
    <p:sldLayoutId id="2147485295" r:id="rId757"/>
    <p:sldLayoutId id="2147485296" r:id="rId758"/>
    <p:sldLayoutId id="2147485297" r:id="rId759"/>
    <p:sldLayoutId id="2147485298" r:id="rId760"/>
    <p:sldLayoutId id="2147485299" r:id="rId761"/>
    <p:sldLayoutId id="2147485300" r:id="rId762"/>
    <p:sldLayoutId id="2147485301" r:id="rId763"/>
    <p:sldLayoutId id="2147485302" r:id="rId764"/>
    <p:sldLayoutId id="2147485303" r:id="rId765"/>
    <p:sldLayoutId id="2147485304" r:id="rId766"/>
    <p:sldLayoutId id="2147485305" r:id="rId767"/>
    <p:sldLayoutId id="2147485306" r:id="rId768"/>
    <p:sldLayoutId id="2147485307" r:id="rId769"/>
    <p:sldLayoutId id="2147485308" r:id="rId770"/>
    <p:sldLayoutId id="2147485309" r:id="rId771"/>
    <p:sldLayoutId id="2147485310" r:id="rId772"/>
    <p:sldLayoutId id="2147485311" r:id="rId773"/>
    <p:sldLayoutId id="2147485312" r:id="rId774"/>
    <p:sldLayoutId id="2147485313" r:id="rId775"/>
    <p:sldLayoutId id="2147485314" r:id="rId776"/>
    <p:sldLayoutId id="2147485315" r:id="rId777"/>
    <p:sldLayoutId id="2147485316" r:id="rId778"/>
    <p:sldLayoutId id="2147485317" r:id="rId779"/>
    <p:sldLayoutId id="2147485318" r:id="rId780"/>
    <p:sldLayoutId id="2147485319" r:id="rId781"/>
    <p:sldLayoutId id="2147485320" r:id="rId782"/>
    <p:sldLayoutId id="2147485321" r:id="rId783"/>
    <p:sldLayoutId id="2147485322" r:id="rId784"/>
    <p:sldLayoutId id="2147485323" r:id="rId785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  <p:sldLayoutId id="2147485152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  <p:sldLayoutId id="2147485159" r:id="rId6"/>
    <p:sldLayoutId id="2147485160" r:id="rId7"/>
    <p:sldLayoutId id="2147485161" r:id="rId8"/>
    <p:sldLayoutId id="2147485162" r:id="rId9"/>
    <p:sldLayoutId id="2147485163" r:id="rId10"/>
    <p:sldLayoutId id="2147485164" r:id="rId11"/>
    <p:sldLayoutId id="2147485165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3" r:id="rId19"/>
    <p:sldLayoutId id="2147484184" r:id="rId20"/>
    <p:sldLayoutId id="2147484186" r:id="rId21"/>
    <p:sldLayoutId id="2147484187" r:id="rId22"/>
    <p:sldLayoutId id="2147484188" r:id="rId23"/>
    <p:sldLayoutId id="2147484189" r:id="rId24"/>
    <p:sldLayoutId id="2147484190" r:id="rId25"/>
    <p:sldLayoutId id="2147484191" r:id="rId26"/>
    <p:sldLayoutId id="2147484192" r:id="rId27"/>
    <p:sldLayoutId id="2147484193" r:id="rId28"/>
    <p:sldLayoutId id="2147484194" r:id="rId29"/>
    <p:sldLayoutId id="2147484195" r:id="rId30"/>
    <p:sldLayoutId id="2147484196" r:id="rId31"/>
    <p:sldLayoutId id="2147484197" r:id="rId32"/>
    <p:sldLayoutId id="2147484199" r:id="rId33"/>
    <p:sldLayoutId id="2147484200" r:id="rId34"/>
    <p:sldLayoutId id="2147484201" r:id="rId35"/>
    <p:sldLayoutId id="2147484202" r:id="rId36"/>
    <p:sldLayoutId id="2147484203" r:id="rId37"/>
    <p:sldLayoutId id="2147484204" r:id="rId38"/>
    <p:sldLayoutId id="2147484205" r:id="rId39"/>
    <p:sldLayoutId id="2147484206" r:id="rId40"/>
    <p:sldLayoutId id="2147484207" r:id="rId41"/>
    <p:sldLayoutId id="2147484208" r:id="rId42"/>
    <p:sldLayoutId id="2147484209" r:id="rId43"/>
    <p:sldLayoutId id="2147484210" r:id="rId44"/>
    <p:sldLayoutId id="2147484211" r:id="rId45"/>
    <p:sldLayoutId id="2147484212" r:id="rId46"/>
    <p:sldLayoutId id="2147484213" r:id="rId47"/>
    <p:sldLayoutId id="2147484214" r:id="rId48"/>
    <p:sldLayoutId id="2147484215" r:id="rId49"/>
    <p:sldLayoutId id="2147484216" r:id="rId50"/>
    <p:sldLayoutId id="2147484217" r:id="rId51"/>
    <p:sldLayoutId id="2147484218" r:id="rId52"/>
    <p:sldLayoutId id="2147484219" r:id="rId53"/>
    <p:sldLayoutId id="2147484220" r:id="rId54"/>
    <p:sldLayoutId id="2147484221" r:id="rId55"/>
    <p:sldLayoutId id="2147484222" r:id="rId56"/>
    <p:sldLayoutId id="2147484223" r:id="rId57"/>
    <p:sldLayoutId id="2147484224" r:id="rId58"/>
    <p:sldLayoutId id="2147484225" r:id="rId59"/>
    <p:sldLayoutId id="2147484226" r:id="rId60"/>
    <p:sldLayoutId id="2147484227" r:id="rId61"/>
    <p:sldLayoutId id="2147484228" r:id="rId62"/>
    <p:sldLayoutId id="2147484229" r:id="rId63"/>
    <p:sldLayoutId id="2147484230" r:id="rId64"/>
    <p:sldLayoutId id="2147484231" r:id="rId65"/>
    <p:sldLayoutId id="2147484232" r:id="rId66"/>
    <p:sldLayoutId id="2147484233" r:id="rId67"/>
    <p:sldLayoutId id="2147484234" r:id="rId68"/>
    <p:sldLayoutId id="2147484235" r:id="rId69"/>
    <p:sldLayoutId id="2147484236" r:id="rId70"/>
    <p:sldLayoutId id="2147484237" r:id="rId71"/>
    <p:sldLayoutId id="2147484238" r:id="rId72"/>
    <p:sldLayoutId id="2147484239" r:id="rId73"/>
    <p:sldLayoutId id="2147484240" r:id="rId74"/>
    <p:sldLayoutId id="2147484241" r:id="rId75"/>
    <p:sldLayoutId id="2147484243" r:id="rId76"/>
    <p:sldLayoutId id="2147484244" r:id="rId77"/>
    <p:sldLayoutId id="2147484245" r:id="rId78"/>
    <p:sldLayoutId id="2147484246" r:id="rId79"/>
    <p:sldLayoutId id="2147484247" r:id="rId80"/>
    <p:sldLayoutId id="2147484248" r:id="rId81"/>
    <p:sldLayoutId id="2147484249" r:id="rId82"/>
    <p:sldLayoutId id="2147484250" r:id="rId83"/>
    <p:sldLayoutId id="2147484251" r:id="rId84"/>
    <p:sldLayoutId id="2147484252" r:id="rId85"/>
    <p:sldLayoutId id="2147484253" r:id="rId86"/>
    <p:sldLayoutId id="2147484254" r:id="rId87"/>
    <p:sldLayoutId id="2147484255" r:id="rId88"/>
    <p:sldLayoutId id="2147484256" r:id="rId89"/>
    <p:sldLayoutId id="2147484257" r:id="rId90"/>
    <p:sldLayoutId id="2147484258" r:id="rId91"/>
    <p:sldLayoutId id="2147484259" r:id="rId92"/>
    <p:sldLayoutId id="2147484260" r:id="rId93"/>
    <p:sldLayoutId id="2147484261" r:id="rId94"/>
    <p:sldLayoutId id="2147484262" r:id="rId95"/>
    <p:sldLayoutId id="2147484263" r:id="rId96"/>
    <p:sldLayoutId id="2147484264" r:id="rId97"/>
    <p:sldLayoutId id="2147484265" r:id="rId98"/>
    <p:sldLayoutId id="2147484266" r:id="rId99"/>
    <p:sldLayoutId id="2147484267" r:id="rId100"/>
    <p:sldLayoutId id="2147484268" r:id="rId101"/>
    <p:sldLayoutId id="2147484269" r:id="rId102"/>
    <p:sldLayoutId id="2147484270" r:id="rId103"/>
    <p:sldLayoutId id="2147484271" r:id="rId104"/>
    <p:sldLayoutId id="2147484272" r:id="rId105"/>
    <p:sldLayoutId id="2147484273" r:id="rId106"/>
    <p:sldLayoutId id="2147484274" r:id="rId107"/>
    <p:sldLayoutId id="2147484275" r:id="rId108"/>
    <p:sldLayoutId id="2147484276" r:id="rId109"/>
    <p:sldLayoutId id="2147484277" r:id="rId110"/>
    <p:sldLayoutId id="2147484278" r:id="rId111"/>
    <p:sldLayoutId id="2147484279" r:id="rId112"/>
    <p:sldLayoutId id="2147484280" r:id="rId113"/>
    <p:sldLayoutId id="2147484281" r:id="rId114"/>
    <p:sldLayoutId id="2147484282" r:id="rId115"/>
    <p:sldLayoutId id="2147484283" r:id="rId116"/>
    <p:sldLayoutId id="2147484284" r:id="rId117"/>
    <p:sldLayoutId id="2147484285" r:id="rId118"/>
    <p:sldLayoutId id="2147484286" r:id="rId119"/>
    <p:sldLayoutId id="2147484287" r:id="rId120"/>
    <p:sldLayoutId id="2147484288" r:id="rId121"/>
    <p:sldLayoutId id="2147484289" r:id="rId122"/>
    <p:sldLayoutId id="2147484290" r:id="rId123"/>
    <p:sldLayoutId id="2147484291" r:id="rId124"/>
    <p:sldLayoutId id="2147484292" r:id="rId125"/>
    <p:sldLayoutId id="2147484293" r:id="rId126"/>
    <p:sldLayoutId id="2147484294" r:id="rId127"/>
    <p:sldLayoutId id="2147484295" r:id="rId128"/>
    <p:sldLayoutId id="2147484296" r:id="rId129"/>
    <p:sldLayoutId id="2147484297" r:id="rId130"/>
    <p:sldLayoutId id="2147484298" r:id="rId131"/>
    <p:sldLayoutId id="2147484299" r:id="rId132"/>
    <p:sldLayoutId id="2147484300" r:id="rId133"/>
    <p:sldLayoutId id="2147484301" r:id="rId134"/>
    <p:sldLayoutId id="2147484302" r:id="rId135"/>
    <p:sldLayoutId id="2147484303" r:id="rId136"/>
    <p:sldLayoutId id="2147484304" r:id="rId137"/>
    <p:sldLayoutId id="2147484305" r:id="rId138"/>
    <p:sldLayoutId id="2147484306" r:id="rId139"/>
    <p:sldLayoutId id="2147484307" r:id="rId140"/>
    <p:sldLayoutId id="2147484308" r:id="rId141"/>
    <p:sldLayoutId id="2147484309" r:id="rId142"/>
    <p:sldLayoutId id="2147484310" r:id="rId143"/>
    <p:sldLayoutId id="2147484311" r:id="rId144"/>
    <p:sldLayoutId id="2147484312" r:id="rId145"/>
    <p:sldLayoutId id="2147484313" r:id="rId146"/>
    <p:sldLayoutId id="2147484314" r:id="rId147"/>
    <p:sldLayoutId id="2147484315" r:id="rId148"/>
    <p:sldLayoutId id="2147484316" r:id="rId149"/>
    <p:sldLayoutId id="2147484317" r:id="rId150"/>
    <p:sldLayoutId id="2147484318" r:id="rId151"/>
    <p:sldLayoutId id="2147484319" r:id="rId152"/>
    <p:sldLayoutId id="2147484320" r:id="rId153"/>
    <p:sldLayoutId id="2147484321" r:id="rId154"/>
    <p:sldLayoutId id="2147484322" r:id="rId155"/>
    <p:sldLayoutId id="2147484323" r:id="rId156"/>
    <p:sldLayoutId id="2147484324" r:id="rId157"/>
    <p:sldLayoutId id="2147484325" r:id="rId158"/>
    <p:sldLayoutId id="2147484326" r:id="rId159"/>
    <p:sldLayoutId id="2147484327" r:id="rId160"/>
    <p:sldLayoutId id="2147484328" r:id="rId161"/>
    <p:sldLayoutId id="2147484329" r:id="rId162"/>
    <p:sldLayoutId id="2147484330" r:id="rId163"/>
    <p:sldLayoutId id="2147484331" r:id="rId164"/>
    <p:sldLayoutId id="2147484332" r:id="rId165"/>
    <p:sldLayoutId id="2147484333" r:id="rId166"/>
    <p:sldLayoutId id="2147484334" r:id="rId167"/>
    <p:sldLayoutId id="2147484335" r:id="rId168"/>
    <p:sldLayoutId id="2147484336" r:id="rId169"/>
    <p:sldLayoutId id="2147484337" r:id="rId170"/>
    <p:sldLayoutId id="2147484338" r:id="rId171"/>
    <p:sldLayoutId id="2147484339" r:id="rId172"/>
    <p:sldLayoutId id="2147484340" r:id="rId173"/>
    <p:sldLayoutId id="2147484341" r:id="rId174"/>
    <p:sldLayoutId id="2147484342" r:id="rId175"/>
    <p:sldLayoutId id="2147484343" r:id="rId176"/>
    <p:sldLayoutId id="2147484344" r:id="rId177"/>
    <p:sldLayoutId id="2147484345" r:id="rId178"/>
    <p:sldLayoutId id="2147484346" r:id="rId179"/>
    <p:sldLayoutId id="2147484347" r:id="rId180"/>
    <p:sldLayoutId id="2147484348" r:id="rId181"/>
    <p:sldLayoutId id="2147484349" r:id="rId182"/>
    <p:sldLayoutId id="2147484350" r:id="rId183"/>
    <p:sldLayoutId id="2147484351" r:id="rId184"/>
    <p:sldLayoutId id="2147484352" r:id="rId185"/>
    <p:sldLayoutId id="2147484353" r:id="rId186"/>
    <p:sldLayoutId id="2147484354" r:id="rId187"/>
    <p:sldLayoutId id="2147484355" r:id="rId188"/>
    <p:sldLayoutId id="2147484356" r:id="rId189"/>
    <p:sldLayoutId id="2147484357" r:id="rId190"/>
    <p:sldLayoutId id="2147484358" r:id="rId191"/>
    <p:sldLayoutId id="2147484359" r:id="rId192"/>
    <p:sldLayoutId id="2147484360" r:id="rId193"/>
    <p:sldLayoutId id="2147484361" r:id="rId194"/>
    <p:sldLayoutId id="2147484362" r:id="rId195"/>
    <p:sldLayoutId id="2147484363" r:id="rId196"/>
    <p:sldLayoutId id="2147484364" r:id="rId197"/>
    <p:sldLayoutId id="2147484365" r:id="rId198"/>
    <p:sldLayoutId id="2147484366" r:id="rId199"/>
    <p:sldLayoutId id="2147484367" r:id="rId200"/>
    <p:sldLayoutId id="2147484368" r:id="rId201"/>
    <p:sldLayoutId id="2147484369" r:id="rId202"/>
    <p:sldLayoutId id="2147484371" r:id="rId203"/>
    <p:sldLayoutId id="2147484372" r:id="rId204"/>
    <p:sldLayoutId id="2147484373" r:id="rId205"/>
    <p:sldLayoutId id="2147484374" r:id="rId206"/>
    <p:sldLayoutId id="2147484375" r:id="rId207"/>
    <p:sldLayoutId id="2147484376" r:id="rId208"/>
    <p:sldLayoutId id="2147484377" r:id="rId209"/>
    <p:sldLayoutId id="2147484378" r:id="rId210"/>
    <p:sldLayoutId id="2147484379" r:id="rId211"/>
    <p:sldLayoutId id="2147484380" r:id="rId212"/>
    <p:sldLayoutId id="2147484381" r:id="rId213"/>
    <p:sldLayoutId id="2147484382" r:id="rId214"/>
    <p:sldLayoutId id="2147484383" r:id="rId215"/>
    <p:sldLayoutId id="2147484384" r:id="rId216"/>
    <p:sldLayoutId id="2147484385" r:id="rId217"/>
    <p:sldLayoutId id="2147484386" r:id="rId218"/>
    <p:sldLayoutId id="2147484387" r:id="rId219"/>
    <p:sldLayoutId id="2147484388" r:id="rId220"/>
    <p:sldLayoutId id="2147484389" r:id="rId221"/>
    <p:sldLayoutId id="2147484390" r:id="rId222"/>
    <p:sldLayoutId id="2147484391" r:id="rId223"/>
    <p:sldLayoutId id="2147484392" r:id="rId224"/>
    <p:sldLayoutId id="2147484393" r:id="rId225"/>
    <p:sldLayoutId id="2147484394" r:id="rId226"/>
    <p:sldLayoutId id="2147484395" r:id="rId227"/>
    <p:sldLayoutId id="2147484396" r:id="rId228"/>
    <p:sldLayoutId id="2147484397" r:id="rId229"/>
    <p:sldLayoutId id="2147484398" r:id="rId230"/>
    <p:sldLayoutId id="2147484399" r:id="rId231"/>
    <p:sldLayoutId id="2147484400" r:id="rId232"/>
    <p:sldLayoutId id="2147484401" r:id="rId233"/>
    <p:sldLayoutId id="2147484402" r:id="rId234"/>
    <p:sldLayoutId id="2147484403" r:id="rId235"/>
    <p:sldLayoutId id="2147484404" r:id="rId236"/>
    <p:sldLayoutId id="2147484405" r:id="rId237"/>
    <p:sldLayoutId id="2147484406" r:id="rId238"/>
    <p:sldLayoutId id="2147484407" r:id="rId239"/>
    <p:sldLayoutId id="2147484408" r:id="rId240"/>
    <p:sldLayoutId id="2147484409" r:id="rId241"/>
    <p:sldLayoutId id="2147484410" r:id="rId242"/>
    <p:sldLayoutId id="2147484411" r:id="rId243"/>
    <p:sldLayoutId id="2147484412" r:id="rId244"/>
    <p:sldLayoutId id="2147484413" r:id="rId245"/>
    <p:sldLayoutId id="2147484414" r:id="rId246"/>
    <p:sldLayoutId id="2147484415" r:id="rId247"/>
    <p:sldLayoutId id="2147484416" r:id="rId248"/>
    <p:sldLayoutId id="2147484417" r:id="rId249"/>
    <p:sldLayoutId id="2147484418" r:id="rId250"/>
    <p:sldLayoutId id="2147484419" r:id="rId251"/>
    <p:sldLayoutId id="2147484420" r:id="rId252"/>
    <p:sldLayoutId id="2147484421" r:id="rId253"/>
    <p:sldLayoutId id="2147484422" r:id="rId254"/>
    <p:sldLayoutId id="2147484423" r:id="rId255"/>
    <p:sldLayoutId id="2147484424" r:id="rId256"/>
    <p:sldLayoutId id="2147484425" r:id="rId257"/>
    <p:sldLayoutId id="2147484426" r:id="rId258"/>
    <p:sldLayoutId id="2147484427" r:id="rId259"/>
    <p:sldLayoutId id="2147484428" r:id="rId260"/>
    <p:sldLayoutId id="2147484429" r:id="rId261"/>
    <p:sldLayoutId id="2147484430" r:id="rId262"/>
    <p:sldLayoutId id="2147484431" r:id="rId263"/>
    <p:sldLayoutId id="2147484432" r:id="rId264"/>
    <p:sldLayoutId id="2147484433" r:id="rId265"/>
    <p:sldLayoutId id="2147484434" r:id="rId266"/>
    <p:sldLayoutId id="2147484435" r:id="rId267"/>
    <p:sldLayoutId id="2147484436" r:id="rId268"/>
    <p:sldLayoutId id="2147484437" r:id="rId269"/>
    <p:sldLayoutId id="2147484438" r:id="rId270"/>
    <p:sldLayoutId id="2147484439" r:id="rId271"/>
    <p:sldLayoutId id="2147484440" r:id="rId272"/>
    <p:sldLayoutId id="2147484441" r:id="rId273"/>
    <p:sldLayoutId id="2147484442" r:id="rId274"/>
    <p:sldLayoutId id="2147484443" r:id="rId275"/>
    <p:sldLayoutId id="2147484444" r:id="rId276"/>
    <p:sldLayoutId id="2147484445" r:id="rId277"/>
    <p:sldLayoutId id="2147484446" r:id="rId278"/>
    <p:sldLayoutId id="2147484447" r:id="rId279"/>
    <p:sldLayoutId id="2147484448" r:id="rId280"/>
    <p:sldLayoutId id="2147484449" r:id="rId281"/>
    <p:sldLayoutId id="2147484450" r:id="rId282"/>
    <p:sldLayoutId id="2147484451" r:id="rId283"/>
    <p:sldLayoutId id="2147484452" r:id="rId284"/>
    <p:sldLayoutId id="2147484453" r:id="rId285"/>
    <p:sldLayoutId id="2147484454" r:id="rId286"/>
    <p:sldLayoutId id="2147484455" r:id="rId287"/>
    <p:sldLayoutId id="2147484456" r:id="rId288"/>
    <p:sldLayoutId id="2147484457" r:id="rId289"/>
    <p:sldLayoutId id="2147484458" r:id="rId290"/>
    <p:sldLayoutId id="2147484459" r:id="rId291"/>
    <p:sldLayoutId id="2147484460" r:id="rId292"/>
    <p:sldLayoutId id="2147484461" r:id="rId293"/>
    <p:sldLayoutId id="2147484462" r:id="rId294"/>
    <p:sldLayoutId id="2147484463" r:id="rId295"/>
    <p:sldLayoutId id="2147484464" r:id="rId296"/>
    <p:sldLayoutId id="2147484467" r:id="rId297"/>
    <p:sldLayoutId id="2147484468" r:id="rId298"/>
    <p:sldLayoutId id="2147484469" r:id="rId299"/>
    <p:sldLayoutId id="2147484470" r:id="rId300"/>
    <p:sldLayoutId id="2147484471" r:id="rId301"/>
    <p:sldLayoutId id="2147484472" r:id="rId302"/>
    <p:sldLayoutId id="2147484473" r:id="rId303"/>
    <p:sldLayoutId id="2147484474" r:id="rId304"/>
    <p:sldLayoutId id="2147484475" r:id="rId305"/>
    <p:sldLayoutId id="2147484476" r:id="rId306"/>
    <p:sldLayoutId id="2147484477" r:id="rId307"/>
    <p:sldLayoutId id="2147484478" r:id="rId308"/>
    <p:sldLayoutId id="2147484479" r:id="rId309"/>
    <p:sldLayoutId id="2147484480" r:id="rId310"/>
    <p:sldLayoutId id="2147484481" r:id="rId311"/>
    <p:sldLayoutId id="2147484482" r:id="rId312"/>
    <p:sldLayoutId id="2147484483" r:id="rId313"/>
    <p:sldLayoutId id="2147484484" r:id="rId314"/>
    <p:sldLayoutId id="2147484485" r:id="rId315"/>
    <p:sldLayoutId id="2147484486" r:id="rId316"/>
    <p:sldLayoutId id="2147484487" r:id="rId317"/>
    <p:sldLayoutId id="2147484488" r:id="rId318"/>
    <p:sldLayoutId id="2147484489" r:id="rId319"/>
    <p:sldLayoutId id="2147484490" r:id="rId320"/>
    <p:sldLayoutId id="2147484491" r:id="rId321"/>
    <p:sldLayoutId id="2147484492" r:id="rId322"/>
    <p:sldLayoutId id="2147484493" r:id="rId323"/>
    <p:sldLayoutId id="2147484494" r:id="rId324"/>
    <p:sldLayoutId id="2147484495" r:id="rId325"/>
    <p:sldLayoutId id="2147484496" r:id="rId326"/>
    <p:sldLayoutId id="2147484497" r:id="rId327"/>
    <p:sldLayoutId id="2147484498" r:id="rId328"/>
    <p:sldLayoutId id="2147484499" r:id="rId329"/>
    <p:sldLayoutId id="2147484500" r:id="rId330"/>
    <p:sldLayoutId id="2147484501" r:id="rId331"/>
    <p:sldLayoutId id="2147484502" r:id="rId332"/>
    <p:sldLayoutId id="2147484503" r:id="rId333"/>
    <p:sldLayoutId id="2147484504" r:id="rId334"/>
    <p:sldLayoutId id="2147484505" r:id="rId335"/>
    <p:sldLayoutId id="2147484506" r:id="rId336"/>
    <p:sldLayoutId id="2147484507" r:id="rId337"/>
    <p:sldLayoutId id="2147484508" r:id="rId338"/>
    <p:sldLayoutId id="2147484509" r:id="rId339"/>
    <p:sldLayoutId id="2147484510" r:id="rId340"/>
    <p:sldLayoutId id="2147484511" r:id="rId341"/>
    <p:sldLayoutId id="2147484512" r:id="rId342"/>
    <p:sldLayoutId id="2147484513" r:id="rId343"/>
    <p:sldLayoutId id="2147484514" r:id="rId344"/>
    <p:sldLayoutId id="2147484515" r:id="rId345"/>
    <p:sldLayoutId id="2147484516" r:id="rId346"/>
    <p:sldLayoutId id="2147484517" r:id="rId347"/>
    <p:sldLayoutId id="2147484518" r:id="rId348"/>
    <p:sldLayoutId id="2147484519" r:id="rId349"/>
    <p:sldLayoutId id="2147484520" r:id="rId350"/>
    <p:sldLayoutId id="2147484521" r:id="rId351"/>
    <p:sldLayoutId id="2147484522" r:id="rId352"/>
    <p:sldLayoutId id="2147484523" r:id="rId353"/>
    <p:sldLayoutId id="2147484524" r:id="rId354"/>
    <p:sldLayoutId id="2147484525" r:id="rId355"/>
    <p:sldLayoutId id="2147484526" r:id="rId356"/>
    <p:sldLayoutId id="2147484527" r:id="rId357"/>
    <p:sldLayoutId id="2147484528" r:id="rId358"/>
    <p:sldLayoutId id="2147484529" r:id="rId359"/>
    <p:sldLayoutId id="2147484530" r:id="rId360"/>
    <p:sldLayoutId id="2147484531" r:id="rId361"/>
    <p:sldLayoutId id="2147484532" r:id="rId362"/>
    <p:sldLayoutId id="2147484533" r:id="rId363"/>
    <p:sldLayoutId id="2147484534" r:id="rId364"/>
    <p:sldLayoutId id="2147484535" r:id="rId365"/>
    <p:sldLayoutId id="2147484536" r:id="rId366"/>
    <p:sldLayoutId id="2147484537" r:id="rId367"/>
    <p:sldLayoutId id="2147484538" r:id="rId368"/>
    <p:sldLayoutId id="2147484539" r:id="rId369"/>
    <p:sldLayoutId id="2147484540" r:id="rId370"/>
    <p:sldLayoutId id="2147484541" r:id="rId371"/>
    <p:sldLayoutId id="2147484542" r:id="rId372"/>
    <p:sldLayoutId id="2147484543" r:id="rId373"/>
    <p:sldLayoutId id="2147484544" r:id="rId374"/>
    <p:sldLayoutId id="2147484545" r:id="rId375"/>
    <p:sldLayoutId id="2147484546" r:id="rId376"/>
    <p:sldLayoutId id="2147484547" r:id="rId377"/>
    <p:sldLayoutId id="2147484548" r:id="rId378"/>
    <p:sldLayoutId id="2147484549" r:id="rId379"/>
    <p:sldLayoutId id="2147484550" r:id="rId380"/>
    <p:sldLayoutId id="2147484551" r:id="rId381"/>
    <p:sldLayoutId id="2147484552" r:id="rId382"/>
    <p:sldLayoutId id="2147484553" r:id="rId383"/>
    <p:sldLayoutId id="2147484554" r:id="rId384"/>
    <p:sldLayoutId id="2147484555" r:id="rId385"/>
    <p:sldLayoutId id="2147484556" r:id="rId386"/>
    <p:sldLayoutId id="2147484557" r:id="rId387"/>
    <p:sldLayoutId id="2147484558" r:id="rId388"/>
    <p:sldLayoutId id="2147484559" r:id="rId389"/>
    <p:sldLayoutId id="2147484560" r:id="rId390"/>
    <p:sldLayoutId id="2147484561" r:id="rId391"/>
    <p:sldLayoutId id="2147484562" r:id="rId392"/>
    <p:sldLayoutId id="2147484563" r:id="rId393"/>
    <p:sldLayoutId id="2147484564" r:id="rId394"/>
    <p:sldLayoutId id="2147484565" r:id="rId395"/>
    <p:sldLayoutId id="2147484566" r:id="rId396"/>
    <p:sldLayoutId id="2147484567" r:id="rId397"/>
    <p:sldLayoutId id="2147484568" r:id="rId398"/>
    <p:sldLayoutId id="2147484569" r:id="rId399"/>
    <p:sldLayoutId id="2147484570" r:id="rId400"/>
    <p:sldLayoutId id="2147484571" r:id="rId401"/>
    <p:sldLayoutId id="2147484572" r:id="rId402"/>
    <p:sldLayoutId id="2147484573" r:id="rId403"/>
    <p:sldLayoutId id="2147484574" r:id="rId404"/>
    <p:sldLayoutId id="2147484575" r:id="rId405"/>
    <p:sldLayoutId id="2147484576" r:id="rId406"/>
    <p:sldLayoutId id="2147484577" r:id="rId407"/>
    <p:sldLayoutId id="2147484578" r:id="rId408"/>
    <p:sldLayoutId id="2147484579" r:id="rId409"/>
    <p:sldLayoutId id="2147484580" r:id="rId410"/>
    <p:sldLayoutId id="2147484581" r:id="rId411"/>
    <p:sldLayoutId id="2147484582" r:id="rId412"/>
    <p:sldLayoutId id="2147484583" r:id="rId413"/>
    <p:sldLayoutId id="2147484584" r:id="rId414"/>
    <p:sldLayoutId id="2147484585" r:id="rId415"/>
    <p:sldLayoutId id="2147484586" r:id="rId416"/>
    <p:sldLayoutId id="2147484587" r:id="rId417"/>
    <p:sldLayoutId id="2147484588" r:id="rId418"/>
    <p:sldLayoutId id="2147484589" r:id="rId419"/>
    <p:sldLayoutId id="2147484590" r:id="rId420"/>
    <p:sldLayoutId id="2147484591" r:id="rId421"/>
    <p:sldLayoutId id="2147484592" r:id="rId422"/>
    <p:sldLayoutId id="2147484593" r:id="rId423"/>
    <p:sldLayoutId id="2147484594" r:id="rId424"/>
    <p:sldLayoutId id="2147484595" r:id="rId425"/>
    <p:sldLayoutId id="2147484596" r:id="rId426"/>
    <p:sldLayoutId id="2147484597" r:id="rId427"/>
    <p:sldLayoutId id="2147484598" r:id="rId428"/>
    <p:sldLayoutId id="2147484599" r:id="rId429"/>
    <p:sldLayoutId id="2147484600" r:id="rId430"/>
    <p:sldLayoutId id="2147484601" r:id="rId431"/>
    <p:sldLayoutId id="2147484602" r:id="rId432"/>
    <p:sldLayoutId id="2147484603" r:id="rId433"/>
    <p:sldLayoutId id="2147484604" r:id="rId434"/>
    <p:sldLayoutId id="2147484605" r:id="rId435"/>
    <p:sldLayoutId id="2147484606" r:id="rId436"/>
    <p:sldLayoutId id="2147484607" r:id="rId437"/>
    <p:sldLayoutId id="2147484608" r:id="rId438"/>
    <p:sldLayoutId id="2147484609" r:id="rId439"/>
    <p:sldLayoutId id="2147484610" r:id="rId440"/>
    <p:sldLayoutId id="2147484611" r:id="rId441"/>
    <p:sldLayoutId id="2147484612" r:id="rId442"/>
    <p:sldLayoutId id="2147484613" r:id="rId443"/>
    <p:sldLayoutId id="2147484614" r:id="rId444"/>
    <p:sldLayoutId id="2147484615" r:id="rId445"/>
    <p:sldLayoutId id="2147484616" r:id="rId446"/>
    <p:sldLayoutId id="2147484617" r:id="rId447"/>
    <p:sldLayoutId id="2147484618" r:id="rId448"/>
    <p:sldLayoutId id="2147484619" r:id="rId449"/>
    <p:sldLayoutId id="2147484620" r:id="rId450"/>
    <p:sldLayoutId id="2147484621" r:id="rId451"/>
    <p:sldLayoutId id="2147484622" r:id="rId452"/>
    <p:sldLayoutId id="2147484623" r:id="rId453"/>
    <p:sldLayoutId id="2147484624" r:id="rId454"/>
    <p:sldLayoutId id="2147484625" r:id="rId455"/>
    <p:sldLayoutId id="2147484626" r:id="rId456"/>
    <p:sldLayoutId id="2147484627" r:id="rId457"/>
    <p:sldLayoutId id="2147484628" r:id="rId458"/>
    <p:sldLayoutId id="2147484629" r:id="rId459"/>
    <p:sldLayoutId id="2147484630" r:id="rId460"/>
    <p:sldLayoutId id="2147484631" r:id="rId461"/>
    <p:sldLayoutId id="2147484632" r:id="rId462"/>
    <p:sldLayoutId id="2147484633" r:id="rId463"/>
    <p:sldLayoutId id="2147484634" r:id="rId464"/>
    <p:sldLayoutId id="2147484635" r:id="rId465"/>
    <p:sldLayoutId id="2147484636" r:id="rId466"/>
    <p:sldLayoutId id="2147484637" r:id="rId467"/>
    <p:sldLayoutId id="2147484638" r:id="rId468"/>
    <p:sldLayoutId id="2147484639" r:id="rId469"/>
    <p:sldLayoutId id="2147484640" r:id="rId470"/>
    <p:sldLayoutId id="2147484641" r:id="rId471"/>
    <p:sldLayoutId id="2147484642" r:id="rId472"/>
    <p:sldLayoutId id="2147484643" r:id="rId473"/>
    <p:sldLayoutId id="2147484644" r:id="rId474"/>
    <p:sldLayoutId id="2147484645" r:id="rId475"/>
    <p:sldLayoutId id="2147484646" r:id="rId476"/>
    <p:sldLayoutId id="2147484647" r:id="rId477"/>
    <p:sldLayoutId id="2147484648" r:id="rId478"/>
    <p:sldLayoutId id="2147484649" r:id="rId479"/>
    <p:sldLayoutId id="2147484650" r:id="rId480"/>
    <p:sldLayoutId id="2147484651" r:id="rId481"/>
    <p:sldLayoutId id="2147484652" r:id="rId482"/>
    <p:sldLayoutId id="2147484653" r:id="rId483"/>
    <p:sldLayoutId id="2147484654" r:id="rId484"/>
    <p:sldLayoutId id="2147484655" r:id="rId485"/>
    <p:sldLayoutId id="2147484656" r:id="rId486"/>
    <p:sldLayoutId id="2147484657" r:id="rId487"/>
    <p:sldLayoutId id="2147484658" r:id="rId488"/>
    <p:sldLayoutId id="2147484659" r:id="rId489"/>
    <p:sldLayoutId id="2147484660" r:id="rId490"/>
    <p:sldLayoutId id="2147484661" r:id="rId491"/>
    <p:sldLayoutId id="2147484662" r:id="rId492"/>
    <p:sldLayoutId id="2147484663" r:id="rId493"/>
    <p:sldLayoutId id="2147484664" r:id="rId494"/>
    <p:sldLayoutId id="2147484665" r:id="rId495"/>
    <p:sldLayoutId id="2147484666" r:id="rId496"/>
    <p:sldLayoutId id="2147484667" r:id="rId497"/>
    <p:sldLayoutId id="2147484668" r:id="rId498"/>
    <p:sldLayoutId id="2147484669" r:id="rId499"/>
    <p:sldLayoutId id="2147484670" r:id="rId500"/>
    <p:sldLayoutId id="2147484671" r:id="rId501"/>
    <p:sldLayoutId id="2147484672" r:id="rId502"/>
    <p:sldLayoutId id="2147484673" r:id="rId503"/>
    <p:sldLayoutId id="2147484674" r:id="rId504"/>
    <p:sldLayoutId id="2147484675" r:id="rId505"/>
    <p:sldLayoutId id="2147484676" r:id="rId506"/>
    <p:sldLayoutId id="2147484677" r:id="rId507"/>
    <p:sldLayoutId id="2147484678" r:id="rId508"/>
    <p:sldLayoutId id="2147484679" r:id="rId509"/>
    <p:sldLayoutId id="2147484680" r:id="rId510"/>
    <p:sldLayoutId id="2147484681" r:id="rId511"/>
    <p:sldLayoutId id="2147484682" r:id="rId512"/>
    <p:sldLayoutId id="2147484683" r:id="rId513"/>
    <p:sldLayoutId id="2147484684" r:id="rId514"/>
    <p:sldLayoutId id="2147484685" r:id="rId515"/>
    <p:sldLayoutId id="2147484686" r:id="rId516"/>
    <p:sldLayoutId id="2147484687" r:id="rId517"/>
    <p:sldLayoutId id="2147484688" r:id="rId518"/>
    <p:sldLayoutId id="2147484689" r:id="rId519"/>
    <p:sldLayoutId id="2147484690" r:id="rId520"/>
    <p:sldLayoutId id="2147484691" r:id="rId521"/>
    <p:sldLayoutId id="2147484692" r:id="rId522"/>
    <p:sldLayoutId id="2147484693" r:id="rId523"/>
    <p:sldLayoutId id="2147484694" r:id="rId524"/>
    <p:sldLayoutId id="2147484695" r:id="rId525"/>
    <p:sldLayoutId id="2147484696" r:id="rId526"/>
    <p:sldLayoutId id="2147484697" r:id="rId527"/>
    <p:sldLayoutId id="2147484698" r:id="rId528"/>
    <p:sldLayoutId id="2147484699" r:id="rId529"/>
    <p:sldLayoutId id="2147484700" r:id="rId530"/>
    <p:sldLayoutId id="2147484713" r:id="rId531"/>
    <p:sldLayoutId id="2147484990" r:id="rId532"/>
    <p:sldLayoutId id="2147484991" r:id="rId533"/>
    <p:sldLayoutId id="2147484992" r:id="rId534"/>
    <p:sldLayoutId id="2147484993" r:id="rId535"/>
    <p:sldLayoutId id="2147484994" r:id="rId536"/>
    <p:sldLayoutId id="2147484995" r:id="rId537"/>
    <p:sldLayoutId id="2147484996" r:id="rId538"/>
    <p:sldLayoutId id="2147484997" r:id="rId539"/>
    <p:sldLayoutId id="2147484998" r:id="rId540"/>
    <p:sldLayoutId id="2147484999" r:id="rId541"/>
    <p:sldLayoutId id="2147485000" r:id="rId542"/>
    <p:sldLayoutId id="2147485001" r:id="rId543"/>
    <p:sldLayoutId id="2147485002" r:id="rId544"/>
    <p:sldLayoutId id="2147485003" r:id="rId545"/>
    <p:sldLayoutId id="2147485004" r:id="rId546"/>
    <p:sldLayoutId id="2147485005" r:id="rId547"/>
    <p:sldLayoutId id="2147485006" r:id="rId548"/>
    <p:sldLayoutId id="2147485007" r:id="rId549"/>
    <p:sldLayoutId id="2147485008" r:id="rId550"/>
    <p:sldLayoutId id="2147485026" r:id="rId551"/>
    <p:sldLayoutId id="2147485027" r:id="rId552"/>
    <p:sldLayoutId id="2147485028" r:id="rId553"/>
    <p:sldLayoutId id="2147485029" r:id="rId554"/>
    <p:sldLayoutId id="2147485030" r:id="rId555"/>
    <p:sldLayoutId id="2147485031" r:id="rId556"/>
    <p:sldLayoutId id="2147485032" r:id="rId557"/>
    <p:sldLayoutId id="2147485033" r:id="rId558"/>
    <p:sldLayoutId id="2147485034" r:id="rId559"/>
    <p:sldLayoutId id="2147485035" r:id="rId560"/>
    <p:sldLayoutId id="2147485036" r:id="rId561"/>
    <p:sldLayoutId id="2147485037" r:id="rId562"/>
    <p:sldLayoutId id="2147485038" r:id="rId563"/>
    <p:sldLayoutId id="2147485039" r:id="rId564"/>
    <p:sldLayoutId id="2147485040" r:id="rId565"/>
    <p:sldLayoutId id="2147485041" r:id="rId566"/>
    <p:sldLayoutId id="2147485042" r:id="rId567"/>
    <p:sldLayoutId id="2147485043" r:id="rId568"/>
    <p:sldLayoutId id="2147485044" r:id="rId569"/>
    <p:sldLayoutId id="2147485100" r:id="rId570"/>
    <p:sldLayoutId id="2147485101" r:id="rId571"/>
    <p:sldLayoutId id="2147485102" r:id="rId572"/>
    <p:sldLayoutId id="2147485103" r:id="rId573"/>
    <p:sldLayoutId id="2147485104" r:id="rId574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  <p:sldLayoutId id="2147485178" r:id="rId12"/>
    <p:sldLayoutId id="2147485325" r:id="rId13"/>
    <p:sldLayoutId id="2147485326" r:id="rId14"/>
    <p:sldLayoutId id="2147485327" r:id="rId15"/>
    <p:sldLayoutId id="2147485328" r:id="rId16"/>
    <p:sldLayoutId id="2147485329" r:id="rId17"/>
    <p:sldLayoutId id="2147485330" r:id="rId18"/>
    <p:sldLayoutId id="2147485331" r:id="rId19"/>
    <p:sldLayoutId id="2147485332" r:id="rId20"/>
    <p:sldLayoutId id="2147485334" r:id="rId21"/>
    <p:sldLayoutId id="2147485335" r:id="rId22"/>
    <p:sldLayoutId id="2147485336" r:id="rId23"/>
    <p:sldLayoutId id="2147485337" r:id="rId24"/>
    <p:sldLayoutId id="2147485338" r:id="rId25"/>
    <p:sldLayoutId id="2147485339" r:id="rId26"/>
    <p:sldLayoutId id="2147485340" r:id="rId27"/>
    <p:sldLayoutId id="2147485341" r:id="rId28"/>
    <p:sldLayoutId id="2147485342" r:id="rId29"/>
    <p:sldLayoutId id="2147485343" r:id="rId30"/>
    <p:sldLayoutId id="2147485344" r:id="rId31"/>
    <p:sldLayoutId id="2147485345" r:id="rId32"/>
    <p:sldLayoutId id="2147485347" r:id="rId33"/>
    <p:sldLayoutId id="2147485348" r:id="rId34"/>
    <p:sldLayoutId id="2147485349" r:id="rId35"/>
    <p:sldLayoutId id="2147485350" r:id="rId36"/>
    <p:sldLayoutId id="2147485351" r:id="rId37"/>
    <p:sldLayoutId id="2147485352" r:id="rId38"/>
    <p:sldLayoutId id="2147485353" r:id="rId39"/>
    <p:sldLayoutId id="2147485354" r:id="rId40"/>
    <p:sldLayoutId id="2147485355" r:id="rId41"/>
    <p:sldLayoutId id="2147485356" r:id="rId42"/>
    <p:sldLayoutId id="2147485357" r:id="rId43"/>
    <p:sldLayoutId id="2147485358" r:id="rId44"/>
    <p:sldLayoutId id="2147485359" r:id="rId45"/>
    <p:sldLayoutId id="2147485360" r:id="rId46"/>
    <p:sldLayoutId id="2147485361" r:id="rId47"/>
    <p:sldLayoutId id="2147485362" r:id="rId48"/>
    <p:sldLayoutId id="2147485363" r:id="rId49"/>
    <p:sldLayoutId id="2147485364" r:id="rId50"/>
    <p:sldLayoutId id="2147485365" r:id="rId51"/>
    <p:sldLayoutId id="2147485366" r:id="rId52"/>
    <p:sldLayoutId id="2147485367" r:id="rId53"/>
    <p:sldLayoutId id="2147485368" r:id="rId54"/>
    <p:sldLayoutId id="2147485369" r:id="rId55"/>
    <p:sldLayoutId id="2147485370" r:id="rId56"/>
    <p:sldLayoutId id="2147485371" r:id="rId57"/>
    <p:sldLayoutId id="2147485372" r:id="rId58"/>
    <p:sldLayoutId id="2147485373" r:id="rId59"/>
    <p:sldLayoutId id="2147485374" r:id="rId60"/>
    <p:sldLayoutId id="2147485375" r:id="rId61"/>
    <p:sldLayoutId id="2147485376" r:id="rId62"/>
    <p:sldLayoutId id="2147485377" r:id="rId63"/>
    <p:sldLayoutId id="2147485378" r:id="rId64"/>
    <p:sldLayoutId id="2147485379" r:id="rId65"/>
    <p:sldLayoutId id="2147485380" r:id="rId66"/>
    <p:sldLayoutId id="2147485381" r:id="rId67"/>
    <p:sldLayoutId id="2147485382" r:id="rId68"/>
    <p:sldLayoutId id="2147485383" r:id="rId69"/>
    <p:sldLayoutId id="2147485384" r:id="rId70"/>
    <p:sldLayoutId id="2147485385" r:id="rId71"/>
    <p:sldLayoutId id="2147485386" r:id="rId72"/>
    <p:sldLayoutId id="2147485387" r:id="rId73"/>
    <p:sldLayoutId id="2147485388" r:id="rId74"/>
    <p:sldLayoutId id="2147485389" r:id="rId75"/>
    <p:sldLayoutId id="2147485391" r:id="rId76"/>
    <p:sldLayoutId id="2147485392" r:id="rId77"/>
    <p:sldLayoutId id="2147485393" r:id="rId78"/>
    <p:sldLayoutId id="2147485394" r:id="rId79"/>
    <p:sldLayoutId id="2147485395" r:id="rId80"/>
    <p:sldLayoutId id="2147485396" r:id="rId81"/>
    <p:sldLayoutId id="2147485397" r:id="rId82"/>
    <p:sldLayoutId id="2147485398" r:id="rId83"/>
    <p:sldLayoutId id="2147485399" r:id="rId84"/>
    <p:sldLayoutId id="2147485400" r:id="rId85"/>
    <p:sldLayoutId id="2147485401" r:id="rId86"/>
    <p:sldLayoutId id="2147485402" r:id="rId87"/>
    <p:sldLayoutId id="2147485403" r:id="rId88"/>
    <p:sldLayoutId id="2147485404" r:id="rId89"/>
    <p:sldLayoutId id="2147485405" r:id="rId90"/>
    <p:sldLayoutId id="2147485406" r:id="rId91"/>
    <p:sldLayoutId id="2147485407" r:id="rId92"/>
    <p:sldLayoutId id="2147485408" r:id="rId93"/>
    <p:sldLayoutId id="2147485409" r:id="rId94"/>
    <p:sldLayoutId id="2147485410" r:id="rId95"/>
    <p:sldLayoutId id="2147485411" r:id="rId96"/>
    <p:sldLayoutId id="2147485412" r:id="rId97"/>
    <p:sldLayoutId id="2147485413" r:id="rId98"/>
    <p:sldLayoutId id="2147485414" r:id="rId99"/>
    <p:sldLayoutId id="2147485415" r:id="rId100"/>
    <p:sldLayoutId id="2147485416" r:id="rId101"/>
    <p:sldLayoutId id="2147485417" r:id="rId102"/>
    <p:sldLayoutId id="2147485418" r:id="rId103"/>
    <p:sldLayoutId id="2147485419" r:id="rId104"/>
    <p:sldLayoutId id="2147485420" r:id="rId105"/>
    <p:sldLayoutId id="2147485421" r:id="rId106"/>
    <p:sldLayoutId id="2147485422" r:id="rId107"/>
    <p:sldLayoutId id="2147485423" r:id="rId108"/>
    <p:sldLayoutId id="2147485424" r:id="rId109"/>
    <p:sldLayoutId id="2147485425" r:id="rId110"/>
    <p:sldLayoutId id="2147485426" r:id="rId111"/>
    <p:sldLayoutId id="2147485427" r:id="rId112"/>
    <p:sldLayoutId id="2147485428" r:id="rId113"/>
    <p:sldLayoutId id="2147485429" r:id="rId114"/>
    <p:sldLayoutId id="2147485430" r:id="rId115"/>
    <p:sldLayoutId id="2147485431" r:id="rId116"/>
    <p:sldLayoutId id="2147485432" r:id="rId117"/>
    <p:sldLayoutId id="2147485433" r:id="rId118"/>
    <p:sldLayoutId id="2147485434" r:id="rId119"/>
    <p:sldLayoutId id="2147485435" r:id="rId120"/>
    <p:sldLayoutId id="2147485436" r:id="rId121"/>
    <p:sldLayoutId id="2147485437" r:id="rId122"/>
    <p:sldLayoutId id="2147485438" r:id="rId123"/>
    <p:sldLayoutId id="2147485439" r:id="rId124"/>
    <p:sldLayoutId id="2147485440" r:id="rId125"/>
    <p:sldLayoutId id="2147485441" r:id="rId126"/>
    <p:sldLayoutId id="2147485442" r:id="rId127"/>
    <p:sldLayoutId id="2147485443" r:id="rId128"/>
    <p:sldLayoutId id="2147485444" r:id="rId129"/>
    <p:sldLayoutId id="2147485445" r:id="rId130"/>
    <p:sldLayoutId id="2147485446" r:id="rId131"/>
    <p:sldLayoutId id="2147485447" r:id="rId132"/>
    <p:sldLayoutId id="2147485448" r:id="rId133"/>
    <p:sldLayoutId id="2147485449" r:id="rId134"/>
    <p:sldLayoutId id="2147485450" r:id="rId135"/>
    <p:sldLayoutId id="2147485451" r:id="rId136"/>
    <p:sldLayoutId id="2147485452" r:id="rId137"/>
    <p:sldLayoutId id="2147485453" r:id="rId138"/>
    <p:sldLayoutId id="2147485454" r:id="rId139"/>
    <p:sldLayoutId id="2147485455" r:id="rId140"/>
    <p:sldLayoutId id="2147485456" r:id="rId141"/>
    <p:sldLayoutId id="2147485457" r:id="rId142"/>
    <p:sldLayoutId id="2147485458" r:id="rId143"/>
    <p:sldLayoutId id="2147485459" r:id="rId144"/>
    <p:sldLayoutId id="2147485460" r:id="rId145"/>
    <p:sldLayoutId id="2147485461" r:id="rId146"/>
    <p:sldLayoutId id="2147485462" r:id="rId147"/>
    <p:sldLayoutId id="2147485463" r:id="rId148"/>
    <p:sldLayoutId id="2147485464" r:id="rId149"/>
    <p:sldLayoutId id="2147485465" r:id="rId150"/>
    <p:sldLayoutId id="2147485466" r:id="rId151"/>
    <p:sldLayoutId id="2147485467" r:id="rId152"/>
    <p:sldLayoutId id="2147485468" r:id="rId153"/>
    <p:sldLayoutId id="2147485469" r:id="rId154"/>
    <p:sldLayoutId id="2147485470" r:id="rId155"/>
    <p:sldLayoutId id="2147485471" r:id="rId156"/>
    <p:sldLayoutId id="2147485472" r:id="rId157"/>
    <p:sldLayoutId id="2147485473" r:id="rId158"/>
    <p:sldLayoutId id="2147485474" r:id="rId159"/>
    <p:sldLayoutId id="2147485475" r:id="rId160"/>
    <p:sldLayoutId id="2147485476" r:id="rId161"/>
    <p:sldLayoutId id="2147485477" r:id="rId162"/>
    <p:sldLayoutId id="2147485478" r:id="rId163"/>
    <p:sldLayoutId id="2147485479" r:id="rId164"/>
    <p:sldLayoutId id="2147485480" r:id="rId165"/>
    <p:sldLayoutId id="2147485481" r:id="rId166"/>
    <p:sldLayoutId id="2147485482" r:id="rId167"/>
    <p:sldLayoutId id="2147485483" r:id="rId168"/>
    <p:sldLayoutId id="2147485484" r:id="rId169"/>
    <p:sldLayoutId id="2147485485" r:id="rId170"/>
    <p:sldLayoutId id="2147485486" r:id="rId171"/>
    <p:sldLayoutId id="2147485487" r:id="rId172"/>
    <p:sldLayoutId id="2147485488" r:id="rId173"/>
    <p:sldLayoutId id="2147485489" r:id="rId174"/>
    <p:sldLayoutId id="2147485490" r:id="rId175"/>
    <p:sldLayoutId id="2147485491" r:id="rId176"/>
    <p:sldLayoutId id="2147485492" r:id="rId177"/>
    <p:sldLayoutId id="2147485493" r:id="rId178"/>
    <p:sldLayoutId id="2147485494" r:id="rId179"/>
    <p:sldLayoutId id="2147485495" r:id="rId180"/>
    <p:sldLayoutId id="2147485496" r:id="rId181"/>
    <p:sldLayoutId id="2147485497" r:id="rId182"/>
    <p:sldLayoutId id="2147485498" r:id="rId183"/>
    <p:sldLayoutId id="2147485499" r:id="rId184"/>
    <p:sldLayoutId id="2147485500" r:id="rId185"/>
    <p:sldLayoutId id="2147485501" r:id="rId186"/>
    <p:sldLayoutId id="2147485502" r:id="rId187"/>
    <p:sldLayoutId id="2147485503" r:id="rId188"/>
    <p:sldLayoutId id="2147485504" r:id="rId189"/>
    <p:sldLayoutId id="2147485505" r:id="rId190"/>
    <p:sldLayoutId id="2147485506" r:id="rId191"/>
    <p:sldLayoutId id="2147485507" r:id="rId192"/>
    <p:sldLayoutId id="2147485508" r:id="rId193"/>
    <p:sldLayoutId id="2147485509" r:id="rId194"/>
    <p:sldLayoutId id="2147485510" r:id="rId195"/>
    <p:sldLayoutId id="2147485511" r:id="rId196"/>
    <p:sldLayoutId id="2147485512" r:id="rId197"/>
    <p:sldLayoutId id="2147485513" r:id="rId198"/>
    <p:sldLayoutId id="2147485514" r:id="rId199"/>
    <p:sldLayoutId id="2147485515" r:id="rId200"/>
    <p:sldLayoutId id="2147485516" r:id="rId201"/>
    <p:sldLayoutId id="2147485517" r:id="rId202"/>
    <p:sldLayoutId id="2147485519" r:id="rId203"/>
    <p:sldLayoutId id="2147485520" r:id="rId204"/>
    <p:sldLayoutId id="2147485521" r:id="rId205"/>
    <p:sldLayoutId id="2147485522" r:id="rId206"/>
    <p:sldLayoutId id="2147485523" r:id="rId207"/>
    <p:sldLayoutId id="2147485524" r:id="rId208"/>
    <p:sldLayoutId id="2147485525" r:id="rId209"/>
    <p:sldLayoutId id="2147485526" r:id="rId210"/>
    <p:sldLayoutId id="2147485527" r:id="rId211"/>
    <p:sldLayoutId id="2147485528" r:id="rId212"/>
    <p:sldLayoutId id="2147485529" r:id="rId213"/>
    <p:sldLayoutId id="2147485530" r:id="rId214"/>
    <p:sldLayoutId id="2147485531" r:id="rId215"/>
    <p:sldLayoutId id="2147485532" r:id="rId216"/>
    <p:sldLayoutId id="2147485533" r:id="rId217"/>
    <p:sldLayoutId id="2147485534" r:id="rId218"/>
    <p:sldLayoutId id="2147485535" r:id="rId219"/>
    <p:sldLayoutId id="2147485536" r:id="rId220"/>
    <p:sldLayoutId id="2147485537" r:id="rId221"/>
    <p:sldLayoutId id="2147485538" r:id="rId222"/>
    <p:sldLayoutId id="2147485539" r:id="rId223"/>
    <p:sldLayoutId id="2147485540" r:id="rId224"/>
    <p:sldLayoutId id="2147485541" r:id="rId225"/>
    <p:sldLayoutId id="2147485542" r:id="rId226"/>
    <p:sldLayoutId id="2147485543" r:id="rId227"/>
    <p:sldLayoutId id="2147485544" r:id="rId228"/>
    <p:sldLayoutId id="2147485545" r:id="rId229"/>
    <p:sldLayoutId id="2147485546" r:id="rId230"/>
    <p:sldLayoutId id="2147485547" r:id="rId231"/>
    <p:sldLayoutId id="2147485548" r:id="rId232"/>
    <p:sldLayoutId id="2147485549" r:id="rId233"/>
    <p:sldLayoutId id="2147485550" r:id="rId234"/>
    <p:sldLayoutId id="2147485551" r:id="rId235"/>
    <p:sldLayoutId id="2147485552" r:id="rId236"/>
    <p:sldLayoutId id="2147485553" r:id="rId237"/>
    <p:sldLayoutId id="2147485554" r:id="rId238"/>
    <p:sldLayoutId id="2147485555" r:id="rId239"/>
    <p:sldLayoutId id="2147485556" r:id="rId240"/>
    <p:sldLayoutId id="2147485557" r:id="rId241"/>
    <p:sldLayoutId id="2147485558" r:id="rId242"/>
    <p:sldLayoutId id="2147485559" r:id="rId243"/>
    <p:sldLayoutId id="2147485560" r:id="rId244"/>
    <p:sldLayoutId id="2147485561" r:id="rId245"/>
    <p:sldLayoutId id="2147485562" r:id="rId246"/>
    <p:sldLayoutId id="2147485563" r:id="rId247"/>
    <p:sldLayoutId id="2147485564" r:id="rId248"/>
    <p:sldLayoutId id="2147485565" r:id="rId249"/>
    <p:sldLayoutId id="2147485566" r:id="rId250"/>
    <p:sldLayoutId id="2147485567" r:id="rId251"/>
    <p:sldLayoutId id="2147485568" r:id="rId252"/>
    <p:sldLayoutId id="2147485569" r:id="rId253"/>
    <p:sldLayoutId id="2147485570" r:id="rId254"/>
    <p:sldLayoutId id="2147485571" r:id="rId255"/>
    <p:sldLayoutId id="2147485572" r:id="rId256"/>
    <p:sldLayoutId id="2147485573" r:id="rId257"/>
    <p:sldLayoutId id="2147485574" r:id="rId258"/>
    <p:sldLayoutId id="2147485575" r:id="rId259"/>
    <p:sldLayoutId id="2147485576" r:id="rId260"/>
    <p:sldLayoutId id="2147485577" r:id="rId261"/>
    <p:sldLayoutId id="2147485578" r:id="rId262"/>
    <p:sldLayoutId id="2147485579" r:id="rId263"/>
    <p:sldLayoutId id="2147485580" r:id="rId264"/>
    <p:sldLayoutId id="2147485581" r:id="rId265"/>
    <p:sldLayoutId id="2147485582" r:id="rId266"/>
    <p:sldLayoutId id="2147485583" r:id="rId267"/>
    <p:sldLayoutId id="2147485584" r:id="rId268"/>
    <p:sldLayoutId id="2147485585" r:id="rId269"/>
    <p:sldLayoutId id="2147485586" r:id="rId270"/>
    <p:sldLayoutId id="2147485587" r:id="rId271"/>
    <p:sldLayoutId id="2147485588" r:id="rId272"/>
    <p:sldLayoutId id="2147485589" r:id="rId273"/>
    <p:sldLayoutId id="2147485590" r:id="rId274"/>
    <p:sldLayoutId id="2147485591" r:id="rId275"/>
    <p:sldLayoutId id="2147485592" r:id="rId276"/>
    <p:sldLayoutId id="2147485593" r:id="rId277"/>
    <p:sldLayoutId id="2147485594" r:id="rId278"/>
    <p:sldLayoutId id="2147485595" r:id="rId279"/>
    <p:sldLayoutId id="2147485596" r:id="rId280"/>
    <p:sldLayoutId id="2147485597" r:id="rId281"/>
    <p:sldLayoutId id="2147485598" r:id="rId282"/>
    <p:sldLayoutId id="2147485599" r:id="rId283"/>
    <p:sldLayoutId id="2147485600" r:id="rId284"/>
    <p:sldLayoutId id="2147485601" r:id="rId285"/>
    <p:sldLayoutId id="2147485602" r:id="rId286"/>
    <p:sldLayoutId id="2147485603" r:id="rId287"/>
    <p:sldLayoutId id="2147485604" r:id="rId288"/>
    <p:sldLayoutId id="2147485605" r:id="rId289"/>
    <p:sldLayoutId id="2147485606" r:id="rId290"/>
    <p:sldLayoutId id="2147485607" r:id="rId291"/>
    <p:sldLayoutId id="2147485608" r:id="rId292"/>
    <p:sldLayoutId id="2147485609" r:id="rId293"/>
    <p:sldLayoutId id="2147485610" r:id="rId294"/>
    <p:sldLayoutId id="2147485611" r:id="rId295"/>
    <p:sldLayoutId id="2147485612" r:id="rId296"/>
    <p:sldLayoutId id="2147485615" r:id="rId297"/>
    <p:sldLayoutId id="2147485616" r:id="rId298"/>
    <p:sldLayoutId id="2147485617" r:id="rId299"/>
    <p:sldLayoutId id="2147485618" r:id="rId300"/>
    <p:sldLayoutId id="2147485619" r:id="rId301"/>
    <p:sldLayoutId id="2147485620" r:id="rId302"/>
    <p:sldLayoutId id="2147485621" r:id="rId303"/>
    <p:sldLayoutId id="2147485622" r:id="rId304"/>
    <p:sldLayoutId id="2147485623" r:id="rId305"/>
    <p:sldLayoutId id="2147485624" r:id="rId306"/>
    <p:sldLayoutId id="2147485625" r:id="rId307"/>
    <p:sldLayoutId id="2147485626" r:id="rId308"/>
    <p:sldLayoutId id="2147485627" r:id="rId309"/>
    <p:sldLayoutId id="2147485628" r:id="rId310"/>
    <p:sldLayoutId id="2147485629" r:id="rId311"/>
    <p:sldLayoutId id="2147485630" r:id="rId312"/>
    <p:sldLayoutId id="2147485631" r:id="rId313"/>
    <p:sldLayoutId id="2147485632" r:id="rId314"/>
    <p:sldLayoutId id="2147485633" r:id="rId315"/>
    <p:sldLayoutId id="2147485634" r:id="rId316"/>
    <p:sldLayoutId id="2147485635" r:id="rId317"/>
    <p:sldLayoutId id="2147485636" r:id="rId318"/>
    <p:sldLayoutId id="2147485637" r:id="rId319"/>
    <p:sldLayoutId id="2147485638" r:id="rId320"/>
    <p:sldLayoutId id="2147485639" r:id="rId321"/>
    <p:sldLayoutId id="2147485640" r:id="rId322"/>
    <p:sldLayoutId id="2147485641" r:id="rId323"/>
    <p:sldLayoutId id="2147485642" r:id="rId324"/>
    <p:sldLayoutId id="2147485643" r:id="rId325"/>
    <p:sldLayoutId id="2147485644" r:id="rId326"/>
    <p:sldLayoutId id="2147485645" r:id="rId327"/>
    <p:sldLayoutId id="2147485646" r:id="rId328"/>
    <p:sldLayoutId id="2147485647" r:id="rId329"/>
    <p:sldLayoutId id="2147485648" r:id="rId330"/>
    <p:sldLayoutId id="2147485649" r:id="rId331"/>
    <p:sldLayoutId id="2147485650" r:id="rId332"/>
    <p:sldLayoutId id="2147485651" r:id="rId333"/>
    <p:sldLayoutId id="2147485652" r:id="rId334"/>
    <p:sldLayoutId id="2147485653" r:id="rId335"/>
    <p:sldLayoutId id="2147485654" r:id="rId336"/>
    <p:sldLayoutId id="2147485655" r:id="rId337"/>
    <p:sldLayoutId id="2147485656" r:id="rId338"/>
    <p:sldLayoutId id="2147485657" r:id="rId339"/>
    <p:sldLayoutId id="2147485658" r:id="rId340"/>
    <p:sldLayoutId id="2147485659" r:id="rId341"/>
    <p:sldLayoutId id="2147485660" r:id="rId342"/>
    <p:sldLayoutId id="2147485661" r:id="rId343"/>
    <p:sldLayoutId id="2147485662" r:id="rId344"/>
    <p:sldLayoutId id="2147485663" r:id="rId345"/>
    <p:sldLayoutId id="2147485664" r:id="rId346"/>
    <p:sldLayoutId id="2147485665" r:id="rId347"/>
    <p:sldLayoutId id="2147485666" r:id="rId348"/>
    <p:sldLayoutId id="2147485667" r:id="rId349"/>
    <p:sldLayoutId id="2147485668" r:id="rId350"/>
    <p:sldLayoutId id="2147485669" r:id="rId351"/>
    <p:sldLayoutId id="2147485670" r:id="rId352"/>
    <p:sldLayoutId id="2147485671" r:id="rId353"/>
    <p:sldLayoutId id="2147485672" r:id="rId354"/>
    <p:sldLayoutId id="2147485673" r:id="rId355"/>
    <p:sldLayoutId id="2147485674" r:id="rId356"/>
    <p:sldLayoutId id="2147485675" r:id="rId357"/>
    <p:sldLayoutId id="2147485676" r:id="rId358"/>
    <p:sldLayoutId id="2147485677" r:id="rId359"/>
    <p:sldLayoutId id="2147485678" r:id="rId360"/>
    <p:sldLayoutId id="2147485679" r:id="rId361"/>
    <p:sldLayoutId id="2147485680" r:id="rId362"/>
    <p:sldLayoutId id="2147485681" r:id="rId363"/>
    <p:sldLayoutId id="2147485682" r:id="rId364"/>
    <p:sldLayoutId id="2147485683" r:id="rId365"/>
    <p:sldLayoutId id="2147485684" r:id="rId366"/>
    <p:sldLayoutId id="2147485685" r:id="rId367"/>
    <p:sldLayoutId id="2147485686" r:id="rId368"/>
    <p:sldLayoutId id="2147485687" r:id="rId369"/>
    <p:sldLayoutId id="2147485688" r:id="rId370"/>
    <p:sldLayoutId id="2147485689" r:id="rId371"/>
    <p:sldLayoutId id="2147485690" r:id="rId372"/>
    <p:sldLayoutId id="2147485691" r:id="rId373"/>
    <p:sldLayoutId id="2147485692" r:id="rId374"/>
    <p:sldLayoutId id="2147485693" r:id="rId375"/>
    <p:sldLayoutId id="2147485694" r:id="rId376"/>
    <p:sldLayoutId id="2147485695" r:id="rId377"/>
    <p:sldLayoutId id="2147485696" r:id="rId378"/>
    <p:sldLayoutId id="2147485697" r:id="rId379"/>
    <p:sldLayoutId id="2147485698" r:id="rId380"/>
    <p:sldLayoutId id="2147485699" r:id="rId381"/>
    <p:sldLayoutId id="2147485700" r:id="rId382"/>
    <p:sldLayoutId id="2147485701" r:id="rId383"/>
    <p:sldLayoutId id="2147485702" r:id="rId384"/>
    <p:sldLayoutId id="2147485703" r:id="rId385"/>
    <p:sldLayoutId id="2147485704" r:id="rId386"/>
    <p:sldLayoutId id="2147485705" r:id="rId387"/>
    <p:sldLayoutId id="2147485706" r:id="rId388"/>
    <p:sldLayoutId id="2147485707" r:id="rId389"/>
    <p:sldLayoutId id="2147485708" r:id="rId390"/>
    <p:sldLayoutId id="2147485709" r:id="rId391"/>
    <p:sldLayoutId id="2147485710" r:id="rId392"/>
    <p:sldLayoutId id="2147485711" r:id="rId393"/>
    <p:sldLayoutId id="2147485712" r:id="rId394"/>
    <p:sldLayoutId id="2147485713" r:id="rId395"/>
    <p:sldLayoutId id="2147485714" r:id="rId396"/>
    <p:sldLayoutId id="2147485715" r:id="rId397"/>
    <p:sldLayoutId id="2147485716" r:id="rId398"/>
    <p:sldLayoutId id="2147485717" r:id="rId399"/>
    <p:sldLayoutId id="2147485718" r:id="rId400"/>
    <p:sldLayoutId id="2147485719" r:id="rId401"/>
    <p:sldLayoutId id="2147485720" r:id="rId402"/>
    <p:sldLayoutId id="2147485721" r:id="rId403"/>
    <p:sldLayoutId id="2147485722" r:id="rId404"/>
    <p:sldLayoutId id="2147485723" r:id="rId405"/>
    <p:sldLayoutId id="2147485724" r:id="rId406"/>
    <p:sldLayoutId id="2147485725" r:id="rId407"/>
    <p:sldLayoutId id="2147485726" r:id="rId408"/>
    <p:sldLayoutId id="2147485727" r:id="rId409"/>
    <p:sldLayoutId id="2147485728" r:id="rId410"/>
    <p:sldLayoutId id="2147485729" r:id="rId411"/>
    <p:sldLayoutId id="2147485730" r:id="rId412"/>
    <p:sldLayoutId id="2147485731" r:id="rId413"/>
    <p:sldLayoutId id="2147485732" r:id="rId414"/>
    <p:sldLayoutId id="2147485733" r:id="rId415"/>
    <p:sldLayoutId id="2147485734" r:id="rId416"/>
    <p:sldLayoutId id="2147485735" r:id="rId417"/>
    <p:sldLayoutId id="2147485736" r:id="rId418"/>
    <p:sldLayoutId id="2147485737" r:id="rId419"/>
    <p:sldLayoutId id="2147485738" r:id="rId420"/>
    <p:sldLayoutId id="2147485739" r:id="rId421"/>
    <p:sldLayoutId id="2147485740" r:id="rId422"/>
    <p:sldLayoutId id="2147485741" r:id="rId423"/>
    <p:sldLayoutId id="2147485742" r:id="rId424"/>
    <p:sldLayoutId id="2147485743" r:id="rId425"/>
    <p:sldLayoutId id="2147485744" r:id="rId426"/>
    <p:sldLayoutId id="2147485745" r:id="rId427"/>
    <p:sldLayoutId id="2147485746" r:id="rId428"/>
    <p:sldLayoutId id="2147485747" r:id="rId429"/>
    <p:sldLayoutId id="2147485748" r:id="rId430"/>
    <p:sldLayoutId id="2147485749" r:id="rId431"/>
    <p:sldLayoutId id="2147485750" r:id="rId432"/>
    <p:sldLayoutId id="2147485751" r:id="rId433"/>
    <p:sldLayoutId id="2147485752" r:id="rId434"/>
    <p:sldLayoutId id="2147485753" r:id="rId435"/>
    <p:sldLayoutId id="2147485754" r:id="rId436"/>
    <p:sldLayoutId id="2147485755" r:id="rId437"/>
    <p:sldLayoutId id="2147485756" r:id="rId438"/>
    <p:sldLayoutId id="2147485757" r:id="rId439"/>
    <p:sldLayoutId id="2147485758" r:id="rId440"/>
    <p:sldLayoutId id="2147485759" r:id="rId441"/>
    <p:sldLayoutId id="2147485760" r:id="rId442"/>
    <p:sldLayoutId id="2147485761" r:id="rId443"/>
    <p:sldLayoutId id="2147485762" r:id="rId444"/>
    <p:sldLayoutId id="2147485763" r:id="rId445"/>
    <p:sldLayoutId id="2147485764" r:id="rId446"/>
    <p:sldLayoutId id="2147485765" r:id="rId447"/>
    <p:sldLayoutId id="2147485766" r:id="rId448"/>
    <p:sldLayoutId id="2147485767" r:id="rId449"/>
    <p:sldLayoutId id="2147485768" r:id="rId450"/>
    <p:sldLayoutId id="2147485769" r:id="rId451"/>
    <p:sldLayoutId id="2147485770" r:id="rId452"/>
    <p:sldLayoutId id="2147485771" r:id="rId453"/>
    <p:sldLayoutId id="2147485772" r:id="rId454"/>
    <p:sldLayoutId id="2147485773" r:id="rId455"/>
    <p:sldLayoutId id="2147485774" r:id="rId456"/>
    <p:sldLayoutId id="2147485775" r:id="rId457"/>
    <p:sldLayoutId id="2147485776" r:id="rId458"/>
    <p:sldLayoutId id="2147485777" r:id="rId459"/>
    <p:sldLayoutId id="2147485778" r:id="rId460"/>
    <p:sldLayoutId id="2147485779" r:id="rId461"/>
    <p:sldLayoutId id="2147485780" r:id="rId462"/>
    <p:sldLayoutId id="2147485781" r:id="rId463"/>
    <p:sldLayoutId id="2147485782" r:id="rId464"/>
    <p:sldLayoutId id="2147485783" r:id="rId465"/>
    <p:sldLayoutId id="2147485784" r:id="rId466"/>
    <p:sldLayoutId id="2147485785" r:id="rId467"/>
    <p:sldLayoutId id="2147485786" r:id="rId468"/>
    <p:sldLayoutId id="2147485787" r:id="rId469"/>
    <p:sldLayoutId id="2147485788" r:id="rId470"/>
    <p:sldLayoutId id="2147485789" r:id="rId471"/>
    <p:sldLayoutId id="2147485790" r:id="rId472"/>
    <p:sldLayoutId id="2147485791" r:id="rId473"/>
    <p:sldLayoutId id="2147485792" r:id="rId474"/>
    <p:sldLayoutId id="2147485793" r:id="rId475"/>
    <p:sldLayoutId id="2147485794" r:id="rId476"/>
    <p:sldLayoutId id="2147485795" r:id="rId477"/>
    <p:sldLayoutId id="2147485796" r:id="rId478"/>
    <p:sldLayoutId id="2147485797" r:id="rId479"/>
    <p:sldLayoutId id="2147485798" r:id="rId480"/>
    <p:sldLayoutId id="2147485799" r:id="rId481"/>
    <p:sldLayoutId id="2147485800" r:id="rId482"/>
    <p:sldLayoutId id="2147485801" r:id="rId483"/>
    <p:sldLayoutId id="2147485802" r:id="rId484"/>
    <p:sldLayoutId id="2147485803" r:id="rId485"/>
    <p:sldLayoutId id="2147485804" r:id="rId486"/>
    <p:sldLayoutId id="2147485805" r:id="rId487"/>
    <p:sldLayoutId id="2147485806" r:id="rId488"/>
    <p:sldLayoutId id="2147485807" r:id="rId489"/>
    <p:sldLayoutId id="2147485808" r:id="rId490"/>
    <p:sldLayoutId id="2147485809" r:id="rId491"/>
    <p:sldLayoutId id="2147485810" r:id="rId492"/>
    <p:sldLayoutId id="2147485811" r:id="rId493"/>
    <p:sldLayoutId id="2147485812" r:id="rId494"/>
    <p:sldLayoutId id="2147485813" r:id="rId495"/>
    <p:sldLayoutId id="2147485814" r:id="rId496"/>
    <p:sldLayoutId id="2147485815" r:id="rId497"/>
    <p:sldLayoutId id="2147485816" r:id="rId498"/>
    <p:sldLayoutId id="2147485817" r:id="rId499"/>
    <p:sldLayoutId id="2147485818" r:id="rId500"/>
    <p:sldLayoutId id="2147485819" r:id="rId501"/>
    <p:sldLayoutId id="2147485820" r:id="rId502"/>
    <p:sldLayoutId id="2147485821" r:id="rId503"/>
    <p:sldLayoutId id="2147485822" r:id="rId504"/>
    <p:sldLayoutId id="2147485823" r:id="rId505"/>
    <p:sldLayoutId id="2147485824" r:id="rId506"/>
    <p:sldLayoutId id="2147485825" r:id="rId507"/>
    <p:sldLayoutId id="2147485826" r:id="rId508"/>
    <p:sldLayoutId id="2147485827" r:id="rId509"/>
    <p:sldLayoutId id="2147485828" r:id="rId510"/>
    <p:sldLayoutId id="2147485829" r:id="rId511"/>
    <p:sldLayoutId id="2147485830" r:id="rId512"/>
    <p:sldLayoutId id="2147485831" r:id="rId513"/>
    <p:sldLayoutId id="2147485832" r:id="rId514"/>
    <p:sldLayoutId id="2147485833" r:id="rId515"/>
    <p:sldLayoutId id="2147485834" r:id="rId516"/>
    <p:sldLayoutId id="2147485835" r:id="rId517"/>
    <p:sldLayoutId id="2147485836" r:id="rId518"/>
    <p:sldLayoutId id="2147485837" r:id="rId519"/>
    <p:sldLayoutId id="2147485838" r:id="rId520"/>
    <p:sldLayoutId id="2147485839" r:id="rId521"/>
    <p:sldLayoutId id="2147485840" r:id="rId522"/>
    <p:sldLayoutId id="2147485841" r:id="rId523"/>
    <p:sldLayoutId id="2147485842" r:id="rId524"/>
    <p:sldLayoutId id="2147485843" r:id="rId525"/>
    <p:sldLayoutId id="2147485844" r:id="rId526"/>
    <p:sldLayoutId id="2147485845" r:id="rId527"/>
    <p:sldLayoutId id="2147485846" r:id="rId528"/>
    <p:sldLayoutId id="2147485847" r:id="rId529"/>
    <p:sldLayoutId id="2147485848" r:id="rId530"/>
    <p:sldLayoutId id="2147485849" r:id="rId531"/>
    <p:sldLayoutId id="2147485850" r:id="rId532"/>
    <p:sldLayoutId id="2147485851" r:id="rId533"/>
    <p:sldLayoutId id="2147485852" r:id="rId534"/>
    <p:sldLayoutId id="2147485853" r:id="rId535"/>
    <p:sldLayoutId id="2147485854" r:id="rId536"/>
    <p:sldLayoutId id="2147485855" r:id="rId537"/>
    <p:sldLayoutId id="2147485856" r:id="rId538"/>
    <p:sldLayoutId id="2147485857" r:id="rId539"/>
    <p:sldLayoutId id="2147485858" r:id="rId540"/>
    <p:sldLayoutId id="2147485859" r:id="rId541"/>
    <p:sldLayoutId id="2147485860" r:id="rId542"/>
    <p:sldLayoutId id="2147485861" r:id="rId543"/>
    <p:sldLayoutId id="2147485862" r:id="rId544"/>
    <p:sldLayoutId id="2147485863" r:id="rId545"/>
    <p:sldLayoutId id="2147485864" r:id="rId546"/>
    <p:sldLayoutId id="2147485865" r:id="rId547"/>
    <p:sldLayoutId id="2147485866" r:id="rId548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8CC87C5C-DF27-4E85-AA13-FBCFFB68BA7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8CC87C5C-DF27-4E85-AA13-FBCFFB68BA7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5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  <p:sldLayoutId id="2147485268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3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png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9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gif"/><Relationship Id="rId15" Type="http://schemas.openxmlformats.org/officeDocument/2006/relationships/image" Target="../media/image21.png"/><Relationship Id="rId10" Type="http://schemas.openxmlformats.org/officeDocument/2006/relationships/image" Target="../media/image42.gif"/><Relationship Id="rId4" Type="http://schemas.openxmlformats.org/officeDocument/2006/relationships/image" Target="../media/image36.gif"/><Relationship Id="rId9" Type="http://schemas.openxmlformats.org/officeDocument/2006/relationships/image" Target="../media/image41.png"/><Relationship Id="rId1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73.xml"/><Relationship Id="rId5" Type="http://schemas.openxmlformats.org/officeDocument/2006/relationships/image" Target="../media/image36.gif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373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9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7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78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9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54124"/>
            <a:ext cx="277119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911557" y="281791"/>
            <a:ext cx="1710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 8</a:t>
            </a:r>
          </a:p>
        </p:txBody>
      </p:sp>
      <p:pic>
        <p:nvPicPr>
          <p:cNvPr id="151556" name="Picture 7" descr="ORCHID"/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>
            <a:fillRect/>
          </a:stretch>
        </p:blipFill>
        <p:spPr bwMode="auto">
          <a:xfrm>
            <a:off x="0" y="723900"/>
            <a:ext cx="3581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_Văn_Bản 1"/>
          <p:cNvSpPr txBox="1"/>
          <p:nvPr/>
        </p:nvSpPr>
        <p:spPr>
          <a:xfrm>
            <a:off x="1981200" y="1501775"/>
            <a:ext cx="95250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3200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TIẾT 13 - BÀI 10</a:t>
            </a:r>
          </a:p>
          <a:p>
            <a:pPr algn="ctr" defTabSz="914400">
              <a:defRPr/>
            </a:pPr>
            <a:endParaRPr lang="en-US" sz="3200" kern="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914400">
              <a:defRPr/>
            </a:pPr>
            <a:r>
              <a:rPr lang="en-US" sz="4800" b="1" kern="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 LẬP</a:t>
            </a:r>
            <a:endParaRPr lang="vi-VN" sz="4800" b="1" kern="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51561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6" y="4506764"/>
            <a:ext cx="5374432" cy="15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8772543" y="2976743"/>
            <a:ext cx="301168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5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816737" y="6472405"/>
            <a:ext cx="5820526" cy="271139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83221" y="5695546"/>
            <a:ext cx="5162987" cy="31261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667105" y="3841903"/>
            <a:ext cx="5491635" cy="35943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57163" y="4332405"/>
            <a:ext cx="5491635" cy="35943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04769" y="5215233"/>
            <a:ext cx="5232474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441026" y="1122628"/>
            <a:ext cx="7399520" cy="457872"/>
          </a:xfrm>
          <a:prstGeom prst="rect">
            <a:avLst/>
          </a:prstGeom>
          <a:solidFill>
            <a:srgbClr val="D3D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67105" y="2121061"/>
            <a:ext cx="7173441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446687" y="2931207"/>
            <a:ext cx="7393859" cy="457872"/>
          </a:xfrm>
          <a:prstGeom prst="rect">
            <a:avLst/>
          </a:prstGeom>
          <a:solidFill>
            <a:srgbClr val="D3D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296260" y="413739"/>
            <a:ext cx="7544286" cy="624384"/>
          </a:xfrm>
          <a:prstGeom prst="rect">
            <a:avLst/>
          </a:prstGeom>
          <a:solidFill>
            <a:srgbClr val="DC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4933" y="166806"/>
            <a:ext cx="8015613" cy="782027"/>
            <a:chOff x="752110" y="541866"/>
            <a:chExt cx="7301111" cy="1083733"/>
          </a:xfrm>
          <a:solidFill>
            <a:srgbClr val="C9A4E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" y="978717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46414" y="6315264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638041" y="5773157"/>
            <a:ext cx="5608167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68648" y="5668240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6" y="6363484"/>
            <a:ext cx="594702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10403" y="4471362"/>
            <a:ext cx="5514101" cy="466366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746071" y="4457000"/>
            <a:ext cx="55087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300753" y="5041736"/>
            <a:ext cx="5188565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341173" y="5013171"/>
            <a:ext cx="51820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493395" y="3773204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906773" y="3788488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93395" y="2887268"/>
            <a:ext cx="7676169" cy="720235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610403" y="2828473"/>
            <a:ext cx="75815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ỷ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04204" y="2056238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875510" y="1983987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649325" y="5260973"/>
            <a:ext cx="1310421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433379" y="3640488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417514" y="1173431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600">
                <a:solidFill>
                  <a:prstClr val="white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469831" y="1647731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828231" y="3065609"/>
            <a:ext cx="264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dirty="0" smtClean="0">
                <a:solidFill>
                  <a:prstClr val="black"/>
                </a:solidFill>
                <a:latin typeface="Chiller" panose="04020404031007020602" pitchFamily="82" charset="0"/>
                <a:cs typeface="Times New Roman" panose="02020603050405020304" pitchFamily="18" charset="0"/>
              </a:rPr>
              <a:t>TỰ LẬP</a:t>
            </a:r>
            <a:endParaRPr lang="en-US" sz="4400" dirty="0">
              <a:solidFill>
                <a:prstClr val="black"/>
              </a:solidFill>
              <a:latin typeface="Chiller" panose="04020404031007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2711" y="138183"/>
            <a:ext cx="777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2116" y="1932511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4270" y="1128787"/>
            <a:ext cx="7216276" cy="83099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66581" y="4151420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9899" y="5539797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668355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3" grpId="0" animBg="1"/>
      <p:bldP spid="74" grpId="0" animBg="1"/>
      <p:bldP spid="75" grpId="0" animBg="1"/>
      <p:bldP spid="70" grpId="0" animBg="1"/>
      <p:bldP spid="71" grpId="0" animBg="1"/>
      <p:bldP spid="72" grpId="0" animBg="1"/>
      <p:bldP spid="69" grpId="0" animBg="1"/>
      <p:bldP spid="63" grpId="0"/>
      <p:bldP spid="67" grpId="0"/>
      <p:bldP spid="51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69" y="540632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67899" y="477678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80332" y="5186631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14" y="566943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567" y="530136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244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48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74" y="5468139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0" y="4910304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6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49338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7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4" y="4899700"/>
            <a:ext cx="1419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33" y="535706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0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70" y="5339112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1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11175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2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5166400"/>
            <a:ext cx="102235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4" y="4584343"/>
            <a:ext cx="666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5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600200" y="45720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7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28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55">
            <a:off x="2825751" y="5270501"/>
            <a:ext cx="5762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7" name="Picture 29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0048875" y="4987926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Picture 30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9" name="Picture 3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32" descr="sun14[1]"/>
          <p:cNvPicPr>
            <a:picLocks noChangeAspect="1" noChangeArrowheads="1" noCrop="1"/>
          </p:cNvPicPr>
          <p:nvPr/>
        </p:nvPicPr>
        <p:blipFill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92" y="-42171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1" name="WordArt 5"/>
          <p:cNvSpPr>
            <a:spLocks noChangeArrowheads="1" noChangeShapeType="1" noTextEdit="1"/>
          </p:cNvSpPr>
          <p:nvPr/>
        </p:nvSpPr>
        <p:spPr bwMode="auto">
          <a:xfrm>
            <a:off x="704851" y="491229"/>
            <a:ext cx="9144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Trò chơi "Đối mặt"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4161" name="Text Box 33"/>
          <p:cNvSpPr txBox="1">
            <a:spLocks noChangeArrowheads="1"/>
          </p:cNvSpPr>
          <p:nvPr/>
        </p:nvSpPr>
        <p:spPr bwMode="auto">
          <a:xfrm>
            <a:off x="1688027" y="3081213"/>
            <a:ext cx="7660556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FF"/>
                </a:solidFill>
                <a:latin typeface="#9Slide05 Voyage" panose="02000000000000000000" pitchFamily="2" charset="0"/>
              </a:rPr>
              <a:t>Tìm</a:t>
            </a:r>
            <a:r>
              <a:rPr lang="en-US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 ca </a:t>
            </a:r>
            <a:r>
              <a:rPr lang="en-US" altLang="en-US" sz="4000" b="1" dirty="0" err="1">
                <a:solidFill>
                  <a:srgbClr val="FF00FF"/>
                </a:solidFill>
                <a:latin typeface="#9Slide05 Voyage" panose="02000000000000000000" pitchFamily="2" charset="0"/>
              </a:rPr>
              <a:t>dao</a:t>
            </a:r>
            <a:r>
              <a:rPr lang="en-US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, </a:t>
            </a:r>
            <a:r>
              <a:rPr lang="en-US" altLang="en-US" sz="4000" b="1" dirty="0" err="1">
                <a:solidFill>
                  <a:srgbClr val="FF00FF"/>
                </a:solidFill>
                <a:latin typeface="#9Slide05 Voyage" panose="02000000000000000000" pitchFamily="2" charset="0"/>
              </a:rPr>
              <a:t>tục</a:t>
            </a:r>
            <a:r>
              <a:rPr lang="en-US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FF"/>
                </a:solidFill>
                <a:latin typeface="#9Slide05 Voyage" panose="02000000000000000000" pitchFamily="2" charset="0"/>
              </a:rPr>
              <a:t>ngữ</a:t>
            </a:r>
            <a:r>
              <a:rPr lang="vi-VN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, châm ngôn</a:t>
            </a:r>
            <a:r>
              <a:rPr lang="en-US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FF"/>
                </a:solidFill>
                <a:latin typeface="#9Slide05 Voyage" panose="02000000000000000000" pitchFamily="2" charset="0"/>
              </a:rPr>
              <a:t>về</a:t>
            </a:r>
            <a:r>
              <a:rPr lang="en-US" altLang="en-US" sz="4000" b="1" dirty="0">
                <a:solidFill>
                  <a:srgbClr val="FF00FF"/>
                </a:solidFill>
                <a:latin typeface="#9Slide05 Voyage" panose="02000000000000000000" pitchFamily="2" charset="0"/>
              </a:rPr>
              <a:t> </a:t>
            </a:r>
            <a:r>
              <a:rPr lang="en-US" altLang="en-US" sz="4000" b="1" dirty="0" err="1" smtClean="0">
                <a:solidFill>
                  <a:srgbClr val="FF00FF"/>
                </a:solidFill>
                <a:latin typeface="#9Slide05 Voyage" panose="02000000000000000000" pitchFamily="2" charset="0"/>
              </a:rPr>
              <a:t>Tự</a:t>
            </a:r>
            <a:r>
              <a:rPr lang="en-US" altLang="en-US" sz="4000" b="1" dirty="0" smtClean="0">
                <a:solidFill>
                  <a:srgbClr val="FF00FF"/>
                </a:solidFill>
                <a:latin typeface="#9Slide05 Voyage" panose="02000000000000000000" pitchFamily="2" charset="0"/>
              </a:rPr>
              <a:t> </a:t>
            </a:r>
            <a:r>
              <a:rPr lang="en-US" altLang="en-US" sz="4000" b="1" dirty="0" err="1" smtClean="0">
                <a:solidFill>
                  <a:srgbClr val="FF00FF"/>
                </a:solidFill>
                <a:latin typeface="#9Slide05 Voyage" panose="02000000000000000000" pitchFamily="2" charset="0"/>
              </a:rPr>
              <a:t>lập</a:t>
            </a:r>
            <a:endParaRPr lang="en-US" altLang="en-US" sz="4000" b="1" dirty="0">
              <a:solidFill>
                <a:srgbClr val="FF00FF"/>
              </a:solidFill>
              <a:latin typeface="#9Slide05 Voyage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228" y="4590868"/>
            <a:ext cx="693905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6977" y="1623608"/>
            <a:ext cx="3853006" cy="4359018"/>
          </a:xfrm>
          <a:prstGeom prst="rect">
            <a:avLst/>
          </a:prstGeom>
        </p:spPr>
      </p:pic>
      <p:pic>
        <p:nvPicPr>
          <p:cNvPr id="37" name="图片 8" descr="6fc417983c9675ce1b60e983870aeb8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45" y="4227936"/>
            <a:ext cx="1782022" cy="135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98183" y="2543161"/>
            <a:ext cx="2113322" cy="21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1121"/>
      </p:ext>
    </p:extLst>
  </p:cSld>
  <p:clrMapOvr>
    <a:masterClrMapping/>
  </p:clrMapOvr>
  <p:transition spd="med">
    <p:whee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1" grpId="0"/>
      <p:bldP spid="304161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46178" y="1137447"/>
            <a:ext cx="569789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  <a:latin typeface="SVN-Very Berry" panose="00000500000000000000" pitchFamily="2" charset="0"/>
                <a:cs typeface="Times" panose="02020603050405020304" pitchFamily="18" charset="0"/>
              </a:rPr>
              <a:t>1.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lập</a:t>
            </a:r>
            <a:endParaRPr lang="en-US" altLang="en-US" sz="28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Muốn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lăn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bếp</a:t>
            </a:r>
            <a:endParaRPr lang="en-US" altLang="en-US" sz="28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gối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bò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Hay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đắp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24609" y="296457"/>
            <a:ext cx="28956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333399"/>
                </a:solidFill>
                <a:latin typeface="SVN-Very Berry" panose="00000500000000000000" pitchFamily="2" charset="0"/>
              </a:rPr>
              <a:t>TỤC NGỮ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41164" y="296456"/>
            <a:ext cx="2438400" cy="5889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SVN-Vanilla Daisy Pro" panose="00000500000000000000" pitchFamily="2" charset="0"/>
              </a:rPr>
              <a:t>CA DAO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0531" y="1232759"/>
            <a:ext cx="639146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SVN-Vanilla Daisy Pro" panose="00000500000000000000" pitchFamily="2" charset="0"/>
                <a:cs typeface="Times" panose="02020603050405020304" pitchFamily="18" charset="0"/>
              </a:rPr>
              <a:t>1. 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lã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mà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vã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lvl="1"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mà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.”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2. “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lo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mai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dễ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ai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lo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dùm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.”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chẳng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Khó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ta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”</a:t>
            </a:r>
          </a:p>
        </p:txBody>
      </p:sp>
      <p:pic>
        <p:nvPicPr>
          <p:cNvPr id="6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04" y="4879911"/>
            <a:ext cx="3010466" cy="19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52895" y="5243803"/>
            <a:ext cx="2687293" cy="1713217"/>
          </a:xfrm>
          <a:prstGeom prst="rect">
            <a:avLst/>
          </a:prstGeom>
        </p:spPr>
      </p:pic>
      <p:pic>
        <p:nvPicPr>
          <p:cNvPr id="8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3" y="3602214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55" y="2125329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2" y="50016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blumen-pflanzen04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77" y="4949797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757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BACK036"/>
          <p:cNvPicPr>
            <a:picLocks noChangeAspect="1" noChangeArrowheads="1"/>
          </p:cNvPicPr>
          <p:nvPr/>
        </p:nvPicPr>
        <p:blipFill>
          <a:blip r:embed="rId2" cstate="print">
            <a:lum bright="-10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399">
            <a:off x="2606134" y="1056751"/>
            <a:ext cx="736251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1731" y="-146595"/>
            <a:ext cx="4419600" cy="2576513"/>
            <a:chOff x="0" y="57"/>
            <a:chExt cx="2688" cy="1769"/>
          </a:xfrm>
        </p:grpSpPr>
        <p:pic>
          <p:nvPicPr>
            <p:cNvPr id="10250" name="Picture 7" descr="BACK0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268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 Box 8"/>
            <p:cNvSpPr txBox="1">
              <a:spLocks noChangeArrowheads="1"/>
            </p:cNvSpPr>
            <p:nvPr/>
          </p:nvSpPr>
          <p:spPr bwMode="auto">
            <a:xfrm>
              <a:off x="518" y="971"/>
              <a:ext cx="1644" cy="401"/>
            </a:xfrm>
            <a:prstGeom prst="rect">
              <a:avLst/>
            </a:prstGeom>
            <a:solidFill>
              <a:srgbClr val="FFFF00">
                <a:alpha val="70195"/>
              </a:srgb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FF3300"/>
                  </a:solidFill>
                  <a:latin typeface="Times New Roman" panose="02020603050405020304" pitchFamily="18" charset="0"/>
                </a:rPr>
                <a:t>Bài tập về nhà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217223" y="2366535"/>
            <a:ext cx="56584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966386" y="3160694"/>
            <a:ext cx="571900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Chọn một số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Slogan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Lao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28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84" y="4914777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4380" y="2775942"/>
            <a:ext cx="2687293" cy="15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861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MAS+EDISON+_+LUÔN+NỖ+LỰC+TỪ+NHỮNG+BƯỚC+CHÂN+ĐẦU+TIÊN+_+CÂU+CHUYỆN+VĨ+N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83" y="559558"/>
            <a:ext cx="11832608" cy="5704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6281" y="59252"/>
            <a:ext cx="501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 CHUYỆN VỀ SỰ TỰ LẬP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132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53073" y="212"/>
            <a:ext cx="39756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3600" b="1" dirty="0" smtClean="0">
                <a:solidFill>
                  <a:srgbClr val="2904E4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HAI BÀN TAY</a:t>
            </a:r>
            <a:endParaRPr lang="en-US" altLang="en-US" sz="3600" dirty="0" smtClean="0">
              <a:solidFill>
                <a:srgbClr val="5F5F5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03218" y="557259"/>
            <a:ext cx="736695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Trước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đường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cứu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Bác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Hồ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trẻ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lần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cùng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nhau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chơi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phố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đột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 anh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nhìn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thẳng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mắt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:</a:t>
            </a:r>
            <a:endParaRPr lang="vi-VN" sz="2000" b="1" i="1" dirty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Anh Lê, anh có yêu nước không ?</a:t>
            </a:r>
          </a:p>
          <a:p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ngột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khiến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ngạc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nhiên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túng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giây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lát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rồi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lang="vi-VN" sz="2000" b="1" i="1" dirty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Tất nhiên là có chứ!</a:t>
            </a:r>
          </a:p>
          <a:p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có thể giữ bí mật không?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 bạn đáp:</a:t>
            </a:r>
          </a:p>
          <a:p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endParaRPr lang="vi-VN" sz="2000" b="1" i="1" dirty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0760" y="3728201"/>
            <a:ext cx="1205558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i="1" dirty="0" smtClean="0">
                <a:solidFill>
                  <a:srgbClr val="000000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  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</a:t>
            </a:r>
            <a:r>
              <a:rPr lang="en-US" sz="2000" b="1" i="1" dirty="0" err="1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nói tiếp: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Tôi muốn 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sang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 khác. Sau khi xem xét họ làm như thế nào, 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ôi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sẽ trở về giúp đồng bào chúng ta. Nhưng đi một mình, thật ra cũng có nhiều mạo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hiểm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đau ốm… Anh muốn đi với tôi không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Nhưng bạn ơi ! Chúng ta lấy đâu ra tiền mà đi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Đây, tiền đây 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vừa nói vừa giơ hai bàn tay 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 sẽ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cứ việc gì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Anh cùng đi với tôi chứ ?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Bị lôi cuốn vì lòng hăng hái của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 ý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n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hưng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 khi suy nghĩ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về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 phiêu 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lưu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vi-VN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vi-VN" sz="2000" b="1" i="1" dirty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 Lê không có đủ can đảm để giữ lời hứa. </a:t>
            </a:r>
            <a:endParaRPr lang="en-US" sz="2000" b="1" i="1" dirty="0" smtClean="0">
              <a:solidFill>
                <a:srgbClr val="333333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niên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Tất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đintìm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đường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cứu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b="1" i="1" dirty="0" smtClean="0">
                <a:solidFill>
                  <a:srgbClr val="333333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.....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                                                                                                                                      (</a:t>
            </a:r>
            <a:r>
              <a:rPr lang="en-US" altLang="en-US" sz="1600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Theo</a:t>
            </a:r>
            <a:r>
              <a:rPr lang="en-US" altLang="en-US" sz="1600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Bác</a:t>
            </a:r>
            <a:r>
              <a:rPr lang="en-US" altLang="en-US" sz="1600" b="1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Hồ</a:t>
            </a:r>
            <a:r>
              <a:rPr lang="en-US" altLang="en-US" sz="1600" b="1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kính</a:t>
            </a:r>
            <a:r>
              <a:rPr lang="en-US" altLang="en-US" sz="1600" b="1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yêu</a:t>
            </a:r>
            <a:r>
              <a:rPr lang="en-US" altLang="en-US" sz="1600" i="1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</a:t>
            </a:r>
            <a:r>
              <a:rPr lang="en-US" altLang="en-US" sz="1600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NXB Kim </a:t>
            </a:r>
            <a:r>
              <a:rPr lang="en-US" altLang="en-US" sz="1600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Đồng</a:t>
            </a:r>
            <a:r>
              <a:rPr lang="en-US" altLang="en-US" sz="1600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</a:t>
            </a:r>
            <a:r>
              <a:rPr lang="en-US" altLang="en-US" sz="1600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Hà</a:t>
            </a:r>
            <a:r>
              <a:rPr lang="en-US" altLang="en-US" sz="1600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 </a:t>
            </a:r>
            <a:r>
              <a:rPr lang="en-US" altLang="en-US" sz="1600" dirty="0" err="1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Nội</a:t>
            </a:r>
            <a:r>
              <a:rPr lang="en-US" altLang="en-US" sz="1600" dirty="0" smtClean="0">
                <a:solidFill>
                  <a:srgbClr val="333333"/>
                </a:solidFill>
                <a:latin typeface="Times" panose="02020603050405020304" pitchFamily="18" charset="0"/>
                <a:ea typeface="Segoe UI" panose="020B0502040204020203" pitchFamily="34" charset="0"/>
                <a:cs typeface="Times" panose="02020603050405020304" pitchFamily="18" charset="0"/>
              </a:rPr>
              <a:t>, 1980)</a:t>
            </a:r>
            <a:endParaRPr lang="vi-VN" altLang="en-US" sz="2800" dirty="0" smtClean="0">
              <a:solidFill>
                <a:srgbClr val="5F5F5F"/>
              </a:solidFill>
              <a:latin typeface="Times" panose="02020603050405020304" pitchFamily="18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-130221" y="-89072"/>
            <a:ext cx="3450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94" y="909846"/>
            <a:ext cx="2199114" cy="326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Bến cảng Nhà Rồng thuở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08" y="938418"/>
            <a:ext cx="2599847" cy="16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...  và hôm nay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8" y="2663188"/>
            <a:ext cx="2515263" cy="1506884"/>
          </a:xfrm>
          <a:noFill/>
        </p:spPr>
      </p:pic>
      <p:sp>
        <p:nvSpPr>
          <p:cNvPr id="2" name="Rectangle 1"/>
          <p:cNvSpPr/>
          <p:nvPr/>
        </p:nvSpPr>
        <p:spPr>
          <a:xfrm>
            <a:off x="5981225" y="327511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912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6200000">
            <a:off x="2104514" y="-2104513"/>
            <a:ext cx="6365233" cy="10574260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841296" y="247431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51" y="1775835"/>
            <a:ext cx="3446949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05" y="472781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67339" y="1831067"/>
            <a:ext cx="7639582" cy="32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altLang="en-US" sz="36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altLang="en-US" sz="3600" b="1" i="1" u="none" strike="noStrike" kern="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6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60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6 L -0.07617 -0.0400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0286" y="6055492"/>
            <a:ext cx="681567" cy="365125"/>
          </a:xfrm>
        </p:spPr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5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" y="58208"/>
            <a:ext cx="8944948" cy="738664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" y="1028957"/>
            <a:ext cx="3356756" cy="4293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20" y="1138139"/>
            <a:ext cx="3526527" cy="4293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762" y="969894"/>
            <a:ext cx="3680906" cy="4352733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0603" y="5884324"/>
            <a:ext cx="3323644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khâu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vá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chỗ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áo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rách</a:t>
            </a:r>
            <a:endParaRPr lang="en-US" alt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36207" y="5884324"/>
            <a:ext cx="3991555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nấu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cơm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giác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alt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469918" y="5769859"/>
            <a:ext cx="2743200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endParaRPr lang="en-US" alt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20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046383" y="29293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601" y="2131907"/>
            <a:ext cx="3853006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19" y="486777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48133">
            <a:off x="2520891" y="-1853976"/>
            <a:ext cx="5264630" cy="9500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2572" y="1147914"/>
            <a:ext cx="709896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Là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sự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tự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tin,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bản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lĩnh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cá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nhân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dám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đương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đầu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với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những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khó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khăn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thử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thách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 smtClean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sz="3200" dirty="0" err="1" smtClean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Có</a:t>
            </a:r>
            <a:r>
              <a:rPr lang="en-US" sz="3200" dirty="0" smtClean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ý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chí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nỗ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lực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phấn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đấu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vươn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lên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trong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cuộc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sống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Không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trông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chờ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dựa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dẫm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, ỷ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lại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phụ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thuộc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vào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người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khác</a:t>
            </a:r>
            <a:r>
              <a:rPr lang="en-US" sz="3200" dirty="0"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  <a:endParaRPr lang="en-US" sz="3200" dirty="0">
              <a:effectLst/>
              <a:latin typeface="Times" panose="02020603050405020304" pitchFamily="18" charset="0"/>
              <a:ea typeface="Arial" panose="020B0604020202020204" pitchFamily="34" charset="0"/>
              <a:cs typeface="Times" panose="02020603050405020304" pitchFamily="18" charset="0"/>
            </a:endParaRPr>
          </a:p>
        </p:txBody>
      </p:sp>
      <p:pic>
        <p:nvPicPr>
          <p:cNvPr id="11" name="Picture 10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9" y="-37868"/>
            <a:ext cx="2186609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022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9 0.14745 L -0.07617 -0.0400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9445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altLang="en-US" sz="4000" b="1" dirty="0" smtClean="0">
                <a:solidFill>
                  <a:srgbClr val="FFFFFF"/>
                </a:solidFill>
                <a:latin typeface="SVN-Vanilla Daisy Pro" panose="00000500000000000000" pitchFamily="2" charset="0"/>
              </a:rPr>
              <a:t>3. Ý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SVN-Vanilla Daisy Pro" panose="00000500000000000000" pitchFamily="2" charset="0"/>
              </a:rPr>
              <a:t>nghĩa</a:t>
            </a:r>
            <a:r>
              <a:rPr lang="en-US" altLang="en-US" sz="4000" b="1" dirty="0" smtClean="0">
                <a:solidFill>
                  <a:srgbClr val="FFFFFF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SVN-Vanilla Daisy Pro" panose="00000500000000000000" pitchFamily="2" charset="0"/>
              </a:rPr>
              <a:t>tự</a:t>
            </a:r>
            <a:r>
              <a:rPr lang="en-US" altLang="en-US" sz="4000" b="1" dirty="0" smtClean="0">
                <a:solidFill>
                  <a:srgbClr val="FFFFFF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SVN-Vanilla Daisy Pro" panose="00000500000000000000" pitchFamily="2" charset="0"/>
              </a:rPr>
              <a:t>lập</a:t>
            </a:r>
            <a:endParaRPr lang="en-US" sz="4000" b="1" kern="0" dirty="0">
              <a:solidFill>
                <a:srgbClr val="FFFFFF"/>
              </a:solidFill>
              <a:latin typeface="SVN-Vanilla Daisy Pro" panose="00000500000000000000" pitchFamily="2" charset="0"/>
            </a:endParaRPr>
          </a:p>
        </p:txBody>
      </p:sp>
      <p:pic>
        <p:nvPicPr>
          <p:cNvPr id="4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14" y="-14858"/>
            <a:ext cx="2135284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2186609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6490" y="3038855"/>
            <a:ext cx="3721211" cy="3672046"/>
            <a:chOff x="324729" y="2194559"/>
            <a:chExt cx="3179640" cy="2682240"/>
          </a:xfr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 Same Side Corner Rectangle 23"/>
            <p:cNvSpPr/>
            <p:nvPr/>
          </p:nvSpPr>
          <p:spPr>
            <a:xfrm rot="10800000">
              <a:off x="324729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5" name="Round Same Side Corner Rectangle 5"/>
            <p:cNvSpPr/>
            <p:nvPr/>
          </p:nvSpPr>
          <p:spPr>
            <a:xfrm rot="21600000">
              <a:off x="407217" y="2194559"/>
              <a:ext cx="3014664" cy="259975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30094" y="3036519"/>
            <a:ext cx="3710257" cy="3672046"/>
            <a:chOff x="3822334" y="2194559"/>
            <a:chExt cx="3179640" cy="2682240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ound Same Side Corner Rectangle 21"/>
            <p:cNvSpPr/>
            <p:nvPr/>
          </p:nvSpPr>
          <p:spPr>
            <a:xfrm rot="10800000">
              <a:off x="3822334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3" name="Round Same Side Corner Rectangle 8"/>
            <p:cNvSpPr/>
            <p:nvPr/>
          </p:nvSpPr>
          <p:spPr>
            <a:xfrm rot="21600000">
              <a:off x="3904822" y="2194559"/>
              <a:ext cx="3014664" cy="259975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85" y="3038855"/>
            <a:ext cx="3446233" cy="3559118"/>
            <a:chOff x="7319938" y="2194559"/>
            <a:chExt cx="3179640" cy="2682240"/>
          </a:xfrm>
          <a:solidFill>
            <a:srgbClr val="C9A4E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 Same Side Corner Rectangle 19"/>
            <p:cNvSpPr/>
            <p:nvPr/>
          </p:nvSpPr>
          <p:spPr>
            <a:xfrm rot="10800000">
              <a:off x="7319938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Round Same Side Corner Rectangle 11"/>
            <p:cNvSpPr/>
            <p:nvPr/>
          </p:nvSpPr>
          <p:spPr>
            <a:xfrm rot="21600000">
              <a:off x="7402426" y="2194559"/>
              <a:ext cx="3014664" cy="259975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34721" y="3036354"/>
            <a:ext cx="411441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quyết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mọi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tin,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lĩnh</a:t>
            </a:r>
            <a:r>
              <a:rPr lang="en-US" sz="2800" b="1" dirty="0" smtClean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  <a:endParaRPr lang="en-US" sz="2800" b="1" dirty="0">
              <a:solidFill>
                <a:srgbClr val="FFFFFF"/>
              </a:solidFill>
              <a:latin typeface="SVN-Very Berry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4449131" y="3022789"/>
            <a:ext cx="35871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Cha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hạnh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phúc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Mọi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yên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tâm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lo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FFFF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8762093" y="3654233"/>
            <a:ext cx="30837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Góp</a:t>
            </a: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hội</a:t>
            </a:r>
            <a:r>
              <a:rPr lang="en-US" sz="2800" b="1" dirty="0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văn</a:t>
            </a:r>
            <a:r>
              <a:rPr lang="en-US" sz="2800" b="1" dirty="0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minh, </a:t>
            </a:r>
            <a:r>
              <a:rPr lang="en-US" sz="2800" b="1" dirty="0" err="1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giàu</a:t>
            </a:r>
            <a:r>
              <a:rPr lang="en-US" sz="2800" b="1" dirty="0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đẹp</a:t>
            </a:r>
            <a:r>
              <a:rPr lang="en-US" sz="2800" b="1" dirty="0" smtClean="0">
                <a:solidFill>
                  <a:schemeClr val="bg1"/>
                </a:solidFill>
                <a:latin typeface="SVN-Very Berry" panose="00000500000000000000" pitchFamily="2" charset="0"/>
                <a:sym typeface="Arial" panose="020B060402020202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SVN-Very Berry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-1" y="1630681"/>
            <a:ext cx="4287925" cy="954964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Đối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với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cá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nhân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42" y="944563"/>
            <a:ext cx="3702195" cy="183949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 bwMode="auto">
          <a:xfrm>
            <a:off x="4067032" y="1760260"/>
            <a:ext cx="4633965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Đối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với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gia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đình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98" y="1015402"/>
            <a:ext cx="2873830" cy="1573714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 bwMode="auto">
          <a:xfrm>
            <a:off x="8124786" y="1518569"/>
            <a:ext cx="4085230" cy="1111501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Đối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với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xã</a:t>
            </a:r>
            <a:r>
              <a:rPr kumimoji="1" lang="en-US" sz="24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hội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697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4" grpId="0"/>
      <p:bldP spid="35" grpId="0"/>
      <p:bldP spid="27" grpId="0" animBg="1"/>
      <p:bldP spid="36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206" y="2197858"/>
            <a:ext cx="4920343" cy="49203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13">
            <a:off x="1981911" y="-1510739"/>
            <a:ext cx="2204549" cy="581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512871" y="860984"/>
            <a:ext cx="4901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?</a:t>
            </a:r>
            <a:endParaRPr lang="en-SG" sz="3200" b="1" dirty="0">
              <a:solidFill>
                <a:prstClr val="black"/>
              </a:solidFill>
              <a:latin typeface="SVN-Very Berry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379516" y="3422596"/>
            <a:ext cx="2730475" cy="343540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78" y="8630"/>
            <a:ext cx="5346242" cy="5458408"/>
          </a:xfrm>
          <a:prstGeom prst="rect">
            <a:avLst/>
          </a:prstGeom>
          <a:noFill/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427" y="410507"/>
            <a:ext cx="5032227" cy="34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00FF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Ý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nghĩa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Giúp</a:t>
            </a: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chúng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ta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tự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tin,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bản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cá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nhân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Giúp</a:t>
            </a: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chúng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ta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thành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công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cuộc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sống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Xứng</a:t>
            </a:r>
            <a:r>
              <a:rPr lang="en-US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đáng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khác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kính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trọng</a:t>
            </a:r>
            <a:r>
              <a:rPr lang="en-US" dirty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  <a:endParaRPr lang="en-US" dirty="0">
              <a:solidFill>
                <a:srgbClr val="0000FF"/>
              </a:solidFill>
              <a:effectLst/>
              <a:latin typeface="Times" panose="02020603050405020304" pitchFamily="18" charset="0"/>
              <a:ea typeface="Arial" panose="020B0604020202020204" pitchFamily="34" charset="0"/>
              <a:cs typeface="Times" panose="02020603050405020304" pitchFamily="18" charset="0"/>
            </a:endParaRPr>
          </a:p>
        </p:txBody>
      </p:sp>
      <p:pic>
        <p:nvPicPr>
          <p:cNvPr id="8" name="Picture 7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07" y="5421086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634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513" y="2724608"/>
            <a:ext cx="4920343" cy="42720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13">
            <a:off x="1921968" y="-2013582"/>
            <a:ext cx="2964556" cy="7037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656803" y="515062"/>
            <a:ext cx="5372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rèn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solidFill>
                  <a:prstClr val="black"/>
                </a:solidFill>
                <a:latin typeface="SVN-Very Berry" panose="00000500000000000000" pitchFamily="2" charset="0"/>
                <a:cs typeface="Times New Roman" panose="02020603050405020304" pitchFamily="18" charset="0"/>
              </a:rPr>
              <a:t>?</a:t>
            </a:r>
            <a:endParaRPr lang="en-SG" sz="3200" b="1" dirty="0">
              <a:solidFill>
                <a:prstClr val="black"/>
              </a:solidFill>
              <a:latin typeface="SVN-Very Berry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5220075" y="3199370"/>
            <a:ext cx="2730475" cy="357837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27" y="59138"/>
            <a:ext cx="4572000" cy="5425841"/>
          </a:xfrm>
          <a:prstGeom prst="rect">
            <a:avLst/>
          </a:prstGeom>
          <a:noFill/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810" y="461711"/>
            <a:ext cx="412044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4. </a:t>
            </a:r>
            <a:r>
              <a:rPr lang="en-US" sz="2800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rèn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luyện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quyết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rèn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luyện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hằng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pic>
        <p:nvPicPr>
          <p:cNvPr id="8" name="Picture 7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07" y="5421086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246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hiết kế: Thạch Trương Thảo (0987 039 863)">
  <a:themeElements>
    <a:clrScheme name="1_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ết kế: Thạch Trương Thảo (0987 039 863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hiết kế: Thạch Trương Thảo (0987 039 863)">
  <a:themeElements>
    <a:clrScheme name="1_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ết kế: Thạch Trương Thảo (0987 039 863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21062</TotalTime>
  <Words>895</Words>
  <Application>Microsoft Office PowerPoint</Application>
  <PresentationFormat>Widescreen</PresentationFormat>
  <Paragraphs>93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Microsoft YaHei</vt:lpstr>
      <vt:lpstr>#9Slide05 Voyage</vt:lpstr>
      <vt:lpstr>.VnTime</vt:lpstr>
      <vt:lpstr>Arial</vt:lpstr>
      <vt:lpstr>Calibri</vt:lpstr>
      <vt:lpstr>Chiller</vt:lpstr>
      <vt:lpstr>等线</vt:lpstr>
      <vt:lpstr>Segoe UI</vt:lpstr>
      <vt:lpstr>SVN-Vanilla Daisy Pro</vt:lpstr>
      <vt:lpstr>SVN-Very Berry</vt:lpstr>
      <vt:lpstr>Tahoma</vt:lpstr>
      <vt:lpstr>Times</vt:lpstr>
      <vt:lpstr>Times New Roman</vt:lpstr>
      <vt:lpstr>Verdana</vt:lpstr>
      <vt:lpstr>Thiết kế: Thạch Trương Thảo (0987 039 863)</vt:lpstr>
      <vt:lpstr>1_Thiết kế: Thạch Trương Thảo (0987 039 863)</vt:lpstr>
      <vt:lpstr>2_Thiết kế: Thạch Trương Thảo (0987 039 863)</vt:lpstr>
      <vt:lpstr>3_Thiết kế: Thạch Trương Thảo (0987 039 863)</vt:lpstr>
      <vt:lpstr>4_Thiết kế: Thạch Trương Thảo (0987 039 863)</vt:lpstr>
      <vt:lpstr>5_Thiết kế: Thạch Trương Thảo (0987 039 863)</vt:lpstr>
      <vt:lpstr>6_Thiết kế: Thạch Trương Thảo (0987 039 863)</vt:lpstr>
      <vt:lpstr>7_Thiết kế: Thạch Trương Thảo (0987 039 863)</vt:lpstr>
      <vt:lpstr>8_Thiết kế: Thạch Trương Thảo (0987 039 863)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AutoBVT</cp:lastModifiedBy>
  <cp:revision>968</cp:revision>
  <dcterms:created xsi:type="dcterms:W3CDTF">2018-11-20T15:16:47Z</dcterms:created>
  <dcterms:modified xsi:type="dcterms:W3CDTF">2023-01-05T06:06:24Z</dcterms:modified>
</cp:coreProperties>
</file>