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76" r:id="rId6"/>
    <p:sldId id="257" r:id="rId7"/>
    <p:sldId id="319" r:id="rId8"/>
    <p:sldId id="313" r:id="rId9"/>
    <p:sldId id="314" r:id="rId10"/>
    <p:sldId id="320" r:id="rId11"/>
    <p:sldId id="263" r:id="rId12"/>
    <p:sldId id="321" r:id="rId13"/>
    <p:sldId id="322" r:id="rId14"/>
    <p:sldId id="323" r:id="rId15"/>
    <p:sldId id="324" r:id="rId16"/>
    <p:sldId id="274" r:id="rId17"/>
    <p:sldId id="348" r:id="rId18"/>
    <p:sldId id="325" r:id="rId19"/>
    <p:sldId id="326" r:id="rId20"/>
    <p:sldId id="281" r:id="rId21"/>
    <p:sldId id="351" r:id="rId22"/>
    <p:sldId id="32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C2FFC4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582-A0D2-4C0E-953C-B3F3398BB6C2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6501-0A0B-493B-AE6D-A5A6E43DD1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94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85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B6DD9-19B8-4CFC-8B1B-5E572DF19A3D}" type="slidenum">
              <a:rPr lang="vi-VN" smtClean="0"/>
              <a:pPr>
                <a:defRPr/>
              </a:pPr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36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4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6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86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0504-D760-4B2A-92BA-5F008B268D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7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936F-7826-4BCD-95CE-19D0CB6DF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44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2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9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17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7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34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A59C-CBE7-4BF7-AD26-D6421CD2AC1B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1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7.png"/><Relationship Id="rId1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11" Type="http://schemas.openxmlformats.org/officeDocument/2006/relationships/image" Target="../media/image19.png"/><Relationship Id="rId5" Type="http://schemas.openxmlformats.org/officeDocument/2006/relationships/image" Target="../media/image25.jpeg"/><Relationship Id="rId1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openxmlformats.org/officeDocument/2006/relationships/image" Target="../media/image21.gif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94667" y="2401888"/>
            <a:ext cx="5596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Tin 6 - KNTT - Bài 15: </a:t>
            </a:r>
            <a:r>
              <a:rPr lang="en-US" sz="2400" b="1" dirty="0" err="1">
                <a:solidFill>
                  <a:srgbClr val="FF0000"/>
                </a:solidFill>
              </a:rPr>
              <a:t>Thuật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toán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vi-VN" sz="2400" b="1" dirty="0">
              <a:solidFill>
                <a:srgbClr val="FF00FF"/>
              </a:solidFill>
            </a:endParaRPr>
          </a:p>
          <a:p>
            <a:endParaRPr lang="en-US" altLang="vi-VN" sz="2400" b="1" dirty="0">
              <a:solidFill>
                <a:srgbClr val="0000FF"/>
              </a:solidFill>
            </a:endParaRPr>
          </a:p>
        </p:txBody>
      </p:sp>
      <p:pic>
        <p:nvPicPr>
          <p:cNvPr id="12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743">
            <a:off x="145827" y="284033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3454474" y="-87274"/>
            <a:ext cx="5960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05330" y="1359276"/>
            <a:ext cx="4468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0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21403947">
            <a:off x="6573275" y="1016484"/>
            <a:ext cx="4796865" cy="3182583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1" y="991860"/>
            <a:ext cx="5804843" cy="3784856"/>
          </a:xfrm>
          <a:prstGeom prst="rect">
            <a:avLst/>
          </a:prstGeom>
        </p:spPr>
      </p:pic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6643043" y="1027906"/>
            <a:ext cx="4507178" cy="3200400"/>
            <a:chOff x="816" y="1008"/>
            <a:chExt cx="2064" cy="1632"/>
          </a:xfrm>
        </p:grpSpPr>
        <p:sp>
          <p:nvSpPr>
            <p:cNvPr id="18" name="AutoShape 53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ĐTNB,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" y="991860"/>
            <a:ext cx="5816801" cy="38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11940" y="684386"/>
            <a:ext cx="49491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40998" y="161166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1427771" y="8762631"/>
            <a:ext cx="6240872" cy="32566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2356118" y="758442"/>
            <a:ext cx="695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4448" y="1991929"/>
            <a:ext cx="2975958" cy="3862268"/>
            <a:chOff x="1427771" y="2004428"/>
            <a:chExt cx="2975958" cy="3862268"/>
          </a:xfrm>
        </p:grpSpPr>
        <p:sp>
          <p:nvSpPr>
            <p:cNvPr id="20" name="Rounded Rectangle 19"/>
            <p:cNvSpPr/>
            <p:nvPr/>
          </p:nvSpPr>
          <p:spPr>
            <a:xfrm>
              <a:off x="1427771" y="2561611"/>
              <a:ext cx="2975958" cy="33050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Nếu đảo thứ tự của bước 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và bước 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trong hướng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trên thì em có gấp được hình trò chơi Đông-Tây-Nam-Bắc không? Tại sao?</a:t>
              </a: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097941" y="2004428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1991929"/>
            <a:ext cx="3088944" cy="3869235"/>
            <a:chOff x="6096000" y="1991929"/>
            <a:chExt cx="3088944" cy="3869235"/>
          </a:xfrm>
        </p:grpSpPr>
        <p:sp>
          <p:nvSpPr>
            <p:cNvPr id="21" name="Rounded Rectangle 20"/>
            <p:cNvSpPr/>
            <p:nvPr/>
          </p:nvSpPr>
          <p:spPr>
            <a:xfrm>
              <a:off x="6096000" y="2556079"/>
              <a:ext cx="3088944" cy="330508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725478" y="1991929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84448" y="1991929"/>
            <a:ext cx="3243146" cy="3862268"/>
            <a:chOff x="1427771" y="2004428"/>
            <a:chExt cx="2975958" cy="3862268"/>
          </a:xfrm>
        </p:grpSpPr>
        <p:sp>
          <p:nvSpPr>
            <p:cNvPr id="29" name="Rounded Rectangle 28"/>
            <p:cNvSpPr/>
            <p:nvPr/>
          </p:nvSpPr>
          <p:spPr>
            <a:xfrm>
              <a:off x="1427771" y="2561611"/>
              <a:ext cx="2975958" cy="33050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ĐTNB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97941" y="2004428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11920" y="1980554"/>
            <a:ext cx="3496104" cy="3869235"/>
            <a:chOff x="6096000" y="1991929"/>
            <a:chExt cx="3088944" cy="3869235"/>
          </a:xfrm>
        </p:grpSpPr>
        <p:sp>
          <p:nvSpPr>
            <p:cNvPr id="32" name="Rounded Rectangle 31"/>
            <p:cNvSpPr/>
            <p:nvPr/>
          </p:nvSpPr>
          <p:spPr>
            <a:xfrm>
              <a:off x="6096000" y="2556079"/>
              <a:ext cx="3088944" cy="330508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Tx/>
                <a:buChar char="-"/>
              </a:pP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 khi thực hiện hướng dẫn, em cần có </a:t>
              </a:r>
              <a:r>
                <a:rPr lang="de-DE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vuông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marL="342900" indent="-342900" algn="ctr">
                <a:buFontTx/>
                <a:buChar char="-"/>
              </a:pP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khi thực hiện lần lượt 6 bước, em nhận được kết quả là </a:t>
              </a:r>
              <a:r>
                <a:rPr lang="de-DE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gấp trò chơi Đông - Tây - Nam - Bắc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25478" y="1991929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511401" y="418397"/>
            <a:ext cx="5542980" cy="4029904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ĐTNB.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" y="991860"/>
            <a:ext cx="5816801" cy="3894039"/>
          </a:xfrm>
          <a:prstGeom prst="rect">
            <a:avLst/>
          </a:prstGeom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6511400" y="418397"/>
            <a:ext cx="5542980" cy="4029904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ĐTNB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58" y="2179279"/>
            <a:ext cx="5040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9" y="1027906"/>
            <a:ext cx="5778421" cy="3857993"/>
          </a:xfrm>
          <a:prstGeom prst="rect">
            <a:avLst/>
          </a:prstGeom>
        </p:spPr>
      </p:pic>
      <p:cxnSp>
        <p:nvCxnSpPr>
          <p:cNvPr id="27" name="Elbow Connector 26"/>
          <p:cNvCxnSpPr/>
          <p:nvPr/>
        </p:nvCxnSpPr>
        <p:spPr>
          <a:xfrm flipV="1">
            <a:off x="1297677" y="1581330"/>
            <a:ext cx="5322627" cy="134937"/>
          </a:xfrm>
          <a:prstGeom prst="bentConnector3">
            <a:avLst>
              <a:gd name="adj1" fmla="val 359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51000" y="1362878"/>
            <a:ext cx="2146691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2562" y="4423511"/>
            <a:ext cx="29712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88524" y="4180272"/>
            <a:ext cx="2146691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(Output)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3790" y="1989709"/>
            <a:ext cx="419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(Input);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ĐTNB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(Output)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30" grpId="0" animBg="1"/>
      <p:bldP spid="33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765310" y="365125"/>
            <a:ext cx="4796865" cy="4397944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138" y="2348845"/>
            <a:ext cx="5231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dụ: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chế biến món ăn.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bước giải một bài toán.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gấp một chiếc áo...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949832"/>
            <a:ext cx="937601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4002" y="1254547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1934002" y="1702272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249894" y="3454819"/>
            <a:ext cx="4984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chế biến món ăn.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bước giải một bài toán.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gấp một chiếc áo...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894" y="2202830"/>
            <a:ext cx="8013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1710690" algn="l"/>
                <a:tab pos="3330575" algn="l"/>
                <a:tab pos="4951095" algn="l"/>
              </a:tabLst>
            </a:pP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dãy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rõ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ràng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002" y="2939111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0063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185" y="1690006"/>
            <a:ext cx="6027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93250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693764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38" y="2813314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54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5147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6857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5145" name="Picture 10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6860" name="Picture 12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171702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1" name="Picture 13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300289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2" name="Picture 14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94" y="3271842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3" name="Picture 15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38" y="3332956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4" name="Picture 16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9" y="4423319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5" name="Picture 17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0" y="4557713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66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5143" name="Picture 19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6869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5141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5135" name="Rectangle 25"/>
          <p:cNvSpPr>
            <a:spLocks noChangeArrowheads="1"/>
          </p:cNvSpPr>
          <p:nvPr/>
        </p:nvSpPr>
        <p:spPr bwMode="auto">
          <a:xfrm>
            <a:off x="3234849" y="2071687"/>
            <a:ext cx="6982612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800" dirty="0"/>
              <a:t>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400" dirty="0"/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6874" name="Picture 26" descr="tn_t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9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048" y="15716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3709987" y="1119188"/>
            <a:ext cx="51466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/>
              <a:t>Câu</a:t>
            </a:r>
            <a:r>
              <a:rPr lang="en-US" altLang="vi-VN" sz="2800" b="1" dirty="0"/>
              <a:t> 1: </a:t>
            </a:r>
            <a:r>
              <a:rPr lang="en-US" altLang="vi-VN" sz="2800" b="1" dirty="0" err="1"/>
              <a:t>Thuật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toán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là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gì</a:t>
            </a:r>
            <a:r>
              <a:rPr lang="en-US" altLang="vi-VN" sz="2800" b="1" dirty="0"/>
              <a:t>?</a:t>
            </a:r>
          </a:p>
        </p:txBody>
      </p:sp>
      <p:pic>
        <p:nvPicPr>
          <p:cNvPr id="5140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97" y="96826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4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6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0" name="Picture 2" descr="bg_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35023"/>
            <a:ext cx="7910513" cy="14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2792413" y="1116451"/>
            <a:ext cx="7108826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04" y="259308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094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7237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8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17097" name="Group 9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7235" name="Picture 10" descr="Hoabuo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6" name="Text Box 1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17100" name="Group 12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7233" name="Picture 13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4" name="Text Box 14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pic>
        <p:nvPicPr>
          <p:cNvPr id="217103" name="Picture 15" descr="tn_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04" name="Group 16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7231" name="Picture 17" descr="Ketqu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2" name="Text Box 1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graphicFrame>
        <p:nvGraphicFramePr>
          <p:cNvPr id="217107" name="Group 1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18477451"/>
              </p:ext>
            </p:extLst>
          </p:nvPr>
        </p:nvGraphicFramePr>
        <p:xfrm>
          <a:off x="2486026" y="2084388"/>
          <a:ext cx="7796213" cy="30734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7134" name="Picture 46" descr="Sai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1" y="4581525"/>
            <a:ext cx="879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5" name="Picture 47" descr="Dung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2271713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6" name="Picture 48" descr="Dun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0448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7" name="Picture 49" descr="Dung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81317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8" name="Picture 50" descr="Dung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45815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9" name="Picture 51" descr="Sai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2271713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0" name="Picture 52" descr="Sai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30448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1" name="Picture 53" descr="Sai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381317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2" name="Picture 54" descr="S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4543426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3" name="Picture 55" descr="D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218440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4" name="Picture 56" descr="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295275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5" name="Picture 57" descr="D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368300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6" name="Picture 58" descr="D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448945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7" name="Picture 59" descr="S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2247901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8" name="Picture 60" descr="S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2998789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9" name="Picture 61" descr="S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3776664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0" name="Picture 62" descr="icoS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5434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1" name="Picture 63" descr="icoD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5434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2" name="Picture 64" descr="icoS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2764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3" name="Picture 65" descr="icoD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764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4" name="Picture 66" descr="icoS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067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5" name="Picture 67" descr="icoD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067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6" name="Picture 68" descr="icoS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8131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7" name="Picture 69" descr="icoD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8131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0" name="Picture 56" descr="Picture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9554370" y="1092117"/>
            <a:ext cx="6937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7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7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7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7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7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7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4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7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7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7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9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17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0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65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0" y="508001"/>
            <a:ext cx="10590001" cy="5312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75" y="4752794"/>
            <a:ext cx="8202295" cy="1510665"/>
          </a:xfrm>
          <a:prstGeom prst="rect">
            <a:avLst/>
          </a:prstGeom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7" y="3495825"/>
            <a:ext cx="9821917" cy="885825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>
          <a:xfrm rot="10800000" flipH="1">
            <a:off x="9764746" y="4399666"/>
            <a:ext cx="1267341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21415" y="1511303"/>
            <a:ext cx="9112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ràng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Đ-T-N-B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chi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cụ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 Quá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275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6034593" y="1085217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"/>
            <a:ext cx="12192000" cy="6858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6021513" y="1109585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034593" y="1097401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25" y="365125"/>
            <a:ext cx="1946986" cy="1464553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47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6" y="1097401"/>
            <a:ext cx="5650539" cy="3699499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316067" y="1718161"/>
            <a:ext cx="5270882" cy="36939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goài cách trình bày thuật toán bằng ngôn ngữ tự nhiên,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biết đến cách trình bày bằng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sơ đồ tư duy,…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hững cách đó đều hiệu quả vì nó được trình bày ngắn gọn, dễ hiểu và dễ hình dung hơn.</a:t>
            </a: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20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0" grpId="0"/>
      <p:bldP spid="1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grpSp>
        <p:nvGrpSpPr>
          <p:cNvPr id="5" name="Group 4"/>
          <p:cNvGrpSpPr/>
          <p:nvPr/>
        </p:nvGrpSpPr>
        <p:grpSpPr>
          <a:xfrm>
            <a:off x="2142698" y="605307"/>
            <a:ext cx="7833815" cy="4785559"/>
            <a:chOff x="3400925" y="0"/>
            <a:chExt cx="6368717" cy="6517106"/>
          </a:xfrm>
        </p:grpSpPr>
        <p:pic>
          <p:nvPicPr>
            <p:cNvPr id="12" name="Picture 2" descr="Các trò chơi khởi động cho một buổi sinh hoạt tập thể - Sinh Viên Công Giáo  Trung Chí">
              <a:extLst>
                <a:ext uri="{FF2B5EF4-FFF2-40B4-BE49-F238E27FC236}">
                  <a16:creationId xmlns:a16="http://schemas.microsoft.com/office/drawing/2014/main" id="{E2AF0098-DC4E-43D9-BA5C-026F393B1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25" y="0"/>
              <a:ext cx="6368717" cy="651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243397-2789-4689-872E-EEAFA393CFA7}"/>
                </a:ext>
              </a:extLst>
            </p:cNvPr>
            <p:cNvSpPr/>
            <p:nvPr/>
          </p:nvSpPr>
          <p:spPr>
            <a:xfrm>
              <a:off x="5765119" y="1901834"/>
              <a:ext cx="1699503" cy="17543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Khởi</a:t>
              </a:r>
              <a:r>
                <a:rPr lang="en-US" sz="5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endPara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514" y="684385"/>
            <a:ext cx="4164169" cy="59757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384645" y="684385"/>
            <a:ext cx="504967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40998" y="161166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1427771" y="8762631"/>
            <a:ext cx="6240872" cy="32566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ight Brace 7"/>
          <p:cNvSpPr/>
          <p:nvPr/>
        </p:nvSpPr>
        <p:spPr>
          <a:xfrm>
            <a:off x="8134066" y="887104"/>
            <a:ext cx="832513" cy="55546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9048552" y="3010526"/>
            <a:ext cx="2565779" cy="156966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713" y="2548861"/>
            <a:ext cx="1980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6.2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69565" y="2552131"/>
            <a:ext cx="1364949" cy="7779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6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384645" y="684385"/>
            <a:ext cx="504967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29102" y="1017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1427771" y="8762631"/>
            <a:ext cx="6240872" cy="32566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ight Brace 7"/>
          <p:cNvSpPr/>
          <p:nvPr/>
        </p:nvSpPr>
        <p:spPr>
          <a:xfrm>
            <a:off x="8511238" y="912814"/>
            <a:ext cx="832513" cy="55546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9385486" y="2740182"/>
            <a:ext cx="2565779" cy="156966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8060" y="2654114"/>
            <a:ext cx="22725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6.2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015807" y="2631368"/>
            <a:ext cx="968017" cy="7779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6914DA1-1814-473F-B63B-D6375F0BE99D}"/>
              </a:ext>
            </a:extLst>
          </p:cNvPr>
          <p:cNvSpPr/>
          <p:nvPr/>
        </p:nvSpPr>
        <p:spPr>
          <a:xfrm>
            <a:off x="3461865" y="1275666"/>
            <a:ext cx="3173972" cy="399228"/>
          </a:xfrm>
          <a:custGeom>
            <a:avLst/>
            <a:gdLst>
              <a:gd name="connsiteX0" fmla="*/ 0 w 2983472"/>
              <a:gd name="connsiteY0" fmla="*/ 399228 h 399228"/>
              <a:gd name="connsiteX1" fmla="*/ 99807 w 2983472"/>
              <a:gd name="connsiteY1" fmla="*/ 0 h 399228"/>
              <a:gd name="connsiteX2" fmla="*/ 2983472 w 2983472"/>
              <a:gd name="connsiteY2" fmla="*/ 0 h 399228"/>
              <a:gd name="connsiteX3" fmla="*/ 2883665 w 2983472"/>
              <a:gd name="connsiteY3" fmla="*/ 399228 h 399228"/>
              <a:gd name="connsiteX4" fmla="*/ 0 w 2983472"/>
              <a:gd name="connsiteY4" fmla="*/ 399228 h 399228"/>
              <a:gd name="connsiteX0" fmla="*/ 0 w 3173972"/>
              <a:gd name="connsiteY0" fmla="*/ 399228 h 399228"/>
              <a:gd name="connsiteX1" fmla="*/ 99807 w 3173972"/>
              <a:gd name="connsiteY1" fmla="*/ 0 h 399228"/>
              <a:gd name="connsiteX2" fmla="*/ 3173972 w 3173972"/>
              <a:gd name="connsiteY2" fmla="*/ 0 h 399228"/>
              <a:gd name="connsiteX3" fmla="*/ 2883665 w 3173972"/>
              <a:gd name="connsiteY3" fmla="*/ 399228 h 399228"/>
              <a:gd name="connsiteX4" fmla="*/ 0 w 3173972"/>
              <a:gd name="connsiteY4" fmla="*/ 399228 h 399228"/>
              <a:gd name="connsiteX0" fmla="*/ 0 w 3173972"/>
              <a:gd name="connsiteY0" fmla="*/ 399228 h 399228"/>
              <a:gd name="connsiteX1" fmla="*/ 264907 w 3173972"/>
              <a:gd name="connsiteY1" fmla="*/ 25400 h 399228"/>
              <a:gd name="connsiteX2" fmla="*/ 3173972 w 3173972"/>
              <a:gd name="connsiteY2" fmla="*/ 0 h 399228"/>
              <a:gd name="connsiteX3" fmla="*/ 2883665 w 3173972"/>
              <a:gd name="connsiteY3" fmla="*/ 399228 h 399228"/>
              <a:gd name="connsiteX4" fmla="*/ 0 w 3173972"/>
              <a:gd name="connsiteY4" fmla="*/ 399228 h 39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972" h="399228">
                <a:moveTo>
                  <a:pt x="0" y="399228"/>
                </a:moveTo>
                <a:lnTo>
                  <a:pt x="264907" y="25400"/>
                </a:lnTo>
                <a:lnTo>
                  <a:pt x="3173972" y="0"/>
                </a:lnTo>
                <a:lnTo>
                  <a:pt x="2883665" y="399228"/>
                </a:lnTo>
                <a:lnTo>
                  <a:pt x="0" y="399228"/>
                </a:lnTo>
                <a:close/>
              </a:path>
            </a:pathLst>
          </a:custGeom>
          <a:solidFill>
            <a:srgbClr val="C2FF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Tờ giấy hình vuông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66F1393-5701-48D3-BFAA-3224C594DA55}"/>
              </a:ext>
            </a:extLst>
          </p:cNvPr>
          <p:cNvSpPr/>
          <p:nvPr/>
        </p:nvSpPr>
        <p:spPr>
          <a:xfrm>
            <a:off x="2514384" y="5930818"/>
            <a:ext cx="4928742" cy="370396"/>
          </a:xfrm>
          <a:custGeom>
            <a:avLst/>
            <a:gdLst>
              <a:gd name="connsiteX0" fmla="*/ 0 w 5395560"/>
              <a:gd name="connsiteY0" fmla="*/ 344996 h 344996"/>
              <a:gd name="connsiteX1" fmla="*/ 86249 w 5395560"/>
              <a:gd name="connsiteY1" fmla="*/ 0 h 344996"/>
              <a:gd name="connsiteX2" fmla="*/ 5395560 w 5395560"/>
              <a:gd name="connsiteY2" fmla="*/ 0 h 344996"/>
              <a:gd name="connsiteX3" fmla="*/ 5309311 w 5395560"/>
              <a:gd name="connsiteY3" fmla="*/ 344996 h 344996"/>
              <a:gd name="connsiteX4" fmla="*/ 0 w 5395560"/>
              <a:gd name="connsiteY4" fmla="*/ 344996 h 344996"/>
              <a:gd name="connsiteX0" fmla="*/ 0 w 5395560"/>
              <a:gd name="connsiteY0" fmla="*/ 344996 h 357696"/>
              <a:gd name="connsiteX1" fmla="*/ 86249 w 5395560"/>
              <a:gd name="connsiteY1" fmla="*/ 0 h 357696"/>
              <a:gd name="connsiteX2" fmla="*/ 5395560 w 5395560"/>
              <a:gd name="connsiteY2" fmla="*/ 0 h 357696"/>
              <a:gd name="connsiteX3" fmla="*/ 5055311 w 5395560"/>
              <a:gd name="connsiteY3" fmla="*/ 357696 h 357696"/>
              <a:gd name="connsiteX4" fmla="*/ 0 w 5395560"/>
              <a:gd name="connsiteY4" fmla="*/ 344996 h 357696"/>
              <a:gd name="connsiteX0" fmla="*/ 0 w 5395560"/>
              <a:gd name="connsiteY0" fmla="*/ 357696 h 370396"/>
              <a:gd name="connsiteX1" fmla="*/ 365649 w 5395560"/>
              <a:gd name="connsiteY1" fmla="*/ 0 h 370396"/>
              <a:gd name="connsiteX2" fmla="*/ 5395560 w 5395560"/>
              <a:gd name="connsiteY2" fmla="*/ 12700 h 370396"/>
              <a:gd name="connsiteX3" fmla="*/ 5055311 w 5395560"/>
              <a:gd name="connsiteY3" fmla="*/ 370396 h 370396"/>
              <a:gd name="connsiteX4" fmla="*/ 0 w 5395560"/>
              <a:gd name="connsiteY4" fmla="*/ 357696 h 3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5560" h="370396">
                <a:moveTo>
                  <a:pt x="0" y="357696"/>
                </a:moveTo>
                <a:lnTo>
                  <a:pt x="365649" y="0"/>
                </a:lnTo>
                <a:lnTo>
                  <a:pt x="5395560" y="12700"/>
                </a:lnTo>
                <a:lnTo>
                  <a:pt x="5055311" y="370396"/>
                </a:lnTo>
                <a:lnTo>
                  <a:pt x="0" y="357696"/>
                </a:lnTo>
                <a:close/>
              </a:path>
            </a:pathLst>
          </a:custGeom>
          <a:solidFill>
            <a:srgbClr val="C2FF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Hình trò chơi Đông – Tây – Nam – Bắc 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86B72-1282-4E87-A8F1-8A02C20F5A2F}"/>
              </a:ext>
            </a:extLst>
          </p:cNvPr>
          <p:cNvCxnSpPr>
            <a:cxnSpLocks/>
          </p:cNvCxnSpPr>
          <p:nvPr/>
        </p:nvCxnSpPr>
        <p:spPr>
          <a:xfrm>
            <a:off x="4964687" y="1682076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0E60CB3-F541-49DC-B53D-1EFF2CE9F725}"/>
              </a:ext>
            </a:extLst>
          </p:cNvPr>
          <p:cNvSpPr/>
          <p:nvPr/>
        </p:nvSpPr>
        <p:spPr>
          <a:xfrm>
            <a:off x="4102702" y="706440"/>
            <a:ext cx="1792287" cy="361948"/>
          </a:xfrm>
          <a:prstGeom prst="ellipse">
            <a:avLst/>
          </a:prstGeom>
          <a:solidFill>
            <a:srgbClr val="FF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đầu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18A4D-521C-4F52-A409-BA0C871322C4}"/>
              </a:ext>
            </a:extLst>
          </p:cNvPr>
          <p:cNvCxnSpPr/>
          <p:nvPr/>
        </p:nvCxnSpPr>
        <p:spPr>
          <a:xfrm>
            <a:off x="4961538" y="1071564"/>
            <a:ext cx="0" cy="2428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762D82A-2757-4B9F-B289-A41A8912B6B1}"/>
              </a:ext>
            </a:extLst>
          </p:cNvPr>
          <p:cNvSpPr/>
          <p:nvPr/>
        </p:nvSpPr>
        <p:spPr>
          <a:xfrm>
            <a:off x="4128128" y="6512873"/>
            <a:ext cx="1778001" cy="345126"/>
          </a:xfrm>
          <a:prstGeom prst="ellipse">
            <a:avLst/>
          </a:prstGeom>
          <a:solidFill>
            <a:srgbClr val="FF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thúc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96265A-D747-4D9F-9C46-35BC1D8239AB}"/>
              </a:ext>
            </a:extLst>
          </p:cNvPr>
          <p:cNvCxnSpPr/>
          <p:nvPr/>
        </p:nvCxnSpPr>
        <p:spPr>
          <a:xfrm>
            <a:off x="4987823" y="6302530"/>
            <a:ext cx="0" cy="2428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E2E7A73-5766-41BB-88F0-538DA0305D25}"/>
              </a:ext>
            </a:extLst>
          </p:cNvPr>
          <p:cNvSpPr/>
          <p:nvPr/>
        </p:nvSpPr>
        <p:spPr>
          <a:xfrm>
            <a:off x="2731349" y="1902054"/>
            <a:ext cx="4470483" cy="705298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Gấp hai đường chéo của hình vuông để tạo nếp gấp, mở tờ giấy ra.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DFE051-CF6F-4613-A077-1B7A65218C34}"/>
              </a:ext>
            </a:extLst>
          </p:cNvPr>
          <p:cNvSpPr/>
          <p:nvPr/>
        </p:nvSpPr>
        <p:spPr>
          <a:xfrm>
            <a:off x="3076539" y="2832544"/>
            <a:ext cx="3794577" cy="365125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Gấp bốn góc của tờ giấy vào tâm.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50FF9-67C9-420F-AB43-8F07B870CB4C}"/>
              </a:ext>
            </a:extLst>
          </p:cNvPr>
          <p:cNvSpPr/>
          <p:nvPr/>
        </p:nvSpPr>
        <p:spPr>
          <a:xfrm>
            <a:off x="4033324" y="3379633"/>
            <a:ext cx="1840551" cy="365125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Lặt mặt bên kia.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FBAD5F-0659-4E5B-9385-7123ADB57489}"/>
              </a:ext>
            </a:extLst>
          </p:cNvPr>
          <p:cNvSpPr/>
          <p:nvPr/>
        </p:nvSpPr>
        <p:spPr>
          <a:xfrm>
            <a:off x="3372956" y="3967956"/>
            <a:ext cx="3263467" cy="365125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Tiếp tục gấp bốn góc vào tâm.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288DD0-C4E5-424D-91DA-77D811316F67}"/>
              </a:ext>
            </a:extLst>
          </p:cNvPr>
          <p:cNvSpPr/>
          <p:nvPr/>
        </p:nvSpPr>
        <p:spPr>
          <a:xfrm>
            <a:off x="2285783" y="4493940"/>
            <a:ext cx="5408259" cy="684174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Đặt tờ giấy đã gấp nằm ngang, luồn ngón cái và ngón trỏ của hai tay vào bốn góc ở mặt dưới.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B3B8CB-CD50-4150-895A-259BF21E9FD2}"/>
              </a:ext>
            </a:extLst>
          </p:cNvPr>
          <p:cNvSpPr/>
          <p:nvPr/>
        </p:nvSpPr>
        <p:spPr>
          <a:xfrm>
            <a:off x="3699567" y="5357811"/>
            <a:ext cx="2584264" cy="365125"/>
          </a:xfrm>
          <a:prstGeom prst="rect">
            <a:avLst/>
          </a:prstGeom>
          <a:solidFill>
            <a:srgbClr val="FFFF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Chỉnh sửa các nếp gấp.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.VnTime" panose="020B7200000000000000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 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859C1D0-59DD-47C4-B9F9-F0C1BCFA2338}"/>
              </a:ext>
            </a:extLst>
          </p:cNvPr>
          <p:cNvCxnSpPr>
            <a:cxnSpLocks/>
          </p:cNvCxnSpPr>
          <p:nvPr/>
        </p:nvCxnSpPr>
        <p:spPr>
          <a:xfrm>
            <a:off x="4961538" y="2608990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60E261-ED8A-40BF-85AC-DAB4A2A59A03}"/>
              </a:ext>
            </a:extLst>
          </p:cNvPr>
          <p:cNvCxnSpPr>
            <a:cxnSpLocks/>
          </p:cNvCxnSpPr>
          <p:nvPr/>
        </p:nvCxnSpPr>
        <p:spPr>
          <a:xfrm>
            <a:off x="4961538" y="3197669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6992CF-BA68-44F0-9520-283D5561C329}"/>
              </a:ext>
            </a:extLst>
          </p:cNvPr>
          <p:cNvCxnSpPr>
            <a:cxnSpLocks/>
          </p:cNvCxnSpPr>
          <p:nvPr/>
        </p:nvCxnSpPr>
        <p:spPr>
          <a:xfrm>
            <a:off x="4975123" y="3744758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E3C82A-B1DA-46C4-8588-B3A6BE88858E}"/>
              </a:ext>
            </a:extLst>
          </p:cNvPr>
          <p:cNvCxnSpPr>
            <a:cxnSpLocks/>
          </p:cNvCxnSpPr>
          <p:nvPr/>
        </p:nvCxnSpPr>
        <p:spPr>
          <a:xfrm>
            <a:off x="4987823" y="4309842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47251F-3720-458E-8A0E-67693187A5C8}"/>
              </a:ext>
            </a:extLst>
          </p:cNvPr>
          <p:cNvCxnSpPr>
            <a:cxnSpLocks/>
          </p:cNvCxnSpPr>
          <p:nvPr/>
        </p:nvCxnSpPr>
        <p:spPr>
          <a:xfrm>
            <a:off x="4997246" y="5137472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FBA1A5-ACA8-440D-AF1A-57B56D6BE0AE}"/>
              </a:ext>
            </a:extLst>
          </p:cNvPr>
          <p:cNvCxnSpPr>
            <a:cxnSpLocks/>
          </p:cNvCxnSpPr>
          <p:nvPr/>
        </p:nvCxnSpPr>
        <p:spPr>
          <a:xfrm>
            <a:off x="4987823" y="5708339"/>
            <a:ext cx="0" cy="2351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1"/>
      <p:bldP spid="3" grpId="0" animBg="1"/>
      <p:bldP spid="12" grpId="0" animBg="1"/>
      <p:bldP spid="15" grpId="0" animBg="1"/>
      <p:bldP spid="20" grpId="1" animBg="1"/>
      <p:bldP spid="22" grpId="0" animBg="1"/>
      <p:bldP spid="28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6034593" y="1085217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8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15: THUẬT TOÁN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47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696036" y="2260300"/>
            <a:ext cx="5008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974494" y="1149955"/>
            <a:ext cx="4796865" cy="3568127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974494" y="1133917"/>
            <a:ext cx="4796865" cy="3568127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11" y="627564"/>
            <a:ext cx="6168790" cy="6230436"/>
          </a:xfrm>
          <a:prstGeom prst="rect">
            <a:avLst/>
          </a:prstGeom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974494" y="1133917"/>
            <a:ext cx="4796865" cy="3568127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95" y="2202914"/>
            <a:ext cx="525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0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3" grpId="0" animBg="1"/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541569" y="566579"/>
            <a:ext cx="20477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2013" y="43359"/>
            <a:ext cx="5596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9130" y="82126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893295" y="1128884"/>
            <a:ext cx="729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69522" y="6489822"/>
            <a:ext cx="8920699" cy="46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6.1.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–Nam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3" y="1631105"/>
            <a:ext cx="4352925" cy="496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83" y="1638248"/>
            <a:ext cx="4561939" cy="48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5447211" y="604183"/>
            <a:ext cx="2860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75845" y="80963"/>
            <a:ext cx="5596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420" y="86139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893295" y="1128884"/>
            <a:ext cx="729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6704" y="1742805"/>
            <a:ext cx="11075424" cy="4547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483779" y="1876551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8131" y="2552027"/>
            <a:ext cx="102325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Nam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lại sản phẩm là một hình gấp trò chơi Đông- Tây - Nam - Bắc.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10,9,8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9834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924697" y="604183"/>
            <a:ext cx="4026120" cy="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75845" y="80963"/>
            <a:ext cx="5596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SẢN PHẨM TRÒ CHƠI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420" y="86139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9A9A46E-1D66-4755-AA31-03B5AEA9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4" y="890891"/>
            <a:ext cx="6272011" cy="4365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343" y="5334991"/>
            <a:ext cx="1086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1814" y="0"/>
            <a:ext cx="7102711" cy="128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6. GIẢI QUYẾT VẤN ĐỀ VỚI SỰ TRỢ GIÚP CỦA MÁY TÍNH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0370" y="1281113"/>
            <a:ext cx="6714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70" y="1505833"/>
            <a:ext cx="6714699" cy="2383779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97772" y="1631875"/>
            <a:ext cx="55507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TIẾT:      BÀI 15: THUẬT TOÁN</a:t>
            </a: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70" y="2267021"/>
            <a:ext cx="6537278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>
            <p:custDataLst>
              <p:tags r:id="rId2"/>
            </p:custDataLst>
          </p:nvPr>
        </p:nvSpPr>
        <p:spPr bwMode="auto">
          <a:xfrm>
            <a:off x="1691641" y="1219200"/>
            <a:ext cx="2819400" cy="5257800"/>
          </a:xfrm>
          <a:prstGeom prst="roundRect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46188">
              <a:defRPr/>
            </a:pP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tả được sơ lược khái niệm thuật toán, nêu được một vài ví dụ minh hoạ.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thuật toán được mô tả dưới dạng liệt kê hoặc sơ đồ 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46188">
              <a:defRPr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1246188">
              <a:buFontTx/>
              <a:buChar char="-"/>
              <a:defRPr/>
            </a:pPr>
            <a:endParaRPr lang="en-US" sz="2000" b="1" dirty="0"/>
          </a:p>
        </p:txBody>
      </p:sp>
      <p:sp>
        <p:nvSpPr>
          <p:cNvPr id="31" name="Flowchart: Terminator 30"/>
          <p:cNvSpPr/>
          <p:nvPr>
            <p:custDataLst>
              <p:tags r:id="rId3"/>
            </p:custDataLst>
          </p:nvPr>
        </p:nvSpPr>
        <p:spPr>
          <a:xfrm>
            <a:off x="2225041" y="978196"/>
            <a:ext cx="1905000" cy="469605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7863841" y="1143000"/>
            <a:ext cx="2590800" cy="5257800"/>
            <a:chOff x="6339841" y="1447800"/>
            <a:chExt cx="2590800" cy="5257800"/>
          </a:xfrm>
        </p:grpSpPr>
        <p:sp>
          <p:nvSpPr>
            <p:cNvPr id="27" name="Rounded Rectangle 26"/>
            <p:cNvSpPr/>
            <p:nvPr>
              <p:custDataLst>
                <p:tags r:id="rId11"/>
              </p:custDataLst>
            </p:nvPr>
          </p:nvSpPr>
          <p:spPr bwMode="auto">
            <a:xfrm>
              <a:off x="6339841" y="1447800"/>
              <a:ext cx="2590800" cy="5257800"/>
            </a:xfrm>
            <a:prstGeom prst="roundRect">
              <a:avLst/>
            </a:prstGeom>
            <a:noFill/>
            <a:ln w="381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>
              <p:custDataLst>
                <p:tags r:id="rId12"/>
              </p:custDataLst>
            </p:nvPr>
          </p:nvSpPr>
          <p:spPr>
            <a:xfrm>
              <a:off x="6492241" y="1981200"/>
              <a:ext cx="2286000" cy="1815882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ái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>
            <p:custDataLst>
              <p:tags r:id="rId5"/>
            </p:custDataLst>
          </p:nvPr>
        </p:nvGrpSpPr>
        <p:grpSpPr>
          <a:xfrm>
            <a:off x="4892041" y="1066800"/>
            <a:ext cx="2590800" cy="5410200"/>
            <a:chOff x="3368041" y="1371600"/>
            <a:chExt cx="2590800" cy="5410200"/>
          </a:xfrm>
        </p:grpSpPr>
        <p:sp>
          <p:nvSpPr>
            <p:cNvPr id="25" name="Rounded Rectangle 24"/>
            <p:cNvSpPr/>
            <p:nvPr>
              <p:custDataLst>
                <p:tags r:id="rId9"/>
              </p:custDataLst>
            </p:nvPr>
          </p:nvSpPr>
          <p:spPr bwMode="auto">
            <a:xfrm>
              <a:off x="3368041" y="1371600"/>
              <a:ext cx="2590800" cy="5410200"/>
            </a:xfrm>
            <a:prstGeom prst="roundRect">
              <a:avLst/>
            </a:prstGeom>
            <a:solidFill>
              <a:schemeClr val="lt1"/>
            </a:solidFill>
            <a:ln w="25400" cap="flat" cmpd="sng" algn="ctr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>
              <p:custDataLst>
                <p:tags r:id="rId10"/>
              </p:custDataLst>
            </p:nvPr>
          </p:nvSpPr>
          <p:spPr>
            <a:xfrm>
              <a:off x="3368041" y="1981200"/>
              <a:ext cx="2590800" cy="3108543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2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8092" y="152401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Terminator 29"/>
          <p:cNvSpPr/>
          <p:nvPr>
            <p:custDataLst>
              <p:tags r:id="rId7"/>
            </p:custDataLst>
          </p:nvPr>
        </p:nvSpPr>
        <p:spPr>
          <a:xfrm>
            <a:off x="5196841" y="914401"/>
            <a:ext cx="1981200" cy="469605"/>
          </a:xfrm>
          <a:prstGeom prst="flowChartTerminator">
            <a:avLst/>
          </a:prstGeom>
          <a:solidFill>
            <a:srgbClr val="CC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Flowchart: Terminator 28"/>
          <p:cNvSpPr/>
          <p:nvPr>
            <p:custDataLst>
              <p:tags r:id="rId8"/>
            </p:custDataLst>
          </p:nvPr>
        </p:nvSpPr>
        <p:spPr>
          <a:xfrm>
            <a:off x="8244841" y="901996"/>
            <a:ext cx="1828800" cy="469605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0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79343" y="763624"/>
            <a:ext cx="3629561" cy="2166923"/>
            <a:chOff x="2779343" y="763624"/>
            <a:chExt cx="3629561" cy="2166923"/>
          </a:xfrm>
        </p:grpSpPr>
        <p:grpSp>
          <p:nvGrpSpPr>
            <p:cNvPr id="21" name="Group 20"/>
            <p:cNvGrpSpPr/>
            <p:nvPr/>
          </p:nvGrpSpPr>
          <p:grpSpPr>
            <a:xfrm>
              <a:off x="2779343" y="763624"/>
              <a:ext cx="3629561" cy="2166923"/>
              <a:chOff x="2504363" y="755587"/>
              <a:chExt cx="3871913" cy="2566988"/>
            </a:xfrm>
          </p:grpSpPr>
          <p:pic>
            <p:nvPicPr>
              <p:cNvPr id="18" name="Picture 5" descr="Cov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121624" y="755587"/>
                <a:ext cx="2254651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451386" y="1033764"/>
              <a:ext cx="1801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4867" y="3259081"/>
            <a:ext cx="3858882" cy="2256173"/>
            <a:chOff x="3237954" y="3259081"/>
            <a:chExt cx="3978275" cy="2352675"/>
          </a:xfrm>
        </p:grpSpPr>
        <p:pic>
          <p:nvPicPr>
            <p:cNvPr id="17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881099" y="3869221"/>
              <a:ext cx="2270328" cy="15079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27092" y="4080525"/>
              <a:ext cx="1705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1821" y="2471153"/>
            <a:ext cx="2784143" cy="1336572"/>
            <a:chOff x="1146412" y="2181138"/>
            <a:chExt cx="2784143" cy="1915694"/>
          </a:xfrm>
        </p:grpSpPr>
        <p:sp>
          <p:nvSpPr>
            <p:cNvPr id="5" name="Rectangle 4"/>
            <p:cNvSpPr/>
            <p:nvPr/>
          </p:nvSpPr>
          <p:spPr>
            <a:xfrm rot="20567035">
              <a:off x="1146412" y="2279176"/>
              <a:ext cx="2784143" cy="17196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55593" y="2181138"/>
              <a:ext cx="2606723" cy="1915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37731" y="2538484"/>
              <a:ext cx="2006221" cy="154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 TOÁN</a:t>
              </a:r>
              <a:endParaRPr lang="vi-VN" sz="3200" dirty="0"/>
            </a:p>
          </p:txBody>
        </p:sp>
      </p:grpSp>
      <p:sp>
        <p:nvSpPr>
          <p:cNvPr id="15" name="TextBox 2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8940" y="44440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99080" y="588498"/>
            <a:ext cx="4503382" cy="817240"/>
            <a:chOff x="6399080" y="588498"/>
            <a:chExt cx="4503382" cy="817240"/>
          </a:xfrm>
        </p:grpSpPr>
        <p:sp>
          <p:nvSpPr>
            <p:cNvPr id="2" name="Freeform 1"/>
            <p:cNvSpPr/>
            <p:nvPr/>
          </p:nvSpPr>
          <p:spPr>
            <a:xfrm>
              <a:off x="6399080" y="588498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82818" y="1005628"/>
              <a:ext cx="2419644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74536" y="1877335"/>
            <a:ext cx="4527926" cy="738771"/>
            <a:chOff x="6374536" y="1877335"/>
            <a:chExt cx="4527926" cy="738771"/>
          </a:xfrm>
        </p:grpSpPr>
        <p:sp>
          <p:nvSpPr>
            <p:cNvPr id="26" name="Freeform 25"/>
            <p:cNvSpPr/>
            <p:nvPr/>
          </p:nvSpPr>
          <p:spPr>
            <a:xfrm rot="11525263">
              <a:off x="6374536" y="2068313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82818" y="1877335"/>
              <a:ext cx="2419644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0892" y="3687076"/>
            <a:ext cx="4907818" cy="817240"/>
            <a:chOff x="6610892" y="3687076"/>
            <a:chExt cx="4907818" cy="817240"/>
          </a:xfrm>
        </p:grpSpPr>
        <p:sp>
          <p:nvSpPr>
            <p:cNvPr id="30" name="Freeform 29"/>
            <p:cNvSpPr/>
            <p:nvPr/>
          </p:nvSpPr>
          <p:spPr>
            <a:xfrm>
              <a:off x="6610892" y="3687076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94630" y="4104206"/>
              <a:ext cx="282408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75154" y="4933601"/>
            <a:ext cx="4527926" cy="738771"/>
            <a:chOff x="6575154" y="4933601"/>
            <a:chExt cx="4527926" cy="738771"/>
          </a:xfrm>
        </p:grpSpPr>
        <p:sp>
          <p:nvSpPr>
            <p:cNvPr id="33" name="Freeform 32"/>
            <p:cNvSpPr/>
            <p:nvPr/>
          </p:nvSpPr>
          <p:spPr>
            <a:xfrm rot="11525263">
              <a:off x="6575154" y="5124579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83436" y="4933601"/>
              <a:ext cx="241964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1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55533" y="1368343"/>
            <a:ext cx="55507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TIẾT:      BÀI 15: THUẬT TOÁN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79574" y="-160943"/>
            <a:ext cx="7102711" cy="128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6. GIẢI QUYẾT VẤN ĐỀ VỚI SỰ TRỢ GIÚP CỦA MÁY TÍNH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trình bài học."/>
  <p:tag name="ISPRING_SLIDE_INDENT_LEVEL" val="0"/>
  <p:tag name="ISPRING_CUSTOM_TIMING_USED" val="1"/>
  <p:tag name="ISPRING_PLAYER_PLAYLIST_ID" val="71fd6ddc8c127ff8a722f5bbe61eb23ede79eed1"/>
  <p:tag name="GENSWF_ADVANCE_TIME" val="37"/>
  <p:tag name="ISPRING_SLIDE_ID_2" val="{8304A31F-60E2-4C57-B0F6-B75F8D2B6325}"/>
  <p:tag name="PPSNARRATION" val="36,173548705,F:\ELEARNING 2020\tin9_pptx\Media.ppcx"/>
  <p:tag name="PPSNARRATIONPROPS" val="F:\ELEARNING 2020\AM\s3 .mp3"/>
  <p:tag name="HTML_SHAPEINFO" val="&lt;SlideThumbPath val=&quot;Slide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6&quot;/&gt;&lt;lineCharCount val=&quot;15&quot;/&gt;&lt;lineCharCount val=&quot;18&quot;/&gt;&lt;lineCharCount val=&quot;17&quot;/&gt;&lt;lineCharCount val=&quot;9&quot;/&gt;&lt;lineCharCount val=&quot;16&quot;/&gt;&lt;lineCharCount val=&quot;18&quot;/&gt;&lt;lineCharCount val=&quot;9&quot;/&gt;&lt;lineCharCount val=&quot;14&quot;/&gt;&lt;lineCharCount val=&quot;16&quot;/&gt;&lt;lineCharCount val=&quot;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15&quot;/&gt;&lt;lineCharCount val=&quot;18&quot;/&gt;&lt;lineCharCount val=&quot;17&quot;/&gt;&lt;lineCharCount val=&quot;17&quot;/&gt;&lt;lineCharCount val=&quot;14&quot;/&gt;&lt;lineCharCount val=&quot;16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&quot;/&gt;&lt;lineCharCount val=&quot;17&quot;/&gt;&lt;lineCharCount val=&quot;19&quot;/&gt;&lt;lineCharCount val=&quot;17&quot;/&gt;&lt;lineCharCount val=&quot;18&quot;/&gt;&lt;lineCharCount val=&quot;18&quot;/&gt;&lt;lineCharCount val=&quot;19&quot;/&gt;&lt;lineCharCount val=&quot;15&quot;/&gt;&lt;lineCharCount val=&quot;18&quot;/&gt;&lt;lineCharCount val=&quot;18&quot;/&gt;&lt;lineCharCount val=&quot;9&quot;/&gt;&lt;lineCharCount val=&quot;14&quot;/&gt;&lt;lineCharCount val=&quot;18&quot;/&gt;&lt;lineCharCount val=&quot;17&quot;/&gt;&lt;lineCharCount val=&quot;19&quot;/&gt;&lt;lineCharCount val=&quot;4&quot;/&gt;&lt;lineCharCount val=&quot;1&quot;/&gt;&lt;/TableIndex&gt;&lt;/ShapeTextInfo&gt;"/>
  <p:tag name="HTML_SHAPEINFO" val="&lt;ThreeDShapeInfo&gt;&lt;uuid val=&quot;&quot;/&gt;&lt;isInvalidForFieldText val=&quot;0&quot;/&gt;&lt;Image&gt;&lt;filename val=&quot;F:\ELEARNING 2020\BAIDUTHI\data\asimages\{BF2E3ED2-17DF-40AD-96E6-416ABB437B8D}_3.png&quot;/&gt;&lt;left val=&quot;12&quot;/&gt;&lt;top val=&quot;95&quot;/&gt;&lt;width val=&quot;223&quot;/&gt;&lt;height val=&quot;41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FB4326F6-A652-4BFA-A136-45238FA39934}&quot;/&gt;&lt;isInvalidForFieldText val=&quot;1&quot;/&gt;&lt;Image&gt;&lt;filename val=&quot;F:\ELEARNING 2020\BAIDUTHI\data\asimages\{FB4326F6-A652-4BFA-A136-45238FA39934}_3_S.png&quot;/&gt;&lt;left val=&quot;51&quot;/&gt;&lt;top val=&quot;74&quot;/&gt;&lt;width val=&quot;158&quot;/&gt;&lt;height val=&quot;44&quot;/&gt;&lt;hasText val=&quot;0&quot;/&gt;&lt;/Image&gt;&lt;Image&gt;&lt;filename val=&quot;F:\ELEARNING 2020\BAIDUTHI\data\asimages\{FB4326F6-A652-4BFA-A136-45238FA39934}_3_T.png&quot;/&gt;&lt;left val=&quot;53&quot;/&gt;&lt;top val=&quot;69&quot;/&gt;&lt;width val=&quot;153&quot;/&gt;&lt;height val=&quot;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F:\ELEARNING 2020\BAIDUTHI\data\asimages\{67BE7A59-AE2C-473C-9BB8-5FF945DCD215}_3.png&quot;/&gt;&lt;left val=&quot;498&quot;/&gt;&lt;top val=&quot;89&quot;/&gt;&lt;width val=&quot;205&quot;/&gt;&lt;height val=&quot;41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F:\ELEARNING 2020\BAIDUTHI\data\asimages\{F0A07488-EF15-40E1-8DE3-E7C6B12926C8}_3.png&quot;/&gt;&lt;left val=&quot;260&quot;/&gt;&lt;top val=&quot;83&quot;/&gt;&lt;width val=&quot;209&quot;/&gt;&lt;height val=&quot;42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35421414-9570-42AD-B5AF-2575BA9AC674}&quot;/&gt;&lt;isInvalidForFieldText val=&quot;1&quot;/&gt;&lt;Image&gt;&lt;filename val=&quot;F:\ELEARNING 2020\BAIDUTHI\data\asimages\{35421414-9570-42AD-B5AF-2575BA9AC674}_3_S.png&quot;/&gt;&lt;left val=&quot;285&quot;/&gt;&lt;top val=&quot;69&quot;/&gt;&lt;width val=&quot;164&quot;/&gt;&lt;height val=&quot;44&quot;/&gt;&lt;hasText val=&quot;0&quot;/&gt;&lt;/Image&gt;&lt;Image&gt;&lt;filename val=&quot;F:\ELEARNING 2020\BAIDUTHI\data\asimages\{35421414-9570-42AD-B5AF-2575BA9AC674}_3_T.png&quot;/&gt;&lt;left val=&quot;288&quot;/&gt;&lt;top val=&quot;64&quot;/&gt;&lt;width val=&quot;157&quot;/&gt;&lt;height val=&quot;6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559C41A0-9001-4E2C-AC3D-CB1A520F74CC}&quot;/&gt;&lt;isInvalidForFieldText val=&quot;0&quot;/&gt;&lt;Image&gt;&lt;filename val=&quot;F:\ELEARNING 2020\BAIDUTHI\data\asimages\{559C41A0-9001-4E2C-AC3D-CB1A520F74CC}_3.png&quot;/&gt;&lt;left val=&quot;525&quot;/&gt;&lt;top val=&quot;62&quot;/&gt;&lt;width val=&quot;152&quot;/&gt;&lt;height val=&quot;6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1787</Words>
  <Application>Microsoft Office PowerPoint</Application>
  <PresentationFormat>Widescreen</PresentationFormat>
  <Paragraphs>156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Thu Phương Nguyễn</cp:lastModifiedBy>
  <cp:revision>193</cp:revision>
  <dcterms:created xsi:type="dcterms:W3CDTF">2021-08-01T01:05:40Z</dcterms:created>
  <dcterms:modified xsi:type="dcterms:W3CDTF">2023-03-29T03:01:12Z</dcterms:modified>
</cp:coreProperties>
</file>