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8" r:id="rId3"/>
    <p:sldMasterId id="2147483710" r:id="rId4"/>
  </p:sldMasterIdLst>
  <p:notesMasterIdLst>
    <p:notesMasterId r:id="rId26"/>
  </p:notesMasterIdLst>
  <p:sldIdLst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30" r:id="rId16"/>
    <p:sldId id="446" r:id="rId17"/>
    <p:sldId id="447" r:id="rId18"/>
    <p:sldId id="452" r:id="rId19"/>
    <p:sldId id="454" r:id="rId20"/>
    <p:sldId id="445" r:id="rId21"/>
    <p:sldId id="455" r:id="rId22"/>
    <p:sldId id="456" r:id="rId23"/>
    <p:sldId id="440" r:id="rId24"/>
    <p:sldId id="441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  <p:embeddedFont>
      <p:font typeface="Wingdings 2" panose="05020102010507070707" pitchFamily="18" charset="2"/>
      <p:regular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1ED"/>
    <a:srgbClr val="401CA4"/>
    <a:srgbClr val="FF0000"/>
    <a:srgbClr val="F6C4A8"/>
    <a:srgbClr val="CD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59" d="100"/>
          <a:sy n="59" d="100"/>
        </p:scale>
        <p:origin x="13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DCB9DF-F571-42D1-BC4A-B9602547F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6F261A-0B55-424F-B932-8E4DB9227B8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810073-8B9E-4C68-972E-9DE23B8D2F6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23E55-AD7C-4C6C-803D-3CA903E0A0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01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32BE4-67B7-488E-94F0-FFBCFA5A6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994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4951-E467-4423-88E1-7B623967D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514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CF977-8ED2-496E-89F7-408889B7ED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35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4B15-3851-4935-A42B-026529460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08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4E3BA-2719-48E8-A97D-BC135B1CC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13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F1C3-6ECB-44A2-9AFE-C711730F8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1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A718-2E09-40F6-BBA0-02058E5DA1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8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E2C6A-FD1D-4F96-A7C2-F02341C89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07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7C824-C6AE-4014-AE6A-673F317B9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65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DB17F-F317-44C3-B4FB-C1C9DE546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0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7C98-CC9C-4A1B-9B3B-81A08C839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44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4D1EA-F2EE-4A1C-9C3B-6E05C5DAAB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774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A310-F6D5-43CF-BB87-08F727751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8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D28DB-9ED9-4FC7-812F-A2FE982E0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664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7825" y="228600"/>
            <a:ext cx="203835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965825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1DED-F060-493E-83A6-8374EFBE9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549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156575" cy="589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383C-112B-489D-89CF-A124C4608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870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40E11-0A00-43E3-A726-5AC0BB19E2CF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73D4E-2BE5-46C3-8172-45CAB3B0F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314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40B1-7B3F-4183-AE7D-2684C1843E6B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CBA8-E345-4576-BC5B-715108DADB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63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21DCC-CE0E-4C64-B88B-47D2C565B522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60BDC-C39E-49F2-B183-237DB9C1E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025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7C22-76BF-46A9-96BF-F8E8C3E9C8C6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147A-98D5-4992-89BE-3127E05F2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654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35C8-C332-414D-8E57-0ADDB716972A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4EA6-65E2-46BB-B835-982574D5F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94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95044-C45E-43AE-890B-7349861BE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6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8F96F-D5E9-41CF-BA06-745B25E35291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2750C-2843-4D0C-936D-809E7791B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22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A4DF-AE06-4D8B-A061-9C609C2C33F5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DE277-6160-4245-8613-DB4457006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561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5967-2D54-4459-9FC8-8A90DF9AC3CE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23FD-5CC8-4FDD-8FC8-21ED0F4AC6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47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72D9F-F91C-4CED-AD91-AB57D6F6D249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9E05-1ADB-48CA-8399-F56FBDBDF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79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3C55D-7FF1-4BF6-9C7C-CF4D028FB952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3AE1D-1564-4DE4-9817-0D347D10D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087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AB81-EB53-4314-B7E5-00A59AD260FB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0789D-9B85-4B0F-BAD3-4BD0F0C76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8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9D5A-1A40-44EA-87D3-6B37A10B5D08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6776-FD9A-4825-A0B8-74317260E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319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136B-45DC-4601-B4D6-2AF3E2E98931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4B4D6-BD9F-4679-A969-72D45A521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85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6D0F5-AACD-423A-9D87-B1EBCA4A5BAE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59F9-3EFA-4BD7-A4F5-5889043161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390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1BF33-BD29-4708-85F3-B69665612EBE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DE61-2D63-433F-B4C7-1E6D35367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07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EF1D-20C4-41D4-B8B2-F779E9D30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49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2F24-0FEE-49FB-BB12-615EF4782D19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22253-0478-4BF9-AF0A-F6D07726B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8262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680DD-043F-45ED-B781-B2147D7D8E5F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678B1-EEDE-4FD3-9CF1-492B0C8FA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847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49C23-CA08-41CB-84CD-C384AAC569E7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9432E-2CF6-4BAF-928D-CDBECFED6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981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674FC-6FEB-4475-B507-86871E9D056A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CEDF6-1A2E-4644-B7EA-1DCA06C2B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73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3749-487F-4E25-9C8F-87646031267B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EE648-A4E4-4886-B67D-81A2EA769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12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365D2-C20A-46BE-AB20-4BF55FA0F406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4BA8C-B936-4046-8638-5DE7170C1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810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73195-4959-4947-8FFF-232FC6D61EA3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3144F-948B-4534-8085-7C15CA822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24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E597-5ADF-4189-B1E2-E97DA8C05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5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C8AD-4933-4406-88FF-182E34B1F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12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7C723-C333-4FAE-A464-96519C8C0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6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AE87D-B6F5-4D2A-829D-ABF28F688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09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C790-12B2-45D1-A741-26F73BEC1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6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56F2B6D-F4A4-41DE-924D-85CF40F2C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31AC72-1653-4D67-93CE-5732076BC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>
          <a:solidFill>
            <a:schemeClr val="tx1"/>
          </a:solidFill>
          <a:latin typeface="+mn-lt"/>
        </a:defRPr>
      </a:lvl5pPr>
      <a:lvl6pPr marL="22860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6pPr>
      <a:lvl7pPr marL="27432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7pPr>
      <a:lvl8pPr marL="32004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8pPr>
      <a:lvl9pPr marL="36576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080B57-349E-4171-8887-DCF072DD722F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8ED82A-C87A-4232-8B2B-E5EFEA8FB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B9BD59-DA4D-423E-A304-52E4AD800882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5A52B9-2DE4-484A-B318-A98AAF7C58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slide" Target="slide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U%20NEN%20TRANG%20CHIEU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U%20NEN%20TRANG%20CHIEU.mp4" TargetMode="Externa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U%20NEN%20TRANG%20CHIEU.mp4" TargetMode="Externa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slide" Target="slide8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12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11.xml"/><Relationship Id="rId10" Type="http://schemas.openxmlformats.org/officeDocument/2006/relationships/image" Target="../media/image9.gif"/><Relationship Id="rId4" Type="http://schemas.openxmlformats.org/officeDocument/2006/relationships/image" Target="../media/image6.gif"/><Relationship Id="rId9" Type="http://schemas.openxmlformats.org/officeDocument/2006/relationships/slide" Target="slide10.xml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63700" y="708025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5363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2000"/>
              </a:lnSpc>
              <a:spcAft>
                <a:spcPts val="500"/>
              </a:spcAft>
              <a:buClr>
                <a:srgbClr val="242424"/>
              </a:buClr>
              <a:buSzPts val="1000"/>
              <a:tabLst>
                <a:tab pos="698500" algn="l"/>
              </a:tabLst>
              <a:defRPr/>
            </a:pP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Lệnh </a:t>
            </a:r>
            <a:r>
              <a:rPr lang="vi-VN" sz="2800" b="1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Find </a:t>
            </a: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được sử dụng khi nào?</a:t>
            </a:r>
            <a:endParaRPr lang="en-US" sz="2800" dirty="0">
              <a:solidFill>
                <a:srgbClr val="2424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muốn tìm kiếm một từ hoặc cụm từ trong văn bản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6387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79838" y="98107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BÀI 14: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539750" y="1760538"/>
            <a:ext cx="7848600" cy="8810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52"/>
              </a:avLst>
            </a:prstTxWarp>
          </a:bodyPr>
          <a:lstStyle/>
          <a:p>
            <a:pPr algn="ctr"/>
            <a:r>
              <a:rPr lang="vi-VN" sz="3600" b="1" kern="1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HỢP: HOÀN THIỆN SỔ LƯU NIỆM</a:t>
            </a:r>
            <a:endParaRPr lang="en-US" sz="3600" b="1" kern="1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2" t="31351" r="30614" b="19507"/>
          <a:stretch>
            <a:fillRect/>
          </a:stretch>
        </p:blipFill>
        <p:spPr bwMode="auto">
          <a:xfrm>
            <a:off x="2843213" y="2852738"/>
            <a:ext cx="39719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98463" y="2155825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Soluuniem.docx.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8463" y="3386138"/>
            <a:ext cx="876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bìa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sổ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niệm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8463" y="4254500"/>
            <a:ext cx="85328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Bổ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sung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thêm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sổ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niệm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0163" y="1397000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4" grpId="0"/>
      <p:bldP spid="25" grpId="0"/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4800" y="2586038"/>
            <a:ext cx="8218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Nhiệm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vụ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Kiểm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sắp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vị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trí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06216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1519238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04800" y="3119438"/>
            <a:ext cx="8534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</a:pPr>
            <a:r>
              <a:rPr lang="en-US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- Ổn định vị trí, báo cáo tình trạng máy bất thường nếu có.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3852863"/>
            <a:ext cx="8382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</a:pPr>
            <a:r>
              <a:rPr lang="en-US" altLang="en-US" sz="2800">
                <a:latin typeface="Times New Roman" panose="02020603050405020304" pitchFamily="18" charset="0"/>
                <a:cs typeface="Calibri" panose="020F0502020204030204" pitchFamily="34" charset="0"/>
              </a:rPr>
              <a:t>- Kiểm tra và báo cáo việc chuẩn bị bài (mỗi máy phải có tối thiểu 3 tệp bài thực hành đã chuẩn bị ở tiết trước).</a:t>
            </a: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4150" y="159226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98438" y="1114425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7" y="2043113"/>
            <a:ext cx="7499966" cy="469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84150" y="159226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8438" y="1114425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31775" y="2144713"/>
            <a:ext cx="891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17488" y="2801938"/>
            <a:ext cx="8570912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 sung nội dung chỉnh sửa văn bản: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Soạn thảo các nội dung bổ sung. Chú ý thực hiện các thao tác định dạng để văn bản được trình bày cô đọng với bố cục hợp lí và đẹp mắt: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</a:pPr>
            <a:r>
              <a:rPr lang="en-US" altLang="en-US" sz="2400">
                <a:latin typeface="Times New Roman" panose="02020603050405020304" pitchFamily="18" charset="0"/>
                <a:cs typeface="Calibri" panose="020F0502020204030204" pitchFamily="34" charset="0"/>
              </a:rPr>
              <a:t>- Sử dụng chức năng Tìm kiếm và Thay thế để chỉnh sửa văn bản (nếu cần).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741738"/>
            <a:ext cx="32131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733800"/>
            <a:ext cx="33718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451225"/>
            <a:ext cx="20034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2913063"/>
            <a:ext cx="349567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895600"/>
            <a:ext cx="49514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782763"/>
            <a:ext cx="22066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1173163"/>
            <a:ext cx="22510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624013"/>
            <a:ext cx="48545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288"/>
            <a:ext cx="23653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1739900"/>
            <a:ext cx="1447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04925"/>
            <a:ext cx="1244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011488"/>
            <a:ext cx="21272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324350"/>
            <a:ext cx="2127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5037138"/>
            <a:ext cx="18970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050" y="676275"/>
            <a:ext cx="896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nhóm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thiện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sơ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tư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duy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112713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cố</a:t>
            </a: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84150" y="159226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8438" y="1114425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84150" y="214471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3" name="Rectangl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31775" y="2895600"/>
            <a:ext cx="85709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dự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án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xây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liệu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chương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hoá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giới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thiệu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nét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sắc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hoá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danh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ẩm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,...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hương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altLang="en-US" sz="2400" dirty="0"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850" y="4797425"/>
            <a:ext cx="80279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800" b="1" i="1">
                <a:latin typeface="Times New Roman" panose="02020603050405020304" pitchFamily="18" charset="0"/>
                <a:cs typeface="Calibri" panose="020F0502020204030204" pitchFamily="34" charset="0"/>
              </a:rPr>
              <a:t>Lưu ý: phần này thực hiện ở nhà  trong 2 tuần</a:t>
            </a:r>
            <a:endParaRPr lang="en-US" altLang="en-US" sz="2800"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品 11">
            <a:extLst>
              <a:ext uri="{FF2B5EF4-FFF2-40B4-BE49-F238E27FC236}">
                <a16:creationId xmlns:a16="http://schemas.microsoft.com/office/drawing/2014/main" id="{2EE64B87-38F6-481E-BF02-DBD2B7BF674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484188" y="1042988"/>
            <a:ext cx="8485187" cy="428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8">
            <a:extLst>
              <a:ext uri="{FF2B5EF4-FFF2-40B4-BE49-F238E27FC236}">
                <a16:creationId xmlns:a16="http://schemas.microsoft.com/office/drawing/2014/main" id="{24FDEB1B-8012-46A9-9BD1-E481B6489FDB}"/>
              </a:ext>
            </a:extLst>
          </p:cNvPr>
          <p:cNvSpPr/>
          <p:nvPr/>
        </p:nvSpPr>
        <p:spPr>
          <a:xfrm>
            <a:off x="26988" y="85725"/>
            <a:ext cx="457200" cy="1000125"/>
          </a:xfrm>
          <a:prstGeom prst="rect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496888" y="58738"/>
            <a:ext cx="864711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84150" y="159226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Nội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dung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8438" y="1114425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đích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84150" y="2144713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III.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</a:t>
            </a:r>
            <a:r>
              <a:rPr lang="en-US" sz="28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9900" y="2781300"/>
            <a:ext cx="7918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Sau đây là gợi ý một vài đề tài: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Dự án bảo vệ môi trường.</a:t>
            </a:r>
          </a:p>
          <a:p>
            <a:pPr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Dự án chuẩn bị cho ngày lễ kỉ niệm đặc biệt của trường.</a:t>
            </a:r>
          </a:p>
          <a:p>
            <a:pPr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Dự án chăm sóc cây cảnh hoặc thú nuôi,...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Tên phù thủy độc ác, nham hiểm đã bắt cóc hết sinh vật biển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8275" y="115888"/>
            <a:ext cx="8975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401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401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401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01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401CA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88913" y="1384300"/>
            <a:ext cx="8570912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857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85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85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Trình bày ý tưởng bằng phần mềm sơ đồ tư duy.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Viết bài giới thiệu có sử dụng các chức năng định dạng văn bản: Định dạng kí tự, định dạng đoạn văn (căn lề, thụt đầu dòng, khoảng cách giữa các đoạn văn bản).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 Một bảng dữ liệu có sử dụng các chức năng định dạng và tách, gộp ô.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chức năng tìm kiếm và thay thế.</a:t>
            </a:r>
          </a:p>
          <a:p>
            <a:pPr algn="just">
              <a:lnSpc>
                <a:spcPct val="12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5. Gộp các tệp dữ liệu thành một tệp, thêm trang bìa. Đóng gói sản phẩm thành một sản phẩm hoàn chỉnh.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Calibri" panose="020F0502020204030204" pitchFamily="34" charset="0"/>
              </a:rPr>
              <a:t>6. Sử dụng các chức năng định dạng trang in và in thành tập tài liệu.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250825" y="549275"/>
            <a:ext cx="8713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các nhóm về nhà thực hiện dự án theo các nội dung sau: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div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6381750"/>
            <a:ext cx="72691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BACK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797175" y="1744663"/>
            <a:ext cx="3548063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Hướng dẫn về nhà</a:t>
            </a: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304800" y="2294959"/>
            <a:ext cx="8534400" cy="324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@"/>
              <a:defRPr/>
            </a:pPr>
            <a:endParaRPr lang="en-US" altLang="vi-VN" sz="240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en-US" altLang="vi-VN" sz="2400" dirty="0">
              <a:solidFill>
                <a:prstClr val="black"/>
              </a:solidFill>
            </a:endParaRPr>
          </a:p>
        </p:txBody>
      </p:sp>
      <p:pic>
        <p:nvPicPr>
          <p:cNvPr id="32774" name="Picture 15" descr="div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5" descr="jlgbo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AutoShape 6"/>
          <p:cNvSpPr>
            <a:spLocks noChangeArrowheads="1"/>
          </p:cNvSpPr>
          <p:nvPr/>
        </p:nvSpPr>
        <p:spPr bwMode="auto">
          <a:xfrm>
            <a:off x="7031038" y="852488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3366CC"/>
              </a:buClr>
              <a:buFontTx/>
              <a:buNone/>
            </a:pPr>
            <a:endParaRPr kumimoji="1"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112713"/>
            <a:ext cx="9144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14: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 TỔNG HỢP:</a:t>
            </a:r>
          </a:p>
          <a:p>
            <a:pPr algn="ctr" eaLnBrk="1" hangingPunct="1">
              <a:defRPr/>
            </a:pP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 THIỆN SỔ LƯU NIỆM </a:t>
            </a: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3860800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065213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484813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148431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5" action="ppaction://hlinksldjump"/>
          </p:cNvPr>
          <p:cNvSpPr/>
          <p:nvPr/>
        </p:nvSpPr>
        <p:spPr>
          <a:xfrm>
            <a:off x="7092950" y="5732463"/>
            <a:ext cx="2051050" cy="1125537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401CA4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10243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/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2000"/>
              </a:lnSpc>
              <a:spcAft>
                <a:spcPts val="700"/>
              </a:spcAft>
              <a:buClr>
                <a:srgbClr val="242424"/>
              </a:buClr>
              <a:buSzPts val="1000"/>
              <a:tabLst>
                <a:tab pos="685800" algn="l"/>
              </a:tabLst>
              <a:defRPr/>
            </a:pP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Các phần văn </a:t>
            </a:r>
            <a:r>
              <a:rPr lang="vi-VN" sz="2800" dirty="0">
                <a:solidFill>
                  <a:srgbClr val="3C3B3B"/>
                </a:solidFill>
                <a:latin typeface="Times New Roman" pitchFamily="18" charset="0"/>
                <a:cs typeface="Times New Roman" pitchFamily="18" charset="0"/>
              </a:rPr>
              <a:t>bản được </a:t>
            </a: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vi-VN" sz="2800" dirty="0">
                <a:solidFill>
                  <a:srgbClr val="3C3B3B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nhau </a:t>
            </a:r>
            <a:r>
              <a:rPr lang="vi-VN" sz="2800" dirty="0">
                <a:solidFill>
                  <a:srgbClr val="3C3B3B"/>
                </a:solidFill>
                <a:latin typeface="Times New Roman" pitchFamily="18" charset="0"/>
                <a:cs typeface="Times New Roman" pitchFamily="18" charset="0"/>
              </a:rPr>
              <a:t>bởi </a:t>
            </a: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dấu ngắt đoạn được gọi là</a:t>
            </a:r>
            <a:r>
              <a:rPr lang="en-US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771775" y="4205288"/>
            <a:ext cx="2519363" cy="208756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2000"/>
              </a:lnSpc>
              <a:spcAft>
                <a:spcPts val="700"/>
              </a:spcAft>
              <a:buClr>
                <a:srgbClr val="242424"/>
              </a:buClr>
              <a:buSzPts val="1000"/>
              <a:tabLst>
                <a:tab pos="698500" algn="l"/>
              </a:tabLst>
              <a:defRPr/>
            </a:pP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Việc phải làm đầu tiên khi muốn thiết lập định dạng cho một đoạn văn bản là</a:t>
            </a:r>
            <a:r>
              <a:rPr lang="en-US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2000"/>
              </a:lnSpc>
              <a:spcAft>
                <a:spcPts val="700"/>
              </a:spcAft>
              <a:buClr>
                <a:srgbClr val="242424"/>
              </a:buClr>
              <a:buSzPts val="1000"/>
              <a:tabLst>
                <a:tab pos="533400" algn="l"/>
              </a:tabLst>
              <a:defRPr/>
            </a:pP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 phải chọn toàn bộ đoạn văn bản.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757238" y="-15875"/>
            <a:ext cx="4749800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2000"/>
              </a:lnSpc>
              <a:spcAft>
                <a:spcPts val="400"/>
              </a:spcAft>
              <a:buClr>
                <a:srgbClr val="242424"/>
              </a:buClr>
              <a:buSzPts val="1000"/>
              <a:tabLst>
                <a:tab pos="679450" algn="l"/>
              </a:tabLst>
              <a:defRPr/>
            </a:pPr>
            <a:r>
              <a:rPr lang="vi-VN" sz="24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Trong phần mềm soạn thảo văn bản Word 2010, lệnh </a:t>
            </a:r>
            <a:r>
              <a:rPr lang="vi-VN" sz="2400" b="1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Portrait </a:t>
            </a:r>
            <a:r>
              <a:rPr lang="vi-VN" sz="24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dùng để</a:t>
            </a:r>
            <a:r>
              <a:rPr lang="en-US" sz="24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họn hướng trang đứng.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00113" y="1268413"/>
            <a:ext cx="5040312" cy="2665412"/>
          </a:xfrm>
          <a:prstGeom prst="wedgeEllipseCallout">
            <a:avLst>
              <a:gd name="adj1" fmla="val -36032"/>
              <a:gd name="adj2" fmla="val 8774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300"/>
              </a:spcAft>
              <a:buClr>
                <a:srgbClr val="242424"/>
              </a:buClr>
              <a:buSzPts val="1000"/>
              <a:defRPr/>
            </a:pPr>
            <a:r>
              <a:rPr lang="vi-VN" altLang="en-US" sz="2800">
                <a:solidFill>
                  <a:srgbClr val="242424"/>
                </a:solidFill>
              </a:rPr>
              <a:t>Thông tin trong sơ đồ tư duy thường được tổ chức </a:t>
            </a:r>
            <a:r>
              <a:rPr lang="en-US" altLang="en-US" sz="2800">
                <a:solidFill>
                  <a:srgbClr val="242424"/>
                </a:solidFill>
              </a:rPr>
              <a:t>như thế nào?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132138" y="3933825"/>
            <a:ext cx="4464050" cy="23907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114300" indent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2000"/>
              </a:lnSpc>
              <a:spcAft>
                <a:spcPts val="300"/>
              </a:spcAft>
              <a:defRPr/>
            </a:pPr>
            <a:r>
              <a:rPr lang="en-US" altLang="en-US" sz="2800">
                <a:solidFill>
                  <a:srgbClr val="33313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altLang="en-US" sz="2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hủ đề chính, chủ đề nhánh</a:t>
            </a:r>
            <a:endParaRPr lang="en-US" alt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3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5900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242424"/>
              </a:buClr>
              <a:buSzPts val="1000"/>
              <a:tabLst>
                <a:tab pos="698500" algn="l"/>
              </a:tabLst>
              <a:defRPr/>
            </a:pPr>
            <a:r>
              <a:rPr lang="vi-VN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Cách di chuyển con trỏ soạn thảo trong bảng</a:t>
            </a:r>
            <a:r>
              <a:rPr lang="en-US" sz="2800" dirty="0">
                <a:solidFill>
                  <a:srgbClr val="24242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132138" y="3787775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 thể sử dụng chuột, phím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Tab 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 các phím mũi tên trên bàn phím.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Median">
  <a:themeElements>
    <a:clrScheme name="12_Median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FFFFFF"/>
      </a:accent3>
      <a:accent4>
        <a:srgbClr val="000000"/>
      </a:accent4>
      <a:accent5>
        <a:srgbClr val="C8D7E5"/>
      </a:accent5>
      <a:accent6>
        <a:srgbClr val="C8733F"/>
      </a:accent6>
      <a:hlink>
        <a:srgbClr val="F7B615"/>
      </a:hlink>
      <a:folHlink>
        <a:srgbClr val="704404"/>
      </a:folHlink>
    </a:clrScheme>
    <a:fontScheme name="12_Median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edian 1">
        <a:dk1>
          <a:srgbClr val="000000"/>
        </a:dk1>
        <a:lt1>
          <a:srgbClr val="FFFFFF"/>
        </a:lt1>
        <a:dk2>
          <a:srgbClr val="775F55"/>
        </a:dk2>
        <a:lt2>
          <a:srgbClr val="EBDDC3"/>
        </a:lt2>
        <a:accent1>
          <a:srgbClr val="94B6D2"/>
        </a:accent1>
        <a:accent2>
          <a:srgbClr val="DD8047"/>
        </a:accent2>
        <a:accent3>
          <a:srgbClr val="FFFFFF"/>
        </a:accent3>
        <a:accent4>
          <a:srgbClr val="000000"/>
        </a:accent4>
        <a:accent5>
          <a:srgbClr val="C8D7E5"/>
        </a:accent5>
        <a:accent6>
          <a:srgbClr val="C8733F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878</Words>
  <Application>Microsoft Office PowerPoint</Application>
  <PresentationFormat>On-screen Show (4:3)</PresentationFormat>
  <Paragraphs>79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Wingdings</vt:lpstr>
      <vt:lpstr>Times New Roman</vt:lpstr>
      <vt:lpstr>Tw Cen MT</vt:lpstr>
      <vt:lpstr>Calibri</vt:lpstr>
      <vt:lpstr>Wingdings 2</vt:lpstr>
      <vt:lpstr>Tahoma</vt:lpstr>
      <vt:lpstr>Impact</vt:lpstr>
      <vt:lpstr>Default Design</vt:lpstr>
      <vt:lpstr>12_Median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Skamylove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Thu Phương Nguyễn</cp:lastModifiedBy>
  <cp:revision>128</cp:revision>
  <dcterms:created xsi:type="dcterms:W3CDTF">2014-11-09T04:42:31Z</dcterms:created>
  <dcterms:modified xsi:type="dcterms:W3CDTF">2023-03-29T02:57:24Z</dcterms:modified>
</cp:coreProperties>
</file>