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18" r:id="rId14"/>
    <p:sldId id="256" r:id="rId15"/>
    <p:sldId id="257" r:id="rId16"/>
    <p:sldId id="321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360" r:id="rId25"/>
    <p:sldId id="322" r:id="rId26"/>
    <p:sldId id="341" r:id="rId27"/>
    <p:sldId id="342" r:id="rId28"/>
    <p:sldId id="345" r:id="rId29"/>
    <p:sldId id="346" r:id="rId30"/>
    <p:sldId id="347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280" r:id="rId43"/>
  </p:sldIdLst>
  <p:sldSz cx="12190413" cy="68595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gXZPUkQBsKByaPGmWu4oq8ilqM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1FC3"/>
    <a:srgbClr val="D60CB0"/>
    <a:srgbClr val="B31DA1"/>
    <a:srgbClr val="480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7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627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825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1" name="Google Shape;91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>
            <a:spLocks noGrp="1"/>
          </p:cNvSpPr>
          <p:nvPr>
            <p:ph type="title"/>
          </p:nvPr>
        </p:nvSpPr>
        <p:spPr>
          <a:xfrm rot="5400000">
            <a:off x="7131451" y="1957522"/>
            <a:ext cx="5813184" cy="262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1"/>
          </p:nvPr>
        </p:nvSpPr>
        <p:spPr>
          <a:xfrm rot="5400000">
            <a:off x="1798147" y="-594845"/>
            <a:ext cx="5813184" cy="773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3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521" y="274702"/>
            <a:ext cx="10971372" cy="5852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246671"/>
            <a:ext cx="2844430" cy="47636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58" y="6246671"/>
            <a:ext cx="3860297" cy="47636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463" y="6246671"/>
            <a:ext cx="2844430" cy="476360"/>
          </a:xfrm>
        </p:spPr>
        <p:txBody>
          <a:bodyPr/>
          <a:lstStyle>
            <a:lvl1pPr>
              <a:defRPr/>
            </a:lvl1pPr>
          </a:lstStyle>
          <a:p>
            <a:fld id="{EECE2F4D-6B83-4B3A-A72A-60C832741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838091" y="1826048"/>
            <a:ext cx="5180926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2"/>
          </p:nvPr>
        </p:nvSpPr>
        <p:spPr>
          <a:xfrm>
            <a:off x="6171396" y="1826048"/>
            <a:ext cx="5180926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839679" y="2505656"/>
            <a:ext cx="5157116" cy="368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3"/>
          </p:nvPr>
        </p:nvSpPr>
        <p:spPr>
          <a:xfrm>
            <a:off x="6171398" y="1681553"/>
            <a:ext cx="5182513" cy="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4"/>
          </p:nvPr>
        </p:nvSpPr>
        <p:spPr>
          <a:xfrm>
            <a:off x="6171398" y="2505656"/>
            <a:ext cx="5182513" cy="368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0" name="Google Shape;50;p31"/>
          <p:cNvSpPr/>
          <p:nvPr/>
        </p:nvSpPr>
        <p:spPr>
          <a:xfrm>
            <a:off x="8712796" y="6430009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PPT模板下载：www.1ppt.com/moban/          行业PPT模板：www.1ppt.com/hangye/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节日PPT模板：www.1ppt.com/jieri/          PPT素材：www.1ppt.com/sucai/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PPT背景图片：www.1ppt.com/beijing/        PPT图表：www.1ppt.com/tubiao/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精美PPT下载：www.1ppt.com/xiazai/         PPT教程： www.1ppt.com/powerpoint/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PPT课件：www.1ppt.com/kejian/             字体下载：www.1ppt.com/ziti/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工作总结PPT：www.1ppt.com/xiazai/zongjie/ 工作计划：www.1ppt.com/xiazai/jihua/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商务PPT模板：www.1ppt.com/moban/shangwu/  个人简历PPT：www.1ppt.com/xiazai/jianli/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毕业答辩PPT：www.1ppt.com/xiazai/dabian/  工作汇报PPT：www.1ppt.com/xiazai/huibao/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2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>
            <a:spLocks noGrp="1"/>
          </p:cNvSpPr>
          <p:nvPr>
            <p:ph type="pic" idx="2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3919034" y="-1254894"/>
            <a:ext cx="4352346" cy="1051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5.xml"/><Relationship Id="rId5" Type="http://schemas.openxmlformats.org/officeDocument/2006/relationships/slide" Target="slide4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5.xml"/><Relationship Id="rId5" Type="http://schemas.openxmlformats.org/officeDocument/2006/relationships/slide" Target="slide4.xml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5.xml"/><Relationship Id="rId5" Type="http://schemas.openxmlformats.org/officeDocument/2006/relationships/slide" Target="slide4.xml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5.png"/><Relationship Id="rId5" Type="http://schemas.openxmlformats.org/officeDocument/2006/relationships/tags" Target="../tags/tag14.xml"/><Relationship Id="rId10" Type="http://schemas.openxmlformats.org/officeDocument/2006/relationships/image" Target="../media/image4.png"/><Relationship Id="rId4" Type="http://schemas.openxmlformats.org/officeDocument/2006/relationships/tags" Target="../tags/tag13.xml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slide" Target="slide16.xml"/><Relationship Id="rId4" Type="http://schemas.openxmlformats.org/officeDocument/2006/relationships/image" Target="../media/image39.png"/><Relationship Id="rId9" Type="http://schemas.openxmlformats.org/officeDocument/2006/relationships/slide" Target="slide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jpeg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gi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5.xml"/><Relationship Id="rId7" Type="http://schemas.openxmlformats.org/officeDocument/2006/relationships/slide" Target="slide38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6.xml"/><Relationship Id="rId5" Type="http://schemas.openxmlformats.org/officeDocument/2006/relationships/slide" Target="slide39.xml"/><Relationship Id="rId4" Type="http://schemas.openxmlformats.org/officeDocument/2006/relationships/slide" Target="slide37.xml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3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3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7.gif"/><Relationship Id="rId18" Type="http://schemas.openxmlformats.org/officeDocument/2006/relationships/slide" Target="slide12.xml"/><Relationship Id="rId3" Type="http://schemas.openxmlformats.org/officeDocument/2006/relationships/audio" Target="../media/audio2.wav"/><Relationship Id="rId21" Type="http://schemas.openxmlformats.org/officeDocument/2006/relationships/slide" Target="slide13.xml"/><Relationship Id="rId7" Type="http://schemas.openxmlformats.org/officeDocument/2006/relationships/image" Target="../media/image24.gif"/><Relationship Id="rId12" Type="http://schemas.openxmlformats.org/officeDocument/2006/relationships/slide" Target="slide5.xml"/><Relationship Id="rId17" Type="http://schemas.openxmlformats.org/officeDocument/2006/relationships/image" Target="../media/image29.gif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8.xml"/><Relationship Id="rId11" Type="http://schemas.openxmlformats.org/officeDocument/2006/relationships/image" Target="../media/image26.gif"/><Relationship Id="rId5" Type="http://schemas.openxmlformats.org/officeDocument/2006/relationships/image" Target="../media/image23.gif"/><Relationship Id="rId15" Type="http://schemas.openxmlformats.org/officeDocument/2006/relationships/image" Target="../media/image28.gif"/><Relationship Id="rId10" Type="http://schemas.openxmlformats.org/officeDocument/2006/relationships/slide" Target="slide7.xml"/><Relationship Id="rId19" Type="http://schemas.openxmlformats.org/officeDocument/2006/relationships/image" Target="../media/image30.gif"/><Relationship Id="rId4" Type="http://schemas.openxmlformats.org/officeDocument/2006/relationships/slide" Target="slide9.xml"/><Relationship Id="rId9" Type="http://schemas.openxmlformats.org/officeDocument/2006/relationships/image" Target="../media/image25.gif"/><Relationship Id="rId14" Type="http://schemas.openxmlformats.org/officeDocument/2006/relationships/slide" Target="slide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5" Type="http://schemas.openxmlformats.org/officeDocument/2006/relationships/slide" Target="slide4.xml"/><Relationship Id="rId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5.xml"/><Relationship Id="rId5" Type="http://schemas.openxmlformats.org/officeDocument/2006/relationships/slide" Target="slide4.xml"/><Relationship Id="rId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5.xml"/><Relationship Id="rId5" Type="http://schemas.openxmlformats.org/officeDocument/2006/relationships/slide" Target="slide4.xml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4.wav"/><Relationship Id="rId7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slide" Target="slide4.xml"/><Relationship Id="rId4" Type="http://schemas.openxmlformats.org/officeDocument/2006/relationships/image" Target="../media/image24.gif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5.xml"/><Relationship Id="rId5" Type="http://schemas.openxmlformats.org/officeDocument/2006/relationships/slide" Target="slide4.xml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11" name="18">
            <a:extLst>
              <a:ext uri="{FF2B5EF4-FFF2-40B4-BE49-F238E27FC236}">
                <a16:creationId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76886" y="2451824"/>
            <a:ext cx="6046322" cy="1231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Tin </a:t>
            </a:r>
            <a:r>
              <a:rPr lang="en-US" altLang="zh-CN" sz="8000" b="1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học</a:t>
            </a:r>
            <a:r>
              <a:rPr lang="en-US" altLang="zh-CN" sz="80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3992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024" y="2498100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33675" y="0"/>
            <a:ext cx="11501389" cy="147274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đặt lại hướng trang văn bản, các kết quả định dạng văn bản em đã làm trước đó có bị mất không?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024" y="3568463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vi-VN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024" y="4638826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024" y="5709188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vi-VN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4105" y="993154"/>
            <a:ext cx="1313946" cy="1174649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5913" y="5644891"/>
            <a:ext cx="2399988" cy="918435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 action="ppaction://hlinksldjump"/>
              </a:rPr>
              <a:t>HOME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024" y="2498100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12" y="304870"/>
            <a:ext cx="11501389" cy="9558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Thao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File/Print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024" y="3568463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024" y="4638826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024" y="5709188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8005" y="992942"/>
            <a:ext cx="1226146" cy="1175074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5913" y="5644891"/>
            <a:ext cx="2399988" cy="918435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024" y="2498100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noProof="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ột 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văn bản</a:t>
            </a:r>
            <a:r>
              <a:rPr lang="vi-VN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12" y="304870"/>
            <a:ext cx="11501389" cy="900475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văn bản có tác dụng 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024" y="3568463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hỉ trang đầu của văn 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024" y="4638826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hỉ trang cuối của văn 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024" y="5709188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ọi 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văn bản</a:t>
            </a:r>
            <a:r>
              <a:rPr lang="vi-VN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3595" y="992942"/>
            <a:ext cx="1254967" cy="1175074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5913" y="5644891"/>
            <a:ext cx="2399988" cy="918435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6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554" y="677490"/>
            <a:ext cx="11123752" cy="59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521" y="0"/>
            <a:ext cx="10869785" cy="62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5416" y="6080474"/>
            <a:ext cx="4977752" cy="7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68" y="9130"/>
            <a:ext cx="1877988" cy="16920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07986"/>
            <a:ext cx="2435280" cy="375160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355554" y="2255200"/>
            <a:ext cx="113982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17546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020195" y="4511820"/>
            <a:ext cx="3170218" cy="243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20195" y="-176501"/>
            <a:ext cx="3255929" cy="265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46093" y="3732431"/>
            <a:ext cx="2605158" cy="323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82822">
            <a:off x="-249407" y="-14213"/>
            <a:ext cx="3596158" cy="23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92271" y="3732431"/>
            <a:ext cx="4394480" cy="367739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1066006" y="2734349"/>
            <a:ext cx="100584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FF4D67"/>
                </a:solidFill>
                <a:latin typeface="Times New Roman" pitchFamily="18" charset="0"/>
                <a:cs typeface="Times New Roman" pitchFamily="18" charset="0"/>
              </a:rPr>
              <a:t>ĐỊNH DẠNG VĂN BẢN</a:t>
            </a:r>
            <a:endParaRPr sz="7200" b="1" i="0" u="none" strike="noStrike" cap="none" dirty="0">
              <a:solidFill>
                <a:srgbClr val="FF4D67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4350133" y="1670123"/>
            <a:ext cx="324319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4D67"/>
                </a:solidFill>
                <a:latin typeface="Times New Roman" pitchFamily="18" charset="0"/>
                <a:cs typeface="Times New Roman" pitchFamily="18" charset="0"/>
              </a:rPr>
              <a:t>BÀI 11</a:t>
            </a:r>
            <a:endParaRPr sz="6000" b="1" i="0" u="none" strike="noStrike" cap="none" dirty="0">
              <a:solidFill>
                <a:srgbClr val="FF4D67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810749" y="4976824"/>
            <a:ext cx="2379662" cy="197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750" y="-176501"/>
            <a:ext cx="2465374" cy="203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46093" y="4580960"/>
            <a:ext cx="2039907" cy="23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82822">
            <a:off x="-94784" y="-98580"/>
            <a:ext cx="2543888" cy="1717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2"/>
          <p:cNvGrpSpPr/>
          <p:nvPr/>
        </p:nvGrpSpPr>
        <p:grpSpPr>
          <a:xfrm>
            <a:off x="3861584" y="1668520"/>
            <a:ext cx="7339818" cy="3768784"/>
            <a:chOff x="5567221" y="1814769"/>
            <a:chExt cx="3440756" cy="3113658"/>
          </a:xfrm>
        </p:grpSpPr>
        <p:sp>
          <p:nvSpPr>
            <p:cNvPr id="115" name="Google Shape;115;p2">
              <a:hlinkClick r:id="rId8" action="ppaction://hlinksldjump"/>
            </p:cNvPr>
            <p:cNvSpPr/>
            <p:nvPr/>
          </p:nvSpPr>
          <p:spPr>
            <a:xfrm>
              <a:off x="6263794" y="1814769"/>
              <a:ext cx="2603155" cy="523220"/>
            </a:xfrm>
            <a:custGeom>
              <a:avLst/>
              <a:gdLst/>
              <a:ahLst/>
              <a:cxnLst/>
              <a:rect l="l" t="t" r="r" b="b"/>
              <a:pathLst>
                <a:path w="2520280" h="1872208" extrusionOk="0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400" b="1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Phần</a:t>
              </a:r>
              <a:r>
                <a:rPr lang="en-US" altLang="zh-CN" sz="3400" b="1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</a:t>
              </a:r>
              <a:r>
                <a:rPr lang="en-US" altLang="zh-CN" sz="3400" b="1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mềm</a:t>
              </a:r>
              <a:r>
                <a:rPr lang="en-US" altLang="zh-CN" sz="3400" b="1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</a:t>
              </a:r>
              <a:r>
                <a:rPr lang="en-US" altLang="zh-CN" sz="3400" b="1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soạn</a:t>
              </a:r>
              <a:r>
                <a:rPr lang="en-US" altLang="zh-CN" sz="3400" b="1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</a:t>
              </a:r>
              <a:r>
                <a:rPr lang="en-US" altLang="zh-CN" sz="3400" b="1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thảo</a:t>
              </a:r>
              <a:r>
                <a:rPr lang="en-US" altLang="zh-CN" sz="3400" b="1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</a:t>
              </a:r>
              <a:r>
                <a:rPr lang="en-US" altLang="zh-CN" sz="3400" b="1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văn</a:t>
              </a:r>
              <a:r>
                <a:rPr lang="en-US" altLang="zh-CN" sz="3400" b="1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</a:t>
              </a:r>
              <a:r>
                <a:rPr lang="en-US" altLang="zh-CN" sz="3400" b="1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bản</a:t>
              </a:r>
              <a:r>
                <a:rPr lang="zh-CN" sz="3400" b="1" i="0" u="none" strike="noStrike" cap="none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.</a:t>
              </a:r>
              <a:endParaRPr sz="3400" b="1" i="0" u="none" strike="noStrike" cap="none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endParaRPr>
            </a:p>
          </p:txBody>
        </p:sp>
        <p:sp>
          <p:nvSpPr>
            <p:cNvPr id="116" name="Google Shape;116;p2">
              <a:hlinkClick r:id="rId9" action="ppaction://hlinksldjump"/>
            </p:cNvPr>
            <p:cNvSpPr/>
            <p:nvPr/>
          </p:nvSpPr>
          <p:spPr>
            <a:xfrm>
              <a:off x="6272724" y="2660683"/>
              <a:ext cx="2466975" cy="523220"/>
            </a:xfrm>
            <a:custGeom>
              <a:avLst/>
              <a:gdLst/>
              <a:ahLst/>
              <a:cxnLst/>
              <a:rect l="l" t="t" r="r" b="b"/>
              <a:pathLst>
                <a:path w="2520280" h="1872208" extrusionOk="0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400" b="1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Định</a:t>
              </a:r>
              <a:r>
                <a:rPr lang="en-US" altLang="zh-CN" sz="3400" b="1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</a:t>
              </a:r>
              <a:r>
                <a:rPr lang="en-US" altLang="zh-CN" sz="3400" b="1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dạng</a:t>
              </a:r>
              <a:r>
                <a:rPr lang="en-US" altLang="zh-CN" sz="3400" b="1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</a:t>
              </a:r>
              <a:r>
                <a:rPr lang="en-US" altLang="zh-CN" sz="3400" b="1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văn</a:t>
              </a:r>
              <a:r>
                <a:rPr lang="en-US" altLang="zh-CN" sz="3400" b="1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</a:t>
              </a:r>
              <a:r>
                <a:rPr lang="en-US" altLang="zh-CN" sz="3400" b="1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bản</a:t>
              </a:r>
              <a:r>
                <a:rPr lang="en-US" altLang="zh-CN" sz="3400" b="1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</a:t>
              </a:r>
              <a:r>
                <a:rPr lang="en-US" altLang="zh-CN" sz="3400" b="1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và</a:t>
              </a:r>
              <a:r>
                <a:rPr lang="en-US" altLang="zh-CN" sz="3400" b="1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in</a:t>
              </a:r>
              <a:r>
                <a:rPr lang="zh-CN" sz="3400" b="1" i="0" u="none" strike="noStrike" cap="none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.</a:t>
              </a:r>
              <a:endParaRPr sz="3400" b="1" i="0" u="none" strike="noStrike" cap="none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endParaRPr>
            </a:p>
          </p:txBody>
        </p:sp>
        <p:sp>
          <p:nvSpPr>
            <p:cNvPr id="117" name="Google Shape;117;p2">
              <a:hlinkClick r:id="rId10" action="ppaction://hlinksldjump"/>
            </p:cNvPr>
            <p:cNvSpPr/>
            <p:nvPr/>
          </p:nvSpPr>
          <p:spPr>
            <a:xfrm>
              <a:off x="6254864" y="3518234"/>
              <a:ext cx="2753113" cy="523220"/>
            </a:xfrm>
            <a:custGeom>
              <a:avLst/>
              <a:gdLst/>
              <a:ahLst/>
              <a:cxnLst/>
              <a:rect l="l" t="t" r="r" b="b"/>
              <a:pathLst>
                <a:path w="2520280" h="1872208" extrusionOk="0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400" b="1" i="0" u="none" strike="noStrike" cap="none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Thực</a:t>
              </a:r>
              <a:r>
                <a:rPr lang="en-US" altLang="zh-CN" sz="3400" b="1" i="0" u="none" strike="noStrike" cap="none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</a:t>
              </a:r>
              <a:r>
                <a:rPr lang="en-US" altLang="zh-CN" sz="3400" b="1" i="0" u="none" strike="noStrike" cap="none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hành</a:t>
              </a:r>
              <a:r>
                <a:rPr lang="en-US" altLang="zh-CN" sz="3400" b="1" i="0" u="none" strike="noStrike" cap="none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: </a:t>
              </a:r>
              <a:r>
                <a:rPr lang="en-US" altLang="zh-CN" sz="3400" b="1" i="0" u="none" strike="noStrike" cap="none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Định</a:t>
              </a:r>
              <a:r>
                <a:rPr lang="en-US" altLang="zh-CN" sz="3400" b="1" i="0" u="none" strike="noStrike" cap="none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</a:t>
              </a:r>
              <a:r>
                <a:rPr lang="en-US" altLang="zh-CN" sz="3400" b="1" i="0" u="none" strike="noStrike" cap="none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dạng</a:t>
              </a:r>
              <a:r>
                <a:rPr lang="en-US" altLang="zh-CN" sz="3400" b="1" i="0" u="none" strike="noStrike" cap="none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</a:t>
              </a:r>
              <a:r>
                <a:rPr lang="en-US" altLang="zh-CN" sz="3400" b="1" i="0" u="none" strike="noStrike" cap="none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văn</a:t>
              </a:r>
              <a:r>
                <a:rPr lang="en-US" altLang="zh-CN" sz="3400" b="1" i="0" u="none" strike="noStrike" cap="none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</a:t>
              </a:r>
              <a:r>
                <a:rPr lang="en-US" altLang="zh-CN" sz="3400" b="1" i="0" u="none" strike="noStrike" cap="none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bản</a:t>
              </a:r>
              <a:r>
                <a:rPr lang="zh-CN" sz="3400" b="1" i="0" u="none" strike="noStrike" cap="none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.</a:t>
              </a:r>
              <a:endParaRPr sz="3400" b="1" i="0" u="none" strike="noStrike" cap="none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endParaRPr>
            </a:p>
          </p:txBody>
        </p:sp>
        <p:sp>
          <p:nvSpPr>
            <p:cNvPr id="118" name="Google Shape;118;p2">
              <a:hlinkClick r:id="rId9" action="ppaction://hlinksldjump"/>
            </p:cNvPr>
            <p:cNvSpPr/>
            <p:nvPr/>
          </p:nvSpPr>
          <p:spPr>
            <a:xfrm>
              <a:off x="6272724" y="4422084"/>
              <a:ext cx="2466975" cy="432269"/>
            </a:xfrm>
            <a:custGeom>
              <a:avLst/>
              <a:gdLst/>
              <a:ahLst/>
              <a:cxnLst/>
              <a:rect l="l" t="t" r="r" b="b"/>
              <a:pathLst>
                <a:path w="2520280" h="1872208" extrusionOk="0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400" b="1" i="0" u="none" strike="noStrike" cap="none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Luyện</a:t>
              </a:r>
              <a:r>
                <a:rPr lang="en-US" altLang="zh-CN" sz="3400" b="1" i="0" u="none" strike="noStrike" cap="none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 </a:t>
              </a:r>
              <a:r>
                <a:rPr lang="en-US" altLang="zh-CN" sz="3400" b="1" i="0" u="none" strike="noStrike" cap="none" dirty="0" err="1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tập</a:t>
              </a:r>
              <a:r>
                <a:rPr lang="zh-CN" sz="3400" b="1" i="0" u="none" strike="noStrike" cap="none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.</a:t>
              </a:r>
              <a:endParaRPr sz="3400" b="1" i="0" u="none" strike="noStrike" cap="none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572080" y="1841266"/>
              <a:ext cx="712554" cy="527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600" b="1" i="0" u="none" strike="noStrike" cap="none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1</a:t>
              </a:r>
              <a:endParaRPr sz="3600" b="1" i="0" u="none" strike="noStrike" cap="none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567221" y="2669076"/>
              <a:ext cx="712554" cy="527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600" b="1" i="0" u="none" strike="noStrike" cap="none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2</a:t>
              </a:r>
              <a:endParaRPr sz="3600" b="1" i="0" u="none" strike="noStrike" cap="none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67221" y="3567661"/>
              <a:ext cx="712554" cy="527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600" b="1" i="0" u="none" strike="noStrike" cap="none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3</a:t>
              </a:r>
              <a:endParaRPr sz="3600" b="1" i="0" u="none" strike="noStrike" cap="none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72080" y="4401055"/>
              <a:ext cx="712554" cy="527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3600" b="1" i="0" u="none" strike="noStrike" cap="none" dirty="0">
                  <a:solidFill>
                    <a:srgbClr val="6DC1B5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4</a:t>
              </a:r>
              <a:endParaRPr sz="3600" b="1" i="0" u="none" strike="noStrike" cap="none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endParaRPr>
            </a:p>
          </p:txBody>
        </p:sp>
      </p:grpSp>
      <p:sp>
        <p:nvSpPr>
          <p:cNvPr id="123" name="Google Shape;123;p2"/>
          <p:cNvSpPr/>
          <p:nvPr/>
        </p:nvSpPr>
        <p:spPr>
          <a:xfrm>
            <a:off x="1654932" y="2536801"/>
            <a:ext cx="2478918" cy="2034018"/>
          </a:xfrm>
          <a:prstGeom prst="ellipse">
            <a:avLst/>
          </a:prstGeom>
          <a:solidFill>
            <a:srgbClr val="6DC1B5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cap="none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NỘI DUNG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45432" y="1590790"/>
            <a:ext cx="1901116" cy="157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76501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467849" y="4972050"/>
            <a:ext cx="2722563" cy="197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8159" y="-176501"/>
            <a:ext cx="3007965" cy="225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46093" y="4399369"/>
            <a:ext cx="2268507" cy="256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82822">
            <a:off x="-208723" y="-810"/>
            <a:ext cx="2981316" cy="190157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/>
          <p:nvPr/>
        </p:nvSpPr>
        <p:spPr>
          <a:xfrm>
            <a:off x="19978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08115" y="1607667"/>
            <a:ext cx="1667222" cy="144626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"/>
          <p:cNvSpPr/>
          <p:nvPr/>
        </p:nvSpPr>
        <p:spPr>
          <a:xfrm>
            <a:off x="4141319" y="3098772"/>
            <a:ext cx="702197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-US" altLang="zh-CN" sz="4000" b="1" dirty="0" err="1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Thực</a:t>
            </a:r>
            <a:r>
              <a:rPr lang="en-US" altLang="zh-CN" sz="4000" b="1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 </a:t>
            </a:r>
            <a:r>
              <a:rPr lang="en-US" altLang="zh-CN" sz="4000" b="1" dirty="0" err="1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hành</a:t>
            </a:r>
            <a:r>
              <a:rPr lang="en-US" altLang="zh-CN" sz="4000" b="1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: </a:t>
            </a:r>
            <a:r>
              <a:rPr lang="en-US" altLang="zh-CN" sz="4000" b="1" dirty="0" err="1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Định</a:t>
            </a:r>
            <a:r>
              <a:rPr lang="en-US" altLang="zh-CN" sz="4000" b="1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 </a:t>
            </a:r>
            <a:r>
              <a:rPr lang="en-US" altLang="zh-CN" sz="4000" b="1" dirty="0" err="1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dạng</a:t>
            </a:r>
            <a:r>
              <a:rPr lang="en-US" altLang="zh-CN" sz="4000" b="1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 </a:t>
            </a:r>
            <a:r>
              <a:rPr lang="en-US" altLang="zh-CN" sz="4000" b="1" dirty="0" err="1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văn</a:t>
            </a:r>
            <a:r>
              <a:rPr lang="en-US" altLang="zh-CN" sz="4000" b="1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 </a:t>
            </a:r>
            <a:r>
              <a:rPr lang="en-US" altLang="zh-CN" sz="4000" b="1" dirty="0" err="1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bản</a:t>
            </a:r>
            <a:endParaRPr sz="4000" dirty="0"/>
          </a:p>
        </p:txBody>
      </p:sp>
      <p:grpSp>
        <p:nvGrpSpPr>
          <p:cNvPr id="160" name="Google Shape;160;p3"/>
          <p:cNvGrpSpPr/>
          <p:nvPr/>
        </p:nvGrpSpPr>
        <p:grpSpPr>
          <a:xfrm>
            <a:off x="5507989" y="2709488"/>
            <a:ext cx="4288638" cy="1629526"/>
            <a:chOff x="2802618" y="3136900"/>
            <a:chExt cx="6578600" cy="1018073"/>
          </a:xfrm>
        </p:grpSpPr>
        <p:cxnSp>
          <p:nvCxnSpPr>
            <p:cNvPr id="161" name="Google Shape;161;p3"/>
            <p:cNvCxnSpPr/>
            <p:nvPr/>
          </p:nvCxnSpPr>
          <p:spPr>
            <a:xfrm>
              <a:off x="2802618" y="3136900"/>
              <a:ext cx="6578600" cy="0"/>
            </a:xfrm>
            <a:prstGeom prst="straightConnector1">
              <a:avLst/>
            </a:prstGeom>
            <a:noFill/>
            <a:ln w="9525" cap="flat" cmpd="sng">
              <a:solidFill>
                <a:srgbClr val="6DC1B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162;p3"/>
            <p:cNvCxnSpPr/>
            <p:nvPr/>
          </p:nvCxnSpPr>
          <p:spPr>
            <a:xfrm>
              <a:off x="2802618" y="4154973"/>
              <a:ext cx="6578600" cy="0"/>
            </a:xfrm>
            <a:prstGeom prst="straightConnector1">
              <a:avLst/>
            </a:prstGeom>
            <a:noFill/>
            <a:ln w="9525" cap="flat" cmpd="sng">
              <a:solidFill>
                <a:srgbClr val="6DC1B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7917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1" y="1105076"/>
            <a:ext cx="5574574" cy="56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6399967" y="4496841"/>
            <a:ext cx="5180926" cy="1829223"/>
          </a:xfrm>
          <a:prstGeom prst="wedgeRoundRectCallout">
            <a:avLst>
              <a:gd name="adj1" fmla="val -76959"/>
              <a:gd name="adj2" fmla="val -53008"/>
              <a:gd name="adj3" fmla="val 16667"/>
            </a:avLst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just">
              <a:defRPr/>
            </a:pPr>
            <a:r>
              <a:rPr lang="en-US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46000" y="1169003"/>
            <a:ext cx="5688859" cy="2667618"/>
          </a:xfrm>
          <a:prstGeom prst="rect">
            <a:avLst/>
          </a:prstGeom>
          <a:solidFill>
            <a:srgbClr val="ED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just"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5.8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22" name="Google Shape;862;p23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23" name="Google Shape;863;p23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25" name="Google Shape;864;p23"/>
              <p:cNvGrpSpPr/>
              <p:nvPr/>
            </p:nvGrpSpPr>
            <p:grpSpPr>
              <a:xfrm>
                <a:off x="384045" y="126045"/>
                <a:ext cx="11806368" cy="739286"/>
                <a:chOff x="384045" y="126045"/>
                <a:chExt cx="11806368" cy="739286"/>
              </a:xfrm>
            </p:grpSpPr>
            <p:sp>
              <p:nvSpPr>
                <p:cNvPr id="27" name="Google Shape;865;p23"/>
                <p:cNvSpPr txBox="1"/>
                <p:nvPr/>
              </p:nvSpPr>
              <p:spPr>
                <a:xfrm>
                  <a:off x="686309" y="126045"/>
                  <a:ext cx="7281461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3.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Thực</a:t>
                  </a: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hành</a:t>
                  </a:r>
                  <a:endParaRPr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26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" name="Google Shape;868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790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0" y="1162226"/>
            <a:ext cx="5384099" cy="56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Callout 1 20"/>
          <p:cNvSpPr/>
          <p:nvPr/>
        </p:nvSpPr>
        <p:spPr>
          <a:xfrm>
            <a:off x="6095207" y="1390879"/>
            <a:ext cx="5688859" cy="1067047"/>
          </a:xfrm>
          <a:prstGeom prst="borderCallout1">
            <a:avLst>
              <a:gd name="adj1" fmla="val 21347"/>
              <a:gd name="adj2" fmla="val 758"/>
              <a:gd name="adj3" fmla="val 78517"/>
              <a:gd name="adj4" fmla="val -48864"/>
            </a:avLst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3620" y="3296320"/>
            <a:ext cx="5892033" cy="17530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Insert/Picture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Insert Picture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" name="Google Shape;862;p23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10" name="Google Shape;863;p23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16" name="Google Shape;864;p23"/>
              <p:cNvGrpSpPr/>
              <p:nvPr/>
            </p:nvGrpSpPr>
            <p:grpSpPr>
              <a:xfrm>
                <a:off x="384045" y="126045"/>
                <a:ext cx="11806368" cy="739286"/>
                <a:chOff x="384045" y="126045"/>
                <a:chExt cx="11806368" cy="739286"/>
              </a:xfrm>
            </p:grpSpPr>
            <p:sp>
              <p:nvSpPr>
                <p:cNvPr id="18" name="Google Shape;865;p23"/>
                <p:cNvSpPr txBox="1"/>
                <p:nvPr/>
              </p:nvSpPr>
              <p:spPr>
                <a:xfrm>
                  <a:off x="700164" y="126045"/>
                  <a:ext cx="7281461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3.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Thực</a:t>
                  </a: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hành</a:t>
                  </a:r>
                  <a:endParaRPr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9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7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1" name="Google Shape;868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110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426"/>
            <a:ext cx="5384099" cy="56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Callout 1 21"/>
          <p:cNvSpPr/>
          <p:nvPr/>
        </p:nvSpPr>
        <p:spPr>
          <a:xfrm>
            <a:off x="5993620" y="762176"/>
            <a:ext cx="5671907" cy="1033990"/>
          </a:xfrm>
          <a:prstGeom prst="borderCallout1">
            <a:avLst>
              <a:gd name="adj1" fmla="val 76601"/>
              <a:gd name="adj2" fmla="val -541"/>
              <a:gd name="adj3" fmla="val 168698"/>
              <a:gd name="adj4" fmla="val -18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5125" name="Rectangle 15"/>
          <p:cNvSpPr>
            <a:spLocks noChangeArrowheads="1"/>
          </p:cNvSpPr>
          <p:nvPr/>
        </p:nvSpPr>
        <p:spPr bwMode="auto">
          <a:xfrm>
            <a:off x="5688860" y="1893437"/>
            <a:ext cx="6501553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3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" b="16641"/>
          <a:stretch>
            <a:fillRect/>
          </a:stretch>
        </p:blipFill>
        <p:spPr bwMode="auto">
          <a:xfrm>
            <a:off x="5688859" y="4191971"/>
            <a:ext cx="5485686" cy="76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>
            <a:off x="6399967" y="3353576"/>
            <a:ext cx="0" cy="838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5993620" y="2820053"/>
            <a:ext cx="3961884" cy="533524"/>
          </a:xfrm>
          <a:prstGeom prst="roundRect">
            <a:avLst/>
          </a:prstGeom>
          <a:solidFill>
            <a:srgbClr val="DDC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923769" y="3506011"/>
            <a:ext cx="2946016" cy="533524"/>
          </a:xfrm>
          <a:prstGeom prst="roundRect">
            <a:avLst/>
          </a:prstGeom>
          <a:solidFill>
            <a:srgbClr val="C1E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8025355" y="3887100"/>
            <a:ext cx="0" cy="381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5790446" y="5182800"/>
            <a:ext cx="3961884" cy="53352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9041223" y="4877929"/>
            <a:ext cx="0" cy="381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7415835" y="5944976"/>
            <a:ext cx="3657124" cy="533524"/>
          </a:xfrm>
          <a:prstGeom prst="roundRect">
            <a:avLst/>
          </a:prstGeom>
          <a:solidFill>
            <a:srgbClr val="AABC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endParaRPr lang="en-US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0463438" y="4877929"/>
            <a:ext cx="0" cy="1143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9" name="Google Shape;863;p23"/>
          <p:cNvGrpSpPr/>
          <p:nvPr/>
        </p:nvGrpSpPr>
        <p:grpSpPr>
          <a:xfrm>
            <a:off x="0" y="164789"/>
            <a:ext cx="12190413" cy="597387"/>
            <a:chOff x="0" y="-17135"/>
            <a:chExt cx="12190413" cy="897998"/>
          </a:xfrm>
        </p:grpSpPr>
        <p:grpSp>
          <p:nvGrpSpPr>
            <p:cNvPr id="21" name="Google Shape;864;p23"/>
            <p:cNvGrpSpPr/>
            <p:nvPr/>
          </p:nvGrpSpPr>
          <p:grpSpPr>
            <a:xfrm>
              <a:off x="384045" y="-17135"/>
              <a:ext cx="11806368" cy="882466"/>
              <a:chOff x="384045" y="-17135"/>
              <a:chExt cx="11806368" cy="882466"/>
            </a:xfrm>
          </p:grpSpPr>
          <p:sp>
            <p:nvSpPr>
              <p:cNvPr id="24" name="Google Shape;865;p23"/>
              <p:cNvSpPr txBox="1"/>
              <p:nvPr/>
            </p:nvSpPr>
            <p:spPr>
              <a:xfrm>
                <a:off x="672454" y="-17135"/>
                <a:ext cx="7281461" cy="832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1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3600" b="1" i="0" u="none" strike="noStrike" cap="none" dirty="0">
                    <a:solidFill>
                      <a:srgbClr val="6DC1B5"/>
                    </a:solidFill>
                    <a:latin typeface="Times New Roman" pitchFamily="18" charset="0"/>
                    <a:ea typeface="Microsoft Yahei"/>
                    <a:cs typeface="Times New Roman" pitchFamily="18" charset="0"/>
                    <a:sym typeface="Microsoft Yahei"/>
                  </a:rPr>
                  <a:t>3. </a:t>
                </a:r>
                <a:r>
                  <a:rPr lang="en-US" altLang="zh-CN" sz="3600" b="1" i="0" u="none" strike="noStrike" cap="none" dirty="0" err="1">
                    <a:solidFill>
                      <a:srgbClr val="6DC1B5"/>
                    </a:solidFill>
                    <a:latin typeface="Times New Roman" pitchFamily="18" charset="0"/>
                    <a:ea typeface="Microsoft Yahei"/>
                    <a:cs typeface="Times New Roman" pitchFamily="18" charset="0"/>
                    <a:sym typeface="Microsoft Yahei"/>
                  </a:rPr>
                  <a:t>Thực</a:t>
                </a:r>
                <a:r>
                  <a:rPr lang="en-US" altLang="zh-CN" sz="3600" b="1" i="0" u="none" strike="noStrike" cap="none" dirty="0">
                    <a:solidFill>
                      <a:srgbClr val="6DC1B5"/>
                    </a:solidFill>
                    <a:latin typeface="Times New Roman" pitchFamily="18" charset="0"/>
                    <a:ea typeface="Microsoft Yahei"/>
                    <a:cs typeface="Times New Roman" pitchFamily="18" charset="0"/>
                    <a:sym typeface="Microsoft Yahei"/>
                  </a:rPr>
                  <a:t> </a:t>
                </a:r>
                <a:r>
                  <a:rPr lang="en-US" altLang="zh-CN" sz="3600" b="1" i="0" u="none" strike="noStrike" cap="none" dirty="0" err="1">
                    <a:solidFill>
                      <a:srgbClr val="6DC1B5"/>
                    </a:solidFill>
                    <a:latin typeface="Times New Roman" pitchFamily="18" charset="0"/>
                    <a:ea typeface="Microsoft Yahei"/>
                    <a:cs typeface="Times New Roman" pitchFamily="18" charset="0"/>
                    <a:sym typeface="Microsoft Yahei"/>
                  </a:rPr>
                  <a:t>hành</a:t>
                </a:r>
                <a:endParaRPr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Google Shape;866;p23"/>
              <p:cNvCxnSpPr/>
              <p:nvPr/>
            </p:nvCxnSpPr>
            <p:spPr>
              <a:xfrm>
                <a:off x="384045" y="865331"/>
                <a:ext cx="1180636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C1B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3" name="Google Shape;867;p23"/>
            <p:cNvSpPr/>
            <p:nvPr/>
          </p:nvSpPr>
          <p:spPr>
            <a:xfrm>
              <a:off x="0" y="12357"/>
              <a:ext cx="457200" cy="868506"/>
            </a:xfrm>
            <a:prstGeom prst="rect">
              <a:avLst/>
            </a:prstGeom>
            <a:solidFill>
              <a:srgbClr val="6DC1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94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125" grpId="0"/>
      <p:bldP spid="49" grpId="0" animBg="1"/>
      <p:bldP spid="53" grpId="0" animBg="1"/>
      <p:bldP spid="56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0413" cy="686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554" y="677490"/>
            <a:ext cx="11123752" cy="59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522" y="1"/>
            <a:ext cx="10869785" cy="62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5416" y="6080474"/>
            <a:ext cx="4977752" cy="7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68" y="9130"/>
            <a:ext cx="1877988" cy="16920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07986"/>
            <a:ext cx="2435280" cy="375160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26" y="-699621"/>
            <a:ext cx="1237574" cy="4653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52" y="-568566"/>
            <a:ext cx="1228701" cy="4472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355554" y="2255201"/>
            <a:ext cx="113982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584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17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19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0" y="1181276"/>
            <a:ext cx="5384099" cy="56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Callout 1 22"/>
          <p:cNvSpPr/>
          <p:nvPr/>
        </p:nvSpPr>
        <p:spPr>
          <a:xfrm>
            <a:off x="5892033" y="1105059"/>
            <a:ext cx="5993620" cy="1371918"/>
          </a:xfrm>
          <a:prstGeom prst="borderCallout1">
            <a:avLst>
              <a:gd name="adj1" fmla="val 35922"/>
              <a:gd name="adj2" fmla="val 109"/>
              <a:gd name="adj3" fmla="val 116541"/>
              <a:gd name="adj4" fmla="val -159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8" name="Google Shape;862;p23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9" name="Google Shape;863;p23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11" name="Google Shape;864;p23"/>
              <p:cNvGrpSpPr/>
              <p:nvPr/>
            </p:nvGrpSpPr>
            <p:grpSpPr>
              <a:xfrm>
                <a:off x="384045" y="126045"/>
                <a:ext cx="11806368" cy="739286"/>
                <a:chOff x="384045" y="126045"/>
                <a:chExt cx="11806368" cy="739286"/>
              </a:xfrm>
            </p:grpSpPr>
            <p:sp>
              <p:nvSpPr>
                <p:cNvPr id="16" name="Google Shape;865;p23"/>
                <p:cNvSpPr txBox="1"/>
                <p:nvPr/>
              </p:nvSpPr>
              <p:spPr>
                <a:xfrm>
                  <a:off x="714016" y="126045"/>
                  <a:ext cx="7281461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3.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Thực</a:t>
                  </a: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hành</a:t>
                  </a:r>
                  <a:endParaRPr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7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5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" name="Google Shape;868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74251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8" y="1371917"/>
            <a:ext cx="11202058" cy="530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oogle Shape;862;p23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9" name="Google Shape;863;p23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11" name="Google Shape;864;p23"/>
              <p:cNvGrpSpPr/>
              <p:nvPr/>
            </p:nvGrpSpPr>
            <p:grpSpPr>
              <a:xfrm>
                <a:off x="384045" y="126045"/>
                <a:ext cx="11806368" cy="739286"/>
                <a:chOff x="384045" y="126045"/>
                <a:chExt cx="11806368" cy="739286"/>
              </a:xfrm>
            </p:grpSpPr>
            <p:sp>
              <p:nvSpPr>
                <p:cNvPr id="16" name="Google Shape;865;p23"/>
                <p:cNvSpPr txBox="1"/>
                <p:nvPr/>
              </p:nvSpPr>
              <p:spPr>
                <a:xfrm>
                  <a:off x="700164" y="126045"/>
                  <a:ext cx="7281461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3.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Thực</a:t>
                  </a: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hành</a:t>
                  </a:r>
                  <a:endParaRPr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7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5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" name="Google Shape;868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38592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" b="6873"/>
          <a:stretch>
            <a:fillRect/>
          </a:stretch>
        </p:blipFill>
        <p:spPr bwMode="auto">
          <a:xfrm>
            <a:off x="138545" y="1143264"/>
            <a:ext cx="11790219" cy="545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oogle Shape;862;p23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9" name="Google Shape;863;p23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11" name="Google Shape;864;p23"/>
              <p:cNvGrpSpPr/>
              <p:nvPr/>
            </p:nvGrpSpPr>
            <p:grpSpPr>
              <a:xfrm>
                <a:off x="384045" y="126045"/>
                <a:ext cx="11806368" cy="739286"/>
                <a:chOff x="384045" y="126045"/>
                <a:chExt cx="11806368" cy="739286"/>
              </a:xfrm>
            </p:grpSpPr>
            <p:sp>
              <p:nvSpPr>
                <p:cNvPr id="16" name="Google Shape;865;p23"/>
                <p:cNvSpPr txBox="1"/>
                <p:nvPr/>
              </p:nvSpPr>
              <p:spPr>
                <a:xfrm>
                  <a:off x="686309" y="126045"/>
                  <a:ext cx="7281461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3.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Thực</a:t>
                  </a: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hành</a:t>
                  </a:r>
                  <a:endParaRPr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7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5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" name="Google Shape;868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89427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0" y="1162226"/>
            <a:ext cx="5384099" cy="56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Callout 1 23"/>
          <p:cNvSpPr/>
          <p:nvPr/>
        </p:nvSpPr>
        <p:spPr>
          <a:xfrm>
            <a:off x="5790446" y="1086009"/>
            <a:ext cx="5688859" cy="1143265"/>
          </a:xfrm>
          <a:prstGeom prst="borderCallout1">
            <a:avLst>
              <a:gd name="adj1" fmla="val 75720"/>
              <a:gd name="adj2" fmla="val 758"/>
              <a:gd name="adj3" fmla="val 91894"/>
              <a:gd name="adj4" fmla="val -9112"/>
            </a:avLst>
          </a:prstGeom>
          <a:solidFill>
            <a:srgbClr val="E5B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9221" name="TextBox 14"/>
          <p:cNvSpPr txBox="1">
            <a:spLocks noChangeArrowheads="1"/>
          </p:cNvSpPr>
          <p:nvPr/>
        </p:nvSpPr>
        <p:spPr bwMode="auto">
          <a:xfrm>
            <a:off x="6095207" y="3372538"/>
            <a:ext cx="5688859" cy="112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File/Save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" name="Google Shape;862;p23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10" name="Google Shape;863;p23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15" name="Google Shape;864;p23"/>
              <p:cNvGrpSpPr/>
              <p:nvPr/>
            </p:nvGrpSpPr>
            <p:grpSpPr>
              <a:xfrm>
                <a:off x="384045" y="126045"/>
                <a:ext cx="11806368" cy="739286"/>
                <a:chOff x="384045" y="126045"/>
                <a:chExt cx="11806368" cy="739286"/>
              </a:xfrm>
            </p:grpSpPr>
            <p:sp>
              <p:nvSpPr>
                <p:cNvPr id="17" name="Google Shape;865;p23"/>
                <p:cNvSpPr txBox="1"/>
                <p:nvPr/>
              </p:nvSpPr>
              <p:spPr>
                <a:xfrm>
                  <a:off x="561614" y="126045"/>
                  <a:ext cx="7281461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3.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Thực</a:t>
                  </a: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hành</a:t>
                  </a:r>
                  <a:endParaRPr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8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6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1" name="Google Shape;868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5-Point Star 18">
            <a:hlinkClick r:id="rId4" action="ppaction://hlinksldjump"/>
          </p:cNvPr>
          <p:cNvSpPr/>
          <p:nvPr/>
        </p:nvSpPr>
        <p:spPr>
          <a:xfrm>
            <a:off x="11449051" y="6219031"/>
            <a:ext cx="495300" cy="477838"/>
          </a:xfrm>
          <a:prstGeom prst="star5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9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2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1"/>
          <p:cNvSpPr>
            <a:spLocks noChangeArrowheads="1"/>
          </p:cNvSpPr>
          <p:nvPr/>
        </p:nvSpPr>
        <p:spPr bwMode="auto">
          <a:xfrm>
            <a:off x="406347" y="1200327"/>
            <a:ext cx="11550125" cy="12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SGK/57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221" name="矩形 1"/>
          <p:cNvSpPr>
            <a:spLocks noChangeArrowheads="1"/>
          </p:cNvSpPr>
          <p:nvPr/>
        </p:nvSpPr>
        <p:spPr bwMode="auto">
          <a:xfrm>
            <a:off x="627978" y="5697168"/>
            <a:ext cx="5904731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/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2" name="矩形 1"/>
          <p:cNvSpPr>
            <a:spLocks noChangeArrowheads="1"/>
          </p:cNvSpPr>
          <p:nvPr/>
        </p:nvSpPr>
        <p:spPr bwMode="auto">
          <a:xfrm>
            <a:off x="609521" y="3048601"/>
            <a:ext cx="8431702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/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609521" y="2419809"/>
            <a:ext cx="10057091" cy="617744"/>
          </a:xfrm>
          <a:prstGeom prst="rect">
            <a:avLst/>
          </a:prstGeom>
          <a:noFill/>
          <a:ln>
            <a:noFill/>
          </a:ln>
        </p:spPr>
        <p:txBody>
          <a:bodyPr lIns="108850" tIns="54425" rIns="108850" bIns="54425">
            <a:spAutoFit/>
          </a:bodyPr>
          <a:lstStyle/>
          <a:p>
            <a:pPr>
              <a:defRPr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300" dirty="0">
              <a:solidFill>
                <a:schemeClr val="bg1">
                  <a:lumMod val="50000"/>
                </a:schemeClr>
              </a:solidFill>
              <a:latin typeface="Elsie" panose="02000000000000000000" charset="0"/>
              <a:ea typeface="Elsie" panose="02000000000000000000" charset="0"/>
              <a:cs typeface="Lato Regular"/>
            </a:endParaRPr>
          </a:p>
        </p:txBody>
      </p:sp>
      <p:sp>
        <p:nvSpPr>
          <p:cNvPr id="9224" name="矩形 1"/>
          <p:cNvSpPr>
            <a:spLocks noChangeArrowheads="1"/>
          </p:cNvSpPr>
          <p:nvPr/>
        </p:nvSpPr>
        <p:spPr bwMode="auto">
          <a:xfrm>
            <a:off x="609521" y="3798078"/>
            <a:ext cx="10463438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/>
          <a:p>
            <a:r>
              <a:rPr lang="en-US" sz="3300">
                <a:latin typeface="Times New Roman" pitchFamily="18" charset="0"/>
                <a:cs typeface="Times New Roman" pitchFamily="18" charset="0"/>
              </a:rPr>
              <a:t>3. Chọn hướng trang và chọn lề trang</a:t>
            </a:r>
          </a:p>
        </p:txBody>
      </p:sp>
      <p:sp>
        <p:nvSpPr>
          <p:cNvPr id="9225" name="矩形 1"/>
          <p:cNvSpPr>
            <a:spLocks noChangeArrowheads="1"/>
          </p:cNvSpPr>
          <p:nvPr/>
        </p:nvSpPr>
        <p:spPr bwMode="auto">
          <a:xfrm>
            <a:off x="600661" y="4477685"/>
            <a:ext cx="10361851" cy="112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/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grpSp>
        <p:nvGrpSpPr>
          <p:cNvPr id="2" name="Google Shape;862;p23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3" name="Google Shape;863;p23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cxnSp>
            <p:nvCxnSpPr>
              <p:cNvPr id="21" name="Google Shape;866;p23"/>
              <p:cNvCxnSpPr/>
              <p:nvPr/>
            </p:nvCxnSpPr>
            <p:spPr>
              <a:xfrm>
                <a:off x="384045" y="865331"/>
                <a:ext cx="1180636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C1B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9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7" name="Google Shape;868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865;p23"/>
          <p:cNvSpPr txBox="1"/>
          <p:nvPr/>
        </p:nvSpPr>
        <p:spPr>
          <a:xfrm>
            <a:off x="755575" y="362019"/>
            <a:ext cx="728146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cap="none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3. </a:t>
            </a:r>
            <a:r>
              <a:rPr lang="en-US" altLang="zh-CN" sz="3600" b="1" i="0" u="none" strike="noStrike" cap="none" dirty="0" err="1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Thực</a:t>
            </a:r>
            <a:r>
              <a:rPr lang="en-US" altLang="zh-CN" sz="3600" b="1" i="0" u="none" strike="noStrike" cap="none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 </a:t>
            </a:r>
            <a:r>
              <a:rPr lang="en-US" altLang="zh-CN" sz="3600" b="1" i="0" u="none" strike="noStrike" cap="none" dirty="0" err="1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hành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23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467849" y="4972050"/>
            <a:ext cx="2722563" cy="197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8159" y="-176501"/>
            <a:ext cx="3007965" cy="225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46093" y="4399369"/>
            <a:ext cx="2268507" cy="256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82822">
            <a:off x="-208723" y="-62999"/>
            <a:ext cx="2981316" cy="190157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/>
          <p:nvPr/>
        </p:nvSpPr>
        <p:spPr>
          <a:xfrm>
            <a:off x="19978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08115" y="1607667"/>
            <a:ext cx="1667222" cy="144626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"/>
          <p:cNvSpPr/>
          <p:nvPr/>
        </p:nvSpPr>
        <p:spPr>
          <a:xfrm>
            <a:off x="6067349" y="3022375"/>
            <a:ext cx="407908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altLang="zh-CN" sz="4000" b="1" dirty="0" err="1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Luyện</a:t>
            </a:r>
            <a:r>
              <a:rPr lang="en-US" altLang="zh-CN" sz="4000" b="1" dirty="0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 </a:t>
            </a:r>
            <a:r>
              <a:rPr lang="en-US" altLang="zh-CN" sz="4000" b="1" dirty="0" err="1">
                <a:solidFill>
                  <a:srgbClr val="6DC1B5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tập</a:t>
            </a:r>
            <a:endParaRPr sz="4000" dirty="0"/>
          </a:p>
        </p:txBody>
      </p:sp>
      <p:grpSp>
        <p:nvGrpSpPr>
          <p:cNvPr id="160" name="Google Shape;160;p3"/>
          <p:cNvGrpSpPr/>
          <p:nvPr/>
        </p:nvGrpSpPr>
        <p:grpSpPr>
          <a:xfrm>
            <a:off x="5084295" y="2567597"/>
            <a:ext cx="4288638" cy="1629526"/>
            <a:chOff x="2802618" y="3136900"/>
            <a:chExt cx="6578600" cy="1018073"/>
          </a:xfrm>
        </p:grpSpPr>
        <p:cxnSp>
          <p:nvCxnSpPr>
            <p:cNvPr id="161" name="Google Shape;161;p3"/>
            <p:cNvCxnSpPr/>
            <p:nvPr/>
          </p:nvCxnSpPr>
          <p:spPr>
            <a:xfrm>
              <a:off x="2802618" y="3136900"/>
              <a:ext cx="6578600" cy="0"/>
            </a:xfrm>
            <a:prstGeom prst="straightConnector1">
              <a:avLst/>
            </a:prstGeom>
            <a:noFill/>
            <a:ln w="9525" cap="flat" cmpd="sng">
              <a:solidFill>
                <a:srgbClr val="6DC1B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162;p3"/>
            <p:cNvCxnSpPr/>
            <p:nvPr/>
          </p:nvCxnSpPr>
          <p:spPr>
            <a:xfrm>
              <a:off x="2802618" y="4154973"/>
              <a:ext cx="6578600" cy="0"/>
            </a:xfrm>
            <a:prstGeom prst="straightConnector1">
              <a:avLst/>
            </a:prstGeom>
            <a:noFill/>
            <a:ln w="9525" cap="flat" cmpd="sng">
              <a:solidFill>
                <a:srgbClr val="6DC1B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7917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J023413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87261" y="0"/>
            <a:ext cx="4203153" cy="3353576"/>
          </a:xfrm>
          <a:noFill/>
          <a:ln/>
        </p:spPr>
      </p:pic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20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25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35</a:t>
            </a:r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40</a:t>
            </a: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45</a:t>
            </a: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50</a:t>
            </a:r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55</a:t>
            </a:r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60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65</a:t>
            </a: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70</a:t>
            </a: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75</a:t>
            </a: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80</a:t>
            </a:r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85</a:t>
            </a:r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90</a:t>
            </a:r>
          </a:p>
        </p:txBody>
      </p:sp>
      <p:sp>
        <p:nvSpPr>
          <p:cNvPr id="4129" name="Oval 33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95</a:t>
            </a:r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100</a:t>
            </a:r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105</a:t>
            </a:r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110</a:t>
            </a:r>
          </a:p>
        </p:txBody>
      </p:sp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115</a:t>
            </a:r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120</a:t>
            </a:r>
          </a:p>
        </p:txBody>
      </p:sp>
      <p:sp>
        <p:nvSpPr>
          <p:cNvPr id="4141" name="Oval 45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125</a:t>
            </a:r>
          </a:p>
        </p:txBody>
      </p:sp>
      <p:sp>
        <p:nvSpPr>
          <p:cNvPr id="4142" name="Oval 46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130</a:t>
            </a:r>
          </a:p>
        </p:txBody>
      </p:sp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135</a:t>
            </a:r>
          </a:p>
        </p:txBody>
      </p:sp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140</a:t>
            </a:r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145</a:t>
            </a:r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150</a:t>
            </a:r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155</a:t>
            </a:r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160</a:t>
            </a:r>
          </a:p>
        </p:txBody>
      </p:sp>
      <p:sp>
        <p:nvSpPr>
          <p:cNvPr id="4144" name="Oval 48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165</a:t>
            </a:r>
          </a:p>
        </p:txBody>
      </p:sp>
      <p:sp>
        <p:nvSpPr>
          <p:cNvPr id="4143" name="Oval 47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170</a:t>
            </a:r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175</a:t>
            </a:r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180</a:t>
            </a:r>
          </a:p>
        </p:txBody>
      </p:sp>
      <p:sp>
        <p:nvSpPr>
          <p:cNvPr id="4146" name="Oval 50"/>
          <p:cNvSpPr>
            <a:spLocks noChangeArrowheads="1"/>
          </p:cNvSpPr>
          <p:nvPr/>
        </p:nvSpPr>
        <p:spPr bwMode="auto">
          <a:xfrm>
            <a:off x="9345983" y="914612"/>
            <a:ext cx="2031736" cy="1522766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pPr algn="ctr"/>
            <a:r>
              <a:rPr lang="en-US" sz="7100" dirty="0">
                <a:solidFill>
                  <a:srgbClr val="FFFF00"/>
                </a:solidFill>
              </a:rPr>
              <a:t>180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083" y="1320265"/>
            <a:ext cx="7760754" cy="5080504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>
              <a:defRPr/>
            </a:pP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1/SGK.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12282" indent="-612282">
              <a:defRPr/>
            </a:pP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12282" indent="-612282">
              <a:defRPr/>
            </a:pP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12282" indent="-612282">
              <a:lnSpc>
                <a:spcPct val="150000"/>
              </a:lnSpc>
              <a:defRPr/>
            </a:pP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12282" indent="-612282">
              <a:lnSpc>
                <a:spcPct val="150000"/>
              </a:lnSpc>
              <a:defRPr/>
            </a:pP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12282" indent="-612282">
              <a:lnSpc>
                <a:spcPct val="150000"/>
              </a:lnSpc>
              <a:defRPr/>
            </a:pP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oogle Shape;862;p23"/>
          <p:cNvGrpSpPr/>
          <p:nvPr/>
        </p:nvGrpSpPr>
        <p:grpSpPr>
          <a:xfrm>
            <a:off x="0" y="57377"/>
            <a:ext cx="12190413" cy="772617"/>
            <a:chOff x="0" y="57377"/>
            <a:chExt cx="12190413" cy="1059460"/>
          </a:xfrm>
        </p:grpSpPr>
        <p:grpSp>
          <p:nvGrpSpPr>
            <p:cNvPr id="44" name="Google Shape;863;p23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46" name="Google Shape;864;p23"/>
              <p:cNvGrpSpPr/>
              <p:nvPr/>
            </p:nvGrpSpPr>
            <p:grpSpPr>
              <a:xfrm>
                <a:off x="384045" y="126045"/>
                <a:ext cx="11806368" cy="739286"/>
                <a:chOff x="384045" y="126045"/>
                <a:chExt cx="11806368" cy="739286"/>
              </a:xfrm>
            </p:grpSpPr>
            <p:sp>
              <p:nvSpPr>
                <p:cNvPr id="48" name="Google Shape;865;p23"/>
                <p:cNvSpPr txBox="1"/>
                <p:nvPr/>
              </p:nvSpPr>
              <p:spPr>
                <a:xfrm>
                  <a:off x="686309" y="126045"/>
                  <a:ext cx="7281461" cy="553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4.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Luyện</a:t>
                  </a: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tập</a:t>
                  </a:r>
                  <a:endParaRPr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49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47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5" name="Google Shape;868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" name="Explosion 1 50"/>
          <p:cNvSpPr/>
          <p:nvPr/>
        </p:nvSpPr>
        <p:spPr>
          <a:xfrm>
            <a:off x="7920111" y="3376246"/>
            <a:ext cx="3981157" cy="3483341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D60CB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D60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D60CB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D60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D60CB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600" b="1" dirty="0">
              <a:solidFill>
                <a:srgbClr val="D60CB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0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30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70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81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85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1000"/>
                            </p:stCondLst>
                            <p:childTnLst>
                              <p:par>
                                <p:cTn id="89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000"/>
                            </p:stCondLst>
                            <p:childTnLst>
                              <p:par>
                                <p:cTn id="93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3000"/>
                            </p:stCondLst>
                            <p:childTnLst>
                              <p:par>
                                <p:cTn id="97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9000"/>
                            </p:stCondLst>
                            <p:childTnLst>
                              <p:par>
                                <p:cTn id="101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0"/>
                            </p:stCondLst>
                            <p:childTnLst>
                              <p:par>
                                <p:cTn id="105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1000"/>
                            </p:stCondLst>
                            <p:childTnLst>
                              <p:par>
                                <p:cTn id="109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7000"/>
                            </p:stCondLst>
                            <p:childTnLst>
                              <p:par>
                                <p:cTn id="113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3000"/>
                            </p:stCondLst>
                            <p:childTnLst>
                              <p:par>
                                <p:cTn id="117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9000"/>
                            </p:stCondLst>
                            <p:childTnLst>
                              <p:par>
                                <p:cTn id="121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0"/>
                            </p:stCondLst>
                            <p:childTnLst>
                              <p:par>
                                <p:cTn id="125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1000"/>
                            </p:stCondLst>
                            <p:childTnLst>
                              <p:par>
                                <p:cTn id="129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7000"/>
                            </p:stCondLst>
                            <p:childTnLst>
                              <p:par>
                                <p:cTn id="133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3000"/>
                            </p:stCondLst>
                            <p:childTnLst>
                              <p:par>
                                <p:cTn id="137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9000"/>
                            </p:stCondLst>
                            <p:childTnLst>
                              <p:par>
                                <p:cTn id="141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5000"/>
                            </p:stCondLst>
                            <p:childTnLst>
                              <p:par>
                                <p:cTn id="145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1000"/>
                            </p:stCondLst>
                            <p:childTnLst>
                              <p:par>
                                <p:cTn id="149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7000"/>
                            </p:stCondLst>
                            <p:childTnLst>
                              <p:par>
                                <p:cTn id="15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5" grpId="0" animBg="1"/>
      <p:bldP spid="4104" grpId="0" animBg="1"/>
      <p:bldP spid="4103" grpId="0" animBg="1"/>
      <p:bldP spid="4102" grpId="0" animBg="1"/>
      <p:bldP spid="4101" grpId="0" animBg="1"/>
      <p:bldP spid="4100" grpId="0" animBg="1"/>
      <p:bldP spid="4121" grpId="0" animBg="1"/>
      <p:bldP spid="4120" grpId="0" animBg="1"/>
      <p:bldP spid="4119" grpId="0" animBg="1"/>
      <p:bldP spid="4118" grpId="0" animBg="1"/>
      <p:bldP spid="4117" grpId="0" animBg="1"/>
      <p:bldP spid="4116" grpId="0" animBg="1"/>
      <p:bldP spid="4115" grpId="0" animBg="1"/>
      <p:bldP spid="4114" grpId="0" animBg="1"/>
      <p:bldP spid="4113" grpId="0" animBg="1"/>
      <p:bldP spid="4112" grpId="0" animBg="1"/>
      <p:bldP spid="4131" grpId="0" animBg="1"/>
      <p:bldP spid="4130" grpId="0" animBg="1"/>
      <p:bldP spid="4129" grpId="0" animBg="1"/>
      <p:bldP spid="4128" grpId="0" animBg="1"/>
      <p:bldP spid="4127" grpId="0" animBg="1"/>
      <p:bldP spid="4126" grpId="0" animBg="1"/>
      <p:bldP spid="4137" grpId="0" animBg="1"/>
      <p:bldP spid="4136" grpId="0" animBg="1"/>
      <p:bldP spid="4141" grpId="0" animBg="1"/>
      <p:bldP spid="4142" grpId="0" animBg="1"/>
      <p:bldP spid="4135" grpId="0" animBg="1"/>
      <p:bldP spid="4134" grpId="0" animBg="1"/>
      <p:bldP spid="4133" grpId="0" animBg="1"/>
      <p:bldP spid="4132" grpId="0" animBg="1"/>
      <p:bldP spid="4125" grpId="0" animBg="1"/>
      <p:bldP spid="4124" grpId="0" animBg="1"/>
      <p:bldP spid="4144" grpId="0" animBg="1"/>
      <p:bldP spid="4143" grpId="0" animBg="1"/>
      <p:bldP spid="4123" grpId="0" animBg="1"/>
      <p:bldP spid="4122" grpId="0" animBg="1"/>
      <p:bldP spid="41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3250" y="785693"/>
            <a:ext cx="11174545" cy="1094798"/>
          </a:xfrm>
          <a:prstGeom prst="rect">
            <a:avLst/>
          </a:prstGeom>
          <a:noFill/>
        </p:spPr>
        <p:txBody>
          <a:bodyPr lIns="108850" tIns="54425" rIns="108850" bIns="54425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1/SGK.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oogle Shape;862;p23"/>
          <p:cNvGrpSpPr/>
          <p:nvPr/>
        </p:nvGrpSpPr>
        <p:grpSpPr>
          <a:xfrm>
            <a:off x="0" y="0"/>
            <a:ext cx="12190413" cy="745588"/>
            <a:chOff x="0" y="57377"/>
            <a:chExt cx="12190413" cy="1059460"/>
          </a:xfrm>
        </p:grpSpPr>
        <p:grpSp>
          <p:nvGrpSpPr>
            <p:cNvPr id="3" name="Google Shape;863;p23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4" name="Google Shape;864;p23"/>
              <p:cNvGrpSpPr/>
              <p:nvPr/>
            </p:nvGrpSpPr>
            <p:grpSpPr>
              <a:xfrm>
                <a:off x="384045" y="126045"/>
                <a:ext cx="11806368" cy="739286"/>
                <a:chOff x="384045" y="126045"/>
                <a:chExt cx="11806368" cy="739286"/>
              </a:xfrm>
            </p:grpSpPr>
            <p:sp>
              <p:nvSpPr>
                <p:cNvPr id="25" name="Google Shape;865;p23"/>
                <p:cNvSpPr txBox="1"/>
                <p:nvPr/>
              </p:nvSpPr>
              <p:spPr>
                <a:xfrm>
                  <a:off x="686307" y="126045"/>
                  <a:ext cx="7281461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4.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Luyện</a:t>
                  </a: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tập</a:t>
                  </a:r>
                  <a:endParaRPr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6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24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2" name="Google Shape;868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angle 12"/>
          <p:cNvSpPr/>
          <p:nvPr/>
        </p:nvSpPr>
        <p:spPr>
          <a:xfrm>
            <a:off x="313555" y="1871199"/>
            <a:ext cx="705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282" indent="-612282"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3112" y="1857130"/>
            <a:ext cx="3478837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282" indent="-612282"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2155" y="1439447"/>
            <a:ext cx="39719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1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7829" y="659084"/>
            <a:ext cx="11174545" cy="1094798"/>
          </a:xfrm>
          <a:prstGeom prst="rect">
            <a:avLst/>
          </a:prstGeom>
          <a:noFill/>
        </p:spPr>
        <p:txBody>
          <a:bodyPr lIns="108850" tIns="54425" rIns="108850" bIns="54425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1/SGK.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oogle Shape;862;p23"/>
          <p:cNvGrpSpPr/>
          <p:nvPr/>
        </p:nvGrpSpPr>
        <p:grpSpPr>
          <a:xfrm>
            <a:off x="0" y="0"/>
            <a:ext cx="12190413" cy="745588"/>
            <a:chOff x="0" y="57377"/>
            <a:chExt cx="12190413" cy="1059460"/>
          </a:xfrm>
        </p:grpSpPr>
        <p:grpSp>
          <p:nvGrpSpPr>
            <p:cNvPr id="3" name="Google Shape;863;p23"/>
            <p:cNvGrpSpPr/>
            <p:nvPr/>
          </p:nvGrpSpPr>
          <p:grpSpPr>
            <a:xfrm>
              <a:off x="0" y="175504"/>
              <a:ext cx="12190413" cy="941333"/>
              <a:chOff x="0" y="-60470"/>
              <a:chExt cx="12190413" cy="941333"/>
            </a:xfrm>
          </p:grpSpPr>
          <p:grpSp>
            <p:nvGrpSpPr>
              <p:cNvPr id="4" name="Google Shape;864;p23"/>
              <p:cNvGrpSpPr/>
              <p:nvPr/>
            </p:nvGrpSpPr>
            <p:grpSpPr>
              <a:xfrm>
                <a:off x="384045" y="-60470"/>
                <a:ext cx="11806368" cy="925801"/>
                <a:chOff x="384045" y="-60470"/>
                <a:chExt cx="11806368" cy="925801"/>
              </a:xfrm>
            </p:grpSpPr>
            <p:sp>
              <p:nvSpPr>
                <p:cNvPr id="25" name="Google Shape;865;p23"/>
                <p:cNvSpPr txBox="1"/>
                <p:nvPr/>
              </p:nvSpPr>
              <p:spPr>
                <a:xfrm>
                  <a:off x="700802" y="-60470"/>
                  <a:ext cx="7281461" cy="5539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4.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Luyện</a:t>
                  </a: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tập</a:t>
                  </a:r>
                  <a:endParaRPr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6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24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2" name="Google Shape;868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angle 12"/>
          <p:cNvSpPr/>
          <p:nvPr/>
        </p:nvSpPr>
        <p:spPr>
          <a:xfrm>
            <a:off x="285419" y="1632048"/>
            <a:ext cx="7201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282" indent="-612282"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7292" y="1632043"/>
            <a:ext cx="7315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282" indent="-612282"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6484" y="1276131"/>
            <a:ext cx="3827410" cy="535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6603" y="3029175"/>
            <a:ext cx="6330464" cy="361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1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3250" y="785693"/>
            <a:ext cx="11174545" cy="1094798"/>
          </a:xfrm>
          <a:prstGeom prst="rect">
            <a:avLst/>
          </a:prstGeom>
          <a:noFill/>
        </p:spPr>
        <p:txBody>
          <a:bodyPr lIns="108850" tIns="54425" rIns="108850" bIns="54425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1/SGK.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oogle Shape;862;p23"/>
          <p:cNvGrpSpPr/>
          <p:nvPr/>
        </p:nvGrpSpPr>
        <p:grpSpPr>
          <a:xfrm>
            <a:off x="0" y="0"/>
            <a:ext cx="12190413" cy="745588"/>
            <a:chOff x="0" y="57377"/>
            <a:chExt cx="12190413" cy="1059460"/>
          </a:xfrm>
        </p:grpSpPr>
        <p:grpSp>
          <p:nvGrpSpPr>
            <p:cNvPr id="3" name="Google Shape;863;p23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4" name="Google Shape;864;p23"/>
              <p:cNvGrpSpPr/>
              <p:nvPr/>
            </p:nvGrpSpPr>
            <p:grpSpPr>
              <a:xfrm>
                <a:off x="384045" y="126045"/>
                <a:ext cx="11806368" cy="739286"/>
                <a:chOff x="384045" y="126045"/>
                <a:chExt cx="11806368" cy="739286"/>
              </a:xfrm>
            </p:grpSpPr>
            <p:sp>
              <p:nvSpPr>
                <p:cNvPr id="25" name="Google Shape;865;p23"/>
                <p:cNvSpPr txBox="1"/>
                <p:nvPr/>
              </p:nvSpPr>
              <p:spPr>
                <a:xfrm>
                  <a:off x="700162" y="126045"/>
                  <a:ext cx="7281461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4.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Luyện</a:t>
                  </a: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tập</a:t>
                  </a:r>
                  <a:endParaRPr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6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24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2" name="Google Shape;868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angle 12"/>
          <p:cNvSpPr/>
          <p:nvPr/>
        </p:nvSpPr>
        <p:spPr>
          <a:xfrm>
            <a:off x="313554" y="1716454"/>
            <a:ext cx="7071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282" indent="-612282"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12282" indent="-612282"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044" y="1716447"/>
            <a:ext cx="4020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282" indent="-612282"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7" descr="C:\Users\Administrator.VV7FD9NSUBR0TMN\Downloads\in-sach-ky-yeu-year-boo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1"/>
          <a:stretch/>
        </p:blipFill>
        <p:spPr bwMode="auto">
          <a:xfrm>
            <a:off x="801858" y="2996418"/>
            <a:ext cx="5978770" cy="34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inh-san-pham-(luu-but-A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1471" y="1645921"/>
            <a:ext cx="4818942" cy="498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1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6495"/>
            <a:ext cx="12190413" cy="3953093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3589148" y="1320800"/>
            <a:ext cx="44085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3372" y="1222489"/>
            <a:ext cx="1609515" cy="15650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1" y="317129"/>
            <a:ext cx="1609515" cy="150705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01" y="2321624"/>
            <a:ext cx="1044636" cy="8285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3" y="163293"/>
            <a:ext cx="1609515" cy="1590776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3345"/>
            <a:ext cx="12190413" cy="1479836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7" y="4784814"/>
            <a:ext cx="2045551" cy="108189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19" y="4497266"/>
            <a:ext cx="745039" cy="108189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977" y="2265697"/>
            <a:ext cx="3904754" cy="19530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25" y="1845461"/>
            <a:ext cx="2643853" cy="346860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97" y="4503205"/>
            <a:ext cx="558216" cy="44274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33" y="4360906"/>
            <a:ext cx="558216" cy="44274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64" y="4945951"/>
            <a:ext cx="558216" cy="44274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139" y="4683759"/>
            <a:ext cx="1917329" cy="1622943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6257110" y="-871466"/>
            <a:ext cx="609521" cy="60974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83" y="0"/>
            <a:ext cx="4602378" cy="201000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75357" y="2868712"/>
            <a:ext cx="73685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4A1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5931" y="1494972"/>
            <a:ext cx="4172869" cy="480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3250" y="785693"/>
            <a:ext cx="11174545" cy="1094798"/>
          </a:xfrm>
          <a:prstGeom prst="rect">
            <a:avLst/>
          </a:prstGeom>
          <a:noFill/>
        </p:spPr>
        <p:txBody>
          <a:bodyPr lIns="108850" tIns="54425" rIns="108850" bIns="54425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1/SGK.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oogle Shape;862;p23"/>
          <p:cNvGrpSpPr/>
          <p:nvPr/>
        </p:nvGrpSpPr>
        <p:grpSpPr>
          <a:xfrm>
            <a:off x="0" y="0"/>
            <a:ext cx="12190413" cy="745588"/>
            <a:chOff x="0" y="57377"/>
            <a:chExt cx="12190413" cy="1059460"/>
          </a:xfrm>
        </p:grpSpPr>
        <p:grpSp>
          <p:nvGrpSpPr>
            <p:cNvPr id="3" name="Google Shape;863;p23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4" name="Google Shape;864;p23"/>
              <p:cNvGrpSpPr/>
              <p:nvPr/>
            </p:nvGrpSpPr>
            <p:grpSpPr>
              <a:xfrm>
                <a:off x="384045" y="126045"/>
                <a:ext cx="11806368" cy="739286"/>
                <a:chOff x="384045" y="126045"/>
                <a:chExt cx="11806368" cy="739286"/>
              </a:xfrm>
            </p:grpSpPr>
            <p:sp>
              <p:nvSpPr>
                <p:cNvPr id="25" name="Google Shape;865;p23"/>
                <p:cNvSpPr txBox="1"/>
                <p:nvPr/>
              </p:nvSpPr>
              <p:spPr>
                <a:xfrm>
                  <a:off x="672454" y="126045"/>
                  <a:ext cx="7281461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4.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Luyện</a:t>
                  </a: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tập</a:t>
                  </a:r>
                  <a:endParaRPr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6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24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2" name="Google Shape;868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angle 12"/>
          <p:cNvSpPr/>
          <p:nvPr/>
        </p:nvSpPr>
        <p:spPr>
          <a:xfrm>
            <a:off x="313554" y="1716453"/>
            <a:ext cx="72413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282" indent="-612282"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12282" indent="-612282"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044" y="1716447"/>
            <a:ext cx="5105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282" indent="-612282"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9600"/>
            <a:ext cx="7613292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loud 15"/>
          <p:cNvSpPr/>
          <p:nvPr/>
        </p:nvSpPr>
        <p:spPr>
          <a:xfrm>
            <a:off x="3951906" y="2612572"/>
            <a:ext cx="5583980" cy="3942217"/>
          </a:xfrm>
          <a:prstGeom prst="cloud">
            <a:avLst/>
          </a:prstGeom>
          <a:solidFill>
            <a:srgbClr val="E7E8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384045" y="2952205"/>
            <a:ext cx="10463438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6" name="TextBox 14"/>
          <p:cNvSpPr txBox="1">
            <a:spLocks noChangeArrowheads="1"/>
          </p:cNvSpPr>
          <p:nvPr/>
        </p:nvSpPr>
        <p:spPr bwMode="auto">
          <a:xfrm>
            <a:off x="384045" y="3810845"/>
            <a:ext cx="10971372" cy="21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3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384045" y="1048158"/>
            <a:ext cx="11573230" cy="177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2/SGK.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0" name="Google Shape;862;p23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11" name="Google Shape;863;p23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16" name="Google Shape;864;p23"/>
              <p:cNvGrpSpPr/>
              <p:nvPr/>
            </p:nvGrpSpPr>
            <p:grpSpPr>
              <a:xfrm>
                <a:off x="384045" y="126045"/>
                <a:ext cx="11806368" cy="739286"/>
                <a:chOff x="384045" y="126045"/>
                <a:chExt cx="11806368" cy="739286"/>
              </a:xfrm>
            </p:grpSpPr>
            <p:sp>
              <p:nvSpPr>
                <p:cNvPr id="18" name="Google Shape;865;p23"/>
                <p:cNvSpPr txBox="1"/>
                <p:nvPr/>
              </p:nvSpPr>
              <p:spPr>
                <a:xfrm>
                  <a:off x="700161" y="126045"/>
                  <a:ext cx="7281461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4.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Luyện</a:t>
                  </a: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tập</a:t>
                  </a:r>
                  <a:endParaRPr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9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7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5" name="Google Shape;868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790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6"/>
          <p:cNvSpPr>
            <a:spLocks noChangeArrowheads="1"/>
          </p:cNvSpPr>
          <p:nvPr/>
        </p:nvSpPr>
        <p:spPr bwMode="auto">
          <a:xfrm>
            <a:off x="253230" y="775195"/>
            <a:ext cx="11072958" cy="12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3/SGK.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92279" y="2109740"/>
            <a:ext cx="6922921" cy="94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oogle Shape;862;p23"/>
          <p:cNvGrpSpPr/>
          <p:nvPr/>
        </p:nvGrpSpPr>
        <p:grpSpPr>
          <a:xfrm>
            <a:off x="0" y="57377"/>
            <a:ext cx="12190413" cy="730414"/>
            <a:chOff x="0" y="57377"/>
            <a:chExt cx="12190413" cy="1059460"/>
          </a:xfrm>
        </p:grpSpPr>
        <p:grpSp>
          <p:nvGrpSpPr>
            <p:cNvPr id="10" name="Google Shape;863;p23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15" name="Google Shape;864;p23"/>
              <p:cNvGrpSpPr/>
              <p:nvPr/>
            </p:nvGrpSpPr>
            <p:grpSpPr>
              <a:xfrm>
                <a:off x="384045" y="126045"/>
                <a:ext cx="11806368" cy="739286"/>
                <a:chOff x="384045" y="126045"/>
                <a:chExt cx="11806368" cy="739286"/>
              </a:xfrm>
            </p:grpSpPr>
            <p:sp>
              <p:nvSpPr>
                <p:cNvPr id="17" name="Google Shape;865;p23"/>
                <p:cNvSpPr txBox="1"/>
                <p:nvPr/>
              </p:nvSpPr>
              <p:spPr>
                <a:xfrm>
                  <a:off x="686307" y="126045"/>
                  <a:ext cx="7281461" cy="553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4.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Luyện</a:t>
                  </a:r>
                  <a:r>
                    <a:rPr lang="en-US" altLang="zh-CN" sz="36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 </a:t>
                  </a:r>
                  <a:r>
                    <a:rPr lang="en-US" altLang="zh-CN" sz="3600" b="1" i="0" u="none" strike="noStrike" cap="none" dirty="0" err="1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tập</a:t>
                  </a:r>
                  <a:endParaRPr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8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6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1" name="Google Shape;868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Oval Callout 12"/>
          <p:cNvSpPr/>
          <p:nvPr/>
        </p:nvSpPr>
        <p:spPr>
          <a:xfrm>
            <a:off x="2686930" y="3573194"/>
            <a:ext cx="3277773" cy="2180492"/>
          </a:xfrm>
          <a:prstGeom prst="wedgeEllipseCallout">
            <a:avLst>
              <a:gd name="adj1" fmla="val 89038"/>
              <a:gd name="adj2" fmla="val -49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1471" y="1828800"/>
            <a:ext cx="4473526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79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875625" y="1543368"/>
            <a:ext cx="10463438" cy="251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Google Shape;862;p23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9" name="Google Shape;863;p23"/>
            <p:cNvGrpSpPr/>
            <p:nvPr/>
          </p:nvGrpSpPr>
          <p:grpSpPr>
            <a:xfrm>
              <a:off x="0" y="247719"/>
              <a:ext cx="12190413" cy="869118"/>
              <a:chOff x="0" y="11745"/>
              <a:chExt cx="12190413" cy="869118"/>
            </a:xfrm>
          </p:grpSpPr>
          <p:grpSp>
            <p:nvGrpSpPr>
              <p:cNvPr id="11" name="Google Shape;864;p23"/>
              <p:cNvGrpSpPr/>
              <p:nvPr/>
            </p:nvGrpSpPr>
            <p:grpSpPr>
              <a:xfrm>
                <a:off x="384045" y="11745"/>
                <a:ext cx="11806368" cy="853586"/>
                <a:chOff x="384045" y="11745"/>
                <a:chExt cx="11806368" cy="853586"/>
              </a:xfrm>
            </p:grpSpPr>
            <p:sp>
              <p:nvSpPr>
                <p:cNvPr id="16" name="Google Shape;865;p23"/>
                <p:cNvSpPr txBox="1"/>
                <p:nvPr/>
              </p:nvSpPr>
              <p:spPr>
                <a:xfrm>
                  <a:off x="2466614" y="11745"/>
                  <a:ext cx="7281461" cy="7386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48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TRÒ CHƠI Ô CHỮ</a:t>
                  </a:r>
                  <a:endParaRPr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7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5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" name="Google Shape;868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4927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5637184">
            <a:off x="11000758" y="5691668"/>
            <a:ext cx="650479" cy="916952"/>
          </a:xfrm>
          <a:prstGeom prst="curvedRightArrow">
            <a:avLst>
              <a:gd name="adj1" fmla="val 39688"/>
              <a:gd name="adj2" fmla="val 79375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850" tIns="54425" rIns="108850" bIns="54425" anchor="ctr"/>
          <a:lstStyle/>
          <a:p>
            <a:endParaRPr lang="en-US"/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3860298" y="1268707"/>
            <a:ext cx="2368242" cy="15243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r>
              <a:rPr lang="en-US" sz="79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860298" y="2820053"/>
            <a:ext cx="2368242" cy="15243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r>
              <a:rPr lang="en-US" sz="7900" b="1" dirty="0"/>
              <a:t>3</a:t>
            </a: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868764" y="4344406"/>
            <a:ext cx="2368242" cy="15243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r>
              <a:rPr lang="en-US" sz="79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6237005" y="1295700"/>
            <a:ext cx="2368241" cy="1524353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r>
              <a:rPr lang="en-US" sz="7900" b="1" dirty="0"/>
              <a:t>2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6264519" y="2820053"/>
            <a:ext cx="2368242" cy="15243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r>
              <a:rPr lang="en-US" sz="79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256053" y="4344406"/>
            <a:ext cx="2368242" cy="1524353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/>
            </a:pPr>
            <a:r>
              <a:rPr lang="en-US" sz="7900" b="1" dirty="0"/>
              <a:t>6</a:t>
            </a:r>
          </a:p>
        </p:txBody>
      </p:sp>
      <p:grpSp>
        <p:nvGrpSpPr>
          <p:cNvPr id="15" name="Google Shape;862;p23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19" name="Google Shape;863;p23"/>
            <p:cNvGrpSpPr/>
            <p:nvPr/>
          </p:nvGrpSpPr>
          <p:grpSpPr>
            <a:xfrm>
              <a:off x="0" y="247719"/>
              <a:ext cx="12190413" cy="869118"/>
              <a:chOff x="0" y="11745"/>
              <a:chExt cx="12190413" cy="869118"/>
            </a:xfrm>
          </p:grpSpPr>
          <p:grpSp>
            <p:nvGrpSpPr>
              <p:cNvPr id="21" name="Google Shape;864;p23"/>
              <p:cNvGrpSpPr/>
              <p:nvPr/>
            </p:nvGrpSpPr>
            <p:grpSpPr>
              <a:xfrm>
                <a:off x="384045" y="11745"/>
                <a:ext cx="11806368" cy="853586"/>
                <a:chOff x="384045" y="11745"/>
                <a:chExt cx="11806368" cy="853586"/>
              </a:xfrm>
            </p:grpSpPr>
            <p:sp>
              <p:nvSpPr>
                <p:cNvPr id="23" name="Google Shape;865;p23"/>
                <p:cNvSpPr txBox="1"/>
                <p:nvPr/>
              </p:nvSpPr>
              <p:spPr>
                <a:xfrm>
                  <a:off x="2466614" y="11745"/>
                  <a:ext cx="7281461" cy="7386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48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TRÒ CHƠI Ô CHỮ</a:t>
                  </a:r>
                  <a:endParaRPr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4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22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0" name="Google Shape;868;p2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566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>
            <a:hlinkClick r:id="rId2" action="ppaction://hlinksldjump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40"/>
            <a:ext cx="12190413" cy="697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4650" y="-176501"/>
            <a:ext cx="1741474" cy="145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92057" y="5159828"/>
            <a:ext cx="1302579" cy="182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82822">
            <a:off x="-372381" y="-151833"/>
            <a:ext cx="1963805" cy="12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1638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5637184">
            <a:off x="10148934" y="5159955"/>
            <a:ext cx="478876" cy="806346"/>
          </a:xfrm>
          <a:prstGeom prst="curvedRightArrow">
            <a:avLst>
              <a:gd name="adj1" fmla="val 39688"/>
              <a:gd name="adj2" fmla="val 79375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850" tIns="54425" rIns="108850" bIns="54425" anchor="ctr"/>
          <a:lstStyle/>
          <a:p>
            <a:endParaRPr lang="en-US" b="1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110522" y="990830"/>
            <a:ext cx="10165610" cy="12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984144" y="2453256"/>
            <a:ext cx="10666611" cy="66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Paragraph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984144" y="3139215"/>
            <a:ext cx="10666611" cy="66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984145" y="3734665"/>
            <a:ext cx="10291988" cy="12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984144" y="4876272"/>
            <a:ext cx="7162329" cy="66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6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782299" y="5496400"/>
            <a:ext cx="1408113" cy="145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4650" y="-176501"/>
            <a:ext cx="1741474" cy="145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92057" y="5159828"/>
            <a:ext cx="1302579" cy="182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82822">
            <a:off x="-372381" y="-151833"/>
            <a:ext cx="1963805" cy="12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17410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5637184">
            <a:off x="9282239" y="5139540"/>
            <a:ext cx="513023" cy="806346"/>
          </a:xfrm>
          <a:prstGeom prst="curvedRightArrow">
            <a:avLst>
              <a:gd name="adj1" fmla="val 39688"/>
              <a:gd name="adj2" fmla="val 79375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850" tIns="54425" rIns="108850" bIns="54425" anchor="ctr"/>
          <a:lstStyle/>
          <a:p>
            <a:endParaRPr lang="en-US" b="1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078394" y="1047909"/>
            <a:ext cx="10352300" cy="177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Page Layout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Page Setup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320707" y="3031851"/>
            <a:ext cx="11479306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. Orientation</a:t>
            </a:r>
            <a:endParaRPr lang="en-US" sz="3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320707" y="3738466"/>
            <a:ext cx="11479306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. Size</a:t>
            </a:r>
            <a:endParaRPr lang="en-US" sz="3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1320707" y="4371771"/>
            <a:ext cx="10666611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. Margins</a:t>
            </a:r>
            <a:endParaRPr lang="en-US" sz="3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1320707" y="5078385"/>
            <a:ext cx="5164499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. Columns</a:t>
            </a:r>
            <a:endParaRPr lang="en-US" sz="3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30B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30BC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637184">
            <a:off x="10890224" y="5851640"/>
            <a:ext cx="665278" cy="1314641"/>
          </a:xfrm>
          <a:prstGeom prst="curvedRightArrow">
            <a:avLst>
              <a:gd name="adj1" fmla="val 39688"/>
              <a:gd name="adj2" fmla="val 79375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850" tIns="54425" rIns="108850" bIns="54425" anchor="ctr"/>
          <a:lstStyle/>
          <a:p>
            <a:endParaRPr lang="en-US" b="1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23851" y="128523"/>
            <a:ext cx="11460216" cy="177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43345" y="1992762"/>
            <a:ext cx="11568546" cy="391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300" dirty="0"/>
              <a:t>a) Ta </a:t>
            </a:r>
            <a:r>
              <a:rPr lang="en-US" sz="3300" dirty="0" err="1"/>
              <a:t>có</a:t>
            </a:r>
            <a:r>
              <a:rPr lang="en-US" sz="3300" dirty="0"/>
              <a:t> </a:t>
            </a:r>
            <a:r>
              <a:rPr lang="en-US" sz="3300" dirty="0" err="1"/>
              <a:t>thể</a:t>
            </a:r>
            <a:r>
              <a:rPr lang="en-US" sz="3300" dirty="0"/>
              <a:t> </a:t>
            </a:r>
            <a:r>
              <a:rPr lang="en-US" sz="3300" dirty="0" err="1"/>
              <a:t>chọn</a:t>
            </a:r>
            <a:r>
              <a:rPr lang="en-US" sz="3300" dirty="0"/>
              <a:t> </a:t>
            </a:r>
            <a:r>
              <a:rPr lang="en-US" sz="3300" dirty="0" err="1"/>
              <a:t>hướng</a:t>
            </a:r>
            <a:r>
              <a:rPr lang="en-US" sz="3300" dirty="0"/>
              <a:t> </a:t>
            </a:r>
            <a:r>
              <a:rPr lang="en-US" sz="3300" dirty="0" err="1"/>
              <a:t>trang</a:t>
            </a:r>
            <a:r>
              <a:rPr lang="en-US" sz="3300" dirty="0"/>
              <a:t> </a:t>
            </a:r>
            <a:r>
              <a:rPr lang="en-US" sz="3300" dirty="0" err="1"/>
              <a:t>đứng</a:t>
            </a:r>
            <a:r>
              <a:rPr lang="en-US" sz="3300" dirty="0"/>
              <a:t> </a:t>
            </a:r>
            <a:r>
              <a:rPr lang="en-US" sz="3300" dirty="0" err="1"/>
              <a:t>hoặc</a:t>
            </a:r>
            <a:r>
              <a:rPr lang="en-US" sz="3300" dirty="0"/>
              <a:t> </a:t>
            </a:r>
            <a:r>
              <a:rPr lang="en-US" sz="3300" dirty="0" err="1"/>
              <a:t>hướng</a:t>
            </a:r>
            <a:r>
              <a:rPr lang="en-US" sz="3300" dirty="0"/>
              <a:t> </a:t>
            </a:r>
            <a:r>
              <a:rPr lang="en-US" sz="3300" dirty="0" err="1"/>
              <a:t>trang</a:t>
            </a:r>
            <a:r>
              <a:rPr lang="en-US" sz="3300" dirty="0"/>
              <a:t> ................ </a:t>
            </a:r>
            <a:r>
              <a:rPr lang="en-US" sz="3300" dirty="0" err="1"/>
              <a:t>cho</a:t>
            </a:r>
            <a:r>
              <a:rPr lang="en-US" sz="3300" dirty="0"/>
              <a:t> </a:t>
            </a:r>
            <a:r>
              <a:rPr lang="en-US" sz="3300" dirty="0" err="1"/>
              <a:t>một</a:t>
            </a:r>
            <a:r>
              <a:rPr lang="en-US" sz="3300" dirty="0"/>
              <a:t> </a:t>
            </a:r>
            <a:r>
              <a:rPr lang="en-US" sz="3300" dirty="0" err="1"/>
              <a:t>trang</a:t>
            </a:r>
            <a:r>
              <a:rPr lang="en-US" sz="3300" dirty="0"/>
              <a:t> </a:t>
            </a:r>
            <a:r>
              <a:rPr lang="en-US" sz="3300" dirty="0" err="1"/>
              <a:t>văn</a:t>
            </a:r>
            <a:r>
              <a:rPr lang="en-US" sz="3300" dirty="0"/>
              <a:t> </a:t>
            </a:r>
            <a:r>
              <a:rPr lang="en-US" sz="3300" dirty="0" err="1"/>
              <a:t>bản</a:t>
            </a:r>
            <a:r>
              <a:rPr lang="en-US" sz="3300" dirty="0"/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sz="3300" dirty="0"/>
              <a:t>b) </a:t>
            </a:r>
            <a:r>
              <a:rPr lang="en-US" sz="3300" dirty="0" err="1"/>
              <a:t>Một</a:t>
            </a:r>
            <a:r>
              <a:rPr lang="en-US" sz="3300" dirty="0"/>
              <a:t> </a:t>
            </a:r>
            <a:r>
              <a:rPr lang="en-US" sz="3300" dirty="0" err="1"/>
              <a:t>trang</a:t>
            </a:r>
            <a:r>
              <a:rPr lang="en-US" sz="3300" dirty="0"/>
              <a:t> </a:t>
            </a:r>
            <a:r>
              <a:rPr lang="en-US" sz="3300" dirty="0" err="1"/>
              <a:t>văn</a:t>
            </a:r>
            <a:r>
              <a:rPr lang="en-US" sz="3300" dirty="0"/>
              <a:t> </a:t>
            </a:r>
            <a:r>
              <a:rPr lang="en-US" sz="3300" dirty="0" err="1"/>
              <a:t>bản</a:t>
            </a:r>
            <a:r>
              <a:rPr lang="en-US" sz="3300" dirty="0"/>
              <a:t> </a:t>
            </a:r>
            <a:r>
              <a:rPr lang="en-US" sz="3300" dirty="0" err="1"/>
              <a:t>gồm</a:t>
            </a:r>
            <a:r>
              <a:rPr lang="en-US" sz="3300" dirty="0"/>
              <a:t> </a:t>
            </a:r>
            <a:r>
              <a:rPr lang="en-US" sz="3300" dirty="0" err="1"/>
              <a:t>có</a:t>
            </a:r>
            <a:r>
              <a:rPr lang="en-US" sz="3300" dirty="0"/>
              <a:t>: </a:t>
            </a:r>
            <a:r>
              <a:rPr lang="en-US" sz="3300" dirty="0" err="1"/>
              <a:t>Lề</a:t>
            </a:r>
            <a:r>
              <a:rPr lang="en-US" sz="3300" dirty="0"/>
              <a:t> </a:t>
            </a:r>
            <a:r>
              <a:rPr lang="en-US" sz="3300" dirty="0" err="1"/>
              <a:t>trên</a:t>
            </a:r>
            <a:r>
              <a:rPr lang="en-US" sz="3300" dirty="0"/>
              <a:t>, ..........., </a:t>
            </a:r>
            <a:r>
              <a:rPr lang="en-US" sz="3300" dirty="0" err="1"/>
              <a:t>lề</a:t>
            </a:r>
            <a:r>
              <a:rPr lang="en-US" sz="3300" dirty="0"/>
              <a:t> </a:t>
            </a:r>
            <a:r>
              <a:rPr lang="en-US" sz="3300" dirty="0" err="1"/>
              <a:t>trái</a:t>
            </a:r>
            <a:r>
              <a:rPr lang="en-US" sz="3300" dirty="0"/>
              <a:t>, </a:t>
            </a:r>
            <a:r>
              <a:rPr lang="en-US" sz="3300" dirty="0" err="1"/>
              <a:t>lề</a:t>
            </a:r>
            <a:r>
              <a:rPr lang="en-US" sz="3300" dirty="0"/>
              <a:t> </a:t>
            </a:r>
            <a:r>
              <a:rPr lang="en-US" sz="3300" dirty="0" err="1"/>
              <a:t>phải</a:t>
            </a:r>
            <a:r>
              <a:rPr lang="en-US" sz="3300" dirty="0"/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sz="3300" dirty="0"/>
              <a:t>c) </a:t>
            </a:r>
            <a:r>
              <a:rPr lang="en-US" sz="3300" dirty="0" err="1"/>
              <a:t>Việc</a:t>
            </a:r>
            <a:r>
              <a:rPr lang="en-US" sz="3300" dirty="0"/>
              <a:t> </a:t>
            </a:r>
            <a:r>
              <a:rPr lang="en-US" sz="3300" dirty="0" err="1"/>
              <a:t>thiết</a:t>
            </a:r>
            <a:r>
              <a:rPr lang="en-US" sz="3300" dirty="0"/>
              <a:t> </a:t>
            </a:r>
            <a:r>
              <a:rPr lang="en-US" sz="3300" dirty="0" err="1"/>
              <a:t>đặt</a:t>
            </a:r>
            <a:r>
              <a:rPr lang="en-US" sz="3300" dirty="0"/>
              <a:t> </a:t>
            </a:r>
            <a:r>
              <a:rPr lang="en-US" sz="3300" dirty="0" err="1"/>
              <a:t>lề</a:t>
            </a:r>
            <a:r>
              <a:rPr lang="en-US" sz="3300" dirty="0"/>
              <a:t> </a:t>
            </a:r>
            <a:r>
              <a:rPr lang="en-US" sz="3300" dirty="0" err="1"/>
              <a:t>cho</a:t>
            </a:r>
            <a:r>
              <a:rPr lang="en-US" sz="3300" dirty="0"/>
              <a:t> </a:t>
            </a:r>
            <a:r>
              <a:rPr lang="en-US" sz="3300" dirty="0" err="1"/>
              <a:t>một</a:t>
            </a:r>
            <a:r>
              <a:rPr lang="en-US" sz="3300" dirty="0"/>
              <a:t> </a:t>
            </a:r>
            <a:r>
              <a:rPr lang="en-US" sz="3300" dirty="0" err="1"/>
              <a:t>trang</a:t>
            </a:r>
            <a:r>
              <a:rPr lang="en-US" sz="3300" dirty="0"/>
              <a:t> </a:t>
            </a:r>
            <a:r>
              <a:rPr lang="en-US" sz="3300" dirty="0" err="1"/>
              <a:t>văn</a:t>
            </a:r>
            <a:r>
              <a:rPr lang="en-US" sz="3300" dirty="0"/>
              <a:t> </a:t>
            </a:r>
            <a:r>
              <a:rPr lang="en-US" sz="3300" dirty="0" err="1"/>
              <a:t>bản</a:t>
            </a:r>
            <a:r>
              <a:rPr lang="en-US" sz="3300" dirty="0"/>
              <a:t> </a:t>
            </a:r>
            <a:r>
              <a:rPr lang="en-US" sz="3300" dirty="0" err="1"/>
              <a:t>sẽ</a:t>
            </a:r>
            <a:r>
              <a:rPr lang="en-US" sz="3300" dirty="0"/>
              <a:t> </a:t>
            </a:r>
            <a:r>
              <a:rPr lang="en-US" sz="3300" dirty="0" err="1"/>
              <a:t>tác</a:t>
            </a:r>
            <a:r>
              <a:rPr lang="en-US" sz="3300" dirty="0"/>
              <a:t> </a:t>
            </a:r>
            <a:r>
              <a:rPr lang="en-US" sz="3300" dirty="0" err="1"/>
              <a:t>động</a:t>
            </a:r>
            <a:r>
              <a:rPr lang="en-US" sz="3300" dirty="0"/>
              <a:t> </a:t>
            </a:r>
            <a:r>
              <a:rPr lang="en-US" sz="3300" dirty="0" err="1"/>
              <a:t>đến</a:t>
            </a:r>
            <a:r>
              <a:rPr lang="en-US" sz="3300" dirty="0"/>
              <a:t> .........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trang</a:t>
            </a:r>
            <a:r>
              <a:rPr lang="en-US" sz="3300" dirty="0"/>
              <a:t> </a:t>
            </a:r>
            <a:r>
              <a:rPr lang="en-US" sz="3300" dirty="0" err="1"/>
              <a:t>còn</a:t>
            </a:r>
            <a:r>
              <a:rPr lang="en-US" sz="3300" dirty="0"/>
              <a:t> </a:t>
            </a:r>
            <a:r>
              <a:rPr lang="en-US" sz="3300" dirty="0" err="1"/>
              <a:t>lại</a:t>
            </a:r>
            <a:r>
              <a:rPr lang="en-US" sz="3300" dirty="0"/>
              <a:t> </a:t>
            </a:r>
            <a:r>
              <a:rPr lang="en-US" sz="3300" dirty="0" err="1"/>
              <a:t>của</a:t>
            </a:r>
            <a:r>
              <a:rPr lang="en-US" sz="3300" dirty="0"/>
              <a:t> </a:t>
            </a:r>
            <a:r>
              <a:rPr lang="en-US" sz="3300" dirty="0" err="1"/>
              <a:t>văn</a:t>
            </a:r>
            <a:r>
              <a:rPr lang="en-US" sz="3300" dirty="0"/>
              <a:t> </a:t>
            </a:r>
            <a:r>
              <a:rPr lang="en-US" sz="3300" dirty="0" err="1"/>
              <a:t>bản</a:t>
            </a:r>
            <a:r>
              <a:rPr lang="en-US" sz="3300" dirty="0"/>
              <a:t> </a:t>
            </a:r>
            <a:r>
              <a:rPr lang="en-US" sz="3300" dirty="0" err="1"/>
              <a:t>đó</a:t>
            </a:r>
            <a:r>
              <a:rPr lang="en-US" sz="3300" dirty="0"/>
              <a:t>.</a:t>
            </a: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545524" y="5060598"/>
            <a:ext cx="1170407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/>
          <a:p>
            <a:r>
              <a:rPr lang="en-US" sz="33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3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3300" dirty="0">
              <a:solidFill>
                <a:srgbClr val="00B050"/>
              </a:solidFill>
            </a:endParaRPr>
          </a:p>
        </p:txBody>
      </p:sp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752906" y="2776651"/>
            <a:ext cx="1325898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/>
          <a:p>
            <a:r>
              <a:rPr lang="en-US" sz="33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300" dirty="0">
              <a:solidFill>
                <a:srgbClr val="00B050"/>
              </a:solidFill>
            </a:endParaRPr>
          </a:p>
        </p:txBody>
      </p:sp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7594486" y="3548129"/>
            <a:ext cx="1439712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/>
          <a:p>
            <a:r>
              <a:rPr lang="en-US" sz="33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3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33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2048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782299" y="5496400"/>
            <a:ext cx="1408113" cy="145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4650" y="-176501"/>
            <a:ext cx="1741474" cy="145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92057" y="5159828"/>
            <a:ext cx="1302579" cy="182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82822">
            <a:off x="-372381" y="-151833"/>
            <a:ext cx="1963805" cy="12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19458" name="AutoShape 3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5637184">
            <a:off x="11440024" y="5831319"/>
            <a:ext cx="571097" cy="892434"/>
          </a:xfrm>
          <a:prstGeom prst="curvedRightArrow">
            <a:avLst>
              <a:gd name="adj1" fmla="val 39688"/>
              <a:gd name="adj2" fmla="val 79375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850" tIns="54425" rIns="108850" bIns="54425" anchor="ctr"/>
          <a:lstStyle/>
          <a:p>
            <a:endParaRPr lang="en-US" b="1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876300" y="933539"/>
            <a:ext cx="10298246" cy="12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Word 2010,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Portrait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320708" y="2457891"/>
            <a:ext cx="10666611" cy="6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320708" y="3296285"/>
            <a:ext cx="10666611" cy="6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320708" y="4058462"/>
            <a:ext cx="10666611" cy="6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1320707" y="4973074"/>
            <a:ext cx="10463438" cy="6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2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5637184">
            <a:off x="10973407" y="5683634"/>
            <a:ext cx="617105" cy="1000187"/>
          </a:xfrm>
          <a:prstGeom prst="curvedRightArrow">
            <a:avLst>
              <a:gd name="adj1" fmla="val 39688"/>
              <a:gd name="adj2" fmla="val 79375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850" tIns="54425" rIns="108850" bIns="54425" anchor="ctr"/>
          <a:lstStyle/>
          <a:p>
            <a:endParaRPr lang="en-US" b="1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6347" y="381088"/>
            <a:ext cx="11174545" cy="12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12694" y="1905441"/>
          <a:ext cx="10666611" cy="3506011"/>
        </p:xfrm>
        <a:graphic>
          <a:graphicData uri="http://schemas.openxmlformats.org/drawingml/2006/table">
            <a:tbl>
              <a:tblPr/>
              <a:tblGrid>
                <a:gridCol w="7619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1)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trái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a)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3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trái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b)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3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3)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lề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c)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3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4)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giữa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720"/>
                        </a:spcBef>
                        <a:spcAft>
                          <a:spcPts val="48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d) 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1" name="imag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7" t="28400" r="37604" b="64999"/>
          <a:stretch>
            <a:fillRect/>
          </a:stretch>
        </p:blipFill>
        <p:spPr bwMode="auto">
          <a:xfrm>
            <a:off x="9345983" y="2134094"/>
            <a:ext cx="1117455" cy="4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7" t="37672" r="37070" b="55103"/>
          <a:stretch>
            <a:fillRect/>
          </a:stretch>
        </p:blipFill>
        <p:spPr bwMode="auto">
          <a:xfrm>
            <a:off x="9345983" y="2972489"/>
            <a:ext cx="1117455" cy="4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7" t="48187" r="37666" b="45218"/>
          <a:stretch>
            <a:fillRect/>
          </a:stretch>
        </p:blipFill>
        <p:spPr bwMode="auto">
          <a:xfrm>
            <a:off x="9345984" y="3810882"/>
            <a:ext cx="1056080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7" t="57285" r="38336" b="36115"/>
          <a:stretch>
            <a:fillRect/>
          </a:stretch>
        </p:blipFill>
        <p:spPr bwMode="auto">
          <a:xfrm>
            <a:off x="9447570" y="4801712"/>
            <a:ext cx="914281" cy="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977752" y="2210312"/>
            <a:ext cx="34539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76165" y="3277359"/>
            <a:ext cx="3758711" cy="838394"/>
          </a:xfrm>
          <a:prstGeom prst="straightConnector1">
            <a:avLst/>
          </a:prstGeom>
          <a:ln w="38100">
            <a:solidFill>
              <a:srgbClr val="830B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72992" y="4039535"/>
            <a:ext cx="4063471" cy="99082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55537" y="3353576"/>
            <a:ext cx="4977752" cy="152435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5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62" y="5557317"/>
            <a:ext cx="4596399" cy="11348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389" y="5557317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389" y="5557317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9215" y="5743499"/>
            <a:ext cx="23471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226" y="5557317"/>
            <a:ext cx="1134434" cy="1134845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389" y="5557317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389" y="5557317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389" y="5557317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389" y="5557317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389" y="5557317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389" y="5557317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389" y="5557317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389" y="5557317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389" y="5557317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6543" y="1107357"/>
            <a:ext cx="457140" cy="457306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00" y="237073"/>
            <a:ext cx="1606169" cy="1545694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223" y="3919289"/>
            <a:ext cx="457140" cy="457306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90" y="2827672"/>
            <a:ext cx="1749209" cy="1545694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897712" y="1591072"/>
            <a:ext cx="457140" cy="457306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93" y="691674"/>
            <a:ext cx="1612876" cy="1545694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532" y="4326349"/>
            <a:ext cx="457140" cy="457306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82" y="3375095"/>
            <a:ext cx="1563901" cy="1545694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288" y="461904"/>
            <a:ext cx="457140" cy="457306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65" y="314729"/>
            <a:ext cx="1589645" cy="1545694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3858" y="3869044"/>
            <a:ext cx="457140" cy="457306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93" y="2836370"/>
            <a:ext cx="1727741" cy="1545694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147" y="2861859"/>
            <a:ext cx="457140" cy="457306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2" y="1829401"/>
            <a:ext cx="2091022" cy="1545694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5234" y="1430969"/>
            <a:ext cx="457140" cy="457306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33" y="342581"/>
            <a:ext cx="1650785" cy="1545694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6753" y="5561206"/>
            <a:ext cx="4596399" cy="11348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6880" y="5561206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6880" y="5561206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318705" y="5747388"/>
            <a:ext cx="23471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08717" y="5561206"/>
            <a:ext cx="1134434" cy="1134845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6880" y="5561206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6880" y="5561206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6880" y="5561206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6880" y="5561206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6880" y="5561206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6880" y="5561206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6880" y="5561206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6880" y="5561206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6880" y="5561206"/>
            <a:ext cx="1310094" cy="113484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1225584" y="1589548"/>
            <a:ext cx="47596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01" y="4622220"/>
            <a:ext cx="1333812" cy="133429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6325" y="4622220"/>
            <a:ext cx="1333812" cy="1334295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6285026" y="1702191"/>
            <a:ext cx="47596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B</a:t>
            </a: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7990" y="5564774"/>
            <a:ext cx="1134434" cy="1134845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>
            <a:hlinkClick r:id="rId2" action="ppaction://hlinksldjump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4650" y="-176501"/>
            <a:ext cx="1741474" cy="145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92057" y="5159828"/>
            <a:ext cx="1302579" cy="182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82822">
            <a:off x="-372381" y="-151833"/>
            <a:ext cx="1963805" cy="12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897435" y="990812"/>
            <a:ext cx="10366309" cy="12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File/Print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210618" y="2570761"/>
            <a:ext cx="10666611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in.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210618" y="3277375"/>
            <a:ext cx="10666611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in.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210618" y="3968582"/>
            <a:ext cx="10666611" cy="61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1110522" y="4654540"/>
            <a:ext cx="9687735" cy="112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D.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in.</a:t>
            </a:r>
          </a:p>
        </p:txBody>
      </p:sp>
      <p:sp>
        <p:nvSpPr>
          <p:cNvPr id="1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5637184">
            <a:off x="11252091" y="5908860"/>
            <a:ext cx="740143" cy="1088064"/>
          </a:xfrm>
          <a:prstGeom prst="curvedRightArrow">
            <a:avLst>
              <a:gd name="adj1" fmla="val 39688"/>
              <a:gd name="adj2" fmla="val 79375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850" tIns="54425" rIns="108850" bIns="54425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370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6"/>
          <p:cNvSpPr>
            <a:spLocks noChangeArrowheads="1"/>
          </p:cNvSpPr>
          <p:nvPr/>
        </p:nvSpPr>
        <p:spPr bwMode="auto">
          <a:xfrm>
            <a:off x="292047" y="1524212"/>
            <a:ext cx="11784066" cy="478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,....</a:t>
            </a:r>
          </a:p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têp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oogle Shape;862;p23"/>
          <p:cNvGrpSpPr/>
          <p:nvPr/>
        </p:nvGrpSpPr>
        <p:grpSpPr>
          <a:xfrm>
            <a:off x="0" y="57378"/>
            <a:ext cx="12190413" cy="1257072"/>
            <a:chOff x="0" y="57377"/>
            <a:chExt cx="12190413" cy="1059460"/>
          </a:xfrm>
        </p:grpSpPr>
        <p:grpSp>
          <p:nvGrpSpPr>
            <p:cNvPr id="9" name="Google Shape;863;p23"/>
            <p:cNvGrpSpPr/>
            <p:nvPr/>
          </p:nvGrpSpPr>
          <p:grpSpPr>
            <a:xfrm>
              <a:off x="0" y="247719"/>
              <a:ext cx="12190413" cy="869118"/>
              <a:chOff x="0" y="11745"/>
              <a:chExt cx="12190413" cy="869118"/>
            </a:xfrm>
          </p:grpSpPr>
          <p:grpSp>
            <p:nvGrpSpPr>
              <p:cNvPr id="11" name="Google Shape;864;p23"/>
              <p:cNvGrpSpPr/>
              <p:nvPr/>
            </p:nvGrpSpPr>
            <p:grpSpPr>
              <a:xfrm>
                <a:off x="384045" y="11745"/>
                <a:ext cx="11806368" cy="853586"/>
                <a:chOff x="384045" y="11745"/>
                <a:chExt cx="11806368" cy="853586"/>
              </a:xfrm>
            </p:grpSpPr>
            <p:sp>
              <p:nvSpPr>
                <p:cNvPr id="16" name="Google Shape;865;p23"/>
                <p:cNvSpPr txBox="1"/>
                <p:nvPr/>
              </p:nvSpPr>
              <p:spPr>
                <a:xfrm>
                  <a:off x="2466614" y="11745"/>
                  <a:ext cx="7281461" cy="615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40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HƯỚNG DẪN VỀ NHÀ</a:t>
                  </a:r>
                  <a:endParaRPr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7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5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" name="Google Shape;868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928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" name="Google Shape;91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676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020195" y="4511820"/>
            <a:ext cx="3170218" cy="243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20195" y="-176501"/>
            <a:ext cx="3255929" cy="265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46093" y="3732431"/>
            <a:ext cx="2605158" cy="323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82822">
            <a:off x="-249407" y="-14213"/>
            <a:ext cx="3596158" cy="23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92270" y="3295537"/>
            <a:ext cx="4742857" cy="41142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0" name="Google Shape;920;p24"/>
          <p:cNvGrpSpPr/>
          <p:nvPr/>
        </p:nvGrpSpPr>
        <p:grpSpPr>
          <a:xfrm>
            <a:off x="2966846" y="2012414"/>
            <a:ext cx="6075278" cy="1473675"/>
            <a:chOff x="3079795" y="2059004"/>
            <a:chExt cx="6075278" cy="1473675"/>
          </a:xfrm>
        </p:grpSpPr>
        <p:sp>
          <p:nvSpPr>
            <p:cNvPr id="921" name="Google Shape;921;p24"/>
            <p:cNvSpPr txBox="1"/>
            <p:nvPr/>
          </p:nvSpPr>
          <p:spPr>
            <a:xfrm>
              <a:off x="3079795" y="2059004"/>
              <a:ext cx="603242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8800">
                  <a:solidFill>
                    <a:srgbClr val="FF4D67"/>
                  </a:solidFill>
                  <a:latin typeface="Arial"/>
                  <a:ea typeface="Arial"/>
                  <a:cs typeface="Arial"/>
                  <a:sym typeface="Arial"/>
                </a:rPr>
                <a:t>Thank you!</a:t>
              </a:r>
              <a:endParaRPr sz="880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4"/>
            <p:cNvSpPr txBox="1"/>
            <p:nvPr/>
          </p:nvSpPr>
          <p:spPr>
            <a:xfrm>
              <a:off x="3122651" y="2086129"/>
              <a:ext cx="603242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8800" dirty="0">
                  <a:solidFill>
                    <a:srgbClr val="FF4D67"/>
                  </a:solidFill>
                  <a:latin typeface="Arial"/>
                  <a:ea typeface="Arial"/>
                  <a:cs typeface="Arial"/>
                  <a:sym typeface="Arial"/>
                </a:rPr>
                <a:t>Thank you!</a:t>
              </a:r>
              <a:endParaRPr sz="8800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024" y="2498100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22" y="231965"/>
            <a:ext cx="11501389" cy="90410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024" y="3568463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024" y="4638826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024" y="5709188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6256" y="807632"/>
            <a:ext cx="1589645" cy="1545694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5913" y="5644891"/>
            <a:ext cx="2399988" cy="918435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024" y="2498100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Thay đổi phông 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12" y="135211"/>
            <a:ext cx="11501389" cy="1260694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nào dưới đây không liên quan định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văn bản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024" y="3568463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Thay đổi khoảng cách giữa các dòng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024" y="4638826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Đổi kích thước trang giấy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024" y="5709188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5968" y="993154"/>
            <a:ext cx="1590220" cy="1174649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5913" y="5644891"/>
            <a:ext cx="2399988" cy="918435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024" y="2498100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Tăng khoảng cách giữa các dòng trong đoạn 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12" y="304871"/>
            <a:ext cx="11501389" cy="121913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thao tác dưới đây, thao tác nào không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Tx/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là thao tác định dạng đoạn văn bản?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024" y="3568463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Chọn màu đỏ cho 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024" y="4638826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Tăng khoảng cách giữa các đoạn 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024" y="5709188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Căn giữa đoạn văn 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9128" y="807632"/>
            <a:ext cx="1563901" cy="1545694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5913" y="5644891"/>
            <a:ext cx="2399988" cy="918435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024" y="2498100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024" y="3568463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024" y="4638826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024" y="5709188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56" y="878132"/>
            <a:ext cx="1589645" cy="1404694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5913" y="5644891"/>
            <a:ext cx="2399988" cy="918435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19821" y="59879"/>
            <a:ext cx="11501389" cy="174901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9217" y="2578495"/>
            <a:ext cx="947053" cy="75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9217" y="3708155"/>
            <a:ext cx="903543" cy="69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 r="7328" b="15199"/>
          <a:stretch>
            <a:fillRect/>
          </a:stretch>
        </p:blipFill>
        <p:spPr bwMode="auto">
          <a:xfrm>
            <a:off x="1468928" y="4650690"/>
            <a:ext cx="894444" cy="8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8231" y="5748410"/>
            <a:ext cx="876374" cy="77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024" y="2498100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Page Setup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Home)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12" y="304871"/>
            <a:ext cx="11501389" cy="1413094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024" y="3568463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Cover Page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Insert)</a:t>
            </a:r>
            <a:r>
              <a:rPr lang="vi-VN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024" y="4638826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Page Setup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Page Layout)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024" y="5709188"/>
            <a:ext cx="7354000" cy="918435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Page Break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Insert)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8005" y="992942"/>
            <a:ext cx="1226146" cy="1175074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5913" y="5644891"/>
            <a:ext cx="2399988" cy="918435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1748</Words>
  <Application>Microsoft Office PowerPoint</Application>
  <PresentationFormat>Custom</PresentationFormat>
  <Paragraphs>271</Paragraphs>
  <Slides>42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Elsie</vt:lpstr>
      <vt:lpstr>Times New Roman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www.jpppt.com</dc:creator>
  <cp:lastModifiedBy>Thu Phương Nguyễn</cp:lastModifiedBy>
  <cp:revision>90</cp:revision>
  <dcterms:created xsi:type="dcterms:W3CDTF">2015-12-01T09:06:39Z</dcterms:created>
  <dcterms:modified xsi:type="dcterms:W3CDTF">2023-03-29T02:45:27Z</dcterms:modified>
</cp:coreProperties>
</file>