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34"/>
  </p:notesMasterIdLst>
  <p:sldIdLst>
    <p:sldId id="390" r:id="rId12"/>
    <p:sldId id="303" r:id="rId13"/>
    <p:sldId id="392" r:id="rId14"/>
    <p:sldId id="449" r:id="rId15"/>
    <p:sldId id="439" r:id="rId16"/>
    <p:sldId id="278" r:id="rId17"/>
    <p:sldId id="450" r:id="rId18"/>
    <p:sldId id="280" r:id="rId19"/>
    <p:sldId id="411" r:id="rId20"/>
    <p:sldId id="410" r:id="rId21"/>
    <p:sldId id="413" r:id="rId22"/>
    <p:sldId id="421" r:id="rId23"/>
    <p:sldId id="409" r:id="rId24"/>
    <p:sldId id="304" r:id="rId25"/>
    <p:sldId id="405" r:id="rId26"/>
    <p:sldId id="444" r:id="rId27"/>
    <p:sldId id="441" r:id="rId28"/>
    <p:sldId id="445" r:id="rId29"/>
    <p:sldId id="446" r:id="rId30"/>
    <p:sldId id="448" r:id="rId31"/>
    <p:sldId id="305" r:id="rId32"/>
    <p:sldId id="279" r:id="rId33"/>
  </p:sldIdLst>
  <p:sldSz cx="12192000" cy="6858000"/>
  <p:notesSz cx="6858000" cy="9144000"/>
  <p:embeddedFontLst>
    <p:embeddedFont>
      <p:font typeface="VNI-Times" panose="020B0604020202020204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591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5.fntdata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7211-CE1B-4C48-A529-80EEFDB2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37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ing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audio5.wav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289120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TIN  HỌC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898" y="533799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388471" y="2006600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118119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endParaRPr lang="fr-FR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27993" y="1575576"/>
            <a:ext cx="11998359" cy="3680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  <a:hlinkClick r:id="rId2"/>
              </a:rPr>
              <a:t>www.yahoo.com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  <a:hlinkClick r:id="rId3"/>
              </a:rPr>
              <a:t>www.google.com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  <a:hlinkClick r:id="rId4"/>
              </a:rPr>
              <a:t>www.bing.com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cococ.com,..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video. </a:t>
            </a:r>
          </a:p>
        </p:txBody>
      </p:sp>
    </p:spTree>
    <p:extLst>
      <p:ext uri="{BB962C8B-B14F-4D97-AF65-F5344CB8AC3E}">
        <p14:creationId xmlns:p14="http://schemas.microsoft.com/office/powerpoint/2010/main" val="23518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Internet.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47104" y="1118119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marL="514350" indent="-514350">
              <a:buAutoNum type="alphaLcParenR"/>
            </a:pPr>
            <a:endParaRPr lang="fr-FR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5422" y="2419643"/>
            <a:ext cx="11830930" cy="4276579"/>
          </a:xfrm>
          <a:prstGeom prst="cloudCallout">
            <a:avLst>
              <a:gd name="adj1" fmla="val -5769"/>
              <a:gd name="adj2" fmla="val -65020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41211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2" y="2799470"/>
            <a:ext cx="10446435" cy="341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505" y="1245836"/>
            <a:ext cx="11043138" cy="80804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118119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27993" y="1575576"/>
            <a:ext cx="11998359" cy="3680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27994" y="2138289"/>
            <a:ext cx="11885816" cy="25040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9517" y="1594083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endParaRPr lang="fr-FR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1324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…: 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1262458"/>
            <a:ext cx="11967878" cy="2893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1/29 (SGK):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…….…(1)………...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…….…(2)………... </a:t>
            </a:r>
          </a:p>
          <a:p>
            <a:pPr algn="just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…….…(3)………...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72055" r="39237" b="18846"/>
          <a:stretch/>
        </p:blipFill>
        <p:spPr bwMode="auto">
          <a:xfrm>
            <a:off x="31864" y="630179"/>
            <a:ext cx="2822917" cy="665616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83556" y="1753157"/>
            <a:ext cx="1409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3090570" y="1753157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444336" y="1753126"/>
            <a:ext cx="34158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934E-7 0.05897 L 0.02916 -0.0266 C 0.03514 -0.04579 0.04438 -0.05527 0.05402 -0.05527 C 0.06495 -0.05527 0.07367 -0.04579 0.07979 -0.0266 L 0.1092 0.0589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4" y="-5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762E-6 0.18848 L 0.08981 0.08834 C 0.10855 0.06591 0.1368 0.05388 0.16634 0.05388 C 0.19993 0.05388 0.22661 0.06591 0.24548 0.08834 L 0.33542 0.1884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64" y="-6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419E-6 0.26226 L 0.0311 0.10754 C 0.03761 0.07262 0.04737 0.05388 0.05766 0.05388 C 0.06924 0.05388 0.07848 0.07262 0.08499 0.10754 L 0.11623 0.2622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-10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26" name="Picture 25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7360" y="3398520"/>
            <a:ext cx="7518400" cy="4191000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98474" y="15232"/>
            <a:ext cx="9186203" cy="215119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cháu giúp ông bằng cách trả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các câu hỏi sau nhé!</a:t>
            </a:r>
          </a:p>
        </p:txBody>
      </p:sp>
    </p:spTree>
    <p:extLst>
      <p:ext uri="{BB962C8B-B14F-4D97-AF65-F5344CB8AC3E}">
        <p14:creationId xmlns:p14="http://schemas.microsoft.com/office/powerpoint/2010/main" val="1479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334000"/>
            <a:ext cx="2540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2540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5601" y="5486401"/>
            <a:ext cx="2414956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2540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4953000"/>
            <a:ext cx="22352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48800" y="4953000"/>
            <a:ext cx="23368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1200" y="4953000"/>
            <a:ext cx="23368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6612" y="717468"/>
            <a:ext cx="12192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2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8800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165600" y="2514600"/>
            <a:ext cx="54864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4400" y="5867401"/>
            <a:ext cx="7112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2"/>
            <a:ext cx="2540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6400" y="5562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54400" y="5486400"/>
            <a:ext cx="1625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04000" y="5562600"/>
            <a:ext cx="1625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855200" y="5562600"/>
            <a:ext cx="1625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1582400" y="6477000"/>
            <a:ext cx="6096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32" grpId="0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68324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334000"/>
            <a:ext cx="2540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2540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5601" y="5486401"/>
            <a:ext cx="2414956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2540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1200" y="4953000"/>
            <a:ext cx="23368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"/>
            <a:ext cx="12192000" cy="18569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Video				D.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video.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2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064000" y="2590800"/>
            <a:ext cx="54864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26416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1200" y="5562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60000" y="5791201"/>
            <a:ext cx="7112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00800" y="4953000"/>
            <a:ext cx="22352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088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48800" y="5105400"/>
            <a:ext cx="23368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56800" y="5638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400" y="5486400"/>
            <a:ext cx="17272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502400" y="5410200"/>
            <a:ext cx="17272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52800" y="5410200"/>
            <a:ext cx="17272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1582400" y="6477000"/>
            <a:ext cx="6096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334000"/>
            <a:ext cx="2540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2540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5601" y="5486401"/>
            <a:ext cx="2414956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2540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48800" y="4953000"/>
            <a:ext cx="23368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1200" y="4953000"/>
            <a:ext cx="23368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4408"/>
            <a:ext cx="12192000" cy="220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		D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+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92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064000" y="2590800"/>
            <a:ext cx="54864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26416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1200" y="5562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0400" y="5867401"/>
            <a:ext cx="7112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00800" y="5029200"/>
            <a:ext cx="22352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0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6400" y="5562600"/>
            <a:ext cx="1422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6000" y="5486400"/>
            <a:ext cx="1422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53600" y="5486400"/>
            <a:ext cx="1422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1582400" y="6477000"/>
            <a:ext cx="6096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22" name="Picture 21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600" y="3581400"/>
            <a:ext cx="7518400" cy="4191000"/>
          </a:xfrm>
          <a:prstGeom prst="rect">
            <a:avLst/>
          </a:prstGeom>
        </p:spPr>
      </p:pic>
      <p:sp>
        <p:nvSpPr>
          <p:cNvPr id="23" name="Cloud 22"/>
          <p:cNvSpPr/>
          <p:nvPr/>
        </p:nvSpPr>
        <p:spPr>
          <a:xfrm>
            <a:off x="984737" y="152400"/>
            <a:ext cx="8285871" cy="187334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75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D2475588-8F76-4C35-9EA6-C32A3013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66" y="-154748"/>
            <a:ext cx="6845300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D2115-90E5-4BBD-B623-E5CCBA9156E3}"/>
              </a:ext>
            </a:extLst>
          </p:cNvPr>
          <p:cNvSpPr txBox="1">
            <a:spLocks/>
          </p:cNvSpPr>
          <p:nvPr/>
        </p:nvSpPr>
        <p:spPr>
          <a:xfrm>
            <a:off x="2977327" y="2079745"/>
            <a:ext cx="7137341" cy="379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17231" y="526774"/>
            <a:ext cx="11945815" cy="6415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“TÌM KIẾM THÔNG TIN”.</a:t>
            </a:r>
          </a:p>
          <a:p>
            <a:pPr algn="just"/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marL="457200" indent="-457200" algn="just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17231" y="526774"/>
            <a:ext cx="11945815" cy="6415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“TÌM KIẾM THÔNG TIN”.</a:t>
            </a:r>
          </a:p>
          <a:p>
            <a:pPr algn="just"/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tin” ở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HẠN CHẾ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tin”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674055" y="1600200"/>
            <a:ext cx="9650437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7:</a:t>
            </a:r>
          </a:p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TÌM  KIẾM  THÔNG  TIN  TRÊN  INTERNET</a:t>
            </a:r>
          </a:p>
        </p:txBody>
      </p:sp>
      <p:pic>
        <p:nvPicPr>
          <p:cNvPr id="6148" name="Picture 4" descr="Bible2 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1"/>
            <a:ext cx="331046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o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84" y="0"/>
            <a:ext cx="619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oo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16" y="0"/>
            <a:ext cx="6195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boca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9676">
            <a:off x="9211733" y="7250113"/>
            <a:ext cx="223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USER\Desktop\vẽ\Khung hinh dep photoshop (14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691" y="-3436082"/>
            <a:ext cx="15226414" cy="106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77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D857B91-FF41-426B-87F3-D49E5B75C697}"/>
              </a:ext>
            </a:extLst>
          </p:cNvPr>
          <p:cNvSpPr/>
          <p:nvPr/>
        </p:nvSpPr>
        <p:spPr>
          <a:xfrm rot="16200000">
            <a:off x="966090" y="23139"/>
            <a:ext cx="1860946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0" tIns="552417" rIns="15241" bIns="55241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KIẾN THỨC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6D717BB-4F88-45DD-8845-131F4C395E63}"/>
              </a:ext>
            </a:extLst>
          </p:cNvPr>
          <p:cNvGrpSpPr/>
          <p:nvPr/>
        </p:nvGrpSpPr>
        <p:grpSpPr>
          <a:xfrm>
            <a:off x="3016135" y="160389"/>
            <a:ext cx="6725293" cy="646331"/>
            <a:chOff x="3016135" y="160389"/>
            <a:chExt cx="6725293" cy="646331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EF1BB8D-AF64-4869-9734-303917C7B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135" y="160389"/>
              <a:ext cx="6019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C0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>
                <a:ext uri="{FF2B5EF4-FFF2-40B4-BE49-F238E27FC236}">
                  <a16:creationId xmlns:a16="http://schemas.microsoft.com/office/drawing/2014/main" id="{AFF3F67E-752B-4A12-8B42-A458609D6CEB}"/>
                </a:ext>
              </a:extLst>
            </p:cNvPr>
            <p:cNvSpPr/>
            <p:nvPr/>
          </p:nvSpPr>
          <p:spPr>
            <a:xfrm>
              <a:off x="3264428" y="20100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Isosceles Triangle 33">
              <a:extLst>
                <a:ext uri="{FF2B5EF4-FFF2-40B4-BE49-F238E27FC236}">
                  <a16:creationId xmlns:a16="http://schemas.microsoft.com/office/drawing/2014/main" id="{4972B4DB-B4C7-4EF4-B92E-67FCB34D34B8}"/>
                </a:ext>
              </a:extLst>
            </p:cNvPr>
            <p:cNvSpPr/>
            <p:nvPr/>
          </p:nvSpPr>
          <p:spPr>
            <a:xfrm flipH="1">
              <a:off x="8827028" y="19903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CDE360-7F7F-442E-8BD4-AD277AADA58C}"/>
              </a:ext>
            </a:extLst>
          </p:cNvPr>
          <p:cNvSpPr txBox="1">
            <a:spLocks/>
          </p:cNvSpPr>
          <p:nvPr/>
        </p:nvSpPr>
        <p:spPr>
          <a:xfrm>
            <a:off x="3766627" y="806720"/>
            <a:ext cx="8395555" cy="216648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Internet.</a:t>
            </a:r>
            <a:endParaRPr lang="en-US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B5F0C50A-7C06-4D73-AE64-057AD2C72196}"/>
              </a:ext>
            </a:extLst>
          </p:cNvPr>
          <p:cNvSpPr/>
          <p:nvPr/>
        </p:nvSpPr>
        <p:spPr>
          <a:xfrm rot="16200000">
            <a:off x="962454" y="2010753"/>
            <a:ext cx="1863091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1" tIns="552418" rIns="15240" bIns="55241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NĂNG LỰC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DC43FA-5ADC-4765-8283-34EB9982706F}"/>
              </a:ext>
            </a:extLst>
          </p:cNvPr>
          <p:cNvSpPr txBox="1">
            <a:spLocks/>
          </p:cNvSpPr>
          <p:nvPr/>
        </p:nvSpPr>
        <p:spPr>
          <a:xfrm>
            <a:off x="3768121" y="3068002"/>
            <a:ext cx="8395555" cy="174268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Năng lực tự chủ, tự 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giao tiếp và hợp 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giải quyết vấn đề và sáng tạo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internet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77FF23F8-B643-4009-B64A-754B76F50DFC}"/>
              </a:ext>
            </a:extLst>
          </p:cNvPr>
          <p:cNvSpPr/>
          <p:nvPr/>
        </p:nvSpPr>
        <p:spPr>
          <a:xfrm rot="16200000">
            <a:off x="962454" y="3990972"/>
            <a:ext cx="1863091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1" tIns="552418" rIns="15240" bIns="55241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PHẨM CHẤT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F74E38-3AF1-4602-B0C7-DC09A59A5D28}"/>
              </a:ext>
            </a:extLst>
          </p:cNvPr>
          <p:cNvSpPr txBox="1">
            <a:spLocks/>
          </p:cNvSpPr>
          <p:nvPr/>
        </p:nvSpPr>
        <p:spPr>
          <a:xfrm>
            <a:off x="3776567" y="4943239"/>
            <a:ext cx="8395555" cy="183374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0050">
              <a:defRPr/>
            </a:pP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- Giáo dục tính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thắn</a:t>
            </a:r>
            <a:endParaRPr lang="vi-VN" altLang="vi-VN" sz="26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400050">
              <a:defRPr/>
            </a:pP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- Thể hiện tính tương tác tích cực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 của người học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66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uiExpand="1" build="allAtOnce" animBg="1"/>
      <p:bldP spid="18" grpId="0" animBg="1"/>
      <p:bldP spid="19" grpId="0" uiExpand="1" build="allAtOnce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82650" cy="6866528"/>
            <a:chOff x="0" y="0"/>
            <a:chExt cx="12182650" cy="6866528"/>
          </a:xfrm>
        </p:grpSpPr>
        <p:pic>
          <p:nvPicPr>
            <p:cNvPr id="3074" name="Picture 2" descr="Top 10 cách giảng bài hay tạo hứng thú học tập cho học sinh - Hach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87" y="506446"/>
              <a:ext cx="8637563" cy="63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535291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 THÀNH KIẾN THỨC</a:t>
              </a:r>
              <a:endPara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8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47104" y="1118119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marL="514350" indent="-514350">
              <a:buAutoNum type="alphaLcParenR"/>
            </a:pPr>
            <a:endParaRPr lang="fr-FR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5422" y="2419643"/>
            <a:ext cx="11830930" cy="4276579"/>
          </a:xfrm>
          <a:prstGeom prst="cloudCallout">
            <a:avLst>
              <a:gd name="adj1" fmla="val -5769"/>
              <a:gd name="adj2" fmla="val -65020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658642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7. TÌM KIẾM THÔNG TIN TRÊN INTERNET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587194"/>
            <a:ext cx="6579951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 thông tin trên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Internet.</a:t>
            </a:r>
            <a:endParaRPr 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47104" y="1118119"/>
            <a:ext cx="12160135" cy="738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marL="514350" indent="-514350">
              <a:buAutoNum type="alphaLcParenR"/>
            </a:pPr>
            <a:endParaRPr lang="fr-FR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5422" y="2419643"/>
            <a:ext cx="11830930" cy="4276579"/>
          </a:xfrm>
          <a:prstGeom prst="cloudCallout">
            <a:avLst>
              <a:gd name="adj1" fmla="val -5769"/>
              <a:gd name="adj2" fmla="val -65020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1067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Times New Roman</vt:lpstr>
      <vt:lpstr>Arial</vt:lpstr>
      <vt:lpstr>VNI-Times</vt:lpstr>
      <vt:lpstr>Calibri Light</vt:lpstr>
      <vt:lpstr>Calibri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Windows User</cp:lastModifiedBy>
  <cp:revision>131</cp:revision>
  <dcterms:created xsi:type="dcterms:W3CDTF">2021-06-22T15:39:08Z</dcterms:created>
  <dcterms:modified xsi:type="dcterms:W3CDTF">2021-08-10T15:22:13Z</dcterms:modified>
</cp:coreProperties>
</file>