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56" r:id="rId2"/>
    <p:sldMasterId id="2147483744" r:id="rId3"/>
    <p:sldMasterId id="2147483696" r:id="rId4"/>
    <p:sldMasterId id="2147483732" r:id="rId5"/>
    <p:sldMasterId id="2147483708" r:id="rId6"/>
    <p:sldMasterId id="2147483684" r:id="rId7"/>
    <p:sldMasterId id="2147483720" r:id="rId8"/>
    <p:sldMasterId id="2147483768" r:id="rId9"/>
    <p:sldMasterId id="2147483672" r:id="rId10"/>
    <p:sldMasterId id="2147483660" r:id="rId11"/>
  </p:sldMasterIdLst>
  <p:notesMasterIdLst>
    <p:notesMasterId r:id="rId26"/>
  </p:notesMasterIdLst>
  <p:sldIdLst>
    <p:sldId id="390" r:id="rId12"/>
    <p:sldId id="419" r:id="rId13"/>
    <p:sldId id="457" r:id="rId14"/>
    <p:sldId id="458" r:id="rId15"/>
    <p:sldId id="434" r:id="rId16"/>
    <p:sldId id="293" r:id="rId17"/>
    <p:sldId id="459" r:id="rId18"/>
    <p:sldId id="394" r:id="rId19"/>
    <p:sldId id="428" r:id="rId20"/>
    <p:sldId id="460" r:id="rId21"/>
    <p:sldId id="403" r:id="rId22"/>
    <p:sldId id="449" r:id="rId23"/>
    <p:sldId id="421" r:id="rId24"/>
    <p:sldId id="262" r:id="rId25"/>
  </p:sldIdLst>
  <p:sldSz cx="12192000" cy="6858000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NI-Times" pitchFamily="2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font" Target="fonts/font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1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852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300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9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1209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158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831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4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50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9855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2761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29/03/2023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5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D5508-1033-44EE-963D-422B6900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6946" y="1432611"/>
            <a:ext cx="6858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ÑEÁN DÖÏ GIÔØ MOÂN TIN HOÏC 6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807" y="3185211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VNI-Times" pitchFamily="2" charset="0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0" y="274782"/>
            <a:ext cx="11498731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34561"/>
            <a:ext cx="12095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THCS…….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INTERNET</a:t>
            </a: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760407"/>
            <a:ext cx="710286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CỦA INTERNET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2414F2-9A19-4BC1-A0DE-87F102B4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6" b="100000" l="0" r="8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8663" y="950088"/>
            <a:ext cx="4925007" cy="45992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CE8CC4-0A91-4006-B44A-ECCFA9F07B88}"/>
              </a:ext>
            </a:extLst>
          </p:cNvPr>
          <p:cNvSpPr txBox="1"/>
          <p:nvPr/>
        </p:nvSpPr>
        <p:spPr>
          <a:xfrm>
            <a:off x="412864" y="1373652"/>
            <a:ext cx="5683136" cy="16376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INTERNET</a:t>
            </a: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760407"/>
            <a:ext cx="710286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CỦA INTERNET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2414F2-9A19-4BC1-A0DE-87F102B4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6" b="100000" l="0" r="8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8663" y="950088"/>
            <a:ext cx="4925007" cy="45992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CE8CC4-0A91-4006-B44A-ECCFA9F07B88}"/>
              </a:ext>
            </a:extLst>
          </p:cNvPr>
          <p:cNvSpPr txBox="1"/>
          <p:nvPr/>
        </p:nvSpPr>
        <p:spPr>
          <a:xfrm>
            <a:off x="412864" y="1373652"/>
            <a:ext cx="5683136" cy="16376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Internet: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ADB232-53D4-4412-848F-A2F3A8DD4F00}"/>
              </a:ext>
            </a:extLst>
          </p:cNvPr>
          <p:cNvSpPr txBox="1"/>
          <p:nvPr/>
        </p:nvSpPr>
        <p:spPr>
          <a:xfrm>
            <a:off x="243638" y="242693"/>
            <a:ext cx="8491288" cy="4826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75000"/>
              </a:lnSpc>
              <a:spcAft>
                <a:spcPts val="300"/>
              </a:spcAft>
            </a:pP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F8A06-6EE8-4AF0-AF19-4FECB03B3769}"/>
              </a:ext>
            </a:extLst>
          </p:cNvPr>
          <p:cNvSpPr txBox="1"/>
          <p:nvPr/>
        </p:nvSpPr>
        <p:spPr>
          <a:xfrm>
            <a:off x="0" y="587746"/>
            <a:ext cx="10777287" cy="613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3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1233A-13BB-48B9-85EB-7C93990F3316}"/>
              </a:ext>
            </a:extLst>
          </p:cNvPr>
          <p:cNvSpPr txBox="1"/>
          <p:nvPr/>
        </p:nvSpPr>
        <p:spPr>
          <a:xfrm>
            <a:off x="960019" y="1212775"/>
            <a:ext cx="352926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57DFE-D320-4899-B3AE-9BA12962BA83}"/>
              </a:ext>
            </a:extLst>
          </p:cNvPr>
          <p:cNvSpPr txBox="1"/>
          <p:nvPr/>
        </p:nvSpPr>
        <p:spPr>
          <a:xfrm>
            <a:off x="6000497" y="1200991"/>
            <a:ext cx="32655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0BA25-BE20-41E5-B0D0-F691CED0949B}"/>
              </a:ext>
            </a:extLst>
          </p:cNvPr>
          <p:cNvSpPr txBox="1"/>
          <p:nvPr/>
        </p:nvSpPr>
        <p:spPr>
          <a:xfrm>
            <a:off x="930941" y="1984299"/>
            <a:ext cx="355834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29FB3-8E07-4BCA-801C-B57F7B9B8DA7}"/>
              </a:ext>
            </a:extLst>
          </p:cNvPr>
          <p:cNvSpPr txBox="1"/>
          <p:nvPr/>
        </p:nvSpPr>
        <p:spPr>
          <a:xfrm>
            <a:off x="5509713" y="1984299"/>
            <a:ext cx="4386013" cy="613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300"/>
              </a:spcAft>
              <a:tabLst>
                <a:tab pos="1932940" algn="l"/>
                <a:tab pos="358775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A139DC-1D40-4252-A130-AD704B880650}"/>
              </a:ext>
            </a:extLst>
          </p:cNvPr>
          <p:cNvSpPr txBox="1"/>
          <p:nvPr/>
        </p:nvSpPr>
        <p:spPr>
          <a:xfrm>
            <a:off x="6000497" y="2788796"/>
            <a:ext cx="455846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F8FCE-6A1D-4190-824B-CC09878A69C1}"/>
              </a:ext>
            </a:extLst>
          </p:cNvPr>
          <p:cNvSpPr txBox="1"/>
          <p:nvPr/>
        </p:nvSpPr>
        <p:spPr>
          <a:xfrm>
            <a:off x="960019" y="2735569"/>
            <a:ext cx="302744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E61CAB-1D2A-469E-9073-2E8CBB7F927B}"/>
              </a:ext>
            </a:extLst>
          </p:cNvPr>
          <p:cNvSpPr txBox="1"/>
          <p:nvPr/>
        </p:nvSpPr>
        <p:spPr>
          <a:xfrm>
            <a:off x="372980" y="3496219"/>
            <a:ext cx="1108108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Star: 6 Points 22">
            <a:extLst>
              <a:ext uri="{FF2B5EF4-FFF2-40B4-BE49-F238E27FC236}">
                <a16:creationId xmlns:a16="http://schemas.microsoft.com/office/drawing/2014/main" id="{FA1FE621-76F9-45E8-91C3-DDD52B4639C5}"/>
              </a:ext>
            </a:extLst>
          </p:cNvPr>
          <p:cNvSpPr/>
          <p:nvPr/>
        </p:nvSpPr>
        <p:spPr>
          <a:xfrm>
            <a:off x="3958389" y="4313538"/>
            <a:ext cx="5307682" cy="2470771"/>
          </a:xfrm>
          <a:prstGeom prst="star6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A89960-0F25-41F8-9262-E17C50247866}"/>
              </a:ext>
            </a:extLst>
          </p:cNvPr>
          <p:cNvSpPr/>
          <p:nvPr/>
        </p:nvSpPr>
        <p:spPr>
          <a:xfrm>
            <a:off x="911890" y="1155684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37B043B-75F7-4E00-A3F9-AAFCB811F990}"/>
              </a:ext>
            </a:extLst>
          </p:cNvPr>
          <p:cNvSpPr/>
          <p:nvPr/>
        </p:nvSpPr>
        <p:spPr>
          <a:xfrm>
            <a:off x="5913522" y="1131620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0168B7-32E2-4A9E-959C-DDEDAEEB73DD}"/>
              </a:ext>
            </a:extLst>
          </p:cNvPr>
          <p:cNvSpPr/>
          <p:nvPr/>
        </p:nvSpPr>
        <p:spPr>
          <a:xfrm>
            <a:off x="5830798" y="1949613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6FD42D-3D80-4A30-915F-C4A915B42885}"/>
              </a:ext>
            </a:extLst>
          </p:cNvPr>
          <p:cNvSpPr/>
          <p:nvPr/>
        </p:nvSpPr>
        <p:spPr>
          <a:xfrm>
            <a:off x="5866151" y="2743357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 animBg="1"/>
      <p:bldP spid="24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2" y="129599"/>
            <a:ext cx="11166762" cy="1034183"/>
          </a:xfrm>
        </p:spPr>
        <p:txBody>
          <a:bodyPr numCol="1">
            <a:normAutofit fontScale="90000"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163782"/>
            <a:ext cx="10875818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FF"/>
                </a:solidFill>
                <a:latin typeface="+mj-lt"/>
              </a:rPr>
              <a:t>- Đọc lại toàn bộ nội dung bài đã học.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FF"/>
                </a:solidFill>
                <a:latin typeface="+mj-lt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6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tiết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tới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4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33426gsfxbpjp44">
            <a:extLst>
              <a:ext uri="{FF2B5EF4-FFF2-40B4-BE49-F238E27FC236}">
                <a16:creationId xmlns:a16="http://schemas.microsoft.com/office/drawing/2014/main" id="{610E6CF2-ACAB-4585-B1E5-047EE679B6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133426gsfxbpjp44">
            <a:extLst>
              <a:ext uri="{FF2B5EF4-FFF2-40B4-BE49-F238E27FC236}">
                <a16:creationId xmlns:a16="http://schemas.microsoft.com/office/drawing/2014/main" id="{9EFF5396-AA59-418E-B34F-30CDCA729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1707962tj3hg7yh59">
            <a:extLst>
              <a:ext uri="{FF2B5EF4-FFF2-40B4-BE49-F238E27FC236}">
                <a16:creationId xmlns:a16="http://schemas.microsoft.com/office/drawing/2014/main" id="{AE9A3396-C74C-4B98-9A5E-4DB224C370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1181071cimzwdep76">
            <a:extLst>
              <a:ext uri="{FF2B5EF4-FFF2-40B4-BE49-F238E27FC236}">
                <a16:creationId xmlns:a16="http://schemas.microsoft.com/office/drawing/2014/main" id="{4219D9DF-CA71-4C88-8AA1-8EDC8801F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1181071cimzwdep76">
            <a:extLst>
              <a:ext uri="{FF2B5EF4-FFF2-40B4-BE49-F238E27FC236}">
                <a16:creationId xmlns:a16="http://schemas.microsoft.com/office/drawing/2014/main" id="{66A86C2A-936D-4F20-A2BA-080902E3C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1228827kvwbhhiily">
            <a:extLst>
              <a:ext uri="{FF2B5EF4-FFF2-40B4-BE49-F238E27FC236}">
                <a16:creationId xmlns:a16="http://schemas.microsoft.com/office/drawing/2014/main" id="{84AF4A43-59E6-42EC-B471-82BF8C592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C8756FD-2D2A-423D-AD8F-39CE3C5C674F}"/>
              </a:ext>
            </a:extLst>
          </p:cNvPr>
          <p:cNvSpPr/>
          <p:nvPr/>
        </p:nvSpPr>
        <p:spPr>
          <a:xfrm>
            <a:off x="2447029" y="1916832"/>
            <a:ext cx="8501122" cy="243143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thúc</a:t>
            </a:r>
            <a:endParaRPr lang="en-US" altLang="vi-VN" sz="32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0000EE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THẦY CÔ SỨC KHỎE</a:t>
            </a:r>
          </a:p>
          <a:p>
            <a:pPr algn="ctr">
              <a:defRPr/>
            </a:pP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EM HỌC TÔT.</a:t>
            </a:r>
            <a:endParaRPr lang="en-US" altLang="vi-VN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CEC4684-5998-4D84-AC07-19A94A8E7655}"/>
              </a:ext>
            </a:extLst>
          </p:cNvPr>
          <p:cNvSpPr/>
          <p:nvPr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36A5CAA-2539-40D8-9293-FDC2749E6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989215" y="1313411"/>
            <a:ext cx="137843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7715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911E57-8779-4451-B0B2-62752FF39017}"/>
              </a:ext>
            </a:extLst>
          </p:cNvPr>
          <p:cNvSpPr txBox="1"/>
          <p:nvPr/>
        </p:nvSpPr>
        <p:spPr>
          <a:xfrm>
            <a:off x="1067593" y="1753789"/>
            <a:ext cx="9667504" cy="247204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Hs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1 e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khoa.</a:t>
            </a:r>
          </a:p>
        </p:txBody>
      </p:sp>
    </p:spTree>
    <p:extLst>
      <p:ext uri="{BB962C8B-B14F-4D97-AF65-F5344CB8AC3E}">
        <p14:creationId xmlns:p14="http://schemas.microsoft.com/office/powerpoint/2010/main" val="248164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D12AD7-90BB-4026-BD84-7FA05EF75E0A}"/>
              </a:ext>
            </a:extLst>
          </p:cNvPr>
          <p:cNvSpPr txBox="1"/>
          <p:nvPr/>
        </p:nvSpPr>
        <p:spPr>
          <a:xfrm>
            <a:off x="261257" y="9375"/>
            <a:ext cx="2264229" cy="613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E5E03E-9A19-4B32-96F6-DA96BF74D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08416"/>
              </p:ext>
            </p:extLst>
          </p:nvPr>
        </p:nvGraphicFramePr>
        <p:xfrm>
          <a:off x="849085" y="2196330"/>
          <a:ext cx="10156373" cy="364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3338">
                  <a:extLst>
                    <a:ext uri="{9D8B030D-6E8A-4147-A177-3AD203B41FA5}">
                      <a16:colId xmlns:a16="http://schemas.microsoft.com/office/drawing/2014/main" val="3729742033"/>
                    </a:ext>
                  </a:extLst>
                </a:gridCol>
                <a:gridCol w="1662432">
                  <a:extLst>
                    <a:ext uri="{9D8B030D-6E8A-4147-A177-3AD203B41FA5}">
                      <a16:colId xmlns:a16="http://schemas.microsoft.com/office/drawing/2014/main" val="3424671215"/>
                    </a:ext>
                  </a:extLst>
                </a:gridCol>
                <a:gridCol w="1870603">
                  <a:extLst>
                    <a:ext uri="{9D8B030D-6E8A-4147-A177-3AD203B41FA5}">
                      <a16:colId xmlns:a16="http://schemas.microsoft.com/office/drawing/2014/main" val="3778217243"/>
                    </a:ext>
                  </a:extLst>
                </a:gridCol>
              </a:tblGrid>
              <a:tr h="103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510289"/>
                  </a:ext>
                </a:extLst>
              </a:tr>
              <a:tr h="5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03189"/>
                  </a:ext>
                </a:extLst>
              </a:tr>
              <a:tr h="5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023384"/>
                  </a:ext>
                </a:extLst>
              </a:tr>
              <a:tr h="5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phim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1983958"/>
                  </a:ext>
                </a:extLst>
              </a:tr>
              <a:tr h="5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 cơm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3687387"/>
                  </a:ext>
                </a:extLst>
              </a:tr>
              <a:tr h="5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89390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C426C2-E2BC-4EC8-B7D0-427B0F8C7410}"/>
              </a:ext>
            </a:extLst>
          </p:cNvPr>
          <p:cNvSpPr txBox="1"/>
          <p:nvPr/>
        </p:nvSpPr>
        <p:spPr>
          <a:xfrm>
            <a:off x="849085" y="1119112"/>
            <a:ext cx="1070065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có thể truy cập Internet để làm những công việc nào dưới đây?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13DC7-A604-4CF8-A6EC-AB449E4F94A1}"/>
              </a:ext>
            </a:extLst>
          </p:cNvPr>
          <p:cNvSpPr txBox="1"/>
          <p:nvPr/>
        </p:nvSpPr>
        <p:spPr>
          <a:xfrm>
            <a:off x="849085" y="538480"/>
            <a:ext cx="10036629" cy="613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1.Em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B3D2C-E665-406A-A90D-AD8C4EB9DF9E}"/>
              </a:ext>
            </a:extLst>
          </p:cNvPr>
          <p:cNvSpPr txBox="1"/>
          <p:nvPr/>
        </p:nvSpPr>
        <p:spPr>
          <a:xfrm>
            <a:off x="223157" y="5714386"/>
            <a:ext cx="11745686" cy="1179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 câu hỏi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B1FCD977-79E8-461C-9BF5-EF40586ED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5" y="-14288"/>
            <a:ext cx="0" cy="32766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421ADBCF-D4A1-45AD-9714-27F26C2A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797" y="547971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TIẾT….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884218"/>
            <a:ext cx="7717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INTERNET </a:t>
            </a:r>
          </a:p>
        </p:txBody>
      </p:sp>
    </p:spTree>
    <p:extLst>
      <p:ext uri="{BB962C8B-B14F-4D97-AF65-F5344CB8AC3E}">
        <p14:creationId xmlns:p14="http://schemas.microsoft.com/office/powerpoint/2010/main" val="338126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475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5F0C51-F948-448B-843E-6E4F02D5494B}"/>
              </a:ext>
            </a:extLst>
          </p:cNvPr>
          <p:cNvSpPr txBox="1"/>
          <p:nvPr/>
        </p:nvSpPr>
        <p:spPr>
          <a:xfrm>
            <a:off x="657628" y="3058632"/>
            <a:ext cx="11269141" cy="27828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L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àm cách nào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 tính có thể kết nối vào Internet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</a:p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dịch vụ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8311A-28D4-4588-B65D-C1C1F5FC4377}"/>
              </a:ext>
            </a:extLst>
          </p:cNvPr>
          <p:cNvSpPr txBox="1"/>
          <p:nvPr/>
        </p:nvSpPr>
        <p:spPr>
          <a:xfrm>
            <a:off x="3525252" y="490435"/>
            <a:ext cx="5141495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D33A9-4898-4FB4-B072-F1BD2755ED1C}"/>
              </a:ext>
            </a:extLst>
          </p:cNvPr>
          <p:cNvSpPr txBox="1"/>
          <p:nvPr/>
        </p:nvSpPr>
        <p:spPr>
          <a:xfrm>
            <a:off x="925871" y="1511064"/>
            <a:ext cx="10778449" cy="11106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54030" y="43391"/>
            <a:ext cx="12192000" cy="61324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INTERNET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3" y="673689"/>
            <a:ext cx="4246221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INTERNET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7D48B-F617-4A81-96E5-0CF22AB209BC}"/>
              </a:ext>
            </a:extLst>
          </p:cNvPr>
          <p:cNvSpPr txBox="1"/>
          <p:nvPr/>
        </p:nvSpPr>
        <p:spPr>
          <a:xfrm>
            <a:off x="336662" y="1292748"/>
            <a:ext cx="11626737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749D58-EDA8-4B28-B3EF-22BB6EB5AE80}"/>
              </a:ext>
            </a:extLst>
          </p:cNvPr>
          <p:cNvSpPr txBox="1"/>
          <p:nvPr/>
        </p:nvSpPr>
        <p:spPr>
          <a:xfrm>
            <a:off x="336663" y="1817207"/>
            <a:ext cx="11518675" cy="11106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5AAB9E-D942-4CE1-9E63-4AE118366DE7}"/>
              </a:ext>
            </a:extLst>
          </p:cNvPr>
          <p:cNvSpPr txBox="1"/>
          <p:nvPr/>
        </p:nvSpPr>
        <p:spPr>
          <a:xfrm>
            <a:off x="220438" y="2985796"/>
            <a:ext cx="11634900" cy="11106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  <a:buFontTx/>
              <a:buChar char="-"/>
            </a:pP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A7684B-1234-4D79-9962-8F8592EA8157}"/>
              </a:ext>
            </a:extLst>
          </p:cNvPr>
          <p:cNvSpPr txBox="1"/>
          <p:nvPr/>
        </p:nvSpPr>
        <p:spPr>
          <a:xfrm>
            <a:off x="285750" y="4126374"/>
            <a:ext cx="1162673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Internet: WWW,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9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D388C3-3243-4B29-A0C4-4A32DF32384B}"/>
              </a:ext>
            </a:extLst>
          </p:cNvPr>
          <p:cNvSpPr txBox="1"/>
          <p:nvPr/>
        </p:nvSpPr>
        <p:spPr>
          <a:xfrm>
            <a:off x="349362" y="805336"/>
            <a:ext cx="11626737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B1524-9197-48A4-859D-6023A00AAE80}"/>
              </a:ext>
            </a:extLst>
          </p:cNvPr>
          <p:cNvSpPr txBox="1"/>
          <p:nvPr/>
        </p:nvSpPr>
        <p:spPr>
          <a:xfrm>
            <a:off x="1647280" y="1449948"/>
            <a:ext cx="1506853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2B8F1-4561-4BC6-8BFC-8DEEEC576CCB}"/>
              </a:ext>
            </a:extLst>
          </p:cNvPr>
          <p:cNvSpPr txBox="1"/>
          <p:nvPr/>
        </p:nvSpPr>
        <p:spPr>
          <a:xfrm>
            <a:off x="6643460" y="1389086"/>
            <a:ext cx="1428295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ịch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DE69F8-4F78-4D43-8A00-206C34C8FF71}"/>
              </a:ext>
            </a:extLst>
          </p:cNvPr>
          <p:cNvSpPr txBox="1"/>
          <p:nvPr/>
        </p:nvSpPr>
        <p:spPr>
          <a:xfrm>
            <a:off x="8295820" y="1394468"/>
            <a:ext cx="1428295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ạng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C4290-D954-46EE-8BC3-9D4C7A7FDE7D}"/>
              </a:ext>
            </a:extLst>
          </p:cNvPr>
          <p:cNvSpPr txBox="1"/>
          <p:nvPr/>
        </p:nvSpPr>
        <p:spPr>
          <a:xfrm>
            <a:off x="3192939" y="1430291"/>
            <a:ext cx="1772761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E359-247A-455D-B298-5DDA063C1DFA}"/>
              </a:ext>
            </a:extLst>
          </p:cNvPr>
          <p:cNvSpPr txBox="1"/>
          <p:nvPr/>
        </p:nvSpPr>
        <p:spPr>
          <a:xfrm>
            <a:off x="4991100" y="1398358"/>
            <a:ext cx="1428295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89216-FCA0-4B4E-BAB0-FBA4F19465D0}"/>
              </a:ext>
            </a:extLst>
          </p:cNvPr>
          <p:cNvSpPr txBox="1"/>
          <p:nvPr/>
        </p:nvSpPr>
        <p:spPr>
          <a:xfrm>
            <a:off x="167254" y="4816148"/>
            <a:ext cx="964769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5583AF-73B9-444D-B127-A9BAE16DE1E6}"/>
              </a:ext>
            </a:extLst>
          </p:cNvPr>
          <p:cNvSpPr txBox="1"/>
          <p:nvPr/>
        </p:nvSpPr>
        <p:spPr>
          <a:xfrm>
            <a:off x="165100" y="2461055"/>
            <a:ext cx="118109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AAB85-FF09-4316-A2FF-2A7395707E05}"/>
              </a:ext>
            </a:extLst>
          </p:cNvPr>
          <p:cNvSpPr txBox="1"/>
          <p:nvPr/>
        </p:nvSpPr>
        <p:spPr>
          <a:xfrm>
            <a:off x="165100" y="3369304"/>
            <a:ext cx="116459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5ED22D-C79F-4337-82AB-5E1DF98E9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29" b="100000" l="8772" r="982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1672" y="-266633"/>
            <a:ext cx="1199439" cy="11783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101921-0FFA-4532-A1DD-E6F07C5C09E7}"/>
              </a:ext>
            </a:extLst>
          </p:cNvPr>
          <p:cNvSpPr txBox="1"/>
          <p:nvPr/>
        </p:nvSpPr>
        <p:spPr>
          <a:xfrm>
            <a:off x="3530145" y="2470327"/>
            <a:ext cx="1558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...(1)... 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020A4-CD40-401C-AB57-1CA4A9BAB7F0}"/>
              </a:ext>
            </a:extLst>
          </p:cNvPr>
          <p:cNvSpPr txBox="1"/>
          <p:nvPr/>
        </p:nvSpPr>
        <p:spPr>
          <a:xfrm>
            <a:off x="5571073" y="2502016"/>
            <a:ext cx="197434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...(2)… 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CB9F29-B306-434F-AA61-7ECF02347B8A}"/>
              </a:ext>
            </a:extLst>
          </p:cNvPr>
          <p:cNvSpPr txBox="1"/>
          <p:nvPr/>
        </p:nvSpPr>
        <p:spPr>
          <a:xfrm>
            <a:off x="8071755" y="3369304"/>
            <a:ext cx="1558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...(3)... 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8171B-AD07-46B2-888A-61C2976496ED}"/>
              </a:ext>
            </a:extLst>
          </p:cNvPr>
          <p:cNvSpPr txBox="1"/>
          <p:nvPr/>
        </p:nvSpPr>
        <p:spPr>
          <a:xfrm>
            <a:off x="867817" y="3861747"/>
            <a:ext cx="1558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...(4)... 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D5D897-8E42-448F-8664-29F1BCA809A2}"/>
              </a:ext>
            </a:extLst>
          </p:cNvPr>
          <p:cNvSpPr txBox="1"/>
          <p:nvPr/>
        </p:nvSpPr>
        <p:spPr>
          <a:xfrm>
            <a:off x="2234745" y="4805373"/>
            <a:ext cx="1558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...(5)...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02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12357 0.1465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731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21237 0.152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76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52487 0.2775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7" y="1386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4 2.59259E-6 L -0.18256 0.348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174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35678 0.4969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2483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6" grpId="0"/>
      <p:bldP spid="18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28198640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90&quot;/&gt;&lt;/object&gt;&lt;object type=&quot;3&quot; unique_id=&quot;10004&quot;&gt;&lt;property id=&quot;20148&quot; value=&quot;5&quot;/&gt;&lt;property id=&quot;20300&quot; value=&quot;Slide 2&quot;/&gt;&lt;property id=&quot;20307&quot; value=&quot;419&quot;/&gt;&lt;/object&gt;&lt;object type=&quot;3&quot; unique_id=&quot;10006&quot;&gt;&lt;property id=&quot;20148&quot; value=&quot;5&quot;/&gt;&lt;property id=&quot;20300&quot; value=&quot;Slide 5&quot;/&gt;&lt;property id=&quot;20307&quot; value=&quot;434&quot;/&gt;&lt;/object&gt;&lt;object type=&quot;3&quot; unique_id=&quot;10007&quot;&gt;&lt;property id=&quot;20148&quot; value=&quot;5&quot;/&gt;&lt;property id=&quot;20300&quot; value=&quot;Slide 6&quot;/&gt;&lt;property id=&quot;20307&quot; value=&quot;293&quot;/&gt;&lt;/object&gt;&lt;object type=&quot;3&quot; unique_id=&quot;10008&quot;&gt;&lt;property id=&quot;20148&quot; value=&quot;5&quot;/&gt;&lt;property id=&quot;20300&quot; value=&quot;Slide 14&quot;/&gt;&lt;property id=&quot;20307&quot; value=&quot;447&quot;/&gt;&lt;/object&gt;&lt;object type=&quot;3&quot; unique_id=&quot;10009&quot;&gt;&lt;property id=&quot;20148&quot; value=&quot;5&quot;/&gt;&lt;property id=&quot;20300&quot; value=&quot;Slide 13&quot;/&gt;&lt;property id=&quot;20307&quot; value=&quot;448&quot;/&gt;&lt;/object&gt;&lt;object type=&quot;3&quot; unique_id=&quot;10010&quot;&gt;&lt;property id=&quot;20148&quot; value=&quot;5&quot;/&gt;&lt;property id=&quot;20300&quot; value=&quot;Slide 17&quot;/&gt;&lt;property id=&quot;20307&quot; value=&quot;445&quot;/&gt;&lt;/object&gt;&lt;object type=&quot;3&quot; unique_id=&quot;10011&quot;&gt;&lt;property id=&quot;20148&quot; value=&quot;5&quot;/&gt;&lt;property id=&quot;20300&quot; value=&quot;Slide 18&quot;/&gt;&lt;property id=&quot;20307&quot; value=&quot;453&quot;/&gt;&lt;/object&gt;&lt;object type=&quot;3&quot; unique_id=&quot;10012&quot;&gt;&lt;property id=&quot;20148&quot; value=&quot;5&quot;/&gt;&lt;property id=&quot;20300&quot; value=&quot;Slide 19&quot;/&gt;&lt;property id=&quot;20307&quot; value=&quot;452&quot;/&gt;&lt;/object&gt;&lt;object type=&quot;3&quot; unique_id=&quot;10013&quot;&gt;&lt;property id=&quot;20148&quot; value=&quot;5&quot;/&gt;&lt;property id=&quot;20300&quot; value=&quot;Slide 20&quot;/&gt;&lt;property id=&quot;20307&quot; value=&quot;455&quot;/&gt;&lt;/object&gt;&lt;object type=&quot;3&quot; unique_id=&quot;10014&quot;&gt;&lt;property id=&quot;20148&quot; value=&quot;5&quot;/&gt;&lt;property id=&quot;20300&quot; value=&quot;Slide 21&quot;/&gt;&lt;property id=&quot;20307&quot; value=&quot;456&quot;/&gt;&lt;/object&gt;&lt;object type=&quot;3&quot; unique_id=&quot;10015&quot;&gt;&lt;property id=&quot;20148&quot; value=&quot;5&quot;/&gt;&lt;property id=&quot;20300&quot; value=&quot;Slide 22&quot;/&gt;&lt;property id=&quot;20307&quot; value=&quot;256&quot;/&gt;&lt;/object&gt;&lt;object type=&quot;3&quot; unique_id=&quot;10016&quot;&gt;&lt;property id=&quot;20148&quot; value=&quot;5&quot;/&gt;&lt;property id=&quot;20300&quot; value=&quot;Slide 23&quot;/&gt;&lt;property id=&quot;20307&quot; value=&quot;439&quot;/&gt;&lt;/object&gt;&lt;object type=&quot;3&quot; unique_id=&quot;10017&quot;&gt;&lt;property id=&quot;20148&quot; value=&quot;5&quot;/&gt;&lt;property id=&quot;20300&quot; value=&quot;Slide 24&quot;/&gt;&lt;property id=&quot;20307&quot; value=&quot;259&quot;/&gt;&lt;/object&gt;&lt;object type=&quot;3&quot; unique_id=&quot;10018&quot;&gt;&lt;property id=&quot;20148&quot; value=&quot;5&quot;/&gt;&lt;property id=&quot;20300&quot; value=&quot;Slide 25&quot;/&gt;&lt;property id=&quot;20307&quot; value=&quot;258&quot;/&gt;&lt;/object&gt;&lt;object type=&quot;3&quot; unique_id=&quot;10019&quot;&gt;&lt;property id=&quot;20148&quot; value=&quot;5&quot;/&gt;&lt;property id=&quot;20300&quot; value=&quot;Slide 26&quot;/&gt;&lt;property id=&quot;20307&quot; value=&quot;260&quot;/&gt;&lt;/object&gt;&lt;object type=&quot;3&quot; unique_id=&quot;10020&quot;&gt;&lt;property id=&quot;20148&quot; value=&quot;5&quot;/&gt;&lt;property id=&quot;20300&quot; value=&quot;Slide 27&quot;/&gt;&lt;property id=&quot;20307&quot; value=&quot;440&quot;/&gt;&lt;/object&gt;&lt;object type=&quot;3&quot; unique_id=&quot;10021&quot;&gt;&lt;property id=&quot;20148&quot; value=&quot;5&quot;/&gt;&lt;property id=&quot;20300&quot; value=&quot;Slide 28&quot;/&gt;&lt;property id=&quot;20307&quot; value=&quot;441&quot;/&gt;&lt;/object&gt;&lt;object type=&quot;3&quot; unique_id=&quot;10022&quot;&gt;&lt;property id=&quot;20148&quot; value=&quot;5&quot;/&gt;&lt;property id=&quot;20300&quot; value=&quot;Slide 29&quot;/&gt;&lt;property id=&quot;20307&quot; value=&quot;443&quot;/&gt;&lt;/object&gt;&lt;object type=&quot;3&quot; unique_id=&quot;10023&quot;&gt;&lt;property id=&quot;20148&quot; value=&quot;5&quot;/&gt;&lt;property id=&quot;20300&quot; value=&quot;Slide 30&quot;/&gt;&lt;property id=&quot;20307&quot; value=&quot;442&quot;/&gt;&lt;/object&gt;&lt;object type=&quot;3&quot; unique_id=&quot;10024&quot;&gt;&lt;property id=&quot;20148&quot; value=&quot;5&quot;/&gt;&lt;property id=&quot;20300&quot; value=&quot;Slide 31&quot;/&gt;&lt;property id=&quot;20307&quot; value=&quot;444&quot;/&gt;&lt;/object&gt;&lt;object type=&quot;3&quot; unique_id=&quot;10025&quot;&gt;&lt;property id=&quot;20148&quot; value=&quot;5&quot;/&gt;&lt;property id=&quot;20300&quot; value=&quot;Slide 32&quot;/&gt;&lt;property id=&quot;20307&quot; value=&quot;261&quot;/&gt;&lt;/object&gt;&lt;object type=&quot;3&quot; unique_id=&quot;10026&quot;&gt;&lt;property id=&quot;20148&quot; value=&quot;5&quot;/&gt;&lt;property id=&quot;20300&quot; value=&quot;Slide 33 - &amp;quot;Hướng dẫn về nhà  &amp;quot;&quot;/&gt;&lt;property id=&quot;20307&quot; value=&quot;421&quot;/&gt;&lt;/object&gt;&lt;object type=&quot;3&quot; unique_id=&quot;10027&quot;&gt;&lt;property id=&quot;20148&quot; value=&quot;5&quot;/&gt;&lt;property id=&quot;20300&quot; value=&quot;Slide 34&quot;/&gt;&lt;property id=&quot;20307&quot; value=&quot;262&quot;/&gt;&lt;/object&gt;&lt;object type=&quot;3&quot; unique_id=&quot;10478&quot;&gt;&lt;property id=&quot;20148&quot; value=&quot;5&quot;/&gt;&lt;property id=&quot;20300&quot; value=&quot;Slide 3&quot;/&gt;&lt;property id=&quot;20307&quot; value=&quot;457&quot;/&gt;&lt;/object&gt;&lt;object type=&quot;3&quot; unique_id=&quot;10479&quot;&gt;&lt;property id=&quot;20148&quot; value=&quot;5&quot;/&gt;&lt;property id=&quot;20300&quot; value=&quot;Slide 4&quot;/&gt;&lt;property id=&quot;20307&quot; value=&quot;458&quot;/&gt;&lt;/object&gt;&lt;object type=&quot;3&quot; unique_id=&quot;10480&quot;&gt;&lt;property id=&quot;20148&quot; value=&quot;5&quot;/&gt;&lt;property id=&quot;20300&quot; value=&quot;Slide 7&quot;/&gt;&lt;property id=&quot;20307&quot; value=&quot;459&quot;/&gt;&lt;/object&gt;&lt;object type=&quot;3&quot; unique_id=&quot;10481&quot;&gt;&lt;property id=&quot;20148&quot; value=&quot;5&quot;/&gt;&lt;property id=&quot;20300&quot; value=&quot;Slide 8&quot;/&gt;&lt;property id=&quot;20307&quot; value=&quot;394&quot;/&gt;&lt;/object&gt;&lt;object type=&quot;3&quot; unique_id=&quot;10482&quot;&gt;&lt;property id=&quot;20148&quot; value=&quot;5&quot;/&gt;&lt;property id=&quot;20300&quot; value=&quot;Slide 9&quot;/&gt;&lt;property id=&quot;20307&quot; value=&quot;428&quot;/&gt;&lt;/object&gt;&lt;object type=&quot;3&quot; unique_id=&quot;10483&quot;&gt;&lt;property id=&quot;20148&quot; value=&quot;5&quot;/&gt;&lt;property id=&quot;20300&quot; value=&quot;Slide 10&quot;/&gt;&lt;property id=&quot;20307&quot; value=&quot;460&quot;/&gt;&lt;/object&gt;&lt;object type=&quot;3&quot; unique_id=&quot;10484&quot;&gt;&lt;property id=&quot;20148&quot; value=&quot;5&quot;/&gt;&lt;property id=&quot;20300&quot; value=&quot;Slide 11&quot;/&gt;&lt;property id=&quot;20307&quot; value=&quot;403&quot;/&gt;&lt;/object&gt;&lt;object type=&quot;3&quot; unique_id=&quot;10485&quot;&gt;&lt;property id=&quot;20148&quot; value=&quot;5&quot;/&gt;&lt;property id=&quot;20300&quot; value=&quot;Slide 12&quot;/&gt;&lt;property id=&quot;20307&quot; value=&quot;449&quot;/&gt;&lt;/object&gt;&lt;object type=&quot;3&quot; unique_id=&quot;10486&quot;&gt;&lt;property id=&quot;20148&quot; value=&quot;5&quot;/&gt;&lt;property id=&quot;20300&quot; value=&quot;Slide 15&quot;/&gt;&lt;property id=&quot;20307&quot; value=&quot;461&quot;/&gt;&lt;/object&gt;&lt;object type=&quot;3&quot; unique_id=&quot;10487&quot;&gt;&lt;property id=&quot;20148&quot; value=&quot;5&quot;/&gt;&lt;property id=&quot;20300&quot; value=&quot;Slide 16&quot;/&gt;&lt;property id=&quot;20307&quot; value=&quot;462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580</Words>
  <Application>Microsoft Office PowerPoint</Application>
  <PresentationFormat>Widescreen</PresentationFormat>
  <Paragraphs>147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Calibri Light</vt:lpstr>
      <vt:lpstr>Calibri</vt:lpstr>
      <vt:lpstr>VNI-Times</vt:lpstr>
      <vt:lpstr>等线</vt:lpstr>
      <vt:lpstr>Times New Roman</vt:lpstr>
      <vt:lpstr>Arial</vt:lpstr>
      <vt:lpstr>Chủ đề Office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Gia Huy Nguyễn</dc:creator>
  <cp:lastModifiedBy>Hue</cp:lastModifiedBy>
  <cp:revision>223</cp:revision>
  <dcterms:created xsi:type="dcterms:W3CDTF">2021-06-22T15:39:08Z</dcterms:created>
  <dcterms:modified xsi:type="dcterms:W3CDTF">2023-03-29T03:30:35Z</dcterms:modified>
</cp:coreProperties>
</file>