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77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89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1"/>
  </p:normalViewPr>
  <p:slideViewPr>
    <p:cSldViewPr snapToGrid="0" snapToObjects="1">
      <p:cViewPr>
        <p:scale>
          <a:sx n="72" d="100"/>
          <a:sy n="72" d="100"/>
        </p:scale>
        <p:origin x="-4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3/28/2023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5" Type="http://schemas.openxmlformats.org/officeDocument/2006/relationships/slide" Target="slide12.xml"/><Relationship Id="rId15" Type="http://schemas.openxmlformats.org/officeDocument/2006/relationships/slide" Target="slide17.xml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5807719" cy="235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chiếm ¼ lượng giao thông hàng hải thế giới hàng năm. Nhiều nền kinh tế lớn phụ thuộc rất lớn vào hoạt động thương mại thông qua eo biển này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533052"/>
            <a:ext cx="5986653" cy="1935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xmlns="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xmlns="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85024"/>
              </p:ext>
            </p:extLst>
          </p:nvPr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>
                  <a:extLst>
                    <a:ext uri="{9D8B030D-6E8A-4147-A177-3AD203B41FA5}">
                      <a16:colId xmlns:a16="http://schemas.microsoft.com/office/drawing/2014/main" xmlns="" val="4135467888"/>
                    </a:ext>
                  </a:extLst>
                </a:gridCol>
                <a:gridCol w="9405938">
                  <a:extLst>
                    <a:ext uri="{9D8B030D-6E8A-4147-A177-3AD203B41FA5}">
                      <a16:colId xmlns:a16="http://schemas.microsoft.com/office/drawing/2014/main" xmlns="" val="2114583046"/>
                    </a:ext>
                  </a:extLst>
                </a:gridCol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962537"/>
                  </a:ext>
                </a:extLst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0480469"/>
                  </a:ext>
                </a:extLst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895449"/>
                  </a:ext>
                </a:extLst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106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Phật giáo phát triển rực rỡ.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XIII, Hồi giáo bắt đầu du nhập vào Đông Nam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tạo chữ Hán tạo ra chữ Nôm.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niều tác phẩm nổi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-Nhiều công trình kiến trúc nổi tiếng như: khu đền Ăng-co (Cam-pu-chia), chùa Vàng (Mi-an-ma), chùa Vàng (Thái Lan)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95783"/>
              </p:ext>
            </p:extLst>
          </p:nvPr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xmlns="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xmlns="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949" y="1910132"/>
            <a:ext cx="71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 ngưỡng, Tôn giáo: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giáo phát triển rực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rỡ. Thế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kỉ XIII, Hồi giáo bắt đầu du nhập vào Đông Nam Á.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529" y="2790802"/>
            <a:ext cx="701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Chữ viết, văn học: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XIII-XIV, người Thái, người Lào sáng tạo ra chữ viết trên cơ sở chữ Phạn. Người Việt cải tạo chữ Hán tạo ra chữ Nôm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cạnh văn học dân gian, văn học viết cũng phát triển với niều tác phẩm nổi tiếng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529" y="4749801"/>
            <a:ext cx="709261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Kiến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 - điêu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kiến trúc nổi tiếng như: khu đền Ăng-co (Cam-pu-chia), chùa Vàng (Mi-an-ma), chùa Vàng (Thái Lan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Nghệ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thuật điêu khắc, tạc tượng ảnh hưởng của văn hóa Ấn Độ, Trung Quốc,…</a:t>
            </a:r>
          </a:p>
        </p:txBody>
      </p:sp>
    </p:spTree>
    <p:extLst>
      <p:ext uri="{BB962C8B-B14F-4D97-AF65-F5344CB8AC3E}">
        <p14:creationId xmlns:p14="http://schemas.microsoft.com/office/powerpoint/2010/main" val="5627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1222</Words>
  <Application>Microsoft Office PowerPoint</Application>
  <PresentationFormat>Custom</PresentationFormat>
  <Paragraphs>137</Paragraphs>
  <Slides>19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Administrator</cp:lastModifiedBy>
  <cp:revision>78</cp:revision>
  <dcterms:created xsi:type="dcterms:W3CDTF">2021-07-16T03:19:13Z</dcterms:created>
  <dcterms:modified xsi:type="dcterms:W3CDTF">2023-03-28T11:24:06Z</dcterms:modified>
</cp:coreProperties>
</file>