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  <p:sldMasterId id="2147483945" r:id="rId2"/>
    <p:sldMasterId id="2147483957" r:id="rId3"/>
    <p:sldMasterId id="2147484000" r:id="rId4"/>
  </p:sldMasterIdLst>
  <p:notesMasterIdLst>
    <p:notesMasterId r:id="rId35"/>
  </p:notesMasterIdLst>
  <p:sldIdLst>
    <p:sldId id="405" r:id="rId5"/>
    <p:sldId id="379" r:id="rId6"/>
    <p:sldId id="407" r:id="rId7"/>
    <p:sldId id="406" r:id="rId8"/>
    <p:sldId id="382" r:id="rId9"/>
    <p:sldId id="383" r:id="rId10"/>
    <p:sldId id="384" r:id="rId11"/>
    <p:sldId id="386" r:id="rId12"/>
    <p:sldId id="387" r:id="rId13"/>
    <p:sldId id="388" r:id="rId14"/>
    <p:sldId id="389" r:id="rId15"/>
    <p:sldId id="391" r:id="rId16"/>
    <p:sldId id="390" r:id="rId17"/>
    <p:sldId id="408" r:id="rId18"/>
    <p:sldId id="392" r:id="rId19"/>
    <p:sldId id="410" r:id="rId20"/>
    <p:sldId id="397" r:id="rId21"/>
    <p:sldId id="372" r:id="rId22"/>
    <p:sldId id="373" r:id="rId23"/>
    <p:sldId id="374" r:id="rId24"/>
    <p:sldId id="375" r:id="rId25"/>
    <p:sldId id="376" r:id="rId26"/>
    <p:sldId id="377" r:id="rId27"/>
    <p:sldId id="398" r:id="rId28"/>
    <p:sldId id="399" r:id="rId29"/>
    <p:sldId id="342" r:id="rId30"/>
    <p:sldId id="400" r:id="rId31"/>
    <p:sldId id="354" r:id="rId32"/>
    <p:sldId id="417" r:id="rId33"/>
    <p:sldId id="320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F"/>
    <a:srgbClr val="6600CC"/>
    <a:srgbClr val="7A25D0"/>
    <a:srgbClr val="FFCCFF"/>
    <a:srgbClr val="FFFF99"/>
    <a:srgbClr val="F2A6C3"/>
    <a:srgbClr val="CCFFFF"/>
    <a:srgbClr val="FFFF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0" d="100"/>
          <a:sy n="80" d="100"/>
        </p:scale>
        <p:origin x="13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6E0A4D-9F70-46FF-B8C3-D136644037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0698B-3ED5-4149-A065-43DADC5586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4FC080-A386-4352-979E-373CF1629209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71B95B5-B45F-45B0-B87B-C67348D16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F05B69-9D16-496A-BDF5-E2B74D063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D8DD5-AF98-4C7C-9135-6A3628630F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18D8D-62E0-4D91-BB24-B4D7CBB9D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65D6A8B-B79B-44ED-97BA-0A5A45FF0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840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4409C4F-1768-4377-BDEF-355DE1FE1F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F01F708-F669-464B-955F-DDB607E852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3AC28260-746F-4F97-9AD9-44D79E318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8D3083-98B6-4CE6-88FF-3B67BBDCE570}" type="slidenum">
              <a:rPr lang="en-US" altLang="en-US">
                <a:latin typeface=".VnTime" panose="020B7200000000000000" pitchFamily="34" charset="0"/>
                <a:cs typeface="Arial" panose="020B0604020202020204" pitchFamily="34" charset="0"/>
              </a:rPr>
              <a:pPr/>
              <a:t>1</a:t>
            </a:fld>
            <a:endParaRPr lang="en-US" alt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2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4409C4F-1768-4377-BDEF-355DE1FE1F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F01F708-F669-464B-955F-DDB607E852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3AC28260-746F-4F97-9AD9-44D79E318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8D3083-98B6-4CE6-88FF-3B67BBDCE570}" type="slidenum">
              <a:rPr lang="en-US" altLang="en-US">
                <a:latin typeface=".VnTime" panose="020B7200000000000000" pitchFamily="34" charset="0"/>
                <a:cs typeface="Arial" panose="020B0604020202020204" pitchFamily="34" charset="0"/>
              </a:rPr>
              <a:pPr/>
              <a:t>12</a:t>
            </a:fld>
            <a:endParaRPr lang="en-US" alt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8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0D963D00-D3F5-43B6-AF03-B754D6289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8237F00-CF70-47A0-A729-40702646D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6A692E86-8559-4474-A06E-79BA0B270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72D2D4-62D2-4C14-A87C-9B45EDF3EB0B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0D963D00-D3F5-43B6-AF03-B754D6289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8237F00-CF70-47A0-A729-40702646D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6A692E86-8559-4474-A06E-79BA0B270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72D2D4-62D2-4C14-A87C-9B45EDF3EB0B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90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3A806947-C86D-4833-B965-CC0CFC3113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56D7E05A-F158-4AB8-BF52-734DC7E6A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7537DB6A-AA34-4553-B729-E71DE6269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7DBEB6-56B4-4692-B610-1F4E29445106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D81C54D3-8B7D-4B81-A46E-2D4832836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7274639B-0BA9-417E-A2D3-A1F76A798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8729D4E7-5D26-463A-B6FE-FB6CE09E9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748A0E-3EE2-4F86-A2AC-4ADA8A04CEA1}" type="slidenum">
              <a:rPr lang="en-US" altLang="en-US">
                <a:cs typeface="Arial" panose="020B0604020202020204" pitchFamily="34" charset="0"/>
              </a:rPr>
              <a:pPr/>
              <a:t>30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3DDF-71A1-4C61-B955-02B58E0E9B0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71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2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83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34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7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31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1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0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868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60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AD34-2C84-49C8-B3F6-8B1B6C1A5C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792B3-45BD-4C28-88A9-925DBA19DD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00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0E86-82EE-4B14-99C5-CE79F05D00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6F1A5-AA58-4D54-97BC-4C1BF0CA41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6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8753-2801-478B-A868-D536B16A5A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4CB9-51E9-44D4-B777-E488C10244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13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F4B6-C8A7-4830-AA1A-AD2B932CCC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C1944-D728-4DCF-817F-DEF7E6F593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2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43E3-FAFC-40B0-9682-1BD405744B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B6F1-33C7-41FE-AF28-5510521DD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09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7806-68DB-4D4D-905A-1A7FF15C37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E7345-E352-485F-9561-6A1B4A7A54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7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30D4-20A7-42F9-B4F5-904BB0CA1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51E89-9E3A-4054-B40E-0D9E401073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9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C887-FB72-441F-837A-6FD2C67D40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2610B-74A0-484D-8B8F-06EB07B1A1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74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06B00-D98E-4213-A4CA-7CDF465375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DB45-1A97-4B2A-BB68-D044C8EA7D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25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5CE4C-7CF7-42DD-A100-A41868220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DA12-045A-4A31-914E-597B669BBD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94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9FC70-A2C9-4B9F-8737-FD3F718F4E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1B5CF-B242-4354-9580-DB419880D6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7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A6AD-CC7C-4D5F-AA72-586592729C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05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45875-AE41-401D-A39B-C1D8B15E1A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0451-4FD5-41FA-8ECB-4CCC00644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5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DB96-2883-4E1F-91E2-18C685EACF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010BE-4F38-4BD1-A269-2DAF0952A1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5DE44-FEEA-4BB7-90AF-76983EDA4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D22A-1C6D-4E1A-81B5-508BF94A90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96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4F92-B512-4F4F-A8CB-90A0B91EBD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582D-11A3-4286-ACF8-AD148A7C08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3BFA-09BD-4D94-9D3B-95A628A4B7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FB00-BCC1-4C52-A814-38107A200D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79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7B27-A5E9-48B1-9FB8-4A27D9752C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52172-32E4-4103-9EDC-934F6097A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11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3166-3CEB-4CCB-8F71-E86A8650C3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E6150-2D2D-485D-87E9-2A2D7DBD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37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77DC2-5C47-465C-8605-20F24B3867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527D7-3824-49B7-9A20-4C0759EA95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9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ED338-7001-4073-8168-A40B5B86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DADDC-D1F1-4A6A-8482-F00924EA68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72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F18D-3286-4655-A350-00E8E63275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2CFAD-3093-45D5-AC7B-8F3171D9A0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7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263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58DA-4386-4085-8D44-27474602BD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D4F0A-83A5-4A7E-8CD5-8F7F6EC66F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16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E22F8-3938-4724-B214-FAD991993B0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6CB4-04A6-40F0-8C1F-8873D9F5B7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53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98356-DE42-47F3-9A7A-1BCB0FB9844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E43F-7961-4045-A4BC-4D8FAC9536D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6C78A-E317-4C27-92C7-1527027B184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E98C-D6C8-4334-91C6-8268ED1FB6BD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85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77E0-EADB-48FC-A6D8-9BEB4F2D995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D6DC5-2C0D-4F51-9118-BE2A2B25674D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A215F-1DB6-471B-A027-CA4CB0C54B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944CA-8C1E-41A4-AF43-C887185BD64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14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6FC-723B-4EF3-8568-79BA884559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3C4B9-589E-460C-9B62-8CAA54E6B81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49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1088B-1C03-4F67-B951-E738F46CAB7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7C5E-D1D6-453B-888D-0915FC199B14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48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035F5-0C00-4662-8B9F-E38636E75C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360BE-35DE-467C-B7CF-1216548A755D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6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8D57D-C712-4F51-A2F2-4095C7C020C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28EF9-1BB6-4AE9-9FEC-631AF0848126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339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31C4-7BEC-46B1-BD30-1A6CCE9553A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E16C-199D-4BC2-8C4F-D5785FCBF10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53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A09B3-9123-4AC1-AF4F-6F0BA850EDE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5416-8497-4A93-B85F-EE7BD2C6872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4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BCF2-AE43-4BD6-83E9-2B35D1CB64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52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9F25-5042-4005-A714-40F48BE053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7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16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1241-FC27-411F-8398-CEB3BEFBE0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62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44029B-0FA0-4638-B797-8E5066A44B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56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E47511C-3EA8-4DCC-847E-F5607C3E71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FF91B4-4218-4C55-BA02-C184ED6F2720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65AD143-562A-4C90-A7B9-79AD2460A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F844B35-AC44-488E-8ABE-9FCC74490E8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8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9184C0-1ABB-43CD-A147-D223CCF78412}" type="datetimeFigureOut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FD6BDA-961B-456A-8EB0-583C7D204BC5}" type="slidenum">
              <a:rPr lang="vi-VN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9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3.xml"/><Relationship Id="rId3" Type="http://schemas.openxmlformats.org/officeDocument/2006/relationships/image" Target="../media/image24.png"/><Relationship Id="rId7" Type="http://schemas.openxmlformats.org/officeDocument/2006/relationships/slide" Target="slide22.xml"/><Relationship Id="rId12" Type="http://schemas.openxmlformats.org/officeDocument/2006/relationships/image" Target="../media/image29.png"/><Relationship Id="rId17" Type="http://schemas.openxmlformats.org/officeDocument/2006/relationships/image" Target="../media/image31.gif"/><Relationship Id="rId2" Type="http://schemas.openxmlformats.org/officeDocument/2006/relationships/image" Target="../media/image21.jpeg"/><Relationship Id="rId16" Type="http://schemas.openxmlformats.org/officeDocument/2006/relationships/slide" Target="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slide" Target="slide20.xml"/><Relationship Id="rId5" Type="http://schemas.openxmlformats.org/officeDocument/2006/relationships/slide" Target="slide21.xml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25.xml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png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4.wdp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4.xml"/><Relationship Id="rId21" Type="http://schemas.microsoft.com/office/2007/relationships/hdphoto" Target="../media/hdphoto14.wdp"/><Relationship Id="rId7" Type="http://schemas.microsoft.com/office/2007/relationships/hdphoto" Target="../media/hdphoto9.wdp"/><Relationship Id="rId12" Type="http://schemas.openxmlformats.org/officeDocument/2006/relationships/image" Target="../media/image37.png"/><Relationship Id="rId17" Type="http://schemas.microsoft.com/office/2007/relationships/hdphoto" Target="../media/hdphoto8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5" Type="http://schemas.microsoft.com/office/2007/relationships/hdphoto" Target="../media/hdphoto12.wdp"/><Relationship Id="rId10" Type="http://schemas.openxmlformats.org/officeDocument/2006/relationships/image" Target="../media/image44.png"/><Relationship Id="rId19" Type="http://schemas.microsoft.com/office/2007/relationships/hdphoto" Target="../media/hdphoto13.wdp"/><Relationship Id="rId4" Type="http://schemas.openxmlformats.org/officeDocument/2006/relationships/image" Target="../media/image35.png"/><Relationship Id="rId9" Type="http://schemas.microsoft.com/office/2007/relationships/hdphoto" Target="../media/hdphoto10.wdp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8800518400613227927.mp4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1DE2830B-D670-48D3-A00A-B1B68662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640" y="1829016"/>
            <a:ext cx="91639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MẠNG MÁY TÍNH</a:t>
            </a:r>
            <a:endParaRPr lang="en-US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ệ thống mạng là gì? Có những loại mạng máy tính nào? - Ảnh 1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52138"/>
            <a:ext cx="1844565" cy="138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Những lợi ích của mạng máy tí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152138"/>
            <a:ext cx="1866900" cy="139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Mạng máy tính mang lại những lợi ích gì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35" y="4179176"/>
            <a:ext cx="1866900" cy="138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0" name="Picture 8" descr="https://www.semtek.com.vn/wp-content/uploads/2019/11/3-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70" y="4152138"/>
            <a:ext cx="1866900" cy="1356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4" name="Straight Connector 3"/>
          <p:cNvCxnSpPr/>
          <p:nvPr/>
        </p:nvCxnSpPr>
        <p:spPr>
          <a:xfrm>
            <a:off x="2286000" y="3429000"/>
            <a:ext cx="88392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01566362"/>
      </p:ext>
    </p:extLst>
  </p:cSld>
  <p:clrMapOvr>
    <a:masterClrMapping/>
  </p:clrMapOvr>
  <p:transition spd="slow" advTm="22156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l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274"/>
            <a:ext cx="2400300" cy="300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ều lợi ích khi đưa vào khai thác đường hàng không song song trục Bắc-Nam  | Cục hàng không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42022"/>
            <a:ext cx="2400300" cy="298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y hoạch tổng thể cấp nước thành phố Hà Nội giai đoạn đến 2030 và tầm nhìn  đến 2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837"/>
            <a:ext cx="461835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nangluongsachvietnam.vn/userfile/User/thanhtam/images/2020/6/17/luoi-dien-500kv-202006171312574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4618358" cy="293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524682" y="2096937"/>
            <a:ext cx="2971800" cy="2971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 l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90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752600"/>
            <a:ext cx="990600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60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855149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1DE2830B-D670-48D3-A00A-B1B68662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94" y="1600200"/>
            <a:ext cx="112772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MẠNG MÁY TÍNH LÀ GÌ?</a:t>
            </a:r>
            <a:endParaRPr lang="en-US" altLang="en-US" sz="6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ệ thống mạng là gì? Có những loại mạng máy tính nào? - Ảnh 1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1844565" cy="138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Những lợi ích của mạng máy tí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962400"/>
            <a:ext cx="1866900" cy="139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Mạng máy tính mang lại những lợi ích gì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35" y="3989438"/>
            <a:ext cx="1866900" cy="138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0" name="Picture 8" descr="https://www.semtek.com.vn/wp-content/uploads/2019/11/3-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70" y="3962400"/>
            <a:ext cx="1866900" cy="1356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4" name="Straight Connector 3"/>
          <p:cNvCxnSpPr/>
          <p:nvPr/>
        </p:nvCxnSpPr>
        <p:spPr>
          <a:xfrm>
            <a:off x="2286000" y="3429000"/>
            <a:ext cx="88392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1192597"/>
      </p:ext>
    </p:extLst>
  </p:cSld>
  <p:clrMapOvr>
    <a:masterClrMapping/>
  </p:clrMapOvr>
  <p:transition spd="slow" advTm="22156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Tư Duy Nhân Vật Hoạt Hình Miễn Phí, Suy Nghĩ Clipart, Nhà Khoa  Học, Học Tập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157"/>
            <a:ext cx="6248400" cy="65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184749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1366359"/>
            <a:ext cx="31242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3099908"/>
            <a:ext cx="31242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23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465138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99688"/>
              </p:ext>
            </p:extLst>
          </p:nvPr>
        </p:nvGraphicFramePr>
        <p:xfrm>
          <a:off x="601663" y="1771650"/>
          <a:ext cx="10720387" cy="398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0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5" marB="45725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067">
                <a:tc>
                  <a:txBody>
                    <a:bodyPr/>
                    <a:lstStyle/>
                    <a:p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800" b="0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5" marB="45725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2362200"/>
            <a:ext cx="1059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latin typeface="+mj-lt"/>
              </a:rPr>
              <a:t>Mạng máy tính chia sẻ dữ liệu, các thiết bị trên mạng</a:t>
            </a:r>
            <a:endParaRPr lang="en-US" sz="2500" u="sng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5800" y="3505200"/>
            <a:ext cx="10591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Một số ví dụ về lợi ích của mạng máy tính: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ửi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thư nay thành gửi email với thời gian nhanh chóng, kịp thời.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giao dịch ngân hàng có thể tiến hành qua mạng rất tiện lợi.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Việc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dùng chung một thiết bị in qua mạng sẽ đem lại hiệu quả tiết kiệm chi phí cho đơn vị như trường học, doanh nghiệp.</a:t>
            </a:r>
            <a:endParaRPr lang="en-US" sz="25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Ứng dụng phương thức tổ chức thiết kế công việc theo trường phái quản lý cổ  điển trong bối cảnh quản lý hiện nay | Tạp chí Quản lý nhà nướ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76"/>
            <a:ext cx="2180704" cy="1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718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1DE2830B-D670-48D3-A00A-B1B68662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494" y="152400"/>
            <a:ext cx="43316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874693"/>
            <a:ext cx="944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0039" y="1981200"/>
            <a:ext cx="4393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</a:t>
            </a:r>
            <a:r>
              <a:rPr 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847" y="2667000"/>
            <a:ext cx="49530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6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Digit 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363" y="620713"/>
            <a:ext cx="16097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Ứng dụng phương thức tổ chức thiết kế công việc theo trường phái quản lý cổ  điển trong bối cảnh quản lý hiện nay | Tạp chí Quản lý nhà nướ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76"/>
            <a:ext cx="2180704" cy="1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486400" y="193550"/>
            <a:ext cx="1429815" cy="123031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983219"/>
              </p:ext>
            </p:extLst>
          </p:nvPr>
        </p:nvGraphicFramePr>
        <p:xfrm>
          <a:off x="601663" y="1771650"/>
          <a:ext cx="10720387" cy="398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0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 hãy thảo luận với bạn về lợi ích của mạng máy tính.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44" marR="91444" marT="45725" marB="45725"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2362200"/>
            <a:ext cx="105918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Lợi ích của mạng máy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tính: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Vì có thể dùng chung tài nguyên nên có thể giảm thiểu máy in, số lượng ổ đĩa, cấu hình của máy.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Thông tin có thể nhập vào một máy và dùng chung cho mọi máy khác trong mạng.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Bảo trì máy đơn giản: khi nâng cấp chỉ cần nâng cấp máy chủ mà không cần phải thay đổi toàn bộ máy tính và các thiết bị.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336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15240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6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953535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irthday cake&#10;&#10;Description automatically generated">
            <a:extLst>
              <a:ext uri="{FF2B5EF4-FFF2-40B4-BE49-F238E27FC236}">
                <a16:creationId xmlns:a16="http://schemas.microsoft.com/office/drawing/2014/main" id="{F80A4B82-F0DB-4BE3-B294-C0817B285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" y="561609"/>
            <a:ext cx="4595153" cy="4595153"/>
          </a:xfrm>
          <a:prstGeom prst="rect">
            <a:avLst/>
          </a:prstGeom>
        </p:spPr>
      </p:pic>
      <p:pic>
        <p:nvPicPr>
          <p:cNvPr id="15" name="Picture 14" descr="A picture containing cake, table, birthday, sitting&#10;&#10;Description automatically generated">
            <a:extLst>
              <a:ext uri="{FF2B5EF4-FFF2-40B4-BE49-F238E27FC236}">
                <a16:creationId xmlns:a16="http://schemas.microsoft.com/office/drawing/2014/main" id="{3B45541E-4003-4613-A1E1-C860D137F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6858000" cy="6858000"/>
          </a:xfrm>
          <a:prstGeom prst="rect">
            <a:avLst/>
          </a:prstGeom>
        </p:spPr>
      </p:pic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C8041FD5-2AD6-4DB4-8F50-E29AD91CD786}"/>
              </a:ext>
            </a:extLst>
          </p:cNvPr>
          <p:cNvSpPr/>
          <p:nvPr/>
        </p:nvSpPr>
        <p:spPr>
          <a:xfrm>
            <a:off x="5647703" y="4213830"/>
            <a:ext cx="3563596" cy="135878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lter Gothic" panose="02040603050506020204" pitchFamily="18" charset="0"/>
              </a:rPr>
              <a:t>BẮT ĐẦU</a:t>
            </a:r>
            <a:endParaRPr lang="en-GB" sz="4400" b="1" dirty="0">
              <a:latin typeface="UTM Alter Gothic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741339-53C8-4BDD-9E59-FBE3ED2C1DAC}"/>
              </a:ext>
            </a:extLst>
          </p:cNvPr>
          <p:cNvSpPr txBox="1"/>
          <p:nvPr/>
        </p:nvSpPr>
        <p:spPr>
          <a:xfrm>
            <a:off x="5305114" y="2644170"/>
            <a:ext cx="4020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iCiel Amerigraf" pitchFamily="2" charset="0"/>
              </a:rPr>
              <a:t>TRÒ CH</a:t>
            </a:r>
            <a:r>
              <a:rPr lang="vi-VN" sz="4800" b="1" dirty="0">
                <a:latin typeface="iCiel Amerigraf" pitchFamily="2" charset="0"/>
              </a:rPr>
              <a:t>Ơ</a:t>
            </a:r>
            <a:r>
              <a:rPr lang="en-US" sz="4800" b="1" dirty="0">
                <a:latin typeface="iCiel Amerigraf" pitchFamily="2" charset="0"/>
              </a:rPr>
              <a:t>I  HÁI TÁO</a:t>
            </a:r>
            <a:endParaRPr lang="en-GB" sz="4800" b="1" dirty="0">
              <a:latin typeface="iCiel Amerigra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7CE43C-2FDD-4F2C-8E6B-2A720DDA891B}"/>
              </a:ext>
            </a:extLst>
          </p:cNvPr>
          <p:cNvSpPr/>
          <p:nvPr/>
        </p:nvSpPr>
        <p:spPr>
          <a:xfrm>
            <a:off x="6795633" y="2581585"/>
            <a:ext cx="4749662" cy="385854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2E4E5CCB-04BB-4D2F-90D7-4FE4FC12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97"/>
            <a:ext cx="6533882" cy="6533882"/>
          </a:xfrm>
          <a:prstGeom prst="rect">
            <a:avLst/>
          </a:prstGeom>
        </p:spPr>
      </p:pic>
      <p:pic>
        <p:nvPicPr>
          <p:cNvPr id="18" name="Picture 17" descr="A picture containing doll, indoor, small, sitting&#10;&#10;Description automatically generated">
            <a:extLst>
              <a:ext uri="{FF2B5EF4-FFF2-40B4-BE49-F238E27FC236}">
                <a16:creationId xmlns:a16="http://schemas.microsoft.com/office/drawing/2014/main" id="{A5E14471-11D6-4507-932D-E3ABA5FD2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75" y="4397649"/>
            <a:ext cx="5540331" cy="2422820"/>
          </a:xfrm>
          <a:prstGeom prst="rect">
            <a:avLst/>
          </a:prstGeom>
        </p:spPr>
      </p:pic>
      <p:pic>
        <p:nvPicPr>
          <p:cNvPr id="7" name="Trai2" descr="A close up of a 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E979696-8242-4BDB-8C09-B9861CFBD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57" y="1388543"/>
            <a:ext cx="831797" cy="831797"/>
          </a:xfrm>
          <a:prstGeom prst="rect">
            <a:avLst/>
          </a:prstGeom>
        </p:spPr>
      </p:pic>
      <p:pic>
        <p:nvPicPr>
          <p:cNvPr id="9" name="Trai3" descr="A picture containing lamp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0223ECC0-EA43-4475-8912-E111EAE79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25" y="1604386"/>
            <a:ext cx="999691" cy="999691"/>
          </a:xfrm>
          <a:prstGeom prst="rect">
            <a:avLst/>
          </a:prstGeom>
        </p:spPr>
      </p:pic>
      <p:pic>
        <p:nvPicPr>
          <p:cNvPr id="11" name="Trai6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44FDEB1-E5EE-45A9-941D-1F3DF229A9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78" y="3196176"/>
            <a:ext cx="831797" cy="831797"/>
          </a:xfrm>
          <a:prstGeom prst="rect">
            <a:avLst/>
          </a:prstGeom>
        </p:spPr>
      </p:pic>
      <p:pic>
        <p:nvPicPr>
          <p:cNvPr id="13" name="Trai1" descr="A close up of a logo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DEBAC32E-9477-4C69-974A-74BBF0BF59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0" y="2341476"/>
            <a:ext cx="986327" cy="986327"/>
          </a:xfrm>
          <a:prstGeom prst="rect">
            <a:avLst/>
          </a:prstGeom>
        </p:spPr>
      </p:pic>
      <p:pic>
        <p:nvPicPr>
          <p:cNvPr id="14" name="Trai4" descr="A close up of a logo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283C8-5594-434C-B7DD-439165BA6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74" y="2440473"/>
            <a:ext cx="831797" cy="831797"/>
          </a:xfrm>
          <a:prstGeom prst="rect">
            <a:avLst/>
          </a:prstGeom>
        </p:spPr>
      </p:pic>
      <p:pic>
        <p:nvPicPr>
          <p:cNvPr id="15" name="Trai5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611CC857-FD4D-4F7C-8FEC-BDAF60D81B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70" y="3612074"/>
            <a:ext cx="831797" cy="831797"/>
          </a:xfrm>
          <a:prstGeom prst="rect">
            <a:avLst/>
          </a:prstGeom>
        </p:spPr>
      </p:pic>
      <p:pic>
        <p:nvPicPr>
          <p:cNvPr id="20" name="Picture 19" descr="A picture containing lamp&#10;&#10;Description automatically generated">
            <a:extLst>
              <a:ext uri="{FF2B5EF4-FFF2-40B4-BE49-F238E27FC236}">
                <a16:creationId xmlns:a16="http://schemas.microsoft.com/office/drawing/2014/main" id="{B0B47E9B-B695-46F1-80D1-DF87337317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7991" y="109671"/>
            <a:ext cx="4749662" cy="48974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CA6709-B2A5-439D-B886-5FC85EAA1742}"/>
              </a:ext>
            </a:extLst>
          </p:cNvPr>
          <p:cNvSpPr txBox="1"/>
          <p:nvPr/>
        </p:nvSpPr>
        <p:spPr>
          <a:xfrm>
            <a:off x="7541342" y="2771341"/>
            <a:ext cx="299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HelvetIns" panose="02040603050506020204" pitchFamily="18" charset="0"/>
              </a:rPr>
              <a:t>Luật</a:t>
            </a:r>
            <a:r>
              <a:rPr lang="en-US" sz="3600" dirty="0">
                <a:solidFill>
                  <a:schemeClr val="bg1"/>
                </a:solidFill>
                <a:latin typeface="UTM HelvetIn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HelvetIns" panose="02040603050506020204" pitchFamily="18" charset="0"/>
              </a:rPr>
              <a:t>ch</a:t>
            </a:r>
            <a:r>
              <a:rPr lang="vi-VN" sz="3600" dirty="0">
                <a:solidFill>
                  <a:schemeClr val="bg1"/>
                </a:solidFill>
                <a:latin typeface="UTM HelvetIns" panose="02040603050506020204" pitchFamily="18" charset="0"/>
              </a:rPr>
              <a:t>ơ</a:t>
            </a:r>
            <a:r>
              <a:rPr lang="en-US" sz="3600" dirty="0">
                <a:solidFill>
                  <a:schemeClr val="bg1"/>
                </a:solidFill>
                <a:latin typeface="UTM HelvetIns" panose="02040603050506020204" pitchFamily="18" charset="0"/>
              </a:rPr>
              <a:t>i</a:t>
            </a:r>
            <a:endParaRPr lang="en-GB" sz="3600" dirty="0">
              <a:solidFill>
                <a:schemeClr val="bg1"/>
              </a:solidFill>
              <a:latin typeface="UTM HelvetIn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A4970-1C2E-4E52-8023-6B2879FD7007}"/>
              </a:ext>
            </a:extLst>
          </p:cNvPr>
          <p:cNvSpPr txBox="1"/>
          <p:nvPr/>
        </p:nvSpPr>
        <p:spPr>
          <a:xfrm>
            <a:off x="7023344" y="3549978"/>
            <a:ext cx="4364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Program Files\Microsoft Office\MEDIA\OFFICE14\Bullets\BD14565_.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6388760"/>
            <a:ext cx="376238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1497 0.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00118 0.366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0194 0.42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05586 0.35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0312 0.25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2667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</p:spTree>
    <p:extLst>
      <p:ext uri="{BB962C8B-B14F-4D97-AF65-F5344CB8AC3E}">
        <p14:creationId xmlns:p14="http://schemas.microsoft.com/office/powerpoint/2010/main" val="3718308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1447479" y="4583579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Bree Serif" panose="02000503040000020004" pitchFamily="50" charset="0"/>
              </a:rPr>
              <a:t>Máy ảnh</a:t>
            </a: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311157" y="133687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634326" y="616383"/>
              <a:ext cx="72672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</a:t>
              </a:r>
              <a:r>
                <a:rPr lang="en-GB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1: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Thiết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nào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d</a:t>
              </a:r>
              <a:r>
                <a:rPr lang="vi-VN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ưới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đây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không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phải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là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thiết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đầu</a:t>
              </a:r>
              <a:r>
                <a:rPr lang="en-US" sz="2800" b="1" dirty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Bree Serif" panose="02000503040000020004" pitchFamily="50" charset="0"/>
                </a:rPr>
                <a:t>cuối</a:t>
              </a:r>
              <a:r>
                <a:rPr lang="en-GB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?</a:t>
              </a:r>
              <a:endParaRPr lang="en-GB" sz="2800" b="1" dirty="0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1447479" y="2954708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Bree Serif" panose="02000503040000020004" pitchFamily="50" charset="0"/>
              </a:rPr>
              <a:t>Hub</a:t>
            </a:r>
            <a:endParaRPr lang="en-GB" sz="3200" b="1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7481923" y="2954708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Bree Serif" panose="02000503040000020004" pitchFamily="50" charset="0"/>
              </a:rPr>
              <a:t>Máy in</a:t>
            </a:r>
            <a:endParaRPr lang="en-GB" sz="3200" b="1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7467279" y="4624458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Bree Serif" panose="02000503040000020004" pitchFamily="50" charset="0"/>
              </a:rPr>
              <a:t>Laptop</a:t>
            </a:r>
            <a:endParaRPr lang="en-GB" sz="3200" b="1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983" y="76200"/>
            <a:ext cx="1763555" cy="143827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53" y="276347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293221" y="3751426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RẤT TIẾC, SAI RỒI</a:t>
            </a:r>
            <a:endParaRPr lang="en-GB" sz="2800" b="1"/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293221" y="3751426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CHÍNH XÁC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2135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1930805" y="2626708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Bree Serif" panose="02000503040000020004" pitchFamily="50" charset="0"/>
              </a:rPr>
              <a:t>Bộ</a:t>
            </a:r>
            <a:r>
              <a:rPr lang="en-US" sz="2800" b="1" dirty="0" smtClean="0">
                <a:latin typeface="Bree Serif" panose="02000503040000020004" pitchFamily="50" charset="0"/>
              </a:rPr>
              <a:t> chia (Hub)</a:t>
            </a:r>
            <a:endParaRPr lang="en-GB" sz="2800" b="1" dirty="0">
              <a:latin typeface="Bree Serif" panose="02000503040000020004" pitchFamily="50" charset="0"/>
            </a:endParaRP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63557" y="170141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634326" y="616383"/>
              <a:ext cx="72672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 2: </a:t>
              </a:r>
              <a:r>
                <a:rPr lang="en-GB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Thiết bị nào có kết nối không </a:t>
              </a: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dây?</a:t>
              </a:r>
              <a:endParaRPr lang="en-GB" sz="2800" b="1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1930805" y="4481730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Bree Serif" panose="02000503040000020004" pitchFamily="50" charset="0"/>
              </a:rPr>
              <a:t>Điện</a:t>
            </a:r>
            <a:r>
              <a:rPr lang="en-GB" sz="2400" b="1" dirty="0">
                <a:latin typeface="Bree Serif" panose="02000503040000020004" pitchFamily="50" charset="0"/>
              </a:rPr>
              <a:t> </a:t>
            </a:r>
            <a:r>
              <a:rPr lang="en-GB" sz="2400" b="1" dirty="0" err="1">
                <a:latin typeface="Bree Serif" panose="02000503040000020004" pitchFamily="50" charset="0"/>
              </a:rPr>
              <a:t>thoại</a:t>
            </a:r>
            <a:r>
              <a:rPr lang="en-GB" sz="2400" b="1" dirty="0">
                <a:latin typeface="Bree Serif" panose="02000503040000020004" pitchFamily="50" charset="0"/>
              </a:rPr>
              <a:t> di </a:t>
            </a:r>
            <a:r>
              <a:rPr lang="en-GB" sz="2400" b="1" dirty="0" err="1">
                <a:latin typeface="Bree Serif" panose="02000503040000020004" pitchFamily="50" charset="0"/>
              </a:rPr>
              <a:t>động</a:t>
            </a:r>
            <a:endParaRPr lang="en-GB" sz="2400" b="1" dirty="0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8101571" y="2632282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Bree Serif" panose="02000503040000020004" pitchFamily="50" charset="0"/>
              </a:rPr>
              <a:t>Bộ</a:t>
            </a:r>
            <a:r>
              <a:rPr lang="en-US" sz="2200" b="1" dirty="0" smtClean="0">
                <a:latin typeface="Bree Serif" panose="02000503040000020004" pitchFamily="50" charset="0"/>
              </a:rPr>
              <a:t> </a:t>
            </a:r>
            <a:r>
              <a:rPr lang="en-US" sz="2200" b="1" dirty="0" err="1" smtClean="0">
                <a:latin typeface="Bree Serif" panose="02000503040000020004" pitchFamily="50" charset="0"/>
              </a:rPr>
              <a:t>định</a:t>
            </a:r>
            <a:r>
              <a:rPr lang="en-US" sz="2200" b="1" dirty="0" smtClean="0">
                <a:latin typeface="Bree Serif" panose="02000503040000020004" pitchFamily="50" charset="0"/>
              </a:rPr>
              <a:t> </a:t>
            </a:r>
            <a:r>
              <a:rPr lang="en-US" sz="2200" b="1" dirty="0" err="1" smtClean="0">
                <a:latin typeface="Bree Serif" panose="02000503040000020004" pitchFamily="50" charset="0"/>
              </a:rPr>
              <a:t>tuyến</a:t>
            </a:r>
            <a:r>
              <a:rPr lang="en-US" sz="2200" b="1" dirty="0" smtClean="0">
                <a:latin typeface="Bree Serif" panose="02000503040000020004" pitchFamily="50" charset="0"/>
              </a:rPr>
              <a:t> (Router)</a:t>
            </a:r>
            <a:endParaRPr lang="en-GB" sz="2200" b="1" dirty="0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8086927" y="4302032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Bree Serif" panose="02000503040000020004" pitchFamily="50" charset="0"/>
              </a:rPr>
              <a:t>Máy</a:t>
            </a:r>
            <a:r>
              <a:rPr lang="en-US" sz="2800" b="1" dirty="0">
                <a:latin typeface="Bree Serif" panose="02000503040000020004" pitchFamily="50" charset="0"/>
              </a:rPr>
              <a:t> </a:t>
            </a:r>
            <a:r>
              <a:rPr lang="en-US" sz="2800" b="1" dirty="0" err="1">
                <a:latin typeface="Bree Serif" panose="02000503040000020004" pitchFamily="50" charset="0"/>
              </a:rPr>
              <a:t>tính</a:t>
            </a:r>
            <a:r>
              <a:rPr lang="en-US" sz="2800" b="1" dirty="0">
                <a:latin typeface="Bree Serif" panose="02000503040000020004" pitchFamily="50" charset="0"/>
              </a:rPr>
              <a:t> </a:t>
            </a:r>
            <a:r>
              <a:rPr lang="en-US" sz="2800" b="1" dirty="0" err="1">
                <a:latin typeface="Bree Serif" panose="02000503040000020004" pitchFamily="50" charset="0"/>
              </a:rPr>
              <a:t>bàn</a:t>
            </a:r>
            <a:endParaRPr lang="en-GB" sz="2800" b="1" dirty="0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831" y="170197"/>
            <a:ext cx="1763555" cy="143827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00" y="370344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912869" y="3429000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RẤT TIẾC, SAI RỒI</a:t>
            </a:r>
            <a:endParaRPr lang="en-GB" sz="2800" b="1"/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912869" y="3429000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CHÍNH XÁC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25987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1759722" y="4371536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Máy tính bàn</a:t>
            </a:r>
            <a:endParaRPr lang="en-GB" sz="2800" b="1">
              <a:latin typeface="Bree Serif" panose="02000503040000020004" pitchFamily="50" charset="0"/>
            </a:endParaRP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63557" y="228600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634326" y="616383"/>
              <a:ext cx="72672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 3: </a:t>
              </a:r>
              <a:r>
                <a:rPr lang="en-GB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Thiết bị </a:t>
              </a: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nào d</a:t>
              </a:r>
              <a:r>
                <a:rPr lang="vi-VN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ưới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 đây là thiết bị kết nối mạng</a:t>
              </a:r>
              <a:endParaRPr lang="en-GB" sz="2800" b="1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7779522" y="2590800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Bộ chuyển mạch</a:t>
            </a:r>
            <a:endParaRPr lang="en-GB" sz="2800" b="1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1759722" y="2590800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Bree Serif" panose="02000503040000020004" pitchFamily="50" charset="0"/>
              </a:rPr>
              <a:t>Điện</a:t>
            </a:r>
            <a:r>
              <a:rPr lang="en-GB" sz="2400" b="1" dirty="0">
                <a:latin typeface="Bree Serif" panose="02000503040000020004" pitchFamily="50" charset="0"/>
              </a:rPr>
              <a:t> </a:t>
            </a:r>
            <a:r>
              <a:rPr lang="en-GB" sz="2400" b="1" dirty="0" err="1">
                <a:latin typeface="Bree Serif" panose="02000503040000020004" pitchFamily="50" charset="0"/>
              </a:rPr>
              <a:t>thoại</a:t>
            </a:r>
            <a:r>
              <a:rPr lang="en-GB" sz="2400" b="1" dirty="0">
                <a:latin typeface="Bree Serif" panose="02000503040000020004" pitchFamily="50" charset="0"/>
              </a:rPr>
              <a:t> di </a:t>
            </a:r>
            <a:r>
              <a:rPr lang="en-GB" sz="2400" b="1" dirty="0" err="1">
                <a:latin typeface="Bree Serif" panose="02000503040000020004" pitchFamily="50" charset="0"/>
              </a:rPr>
              <a:t>động</a:t>
            </a:r>
            <a:endParaRPr lang="en-GB" sz="2400" b="1" dirty="0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7779522" y="4412415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Bree Serif" panose="02000503040000020004" pitchFamily="50" charset="0"/>
              </a:rPr>
              <a:t>Máy in</a:t>
            </a:r>
            <a:endParaRPr lang="en-GB" sz="2800" b="1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443" y="171113"/>
            <a:ext cx="1763555" cy="143827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3" y="371260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605464" y="3539383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RẤT TIẾC, SAI RỒI</a:t>
            </a:r>
            <a:endParaRPr lang="en-GB" sz="2800" b="1"/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605464" y="3549238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CHÍNH XÁC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4252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1817223" y="4460582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Bree Serif" panose="02000503040000020004" pitchFamily="50" charset="0"/>
              </a:rPr>
              <a:t>Đặt vé tàu qua mạng</a:t>
            </a: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31297" y="153923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079827" y="616383"/>
              <a:ext cx="82577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 4: </a:t>
              </a:r>
              <a:r>
                <a:rPr lang="en-GB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Hành động </a:t>
              </a: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nào d</a:t>
              </a:r>
              <a:r>
                <a:rPr lang="vi-VN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ưới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đây</a:t>
              </a: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GB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không phải lợi ích mạng máy tính mang lại</a:t>
              </a: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7896878" y="2305377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>
                <a:latin typeface="Bree Serif" panose="02000503040000020004" pitchFamily="50" charset="0"/>
              </a:rPr>
              <a:t>Ch</a:t>
            </a:r>
            <a:r>
              <a:rPr lang="vi-VN" sz="2400" b="1" smtClean="0">
                <a:latin typeface="Bree Serif" panose="02000503040000020004" pitchFamily="50" charset="0"/>
              </a:rPr>
              <a:t>ơi</a:t>
            </a:r>
            <a:r>
              <a:rPr lang="en-US" sz="2400" b="1">
                <a:latin typeface="Bree Serif" panose="02000503040000020004" pitchFamily="50" charset="0"/>
              </a:rPr>
              <a:t> game ở cổng tr</a:t>
            </a:r>
            <a:r>
              <a:rPr lang="vi-VN" sz="2400" b="1">
                <a:latin typeface="Bree Serif" panose="02000503040000020004" pitchFamily="50" charset="0"/>
              </a:rPr>
              <a:t>ường</a:t>
            </a:r>
            <a:endParaRPr lang="en-GB" sz="2400" b="1" smtClean="0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1817223" y="2305377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ee Serif" panose="02000503040000020004" pitchFamily="50" charset="0"/>
              </a:rPr>
              <a:t>Học trực </a:t>
            </a:r>
            <a:r>
              <a:rPr lang="en-US" sz="2400" b="1" smtClean="0">
                <a:latin typeface="Bree Serif" panose="02000503040000020004" pitchFamily="50" charset="0"/>
              </a:rPr>
              <a:t>tuyến</a:t>
            </a:r>
            <a:endParaRPr lang="en-GB" sz="2400" b="1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7906710" y="4460581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ee Serif" panose="02000503040000020004" pitchFamily="50" charset="0"/>
              </a:rPr>
              <a:t>Các GV dùng chung </a:t>
            </a:r>
            <a:r>
              <a:rPr lang="en-US" sz="2400" b="1" smtClean="0">
                <a:latin typeface="Bree Serif" panose="02000503040000020004" pitchFamily="50" charset="0"/>
              </a:rPr>
              <a:t>máy in</a:t>
            </a:r>
            <a:endParaRPr lang="en-GB" sz="2400" b="1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97" y="314325"/>
            <a:ext cx="1524000" cy="124290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6347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RẤT TIẾC, SAI RỒI</a:t>
            </a:r>
            <a:endParaRPr lang="en-GB" sz="2800" b="1">
              <a:latin typeface="Bree Serif" panose="02000503040000020004" pitchFamily="50" charset="0"/>
            </a:endParaRPr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CHÍNH XÁC</a:t>
            </a:r>
            <a:endParaRPr lang="en-GB" sz="2800" b="1">
              <a:latin typeface="Bree Serif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1817223" y="4460582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>
                <a:latin typeface="Bree Serif" panose="02000503040000020004" pitchFamily="50" charset="0"/>
              </a:rPr>
              <a:t>Cáp quang</a:t>
            </a:r>
            <a:endParaRPr lang="en-GB" sz="2400" b="1">
              <a:latin typeface="Bree Serif" panose="02000503040000020004" pitchFamily="50" charset="0"/>
            </a:endParaRP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31297" y="153923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079827" y="616383"/>
              <a:ext cx="82577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 5: 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Mạng không dây </a:t>
              </a: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đ</a:t>
              </a:r>
              <a:r>
                <a:rPr lang="vi-VN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ược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 kết nối </a:t>
              </a: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bằng?</a:t>
              </a:r>
              <a:endParaRPr lang="en-GB" sz="2800" b="1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7804250" y="4624795"/>
            <a:ext cx="43237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Bree Serif" panose="02000503040000020004" pitchFamily="50" charset="0"/>
              </a:rPr>
              <a:t>Sóng</a:t>
            </a:r>
            <a:r>
              <a:rPr lang="en-US" sz="2000" b="1" dirty="0">
                <a:latin typeface="Bree Serif" panose="02000503040000020004" pitchFamily="50" charset="0"/>
              </a:rPr>
              <a:t> </a:t>
            </a:r>
            <a:r>
              <a:rPr lang="en-US" sz="2000" b="1" dirty="0" err="1">
                <a:latin typeface="Bree Serif" panose="02000503040000020004" pitchFamily="50" charset="0"/>
              </a:rPr>
              <a:t>điện</a:t>
            </a:r>
            <a:r>
              <a:rPr lang="en-US" sz="2000" b="1" dirty="0">
                <a:latin typeface="Bree Serif" panose="02000503040000020004" pitchFamily="50" charset="0"/>
              </a:rPr>
              <a:t> </a:t>
            </a:r>
            <a:r>
              <a:rPr lang="en-US" sz="2000" b="1" dirty="0" err="1">
                <a:latin typeface="Bree Serif" panose="02000503040000020004" pitchFamily="50" charset="0"/>
              </a:rPr>
              <a:t>từ</a:t>
            </a:r>
            <a:r>
              <a:rPr lang="en-US" sz="2000" b="1" dirty="0">
                <a:latin typeface="Bree Serif" panose="02000503040000020004" pitchFamily="50" charset="0"/>
              </a:rPr>
              <a:t>, </a:t>
            </a:r>
            <a:r>
              <a:rPr lang="en-US" sz="2000" b="1" dirty="0" err="1">
                <a:latin typeface="Bree Serif" panose="02000503040000020004" pitchFamily="50" charset="0"/>
              </a:rPr>
              <a:t>bức</a:t>
            </a:r>
            <a:r>
              <a:rPr lang="en-US" sz="2000" b="1" dirty="0">
                <a:latin typeface="Bree Serif" panose="02000503040000020004" pitchFamily="50" charset="0"/>
              </a:rPr>
              <a:t> </a:t>
            </a:r>
            <a:r>
              <a:rPr lang="en-US" sz="2000" b="1" dirty="0" err="1">
                <a:latin typeface="Bree Serif" panose="02000503040000020004" pitchFamily="50" charset="0"/>
              </a:rPr>
              <a:t>xạ</a:t>
            </a:r>
            <a:r>
              <a:rPr lang="en-US" sz="2000" b="1" dirty="0">
                <a:latin typeface="Bree Serif" panose="02000503040000020004" pitchFamily="50" charset="0"/>
              </a:rPr>
              <a:t> </a:t>
            </a:r>
            <a:r>
              <a:rPr lang="en-US" sz="2000" b="1" dirty="0" err="1">
                <a:latin typeface="Bree Serif" panose="02000503040000020004" pitchFamily="50" charset="0"/>
              </a:rPr>
              <a:t>hồng</a:t>
            </a:r>
            <a:r>
              <a:rPr lang="en-US" sz="2000" b="1" dirty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ngoại</a:t>
            </a:r>
            <a:endParaRPr lang="en-GB" sz="2000" b="1" dirty="0" smtClean="0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1817223" y="2305377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Bree Serif" panose="02000503040000020004" pitchFamily="50" charset="0"/>
              </a:rPr>
              <a:t>Bluetooth</a:t>
            </a:r>
            <a:endParaRPr lang="en-GB" sz="2400" b="1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8064700" y="2305376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ee Serif" panose="02000503040000020004" pitchFamily="50" charset="0"/>
              </a:rPr>
              <a:t>Cáp điện</a:t>
            </a:r>
            <a:endParaRPr lang="en-GB" sz="2400" b="1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97" y="314325"/>
            <a:ext cx="1524000" cy="124290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6347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RẤT TIẾC, SAI RỒI</a:t>
            </a:r>
            <a:endParaRPr lang="en-GB" sz="2800" b="1">
              <a:latin typeface="Bree Serif" panose="02000503040000020004" pitchFamily="50" charset="0"/>
            </a:endParaRPr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CHÍNH XÁC</a:t>
            </a:r>
            <a:endParaRPr lang="en-GB" sz="2800" b="1">
              <a:latin typeface="Bree Serif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1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3">
            <a:extLst>
              <a:ext uri="{FF2B5EF4-FFF2-40B4-BE49-F238E27FC236}">
                <a16:creationId xmlns:a16="http://schemas.microsoft.com/office/drawing/2014/main" id="{7CFB3CE6-B2B6-479F-BB38-9722A27C68C0}"/>
              </a:ext>
            </a:extLst>
          </p:cNvPr>
          <p:cNvSpPr/>
          <p:nvPr/>
        </p:nvSpPr>
        <p:spPr>
          <a:xfrm>
            <a:off x="7908985" y="2305377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Bree Serif" panose="02000503040000020004" pitchFamily="50" charset="0"/>
              </a:rPr>
              <a:t>Tiết</a:t>
            </a:r>
            <a:r>
              <a:rPr lang="en-GB" sz="2400" b="1" dirty="0" smtClean="0">
                <a:latin typeface="Bree Serif" panose="02000503040000020004" pitchFamily="50" charset="0"/>
              </a:rPr>
              <a:t> </a:t>
            </a:r>
            <a:r>
              <a:rPr lang="en-GB" sz="2400" b="1" dirty="0" err="1" smtClean="0">
                <a:latin typeface="Bree Serif" panose="02000503040000020004" pitchFamily="50" charset="0"/>
              </a:rPr>
              <a:t>kiệm</a:t>
            </a:r>
            <a:r>
              <a:rPr lang="en-GB" sz="2400" b="1" dirty="0" smtClean="0">
                <a:latin typeface="Bree Serif" panose="02000503040000020004" pitchFamily="50" charset="0"/>
              </a:rPr>
              <a:t> </a:t>
            </a:r>
            <a:r>
              <a:rPr lang="en-GB" sz="2400" b="1" dirty="0" err="1" smtClean="0">
                <a:latin typeface="Bree Serif" panose="02000503040000020004" pitchFamily="50" charset="0"/>
              </a:rPr>
              <a:t>điện</a:t>
            </a:r>
            <a:endParaRPr lang="en-GB" sz="2400" b="1" dirty="0">
              <a:latin typeface="Bree Serif" panose="02000503040000020004" pitchFamily="50" charset="0"/>
            </a:endParaRPr>
          </a:p>
        </p:txBody>
      </p:sp>
      <p:grpSp>
        <p:nvGrpSpPr>
          <p:cNvPr id="7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31297" y="153923"/>
            <a:ext cx="10728443" cy="1481590"/>
            <a:chOff x="865128" y="528171"/>
            <a:chExt cx="10728443" cy="1481590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079827" y="616383"/>
              <a:ext cx="82577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Câu</a:t>
              </a:r>
              <a:r>
                <a:rPr lang="en-GB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6: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Máy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tính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kết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nối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với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nhau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để</a:t>
              </a:r>
              <a:r>
                <a:rPr lang="en-US" sz="2800" b="1" dirty="0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:</a:t>
              </a:r>
              <a:endParaRPr lang="en-GB" sz="2800" b="1" dirty="0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sp>
        <p:nvSpPr>
          <p:cNvPr id="8" name="DA1">
            <a:extLst>
              <a:ext uri="{FF2B5EF4-FFF2-40B4-BE49-F238E27FC236}">
                <a16:creationId xmlns:a16="http://schemas.microsoft.com/office/drawing/2014/main" id="{FABAFF25-D404-4756-BA73-D89606E00BCC}"/>
              </a:ext>
            </a:extLst>
          </p:cNvPr>
          <p:cNvSpPr/>
          <p:nvPr/>
        </p:nvSpPr>
        <p:spPr>
          <a:xfrm>
            <a:off x="1707836" y="4460581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ree Serif" panose="02000503040000020004" pitchFamily="50" charset="0"/>
              </a:rPr>
              <a:t>Chia </a:t>
            </a:r>
            <a:r>
              <a:rPr lang="en-US" b="1" dirty="0" err="1" smtClean="0">
                <a:latin typeface="Bree Serif" panose="02000503040000020004" pitchFamily="50" charset="0"/>
              </a:rPr>
              <a:t>sẻ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các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thiết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bị</a:t>
            </a:r>
            <a:r>
              <a:rPr lang="en-US" b="1" dirty="0" smtClean="0">
                <a:latin typeface="Bree Serif" panose="02000503040000020004" pitchFamily="50" charset="0"/>
              </a:rPr>
              <a:t>. </a:t>
            </a:r>
            <a:r>
              <a:rPr lang="en-US" b="1" dirty="0" err="1" smtClean="0">
                <a:latin typeface="Bree Serif" panose="02000503040000020004" pitchFamily="50" charset="0"/>
              </a:rPr>
              <a:t>Trao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đổi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dữ</a:t>
            </a:r>
            <a:r>
              <a:rPr lang="en-US" b="1" dirty="0" smtClean="0">
                <a:latin typeface="Bree Serif" panose="02000503040000020004" pitchFamily="50" charset="0"/>
              </a:rPr>
              <a:t> </a:t>
            </a:r>
            <a:r>
              <a:rPr lang="en-US" b="1" dirty="0" err="1" smtClean="0">
                <a:latin typeface="Bree Serif" panose="02000503040000020004" pitchFamily="50" charset="0"/>
              </a:rPr>
              <a:t>liệu</a:t>
            </a:r>
            <a:endParaRPr lang="en-GB" b="1" dirty="0" smtClean="0">
              <a:latin typeface="Bree Serif" panose="02000503040000020004" pitchFamily="50" charset="0"/>
            </a:endParaRPr>
          </a:p>
        </p:txBody>
      </p:sp>
      <p:sp>
        <p:nvSpPr>
          <p:cNvPr id="9" name="DA2">
            <a:extLst>
              <a:ext uri="{FF2B5EF4-FFF2-40B4-BE49-F238E27FC236}">
                <a16:creationId xmlns:a16="http://schemas.microsoft.com/office/drawing/2014/main" id="{5FD65E5E-C018-48EA-8FDA-4E48B7BBD4E9}"/>
              </a:ext>
            </a:extLst>
          </p:cNvPr>
          <p:cNvSpPr/>
          <p:nvPr/>
        </p:nvSpPr>
        <p:spPr>
          <a:xfrm>
            <a:off x="1817223" y="2305377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Bree Serif" panose="02000503040000020004" pitchFamily="50" charset="0"/>
              </a:rPr>
              <a:t>Có</a:t>
            </a:r>
            <a:r>
              <a:rPr lang="en-US" sz="2400" b="1" dirty="0" smtClean="0">
                <a:latin typeface="Bree Serif" panose="02000503040000020004" pitchFamily="50" charset="0"/>
              </a:rPr>
              <a:t> </a:t>
            </a:r>
            <a:r>
              <a:rPr lang="en-US" sz="2400" b="1" dirty="0" err="1" smtClean="0">
                <a:latin typeface="Bree Serif" panose="02000503040000020004" pitchFamily="50" charset="0"/>
              </a:rPr>
              <a:t>nhiều</a:t>
            </a:r>
            <a:r>
              <a:rPr lang="en-US" sz="2400" b="1" dirty="0" smtClean="0">
                <a:latin typeface="Bree Serif" panose="02000503040000020004" pitchFamily="50" charset="0"/>
              </a:rPr>
              <a:t> </a:t>
            </a:r>
            <a:r>
              <a:rPr lang="en-US" sz="2400" b="1" dirty="0" err="1" smtClean="0">
                <a:latin typeface="Bree Serif" panose="02000503040000020004" pitchFamily="50" charset="0"/>
              </a:rPr>
              <a:t>thành</a:t>
            </a:r>
            <a:r>
              <a:rPr lang="en-US" sz="2400" b="1" dirty="0" smtClean="0">
                <a:latin typeface="Bree Serif" panose="02000503040000020004" pitchFamily="50" charset="0"/>
              </a:rPr>
              <a:t> </a:t>
            </a:r>
            <a:r>
              <a:rPr lang="en-US" sz="2400" b="1" dirty="0" err="1" smtClean="0">
                <a:latin typeface="Bree Serif" panose="02000503040000020004" pitchFamily="50" charset="0"/>
              </a:rPr>
              <a:t>phần</a:t>
            </a:r>
            <a:endParaRPr lang="en-GB" sz="2400" b="1" dirty="0">
              <a:latin typeface="Bree Serif" panose="02000503040000020004" pitchFamily="50" charset="0"/>
            </a:endParaRPr>
          </a:p>
        </p:txBody>
      </p:sp>
      <p:sp>
        <p:nvSpPr>
          <p:cNvPr id="10" name="DA4">
            <a:extLst>
              <a:ext uri="{FF2B5EF4-FFF2-40B4-BE49-F238E27FC236}">
                <a16:creationId xmlns:a16="http://schemas.microsoft.com/office/drawing/2014/main" id="{D51827E3-D311-4D54-991C-4549B03C708E}"/>
              </a:ext>
            </a:extLst>
          </p:cNvPr>
          <p:cNvSpPr/>
          <p:nvPr/>
        </p:nvSpPr>
        <p:spPr>
          <a:xfrm>
            <a:off x="7906710" y="4460581"/>
            <a:ext cx="3802878" cy="94858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Bree Serif" panose="02000503040000020004" pitchFamily="50" charset="0"/>
              </a:rPr>
              <a:t>Thuận</a:t>
            </a:r>
            <a:r>
              <a:rPr lang="en-US" sz="2000" b="1" dirty="0" smtClean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lợi</a:t>
            </a:r>
            <a:r>
              <a:rPr lang="en-US" sz="2000" b="1" dirty="0" smtClean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cho</a:t>
            </a:r>
            <a:r>
              <a:rPr lang="en-US" sz="2000" b="1" dirty="0" smtClean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việc</a:t>
            </a:r>
            <a:r>
              <a:rPr lang="en-US" sz="2000" b="1" dirty="0" smtClean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sửa</a:t>
            </a:r>
            <a:r>
              <a:rPr lang="en-US" sz="2000" b="1" dirty="0" smtClean="0">
                <a:latin typeface="Bree Serif" panose="02000503040000020004" pitchFamily="50" charset="0"/>
              </a:rPr>
              <a:t> </a:t>
            </a:r>
            <a:r>
              <a:rPr lang="en-US" sz="2000" b="1" dirty="0" err="1" smtClean="0">
                <a:latin typeface="Bree Serif" panose="02000503040000020004" pitchFamily="50" charset="0"/>
              </a:rPr>
              <a:t>chữa</a:t>
            </a:r>
            <a:endParaRPr lang="en-GB" sz="2000" b="1" dirty="0">
              <a:latin typeface="Bree Serif" panose="02000503040000020004" pitchFamily="50" charset="0"/>
            </a:endParaRPr>
          </a:p>
        </p:txBody>
      </p:sp>
      <p:pic>
        <p:nvPicPr>
          <p:cNvPr id="12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97" y="314325"/>
            <a:ext cx="1524000" cy="1242905"/>
          </a:xfrm>
          <a:prstGeom prst="rect">
            <a:avLst/>
          </a:prstGeom>
        </p:spPr>
      </p:pic>
      <p:pic>
        <p:nvPicPr>
          <p:cNvPr id="16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6347"/>
            <a:ext cx="1876816" cy="1037979"/>
          </a:xfrm>
          <a:prstGeom prst="rect">
            <a:avLst/>
          </a:prstGeom>
        </p:spPr>
      </p:pic>
      <p:pic>
        <p:nvPicPr>
          <p:cNvPr id="18" name="HOME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79F3F8D-8067-474E-97C8-60C845002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1" y="5752739"/>
            <a:ext cx="851917" cy="850393"/>
          </a:xfrm>
          <a:prstGeom prst="rect">
            <a:avLst/>
          </a:prstGeom>
        </p:spPr>
      </p:pic>
      <p:sp>
        <p:nvSpPr>
          <p:cNvPr id="20" name="SAI ROI">
            <a:extLst>
              <a:ext uri="{FF2B5EF4-FFF2-40B4-BE49-F238E27FC236}">
                <a16:creationId xmlns:a16="http://schemas.microsoft.com/office/drawing/2014/main" id="{77F157A5-09EB-43EA-BD8D-59F7AD814385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RẤT TIẾC, SAI RỒI</a:t>
            </a:r>
            <a:endParaRPr lang="en-GB" sz="2800" b="1">
              <a:latin typeface="Bree Serif" panose="02000503040000020004" pitchFamily="50" charset="0"/>
            </a:endParaRPr>
          </a:p>
        </p:txBody>
      </p:sp>
      <p:sp>
        <p:nvSpPr>
          <p:cNvPr id="21" name="CHINH XAC">
            <a:extLst>
              <a:ext uri="{FF2B5EF4-FFF2-40B4-BE49-F238E27FC236}">
                <a16:creationId xmlns:a16="http://schemas.microsoft.com/office/drawing/2014/main" id="{5A84A767-EDF4-43C5-A395-EF31C944D084}"/>
              </a:ext>
            </a:extLst>
          </p:cNvPr>
          <p:cNvSpPr/>
          <p:nvPr/>
        </p:nvSpPr>
        <p:spPr>
          <a:xfrm>
            <a:off x="5662965" y="3429000"/>
            <a:ext cx="2091494" cy="119579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Bree Serif" panose="02000503040000020004" pitchFamily="50" charset="0"/>
              </a:rPr>
              <a:t>CHÍNH XÁC</a:t>
            </a:r>
            <a:endParaRPr lang="en-GB" sz="2800" b="1">
              <a:latin typeface="Bree Serif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31297" y="76200"/>
            <a:ext cx="10728443" cy="1481590"/>
            <a:chOff x="865128" y="528171"/>
            <a:chExt cx="10728443" cy="1481590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079827" y="616383"/>
              <a:ext cx="82577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Trò ch</a:t>
              </a:r>
              <a:r>
                <a:rPr lang="vi-VN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ơi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 ghép nối: Em hãy ghép tên mỗi thiết bị vào đúng hình ảnh của chúng</a:t>
              </a:r>
              <a:endParaRPr lang="en-GB" sz="2800" b="1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pic>
        <p:nvPicPr>
          <p:cNvPr id="8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97" y="236602"/>
            <a:ext cx="1524000" cy="1242905"/>
          </a:xfrm>
          <a:prstGeom prst="rect">
            <a:avLst/>
          </a:prstGeom>
        </p:spPr>
      </p:pic>
      <p:pic>
        <p:nvPicPr>
          <p:cNvPr id="9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624"/>
            <a:ext cx="1876816" cy="1037979"/>
          </a:xfrm>
          <a:prstGeom prst="rect">
            <a:avLst/>
          </a:prstGeom>
        </p:spPr>
      </p:pic>
      <p:pic>
        <p:nvPicPr>
          <p:cNvPr id="1026" name="ĐT" descr="Điện thoại Samsung Galaxy A02s 32GB Xa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5" r="23191"/>
          <a:stretch/>
        </p:blipFill>
        <p:spPr bwMode="auto">
          <a:xfrm>
            <a:off x="1794040" y="1752600"/>
            <a:ext cx="832906" cy="15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ộ chuyển mạch" descr="Thiết bị chuyển mạch Switch 8 port ruijie RG-S1808G - Camera giám sá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8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3" t="30960" r="2969" b="30014"/>
          <a:stretch/>
        </p:blipFill>
        <p:spPr bwMode="auto">
          <a:xfrm>
            <a:off x="4959647" y="2074294"/>
            <a:ext cx="2819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ộ định tuyến" descr="Bộ định tuyến AC11 1200Mbps 2.4GHz / 5GHz Bộ định tuyến WiFi Bộ định tuyến  không dây | Shopee Việt N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3375" l="250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68" y="1498710"/>
            <a:ext cx="1777898" cy="17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Máy in" descr="Nên mua máy in hãng nào bền và tốt nhất! &amp;gt; Cho thuê máy photocopy Thanh Bì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6" b="93265" l="6543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9" y="3448307"/>
            <a:ext cx="3203574" cy="21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Dây mạng" descr="RJ45 là gì? Chuẩn mạng RJ45 là gì? Cách bấm đầu dây RJ45 theo chuẩn -  Thegioidido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972" y="3929034"/>
            <a:ext cx="2556625" cy="1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MT xách tay" descr="Các tiêu chí đánh giá địa chỉ uy tín khi mua laptop cũ Hải Phò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8" t="10468" r="17552"/>
          <a:stretch/>
        </p:blipFill>
        <p:spPr bwMode="auto">
          <a:xfrm>
            <a:off x="5029200" y="3809999"/>
            <a:ext cx="2749847" cy="14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ĐT"/>
          <p:cNvSpPr txBox="1"/>
          <p:nvPr/>
        </p:nvSpPr>
        <p:spPr>
          <a:xfrm>
            <a:off x="2375973" y="5725443"/>
            <a:ext cx="31242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 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minh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đ tuyến"/>
          <p:cNvSpPr txBox="1"/>
          <p:nvPr/>
        </p:nvSpPr>
        <p:spPr>
          <a:xfrm>
            <a:off x="6194049" y="5725443"/>
            <a:ext cx="2242302" cy="4628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định tuyến</a:t>
            </a:r>
          </a:p>
        </p:txBody>
      </p:sp>
      <p:sp>
        <p:nvSpPr>
          <p:cNvPr id="11" name="TextBox laptop"/>
          <p:cNvSpPr txBox="1"/>
          <p:nvPr/>
        </p:nvSpPr>
        <p:spPr>
          <a:xfrm>
            <a:off x="6118776" y="6320134"/>
            <a:ext cx="24384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 tay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máy in"/>
          <p:cNvSpPr txBox="1"/>
          <p:nvPr/>
        </p:nvSpPr>
        <p:spPr>
          <a:xfrm>
            <a:off x="9870166" y="6318911"/>
            <a:ext cx="1308103" cy="4628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in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chuyển mạch"/>
          <p:cNvSpPr txBox="1"/>
          <p:nvPr/>
        </p:nvSpPr>
        <p:spPr>
          <a:xfrm>
            <a:off x="9253839" y="5725443"/>
            <a:ext cx="2540758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chuyển mạch</a:t>
            </a:r>
          </a:p>
        </p:txBody>
      </p:sp>
      <p:sp>
        <p:nvSpPr>
          <p:cNvPr id="15" name="TextBox dây mạng"/>
          <p:cNvSpPr txBox="1"/>
          <p:nvPr/>
        </p:nvSpPr>
        <p:spPr>
          <a:xfrm>
            <a:off x="3109540" y="6318912"/>
            <a:ext cx="1668613" cy="4628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mạng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6407 1.48148E-6 C -0.09284 1.48148E-6 -0.12813 -0.10023 -0.12813 -0.18125 L -0.12813 -0.36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0185 L -0.16719 -0.00185 C -0.2444 -0.00185 -0.33932 -0.10394 -0.33932 -0.18542 L -0.33932 -0.3675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0.13438 1.48148E-6 C 0.1944 1.48148E-6 0.26875 -0.10116 0.26875 -0.1831 L 0.26875 -0.3657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33437 -2.59259E-6 C -0.48398 -2.59259E-6 -0.66823 -0.03403 -0.66823 -0.06088 L -0.66823 -0.121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03528 -2.59259E-6 C -0.05117 -2.59259E-6 -0.07057 -0.03889 -0.07057 -0.0706 L -0.07057 -0.1407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5023 L 0.25846 -0.05023 C 0.3806 -0.05023 0.53112 -0.0831 0.53112 -0.10949 L 0.53112 -0.16851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6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AU HOI">
            <a:extLst>
              <a:ext uri="{FF2B5EF4-FFF2-40B4-BE49-F238E27FC236}">
                <a16:creationId xmlns:a16="http://schemas.microsoft.com/office/drawing/2014/main" id="{4558C87E-6BF5-4EB2-9E45-50990676F0BE}"/>
              </a:ext>
            </a:extLst>
          </p:cNvPr>
          <p:cNvGrpSpPr/>
          <p:nvPr/>
        </p:nvGrpSpPr>
        <p:grpSpPr>
          <a:xfrm>
            <a:off x="1431297" y="76200"/>
            <a:ext cx="10728443" cy="1422510"/>
            <a:chOff x="865128" y="528171"/>
            <a:chExt cx="10728443" cy="1481590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24F59817-D1DA-4789-9316-EAB1599DAE92}"/>
                </a:ext>
              </a:extLst>
            </p:cNvPr>
            <p:cNvSpPr/>
            <p:nvPr/>
          </p:nvSpPr>
          <p:spPr>
            <a:xfrm>
              <a:off x="865128" y="528171"/>
              <a:ext cx="10728443" cy="1481590"/>
            </a:xfrm>
            <a:prstGeom prst="flowChartTerminator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Bree Serif" panose="02000503040000020004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971468-5E77-4A15-87BF-26D75F144EAC}"/>
                </a:ext>
              </a:extLst>
            </p:cNvPr>
            <p:cNvSpPr txBox="1"/>
            <p:nvPr/>
          </p:nvSpPr>
          <p:spPr>
            <a:xfrm>
              <a:off x="2079827" y="616383"/>
              <a:ext cx="82577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Em 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hãy phân loại các thiết </a:t>
              </a: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bị d</a:t>
              </a:r>
              <a:r>
                <a:rPr lang="vi-VN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ưới</a:t>
              </a:r>
              <a:r>
                <a:rPr lang="en-US" sz="2800" b="1">
                  <a:solidFill>
                    <a:schemeClr val="bg1"/>
                  </a:solidFill>
                  <a:latin typeface="Bree Serif" panose="02000503040000020004" pitchFamily="50" charset="0"/>
                </a:rPr>
                <a:t> </a:t>
              </a:r>
              <a:r>
                <a:rPr lang="en-US" sz="2800" b="1" smtClean="0">
                  <a:solidFill>
                    <a:schemeClr val="bg1"/>
                  </a:solidFill>
                  <a:latin typeface="Bree Serif" panose="02000503040000020004" pitchFamily="50" charset="0"/>
                </a:rPr>
                <a:t>đây?</a:t>
              </a:r>
              <a:endParaRPr lang="en-GB" sz="2800" b="1">
                <a:solidFill>
                  <a:schemeClr val="bg1"/>
                </a:solidFill>
                <a:latin typeface="Bree Serif" panose="02000503040000020004" pitchFamily="50" charset="0"/>
              </a:endParaRPr>
            </a:p>
          </p:txBody>
        </p:sp>
      </p:grpSp>
      <p:pic>
        <p:nvPicPr>
          <p:cNvPr id="8" name="KHI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3686D02-1162-446E-8CF5-90EB70F43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97" y="236602"/>
            <a:ext cx="1524000" cy="1242905"/>
          </a:xfrm>
          <a:prstGeom prst="rect">
            <a:avLst/>
          </a:prstGeom>
        </p:spPr>
      </p:pic>
      <p:pic>
        <p:nvPicPr>
          <p:cNvPr id="9" name="NGUOI" descr="A picture containing indoor, doll, toy, sitting&#10;&#10;Description automatically generated">
            <a:extLst>
              <a:ext uri="{FF2B5EF4-FFF2-40B4-BE49-F238E27FC236}">
                <a16:creationId xmlns:a16="http://schemas.microsoft.com/office/drawing/2014/main" id="{91515191-F436-4603-8C41-6EE695C55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624"/>
            <a:ext cx="1876816" cy="10379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66800" y="4384746"/>
            <a:ext cx="5029200" cy="2509571"/>
            <a:chOff x="1066800" y="4384746"/>
            <a:chExt cx="5029200" cy="25095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20" b="100000" l="0" r="99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384746"/>
              <a:ext cx="5029200" cy="250957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26896" y="6161564"/>
              <a:ext cx="184714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TB đầu cuối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36062" y="4372607"/>
            <a:ext cx="5029200" cy="2509571"/>
            <a:chOff x="1066800" y="4384746"/>
            <a:chExt cx="5029200" cy="250957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20" b="100000" l="0" r="99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384746"/>
              <a:ext cx="5029200" cy="25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26896" y="6161564"/>
              <a:ext cx="184714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TB kết nối</a:t>
              </a:r>
            </a:p>
          </p:txBody>
        </p:sp>
      </p:grpSp>
      <p:pic>
        <p:nvPicPr>
          <p:cNvPr id="1034" name="Dây mạng" descr="RJ45 là gì? Chuẩn mạng RJ45 là gì? Cách bấm đầu dây RJ45 theo chuẩn -  Thegioidido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57" y="3260630"/>
            <a:ext cx="1518843" cy="7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Máy in" descr="Nên mua máy in hãng nào bền và tốt nhất! &amp;gt; Cho thuê máy photocopy Thanh Bì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6" b="93265" l="6543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73" y="1737928"/>
            <a:ext cx="2031890" cy="13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ộ chuyển mạch" descr="Thiết bị chuyển mạch Switch 8 port ruijie RG-S1808G - Camera giám sá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8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3" t="30960" r="2969" b="30014"/>
          <a:stretch/>
        </p:blipFill>
        <p:spPr bwMode="auto">
          <a:xfrm>
            <a:off x="3755133" y="2189667"/>
            <a:ext cx="1904932" cy="8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ĐT" descr="Điện thoại Samsung Galaxy A02s 32GB Xanh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5" r="23191"/>
          <a:stretch/>
        </p:blipFill>
        <p:spPr bwMode="auto">
          <a:xfrm>
            <a:off x="6020717" y="1737928"/>
            <a:ext cx="697260" cy="12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MT xách tay" descr="Các tiêu chí đánh giá địa chỉ uy tín khi mua laptop cũ Hải Phò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8" t="10468" r="17552"/>
          <a:stretch/>
        </p:blipFill>
        <p:spPr bwMode="auto">
          <a:xfrm>
            <a:off x="7141735" y="1905436"/>
            <a:ext cx="2046705" cy="10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ộ định tuyến" descr="Bộ định tuyến AC11 1200Mbps 2.4GHz / 5GHz Bộ định tuyến WiFi Bộ định tuyến  không dây | Shopee Việt Na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75" b="93375" l="250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175" y="1727307"/>
            <a:ext cx="1339208" cy="13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ắp Đặt Trọn Bộ Camera Vantech Giá Rẻ BEN-01VAN Giá Rẻ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96" y="2934971"/>
            <a:ext cx="1410739" cy="141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449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1367 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7799 0.4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4115 0.442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31198 0.43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4062 0.439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672 L 0.15365 0.2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7357 0.26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12016"/>
            <a:ext cx="53625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953791"/>
            <a:ext cx="2370138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5044153"/>
            <a:ext cx="2554287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4002753"/>
            <a:ext cx="2405063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10578"/>
            <a:ext cx="5011738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29497"/>
            <a:ext cx="5003800" cy="37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72403"/>
            <a:ext cx="23971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iv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84" y="6381750"/>
            <a:ext cx="969221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BACK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219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3759202" y="990603"/>
            <a:ext cx="4730751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Hướng dẫn về nhà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406400" y="1752603"/>
            <a:ext cx="113792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9144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vi-VN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9144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Internet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@"/>
            </a:pPr>
            <a:endParaRPr lang="en-US" altLang="vi-VN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vi-VN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7654" name="Picture 15" descr="div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 descr="jlgbo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2" y="1371600"/>
            <a:ext cx="247015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AutoShape 6"/>
          <p:cNvSpPr>
            <a:spLocks noChangeArrowheads="1"/>
          </p:cNvSpPr>
          <p:nvPr/>
        </p:nvSpPr>
        <p:spPr bwMode="auto">
          <a:xfrm>
            <a:off x="9374717" y="852488"/>
            <a:ext cx="17272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</a:pPr>
            <a:endParaRPr kumimoji="1" lang="en-US" alt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ình ảnh Váy đỏ Minh Họa Hoạt Hình Nhân Viên Xã Hội Nhân Viên Ngành, Nữ,  Nhân Viên Phục Vụ, Họa miễn phí tải tập tin PNG PSDComment và Vector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4" b="977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83" r="16331" b="3783"/>
          <a:stretch/>
        </p:blipFill>
        <p:spPr bwMode="auto">
          <a:xfrm>
            <a:off x="1600200" y="1600200"/>
            <a:ext cx="3733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81274" y="228600"/>
            <a:ext cx="5028926" cy="1371600"/>
          </a:xfrm>
          <a:prstGeom prst="cloudCallout">
            <a:avLst>
              <a:gd name="adj1" fmla="val -7325"/>
              <a:gd name="adj2" fmla="val 786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28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6b1ec0e24917-511707">
            <a:extLst>
              <a:ext uri="{FF2B5EF4-FFF2-40B4-BE49-F238E27FC236}">
                <a16:creationId xmlns:a16="http://schemas.microsoft.com/office/drawing/2014/main" id="{5857F3E8-428A-4995-85FB-87C101A1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76" y="1606533"/>
            <a:ext cx="424094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SONNE00003">
            <a:extLst>
              <a:ext uri="{FF2B5EF4-FFF2-40B4-BE49-F238E27FC236}">
                <a16:creationId xmlns:a16="http://schemas.microsoft.com/office/drawing/2014/main" id="{DC1000FD-DBA0-4DED-8A98-396954719B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2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AutoShape 6">
            <a:extLst>
              <a:ext uri="{FF2B5EF4-FFF2-40B4-BE49-F238E27FC236}">
                <a16:creationId xmlns:a16="http://schemas.microsoft.com/office/drawing/2014/main" id="{EBB5EDD2-4137-45EB-B019-AE684C519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7612" y="1958976"/>
            <a:ext cx="609600" cy="609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21FB2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1" name="AutoShape 7">
            <a:extLst>
              <a:ext uri="{FF2B5EF4-FFF2-40B4-BE49-F238E27FC236}">
                <a16:creationId xmlns:a16="http://schemas.microsoft.com/office/drawing/2014/main" id="{1BCBD457-C677-4ADC-97BC-9605AB49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220" y="4211638"/>
            <a:ext cx="685800" cy="6096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2" name="AutoShape 8">
            <a:extLst>
              <a:ext uri="{FF2B5EF4-FFF2-40B4-BE49-F238E27FC236}">
                <a16:creationId xmlns:a16="http://schemas.microsoft.com/office/drawing/2014/main" id="{9A3ACE9F-668C-4F5E-9017-D8A8D8FB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873" y="724686"/>
            <a:ext cx="609600" cy="457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FF00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3" name="AutoShape 9">
            <a:extLst>
              <a:ext uri="{FF2B5EF4-FFF2-40B4-BE49-F238E27FC236}">
                <a16:creationId xmlns:a16="http://schemas.microsoft.com/office/drawing/2014/main" id="{9E8FF456-19B7-4E60-A06D-ECFC938F4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220" y="2019300"/>
            <a:ext cx="609600" cy="4572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52234" name="Picture 10" descr="!danc_cl">
            <a:extLst>
              <a:ext uri="{FF2B5EF4-FFF2-40B4-BE49-F238E27FC236}">
                <a16:creationId xmlns:a16="http://schemas.microsoft.com/office/drawing/2014/main" id="{3BDE5264-19B4-4641-ACF4-14365FD15B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7665" y="19050"/>
            <a:ext cx="1476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AutoShape 11">
            <a:extLst>
              <a:ext uri="{FF2B5EF4-FFF2-40B4-BE49-F238E27FC236}">
                <a16:creationId xmlns:a16="http://schemas.microsoft.com/office/drawing/2014/main" id="{AE1D1086-7A97-470F-9CB9-75B9AB36B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3752056"/>
            <a:ext cx="685800" cy="6096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3A566400-C2B5-46C8-8F75-AE203725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209800"/>
            <a:ext cx="685800" cy="533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7" name="AutoShape 13">
            <a:extLst>
              <a:ext uri="{FF2B5EF4-FFF2-40B4-BE49-F238E27FC236}">
                <a16:creationId xmlns:a16="http://schemas.microsoft.com/office/drawing/2014/main" id="{2489D66F-585F-4380-9364-DC1B441DF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619" y="3447256"/>
            <a:ext cx="685800" cy="6096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2239" name="WordArt 15">
            <a:extLst>
              <a:ext uri="{FF2B5EF4-FFF2-40B4-BE49-F238E27FC236}">
                <a16:creationId xmlns:a16="http://schemas.microsoft.com/office/drawing/2014/main" id="{EA60FF56-C41E-4CB7-9379-5795E969B1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1338" y="3716338"/>
            <a:ext cx="12780962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85194" dir="17793903" algn="ctr" rotWithShape="0">
                  <a:srgbClr val="FFFF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66FDDC-FED4-434D-8DFD-B0E1FFAE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040" y="4913312"/>
            <a:ext cx="81974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MẠNH KHỎE, THÀNH CÔNG</a:t>
            </a:r>
          </a:p>
        </p:txBody>
      </p:sp>
    </p:spTree>
    <p:custDataLst>
      <p:tags r:id="rId1"/>
    </p:custDataLst>
  </p:cSld>
  <p:clrMapOvr>
    <a:masterClrMapping/>
  </p:clrMapOvr>
  <p:transition spd="slow" advTm="222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92 0.08148 C 0.33867 0.09004 0.53541 0.09398 0.73281 0.09398 C 0.66015 0.03055 0.55638 0.09722 0.46992 0.07847 C 0.45885 0.07315 0.43502 0.06944 0.43502 0.06967 C 0.41731 0.06111 0.38711 0.05717 0.36771 0.05393 C 0.30729 0.05555 0.24648 0.05301 0.18619 0.05995 C 0.17265 0.06157 0.15833 0.07222 0.1444 0.07523 C 0.13567 0.07916 0.13502 0.07708 0.14192 0.08148 Z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10" y="-7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-4.44444E-6 L -1.6625 -0.00833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1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nimBg="1"/>
      <p:bldP spid="52231" grpId="0" animBg="1"/>
      <p:bldP spid="52232" grpId="0" animBg="1"/>
      <p:bldP spid="52233" grpId="0" animBg="1"/>
      <p:bldP spid="52235" grpId="0" animBg="1"/>
      <p:bldP spid="52236" grpId="0" animBg="1"/>
      <p:bldP spid="52237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465138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756805"/>
              </p:ext>
            </p:extLst>
          </p:nvPr>
        </p:nvGraphicFramePr>
        <p:xfrm>
          <a:off x="601663" y="1771650"/>
          <a:ext cx="10720387" cy="4773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5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5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3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3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3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3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endParaRPr lang="en-US" sz="2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5" marB="45725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44" marR="91444" marT="45725" marB="45725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502">
                <a:tc gridSpan="2">
                  <a:txBody>
                    <a:bodyPr/>
                    <a:lstStyle/>
                    <a:p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u="sng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u="sng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b="0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800" b="0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14350" indent="-514350">
                        <a:buAutoNum type="alphaUcPeriod"/>
                      </a:pP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B.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8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 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D.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u="sng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5" marB="45725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38200" y="2687638"/>
            <a:ext cx="50117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=&gt;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5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=&gt;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=&gt;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,...                        =&gt;</a:t>
            </a:r>
            <a:endParaRPr lang="en-US" sz="25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95988" y="2654300"/>
            <a:ext cx="5368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ghe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5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5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94518" y="6019800"/>
            <a:ext cx="487363" cy="485775"/>
          </a:xfrm>
          <a:prstGeom prst="ellipse">
            <a:avLst/>
          </a:prstGeom>
          <a:noFill/>
          <a:ln>
            <a:solidFill>
              <a:srgbClr val="7030A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228600" y="152400"/>
            <a:ext cx="2057400" cy="1295400"/>
            <a:chOff x="-112" y="541"/>
            <a:chExt cx="1392" cy="100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Picture 5" descr="Hoc_nho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" y="541"/>
              <a:ext cx="1392" cy="1004"/>
            </a:xfrm>
            <a:prstGeom prst="roundRect">
              <a:avLst>
                <a:gd name="adj" fmla="val 45581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rang_bia_SGK_Toan_lop_9_tap_1_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06587">
              <a:off x="577" y="1129"/>
              <a:ext cx="146" cy="2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6531679" y="5620555"/>
            <a:ext cx="487363" cy="485775"/>
          </a:xfrm>
          <a:prstGeom prst="ellipse">
            <a:avLst/>
          </a:prstGeom>
          <a:noFill/>
          <a:ln>
            <a:solidFill>
              <a:srgbClr val="7030A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  <a:defRPr/>
            </a:pPr>
            <a:endParaRPr lang="en-US" altLang="en-US" sz="18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246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GP News :. | Phê duyệt nhiệm vụ lập Quy hoạch mạng lưới đường bộ | BÁO  ĐIỆN TỬ CHÍNH PHỦ NƯỚC CHXHC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8004175" cy="526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8F64B1A8-7FFA-48C9-96E7-45AF4306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39725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vi-VN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phố</a:t>
            </a:r>
            <a:endParaRPr lang="en-US" altLang="en-US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12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l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022"/>
            <a:ext cx="4800600" cy="643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hiều lợi ích khi đưa vào khai thác đường hàng không song song trục Bắc-Nam  | Cục hàng không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3022"/>
            <a:ext cx="4419600" cy="643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0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vca1-1.fna.fbcdn.net/v/t1.18169-0/p526x395/11836750_1688027258095006_2568820152487868774_n.jpg?_nc_cat=109&amp;ccb=1-3&amp;_nc_sid=730e14&amp;_nc_ohc=Nbj2g4UpYJgAX9vKtaO&amp;_nc_ht=scontent.fvca1-1.fna&amp;tp=6&amp;oh=8ba40d4adc6a9f720fe5577b24d2437f&amp;oe=60E459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89705"/>
            <a:ext cx="8382000" cy="555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5326" y="152400"/>
            <a:ext cx="8765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THỦY NỘI ĐỊA KHU VỰC </a:t>
            </a:r>
            <a:r>
              <a:rPr lang="en-US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09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y hoạch tổng thể cấp nước thành phố Hà Nội giai đoạn đến 2030 và tầm nhìn  đến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285"/>
            <a:ext cx="8153400" cy="60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19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angluongsachvietnam.vn/userfile/User/thanhtam/images/2020/6/17/luoi-dien-500kv-202006171312574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0824"/>
            <a:ext cx="8629650" cy="605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98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06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họn lại nhé&quot;/&gt;&lt;property id=&quot;10068&quot; value=&quot;Chúc mừng em đã trả lời đúng&quot;/&gt;&lt;property id=&quot;10069&quot; value=&quot;Rất tiếc em trả lời chưa đúng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Hãy chọn một đáp án rồi tiếp tụ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toancau\Desktop\elearning\ghi âm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0&amp;quot; IsItalic=&amp;quot;0&amp;quot; IsUnderline=&amp;quot;0&amp;quot; FontSize=&amp;quot;44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33514PHOTO" val="/9j/4AAQSkZJRgABAQAAAQABAAD/2wBDAAMCAgMCAgMDAwMEAwMEBQgFBQQEBQoHBwYIDAoMDAsKCwsNDhIQDQ4RDgsLEBYQERMUFRUVDA8XGBYUGBIUFRT/2wBDAQMEBAUEBQkFBQkUDQsNFBQUFBQUFBQUFBQUFBQUFBQUFBQUFBQUFBQUFBQUFBQUFBQUFBQUFBQUFBQUFBQUFBT/wAARCALRAt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5ke+8uNVUfMCAc02ZVuJYmGTjqo70g0md3ZpeR2z1q7ZyxJP5W1lcAAZXjrXOmRdkJtSlvuAP0xQli5CkKT61sTP5QRWCup5DVHHJ5UhI4TgsB2qk7AjMuQbCZFyAG+U0sEAkK5b/AGqt6pbpGGkd1ycMGz61VtpEizK7KIwvOaX2QJrdFjuFUPkAqxz6elee+NPEMMZnt0+UsduPSuk1HxNZ2EU7+cGVwTGR1JryHVtQbULqS6bGC3Ge9JMEV3uSgYEnex5NZ13GIS0u7JbrUNzczSy4Q8Z600wvOwy3yntRECFGa6YhRgLSSR+WucZxV4wiJCq4G49abHCJSyscLQBXiRJgXQEOOwqXEsDKR8o+7TZo/sIaWI5UcEH0qzDex3NvjaCT8wzS6FIuQyB7faRht26s7VbfzljjX5WBqZZtowDyKQSK19blmADHrnpVWGah0M6doLybvmjG7ae9bGk6RLqWhR3crmIoPTg1nX9hcX2pR2TzsUYZCr0NelaUtlp2iRWc7IFC4IakQVfhrp/2K6E8nLSHGT6V6K91mVURcYbnjiud8EWCTvdAEGKF/kI6YNdebN451UsGVhu2joK2gjORBdsu3BzvPzbe1ZEsjo+wAKPvGt26iVDluAq4ArOmty8pIA2n5QDTsZIoJeTw2zwqQQdrLntWpd3un6j4fitLpmjuV4BHrTtN8JXmr4ki2LGf4mrN1mybTtRNpcDlAG3etYyQzCuLFraMgtkKu0GqZ1B41WHZkVs3UvmJ5TKNo7ise72RFiR/wI1zs0g9CK3CDUWJz8ybTVmVNu4ocq3XNVY23zBxV+UxyRKD1HFFyjJukZgzA8GsW4BimJA/Gty4GFZTkKentWNdhsMQfl61mURpO0jbOuMsaZOGkk2BcDdu5pILtYJGJxjbgn1qYOSu5hwecig55OysKzeXEyjlfQ1n3KNKDnnHSrNw4zuL/hVWV8cgkgdMVVjmuZc9qGnVjzj5a09KzC44wSeDUDoS67Rj1rQsVKBS2Gqkgb0Nq0j3MxrRVwpXOVx0x2qjZsSMp1b1q/GGdWB/D3rbocTFh3ZYcfe3VYlkW2tppGOcDJqEbVyScMBnim6innaRebMD92fmapHDRnFJcR313AGYLmUMvPQ5puta6U1ueCcgALtDAVkWdncNewKnzPC6nbn7wrS8TeHrrUdTieNfKlYgEMePxrJ6HamrGHdxl2fBzg8V13hHxR/Z/wBniiiyVwS/cHtXPyaFd6ZIkc+HcnO1TnIrc8OR2NncSJco8csowrEcCs3KyMZPQ9j8RWwvfBT67OwU7Fk3f3V68fjXnHhvVIta8UaLHcxm2u4buKWOVTkOobPNdN8Q9cSD4P2Vpbvue4RYDg9SGOSfwrkPhzpsuu6po0EKebexusalOrAZ61lU+EKcLq51Xxh0eXxN8S/Eesx3UTRvKqkKeVULjFNZLbxGsYSZXnEHlFQfSuR+Jyax4a8a+I52jd7We6bc6cojEcqfSo/CE0mkxLOzESyHdknvVqmnTJceU7Hxl8T59b+GEXg67hWSKwcK3l9SF+6fwrxnQ9Hk1nxfpemWuSb26iiXI5A3LXot1YxPePPuCPc8Bm7Gtn9n3w0uq/tE+FbKa3KGOU3BOOCE+YH86cf3cHY6qeiPTv24be1vfiD4I8HQ3KpJo+jgyFjxkqMZr5Zj+0X0rWZUB4D5bEdCM8V6r+0p4rk8Z/tF+KdRiJe3tttmrY/hRcY/SuOGjNEqz20fMwVnx3NdFNfu0az1Ox8ESDxV4Jvfh3NMsE/nC/0ORzjfcjczRE99wLY9zXJ3PhjU9ai1BbWDyZrJT9pgcYMbDgjH51YjSxuNK02dbmS1vbSQt5i/ejlVuCfxOa7n4g6jLqltYeNdImS0m1JRY6xbrwHmGNso9nJwfwp3tuYNX+E5/StZj8C/D/wtdSKcvfuJR3AzzXKeII28M+J7xoJFuLeaRp4pO7K/JB/Ot/4x6RP4c0zSNG1WGW1u0gF0ilcbi3euKtbifxBcWyhTI+APm6Y96ZnKLS1Ol8KXFtZXCX8jZtpJh5ozjBPeveNP1q91bwTqmo2VqJt3+iwqh3FvfFeWwfCuVjayxXME1g7KJQpzsPcVo66mrfDpWOhX0kZR1ljiH3WUe1Y1HdWMLnp9p8IrCXwl4f8AFkaS2t4YGhuopTgRyhm7e9dN478a6h4u+HV14buZ7e1ksbOS4gyf9dtHA/DHFeDz/F/xF4zsLjZcNayMFEkacRlvp2q34OubrU5C985uJUi8t3bocHiphH7JJyPwv+HOvajbXMEZ8q3ulVpAw5Vh3Fe96FYaXD4dt9PBZpraLypXBxvPzZIrO0G/a0miWEmNVG0be4zS6hPHZ64bWMnzmQzFOhIrmxkW4aGkZXfMyKe807QtPnhDnoojYeobpXJTma9u59RVwxjGSoGMDsa6DUfCketwmQSMkysGUZ4rl01X+0IdQhKrb3lnmKeLOBMo6CvPpSlJ8rOhS5ke7/Dz9pnxH8E9HuNIsrSK5stVgEsyuOjdCVPuK+d9e8ZweIPEOoX72xs5JrprhIwcqNx5GanvvEH2vwi1vEzNMPkQvyyr6Cub0yOR4jFgHyxuLNXpuHNGzJktNTudW+JUmoeE5NOjjCbvvSD+L61maF8ULjRbaSzu7czW7wmISYIwSvykH2qHxFHpenwWMVpiR5FAnIPGfemXuu291pkOltbIfK3FZAOea5nh1HUVjh7eXzZpA42REcMPxro/hnq9rputTQsW3SgqZD02+lWNP0q2ltZYNnDrjcRyn0rGbwxd6JG48t2LHdFN0yPSqjFCM/VoH0bxDe7WEkU8rFWX+6e1QSSC0VBxtEgYgdj61HELye5e3mtpHcN8rkZxW5B8MtevY5NQnRYrDORg/MV+ldXLoB0NzqUlj4Og1VXQzB/L8sdfrXVeBfiPb2HheW7v4fkWRHYKeqbsH8cVwP8AZsr2T2/DxN+7XJ6N61f8EY0fW5dK1lRPp17C8bREcxybTgqawnh1IrkTPoD4yzf2F8PvDnirTyt7pD3ixfaom3LFHIWCFvxIB+teJz+PLGy13UQQ0ucAMPWvO7Pxl4l0jQtc8IG9mk8OzTlTbP8AMqMrbgV9Pur+VR21ygkCnDk8Fj3qHQUfdRXszqvGcg1R4NXt5AQ21WQdRinaLqllrd7b2N9KLUu6rI56Y3VU0dI7lGiK5A+Ykdq57xPAbOZJoGV4s7QwPf3pwp2diI7np/xn8R6R4gttJ8O6bcK1ro4xG+eZWbqc1xEOmyW0QywQEcEnk1yl4PsVzas//LUbgR2rptPtF1W1guJp5FZDho2449q6LWRs0x+iQDTLm7t5mK/JvTI4YdxXonhv4c3V7Z3t1Pt+y3MYCKv3mBHr61xXizUYitmsOCikfMOWxnGK6/QviJc2uhR6LPIqLBL50Uw4Y56KT7YrPlTZPKybRvgjaQ+Etf1+TVnia3UtFasn3wD0NeR3VwL92mQkEKMV6vL4/u9ctL/SY5NkE0fLkYy2fWvJDBJBO8XAUEjA7c1VjncWQhQ8bK3Ubcj1qpJGYY1YqcEjJHWtDzFIcgYYdaga7DHAUDHBotqTqV5RgbgfmbvUU8fmLVgvwQCo21BIXCt/EPShLlEhNm098+tNFszhgcKMrzT2dm2hcgHrmnyRSqnQso9q0W5SPoZ5lnlifgbh0Hb/ADipoYkkuioUOv3uetUZUW1mTglcduTVjTroGWaYjIKMBn8cV2nr+RX1GVbiMxIrLIp4x060un4uBMwO1lG11b0ph1DdGQYgj8HI71i6t4jj0i3uJJGwzL0H8Q9KdykV/EF/FbEmeQlFOFUHke9chqXjJLuzntY8rk/LID0PpXOajr9zq8k0sn7uNTgLntXOz3zhmSJc56sKLgS6vrcshUTMdsZwMVRmv0umVI+OA22g2810G3IRjrnoal0+xVIjODvOflJ6ilsAsUUY4HzfWhkEWT1I7U18ljxznqKSXdGG6BiO9EQIpHLkqOzZpUDPuAG2kWM7eDk+oqQOY0/2hQBO+lSSW7M3zA9TVUaa6Ql4jnacY9RU8+qzxWhVRlR1zVa31mW2j8w4bPOKAKguDIHCg7xwQexq5pun3GpEbYiV5AOMgc1XuL1ZpzOkO1nYbgveus8Cav8A2Pdz291HhZfmy3b0p3GlzCeHUay8RKl5KRIi4j3dCc9K7bxhZraQ28knBk64rhvHN3FB4h0+8hAdNys+PUNXWaxcy6/c27Jg24Acjrg0IbOu+GGoQQWuowCQOSVIyea7aC7LqpON2cZrlPD3h6zsXS+SJkPl7nz0ak+Hnie41/XtYt7mJI7eMkW5HO7mt1toYSOvlnWT5iOB3qpqEpQRjGOxxWjYGzW6FveB1RgQGHZvWqt3HFFcSxoxmBG5X7DnijZEGpZeMbPQdLjS4JjCHJwa5XW9fg8X3T3FpiMRqQWc8sayfE9kl/bTQysVjcHkdqzdBsza2KMjBgQDuHWudyui4xvqXlDOzIflA6k96ivLMNAwbB46VFd3YtV3AnrxzU9xOkkKTIR8wHFc8mWZWmgrIyjDjtmn3UzQoVAyw61lT3jWzSbDg9z0xVdbmR49yt5jt1yazuUi812blWyPaqdwI1DLuyfu4/Ch5HVlVT8pGSPeqdxIzSAKAzFuwpg3ZMghsGvJXwP3cWDk960JSY0VAOgqWIGCHaw2uV5PvUBlJPJAA7GqijgnK5BIsbjcB83vVNs7gV+6DVqVslucj0NRHczMAmPU+taEEAVpZPl4A/irStULbVI/EVSjRmPBwc9K1LRCuAy8e1NGcnoaNoFTaAc85q+i/NjOT61UtYh5ik8KMVoIA2doPA6HpVoxaT3G+UI9zN97Haob5Gk0S8APBTIB4qZQw5fBNV9UuFh0u4kc5QDkf7NHQatsc74L0sXpN22fLjbaSK2NW1Wz0fXYGvY2lW4TaPTPYmqngXVba307WFkzHC7BoS4wD9KyvFel6prtx+4tpJkjdQsijgCueRqkW9O0C6ufGVmsUgWCWcIDKcgBm5B9sV6d8RPBVppSmK0jM64VvNQfKhHYe1cl4bH2uW3jlbyrqB1WUdyBXqVj8U9Jj0+80wrFcPGyq+9QSB3rlqtx2JPDdV1SJdHj0+7jIWNmH4ndyK6z9ivTjN+0fo1mWM1urF9j9GwKf47+HkPiS0S58NXKy3CyFvs7HBZcHIFdL+xz4cvPDn7QuiXGoR/Z22shSXjHPY+9aSv7J97G9KStY5D4u602n/Hz4iaLMwbT7i/wYWGVBwOn51xmsFpLm2ht5FjWOYEnOMirf7Ql+0H7Qnj+QKfMbVJApPt/T5a5Ozu5b6PzbjBBODjqK66Sfs1fsjWauz1PXNC+16PGsbnzEHmgg8Guw/ZfvseJ9Q1+6QibRbKUJKP4iVxiuK8KX32nRp42cuIl4JPQHtU/hCa+8OeAPFd3aJKJJ5B5C4P7wBuRWVSDasTFWOQvtTm1rVtRv3jO+5maZ+OpJbrWr4KvrSPT5J7iQySRSsBGfrxWRqviZVRHs4l2XUSmQYwUccFar6Z5cFoz7MOx3HPGa1px5Y2Q9zp79dJa2uJ4IxHc3DMzRMeOa6H4T6hY6x4h0vw7qYV7O6nSCS2fq2XUAr/tAgGvLrO2n1W9lMe8rEMtj+EZ/wDr17l+x14Jj8Z/FyO4ukSRNOBeOR+sbKykN9ayry5Ee1luFVaqk9h//BQXy4fjbpGkwgsLDTUgcjknuD/KvMfAl5pljYXkjQG4k+VZFA+ZB7Cvrn/gph4TXwheeD/iBpVhHNPeWzWt/I65DAbfLb2IP86+RNL1mDUp49QeGKIEL9oSBcMR3+tXTfuamOaU4xq/u1ZHX/CrxjHZ63qOgjS5LqHUZVltGJyUI+9xWp8VNFutT0S7vdPkEd3pylpIscsg6/jWn8O9AsNK8daf4r0RkvoIEb5ZHwG4547GmeIvFcfiK21vUBb/AGaYtKZoR0xzXM5tM+btqeS/DnV4jE8EsSyPcNuMnpXoWmX1tY28kEQA3/eYdeteW/DYIs13PK6xQwow5OPm7YrqNBebVbohEKoQSXPQCutbXKaOsuvED2cm9DtRRgEH9avWWuJq/iOwu53DPJD5ccx4DH0Ncrqmny6itnYwfNJcMIsr1HNavxYkh8B6DodvaxiS4sriMTFerHJzn/vmpdpD5Xa6PQLMGNmDsFGeTXjfiTS9QtvFOqTlS0FxLvR07j3NerPMZ7eA7HQ3EYbHfJpmnx2CWN/pk00YlRG3JL1596w9nGL5hQlY8XndtPnQMzKD2Faltq1u0LBhhiu3KjkVia3fLa+JFswCWi5wx4wfSp9F1K0E8j3cOBkqCOOfWnY6G9C04Z45Dt+V23DFaGlPHOHjMIMyDPmj0qro9jdX1zIsCmWFmHlFR0/GrdxbT6Ws0cYZ5HJXIHIoa5hXNm3lhjtvN2lSg3OMdKrX3j+w1+OztkwBGNplI6D1rtYfBaX/AITtohL5eo3CqFK9WXHOfevHrrwPqHhm7uo/Ke6tEUt50a9PY1ywhZtiO/spNMudTRbP98zDk4p2seLTHanT4Zd0uSrqOq/hXM6N4ithoEUdpZmK7h+9c+pzXQW+l2WsR/2zHC0V26fNx+7dhxurphJlJXOFv9dk0/UIUYL9nVwCB1NdPeX1sscV+BvTKyBu4INcDLo2oNqszX8XkhGLKuc5Geua27PU1nWSwjVmGP4x07cVRolYofECWfw14wi1OzOdK12BbuOMjKHJww9uRWxDotnrOni7tYQkgU7lH3R71l+L4Zbz4ewbj5k+i3phyeojcs2K1PhrrUduIUfb5TptlDHtmr3NXsckF1fw7qbSRJLsU5xjKuPetXVbvSPEGmLNEr2mpBg8sQOEb3HvXUeL74+HtQKEG4gmwVAXcxB7CsvWfhtqmoWFtrNtYvbW1yT5aONrEjt70uU5oPU5DxW8Udnp92hAEcgjZfb1rVi8Vy6ldQWUUCiIAAFByR6mua8RWk504Rt+7KSYcSDkEV0vgxoLXTGuINklwf3ZkPYelW4ndyJo1LVIZ7qWCQBfLQnP+0K5KDxRc6reLGtsxiBKs2McDvXc+DvC9t4s1O5tLrV4dKaMea8jnjH9TT/FF9o+mXAttMSO8iUBBLGMc+4rD3UbKmki54QfTVSNr+Qm1i+Z41+8f84qPxjJoeraxFdaHYz2kG1VdpFwrEcZrI8JxWcutgajI0CzLiNegyT3rqPHmtR6T4c/s42wIkI8i4C8qQ3OfrWfMrmUqMXqcRdaHIu5ozuB5wKxJbOW33M0bBfcV2tlqP2PT7iQRb38tdnsaPAUh8ba1Z2ksQDAFmQjhsdj7UXMPqt3oziIoDsLKrfLzgjgmpREpyXAUejGvQfiLf6eurWWkw6R/Z06nEjg/K/0r2b4ffDT4SeJYrO21o3FpO8KtJOZOGk70lKx10svdR6Ox8ui2QgAMM54APWtC1txPIIRhieg7kelfS3jDwV8D/AHjWDTZNRluori33K0OW8p1bqx9CK5PxVpXgtPiZYxeH7iIaJ5UUjXB4IIzu/9BFWpHS8rSducz7zUEt5YGB+dVO49jzQNRW4W6hDCMPGWDKPun5ulZV1JDHH5hfcz/MR6H0rjBe6jDqDDzG2l8qB0C+ld5zF8eLv7I+eZ2kjjJUq4965/xJ4ittVjeSKZWQtnaD936Ua9q1s9vPE6oZWOSg45riLiUyoUiTap4wOgqBx2EuL37WZEgO0A84HWnQ2EikFu/PWo9MtvLnbhiD82K1Y5FnkVVUAjoD2oGiVLdIbXa7jJ5rKZhASoJAz1XtWhdl0DbhwOmO9ZsbBuMYz1BqyRjRlQzB8ruzzVfJmkVzgEdjUlwvmfulJIb0ppTYFYrgj1oWwEscRLKiAEHrg4qCPdc6gtqmMnqSeBSXlwrR7lYJjjiobFcI0pf943cUX0AvXibJGtB+9bPzbeaxXUxSPGVOF9RXX+GXttMu0vJgJgchwe59aTxRLZXwYWiCNW+Yt3zQBysUqmRUwS2etbrAzmEzA424Dg8nFZun6LLLaySoQXQHOas2VxJcQNHICGU4GKzZrBcqNDX9PEcdo4y8cq7s56VseFpLqC+s7eBmmS4O0qewrLW/S+0sQPxJF8ob2r2HwD4LhsdPgu3O93t96t3UnpWkFqS9jt54RBZW6MilREoP171z2l6NbeGY7zVV3R2qPl++3PetqSC+vdNPlEM0TAsSMkiq3iuw+1+AtUgtXPnSRbfJ/vNXQYXLM9+mpRQTwruicArIOd1ReW8UG9TuycEVzXwwiuLTwb9kl3me1c5RjllWuoiuStszPwMDg1lN6GZgakUdWWUE7uCB161Qto1tJPKYFExuXb2HpWncQPPK0iYwWx7ketMurYeWruMsMLgelYmkTJ1KGGe3YFTuz1FZ05eOy8sEphcBhWzdkQnaF3LWZeDzYmyeMVjIo5u4eW8mCE5C/K3uKfZIsH7sH5lPBPSor60lhlWWJiMLt2ioV1ALbkEASAfM1ZpjTsWppjC7MT+tW7C2EifamX5F+bnqaxIZRe3MMZIKM4BU9cV3/iWKCxigSEBcAcCnFXOWpM5+7mZZHDIAp7Hn1rOkIfccHB9OtWZ3Yvw3QZOe9VQxcliPumui3KcaZGELtwdwHGTUL/ADuVUgEfw1OoCsykbRTZEUuCMEjqaRrugt1BBJyWDZrWtGU4BB5HFZcUIywViG75HWteCEALyAR0Bq47GJp28Awqg5HUkmp4UZCynBWqsYYDcflXhf1qy88cQb5wSOMirjTciOUk2b+ACSfl49fWszxFEseh3av82RjA7jNTQ6vGkpUE7l/Kqd9K10zZOUbqo7V0KjpqONO5gx3scnh6KxVGxF90Ef1q3ouvappSBI5D5TYynWrNxpWwKExtGBknmmWxiRTEyuHU87uhp/V0zqUdCzd3Bub03sa/ZZnADFD/ABetQ2dqsGp/aWAkmI+fPerSRM8TqQSD029RWtpWhG8fe5+UDbz1q1hoFOnoVrLU5LO6MkD7GB5x0Faum+LLy11yx1aGUw3NqyurJ/Efes+60wWLScBlPQevWoLDTHkmAYkRsegroWGg1qiY0+Um+IdnpPxC1CXUr8NbarNKzyXEY5ct2b2rl7fwBZwK5S5kdT1JPNdNf2MgJCYAX5cVDFE6KFOWPqK0+rwUbGnTUoeG7GLw29ws1wZLe4zweor0nxl468P/APCkNH0jQLkHWob0vP8AJhiPXPpXFR2HmOrSR8ejim3Fk1tMCsURjxkjHWsZYZPVEpWPN9U1k3rs0lsYZg2CUXAY+tXNP1SLWLfylykkQ2txx9a7O4mga3bfZxMe/HJrOtNFsEaSS1fyWkUgo3TB6ip+rJLQ0Wpn+ErfVItcvI7eJmRIdr7OQwPNfUX/AAT/AFSXxF4qtTF+9tvNbcBg4OzA/MGvDvA0c3hK+NyMXULbQVz1Ga+t/wBifR7XUfG3iLVbWz+z/a3O4J9w4Qf+zV5OLg0rH2WTRXO5PZI9G/4KG2cbfAPwpqror2Ed7Ha3RkH3EkUgN9QwFflpqd3LozJYwSEtA/ll+mR61+wX7WnhNvH37Lfj7RGQGSztRqFuvfdCyt/MGvx21aN9VsrG6tImn3IschQdGAxzWdNXSaODNKXLv3PZfgakNvoeuyXl09rZXDYinz92QqRx6c1zPh7xp5MdzpF5iaZt8LXDHlxlsE+9Yl5rVxoHw8g0tXkjmnmWWRWGMYaszwv4Q1LxheOLEqmGDbnbALepq40+Zu58i46swlv5LK5W0ZSqpNlgfrXqninxYnhfwyHso1dpyFVxyOQetQaf8CX8bQavHpmtQp4r00M8ukzcPNgZPlnvnNcDoTXN3oes2N6H/cgBY36oQcEVo1ZGipq1z179nq5/t43WqX7Fk02My7iM5fnH/oIrB8UeIR4nWG9mlDJNqCM3+6H6flWp8Obe+8J/BbxC8ERa+uQVTy+SO4/nXIab4C1i80NbAwPbTMyzxb85Y96yluE0orQ9U134kaRd61Lb6beIxs0WUPjG7C8rWP4l1+01i5ttYglURXVuVYDghh615pqHw28U6HC17c6HdQwKwBuBGSMeuaNTvhbeGorcHbIDnnqtTsc6ikavhKyufFV1PrzWD6hFpMhMyg8PHnke9dfFoH/C0JnaytIdD02P/Xb2wSo+9j3rnfAvj9PCHgrULCzjU3M5bzC/ZT97Hrmqlnqt5cWT/vmhgPzAL8uaY5u/wnb6v4isfDdlaaF4dJdgwiNw3XceOK0tS0X/AIR+wUXU5a6TDTM3UHGeK8n1HUGhiS5j+R42V0fHIZeQ1THW9e8Rs80s7XEs53Ek9z1xWbFc7/wx4+2eIoLly8sdufmR+mexrR074kJcatrEl7YYsb0MEGciM+tcn4X0F2vZrV8ee0JUsPU9KnXwhdaNAftt4IlYHaHHyH/CpsaJqxj3oNnZ3MVrLGLUlmVu+C3Sva/h74lhT4ba0tjpkF/Lp1qCyPyWLDBI/GvEX8L3WpWssKXCb2J8tUP3/TFa+iaH438JeHbm/FlJFYIoWbafvDPAYU0i1JDdRXU7DR7W/u9GvJtPk/1hAO+IH+lYbW5R0v8ATpDdwZyDjDhd3Qj2r6b8FfHPw34+tpdPvIIbWRrVYza3SBMsFxxnvXmPxW+EV5Y2r+JfDJKSwL/pVhCOHRmOGX6AVso9y1LWzOFgVdas9etMMougk+PRuQDXLaDC9jrbWVwQApZeO/pW14G1M313e7gY7gwCPY3ByGbisjxQJo7az1wI6lZ2hl7Ec8H9Km2pr0PoPwDZ6dcRDUdYgSdbKUJAW5xkcZ9a0/GV3qvjD4q+AvC90Fi07zWuEhiOzehB+b2ryPwRr8/iDTJrFbg27BlkRR/GR2Ndd4G1ObxB8UI7+aR7mfS4SNxfmM9MA+lUjljFptnk/wAWIp/AvxJ13QdVsvt0Czs9vvOGaMk4OazrW70270VrLTVFnM8gkMcp5B9jXSftIeJbbxh8TnvBCtr9nhWHO7PmEdzWB8P4LaW4umuLcSCVMKzDhfpTZ1qdkZsdjdQSyJIDGCMh88D6HvXq3hbwXZXuiWV5ZBbiSUL5pIzhh3rh9PnNo8iXQE0cbEBD3X0r174f39tb+FJI9O/fATbtuPmRW7H6Vzy2H7VnOS6cb+4ksLqzAmtmwrhcFfm4Iqr4v0mS78MtC8bSGAblY9jXWXN5pGvXUCPrkNrqVx+7aCP/AFgHU/jiuz8daR4citdDh0fWItUt7+2MUpX7yOF4Y++etcE24O41UPJtP8C3i6PpVxKjIl9EHUEdR9axPh+r6R8R9QtI0IlgVowpONor0vQru5bwrpemXM7Sy2TOi88bQeMenSvM7HV4dN+Md/djEoZdhXORnoaqlNyvcvmNL4iWKXPxI8NwSsR56/vCR93PANdH4ljsLC2+z2syNPbyALtbn3Ncrrt5JffEyK8lzLFDAqrH6122s618MtM8JSTWdleP4nusF0Ziwz689BW7aNFUl0Zl2FvoduZb3UZA7yoVbdztODzXmA1dL6+uLiEOLVG2KcY4zxXS3EEuoyhbgCG3bBCk8kZ6VS123hm1RfDtjCIpHlRRjqQeT/WpQ/ayT+I1nmE0UbA5KjkmsnU/Gdr4ekV1svtkjH7hPAptjeNBqepaa3HlHbG4P3ga47xDDLBfsud7nBIP416YuUekD+KtWv79Y/KiLb2Uj7vsKoKiozImAAcGnW/iCbTkMES438scdarW1rPciVsg4+Y4oKRSvZv7NuWAlLn1Wohq5eTgHee9WDpgLyCQEse9Zj2hhdmBOe2e9UiS82p3EibH6L0OKYjFE83ecseauWdm9xGrBctgcCoNRsJVkigKtGZDwQOKm4FNr1UOFHzk5zTXuvMGSc1ZufCN3bShHfIJB/CtHU/BG2xs3sZdzlcS7j37Uy1E5yGA30+xT8oGWJ7mtC0jijl8stsGO/SmNp7aZAQXzJ/dB6VEozArSDBB7iruFjWktm+zsg4B7qax3L27YZmYZxuNSW96RI0e/jPQ9Kuz2iPGTndjrjmsykizpmr2tpaTK+d7L90dO9Z9tchpmZRgMxYg8YojiQKw24+gpktqSq87OQSwoGXlRBKHAwWxu96+mfBTxp4ftgX3HyVxnoa+a2hjSJdjM7YySa9y+FuqR3fhn7NNIHmtiu0DqynrVwdjKex6Np4+yyuyHaJF2le1JKsQdQiggfMy461LaxBYVUYIYbh7VXjj8+F5FbD7ypU+lb810cx5tBeT6D8W7uMPizuogpjHTPXNdZrISaNlQHf1YdM1B4o0COCaDUYgHuEXAbufaqVlq39pMHYfw4OeoNczdiuhArPDKjEnbtxgnvTL663hiBk4xVi5TLlXU4XBBPeqMeQGyN3PSsmwhdMzLqRwRuOT296o3D7k64rSu7cspbuO1ZUtu0isDjHWsWzYrPGJEZUzmse80hJpoBuIeRtmBxXQW6IhZm+VQPSsW+Z79XuIAQlnMkjH/ZzUqzZzylZHRJ4JGmmAzKUmG059Kl8Qz+ZIyrzjp+taur682qTBkXEewYP4Vz94TLK0hf5cdK64KyOByuZcpLfM/JqBsAtgHPpU02MkZ46VA0gGSB8wO2rYhzEMQM47/jURXBZQfmApw2sWONxqK5u47ePLD5s7RiixsldWLCOIm+YgYG7caRteC7sIpP8ACxrButSkvZQFTavAq/b2m9DltoXtit6dO5agi2msTXMLGWQgFug/3qsDVMDYuT6nsKz5LZFj27huNVEyjSKWO1sDHpXdCCSGoHR2txHI2ZGHHcU1Z1LOqnmsiKTYgQHg9aVX8p2cMX71oWoWRqrcyQNgnIODmnuzSSAOdyn7ox0qlbXBupVXbkflXaaDoI1C7RigdRg4NJGsI6FDSNLuBOzli2RkIRxXrl74UhstHtLiEhJJIg7L74qx4W+HgudShVlYxP0Hqa6H4h2baZaxW0eIZY48EHrTNuU8h1e2UAMw5U96xG1qCzdUbhiNwx2pdYlvLqZ2eTKDsPxrmktkmm3tIzMcrkmrjOxk0a8+tmeVii5z60RX0xRV2KHbkEdqzBGYDuzvA7ipstIGMeRn9avmJ5Ua7X8pVd5/hxwKiUfaN252IBzz6VRivCi7JM/72Kkg1GKaMqpAYHnAqrk8pdk0RXHmLInpnvTZtCiWMgplvXNR2qyCViJCygcLWmjSPFk8H3ouFiGzYKuwoV24GT3FetfAH49XHwc8UG4Nv9q0ubKTwgc43Lz9QK8tTdMqsUygyue9JPpRuLSQ21x9nuAN2D0Y+9ctWgqq1PWwmMeGeh+o+kfEzwh8Z/BviS10fUoJZL7SZYXtnb5kZkYEEem6vyb8C6Re+DrS40u/sx9oW6kGGXIIBxmtHwz461rwFfu+ZLRpQFa5gYgGtb+1E1Gc3LMXdizbm65avNeHlDbY2xuLhXirHB+PtT0u413MsJJjQZRTgfjWj4P1+xmsJTo6G2uip+SXoSo4rN+I3hBJL4ajFMEjuVUMp6ZFZfhPQ7iKcTecsUEAyWU9TWbTTPn3Z3ZueC/EOr2et3+oTWog1L5il1GMODtOR+NMt/Cq3bzXq3/kC6DSXEMo5Eh64PvVTUvFF158sNgqsiceYw6nmuisbWe6s4DL1kCt7d/8Khs5ZSdxPC2m3tqstvBqqtCu1pLdjy5zztr1fQ7+9tbc3Y8sWsK43SrkqR6V4D4ivp9PvVaCZoWgcMWU+jZ/pXpfxH+Jkl94ZsrHQ7dYnaJDczehx2rFkNPqaWt/tDyy6hbWc9lPcacLhFnYr8gAb5uO4xWr+1v8PfC6+L9Im0i1bTrPVrBLm2vbZcwl/wDnm4HTjvXn3hrxBZ6r4QvdPv7ZFvo0Aglxy+TyM101n4h/4Q/w9a22qzvqVleYjFteHf5WeMof4aOoLQ8YbS49CuhG5aaMkK7L6V3mr+Fi/hjTrq1njZM4cDAO3sPwrl/FFk+garcWE0bMGbzYZerGM/dFV7O7nitJka5YIeBGx/lUiuNv5Y/srhRu25AUc103w18MfbLm2mvGdIo+dqGsDQNHknhheVSkUsu0sffvXoXhxVs9QjtDIE8k5c56qKTJbdtD0rwz4d0x7O/ltY8OkoxK33h+NV/GWgxX2mzQ3aAusTYZentXO+GviHpunaNr9hJIWuvtoMSjq6V1Wr63DdqsDgoxh3bWPJFCVzLU85+FMKW+rrLep5kNq+8Meigdqv8Axt+OiytFo+jFXspJFaZsdTnla5HxB4kk0eyvNPsXWNrlmO72rzZZJbyQRrGZpD3AyTWyibwXVnqXxb1nS/GHjTw/d6Dbx2z/AGIRXBRQpc+prpvCvjDXfDt4i2EsmoK67ZbKf5sY3dM+1eR6Xps1s4v7g+UIjwW659K7yDV7qeSy1u2RrNJCIJblxjD54NUzpUkc74pjitfFM19BbvYzSFpBERgbvm4xWkHtPEvh+9tJsQSrEXKnB+dQzAj8a7/xb4btPEPhRraZ1kvtwdLwDBVj/SvOX+GF1b3ok0+8LPEnzq5+8PSkty1NM5Dwd4obw7cQXSoHuISrMjj5WI9a6vTfiBdPrV2+iwA6tq29JLeJeEjI7elcVf26R37Mi+XICVkiz0YHmu2+D2s2/hh/EWqS2qy3CW5aGVh93CnpRZFbnkOuT3UmpXKXjs9xG7KxY98816fbzrbeGdPFkFZ44gzL0JLda8tSRta1lpZjg3ErOx+pruXki020VTISYhtBz96k10Bov6xeW9vdQIz7GkHKnoGq9f8Aiq/0HQIk0SdIJriTazAfNx2+lec6revqtwZjkdlUGu68G+DHnt4LzVbnybZWDxQluc1jYzbPSvBnhLSWOjeLrq9iTU7WYPIFA2O7L82761r6holpq9u13oMyrNbXDSAoMLk/fUemaz/hN4b0+7tvEWIZWtmmVWWVvu9ckdqZ8NTb2PhvWkluRCPtF0yu7dgSq5/BRXFVhKXUIyua+h6Fc+MdDu0sLj7PfnO054DjtXlOneGpPBWu3Sa1lNVLYIk6EeoqHwT8T73wLeSz72mtxKzNAe/+1XQ/E3xPpfxLksNYt43sbpUKurn71RSjOGhopWMeK9a68So0DGe6f5URTwPeprjSpdC1V5NSAknB3k1zdrdtpl9HcROUmiZSD9Ks6h4rufFGuztMAqsAD9K6EjRMvXGqgxreBy04mJEA/uhuK9Q+H3w5ttd1f/hNNbuVtnmjzbQQtny2Hdh61474fuotL1C4N1Gs6j7uTmvVPD/iHS7Lwlfsk5SS4uI2jQnmMhSHA9j8v5UaxE5Hi2j3N1DfC8lLMG+8D39KqXl/9tv2lkOSDz+tdBbWIZoIUy6nb84pl34TAnbK7VbksB0r0TtMNTBJno2KmWf7IhEYGWPI9asXHhR45wkEhcMcAAdOafqGiHSFiM7Elu3pQJGZc3QtZwZU3RkdKr3zwXiqIxtYfMMdjUmuXUF3JAkI+VVwR3NSabo/lBpXIG7+FjS94ZNoVx9iUO6/dO0KR96rfiDXU1YRR+SIPKYFGHUVjXuoStPFFBGZPLcZKjIAqa7dHPnSHbjggUgNaxszqUzzPPtVUx8x7AVnWci3F26/aC0IfaDnjFMdGvLEeVIyFixwDjis3TdPumdoEPfrREFoT3lhEmrsFJkDc+tWvKtQCJk5HbFdZ4e8NR2iNPK484jv3qPVBYiTc0SKRwSO9UNGJHoemXsDOUwy9AhrLltI9LEhUM0LZzuGce9bklrDbs11byERn5tp4GadbX3mptKI6kMGVh1HpQUcjtEMbTq2+M8gjrVi3QXMUmFyHHAFddc+C7O+0mb7IhjdE3eWD0PPSuIsWl012jY4weQe3NAti6qMF8s9Pu13Hwvvo7G+BL4IyWyeq1wsPmX837vg/e/Wt7w9ENN8QW0c78St5ZP9aLkS1R9CWuqNcad9pjJMBO0MvWtuykS4sWVcAsN24+tcL4B1mO9updEUqFhcnf7dq7qbTVsXEe/dkdRTTOZqxRhYeY0dzFvIPGehPrWbPo2mpHcum63uC4YFDwTWlPPi1ViclTtDGud1V/NkZ43bCjlT3qWxGZdyyliGO8DnNZxeSFmfdkE9K0ZJEVVDMAT8pJqjd7NybP72axdjYry3DM2fxqmVDcjoetXLgBB1/AVXSEsQFI+bnn1rlmyZbGbrDvBYSugO77uRVDwKkl7rL6dkut/EUZD0BHOasHUrmx1J7e+hCQ7sjf0YV1Phh7OTXLbUtLtxIQPLZF7knpU81tTgq3Keo+VpSm1DAzxnY5B7ise5k44OfrW1480AaBrrpdq0epu3nyID8uDyoPpisORQyZJyew9K9GnJON0YFS54VVHHPzE96rvHjcQeatTuvzKBkDBFZl7drbGRmbCdgK1NYxuS3FzHbpljtbtWHdXpuZGAHG6qt3qjXE4LnI3YA9qekyBuF+Y962jHqdUYli3MiNn723kHFagmD45wzdazWvnRSq4A24PHSooppAykt93r711QtE15TSuoWDE/xLyMVSW88xmDghxxyKlgvyJ9jfxdG9KluFVyzEAburCtk0VYaGJG4Hj0qS1DMzFuQPlANMiiAwAd2QKvWEAklIc/LxSCxdsoD5iLjhupr1TwFbfYLqKd8TW7bVZM9K4TSbZbi6C9OAB716b4L02O3imiZtwXaQh9adzRI97to4tI0qK+jjw8S7gn+1t4NeJePfHlzq07T3MQFyMqSPqa9h1Eyx+ELS9DDEkKpIpP3cZ6CvAPGWlGW4DKdin5s56/eqU7ja0OD1PVHt4mO3zHdicf99Vzxv1iVWIILDcFq9eQyJeOJHyykgD/AL6rJjtWurwySgxpHnAPStDN6oWS+naL5H2huvFLF4gntSqO6y4w3A7c8VnX024ssMm4MeSKopuU/vc49aCLHZw+JoCyia33qeTtrStnstRViqiPjsea4ASSWbCRPnRuu6tfStSiidmOQzdCO1NOzJOptrO6sdzQyGRGOCp7CrcNzKWLHd6bSOlUdM11EKpOpcEffTtXR2WoWdwGU7SxUkHp+FaoDHj1u80+RtqrPET/AKsVbbxHYaggjw1rOFywY9/Y0ya0jO7GCu7O6n28dnfW7208QYqOJF4NICZmjvIPJmUPETgbv51k/wBjXuj6g5hcz2v3lGelXW0mWxO1JWdTxg+lTw3z2qbZlIBXCv6UNXjyi8zJ1YjWYDYygoU+YZPU1naf4P1GNrgLBLcwKNxiQE7h7Vu3OnrdF3kXoMhlqx4O+I+qeGJntdySKDsjZ1ztX+7muCrRutDB7GTBoKafPcg2rJazwgxswIKP83FS6VcyJZ+Q7EPAu0Z69a9Vl8cjUIoY9Q023ljZl3hE7HqaofGj4K29vbw+I/C1y3lbESS3zksWOAQfavMkuV2OZy11PEPElr5swG4bZSpLDtk81cl1rT7C1FlEpuZnXrngVneKNH1XwxL5Wr2rwx5BWVhgLnPFZelWMp1ZQEYqy5BIyMe9SrWBu+rNS5uLi1t0ltwBJGwcr1AGelbuoeLpfGd2I7y38mBYVjT0Vh3pNJtLe1vJ4LghhKNvPIB9aZPBFG+JbhEQHJ2DmiyYi5q3iOHWhaiaENJaxLEWxywFYF/r2mhFBs925vvqeQfWteTSrW9kN1ZXKkIuGP8AePoa5y98PxpOxmlPksdxC+vpRYpRO8sNRtbTTVLqGT5XCHucVkW2qT6prEjxLtdlzkenpVDXdRhtvIjjZS3kqOO3FYWha/cWF+0gIyuGOehHpWZfs0XpruSHWJJX+SYMO1bnizxZfy61pk0bO5todrMucNkVlX7xXF1FNu/4+CvPYV6PDNpQmtbS3SOdxDhpD3NUrIylBI8tGnTa/aTy+aFlt/U8le9WfCNzHpd39u3IRbqQQ3eruu6lZRazNaMq2l2Dt8xThXU9jXK3OnTT3H2KDJErANs6EZrZO+xS2PQNC02X4h6q1wU+z6ZEc7V4DmvWP7Dtb/QLvSbiNU0/yiMgYZGxwwx3Fcz4a1fTtC0SLS7WDzZQNxbPeu38LavFbQi4kA37s+Ww4465oMm2mcz8PtXsNe8HvoFxLnxDplz9jGDzPF/Cw78cV0Piv4cRTWgltJpba/jiKsUY4ZueCK4jxBpM3gzx7b/EvS/LXT570QyoBlYnY46ehr1S88QRahdtqCThkdsME5HqTUuyFKVmj5Z1zwy3gfVNCuNUc3Bumk+1rn7rZx+laPiSxHhrQNRmtSXgmXCEdNrV2/7Q+hW5vPD+qR/Pa3TNHIo5BZs8+xrh2kk1TwvqHhmZyZlUyWcjdWC9qNLno09UeW6TateXNrDGdrOQu4dRzXonizwlt0G3uLWX5of3cuT981zfgCxQ6g7yLteEE7T6iltdVvtR1K9spZWaCVjlSeFGetNjnuOtPB980SSkBU3AgHvWzeWeoTyWwklYQJ/AOgrUt5o0t47ITEFeEkzzmqM8t7aqZpmEluOpTqKRnuzqPC3jK/8ADnhzXbWI7heoFEjdUbI5FcO8lzdtb2CSysybiVVj8+eWzUd54seW2ESqsaBgc9zV7wPqf2Pxdps8qGSIuyyMR2NYuFxpcpkajExjeMpz3PpS2k07QLF951H4Vo61p8kVzc+XhlaY7snJI3daS1tBEg54NCp2KGGEQWvnyMD2AzVayZUu5ZgflZORVvXbCSK1XDbkYg8dqFs4W0OWQDbMpVdw6kd6i9ib2Of02/kk1aNGfKSnaR+ldbqepJZXa2ESiQjax29K4ttNvdOuFnNvJsByJdpI+ua3NLmW003UNSuCJZiwjXPXFVypom51X9qWnh64txcYYuM4BxtFc3qvjS7OqTG3f/Rd2GQjORmqfivOr3UGF/1YA3Z++PeorHQp4IWLDKuOGPOK6InqHW6frohht76Pa6OcMMdDWR4x8QLqBDlSgIxgVCYGsbNYfvIDuODVjWvDHkWNve+YXhcA7W7E0fZEiXwJpVnqDSG5j81FAYEdQTWv488DjT9Bl1K3uRbvGAyxOeGX/Gp/Delw6T4ZvdQuJ/ILqQF6Hj7teZ+IPFep+M51hlmZ7aM7Qq8ce9WlcZa0rW30rTpALYTvLyJPTNZ0iyygNKxRmbJAPWtCydbWIRFQTnaqmrFppB1a/RAduTnipSFcYknkWbSucADnHat/wZpyy2kt8zb1b5hnsay/ElmNKt5LViA5446mtTwxfeR4ZgiTDddw6EUkrDRp3OoEyLGBsUdwaxrxlmvuckEdabc3YThzgk5yKDKFXeG3HsKZZS1e+WOyeDPynhR6N61p6FHGunAuCXI69y1Z2oxQ3UIHKybgfatSNWhjjlUgBRwoNBWliytrfW7NKkrLHzwK5nW9NMm64iUlurAe1dDc6/IYWRAIz3OeTWFp97JNcSRsSCS2M9MelTzCsivoVxFb5YAOe4NWrh2m1K2ujkIjBh+dQWqwyTmJVEbhmDHpuFS3RIK2sakuBkY9KGyLHrfgy1OnaodTRc2t1DgOOxrvl1oblSVsHbw5rifh9DLd+Dmt4ztuIX3hH4yKtyaul5HJaTRGG5hOCw7ip5jGaudBJf2l1cfYxMBcZzsY4yPUVl+IY/sk8ZxkudpFYd/pq37RyEmO5iOYpg2Dj0q5JLLLEouWLSLgKxOcGobJSSKN4uSQxwB2qFAzDJOFHPFVZLi4kuHzGDGp2lz1NXIi5tnIwcY9qylJsobI67M9OlZ+qQfaLF1idlYcjZ1zSXl59nIBI54Cg9aWy37GKPhj0zxWfK2TKzOev7638R+HrDTftB/t1Z2RllGDt5wK2Yry/wDhrZWV5AEeeKZWdH5U/WsS48Matd6vLrJtlIt/3rSRdwO/1rCuNf1DxVdMgczbG+RPQVbp3Rz8lz1TxF4hb4o+IrzxBboiXLRoJLU9QwXBI+tc9td4pm2lNoyfWuZ8PX1zpWs2/m7o4zIqyqDnI7n613Xi+1t9K8VNFaXYkt7i3DnaO5Hf3rWC5I2JdPQ5pg8cRJ5wMZI4HXiuQ1fUN0hVfnGeSK6rxHq0VnpcsEZLzsfmHoR3rgJLwbWfaFz1Arpi7ouEbBNdJHKu4H8KvQ3SBMkcmsVpTIST92p0mRFGSSuOB3rsjsb2si9NqMrOyrnC9c96jiv52J3cY6VDK5bbgkMepFIzOdvy5HvVlFtb2QscjBzV231H5djnbk/crE81mbcAQfQ/WhJHLZPB9TSvYaR1CfKVYSZTrgVfsrqMSbd/zH1rnNPuDIURfmydp7Vtx2BXbKOW60+YpRO+8PviSMxYeRcELiu/8NmaXVLdidu8/PxXnfgqX7LqUNxIpMSY3D616XquqwaUqT24B2jcQvTn1pKRotDW8XeN7rT4Y7cM0ytuUAn7g9q8n1jxPeG4KSMXQfdXsPvVQ13xnf6jdl3hKRDcEOMgDmuWl8SyXbu7cEcYI6dauMrGci6ZZJbmSaXJctuXJ6VW1rUHSzFug2sVwSB1zmqjalIqsQA5PRSaqzanKrqXi3Mu0/N0288VundGTKcVtcRDco388qe9Kt2PMaKZGide7jrWpBfq7l1IX1XHSp7mOO/ZTIA/beBgmmiehVtrdbpQof6J1FTW+nyWtwA6ny2/ixSf2Y+nMs1nzHnO0muj0/VIdU04748SpuG01IIpwFIXaMSgsenpVyY/ZIC75Axw45Aqwvh2HVrMmEfZ51/iJ4rLuhd+HYWtr6JpLZvlMgGQK2Wwy9Ya4Y4mRsSo3ynac8UXkc0U0dzZSFht5T3rlWt5IZzc2rboc5CqelbOj+IkuXcKfLnQ8o3Q00wOw0LxBBrEZSX5Z41AYNwasXEQcMsmCueM1xWoWvnyG4iJt7nHJU/e+tauk+KlvbaKwvgY7yLgSN0louZPU1JL19FQ71aa0b5XIGWQeorI1OBIYGnt5POhYblcDGR6EVLeazLpjlJ/9S68bhkVXuLnyUDI261n/hP8NDSaIL/hzxp5ri2uRh1K4z0r01fGq3fw41zQZ5DFcGEmxu9/3GPQV4LeI0Momg6oc/Wtxdejm0wQMT83XJ+6fWvLr0r7GFSHVHqth4ii8ReAzpnjS3TUphEhS6Vf3igZCn3IxXnmladYw+I302OXdbPuSKYHl17fjWdZ659jTK3DPj5URjlR9KW9tIWa31OydomZlJjHOGB+Yj0zxXnNWZhbuVryzutOv72NZVuVjOAe+30qneeTdWzyx/MzHac9VPrVi4C/2jcXDTMkkoDFmPGcelULa2lnvZJ7IrcIRh0xgUbDWhn6ZqI0MSxkl7dm3Mmefwq+2pDUbtxCMW4APzVtN8MxcW6Xl7eC18w/LGF6Gnan4Oi8P6W91HKZIwMs6d/wrTc0jKxw2pSy+e7xoZEAx171Wtrd72UTKTEOm3NP1RJ9NR57WcSRMwfDDOKm0XU2v5E3oAcZZs8E5pOOhuv5jdjSG00weedwQZz3zWr4XuUh1G2cud0v3S3pXP6gWu8KijYTg5NLfXklnc6ZLCuViIBHapszOa5hfigkE/iJyJAkmFJx9Kg8L3UkEgmEhKRg4Jqp4xsr671l7uWM+Vc/MjL0GO1O06aOxtkid9u7kjNaR90FD3T1DwrauLW2vpAPMuJdiqeOC1dr4/8AEFr4K0eRpFUy7Nqx9CWPevCD48msdR0xEDTWto25kJ6n61B4h8WS+JtabU78vPFncsLt8oA6DFDIdO59CfCiSPxF8GL/APtK4WSymmkklEwyFKZ2j6jtWb4W1iPTLS106SYbJy0eWPJBzjmuS8LX51P4dGz+0fYbB5WmaNWxuOeR+Nc1ZXtreaxEjvcG0MgjjnGSI2P3ea5m7szdL3jqfiVrMd1pg0ppSJbG+3eUx59iPasbULaOPSRrCEiezUSBl6gH7wNWviBp2n3L/ad7pqUC+Syvx5ij+Inuferuk6M+ueCdSjiUvILcsGUdcA8Yq1q7HoUtEef6+YNNvo7+xG2O8Ab5emW60unwxBHljO64lPPvWdpPm614eOnHP2i3O6IHrjPIzXRWkFvpMMbSHfMqjp61dxSWpJZaRBa7571tm0bgFOeal1G4jgslmXElpcRnac859DVZ9dsPs0z3jEHso6muSu9cNy32eIeVBu+SMnOKSepCjbUdY2S3V6oYcb124rfu/EFrpKC3tIvOmBxkcYNTHwffaf4cj1OBWa6cCRIx/d7jHuK5WTUhqEonaMRSN1C9N1WO6Nq3v57q7XzP3e84Jz0rY0iSC/uiituiTcC3q3rXN2uj6xfWxntLR57ckDzFHf3rpvCmgGBEjmZoWY4IA71m2K5biBeSa3dFaJR96ssRJZXIgPzKSxwTwa6Z9D8qcruLqTyDS634ThvUj+zSYuIwx64rlqmLlqXrqLUYfAE93ZIksaqVaFlBGzvivGhcm4QQyDYhdd2Bx1r16C+a20cWU248gkZxnHWrmkeHfCPjGO+0y6ZdHvp4gYZ+qh88GsqNaztIzUtdTzaz0db/AEWKZpNm75S2fSpL6+WO0jsbQeYAuDKOcVNbabe2jnTmXbG5YKrDgc9RWq2lRaRpTR5iExO1j0zXqJXPbOdtDN80c+0+61tmV73ULTT1ImgMW4jOR8vtWBqVwbKBo+HnkHyKvP51Joiz6O5vImzclWXc3amkQZPxC8Ry3+pLp8TmOCH5WAPGan0CytLewlWHdPORuYKuSateGvhpqPjG/aSIGRZpf3kmOVzXvfgX4PWHgW0uFnuVurpxyCo4/Gr6A2eMeH/CMd9GrXKOryNnJHKr6Ct/TfDMeiag0wdnCjaI2HQ+tejnS4JZzLAuyNCcg+1c+620c88kn3SdvzHqKXQSPJPH1ks0KatBLvdZ9ssZP3T6j8qxo9bkS7Ro2KoQAygcGuh8YaRst7gwSM8RdnUHnGa5IREQZ24wnGKS1Q1odL5scqZJZgRkCk3RBcFzkdKx9PvPNhUs2GA21YlbePlOGHTNJaGiL16GSyYqRkfMGHTHpVmzv/8AR1UqW9u+aoW91HDGVPzL/Epqqb5orlfLyV7D8as1i1bUsyzFrnDbcknGPT0q9DaLGFk9G3MPWsOXzLy9VyCCPmArainxFtYliR071kvMhGVEXl1hwF2qxx+Fbh8Rw+G9YKrBvcJgN1xWZAWtpjKUw4P8VJNpsniLU1S3izJKuCQagh7Hqvg3XpXUu4Bglw6sBg12V7o9pqtz50GFuGUDcRw1cvo/hKbRfDtpGSzyg7STzip7nULrTpEiQEFccNWTZBlHV5IbyaxuUaKSFsbGHb1FaFnK+oF0YkbRgECreqJaa7AJZlVb0LtL9y1Nso2tbMAKS45LDqanoBWtLV8ybvu7txB71Ppmhz+I9ds9It3MZmfDyAZwKgjvX8xtykEnaPWu48D63o/hJWvri58nVi2QhXORjjFOEeY5pycU7HQeN/2WJNG8MTXdhqI1O8t181FHBKjrn3rzFtIs57Ke1Mwgv0jXY+flD+9ezW37S7Ts+mRaKZpTCwW7Y4B/CvIvDHh5vFHiS+vZ4Tbwu5aVe27PWu2nT6HNGbtqXfCPhufxPNb+HLa5hsr++IizKwAY9wPc15L8RPAWp/BL4oXek3Ue11QSbXHY9wO9XfHviy40rxA0Omyst1ptws1vcL94Mp3BgfqMV9Ha2/hX9pnwWnivXg9r4hWyW2+0RHGyQcMCPc81zVJqjvsaqpZHyo+oO+t2t3CFKSuHwvI/Kun8Uva3i/2jZSiK5hG2e1lPJG37wP8ASofFvwpuPhh4htG+1C702eLzo5B1BHavPri6kZ55GdiSxPJ+tVFqavFnRFprQj1fUXuZZG37c8CslmYhtxBHTpTZpDJI5JOCeKGfjAO4ZxiumETS2hKiqSBzV2O3UBSVB+tVkKxKrE8+lLcXwc4BC9s55roQ0WSoi3ZGAe3rUb3COQFPfjPaq4E1wdgy7/wsBnFXNP8AD9zez+WgJxznoKdy1TuQKXmbCJlieAetbNl4auLqNcREg4zk12Phn4Z3Oo3kY8spIwzG3b616jpvw2liSOJY/Mnx8+OKycrm8aLaPDrXw+0eowwEBY2G4sT830rqY9FMSrG2Wwdu4GvSrb4QT394rIgQ8ndjhRWpL8NDbqD5gcYyeOTU8xt7I4PTLJJtTtLKP90shVXcnoK9Iv7bTNPXasqyKV27UP3q52Xwq1q7FI2VyeGIq4vgzUfJExIdh/Ae9TcPZFPVNR0rS9MZVtUyVwBtz/eryXW7S1uN08KBGbLMq969J1LTZFk2XdttA4B9K4/xBpduu8xkjB5Q9BWkZGc6Ltc4eS3kg2919PWlSfIww4PGCKs3UhgxuUEKPlPpSR3lrPHtZcEdXzzXVFnJKPchNqXZmU7SOOBTi00Xybt4+mKVImhYNE3mLnvVrAnT5uJPWtUzKxPawrcxqN5EgHRuladtZmAOMhHxuzjrXPefcWjEsPMiHdetdDouoC52rIwkGMjPUCmiehLZ3c8bN1Tae3erkusiaKaC4XzY3GCrDis268y1m8yP97HuyR2psV8kzElQp7DsK0jsSYssP9kvObd8wnnZ1FQXcEN0PPtcC4GCyrxk1syWyXas8TqxwcoepqhPp32ZmlRfLLDlaoBun6lPHnzAZo16jHIp+oKk8geNvlPzDHUVHDcskoMYGfuuo6EetR3CfZt0oyY2O0p6UAXmvpZ7RYZnLxn7rNzimWeoNCDbTNwPu8ZFQQTqiEFsoegqvc74gzg7ozyvtUtitcuNIELqwxjG3PapLBGmzGrFifuk9qyLm4F3ArhsOBg5pmmag1ndqWcmJjtbP8P0rnqBJaHUy6fDbx7WnEdywyuedxz+ldp4V0u2HhM6rbutxJbPi9gcZKD1/wDr1wdxbrc7pYZDI7YJJPeodI1nU9Clvvstw0S3ERt7iIfdkj9xXkzVzglHU7HxvY6XLbprenqklntEckanJUnuK5Twhfwi7FnFv/enKs3aui+HEVnqLyabeHfavEVaJD09G+orW8P/AAyj068hur+6jsrRCdkjnBdc9PasSXoZHjXXt1zZWHmBRCwZkB61lKuu69IlhosMl1KUMnkYLbwOuB/SvRoPhf4X8ftczaXcStcWrFC6vnJ96d4C8RRfDm/gm0pi95Y3uZVl4IABDqD2yMnPtVR3DqeGx+WYHW8jeJmJiMZ45HBBH1FXdMhtYLQKqbMDGM/era+N8drJ481HVtLsvsWnahMLhLUNvELkZYZ92JP51zFreJFGAwCliCTWxsm1saDlLeMtuKxsxyh7VTuZFMRwT5a9Aaqa7q8UkMcSbifvErTdLuZb0qoT92O5oNdyZ/Es8FqbTd50f3gzj7v0rLnsReWpuBJhgdp5rWu9PhlLB3CH+FKxZo3tUaDcTDuqkOI62jUQheCw6lu4qawNm90Deb2iRvmWM9RVQaeRErifYmQue/WvQ9R+GuknwTca5ZazGbyMhDbZB3k8fUUnqM5rxN4ljvIYLLSFaCyiVRjoWI9a9P8ACN5Y6v4H+y2kCw+UpaQufusOhzXnul+DF1HTXjtLgSavCd01q/B2/wB4GltIn0hrjTJrp7VJky4X+KsnC60A6fx54kt9d8K6E6sI9RtWlhuHDA717cV0Hw015rWxQRyYZzt29chuua8yXwnaTQE2V6lwwb7rP0ra8H2s2l661u8gGBkkHIqeWxvBHKalNN4a8X3VzEpEcdyxKgdVLdPpXb3Olxyol7bf6RazjzUYdPcGq/jvSMJNehSVdQpGK5vTPEF74Vs0t5dzWcoyiOPu57imVZIytVtmmurm4J2qh4Q9B9K9D+F3ws/tGB/EGrIBpsS+ZGjfx465/CuX0u2TxVqSWgRnDHcQvG4ele765dS3Hhi00yxh+xRpCE8pxgZHr65qeazOSq7GclxazrBc2LCa3cZjDdFHTFeMfEPw5/YfiMmD5ba5HmIB/C3dQf1r2rwpp9t/wjQe2CgGUiWMdInH3gB6GuZ+IHhqbUdFZEjV5wfkz1z7GrjJdTnhJo4X4ceJtY0LUHFrc7bMkNLby/Mr+3tXrWhXmmeIr04g+yXiHcEByrD3rzWw8G6jo+nC6uLd1Zl3Ng5Jrc8N+IY54Fe2Qx3NucOSCNw96yk+xrfQ9Su/BJkZJIwCHAYgHjNZkvgbydRLTyMFZGAQ/wAWRWp4Z8VXFxbLBPIuByB3qzql288pfecKPvCuWTuc/U89n08RS3Udw2/amA3TnrXHeINLexInOGbP7okdetd54wxbWKuAHklbbuPX61xOoXTX8aQzDa8I3xhT37VzKGokb3jOWFZdMu4T+8hTa4UYBB9a5zWrOTVBubdz/AOpr0nxnpMcPgW4kuIBHcQFRG/dvauO0e2nkaG4nXsGC4r3Voe2cXo+hSXmqzJEHJiO0jrg1o+INPn0iFYJcRSygsu4cGuj+HEx/wCEj1xnjAQOCC3c5rY+LHh6XWrDS3jwghk3M69SG6g+1UBL8Kdaj0Dw+iAkzuxaQLXVpryzi4mVySf4W61yuj+HbbTkjEDlwACTnvW6miLG4u1f92PvKehqCSCDUJnimSRfLz1PrXB+KJ5ftS2yMREx+Zs8it/X/FEUjGCJlj2n7w7Vw+q6mLqdm3fMGwT6iq6FJEMpKxzBzuQjgGuAv9XeRXh2BQpPb3rr/t6zqylwGyV+lc/qmnRybnUfN61K0AqaPEZo3ycN97rV4ylG2/xDkZrGgWezm+Q4YdRng1bW7kunLEglaZSLkzgAnrT7CWOaMszfMpqlJKIywPIqCKVI0bDYz6VKdyrm+LmMjIGXXuKiuL0QSBlYFg3IzVOz3G3kdUJXOBW7p/ht306XUZ0BB+6p7VFxrUo6wbm78m53BY2TBVB3re+Fc4g8Y6csmDEz+WQenPFVtRWObQ1dDtMR2nnrR8Px9r8VacqE7BKpIA/2qFsS9j6We1a3eW3kQFQ2QOxHauf1SCO71ZEKBmbiu41i3WPbtB4Cnceorh7vemtqyktgcNWViDJvdIkhuH+UE5GAp6VHZav9jKrPEpAPIHrXTQW6SzSh2xIRuDHrmqGkeDl8XePtF8Nef9nk1Ocr5q/wgAnNSlckpaToLeIL4ajBazPpUBMc9xGpKq3r+FbqXukXCxPeafDcQWsio08X3yOle2/AS1k+E+ka74Qv4UvbX+0GO9gG3bsFgT7g1yP7SXwEm+G4m8W+GYpZPCF+6ve2ijc1g7Yw4H/PMt+Rrtp0tLnHOX2TlD8OIPEF0up+HNQSeziHmSIRtkiHdSO9cj458TxeCfDk8EE22aR9pZDyfrUHgrxW+j3jPZXbRzoWjcIchx7ivPPiGuoeKtTkdIMrNLgRL655x7mute6jA5KW7bU53mYlpZzlQOufSvVPgb4vu9KjvdGRRIRL5ggkHBHQg15JbiSx1VYmVoJoHUmNxhgQa9egtXsfG2m6zFEkX2uIb1jHDHHU14uLfMmpDaO3+IGvWniu0+y3VotuYo2WNz1Q8kr+NfLuvOsV5NHESQrMMj0zXu/xE1qGaQlVEVzI2x1XofevA9WdY72YKOQWzj61OEVkddJWRSVDI/P3at+RDCCXYbhUCv5Yb3+77UtpYy6nOqISwJxxzXqXsjqjFy0Gqhv5VjiPTqe1dZ4f+HVzqEokMO5SNwbp+ld/8PPhIl/JCZUwgOSAPvV9DaD8L7S18smNTtxuwOvpUuoejSw3NqzxnwH8FnkuIJEhLHG6RSORXtOkfA+wljCy2yENydvBr07QPC8dhGGjjWNmwWI713FjpUG1T5YyB+VZ+0O6OHSPNtI+FVjYiMRQBtoG1iOg9K6m1+Hth5gma32ytjlentXbJZpEg2KAvp1p8SZYr29KXOaeySOQt/AqwMSqKoJzkf3fSrLeCbOe5WWSFCduBheBXcxaczryQO9QvbmMsvGaOYapHn1x8MrK6lYsiOp7BKWT4ZxPF5aoEQdBivQolCqowB9Ks43Ko70cw/ZHzv43+DqrpUzw/vbgfOEI+Zh6V4Rr3gOW3VkmgOGJGQOF69a+8rqyEj7wAT6Vw/ivwNBdQSypCnkt8zKB0b1o5ilSTR+euteDJImLKwKMSvrg+tcjqOkNYAx7eDzvAr7c1r4JWl208kKbFIZvKznI9K8c8Z/CUaVbTJ99ckqpHIXniuiFTQ5auGT1R89WMksDlJGYozZ3elacMSuflcg+nar+q+HX0twkv3H4Vh29qzPs5if90xJzyp6GumEzxqtGUWadqVhXY6EoeTUq2Ucm6e1bY68lfUVBbzLPGwb7+evrU00DwYkgJVjyM9K6lqjkSsW4LtJtysDHIPlPoT61l39m6u0sLFow2WUenrUkGpCd1t5QtvMeAegP1ps07WU7I6kgc8HhhTTBlX7S0Tb4flYYyMenNW5tSW+t8ggSDhgeppsqRyq0kWA7dY/WsaWXMjPgxsO560J2JJoopI3bZ8y/SpUuFkPkvyp71BFqPysMFWPHsRVJ5zGWJ+6elFyrGldWoiDGIlx/D7VnfbGdTGx6feB71ZttRDR7H6H+Kqd5bgFmLAnp9RU9CrEXMDSEcKeAR0qJnCI2/wCZS27HfrTDJsbafunpUMi7z15Haueow5dDvNHsRHo63YlwpG7B70Pa/wBqRTXVmyzY+VgD90+oFYNob++sEtoWAijAJGcYrq/gv4Vs5vG1umtag2m6e8T4kB4Mh+6D7VxPc5JLUj0a6h8Kz2V/ADcySxMrcd++RUmua7Pr25724ZY8fLEp+UfhT/EyW+j6nqVs0iTgXDRxSRfdPJwRXPXFo6o53FiBwKykjKcE1c93/Z2ghs/D1xtlVHkuWIU8ceteReNtTLeMtXaFzGqTsj7T39a6z4G6rINH1WKd/LbTgZwSeSmORXjuoao2raxfXC5JuLksyjuuazS1ZlCOrbNG41CSaZY/MZ4y2Ch5H+fmonsbdz5ZkAdQGAJxzxWn4f8AB6XIM9/diCINkRg/NivRdO8C6LfaRNflNwjIVmfuR1rTmKcux4hdWbNCxbsdu7NaGlOLDR3kK7mlYKprsp/Cltdl/JK+SXKqnp71Q1rwy9hDFaqo2D5gV6UcyBT6HL3UjTgspPmrWZ9pee3dWBLjvXWReHgbbLybXJySPSsxtLjcFIJMsCQ2RVJo0izEjkJCpISUXoO1X7GPZ5pRiFcZbngndSSaVPAuHTcueMVLbhlXbt2/7NBstS3ZR3MUMuu2ly8dzC4Ryp6g9jWfqN1NPfC9IZ2Zdp38k+tSyXE+mW9zbh8pcMshT3FMjmdm3udq/d29setBok7kF3axl0nty8AKgMinjNdFoUrWJiuJHPmN0c96xb9o2aGGIl2d14r0LxVpNva+GLV7dFEkABcikzVGjd63a3WgPLfwFEHAI5+b1rk/ihrmleJLTRF0qEQiKHZPI38TDuKs/wBpQ3vh2ezkbDSICufWuBvyywmJBkr8u2lbULI7/wCFXhq7klbVosiGNtoOfvH1r16MXMUPmXcm52HH+zn0rnbHxHa+F/BGnW0Bi88RIQqngnvmq/hbxTL4vuzFdxMiFxlk4C89q5prqc843ZJZXQ8Pa5etbSNJa3Y+eHP8XTcPerEmuSaksSldiRsGANGsaPbWGoKsbFizDBftVG5gu9OLySWrm3Az5ijIP1rnc2cttSzrPiWW1eONZN6hQrLjg1a8CNZT3F7mKM+avzBl5NcbfFbxjIpPup7Vp+Fr+K01BBMgw3G/OMUuYm9jdvrRrK6kELbQvKhDwKv6RqxuwYnILjg1m3Sx/a5HjZhH1I7GsDQNUMHiCRWPEhwF6d6RkdZ4n04SrBITujQciuMg0wyfaL905lfbEh7DoK7PxBexm2SLcC7HBI9KyViae4jVdpQLhUPQGgqO+h7J+1D4esfD8PinTrRGjS1mjvLaOQfejyc4P14ryw6hbpp9mVQeaihTkdK9F+K8PiGweXwn8QoJLTW4LZoIblvuzxqzNuDd85rx65BbT12sG7E554r2D2VqWPDlvHPqd/HHiKWQGTd6mr1o909rOl0d6qSu1uhFc7HuhsGvLWYpeQybZI+7D2qzp+uPcq0bIynGWDVBRtW0vkrviH3hgoOlR3mr3hhKHIjHYDpWW2qtpcqsqvJGfmIrSi1OC4iYwne+zdtPp6UXEjkL/T1lkkZcgseTXNXenPDcbeWTua63UdagEjRKhjl3fdYfrWepjnG+YkKepHWp6jOG1O2ksJhKCTG3UCoUm82NgWyT0zW7rUsEqqkXKg7feufKLFJkn8KNCkVLiBl3E8023URRsQMfSrcvmSR7QNrGoYo5E3A9KEwsTaVDALhpbrLRDkIe9aXkaK0itDGwP909KyVjYDcRuTPIPatKzt45NpXGO2e1AWLRuUXd5KKif3RW3deIYP7AkhxtcjAx0rl72UWkrIOp/u9KqLeBwUccL2pbjEeadrV03lkLdPT6V67+zL4djvPEFzdzqJFhCgKR0PPNcPaaHa3ujxbTi4Vu3U5NfT3wW8GWugeHrh8ZneBc/wB4N1yadrEN2R0PiZY0t9sRyxXnd3rzxbS7udUit4F3vtYDPSvTtZhtG0wtLvW4XHlg9G+tcZA32eXzQ21lJw2e9ZuNyE7o5nUZJtIuZGvGESRjJYnjArsvhL4duG8XeDviLNcLJZSXjW8dtjBVOPmFYGg6D/wtf4u+H/CxUNaTTBr4c4WLPf2J4r6r/aK8FaN8Mb7wLb6LEItJN0IfKUcCXYcY/AGuilT7kuXQXSfA2pyS6zfG08zSb68LR3CjJUhdpz/3zXqPg/T7uPwrcWmuWser2tooWUMNyzQM3AYd8CsDQPGmq+EtFeCNRcWMoDS2sq/L83O4e9T+FvioBI0rhLeNzsmhPRQTtyM12fCjzqj1PmP9o/8AZetPhnrt/wCKfBSyXWjaipum08DLQtjcdntnPFfOnwzk/wCE18QaTCky2dyboqwkGNjepFfqJrV9HdaS80TQXH2U7443wQyNyRivjb9pn4ExT3A+Jvw4jFndQBW1XTLcY2jvKqj82pSXuhTaktT56+P3hDUdJ1qHW5bNYl8xraa5i+5I6tw31xXV+H7mHU7LR7lxmK2h2sQK7/xVb6b4n+BdrBqeu2zwXc283CuCRIPut6g561x2ktp/hzS7OyEsUnmR4BUgqa8bERcza2hwXxE1G0ur26mtWV0QYXPUYzXjTEmeRm5duc16P8QJIY9QuVgAVWbK4/4FXASQbQQcdOW/Orw8OVWOmnsVLh97omfmPHAr3X4S/DFZLaGeSMl3GSW7mvOvhn4Ul8TeLLKM7HjDb/Lbq2MV9veE/C8FhbxosKK2M/J0BracrI9rC0lJB4U8LQ6VBGQgDKPvY5rrLFxHIVIyuc1VjvbSEm2GUlUZBqWKUFm28NnbmuNzuezCmkjstPuVyqtytdXYSxeWCDkEda8zsbp45FU+nJzXQ2OpujAHOwd/SrU+5qkjuDLGpAAxmq8l2kT7lwXyM1jQ6h9p3HdyOhqndXjkMwJzuquY0UFI7ay1CN/lkf8AGnzSJJJuVt3pXn8WszIV2NyDyDV9fEOFUK+DRdD5DrlUE5Gc1OMAbs5Za5O11yWR8biBWnZ6oocKxyOmam5PKbUcIlP93nmnNp3mK0agFe6nvVaC9wzHhlxVtLooMYwD3BqeYpI4zV/DTWd2J4QTEWzInoPauL8S+FbTxBYzkR4uAuEJ6/xV7asEV4jZByML83frXNav4U8lmmhIOedq+vNawkJxVj5G1z4e2zMYLm1ClW+VyOAfWvLvFfw2WwuGEWE684+U19k6zo0GpAxyqqsDt5HIrz/xH4Jh80QSgMrcHI7e1dMKljiqYdNHxdq2kz6cXEZOVOdpH61Vs/EEp2rdY2L2FfQPjj4ef2dJJ8vmQFcq5HSvGPEHgxFVmBEbHjIPUV3wqaHjVcLy7GTqipfwrNGQ59O9U4NRWT/R7joqjDHrTEsbjSztJM0Z6Oe1WfLtr5WZhtl7Fe1dCkmjz5QtuVTM9vIZFfcQc4p1zcx6ijOR5MijGfWoZw1mWUjcvTdVaUqykofu9BTMBu9pFKuNjL0Pr6U1bgFGjkA4HBpzOZUwSC1VmRXBU/eXqfWobLW5HK8kZ/2aWK4+0EqW2kLxSKwO9HJ46VReNoZWIOT2JqHJ7F7l+a2+0W5YMA8fc8ZqGNyAdy4YUqu3lf3iO1ERMjMSMj0/GsHsB0vgJI7mSdZnYKTtYD0rsl8PzvIz2mTCjKC55GM965v4ZWto+p3Vtc3K24lTEbN0z711/hjxNdfDzxRLJOi6lpsisk8J5VgehFcUnY4qm5ga3ps5vFXapiQ53Duazr7fYMQ3Cnnce9ehXwtdb8P3WrWKiODe7BP7pGTivNZfFNrr2lyW9xH5VwpwjL3HvUPUy1Nzwakb6hcTRSyrDdxNHLGnAYe9dTomgaVaajb2dlpkUjOdpkk5NcBYa4lhYiCzUkt8u/vXqPwWs5b+4tppE82QSFi7DuKwnJxTZnL3TSTwhpGrXOoad5KwajbkKQDjOTxiuP8AEN9qnhHw5/Y8khD3lwxUL97g8k9+eK2/iP4k/sJdevEtpLTWWuYpLWUDClQ3JHqK4PxH43k1jx1oniGaBXmhjhNxCP8AVuy/fOP9oVcFdXIWuosOrSWelXKrkTRLgKw5zXRy3EfibwI9/BGTPHGWx/dI65qXxpeaf4o1ZT4ZsjHYzbpmMi4beT9z6Vj6Pb6v4aj1COCHzoLmBo5bcnhc5+bFU0kVpY5rwlrJ1K+kinwYyMAn19Kq298q6ncAIFQORmrXhnw8Le0f7SGgnD5A74rTi8HxxGSZZSSzZO6noVdJ6GU97G8ToHDAdTWSt0hIJOG7Crep+GbyxunIwImGQwPBqVNHi1XR0ntyI7+1LCRe0g7U4uxrBmXBZXWr6oYYIZLm4wW8uNdxwO+Kr6uJrVlSSGWFGBKeYpXdg4PFdn8P9XuPC2vtrFrcw2t6sLRDzRkANwfrVDx94nufHmsW8tzJGxtVaJZIlChxu7itFc6U9Sj4Y0n7VdxNJ8pU7hnuK9KtrBdR0fVraYbQ8R2Me1cZ4aiFxcRhCQ0abCT6ZrtJrn7NZXYY/KsTbivcUzVM8gtp3dQpZi6EjP0pttBJe3bBVOScE4qxbJFLcS+Tnyi+Rmt+4RdJttOMUahbliTL3GDVIG7DXgFlAkV/cKFcjHzZIr17wRp0I0W0voShsFkMUkyfdQjklj+NfOWrTxy6wT5rSoJAMk9s19BeGTe6F8D/ABBoLQKY7+8ZYbn+6GAJwfov60uS5yVZ2tc6G8tYZ3upN0cvlDKMD94Z/wD11Tj1UyQzW5ysEkOADzziuQ0nWpYpk5BKKqkZyrAAda17jW4Li3KxQ7LiPkgDj8K5HFbGSszjL0myvjBI2BJyufWqd559lIpckA9PSneKJ5b2ZJWUq8ZxkjBFMg1I6jYJbTfNtOA561zuFhONzX0rxNcwQOCqygADDelZGp35kuY7iMeXJu6iobc7DJG2AxO3Ip195UMKncMnt6VC0MuU7HRr8at5c1znbHGV9MmtrRLOCSRzPIRGoZgO544rgdB1GS5V7UgKq8gium024JlIZiGz1pcyRUVys+uv+CjsM954L+HWtJA8ky3TWc8irlyCxK5Pb1r4501hez3iQlmWE5II5Ar6V+NniTUrDwnp+n6zfSajY3F6mzzTu2PyoY+/zH/Irgvg54fsLXxVrEtwYGmvD5SR3J+V024OPc160ZJnpQep5lqlvBBatcxELIRuCjoabZWwljiuNxDMMn1rqviT4Pht9cvbS0fyY4SdsQP3T/dHtXM6HDLdadJG6MksR2knuBQbFO9nWOJ0PIPyhu4rDfz7ZVe2c7xzk1tapbBLlG2NhhgkdKjuALG2eXZlQvI61IkjBbV7e4KyaiQj8KZFHIp8umW99plxLp+pISq7grHBJ9K557c3ETvK25XbOOprE1OEadKojmaMEcle1TYZFeSz23zMdrE8020n+0Bi6lio4JHf1zWt4c8M3PjCC8b7RsaEbuOjH3rorOBLTTv7PmsFchdpdT1pGkUcdls7kBc/7NR28nnFgQc+nSrVrfW1jfOqKYlDlfm54rpra3sJovtLTxlT1IXkGgo5loznygDk9QRUyWctuhyp5HA9a6HULuxt4xMjrKWUjAUgVjnVJJNvyrtPT1pxIexTukiZooZcq8h2qfSpG0GO3kZWcAg43mq3ieXzbC2lVSk8T/M3r6V0+owHUrO1S1j86WVEDbRwW9a1S0Fc3fhd4TudW1y3jZVaEncGPTA719f6NocGgac7uytJLEFKA8e1eVfDLw9baTo1q0ajztgWQH+H6V6LMzXj7DKdpXGF4zUGEij4pu4pbEKifvRwAe/41wF5CTFiU7FZgwx2Neu+KdN06PwUYo9xvgAxk9815XqE0Z08iUfPGVbI7j0qUSme9f8ABPvQNCT4geLvEOrvClu6x2FrdXIAXeecAnoSc4rf/aK8Yx+OdHv9OWwfTdX8K+IhhXIIni+6rp9Q2al+Cfwsm8X/ALGPj7R7K183Xr2J7uxjX5ZPNXlNreowMfWvNfid4DvdM+D3wt8d6hDf6L4pF5b6Lr2n3pJNyNpVZD/tAgHP+17V1wmooi12fXGm+GNK1Xwzp1w9yizfZI2lhbGRkccVgW3gzw34ptNW0i7jEd0YtsckJ2sR7e9SeJ9AksdY0qSORoXe1t+EPDgKBzVi8g8PyeIpNMsNZgg8R2wSZbWSUJI2RnIB7e1WppmE4HlY0K48O38mmNJK6wLsjkkPzMO2apeIZNS+H/2TW9MiS6s7vdBdxSjKKP8AaHoa9K+KWmXWk67pE0m3dqA2uq/xMB19quaZ4Ng8U6XrVleOBElurNGehz0rJ1LkqHKfG3xS/Y60vxlpF34s8LatLpdrhry90NGLRrnljEO3c4rwKT4Q6dLbxyWnjaMKhDIHfpg8jB9K+49OS7+GHieOztrlprG5+VYZ1zkf4e1Zfj3wZoFtpdxdz+HtM3TXEe0RwBdu5wG/nSfK0dMfePhfx18PLnRdK+322tW2sogBl8s8qOlecOfNibBGWH3R0r9Fv23PgT4T+Fdn4UufD1nBZJ4jsXS4ss/xqm4Ov5n8q/OpbMW9wY8lmWUoV9BmsrKK0OmnG+iPoX9ljwfFdo2qXC7DCWKsRyfTFfT9lG0SonA3dcV5d8CNFXSvA1tJGcvKS5JHZegr1WxkLhSV3D24rkm7n0uHhaFyG8sVSfzQoO75SajVirMPfit24jWRflwF9MVk3MAjAbd168dKxO9bBFOEYhsgA81ft9XBG0H5TwQTWBJcOpYY6dPemn/Wt1XPbtTSLUDrbfVhbxlEbdg+tRTa01wyofkb1A7VypnMSnaevoaVNQY7cgMwXaCapbGqR10d2j7trc+lJFukbIHJ7965e0nlF7vZyQSMjoOtdVaXQidWyDxw3pUoNzQs7h4ZFVzn0Y1f+3+VnbjPrWZcSLKVYYCjkYNVmk3lhuwcdqGB0NprDRKQ0jHnNadlrwnkwHOF6g964g3Bz944U/nU1rcsj7wNrZrMqx6jZ6j5hVeVx973rUWNZoyGJwehHauB02/mZvmBbgN8vp6V1tpdOkS4bJI3EelaJ2M5oztR8KxXtx5qAGb06A9etZdz4Fj1QBJSkTRjILHmvQLSFJyD13YyTWhHpcMjNuChuxBroRi9jxiT4aafr0DadcffKthsZGew+leQ698Co7zz4JY0jlgbbwMgjtX2OPDqo/nBQWXo+KwNS8GQ3l688ZKuww0Y+6T/AHq3jOxyyinufnx8RfgTquiPNJaW3nQFdyhBkKAOa8KubH7O0mcxTxjLxMO3qK/XBPBiJcxwyIJIHXayv0ZfQ18yftI/sw6et2usaRAYFB/exgcKv8Q+hNbwqnJUw6aPiC3vreZmjl+Zh/CehFUbqwaHdNCd8bcle9bXi7wdL4f1CWGcMrKMjaOMdjXLHUJrUlMlo8ckmu1TueLVo8jHqwlfcAfr0NJdRt5e6NWLVJITNb+dCyuRznvVeLUSdwY7W9KG7GKQka+fGyyZR16E8VnzO7o6HAZRznvWnMn2yPIOH9+9Zk8TAMzfIwqSkPtLhh8p6cVLDN5Uz8cDoaqwsQ3PAPrUhYCXOegBPvUSA3PDrpPejO7DDGB61uWcd1Ms6OSAeF39q5zRJ/LuAyjaVI5H+fpXbW8n2oZRQoxknPauFnDVDw+s2k6ZqNk90zWU8bFkY8BvUVjQ+GNOh01bpbpm3nG7HGfetyFIrzT5hkLtOAueornYh9ieSBXYxM2NhOQayaMUmR2VpHYW01xNJuVGyMdTX0X8L7y00TwS+vPhrGOFpC6j+IqeD75r51lsDNE5V2MaDoxrqfB1/rF/4G1jw5BcrBpnzTNK7fKD2U/Ws3HmVgceYseJPiPe/ErRE0+4gh8uzEphmRf3rqfuhj+FZXw28Caj4/m8qEpEkak+fKdqgjoKxtOtzY2CM0gjndcAqcf3q99/Zr+G/h66+HOt+NfFviL7HoNjI6tp9vNtlZl+8x7nORwPWumC5VYHDl2OR+HLO9tPFLCBNDKyBE74Y859OK4HW/HupNrl1dW4aFo5SAmPlZR2IrtfFWv6Vfa1qGqeELhdO06JgkFpk5aPGA/44Oa8wvL5Z5J3HzsrZYoM5P0qWhcp2Vt4vsPFsq3N2n9n30CfvAvCOPUD1rrvCdnpXiLwzf3kFwZp1byTEfvJnowrxi1mtpmYHhz/AHhg16t8DtEuPs2v6tDGX0+3KLLj+Fuxx71FgcOpxuleIo/7Qm0TViWjWQrHOOqn0PtWL4gt5/Durz+VIZbOXhJEOVb2PvV3xdDbQeJtTuUCmKSbI7Gk1IJFo6mQEwSYfGOAfWmty1uW/hx4Ktfibrc9nNrMGiyQxCRfPPEpLcgfhXP+JtGn8M+LtT0dpFeW0uGi3p92THcexHNSaL4dOqajDFZzJ5rhhHKW27T2/XFal/Je694uuBf2aQatCDbzQIOrL3+vvWpqaWk6bNp1oZOCCu9mB6VDe+IHXR710O5XXYK6fRNMH2ZrGWUbpUKsuOg5zWFe+Gv7ORrAurxyfcJ9PepTSNU7HDWDmCBSxCqevrXezeErqTTLRJSfKlUNE47Bq5iXw4sMyxsxYbsgA8Yr2GTXrO28P2agqXiiVdp9RVqSSMpzPJNc+Gt1o8HnrILhSRtAXGDXq1/eyxfs36ZYGUjUzq5DDPzIu3+XArI/4TP7VC8dzChi+XaR1FSLqVlf2m1pVK7s4Y/0rF143sjjqPmaOctYrmzAKMHIXDbeM1pLfSWEltNKQoJBAbrWxrFpDBZJdQFMMyqVzngfeNcNrmrmTyyUIaLavPc+tY3uEHZm5quqx+JheMoSOQtwelcszvapsYbWVuWB61nWN5JJdSNhgrY3DNbj2sF/bY+0qsyjcFIpPU6lqQQTRTBpC+116Cqc90ZiwBDqDznvVURylmVFJc8Y6CrFtbeUmJI3JPUiuZ6GbWppeHrgreO+CEK7cnjFdcmoQQAMSS3tzXM6Si3EqQArCC3zM3NdUNFEKMIpFZ14GOh4rlerEke4/tPXMo8Cl7dkaW1nSbDfxBTyPx6V5hbXU0n2RnYxH5ZUwfmH419V/tR/s+w6/wDC628S+G9XCGNQNRspujKc7WU+3H5mvnD4e6Pa3baVaasygE7TITjIz0Jr3oQsjrWhl6reS31+1xNJudzgt6mkiHl7iCNp9K6r4o+GdI0DVRBp05jDlZgpbOPXBqj4Y0G21TR9bnuLn7PPbLuiQj71M0izltUXy7VfkUEn7w61zWpTNbyLA65Eq9v5V0UU32u0CSMC8bZI70y50qDVZEIJSaIggD0pWNUzy7VdMlWZ5IpNsWeFHauV16CWW5DOSw24yK9euPhzrHiz7VHolv5skRAJJ4Iz1NcB4q8LeIPC8dxa6vpU1vJCRvk2HbtPQ5qkgujT+GNzHZafcAOQ0m5XTsT2NddZlZFkLw8dyOg/GvK9JhvbKx863cDcMg+tdV4C8WySTX9nfN8pQBcjo3rU23NU9DO1zwY5vZZ7VHlgZtxKjpU1np/2PT2zbnYw3McYzXT3HiZ9OsrgWbK6gc7hXQfDHwB4h+JfhZrtWhS0EhjZ5BwpqYrmJvoeUSXMM0BgCZJOBmoI0CTKjNtXtnoK29a+Hfi3R9QuIW0qR4IpjH58S/KeeuafN8NPEsUaXFxYSLAwzuYYArRIi5m6ho8uoWjQxAOzsuCOcH1r1f4ZeEZtF0SD7WyvKjnaXHIJ24A9uKXwJ4Gkhh86VVaaVMlG6ADsPSvVbbRIZUinVi8ZVTsx0Ydv0pB0J9C/0GNyVKgHJOOK27iVg9vPAGkUY4HpVy+1KbRLNTJYRv8AbYTtLpwcHr9azrKWXyI2xtVjt+Xt70rGUkdTq7Je6YCq/wDLMBh615brVjHNdadYIGk+23iW+U5I3Hr+FewWdqo09GIEnyYyaofDvw9bX/xc0aHyDLGrmcBhlcgd6LaEH0ZbeLZPhD4StUsrb7atrEsbKhwTXzd8dPjnqPxMn0rRBay22jS6pbSMs4DGKbzFHyn6Zr6C8XWX27T72AMdrP0/ujNfLnxL0+20PW9HiebZEdRt3LsOAQ6n+lZJ6gfbHxMRoNY0aDcM/YICMdxsXrXnHxL034beLtWtLvxNaX9hr9oFT+0LDMcp2nIBYdRkflXq3xbiik8TeFTbFZI5bGJTIp6bVAFeOfF2xmh1qaaNd0eVjkHXHy9apy5diWr3R0f/AAnuifE+9t7jRZ5Z7XSmaCTzh82/A5H6V0ena/a6I9y923lW08flSSdlFeSfs72H2bw14gJXaDfnDYr0HV7FbnQrvzFDqCAMjrTvoQU/Hlv4M1KLTHs/E9lLMkwwjON249AKxvHfheTUNGe1JXzlZXBHs26vFNZ0qK08c6NbvaqrTXqFSw7K1fTmpwpcX6jIbJC8cU76DjseA/8ABQBdZ8YaF8Jbmyh+1w2Idbq5gOQg2soDen8X51+eWt2TW/iPUoEQpIZGXZ3Vt1foN8WobvR7nxRp25xbZDRoTkKcMRXw3Cyav4+ubhz5jXF2EPofmPP6UNnpYfU+wPh7aLa+C9KiHy5Utg12VsmAFyGBHTFY+nWfkadZW4G3yoQAB2roYIDEy9Rha4WfR0/gLCAiJlI4Xp6002PmxMxHLVbSISkAAg+orXt7VdrBRvUdjVxR1JqxyjaKHG4ANj2qNtECNlzlTyRXXm2jUMAAD6VTMEabifmHvV2RonocZdafGdwRSrZ/Os0WssMpQoVA5GRXfNDbsPugHPX1FV9Qt0uYB90Ov8XrWdjVHK2sT+ZtbDD3rS05xGzK2WU+tMaEwy8LkL+tOt3iErF+V6VmI1SuVUJjGOg6VOlnsCOMUWVsHVcH5R71u21ogj2PnnHQ0AZ1vpqzNwu4euK2LDRoGbBTdJ9OK0bG3SDYAm9fauotbW3kLbVC8cEdafKO9jAt9DkhkUqAR6V0FlpzBcMPmPUmteysIznA+bvWgtiBuKgBR1HrTUTNu5Q0+JoSqA5A/iroLeNZGX5Qpx1rMWHypWdRx2FaEExBXI49K3RjI1Lb5dwwHXHes97fZcM6jB9atxOAnBzSkAqx7gUzBmZqljJcQFkOcfNkda43WR9rtbmC6USrIu11kGQRXojHMTBSRla5m/0tbqRg2Mn5eB1o5mOx8Z/tAfDCw/tB0tkSQGJZAyr0z/CPp39K+UPHXgD+z7l3gjG11BGRwDX378V9NlaVnZcLGWRQe1fNnjLTIpt0c68EfKP7tdMKhyVqaaPkqRJdOlZSGjccNH2NMZ1mG4DawFdt470LKySIACmGZh1zXn6yFGZCei46V2J8yPClHlbLdtd9QR09aknXcGbvWexLsxBx9Ks28zSLtc/N296q5mMC/Mqg89elEyZbIPSplh/eGQNjHFRx7ZXYMB+FYyAu6MXJcEqWUbgR3Ndrol1BB4cmu5pRvUMpHuc7RWd8OtCt9cvfLlDbHIU4PbNfZHw+/Zl+HniDwpcW+qQXP2hyoDWz8Vic84cx8QaTrLvaXO9zuU5GPrRDqwmkWPgOvfFdp8cvhnpvwu+Lms+GtJnlexhiSWIzH5vmzkV7D8F/2N9J8c6ELvWPEraPf3ESTQqI85Q+h9aloPZo+frrV7ezmFuzFlccsTV3w7PPLY6zp1pIPJuoizIT97b6V6h+0V+yxa/B3SItYg8TjVtP88W0gZNskTkEjPqKl/Zn/ZZuPizp0OtJ4lTSVjuDGglTKyIOuPWko9hciicHpngWfxt4Jk8Q6RGqx6VERewyv8zsOSV/Cue8Ga1HH9q0a5hebS7qUusLHG2Qrg/UHGPqBX074g/Y98SfCvRPFWrp4vhutCMLZtbbK+aWOMEV84eFPh7rfiOLS7uyQRi9uTbwbvvb1G7OPz/KgXKX/iLrGgppXhm60O3W1nEElvqFsFK+Wyt39zz+QrjPCGtWmk6+bu4hMkTBiMjIVsZBP417Lp/7G3xF8Y6Rc6rYvb3skkjL5AbDFgecj3rzzxf8LvE/w40LULPXdFNrd29zHEzfxAnpn2PrT5UNQUmdD4bvvDvj6YXGr2UNlexDbK0K4Tk8EjtXvf7PvhjQ7i18YaDHGbM3AglRlOfMCn7/AL1856D8DfiVB4fi1u08NXl3Z326N0SP5lxyNw9DXpPwn8Yat8OfEtna+KbSbSrhogkMdxGUO3d3J64pchfItjN/bA8P+HfBXin+ytLjH22aOOWTjG0gckemfSvNrRE1TwNJKBvmjiIOfXtXTftS6fresfFSfWpbWWe3u4lMc0QLIQBjjFeb6Dri6ZZ6jp1wdnm/MhOQQe9FjNwtsZtlevALaWMtG8bqwcHnINd/4emuPEPi288QzkiV2DZHBcsOSa4D7MJMQwsC7tXpegWb6ZpUMLg+ZhS5Hes5PsRsdKAIpBcEguflz0rnvEVyJ75WH3Qu3GatXNyViKuxP0rndRZSFdpCTWOpN3chll2XEauehwSOwrpYbuznj+yXEgVSPkcDpXMwwLMw2Izs3pya3tM0lriFwy4cLgIR1rL2ltybcxzU12bK5mgd84bCtn7w7VWurnH7wYDe1dc/hGC7YpKxWU8BvSsTxD4N1PRwrHbNbjHzr2rNOLY/ZoNM1oXFq0BYxyDGAW4P51T1SSWcKZQGCgKCD1HasyC1iLsHV8jkluD+FaC6WZI1+dkB9elapoy5LMy/ths3IC5Y8DFXrXRbq6KXW5gV/h7mkt7ZbTV4JJ9pSNs+oauqsNZiN+00kKG2UfKy9qZvHYwZrWS22l2KOPU1UuNUkRWUneM8HHIrZ8S3cN9ueAYLtn6VjtZqEBfAHrWMtxlzTJ9sP2l8qQccV2Gla0ksotwcsRwR1rhpLgWlsyKSwLZ2j6U+S/lsLayvY0KShd+R3wTWPs7vQSR983fxOn1v9lq1njuEmuLwwo8efvxsGYEe4NeG6lo8tzoFpc6fA8gtW2XAUdM/xVx3wC8YnVvCtv4eumc/2fMH+Ykgxk5/TNe4vqtj4alm0+0KlbmPc2DxnpXu3N7WPLZ7abV9OEzytP5H7vexzt71Y0m1mltBIm4gDY5Het3SLa3tf7RsHkCR3Ks4weM9qgis73R/DD+YyjcNuFOSPekUmkc1qGl/Z7gv5aoH7iqFs6RzGYEKyqVYeorSkjlNiqeaZNo3AnmobwW97HFNFC0JZNsi5/iHelYuJb8A+LpvCWqajcRQC4hmiKy5+8vPykfSr+vfFS48S6BqFjf6fDcWdwhiLsgJZT0Ga7b4beHfCv8Awii3t+yvcTbrW5jc9FPTA9a8wntLfSp9S0aPdLCl2VhlI6/NnaaaQluebaV4FbTtNEzziWyL5QEfdX0qpqPhG4uNSebSVRhKF3KOM16xLpEUOltAwwD/AAHpUul6LFb63p8NyywWzsCzgdqSVy0zzB/hzqtjFHJxc+YMyxgcL/jXX+C7fxZplm2maDqgs7SeTdMjDhW9a+no9E0uK6gW2t4JrbCkO4BHvXnnj2w0eDxaj6HCYRLHiZYj8hYdwKpKyJUrnKaXqeuaLDLo+rXKXFrOzK0p55PcVWvZNT021ex89ruzJ2gegNdjpngi18QIftVz9n2gtknAz2rOsNHupbv7PJDgKDtkblXC9KEUjP0yyXT7KIrcgSMQGRh0Ga6UTmwkSOJhIHOfbq1VotGk+x3c90gXy+igda2fA/h6LxBrlraXc6RRzowVieh+8P04rMm6iS6p4in1rS7TT54lR7csYnp8Vq1jaOkzZ4B5Fb2v+ELe08ZW+m202+JLdpJXbqjA+vvV7U/CE0mhyyGQGSEZyOcigzvzIxNH8Tolu9pIm5MHaRXf/s6xm78W3l8AJFihYDI5Q9q85sdLivLEl8RSAcSCvXv2YtNaxsvEFy7BwXC7+59Ku1yPsnot9by6jqEtpAu+aVfM2A4zzXzh8fvh34g0q68O6xf6eP7GbXbS3dy33cyAAsPTOR+NfQfijxhP8P7/AEi+g0+PUJ75/s8cTMFLk9lJ71wX7QnxW8PfEfwlpehAz+H/ABZaa9ZPPo92cNJGsq/MvqOjfhUqn1BM+gfihFbaTq+hvGNqLZI+3PC8Kc1478QDd3kzXkMM00E5VQVXIPy969f+MsQk1vw7HgFZNNWM49do/wA/jVewuAvh2OxhVC0f3xtyabghNnlXwXhmt/A99HcQtBcf2hIzRsMNgdDXSeIdTWw05IndUWRwcMcZNbX3zMzACQnDYGCcVxvxR+Gt38SvDb6fplwLTV4gz2jscKzgHCk+9FiDhPE1tDJ8S/C/nwum6YFJGXg/Q17ZcQq2pYJwFlGMfWvFPgN8XdQuoI/h38SfB90PEWlT+Tbau8XyjHTLfyPevb0s2F6I2YgncCfQ4OKOUOY8T+LsB1DxT4gjIVoGRXB9SFbivhL4e6Kus/F9bOJN6RXkm1Rxkgttr9JfEHha2HhfUwQ13qBbIf8AiTJbn3618WfCbwmulftC+NZ5UCWukys8T9ASQzcD8ahwPQwr6n0bpWnq8u9iGIB3Z7nNdCthbmJ2aRSR2zivGtZ+LFtp0bLFMN4LD5RxmuKuvi9qc8rILhQrc5BrNUz2Y1baH02z23lAI4RsYx2pWuhbxgq4LY4x3r5cX4tXlupPnO5B6E1q6T8aXllBmdtg6DPWq9noUqzPeZ9ZELHkMwOTzWNP4l3u6g89znivOR8Q4r1WZThW+971XfxGksbyLKDg4YetYs76dVNHoDeIyXCIOjZJz2q0mrGdVOck+teTprzGRmDE5O1lB61pWHiKSU4yQSflGe3pUNnYmrHoolLyL82UxxntTJLYI5w5JLZ2VzMeryOG3EIrdeelSS6hIqqEly31rMeh1dletC+0Nmt6w1gclmwfevLn1aaAqd+1hzmpoPE8rsM4yOpz1o2C57Rpuuxu20sAfSut0y+if5gSpHTBrwPTPEoE0bt8qk8sTyK7PRvExM6skvBxtGflFUkRc9p06+Utwep5zW3GpkkAHIb0rzjR/EsUsiG4xGSwU46fWuz0/XoGdGWRfJGATnOK2irmUpWRvJY4f27illtGifAJ5/iNaelXVheRO5mXdkcE8100WjW2raeTGVJUYwOtXynPznIW0TKnzLmpETJZTwO1alxZ/ZFZSORWdJ1YY4rNqxKdyAxFA2KpmErcK7LhQwNXZJgg56YquZBNu/KkbJXPD/jLp0kcUrom9WfcWHavl34nWXlXQkjXavfHbNfbnxK0prnQ7mJBlnUHIHJIbIr5N+IenN5M25cFlxsxypFaRdmE4XVj5e8b26xrIBySPm968j1K3MT7uAK9v8a2SuJWI5YYPtXj+uRiNQoyB713RdkfO1lytmCxMYbFCliCVODSt145xRGpBZQuRV7HGXLWTdEwY5PenQ2/LYP51BAuXwOnStKGMBN33sdRWUtwPTP2d9O+3a6dy5hEqxHPQDv/ADFfoj8LLa30Wya2khzMpBHHAHbH4V8TfALw0bfww19s2vcSgg9yCTj+lfbXhlt94gjBUpEgbnvtqDF3ex8Cfte6nFrH7Qniu4VCsf7lN4UgJjhsfnX3D8LdNSbQvD0NmqssOnxFmHrjpXO/HjwBoWp3d3czaXA8865aRk+Z29TXQfstPJdeDdcEnymzn8iLPXaF6VAM5r9q3xn4X8GfDOS18R6WNUXWLn7OwXh4cKcSD3U1lfsR2xm+GOjRh1ktftkzQ/L83l7m2k/QV2v7SHhDR/GHgu2j1WzjuNsrMpb+E9jWP+x7ZR2OsXOiQoqWFnasyKP4ScdKtMOh0n7SEjad8FvEjrIsIWZArN0GW618Wfs9Zv8A4ueFrFpSi6fLJe+UDw4CYJP6/nX3r8YPA2n+PvBt94b1Npvst26vKYTh/lYMP1r5mv8A4feH/gn4+bXtJjkmla1a3iWU5Chlww/Gm0Qj63+B/htU8HWk0MjL5948rH1BbNfD37ZutX9x+2ZP4eW5Y6ddNYwSwDlccE8etfoj8L7dNJ+HvhVVUKz2sd0wPQFgpP8AWvjP9pH4LxzftMf8J3/aLzgSRXTxkcDb0UflSWg4WPpb4dC/07W9btobny7RIoo1Q8gYXpXzZ/wUhHkeG/At03l/2i15KomVcNtA9a+n/gXcHxF4IvddmUCS6uCvuMErXj37dnwM1v4reF/Cl3pV3FbxaY8jTq/YH+IVBcXqfO3wV+NX/CPaXYt4isY7y3djHGLuMMjLnopNe3fFD4efCH4kfAzxX4sg0uz02+tbVpo3tfkljlCtgEemStZnwn/Z30T4sfCODwBq8pg1nTI3lttSiGHjlJO0n29q+fvEOm+Jvglrt74C8dW8yW1xutxdIT5N3Ec8g9CcdqPQtfynnvwA8KWHii41yfUMtHYWfnL9ckCtsXIXdtX90fu47V13w90XSvBtj4kFi+YLm22oW5YL6H1rlYEDW0EUYDHncwH1rB6tnNJWZFpdlFq2vW9tcOI4WPLD1zxWx4t8D2mlrKvyNJ1UrUGk+Gb66vVeH93GrcSV7bpvwssNS8N3Vzq928t35JaFoz0KjipsZLc+ZNAkTTr8tKSql8Bz6V6HpCwT3AMQEinp71xMvhnU7iSYrbghZGUDOOM8V3nhPw7qtha/aH055Utx/Bz+YrjqR1N0jbvNP0nVbSJrOF7fUIxiWN/usfUVo6R4ci1S0azvAFZcn5x8rZHKmuy0Lxn4NvrC0iuF/s3UFXBjuI9rH15q5qfjHwXa2rMzCSYZWKaLpuH8NY6xGeIeM/hla3W4WieVeRRblXHB/wA9K8cutRuLZjZyxMjIdpjYd/WvprxB4zt7uBmsYkafbtY9+eleQ+NGtGEFzdW6LOSFZlHOK3py5jK1zhLG8jkPlOhViQoPr/hV3zY7aaSBAMFcYHQ1Q1cf2drUyrEEiBBjYH7wxU00PmRCaM5YYJArcSVhty3zhY/uLgMTUFzcJIu0cf7OaSOeRZmG3PGMdqaLFiHkdMsvQVlL4hkRjN3cxocjHOR2rX1iKAeHv3sgSSNWRAf4vatHwvoCTh5rqRYsEKAxxUnirQbQ3cVvETJH5oYAHIOetXH4hIi/Z/1JrPxjc+U5Km0bIPIxnpXqtxcTXFx5nzsfmyc81d8E/CLwr8O/EZ1jQ/EI1+EwSRSW7pt25HBHrV7S7RrzWobeC3BWd9vPQ816EZJ7HfKFm0zCe7Mcys7thlxz2qfQdXnW4ntZC80MkbIVfkc+lS+JNPk0i9v7K8tpIZLeYENj7y84NV7GJYissbYBG7IpoysZkFxPZIW2syIdpBrVnuEldBDCUkYAmN+hPrUWosxs3VUyXOA/vWzeokNxp146LtmgVSV6E+9MaZm2NteLNctbxSG2gXz5R1AI74rUudOS6aXUoyHhlYSLjrnvWhpF9qXhrTNT1hLT7Xp23yrl8ZCq3f8ADIrOg1eK2CW0KhlIB+UcEGnYi5fuoYdcvEEAAwAGXoDxWdOPtWqRbjuRf3bIP4SK1tMsZZ7km2hZ5QDI0anqoFY91ZNHHcm33CZyW+bqD3NXESZ21rq8uk6IdPOfvZVwei+lYzGMX25XIO3crdcn3rWm8C6vaaLYG6v4rh7qMMjR4yPY1c0PQYFlmtJ4jJLGMSLnkDHUGtUtBxG3wA0dZAwLTx5VV7HNZqXc9jZqHdiE5UY7+lOtrH/TIkglZoVO0I5zg7q17rSbm9ultsBDGmGVh1PY1nymqaMe41Ka5I3t5cTfw9qejvalJIgUIbh17DNOns3t0uopomVoDtwRwT61Hp+oLFpUNu/zyF87yOSM1laxkzodN1CUXL3Esju5XAZjyV9K6VvGzf2dPZIVOVIJYfw+lcjFKrwqVG5hxuHWm6fZymGSaQFpN7Lg+lOKBGjDF9mthuLeW/zKccD2r3n9n4Qnwlq0kJBxLtbHcivI9PurVvCd2tzgGAhcEc8nqK9P/Zztf7N8C3jNIXWW5Z1Yd60tymbZmftUeH5db+GmnTxNPG2lX63Pm2v+tgHZl78c15jrPifSPinpvg/XGjF1r2j67ZWsuomMo88e4As2ev3sfia90+J3hjX/ABO/h3+y2IsI70f2iqnDeU3G73xXH/tW+BLD4aeDPBmrae32LdrNoZSq7VuIxJknjoQRmpVxpn0t8ZxG/iPw5sG1fsm4Y/3VrIMf2J0uotoHljcAfvHHUitH4hXsHiHUdAubF1uFWzH3Dxyq8/XiuL8Z+A/EX27SvEuhyyfbrBdlzpkzHyryHuvswHQ0GT1ZbkuFnvmYjALbvl71PLcrp6rKwO08gjtVS2AkuQwgeFXCsIn6occqav6qoW2gSSMyRgMXCjkA9xUFXLDva6rG8rrH9rG0iXaNzfjVS2MkuoISpYscbiahiQ2MotTA5HDJMDlWX0FTGb7JKJyuRH/CaaJ6HA/EHxNb6F4ukFrdCGe3QCaFvunI3Lkd6+Q7Wy1q58VeLddQ/u7yYncoxheeBX0N+0fplreeCdQ1WZxY68J45La5Q4aWME7lP1rh7HSxpPga0WUbp7mISOx6kkGs5S5T1sHG6Pn+XQZr2ST52wWY7T0qN/C86AbSC3TjvXqqaPHaRyF4wFIbANc3f31rbs7hl3rxyeO9Yqo2elyHlmv+HNRgR3i3P/sntXImW+hc4eWNlPXFeuXWt2k8jZu4jk8qWrI1H+zJdw82LcepUg01MlI4aDxNrdmqjzXkXPAx0rY07x3qEUm2Qblbgg0l1BDvJhkSRfbrVf7LDOqkACTP3jWbZpFvodtpXij7UFAbB44710thelmVw2HTDdeleYWcZhnDJkZwP1rtdOlLKQDtLVzs9Cm2eg2+qPcQbi2x1GD70yS7kiw28g5GMVh20xiQKeA3U+lK16xYcknsT2pHT0Luo66YlwzDc3Q+lZM3il7VfmOD6g1mavclyqkZLck1ymqSuJFAY7f7tNCfuo7f/hZMdiWZnJPTLUQfGuWKNgrFGB+Vh1rzWWDzwQSfp2qs+kM7Fo2+XGeeua1RzSmz1eP9oC7tGZi7OuQpVmrtPDn7Rl06CN5fL7rGP417A/SvnK38PzvICWLqWXcD3ra03w5Ot2vlFtyngkVvBpLUi7Z9X6b8dLy4mRI7gDcMnscV7J8Nfjhf6TMEluTcRy44ftXw/omkauHXywSFPG49/SvSdBXxDbun7hiVPGDxWl1YLH6K6Z4rsPEVolwzKkjYDAHILeuKmvdHKSKYiJFYZJXtXyD4P+IOqaRdFJElh9c54Ir2vwz8ZDeOkdu2yQDbJHJ0z6ilpYXLY76eyb5kdT09Kom1ZFYJwe1bnh7xNYeJ0aFWUXijayHg59RU8+nCOQ5GdvFYtFp2OK1WAzxMpHzYxk14L8XfB0dp5dz5Sss77TjsR3r6cuLASO3yg/WuM8d+HF1jRZrQQq8mNyuRyKk6E0fmp8WtKTR9UvrfAbAWROMAq3p9K8M1+z3xvuUjaMhq+xPjv4Whv9Dnkt4ybyyVhhhguP4hn3r5I11WNugzjcuOR0PcV205XR4uLhbU4MxMvA5+tPRTGrN3NXLm3ZJWXq2Me1QFdylTyVroex44yJiuS1a2kRiedIjnJPQd/SsyKPKtnitPRZWhv7WRBkrIoH1zXO9xtaH2B8NdEn07wX4YhKYeSWLI6fKpwfzxX1TYwGLW7yKEBWwrfXivkT4UXl/r/iS0hmuWMFo6lYh0+XpX1Zp1zLFPqd6ylpIraR8nr8qE0Lc5n7pi/GuF7d0nOfL8lSzA9/SrX7OEYt/AmqTjGZr1mJHcelfGPh748/ELx7qlrY3l/De6VNcvEEeP5ymTtOfavtz4A6e9n8KGMoCu90Wwo564qCvIo/G4yDw7t2YWQZGe656Vl/slRoninXN5BX7MoBx0NeXftn/GfV/AvxI0Pwvb2UVzbTWcc7qx5+Y4wK9Z/ZMsJvtPiC/nXEkojKqRgBSBxVxWopbHsGo2vnXUwYjKoQSe/f8AnXyp8crFmlt48EuZUUBe5JHFez/tO/Hiy/Z9tdA1C/0WbVItWd7Y+U4XYVAbOO+dw/KvnrRvivafHDX7GSw026s4ItShjk8wcZPzDHpzitGiOh99WNith4a0O1KhDFp8SFR67B/jXzV8YAs+tpK/LIChTsdtfWAtIZLlVwWWOzViCemE5r4I1r9onwr8QPFOq6VplvcNeWM0nmKyZGAcHB+tJpWCJ9O/s92iJ8GbedfkM9zKwX/gTUz473TWvgSaJchioYEdM5rp/grpSQfCLRIYwDuZnAxjq1eVftJfFHwnourv4Tu9cgg1uNU32bfe56AVNtCkyj+yrP52r+JbnGRGigvjB3Yrp/jX4D8P/GHwTLpHiK3WVd5MF6F/fW7fNtZW68HArH/ZkSI+HfFdzCwkMkwTIGD92tvx3q+n+G9KtptR1GCyFxKUjW4fbvI+9g96LaDvqfndrmlan8FPGzeHdab7dprHMF6o4kU9N3oa2tW0y3YfbNOKvC43lF6V6l8VtCt/HKeLhBJBqDrZPcQPGd2NgJ4PrxXyR4K8capp9olvJNvt2X5sjJUDsPSsZQuU0pI+iI7RofCmnTjdH5gDED617D4osbLwX8M11u4vkETQgRq38RIr5s0f4tL9njhngWeKIK0YPt2pnxO+L1/8UJtPtr21/s7RbBFWO0jbAdv7xrG2pjy2Zm6drcusyNKp8pC2RzjgtXu3wzNxp8bXUrkxCLBBGQfwr52j1KOzmgnWILACpZB3X0r6L8FeMNJ03wdb6lqkkdtZyy7AoPz4HqKzcblIwfF+jJ4y1CQ3EKW6QKXSYLtY4968U1+/K6Q8NoweIXTTRSL2AXDZHvivUfjZ8ZtMu7CeDw/KnlTLtikjHOB94Gvma5vTabmEhlbIJVSTyT6UlSUtBmzHrN6t0bhLphKCv3W4Nen+CorHxzozrqmBLtnVZcfdZULAj8a8q1Lwv4h0vT4bu70ma0hmjEquwxuUjg+30rpfhvq81tp90u0sIxLsA7MVYU1T5QH6dqum6v4Z0SC/jRrmC7kt5Z8clSRsJPtW0/gDS7i+hsYr3yGubZpEkBGC4b7v5V5TZXEkVm9jOpWXfvdTwc11Gm3MskcEhYl4eFcHlfpV2MnoczrAvtC1efT5wDLG+3joR2NSzz3YaEJw7DJJFbPijTZrjUzeFt+0Lhj/ABVnWqzaiXkBKiMYC980jO5o6T4ev9Zjnf7ekToNxQtgmr9zbRWSwRK/mSKVBbd91hnmuPk1WayuZXDsrg7do4qxLrElxZGQj94oyCBUOJSaPor9lZ7TV/Hs9jqFhm3ubOYbG44APNbc2pvpHiULZ24ZbS4KhehAVuK5T4D+JF0b4iwPJDiQwOoDDs3XH4Bq6XxpdbvHOotZRBrdgrq6+u5if6VvQWh7GL92o7HQ/FPUzrniCJpbXyop7VcEfxdc15rPL/ZlmMgookCAtnBHpXpk9q/iuTTiJQ5tbcnKjkY61qwG1ls7e3nsImwQ/wAy5G4dDXdFKx5/PZHmTxGW0t8xMsbNuAq68DjRNgIcxyZUH+7XeeK9Kn1vw/K9rGguLZgyooxlfSuBsdE8QXdut0LJzZbvLkbup9x/WmoEqZo+HPFF5DpV1pcciDT7lWS4gdeGDdag1HTY21aymsIhFFHCu6MjIbHrWp4i8MRya3ayaI3nI8KI0QOGEoHzfnVeazv9C1K5stQtJLaSSAGJmHyuG3dD6jihLmBFNLnWfDPiKzudPWOZHTDbuQyt1BrSsbaW+1o3i27Itvu+0RkcBT296rqJbaLayFVjThSc9q6TQbuWy8OzPONrzoCAR8x5rRIYDydVjmlspZGhU4j2t9w9MVorYzWEMO2YvPIu3ew5I9DU3hzT7fSfC13BO3lX9xK0sUQHIU9wfWvRNB+G11qGhpc3YDTSKHR4zwtapCvoeaad4Nntnu74/vFjiZlRD/ER1PvUml68+oabBJdqYb112LIwwXK5x+Ne0QaDFZWUccdkXaPqf71Z0/h618RyQtNoyp9jkWRUb5QGH8QqeXQXMcN4htEj0OG7uQIZVcK7EYDgnv7UaRHpO8RDTY5UZs+YxyU9SK9JxD4klbT9VsYZdN8xVcOuCQOvNefLZaR4futbitfNdTKy2285CAn7o9ulZ8g07lHXfB8UF1ayWL7I5juwpyAPQ1UTTGd7sC4C7BuCmun07wtfHQoLxrqMyNLh4t2CgOcECsLxp4c1mHSHuNNRJphOnzFsEqGww/EVFuUG9Cpquk3lrYW8iOJo7tdvC9Pwr2T4H2d1ovgaTTLwfvoWZgV9DyK4LawNrbhQZFiV9o52+tek+F5JbBZ45JFdZUUAg9Pak1oLSx5j+2h8efGXwI0XwRP4S1GKxk1VJxcRzRCRXC42nnoRz+dcr8GvgT8Sf2stF0e48U/ERRpOqxm+jsBFuETjlcDsR147Cqn7f3hrVPHk3wz0bTBE1xBDNKUZsfeK5PuPlH51t/shv8YfDPirwN4a0+zspIrS8c3F3O+1RCVYsmO+VUj8ayTsaQWh9MeDdQdLi48M6tZvp2t6DbSWt2E/1coVcLJH67iN3tX5r+Lf2tvi7eaprFlB4tntoNOvZbeJohhyiSHAJ/Kv0lbXvEut+LNUl8RabbafqulyzwyG3JIdCASCT1HQj61+T2gWNpqnivxIl3gwTarcLnuAZDQmK2h+s+gX91f+D/Cmp6hKs2o3WmQyXMqrtDyBQGb8a4L9qj4s6h8IfBGh6vpiRy308jJ5cg4k9FrtvC7Z8C+GAoDJHp6DcB29K+d/+Cj2p/Z/BHw9tYyVeW/Mm49gAaDBI5f9lz43+N/iL+0cdLvtQb+xXsnnl03O5Iz6r6c19nahGss4WNcqx5ye/NfCn/BOkw6l8ffEV06ktBpgUfLwMtya+47m+h0+9ubm7cLZxI78n2anHYpq/unxP8W/Ht345+LNr4RecT2sd0Y3iQ/cVT82ffJFenfEcJYxQWttnbBFjB7Y7V498EdDi8cftH+MvFSx50m1mma1cr8ruWO4/pxXvXi3w9FrdtceazK8q4Zk+9jJ/WuSqfRYSnywPmjx34+NnYzSIrg7SFVRx34r5v1/x7qN1NKYXYAHBxn+dfWniP4CWN0WMuozCAtlY2zx/e/Ouag+EHhmBWhEAcAYwwB3n3qIHbKF0fMWh2OqeJZG8uYoc/eJ61m6gt7pd/NbNPIJYzgknr6V9Eaz8IU8PTtc6VuWEncRnIz9K8u8X+Ab7U7yS8jVhd52shHDe4rVNHK4SRxVr4l1C2JAlJx/Fmuu8P8AiuO/VPOwk4ODnvXMzeCdWtXbdAx/2Vo/s6e0KedC0ThgScYxUy5RwjK56zaXIE6Bj1wRjpjNdppcfCuoyOOBXnWhI13a28qkupXr361614NtPtEaqRyowD3PNcs9D06aJghIUv09BUlzHvXAfafauqTwo+d+3r0Vh05qK50AQRnehLVmkdCOH1BGWFjtyV6n1rktRVXXKnp7V3WtxmJCesYHIArzzULsi4dVOF7VohT+EcIlaNiuApHrzSRIqsucbc8sTVOa+EcJYngDqK5fXfF0g/c252s3A9q0UTkkz1TSIrfzNzPG6kfLlsYrstDezaVlJiHQbga+X7m91aG3M7+YYwOoJAqhbeOdWthuhnYKeAA1WoyMuZH3PolvZsxwflUjJHUj1r0Dw3GsMwjDKy/w571+f2l/GzxHYMv7zJB4fNeu+B/2lZjJHHcEB8r8jjlW7kGizW50wlGR9k3EXzF2tmmPfYOlV9Pa1t9VimYtBs4KtwDWB8O/jrpGubV85HV9o+p717LZ2ujeI1Mv2eGQLjawHQ+lCZtyKxN4W1m0kvlmtpAZ06Mh5J9K9lstS/tK2SRuXIwcV5Pp+j2GlXINnarG7HBCjg13/h5JoiASQhGQCKdzGUbG48G2JmIyT2rFvbQFWLZXP8WK6ErkHI96q3EHmxkMp2+lFiE7HyT+0j4XS3ia7jtVUS8F04z7/WvgbxzpIkkmOzyyHYgIMV+qHx10WLUdAnZ/mjiwFAHRvWvzj+L2kDTri5C9CGcDtXRTObEK6PBruzNk7FzknkA1UgtjhiU27uvHWtkXAuSUlTL4znFW9K05bu4EYdiSQAoGTkmu16RPEjDmdjk4Fnvrv7Pa20s0rEAJGpLEn1r0DQfgR8TZILW9i8GanNamQFZVtycDdnOPzr9Iv2Jv2ZPCXgvSjrev2lteapcxrKZJ1BUA4KnnpivrR/ib4L0AmzTULCB4Rgom3Cj6eledKqkevHCaWSuz8tPgBF5HjyXT7u1lt7mORFmhmjKtGV7H2PH5V9a3sEVpbapOfkhW2lVyvUqylSK9C+NHw48P+MUj8ZeFY7VNZhdftD2gAFzGG5LY6lQ1eZfEK5g0n4a+J7+7cRxw27AuTt2khuc1rCSmro8nE0HSnqrXPijwp4AsPB3jTSmsZ5pbVrqURpIOMHca++vhdYI3gmzKcCeUy9e+6vj7w8bPUfEGhpBMk4VC/wAjAhgV5Nfavw7skt/DOiReXwEAxnnrQcUtz4E/bvnk1H9q7QrL5VZLa2hUZyBls19r/Ai1isdN1VOA8cqR5XuMCvlP40+G9O8bftIaxe30TC50+9ggjfPKBea+s/g7D5Wh6lNja8lyp2nnIXpXRFAz5r/4Km3rJqnw0spiBblZJlPUZVQOn4iq37EnhbzfAzamyAvc6nHx12kMNpHvjr9aP+Cn8D6n45+GdvCPNdbCebaBjC7l4rsP2AbF4vhJ4bDEg3GtXLhjyeCSM/8AfNW1cOh9geO9Sn0Lwb4y1W2U/arLTJpIuPRDzX5N/sc2M3iLxd4m1W4UN50LM7kdXZtxUfnX6p/Fm+Fl8J/H9y7hQdJuIiWHGNuK/On9jDwvc6H4G16+mEcxnmjMKqc8ZXmpktAitD9I/hrAYfDfhyzAJ2xrhRxX5sftUt/wkH7eeuWKwJLF51vD83VCF7H61+nHgMqZtDVgVVIlOPoK/LDxCLrxJ+3frd60vmLHrDo69yqrkfrQo6Epas++Pgt4ei0DwtqUSRlXmnwWxxux1r5M/wCCnl09h/wrTT1lKhEuZmEbYwSy7cj8K+0fh8rN4Xj3nDPKWzj3r4W/4KV6/Z2vxy8LWl8vmQafp5doyM7iWOAR6UOA4q7OH+B2uy2mm6fGk7hp45Y2DDIYsrA5rx660ex0a4vLeaYrfLcSq0S9Mbmxn8MV96/sy+ANHu/Dumas2mwI0umvdtC6bgpAOCPQ4FfF/wC1L4Pj+H3xv1BLVnay1aKO+hZlwPmyCB7ZBqOUta6HFTa6tgNsCCR19elOn8VstvmSH738OaratdWgt4o4lAONzP3zWdb2bajwpABbaS3pWHJco17LxMJP9cCkYPArWufEr6xFm7lC24wEj3YBA6kiuTutOm/487K2kurgEA+WpbntjFfbv7Jv/BOW+8WWFn4w+JDiw0x8SWulN1uB2Lj+lN0WtzByXRnyADb3UwjixtBBCLyAK7vwRL4Zl8Ja1o93aLDr7TLc2t60eSVAAxnsQQSR7133jnwf4bsvix8RdL0bTltbC1dba3Vf+WcgA3ACs+D4XT2lkbu1KXSMGB3ffVm6/hWHwyM1K7OE+MmveJrDRvCi3WoQT6bdWrmOSIY8wxvtbcPbtXGeEvFF3pN8k1tIiRFgZCVz17Y9K6v4hWE974dtNPmh3SaUsiQAdcM24ke+d35ivSPBPwY8PeIPhbf+KdxsdSsrUGbTyOHxwCe4z7V0aMq5896nqf8Aamu3162yS4kfJkTgHtkCtfw5rqWkpgkiBeQ4Uv0FYWo6a1lcyTwRYic/KD0A3dKhmnVol81Srkdc1gzN6np2oaZcz2xBVSMfLg8VyM0Mulu7jKMzdRWdpvifVbUKsLvcRejHiuhvLkXmnrPcR+W5G7aDWM+5BleJdNiuo49SteY2AEyHkq3+FU9HuY4dylA/dQe1aGk6rFBfiHyt8E3yuh6Gqut6U9hfzy2cbNaA5APVfWpTIW57J8Hrb+2vilpAKvFCIpQWYdyuK7PVrqXTdYurdcNNGxUZ6NzWd8CL6NvEU17LHsa3i+UEc5Pet6yFpqniSe+lHm24mIdW6A7uldWGV1c93GtRqNj/AA6+v+H9VF/dQvBY3ETLFsXcHDdauweI7+33rGqSxo2djD+GvQNWjg0y109MFbJ5Qip1C57fSszxV4BtbUajf2tyotvJLkf3Tiu9I8m/MFvqdrdWVrKbhYvtC4wp5BrattYsdFtZIftiO6Lnyh1avK/h7bz3lr9olQXKW7sdp7itbxE9rHqaXaRh0kIVkx0zVpWKtoWfAOpxW/iO81CayeSFZCxVf4QfStjxncLq8UU9vLJJBG3mBJDkgEUeGmsLK91G2tW5MKyAN09wKuTT26T28cSq3yguh6GhGsdjiL9Xt9MvDJHtfZlPp3rdt7YXMeiyNl0iiG8Y+8Md6Z4g1a3nEtrNCBlcKV4xXWfDme18Rzadpsvlwsx2F34+XsprRIm5zGuzPqUti8DqCsm1fQL6V6FfeI9V8IaJa2Edy4afCgJliCewrlJvC8dh4z1jZKWtbOYBF7bvUV33h7VrJPE32vUkDrFFwjdA/rTiIu3lz4os/C0slury3xA8tCMYzWhdeOpNB0WJ9Rt994yBTHjBLVp+IfH8UkdvPawMySnb5icr+NYXjBW8Y2ukXciJG9oCZCMfMecNQiUzmfiD4hdvBdv9nWS1udUlEKbfvKSxyB+APNV7vwyll4Os0JaTURMruGPzOAV6/lVvxFmW50C7eNZdMtt2Ce0meBj05asfxrqmp/2dcaqqRx3IJEERfaHG45yKzbS1NYLQ7HRr+317U54jatEttAofaeCyjg1Ff3DrBMWjVLaM/fY9Grx/Rvi1P4G8NXeu6mgW8uZDDHAGyJDz0P4V59qXx31XWzMLgNFDIzMI1GCCe/vXM5D5T6C03Xbay8SWtzJeQuzBkKFxyD6iu10HWIbtrtSSnJ2MOlfFGo3lxbObmS5ZZZgCj5zjNdzovxP1yx8MCO11CGSZfmZ26kelY1KmhrTo8zNr9sTxTcJ8SfA00HnCPT7KSNngQsNxZSM49af8OP2lfE/g3Q7jxF4e077Tf6LeRu8N6hAmjJwyr35XiuYf4w+I76dZZrWymKjbvkQE11ngzxhqHxF8SWnhuTTLOzimQzSXcKheVYYB9c7h+VcfO7nqPCNQufTll8W/+EysNZ8V31m+jT6hYPevZTnDphFU1+Weh6rYnxNLEZQZL3VGbr1Blz1/Gv0z/bC8beH/AATr3wz0f7Jhte024s5mQbY3XamGJ+oOPXdXx7e+G/hefLT/AIRi5sNQt5lb7RbS4XcGyDj8K6YystTmjh217p9+aE7L4N0cI3yLaRFcdhtAIr5Z/wCCkmoLOnwwsSfk8x3bHXkGu6039qjwvZ6PZWU9vcRpAioZFHBx7Vx/jSP4dftEeKdGg1PXbwXsSGKwUKRtc8g49qFNdTF4aS3Rgf8ABNTTinxR8fXLKQsNisQc/wB0tkCvo34631yvhHVzAr5ELgeWO2Gryb9hfwdceEPiT8VtPF0L2KBYokmHG7HTjuR61778TtAnbwBqbqwd5AIwVOSATg/pXRGSszBU/fSPBP2TvBQ0f4ezalKjLLf3JcI/GFB4GK9k1PTkkhcgYxWf4Pij0bw/DZxII1QYYH1rbuJlkgZDg5GQRXDN3PqaMfcseQeNIDCruoPyrgKO9eM+J7ia1dmhbYx+bPpX0V4m03zomKKGYdFxXlHifwT9rLKB5bN1I7VMToUO544/jG6i8xGdn29fesq68W/ag25djdGzXdav8LVjkZlmKse4rkNQ8BvGzLlmyfvY6/Wmti/Zo5xtVUy52qR71Vnl07U1YXEKup64rRn8JTLIy+U7E9zWhonw9lu5wjKyButAezQvg/TIMBYkyg+VcjoK9f8AAfh4PeI5RvLYKTt68HrWRpPhVLJktoEIPA3ke9e2+AvC4ghgBUrI5wzY5C9qxaKS5di5H4bd4wUXD9yR1rEvfB9xcM27auOue9e22vhvbFGoO7AGcio77wwkilWT5/XHShR5ikfK/i3w+9qk4MJD7SpUDg14VrekXDXjLHGAxNfanjLwuojfeCSu7BIrwHxl4Ue3vTLAC3+6OlUoWC2h4T4lhnsNOW2iheS5mO0bR0PrWBp3w61Y3azXChgGBKnrXot681hcs00ZZkPykimxeIx54LE5b1rVGEqdynqGhXl9pE9n9kMYkjwvHQ1wUPwW19mRSqoO2Opr2Wy8VwDh5DjjJPWup0zx1ZQbZBErBOjNyafMzNYdHiem/s5+Kr50W3BlGcEYOB7CuqX9lDxdDA08tsV2puBXqx+lfQOgfEA3jRNDIsf3SAvUYr1nwxfvq7WzvO0hJ5JPIpSlc3hSUT4M0Sw8V/DzUlW+s7mEI2TIqEjGe3pX058KvjfB5kKTXMgD7d8RUjB/vfWvqnTfBvh3V1Av7KKVj8rB0yG+tbVp8FPA7ziSPRYFfHDJGBWZtdJanP8AhHxWmubXhtpGCgHO2va9GUyWsbMmPl+UnqK53TfBNtpXyWkflxDoAOv1rp7OJoPlIYBema0Ryzab0L7Iu3p/9aoJtiKwbG4inySMkbEDHBNZc2938wksQuKZkcF8U4fN0iSEr8juSfyNfnr8a9PgdriMgYJZVP41+jHjxBLpFwWGRgnjr0r89/jlEfOuF2gYZirnqK2p/EZVVzI+brrQ/MaR0ZlK9l710Xwx0Z5PFunBUBZHDMx6cVXuLacfOEJB/irsPhlpzwyz6iTlouBx/Ee9dtTSm2cNCnzVUj6T1r4w3tnp7aDo07R+bEqSODyB3C1xHirwvPp2kDWJJZ5XYbZXeQ7iPXNcv4ThmutZMkmS7SAkntzX0l8U/CkU3wGv7+MbZLe2Lkr1bAPB9q+QrVG2z7+hSjTsYf7LvjjVNN14aY948unXQC+TI5YEtxnmt79s7Ok/s4+NVUFVkAi/3slhXjHwB1WWfxR4bKtgtIM4PG04Ir1f9sZ3+Ifw61jwbpWpW1vqctxDKYppNu5VYnH410YHEWlySPIzvC83JOKPjn9kq38vx20Usz/6PYMwRjkBiQua/UXwXbNBp2kLJgusaMSO9fnN+zz8Ote+H/xTurDXIoS9zYgRPC+4ON3GK/SjQk+zf2cCuPIt1DKfpX0EfeZ+fzXK2j4mu3TVviz4svmXl9beNfovyivpn4bq9j4feQvtEkhIr5z0Kwe58S6zegDM2ozyg9c/Oa+l/CsBTw9YRHIdxuPHXNdVuUjQ+WP+ChktzrnxL8FWGkq0mo22mk3Eg+7FGW5z9fl/KveP2P8AwjbeFfCPgrR41bCJcXMgfpuK9R+LV4p8dbxNc+PviG3jO9bTSoYsejjdkfqtfR/7OyYbw8mSFt9LYEHuxosSbn7TWrnQv2aPiTdvlj9glCKPU18s/s0aStn8LtIhjXmfyyQw55Ck/wBa9+/bXvWtf2V/FSK2JbuaK3UZ5fdIAwHrkGvK/gDaebpen2u0qqPFEq46YXmoqOyK6H2HoCrDqEQX5Vhty3A9Aa/K74VTf27+1Prt4yMWe6upmzyMK5FfqVDfraW+rXK8mG0kx/3wa/MX9lTQ57T4r+LNXu/mE32gRIx+ZQ0rc1a+EUep+ingiJj4T0QSLteUcqvpnivzV/4KeXf9o/tTTWquGMFjbQnHbPP9a/Tzwra/6BokA+YLGu32r8mv24b9tZ/bM8SI53ot/bQBf9kKgxQFPc/QP4A6Mml+DbO2jBUJoscZ3dQxXn891fM//BSbQrHTdM+FV8sSR3ZFxA8ijkpuBC/QEH8zX1z8M7cRadfxrx5VvbxBsdsV8e/8FQbsr4i+G+kiU7YrSaYxjvl15/U/rSaCHxHxy8KT5IbKg8iug0TQJbyW0s4YvMe5IRefU4rFhtVhQZYEMecfWvXPhX4Snu9RsNXmlP2W0nRQqd8t8tFKHNNI58XUdKhOS6H034H+H+geA/BlnYWtkg1KSNDcXMiBnLnrzX354NjZNP8ADtvMxIjtYgQexAr4stI0u7y0tgvzSXkca+oBNfcGjzR2R8yQqqWtuSXbgLgf/Wr0MRBRlynz+WV51oSnJ3bZ+Vmrg3vxL+LWqBFMEniW5ihK8HI5/rTvDfjFvsH2RLNk1G3b51IJ3AnjPtWPD4ksm0/xTeSyqraj4qvJVcHJx0B+lereKPF/gnw54K0t9HgLazfhbWcBcsy7MFs+zcivGnBXPbpSblK584/GLxpBZeIruxvdE+z3yFArR/dJP3voar+HfirYaYoL3DhRD5EsJPBU8ge/NcX478e6p4w8T3MmsLG8sU2HkRApcgYUt7gcmsNbJZr6WUxhIH2lcdiKycVE3NvWbiGfzobb5bd28xAw5Gea5qdEV1MrFUA+YY61c1LVjDLhBvCKqtnuBRqNxZ3bRRq/lsEDMccZrFsCk+s+SnlQqAigYOKWC8lvkKl2yx2jB5rOvbSaG5MZUrxkYGAR61NYyfZ9rRnD/ezU2Fyna+Gvhvr/AIgulXRLKS+liwzfLgfgTT9dj1Lwzrt3p+pWT2jEHfHMOv0qM/FHW0s7a2ttSbSxGuN1udpb617R8PvEOg+OPA+uaP41kXUdSdhPaXMgxMg24KhvfiocE2ChYP2bdOfxZ4o1fYXhS2tdzBxjIKng/ior3Sy0TShp0ls1iA0h+YqP4x3q1o3gZ/h81/OlvCrXuHFxABtkjI+X8a2vDsdq0TTNPG8mMmM9cV2YP4Ed2Lm5zbOKlv5dRnNuls9zHbso2epFYPjXUdXs5YLFrb7PDqTCJQ57Gu8vNdg0jUooINPUpfOwEqdY29a4bx9dSavrMC3HzpZtgZPzZPQ13HDE0fDugyeGGaMIrov+twQQTXGNZ3VzqOos7FIQ5McfYCm6hPd2c4e3upXikb5k3VUN5cyX7RwSeYJFw2e3rVDNHw9e3JRr6T5UjJX8K6Xwq8N5qIhu5Nm8ZV3rLWxaDThaxpuZsE8UmuxNpN3p9u4IlCiX5eNykcUDTPRPC/gbRtf8X3c99co8EMSmON2ABIriPilc2ml3t3Joty1pIyrGoQ7SjA9RSaHoeo6jcrZ2W4zzc7yegqTxX4ZS68apYzqRcwwAMmOJCBgmqWqEdR4a0XUvE95ZpBcK80iK1yGPJKjg1B4g0q9sPiBp28uLeRhFNED8rdskVT8Fi5sNd1C+ilkgaxjVSd3GPQV3Gl6I/irV38RTGQxhN0cJPBI704gUPiHLP4a0eDTNHmxJczBTH1CA9xVay8zRNNWK6vHm+XL726nvTfGMltHqv9qKW81EUCJvuqy9MVPN4U1fXbGxuLfbtnXeUbgjPpSehS7lVtW/tG6tbeENFZ243ODyrZznNcDd3+o+JPG8ySTAWlqzxQpu+V0P8X55rvRpi6dYSWnm+TdmTZMzcYAzn8K8O1bTWfxpqx0/UpFhgVTGobgj5sjP4H865ajOmC0MX4reN4PE9jY+E7WFZBY3LyPMowVbOOD+BrB8Razpkeiadp00T2+rxuqrJj5ZEGe/rXH3zzW+sXMcbMZCzOrH+I/NVyOfWPFE1ppgsmurmAiQ/JyAO9cTmbQpmhqeqvJFFbvg7RtD9hS6XFdaeixmQFJOjE9RU58DatLcxNfRNbWMjbWfGSp9T6Vpa94Km0axSSwna4iTnJPC+4rF6o66dolX+z5Y4pJkuJEIHCg9at6KmprqWivZajLZXIuY/wB4pwXGeVPsen41jaNq8eq201vcs0dxFxu9RXQ+FdMVfFuiAXLZN3EQh5BXcuf0yamzPVjNSg0z6h/4KU2ct5pHwJeIbJ4oZJTIDztEcbbfzB/OvmzxTb39veQ3Vvs8i7iVyW/vAc19J/8ABSuCVLf4IpFK0f7mZM+wjQj+VfOEA1LX/BSWUMiy3+mXLStxy0T8Y/DFaTTaFR5VEy7e9uzOYphGxXoVFaXhzXpvD/izR7+OJd9vNlW7ipdC8IahbSve6qghtgm7I7Vo6FbWF5emQRiULkBj0qVFy3MMRWXLZHdaC+r6F4xv/FHh7VpdOmuwwlVfuSA9QRVz4Y3/AIutvFtxFqnia71GzumZ2t5mzHknoKpaXqFvDY/ZmkVXHTPNP8EeIYrz4hLpxmVnRCwUn5hWkpcqscFGClO7PfI7woCqtu68etWobqZiVBO0/KM1ztvdLHLuzyuRWjFqbMWUAA/d49K5ots+kpr3dDVljUhg4yTXM61pDvLuUfKOCK6NZWmCjO1qV7cSIyM2H9cZxWy2NTzHVNIUEo6k59q5XUvDdzJnZHhWPUjmvbzpUcjfvwCfWnDTLaIEiMN/vUCZ4dafD+W5ZZJV2qOpPU1tQ+FYbLbth2gEZYdTXp09kpJwiqvtWZcWCeZ8zAjPSgnY5rSfD/mXcRCYUdvSvY/COjKGgG3JwA358VzGk2OJ4wsed3Jx3r1jwnphXaQuCQuapLmK3Ogh0MtsCdcKc1rnw/E9t86AuPvH1rTsLQKqc/witGSHCAYwB3rTk0MXM8l8R+DRLBLiMOh9eteJ+LPAoYSf6MQxyASOtfVGoIkpYEbq4DxJoMU6OxPIPHvWbjYuM+Y+MvEPw7ikDxywHJJAfGcV5Rq3gtrC7lSVCgRsq+OMV9m6t4fiS4aNtwQt2HWuW1b4fW1+rIIvMVj1K9KSNUfIMnheTzAYlyG7mrdt4TvQVCFlA64FfR8nwhtriUrLF5cQJw8fWtvRvhXb2R2AmZBjDOOT1pjR4D4U8Naxb3ySHLxO4UrjGBX0l8NvDl/Y3ETXGDF0yjc10+leAIEt12wo/OeBg5rvdE0GG1ZQow+OgpWKvpqanh2DEnlnOAcHPevQtOiELom4ciufstNSJlYe1bsdu2N44YdCKlI55uyOpsfvgdttbPkJswyDPtWFp0xAUN1A5rZhnBDYOQO9WctyG4tVVGz027cVgXqgFhit27nLRk5yBXP37l1ZlODSb5Skcz4ntxNE/GY/KOR/wGvgj4+aXi9KEYDK5Y+pJ+UV96eIL0pZzKeNy7c18hfF/RH1O/kiKhplbdlh704S6lcnMfN8fhhpLeMhi2AMoRwBWnp1zB4ctHhK/K20ED616l4k8GXOi+FV1b7JiLaVZ1HFeIXV4sxYE9Wzz/vVVWv7jidWEwydTmPQdHvoY5RKmF3ben+9X1V4TgXxz8HfFGl7xKyac5HPXgnn8q+JNMv3jCgYYdcV9R/sq6xO1prqXMhW0uLZ4ySf4dvA/wDHjXzst2fVzVlddDxT9meKRrzS5GyDGq/MeikGq3xu8VPrfxO1S6MJLIVi3xnAIUnFdLaWB+Engy6mlJ+2XMxEIUfdBckY+nH5V5bq3nXzNdOWeV23MwGSfmNZ0lyz5jy8wrxqR5Tu/h603/C7vDdu7s5a0DDceilhX36gAudUYyhWisZHVVPQYPNfDWh+DZPC+qJ8Q5b37VpelW9utwqj5o1J5x9M17H8SfiReOPDHiTw7ci6s9Tt5rcgHEcqlSFB+ld6zFUpJd3Y/NcTb2rifIf7MXibXvEfxf8AEWm3OpTSaXbvcyrGTlQ5kOOfSv0a0aAyw6NGqgEooK49q+Df2X/APiHwF4t8Uza3p32RLncYpRg5yzNxX3xoGv6Qv2C5jv45GigBKZ77cYr6COKg3y3MnSb+E+JPGvxL8Jad+0D4t0y+u1a51K5W3W5Q8ROFUbG9twb86+x/gLpwt7nht6W9kiBx+GP0r8s/H/w/1vUPid4kv7nRblGu9faSKXYThDNkn6YzX6n/ALPN7FLoOqzO6xGJooQDxlQq81s68b2RTpNbnkf/AAUX1efTfhl8O9EiPzah4nj80g8lFUtj6blU/hVH9neQTR6EVYsZLuQMf0rN/wCCier28+ufCWyL7T9our1z2BWLA57ferY/ZihSSPw75bZAjeVvQse9RUmnZInl5UfRHi/UYvDnw58ZatI2EsrGWR8dxtNfD37PFpHqQutbjKGK9ZBEV7qzcg19UftMau+j/sz/ABPvo22KdOaPHqScV8vfsd6d9q+FmiQZHmSSrtb0+bNat8sSEtD7201fIvbJEGBFErFR0JAr8b/i5K/jP9sPWCuZDP4iWPnnpJ/9jX7E2V/9lmuJGGFt7Z257kIef0r8Zvh7I3iH9p+xug5ZrvX55PMAzgbmJP4VUXcqK5Uz9YPAXz6dfMIynmzJCAD02rgV8If8FNdVS4/aJ0LSlGPsGiRnjsXZz/7Kfzr738AQLFolphi7SzuS46ttbhj+Vfm1/wAFAr86l+1p4mkDB1srWGDIOeg/+yqxR3PDBGPIDDlfQ/WvpL4RqZvh/YORsL6vbxgjuO9fNtvHJdx4TGBzg19L/AtGl8KaPBIAVlvmnCnp8vFVhl+9R5WaS5cNN+R9M+BdLbUfH2jQqCxbUFOfZWNfVnxFuIbPwb4uiaVYX/sqd0ctghlRsGvk3wZcanYeLrGfTQrXsTNJGp5BNZH7Q2jfFm/8D+LvEPiPxDa6PbCwlEVhbnBde4/GujGy5arPGyOHLSUu58e+FdS0bR9C0OHWIHmt7meWaWVDyoZuWFdR4y+Ivh543sdLi/489rwXDdXHofevLDpM9xbeHodNEtyJYlVEYHIJ6/nXdaV+zB4513w5f+JYLBTYwCRmUn5vl68V5E9We/BWu/M8L1S5ebUri5JLK7tIzEdSx5q9YX0nl+W3+rYbiPSl1q1m0ydYbu2eBniEgVx2z2NUVu0Pyrndt6kVmzQuahcQfwjHqT3rOurgXKoIlIxViK1kuWLsu6JRjAqew09byfyUBDH071i2XY6/R9c0jWNOGn6qipMqqI5l+8QOxNcZJbqNTuoom3xocKfUUWVjGuoTW9yREFJwz1pweHYLvdLa367wdpGeDTQWMC7B3SMeMHhvWrdv4su7YIyAGSNdpY/xL0rT/wCEUnlSSMuJHAJ2r1AGeRXKvBmYqM4B6/nTjbqUmfZnwu8YeL7nwpqOk+IpmWTS59oJOcqehU/0rt/A0rT6zM7yMEMJVnJ4/Cub/Z008ax8NvFkWqyi7uZLpHimJy2CD82f89BXpNkbDQdNtIZQqyFQiyDq/wA3euqmuXQusEMlpdXBV5F2wnJZuqkd68x+Idy+tpc6hoxZzaj9+YxxtB+8a3/EujXEOvz3CX0YhubbascT/wAYzjP1pfAHhu78L6LrFrqiiSPVovLC9wCOtdC94515mb4Y0Z9ZsbeeRwVeMOWJ4Oa0tR8AW+l6f9usJJmu92Xj7MParnhWyk0KVNL8hl09Yyu/HcfdNdtDAbwQov3IcKGUU0CZxSeG9VKxTQhiy8upHbHSsnxBaaz4q8c6RDe6aLa3sbbynuozgMARtDCvbbG+h0u6Rr1xHFuALPwCPf2rkby4ku/E2vtGhaGMBopFHBU8da0jHmGiXway+F/GMWoXODYx/JtA4IK4ya7LxKuiax4jbU7WMLPboNxIBDqfSvJ4/FNwlzZWVzAs9rdMYpXj5ZPvcn9K73SJorLTiBEJBnyznkkVslZEmaulXF9qEVpp8eBdSbZSOgHXmvTDYReGdPMmQqQxbSo4ArG8M29vZXNu6o8fkOWLHuav+PtZto1s7WxljvpLqYC4gY/MiN1bFJKyAxPEWiWuuaFFq6xxCdnyAnKlV5AIrHX4nXVk8fnaYBDANisnGK1LSyuI7i8tLZt6Z/dQ9BnHAFeT+JZNX0jUZ9NvA8TakCYUdfuY4OPcelYVHym8NrHI/Hv4nCXTtQ1G1DRETKsrx8DBPzDHoRxXml/4xshoy3el3SNbzJlpmb5w3cVa+IF3b+DfEN1oetyJMBErXK9QQRuUY9q8O1TTLWWS6GkzSNZs3mJH0UGuCcrnbBI6bVWXUYwfMPmI25Zk6jNdb4M8GeJZNQGsWGqpHK0flsrDqvpXOfD22GoRyWcqb2ZcHPTOa6bxJrGqeD7y2ubCRktwuxo0GQfc1zHSma/jT4ha14cEGmmSK5uQA0hK5Vh6GsZ/ireSadNaXNjEFlwC0fb3FYVmtx4oa6uYIJLi6XJYOODW94f8Gf8ACd6lZackc2l3UYzK0q4wP60KNyHKxznh60k8TXd2umyKJojhlHU12Gj+HPEVhqun6taTxE2UyNJayLg4DYbB9xXr3gj4GWngmyeeOWKW7Z9vmcgsP9qrmo6ebVw9yFiQuIz3J9DW0YWIVd7I6b9tn4ieG/jH4e+F8+i6isd5ojt9pgf7yKY1GPrkV5d8NviL4GtTPYy3a2WuktEy3Iwr+gB9K6jxJ4O8OWWjveXdzbQyRc7GIDlfUeprw7WvBejeJr15AEMkoAV4+pHY5qlFAq0rWPQ/idPqupaYIrGVHtmb5miOcj047U3SrcWug25iRVl24kC/3vpXlFz4Q1XQLdY7fxDdWkD4Ta75AFVJPCeq2AF1ba/cM4G4sz/KT9KnRE8zkdX498W3ngqP7Sil2YhQCOM1V/Zm1a4uvjHFqV65c3UbDa5zgmuN8Y6vqWv6P9jvtjzIdyyofv49al+DuoHQPHWiXDuY2MojIz0JrKfwnRRdmfc016UdlJCsS1T2moxxSM28MwXOM96ydYkfzWQ4R1AYEd6zluxG3+17VywkkfUUUmjv49Xa5RXBMbKdufWtKz1EowLkkHrXn9vqJTagbA9TVpfEEwZlJHyjg1rGRty6HokuqQIArZIPQioH1uK1iZvlYepNecXPimVFJkkRkXop61yOuePp1SVCQAvTHSi6E46HeeI/ibZ6Srsz/KOoHSs3wd4mufGCyXaQyJb7sRtjG4Z6muV+C/w4ufjL4tlutQLx6Pbvhlz/AK1vf/Zr6wu/h9peg2UdrpsCxQRIqlVGBxVrVEu1jmfDkhhBcjJUZFeweGJIpbeKRSCsiKQw/WvJrWIR3RjUgYPzDoK9D8KtFbxQxiYJt5VM8Yqk0ibaHqFrahkV0bJWr/kMYOR19awdM1QOF8qRWIxn3rs4nWeFdy53Dmt1qtDkkuU46/t0jLEgHmuO1ySOJHMi/dyeK7DVroJePCF6d8Vy+q2aXpZHBRDwSOppNaGlPc8vur7S9RdojPGswOCu7kVHDHbo3lK4dvc15B+0X4N1v4bXq+JrEyXOkM2bhomw8f8AdOPasjwF8TTqtrDMbkShl+WRjyT6GudvlO5Q0PoMadblcNGB7irENhDEHIjUg/dY1x2keMPM+V5VYt0B7V0UWrCVchwcdADQnzENWNmzuI7KVSybl7j1rb0+6geUyIAp9K5ddQiKBiVytPtNRjEvyuB6LRsFj0Oyu1kLL/F610GmTKyFSRkV5xZakdzYILdgDxXQ6dqMisH9eopmEo33O3S44bBxSpePGrKr4rGjvAy/eANPF0HHJ59aVzDlNY3rbWUtkE1SuZGbcc8VX+07lbnj0qtNcfI3PasZyKUTnPGbtHbsxPy4r5+8bN5viG3kVS+9wJD7V7n44nzYspOemTXj0lm1/qsrMp8tWXAbv70RlZHRGJqeMpLfQPAGuWF3brPY3No3l7/4WI7V8TX3hiG2jiFpI7qPus/JK+hr7U+JV9DrHw+1SzIAngtWEQPZuxr50+H3wh8VfEGMHTrIsOFLNwM+prlnO7PZw0FBczPOdF00z38UQUlmIQDHJyelfcvwl+GMfhjwBJKqYuLk7lV+5K9K5vwP+zRF4Q1aGfXQplKqQVPIbvXs+u6jb+H/AAhrmqSEpY6XauUQnAZgDg57VzONzSvXTXLE+SfHGhv8UviBrekadqFtaW/h1EBhkP8Armbdkr78H865rSPDWt+EtSS7OlJqNrGcPHgHcO/FcHoXiLUJry/1iNXs7y/mMxYfeADEj9K0Ifibqum6gI768aRTzlG2sPc15NejWcrwlZHzWIpVqk9HoenXXjKz06PVdMaFW0fWIGiaBzgxOQTgj60aJEbD9la1uLsbH03U5Ujz1CEtjFeE+OPFmqarq0LWrx6kkgDI4GCWHXNay/HK91P4Zv4OvbIKpuVlEgJBBB+YEehrmdCrZczPCxWCmpcx0PgrxFqepOs8t9IIIjuwx4Y+ldHrfimYaSBDeC0labny3w20V51pWkaq2ifboY3GlqcPIgyF9q3NC07TNZjSNLhZrnGdkjdTXdTqJNXlqbYX2fNyT3LOq+O9Qit1lS9+0uMAFwCa6rRfi1r2n6bKltOkSS/OwXHJ21wk2i2FvJNBNamMg4YbiDU9loOngEhZEGPuhz2r1YVD3fq0JI9k0zxb/wALU0bXIvEumwakmmWjPbXDoGdCQchT64roP2SpBqVuJYoxEltb5VPTPSuO+FMcVn8JviJcKu6eO0kMRJ/2cV2P7DEkV14f1J8q4a3iO8HJHA4PpXo0p3aPmMXBQm4xNv8AbS1P+zv2SvGSu4DXUkcQ9yW6V55+ylo8dj4K8LwRrhyokbHAJxmtT/go9qMem/s26bao4DahrMasM/eA5PFT/s5Wxs7Lw1bspKGBGGfTb1xXpVJ3SOBL3T6M13UY7Pwz4lvpvlNvpc5J7g+W3NfkV+y/B/avxu0q42Z8h7u4LjpnBI/rX6ifHvUE0L4FfEa7d/LX+zJI4yp5JKstfmn+xhamX4itcuAsUFnKC2eNx3Ln9apMpLQ/Un4aQSxaDojNjmJ3Zm+6PmYk1+Rn7QXiP/hLfjr431SORmjuNUkjjyeGRMr/ADB/yK/We110eGfhr/aUiBhYaXJMwJ64Rv8AGvxtSzvfEmo3Wrxx7kuJ5bjryNzMxH5tWjmZQE8xraBzGfmCGvs/4R+AY9P+E/gTXFu1le4Eskig5xlvlGPavjiyELTvEwzvOMH1r6/+Den3Fjp2lWTTSLbR2zP5ROVB69K6sHrWR4mdSUMNJn0H8LLY6Z4ntdTmkhW1SFlIdwDuPek/a68N3vxY+GF5pfh+6t31HYoCmcYkUNlgOa8m1qPRNTvF+3XOo2oih25ik2IRk8/WsvUfDPh/TbWy1KLxBq5jkmFqkkUm6NZD0R/7tPF0JyrtpnmZbiIU8PFO9zRsvhNcyWfh1jpSxLa2dosrRAEiRVAYnv1r0f4hfHfRvAHhfU/DklkNM1O5sGaJ8fK+QN/0J4r548T3HjC612/uNK8T3mmQWcKq8asQmB/FTPE/wZ1/xN4Z0vUta8Uw311qMmy3kkOQcjON3Y+1cPsqnMe3TxEFT5meD67M3iW3khvjGpit1+zSD/ezt/nXCPpbeQTGwZ4+CAK9u1n9nfU7bTJHXX7WS5h+VrcSYdQOpA7ivH9csD4bn8y1vY71CuHUHBUg+lZSi18RvRqRqK6dx1qywSR2+4K0gDEGuq0SCwtLlHvQsWSMOBzn1rhNOuftd8tzMAWPTJ6VFrd7ctqS734X5QinjFc3Jc6ND0m/m8NWt5c7Clznkswrb8P6B4d8R6cv2OAWtyAS3GAx9RXiMly7JLghM4rc8P8AxD1TSpbWN3U21ucLxghf61Hs30YzrGMnhbX4bx1MkcL/AHnHBQnkVyfi6HT5fEF7LozlrCR96qw+5nqte2aT/ZXxA8OwwNsN1c27bz/cbnBrwfW9Fv8AwpqU9leRNEUcqrEZD89c1FO+qJvY+7fBHwif4I+H76zgvU1B7plmaWJ9y/d+6P1qrpRk1s3s1xP8lupYbuiH+7XC/AXWtYHwvurjUI52hubom2nmctux1UE9P/1V0+m3mojcdPtGlgujh49vykHtXoRbdwk+ZspaRIs+rwXd+7tbxSAyBfTPavUfEWueHbuC3ube73qdoVe6kV57ZgW1zPbS2zW7q2xkkH3a17Ww0iV4objZEJD8pHUNXTDREHoduIfstvc3MkMdrcYjWWQgAE9BVyWdtGje2SBZFZuHXB59Qa8i8XvJry2ukA/6BbzAIN3DFf4h71xdp8R4Phd44itdU1+e50nz1eSGdt/lLnnHt7VcRJNn0fbRJqsM8GpxKbeYGMg8lcjrXQ+EPDdt4e8NvbCcSLMpWSWUZ+U/dH4Vh/8ACW+C9VMb6ZrcMzzKGjjDZDAjPX1rO1z4g+Vrek+E7CGWV7xvMaZUygXhSC3birSdtBm/b/D7SdO02WQPHLO7swkj6kFs4q3p3hDTrZ43S4kYDkr6Gl1PxNo2j3GkWUEjX0g/ezIOGUdCKdrPinTtGKiNWdb1N9tIvdgeQa1X94gi0LRb46rqstxKxsg48gHpitGHQbfVry1vUEQuISYmmTk5PQGobjVLy28ESMz4mkXCkjuTXM/DK9bRfFX9lX1xI41PLqzA7UZehoGmWNVg1rVrXFmfsEtvJIsl2o5jddxVvp0r5d8VfGDxlfWtu+rXFpd3Vpdtm4SPBUgsAV+vGa+wdVedfGUvh4ylBd27CUr1bKn5h718U/HLw1F8I/F6eHIrt9TtplaQSSr85LMQQx71xVWdNM808c6wvjrxlfazfTqbi4XyiQMDIyua54Wv2XSZWidRKvygDrn1rdvtBNrbm4UGRQN+RyR61gLeLqCyKyEZUkOBzmuNnXHY7LwN4j02PRBbRwmLV85ZyMqwz1FeieGvCV1r2oD+0v8Aj28sSfLyB6AjvXA/A/S9Pn8UIt+jOSMRg8qeelfWFvp1v4ei83TLfZK3yncd2R9O1OMEDkcBqvg+20WFr21ijhzHg+SMbsdARWT8LdZtYvH1rcamFMUkbRBn48tj9016Nf282o2F/BNHsmALRn3+leat8Mrq6tpkuX8i5KllaM4xW3JoZ35j1XxP4ug0NLuAT28rpEZIgzjO71Ar5S8e/tHXerLeW0UKx3AJQTRn7m3pineN/Cv9n6XdXd3Pc3MqRtGriQ7ga43wF4YtL3SHF1pU8987nYWUg4PTHrS2KUbbnUeDvC+ufEPTv7X1TWGuYAu0WjseT2z78D86+jdB+EGlWfgyLU0YxyLCCqK2R5g6qfavDfhFex6Td6poN3i3uRIJYtxwWU5GP/Ha7vVtavoNPk062vJURnyUD8FfSo6BZWK/iXQBqKrcAq1vn7q9Miuf1GJFsjGowoHA9K6WxuprXTzaS5IIBBauaubjyZrlJU3K3BGPu/Sudlr4TyfX0umvmjhJKZGMdaybVpLDXYJJAyPG6uGBxgjuK7PVbhdK1RrgQeercKveuY8TX1tqTw3PkPbzRHDKw6ik9UaUz7UfV/t+h6Vfqxb7RboWZu5C4aqg1AIysXxXNfDfVpNX+F2lTFlZIN0Zf09B+tWLy68slRgkd/SvNb5WfR4WWhuXOqFEwrbQGzVK98RO8e3cEHt1rn7nUOGG7cRWVeaqF3ZbOelap3Vz0OZ7mtrHiBwjKJDlR+dcZqmryvDKGfJKkBfeotQ1YOSAc896y7W2k1G+VEQuNw6mrRDZ9YfArxVbeHvAdkkc5juXAkJXjmvVY/ipbzW5W4uAzMCCpPJr5S0yO/0nSo1iwQo/1Z71zcvxPaHUHs7uF7Z87Q4+6BVc7SIufVk3i23mnZ/NUr2AqzYeNo3mVEuGV1IIIPFfNEXiST7J5sdyJFXBBUckHtTYPGkyOu2V42BGStRdnTCKkfcnhrxSlyFKXPlz8LgdGPrXrWi+MbZI0W4uAWRcFPWvgLw78T53iVAwidRwy9SK2E+Lt5FIqpcszKcEsOtawqco54ZSR+gK3Oj6i4YXEZdvTpUp8PWVwAcqWPQrivjfw58dblbaOKd0QLgEoOW+tel+HvjTA8oVrtS4x/EQBWvtbnO8LKOqZ6P8SfAmm+JfCGp6JeRrKlxGyYboQVIz7V+UejzXPw98Z6z4bZyE0+4eDPVSNx2sPoK/TrWvipaNpckjTpwpJl3dB83T1r8wvH19/a/xO13WIBujuJGwV6Hk1DehtBWjZnsvhzxQ8VyjtIAMDcV5zXe6d4nZXyJyxI5GcYr5v0DWp4AqE52nIBNd3pfiBUTJOS3U9x1rO9iuh7gnizfIEDkt61p22pvIdwk/AnmvGrHxCnm5UkN61tWviRjIoDHd65pXuVGNz2zRtWZ/lEuMHkk812+iayjOyTt7BhXguia4DdJmQqzHk13+k6ryHDg9hk9aSk0E6d0erw3vlsx3FgemalXUipJZv+Adq4m11+SRQhzgfpWgupmQY43etVzaHO6Z1kGoeZuyf/1USXbu+B05ya5mxvWEzh+VPv3rVtW3FgGzWLZDiUvFqG5sEUAkbsN9K5dtKSGUStkhwpJI6Cu2kiEy7XG5feq95p8U0WNuQV6UvsmkVY8A8a6/b6jqU9laFSxKwt7mvpX4QaPaeFPBFuIQGupFUykqMg15nr/wu0uK9judMt1W5z5kju3VvWvQfhe+PtNvesN6j5FzxWTV2dU53hZDvE1pd6zcKqBsk/ePUdeleX/tieI4/AHwSl0SN2kvNZcQOqjLMrKwOfbmvo4tGthNceWrfZgSWHHHevgz9pjxPrHxJ+Jk0Frp9x9g02NQrAZRm5yBUvY41JX948Y0y6huRbQOTbRyEKZWGFUk9/QVb+JHwpvPAWb5JTqJmTKqxBAHt6V0MNpqmtTDQ4tEkee9HkorR4JJzjmtzW/2VPFPh7S7iXUdWFhaNEW/fTFscEkcnrXNVlZqJ6FD2Uk+Znyv4c1nWo/HEC6bBvu5W2x2oGQ/4dqd4u1LWtN1q+0/UrFba6lwWDLjb9CKr2F3c+EPHsd1p139oltGOy4cAjPIJre+KHjvTfGttY6iWI1O1PlXCBdu73HrXRyxkjklOjJuN9je+Efxjn+HUNxHOst9YTjE9pL80Te+Ox969g0q18K/Fu3S88OSHwzqyyDbC/Cs3cZ9DXzv4W+IcVrbmwbw8l4siFQW4GO9d34WtNUtLeJ9OYadauyz9fRs4Bry6+GV+bqYSwFKr7y3O28b6DqWj+I7Ky1ZCl7MdjsrYDY6Ee3vVOfQWiLfvpo1JwpDcitbx74nvfiJqGmXF/cqk9jCIo5IiA2PUmsFNEu1BddSkcE8GTkn863w8ZRVpHXToOC5bno/w58Z2ngjQNS0vVdP/ta1v1ZJADjcrdQa6j4L/FTwj8Il1KLS9LuI7C+Ks0RJJQ+xrwh9P1ddQS0XUWBI3nMYAHPapFs9QtZeL1JQD8wxzXbGbiznngKdXVo+h/iR8X/gl8YdKtNB8ZaXqkkVlcefC0ecRv3NaHhr4m/C3Q9Xtp9G1mfyreDyYo7iE5jG31r5mfTtTV2eJYHLHP7zinoNVhBEllbyDqdpxxWvt5sx/sukj6J8d+O/h98W/DmreGNa8VXVrpV+oRpbVDvDBsjr24rxnwh8E/hx8Iru8u/DnxB/tO6uFEfk3KbcR7s8Y/irg5tYJhZo7VCT8vIyDzWHd3kpMc4t0XBw2ByRWsMTJaHNUy2EVdH0p8S/i4tp8NdTtV1S3uLB7cW37tv3qg/Kwx3BFfDfizVLCyvbaDw7us4IFaNlB4YnNdV45114tCkVUAz8u1u+c15TJchpGc/LIw3Hb0Nd9KblqfOYmiqTsjX0SLzdSRpTuJcNnHJ5r6/+EN3/AGnPqE0RI+zxBFQ9Bla+UPBtql7c27nJO9STn0NfVHwLk26Xrd0BnfcKgUjgLt6V7uXw56yPh+IKqp4OV+pX+NHi618O+ItJsJmeNLu2WRJSp8tmDHcN39KyPhh4je98ZXFnv8zTpdiSxvzGMn5WK9N3vXs1vZeHLq0urPX7D+27C5YOqkjzbd+3lsfu1UPhLwtHd6fJpStpkcE6vNvUNJIq/wAJI7V7dTL6sqvPc+Rw/EGFhhI0be8lucF8SNes7HW20pJ4laaESsAcM4ORn9KwPD/ig2AjsYw9za/K6RyPlY3zncoPAOK9Wm+H3hzX4J7TxMbe5WCczWV/aZSYIWYiN27qvYVjXXwZsdW1iyht9as7HRFdfPKbjOV789PT3rjqYGtGo5LY9mhn+DqUVSb95dTw/wAVzahqWuatJu8uJ2DOAcYB68e9cxo/gXRb+5uri8eOGGQs4aR8fN6V6d4+8C3Gv6xJp1qR/a8W22SaA7op4lUhGJ7tjBrjNO/Z11vxDfrpelzu4ijM93NcS4i46BffNcU8DVk7s9rDZnhFTUVJJnGePvBmiaapg0yfZeWwEkg3ZVlIyMV5jcwtNMzGQgnivW9Z+DGoW2kyXLXskOqwsY5LW56Mi8Aqe4wK8p8l/wC0JYpcDBxx0OK8ypSdN8rPZo16dZe67lKWJlRgDWp4c8OXvirUrfT9Ni86dupI4QepNRw6cJ5dgk+UHJY16d4cu7bwj4fWWzdRcOPnYfeOf4a5JT5UdD03OofwB/wgvw31e7tbhzfxRkmVTyCOv4VpWMtp8RPh7p99NAkpki8i7dgC0cobBK/UYNXvFXi3Tofg/q8BIku5bUR4XpuY8/lXm/wS8fWXhOx1Gz1Hc9s5EgjJ4LbSC36CuJqUoOS3uZn1B4K0G88R/A3R7bTIvJnjl80oDxjg5Hv8x/Ku98H6TLp1jFAgCzKNzO3Zh3rP+GOpR23hrRbKJBFHJHvVl4Gdtb15qH2SG4kUchGBwK9yCVroDz3xH5l/rF1OknmzyvsJ65/2qyPiJc6b8NdNtdXurtJt64COOkp6V0GhWMKX9xcMCQBuCk9TXz7+1D8Q9M1SGLw7bh5ruORZHY/wEHpViirnnfjP4r+IvGmpvIkx0y3ifKeQ20n0NcTfTz31xLLeTvcXDn5pJG3E1ZlvI5H8xRsI+U470y52TQngg8fMaL8p1RirFnwl4o1nwhrVnqem3HmS2T7lhkyVbHYj0r9JfgZ8TPB/xh+E174kWKHTfEeioyXkDkb1cLlWH+yxz+VfmPpryW982AQCu0Ma3dKvNT0WO6bStSuNOMxXzfJchZCvQMO4q4TE4I/RXwJ8P9SPiDWda1+ZInvLYfZVxwMj7315Fd94cax0fTdH0zxPYibYzNFeiPKZ/pXn3hD9ovwlrPwm0W78TajHYX1vGluXA++BtGCPX3r0/wAaXax/D25m05VuwUjlgMnAIOCCKtSMeUi8RaEfGElxpelXsNs0Z8yNXHDL6VyvgG4uNU1XUIpoUk1TSJRbspXnHqPY184zftN+LvA/jS6065tIfIdcW9yoy6HHRqwW+OmradcTayt3ONTu5VjlaElcZPyk/Spciow0PrL9oW9vfDGlQ+LrS1mafTwpuJLdd0kaN8ufcA8n0r4R8e6xr3xT8ZxalIRJJPHvglIwrr6/WvsfxX4u8U2PgG21nUXP2S4thDckJlSx4BI/GvmfVPHccUNhpk1paIbdigeMBWHU5xXLUd0a09DgptO1rwlf2balJHcW826OWJemKxNTsElvN9ogh3lgFzgHJ7+ldj8QPEFrf3tuyqzIgDZXseldV4B+Dum/EDTTqV1eSadFNcC3x12Z6MB9TXNFG97I0fhF8M5rKC01XV7F41LBoGB684yPUV7EdRmtbiX/AEfdAOQc84qn4f0S48MaAmgS6l9vTSn8uNnbLBSx4B9Kmu78R27b1wx+XdW62siCyrrqskkh3JxkBfSsrXbq30+zlnuC5W3jLk+uKpXviX7LD+6j8tlXaWbvXBeOfGL6xpL2EJMbTDy5X7VN7IEVPCmnL4/vZZ7qBv7G3tKnON/P3a6/VI30lol02wj+zxDaqhBlR9a8u0r4j6n8OvDcGlSacL+2jZiksfDqPf1rqfCvxfs/EWnu7MY5U/1sTjDKvp71zuRpueefFbThJew+LdPja0vrbat3CowCOhIq14P1g6iv2meRpGdQwyeK77xlYQ39jIVCSWd4nlN7g9zXmnhb7LDqDaQiiPadqMT94elTzFWsd+c3tmJ4pFyvBWuf1O4MN2pCbgFyx9TS3F4uhSeXvwrcNk8Z7U6aL7ZZO6kEqNwIouBwmvrJNGWjTDr8y+xriNU1BryF0kiEbj5WO3kn1r0O/wBXi0qdPNRXBbLD1FcJ4hmtL+W4lsySqnOCOmfSpKge+fs3akt38OdZ00SAvbuJCO6k56VvXTyhZQx3Nk8/nXk/7MWsRW/i/VdKL7vtlsdi/wC0rZr1/UIyC6k4IyefWuGsuWR7eGehzM8znepPI/iNY93cGbO3gKcZNat8SpkH8TZBxWReRDycq2MHcaUHoeqpWRk3Tu8qqFzuPXPSu/8AA+gRtMjOMsefrXF6dCLm82EcDBr2TwhYxw26nG117+9bJmTZ1Jtovs4QJlduCD2rynxt4OF7LJIqliM4PrXsgQyQhiuWPQisybQ5LwSMUypPGa2SE2eA6dFfaKzpISYl/hB4NSprcUZPnDaB1Br0vxB4eWOMsy4UHaeO1eb6zpKMJBt5zxScEVCcol+z8c2WnBZEO5v7p7Vl6t8QrvULjNmTGfUDrWA+iF2ZlAB6fLWpo/h64kcILdmY9xyalJHT7VjIfGuu2syyiZ3A9RXXeG/jNq1iJA1g91OdoUnkNXT+F/hZJqhUyROGx0Za9p8BfCLTNMRLiez8y4XlS6jANUkX7TzPGb/XPFPjFkiIlsIWUEheMj5uK5698MrptqqlGZ84JftX1Hq3hYuHn8lY8cbUXFeVeMPD8kcMh2YHP4iixm5XPCL1ZLOdmTjb0rW0TWGuE3AgEcEVFr0fkK6vGcqSo44rm4S9nN56k7B/DQ43BSPR4dRZGyjfN6mtiw1aQOoEgD9iK4XS9SS7g3K+CK17GYllbO0qO1YnbT2PVNC1wzMqFQsg716RpV6SsbAH5R+deIeHLzzJVB4fI5Feu+G5zsXcfkB2jiqNraHoWl6ojKFJ+YrjmtuC5OGwd3p7VyFrbkgurZZegNamj3L/AG2SN8sD8wJqGc8oJI6eydy7Enk10+mR7Y97ck1zunQFm6fjXUWjqiqg6YqG0cr0LDIGLY59jS2tv591H2APJqGSQgs2QfpTGvRZxNK54A3e1TexJpeINDkti00A83AzsXqPpVfwdp7NJPMVK7/u7uoNW7Hx3pc1uqyv+9C/hTh470iBmjEkULEZ3D0pXG7pMveOtZh8O/D7XHkkXcbdupwSWByCa/PSHxP4o0jS5L7S4pNbuRIzeVuBJUk8Zr0f9sX4sr42gXwhoV7Jbqsoku54mwCM9CfSuK8OWumeCfDFsLvU08vYrSPv6Hd2rmrVXStZXPncbiXBqMFqc3bfFzxmdTS6vfDdzpce9WR0wXh65YEV5L8WPHvj7UtYvdO1TxJqN5oskge3M2QCG5Kn3r0nxJ+1JD4du7i30fQ4b21w0cd3Mdw3/N29Km0rw/q/xI+GMmq+IbjTkS5ffGIyv7vBPT0pKc0ueUVqcUamKa8jwvxFosOky6U8A5ubbeee+6uu+BHhnw9rWvX13r1zBGtttENrPwsx71iy2ltqGswWQZ7mOwLRkpzkE/LXqegfB3Rdb8LT3+nTurR8zQn/AFsLfTqfrWVauqULyOeVStSd5HT+OPhtb3+m/wBseHtPtlubM58iEj98vt711HwY+H0PxBsZrHxDod3pqPhk52gHvtNeNnRPEmgwxPpOuvcQRtzFuJI/Curs/jR4/wBK0KCHTLF7y9gkwyqdvH94VhRqRrTXmddPN6vJyI960/8AZJ8F3+oy2VzJqWmygZjlS5yD6cVy2vfsn2mlZj0vxVeNKGz5c/zHb2CmvOLX9qfxUJxLrvhO8uJVG1WglwSfU0zXf2n4tceOR7DVNKkjHKE7ssFxmvo4YdWBZhXXU9esv2W5PEvhmzvW8UnTtQtnMTSOmVlX09q57WP2Vtc0qX/RvFVlNgZZ5RjNcR4F/a50jQrWew1cam1lKwYNLGSVY9xXRP8AtV/D6/tTb/2vcQyhvmjkhbJX60PDJmqzKuupYj/Z/wDFIuCkGr6bd7E3Phzu/Ck0z4Fa7d+JYdL1m9jttNnQhrq252nHy/lRpHx28CLdyTWniIIXUKqOCB+Na9l8dPCrajhfFNsqnjDnhWrP6tqX/aVXucBJ+zl41spp7Owa31WGKRlWcHbuG7jiudv/AIO+MrTUjatp4dwuCUyRmvpnQ/jB4d03USx1uxdpl3b1lAUenFJfePrSfN3DrGnyFWbISdcupzT9hYX9p1Xoz87fjOb/AEPWotEvbOS1uhlzG/BwBx+FecmRmbMi9T1/Gvc/2x9dt/EHxjgu7do2eKxVJTG2Rn5uh714lI+4shjO48Liu6nBQsebVqurLmZ3vg+4Nh4eaWLa9wzBFUfexmvqP4LWxX4cvKyMsklzl8cEkK3X86+VPBMEem39rcTkgRNv2MeCc8V9d/Dic3XgWG6CeULqRpdg6ZyRmvqMpgvbXPzDi6vyYZQfVjvFHie28J3FrHLZ3FwJ4xJui5A5/nVL/hZug3EKs9nfRS/QYror3S49QjiSdA6oPlLVTt/DFk10kE1viPoSFGfzr7KpGV7pn5Fh6uHcVCcfe79zOtfiP4eO8SSXEfYBk6VZj8c+G1nYLqsaFcEeYMLW5qHwi06CQK93a2ccgDh7rC8e/rXM6n4O8E6fO8V94n0eOUBSzF85rgnVa3aPZo4GNZ+5CXyFXxP4c0seba6tbyXc82d3dfcelaED6WNIurax16ySS4Xk+ZtLFuT+tc1P4Q8CvuMXirR5Mj5fmAxUd38P/Cqaa9xH4g0+4cA7jDMP5VwzxCS1aZ7tLLJ8ytFr1POfiBd3GnQRtJNFcJEdm6J8kg14Dr9mILx5IlwjjcFB6V7ZJ4Ei8T6pJZWOqRQRMcoLmXG4+x965H4m+CrX4da1aabezrc/aLcShoiGHPavkcVJzk2fpGV0nRio2PJjJLAzMGwp9KlXUrnKqszEq3ANdjZeC3vbdrlIybdgSM9gKzLvwpFbssofBU5APevKuj6OUeZlOfXb66sntZ5i0R4ZT3psVn5pbaBtP3fapxor3tw7w8gfNtPSrUdrNbh8owKgjpxU2XQOTU+7f9P8LXGjxLbNIdhdUVeFAPSo5fGZnmvVeMw2/lk8j7p5zk13F7rkMekXXnbPtEa4gZhyDz0rhrfWbDSvCF7cavbpPBM+2SPHzKG3civSo/AjmT0Oq0KHT49A09tRiPl3qhhKpwcdjXxJ+1PoFpoPxkupLCYz2N7GrxuR0I4YCvuq2TRfEvhrTJLd3kskgEKIDhlGOBXy/wDtXeBxp/hnSdXQpLaW12Yd7f6wEk4UmtS6W58zKm0442mnJEZdyE7RnrTpm2jcEzz2oXfcY2DC1zuZ1oSQJE65I3H0qxFqD20bIuOfl3Ukemh4ySSX9abNahIXyDlRS5hnoPgKWLW/CN1DqDCSSF22g+hr9C/Devad4q/Zo0mKe+T7aLcWqnOHVlK9DXwN8KvBdr4msY7S21JLS7lGX804wPr6V9ufAjw5p5+D+q2M0Q1H+yr0GOaMdc9cEVcZktKx8yfE/wCG2teIfGPkW8Iiu2G6OUHhvl4bFUtC/Z/8caBeRf8ACRwqum3UiKJ052ncOTX2Pb+AbDXfiH4X8RaUWja3V4L6ynPyuCuFZfQg1ra++tXKXNlLbR3VoGMeO6kNx+lapdSb+6cz4nv9b8NHTvD0VvFqOmzQorecuY3wOM+9eJfHz9nLULu3j8bWWnJZahauwurZThZIz3A9fmr6l0jZPosVj4ht1tQGVreZ+pUdR7Gvnv8AaW1/xD4d+IE1uus/bfB17ArqUOdnHII9KynYUW0j5tn8I6zqtjJJb2hjBG1Xk6A+pqTwvofjvTPFGjrDMy29vNFLJGpOx1DZII6V6b4T8eWOu6Q+nRoY1tywhuW4WUc9/Udq6/w5qSW1k1tPGrFxnJHIxXOmWnzHp3jXRdJutauNf0wLHHdRKZ4Q+VDeorhtTh/tGEeT8jKO3eorq8t9I1XT7i2laWyvVImhJyqHParl+0fnGK2OzIzx1UVpcVzjJrJNU86F5tsq8rjsfSuD1bT4rRJomnRssQUPBQ+1bupXM2navcGR2ALbgwP3q5nxiyX9k11GQ0wYE+9YydkXFEGsWiPpakkMSu1R6V5ZqMd7od//AGhboWVOXjX+JR3+tekiYz6aAcsQAevSuYvtQ86J1iClxuUkjtXKpGiL9l4wXW9JJS5JQfNt9DmsksLu6jmt28m4Vgwfua5bwxeGxe/098CTcrof73rW/pabJjI+dick1RXQ6z+yYtRgaHUrgr5g+/nGGrj9Qh1Lw7PJbQak00TD5Wz29KnuL6bxhq8en2jFII9rM4PUiqvjW+h03URbKSWjADYpoVyjfW73OhpciTzJ4RmRT3qhYWJLJP5eYGXBI6A1RudZllPlplVb5Tgda3tKnuNJ8PP58Ksh6MaLlXsiLwNrDeCfiJpWpbc2/wBoCO/ojHaf0r6m8R6dHaXjsknnRyYkVvUEZr48v9Ri1CB4Y12uwyCOor6t8L6rF4i8D6NdGYyXYjMMgzkDb0zXPiFomelhqljD1CFY5mzkD2rJv7ZjFIqrgDmuov7RpdzAcgdKypIWZWDAVzReh7XTmMXSIljlZ88nrmvR9A8S2tvAFkcAD3rgmt9zsEHB6Vw/jyDXtNtTcWayC33ZzHzj8K6YLmA+ipvinYWSqhQZU8HOajl+MVrGVVFUqGz8p6V8t+GPEF/qVw1pco6SjGGbr9K6i10W/vN4jZgQM5x0ro+FFwcLanucvxS0/WHInRMMeewp6aPouvOBDdxK79ATwK+fk0/Upbt7MZBXrt5FSmPVtOmLh3jK/wAIJwRSOiMYS0ufQn/CvdHspVW4uoiuN25WFbujW/hnw5cxT/aYX2MDjcD3r5iXXL6+VQLiQkrjG4nmlS81CEKzuxUDktnFOx1RoRa3P0J8O/Er4e3EieddQ278AYxzXq2gXPg/V4NtrqEBJOAGYDmvyu07XbgylgvmEDonNblh47v7OUlLm6SQsGA3EEGmJ4WPc/T/AFbwdYzwsYZonB9GGK8Y8b+D4EjeMkEqCRk/Wvli1+P3izTLfy3vpTbjpuJqPVP2mdVSAyXztJn5dx7gUraGDoci3N/xr4fiV5VAABb7vavMr6zCK6AAKM8VU8RftE6dq0YRo5RJuyWXt9KxNO8e2XiS4aOEOrgck96VtDmaXc1NJb7DM4DbwT909K6jTpChG48GuS8seerJ0yM10WmSl2UOMj1rGR3Un0O88PqXlY8DOOlereF7g7PKc/MPmHvXlnhgEurJypOMGvTfDkZQLJ/Ep4DVm2d1tD0jQyZ7fnghsY74rb0q2CX7ZOSR1Nc9osjLGzg4PpXQ6S5klZy3pWLmYS/vHW2jiJeDu+laVo7OTgc1g2bjaxB5rVtLkqWI4qDkcbl15uGBPPSuR+LXiBfCvgqfUJJNiqvA7n1rohLuOcbj3HrXzp+1p4yiuZ7Hw2JiMIJZEjP6Grpx5nY5Zy9mrnGT/tBHLrbOWIGQmMVw+sfHrXNfupkZ/sZjAC7G4K+lcLrehJNOjxStDuIy46il8X+E9As7i11FbmfyJIlEm1+Sw716XsklqeJWx1R3SZqeJLG9uNMknWcy/byVZs5K/jWDLatceF7iC7meVYioQO3fmsDXfinpcFi2n2Ru08ocbh0b2rkIPiBLJbS2zs0jPyXPFc9SKeyPK52580jsvDXwti8V6zbJqWpx6ZaShiFZwNxAYhc9qs/EOysfAtkumWWqyTwkbfLt5tyE+pxXlPiKS4Nitz5zsikYUMR1r2rw98C0k+Hsev6jcixaSyFz5dyc71IyCM98UnQ5opyZ7tOrGULWOQ+HdzfeHw2tWzxPER+9SY5DD3r03wl+0Gtr4sh1OPTW+zRp5Fyka5Dbupx3rwHTbqOS5kihmkFmwJaIdCB3rp/AhePxAH0uRZoVCmaN/TvXBiMNCafMrnLiOSpTaZ9W+MfDkFjc23jfwrfRXulXMX+k2aDJRsZ3ba8e1LW/EesWslzZXX2ImRiAFwzc8fSu4+H1i6waiXumiszKCADx+VXfit4esvD9/pVzY3KPb3tsryIDja49qwwFKEJvnXofMaQdjzO41jV5dKSeOTbcDajl+uR3qtd/EvStELmfTvtt+Y8FwOFbjkVvR+E9T8SWF4LAKmwbg0nygn29a4q6+Gr/AGdy1yrar93yc5G7t+FfV05JrQ6otPU9O0LxV4W8Q+HbTUZ5bW0nC7ZYpUHyt6iksr7wxqxmuV06wuRAdpkWMAOO3FeGz2r6TbSR3MXlyHgxsOlb/hVDHpjLGhy5GSnUelbe6Wd/d23h/XvtVvJpUFhL1ikhQfNj1qe38G+GFsf39nFKqjcxAwa5DQbO81Dxc4WVltbKLMm4dSa3J45EMoViFY4PvVcqJOX8Q6Rov7y/tNKc2MJ+cqTla565Hhy88ueGO5tCxwn71gufzr0mKEN4e1a0crGJ4iys4wM4NcTb+GIdS8IQQKRuhUyFx97cMnNZyirXA47xNooguZpZjI1wRkeYcnb9aw9PKeW8hXfIpwAal1Hxfd3S+VckSGP5Q56kVqaD4auNW04XgzFC74dyOn0rm5kndkOdkS6pI1vpCtwjsy4Pr81fZPgK2+w/Crw0DtzJbBj/ALxY818g/ECwXTf7EsU5HB3f3hmvsvRYksPAuiC4YQwR2UY3Pxz8xGPzr6vJ5R5nNs/MeME50IxirtsuxQhkVmOEA6VxfxD8aXXh7wDe3FraPLcC7EZuEXIjiK4JrsLa+ttU0ySWzlEiglSw46UzQXSO1uVmhjntpiUaKQZVgemRX1k37SL5Wfj2ClDC4iLrxvFPVHzg95c+MIhJN4jllaNVOxpicD2HasW8+H0eqsxmkW4P3fMU5NexfFX4PeGrrwlrmqaFp8un6raW5uCYHO11GM5H/Aq+V7Txdf6flVlkRwMHB718LjoVqM/ee5/QmR1MHjKXtKKtbodFqXwW1OAeZbzsEJwNx7VlyfCbxlFbNPZxySRqMEq5H5V2vhj49FPDMWk6nbLNexPujusY3L6GvZfAH7SvhrTrGO11Dw1HexAYZlbBH0ryVUl3PrPZQvsfI974O8X2WXlsrw7erKx4rL1OHXUuklvra9d41UK0ys236V9q3Hxd8D3V+0kVtcW9q/JjZQdppG8f+GtXZHtUjcL2miBrP2nN8RahGJ8oWnxYv9M0V9P+w/eRk3spBFc1b+MZGiK3QMhxjNfcNjY+FfEySGbR7CZx1URhSanHw1+H19Ay3XgqKZc8mFtpNR7nYq1z4dh16RY5DCwTpjJrpLTxw8Hh0pJFHLIxYGRgM19hab+zV8INfSTztD1LTixK5iYnafXFVpv2Ffhlq2YbDxNqVnITgLIhKg9s0RjDdByo6vxntvIkispWUEbmI656Vm+DvD6eKdRexvblUW3j3PvHDHsCK7JvDkVndXG47xAflx0b5qy/Eer6RotzNqd4q2TzKEZ416+nSuqirQR5y2Ltza3unPbw6esKwoFBKHAz64rjv2hvCUviX4K+IFULJNbBbraOBuH8Q966+zuI7PS31YyebZyJv81zxj09q8j8ZfFg6sl5oX2kLpU67Z2HGCew9q0eiNKW58g6Q8UtmrSyYIXBB7EVp2dxZvC4OAexFQ+K9Gt9D1S4toJvPgLZjkHRhWJZ7bSQgvhc8gnpXFc7UjdsJxdbgjDIJ6mq2pkwSBHlBL5BK0sOmWLYlW6aN+Cdp4NRf2YL+6neG486NAGC4o5h2Og8K3x0yVXEjGFo2R8HHBr6R/Z/+I/jH4S+GNQj0cDUNC1ItKqTDzMEj9K+bfAjK1xdwTReZEq7SCM7T6Cuw8O3+q+HbySCx10tbMCTYzHGB7VnztGkadz6P8A/tc6j4W8YRQeK9NE+lnh5rRCXUM3cDsPWvT9Sn1W+Gu3Ol6rgXz/abRy/8PVQPoOK+XdA+INvpcsc4so7i7ul8lmChlcdCPrXaLqepWehWlwPMNrbytsjQnfHGeo/3aca2gOke0fF3UvEU/w38O6nJfJIrstrdm36oxzgn09K8D+JlpcXui21sb5pLy0VhknJKndlT7c16R4d+K+izeG9Y8Ja0XNhqirPZagBnZMjZCt6V4R8VdNvdF8a+dYakl1pepw+ZvX/AJZsBhl/GjnuQoJGZaXutaT4ZMUNlHcW0e1pCDhl5+8PevZPCd9p3iTSrGYl2cQMjkHBDe9crfeI9F0z4C6eJbLzNYi/c3k6A7xnufbPNch8KdfvrSKIQySXaSsyrxy2ecU07IOU9ku7WHTdKigEpmRG+Tf94ZqE6h5MaXTkq6LtYjqRVa9gubyEOgaOUDcVPY1z97rs8sRt2UKwO3dRzEEGuahZXcss6PvIJwD1ZfQ1zV+I57YOpARm5GaZqavZ3gkOTbyDkp2qtM0ZUBW+U9O9c85FwVlcbMBbWciA43L1rh1u4kmk3OHU5zXbXFk09vMhfAI4zXm+p6aLR5Mvg5wOaxTLMbXW+wXK3ts+WiIZvdfSul0rXIrvTDIWCGRVzj09K5S5iDqwkf8AdsOtY2mX50+doGbdAx4JPTmuxLmiQeneCmh0Se6utw+dsrXB6k9/q2s3V00LySSOTsXqB7Vr2erLbSJG+WiOMN1rYs0t11aG6E4Ug5yvaoAo6PoMvkJdS4wOdpHOfeti50PWPFcCWenxbiWxtX09cVs+IdV0y1sAyzxSSyfdQHk/Wp/C/wAcbnw1AsFrpNs8i/KJT9786lAQ6V+zTrSOs80wReCMdceleueGPAv/AAi+ilbFHRiuZ4nOQx/vD04rlIf2k9bEWbjS7fH3go5Bq1B+0nO7OkuiIolXbuDDC/StJwU42ZtTm4yujpHJkOMHdVK5gG9uhXO3mrWmapbeJtObULceUyHEsec7DTLkctgDivJceRn0lGfNAyGhKSKAM5Pauis9PW4tmimjDqQfvVn20H2uZSq7sH0rqYLRGiUsBkcAdK6qclY2TPK9Q8GW9vqwmRRHJE+U2dG+tb+k3EFtZzRSx7JP7+OtautwCyuSZV3dx6GrGmaTZeJYNrTrbydFxxiu1QTjodkMOq0dNyh4asLG4+1XChS5O04PX61W1fTreQzKEAUqVwe1b1j8MtQ0u4neG4Ty52XJBwCBVbVvAGvXEUkNoyrIRgO4yMUOLihvAVd0cB8OfDyTCdmGXWVlBPua9Zvfhpb6l4E1N2CLIke5ZCMHNcp4T+GvizwvMVdIrqJn8zeG5zXoHii48RTeBr3R9Jsw+oXSqik8Y555qeVmqwWJ6HBfDb4fxw6ZC0gWSVzkPjrzSeLPDltD4zVFVVxGGKj1rtPBOmeItLtLe21DSZBdRqAPKUsrVQ1L4PeMtQ8T6jri203lSbSkTrwmPSjkZawldfEcf43tLWw8NNtVVkIBz615H4qnF1ofkwqJpz90KOhr6J1D4Pav4jtNuowS28YPGeMn3rMh+EFhozLwJ3X725eB9KOVpXZE8NNfEz5b0vwHqutSoBGVRjz8uK9A8N+A00WRpZCdyKAcjqea91k0S0tkLx2wUq2QFFcprljsdpNuzcNxAH+9WLlocrpWZysFuHk47V0VjbhFXA7VlWEe6csBgE4rprO2YyKu3gcmsmzqpKzOn8HJ5bF3zs3DaK9JsZQjLtOTwc+lef6FiPaAPlB6V2mmyC4fIG1R6VlJHctj0DSbrZGuTkt1rrtIYLEzZz3Oa8+0gl5Mk4A7V22nygALnj3rB7ETR0Npcha1YbgbOGya522lAdhncfer0NwBuCttqDllE1U1BNPS6upDiOCIyHJ6+1fCnjXxR/wmfjLUtRYFiZSqk+lfU/x48Ur4Q+HMsyH/AEq/IiT1B9a+MLa6OGIQplmZq9GhCy5jw8bOysS6kHlTaDgDimz6FJJozTXBHlBcAOe9MMpkbeGyAMYp8Fs2ppLHNdSJEeFX+ENXbPWJ8w9zxrxRZZ1CY+WMHgfL0/Guf1rRYdLS2dZRI9wPuk9K9r8QeDgLCY3cyeSgyWTqQK868PeFLfxDPqauTJ5ABhY+mf0rlcrML2OH1eSd4orV2zEAu0j+L61sXnjfXNa0O006+1C5ltLCPyoo9x27c4x78UvijTYrXXBaRHIjXDA9DWl4c0Q6rPJDbCNpbcZcZGQex98VpzuxopyWkS38J/DcXiXxNBp0+6ykuF8uJpRgNke/Suh8XeAb34Ta4v2CV5ip8q4jYfMMn9RXqPhXxB4Y+K9raaRqMcXhPxppcfl211gJDeEfdJPqOK37uyufGkN5oGv2y2njHSkaWCQfcvY1H3Qf4sjpXl1q8oVLW0OOrVnF7nk/gT4oSaZd/wBlyhpJpJ8qjHg1va1dX3i7xq1jcXAtZ0iBQk5QDt9Kx9P8Mad4h8a2l3bR/ZZrUKLkNxyDhuPWuz+KHwVh0PWLHW9M8XSWt3fxqjQyKCQR/SlFwm1Z2CNB1lzHMa7/AMJR4OubKz1hLoWMjb1ltjhXT2x7Vq2nhizXxJaa3Zanc7I9paKVsq429GrStZ/F9rbR6bquq6dq9nGu2E3K7GUnsDXQaX4ASS0s7y41+wt4JGxJHA+4qe4+telhueD11RMIyg+Vs5Txf4KjvPFyS6pNHJaSQi4i8njhlwAR2xiul+HOmeFIfFK6Neebax6guy1vnHyLN2DegNYfxM8M23gb4mEprzajpmo2Sy28sxA8vHBUe2eaWC/0yWyZGvIppAQfl5wR0r07nT9kuaTHJ4c1rXdD1K2CeIVnkWS2A+aROSjJ6gj0rAlk8SyksvhPUWCkjasRJNb8vivRvF2u+HNdvbxofFPh+QRGXp9ogHyoGY9cetfQp8UXWsWlvNFfQquA4kVlGaCT5U8R+I9S+wjRrvQGtJ7pgiCQYkTPH5VN4z8NW/w6+H97aSzeZeSQhftCH7pY8j6V6l8U4bbX/GN5rCkXEcFp5cLocgSAZx7818r+P/G17q1ja2WtPKrXEuJBjGxQ3pSmtLBY2tZ+AttbeELPV9N1Rr6aaJZJAoyqlv4T9Dmum+HWm29z4dh0eV1+0IGXB45PRvrWb4f1iHT/AA/Ami6l5tuqsvkynBH4U6DW9P1WdhMRo+vRKGgw2IrnaeQT2b0rwcRKq3yo5akXYwvEnhe91LxRZfaGbyLQsjkjldrE8fWvWtQ8X6x4z0XQdCSJj9jVYR5eRvKngmuEv9cm1C+Fw21WdVEhXjkdK63w9rGpaPA02mGLzVGBM53bM9a68Li6lK0eh87mGFVendrVbHtGieHrjwj4QS3v2RbmUs8i5HyA9qn0qApp7yZwrNuUg9fxryK08MeJfGoe4bVZ9QcsVOxuFPUjFd14B03UPD6fY7i6lktTwYnwSreoz0r9Fy/He0Sjy2Xc/G8yyl0nOpe8n0Ow0y4W3u3WaMSWs6GOaJukkbdQa+Svi38If+EQ+IWo2EDLNp9yiXdtKOPlkyyjHt0r6tmvba2ldXlBwuMivJ/2oNNOpeENI8Q2Eii+sGNtPsPzNEBlWI9jmts1oKpS5o9D0uE8dUw2K+ry0TPm+70my0sKl1tDn7oHOKmhOjxoHF4yFsfKBWYtqbxEmZmkcgHcec08aWDwEIY4wSM1+f8ALZn76nqdFbxWrhmgvw2AMK3FbOgWUwjMsc8ZUnGdwBNcVD4fkkBOPmHfNalvoMaqiNLIuepVyKfIhncweIbiwbZHcAuD8wVq6vTPjDc6NcKxjL4ABZWzz615TLoqW8YaJ2Zm6/Nk0yHTb158W8rE/wB3kip5Vcs9+f8AaWTS4xIsssMhH3tgOfwroPCX7YOlWV5bPqk6XJT5mfyNpYe/v7189v4K1TxDLEWtissSYGzjdUE3wmu4pMyM8ZY4IAz8tCikB9o6de3UtizS8qXyuV5FZ+qXej3MyWN9ai8uyVESMuQDnvXSXcJsNLt4ooRNK+CfSuO8eWdh4K06fXb26SCR490eTyr84xXfFpI85K5P4n1OwhsbvQNQvItLjADvA390e1fKPxo1PSdY8TQ2XhNE+zKFWWWM8SAdeK5Xxp4sv/G+u3Wt32ozM7LsVdx6ZqXwZoT2y/2hMpCycLn0rlqVDqpQsUPFeiGCCAuoYoqgH6Vy8un212NzbYSOGPc16fqVkdZ0uZNu2WM5B6mvPVh3zvHJDsdThie9cXNY6EY40RWcxxTNKT909M/WvUPA/hO30nSLwBRcag0W4b/uk9dtcVDb+fzHkkHkivRdH02/0lYpll3qy8PnJAK9KPamihcd4P0+K58H6zqscC291FcqxiH3lHAJH41qT+HbDxNYpM8SRzphRPGNrx57571l6bp0trfzRJKyxzL8yg9TUvh26ez1+4smfEUh2lT0rPm0N17qJD4Dl8J6KtlNcubtHZlkQdjyCDSeH/itqulW11ol6GufMVkhZj8wbsfevXo7RNV0KKO8iV2tm2bz97b6V4F8QtEvNI1QT2OBNaS+bCy8/LnOKKb5r3J6Hp3gfQ9c1b4bX2uWkKXVzY3BF9pcw2yxLn/WLnqOa2Wu/D2qeAdQOoJFaeJNKuBNboX5kibqAPTv9a9C+BHxl8NfF7wBqGkazFHovi63hMZu4I8LOAOhHoehrxnUfAX/AAlc95OjSJrtrI0MIU/JMgY4XH8vWt1oZNnUnUtH1nwJab7uOymu5SolKZibaWBU+mQa8lI1PwP4wWCO5As4nEsHk8AA9/zr2H4SXmj+KPCOr/DzVtPaw1ZzLNbTSKA8E6qQFb0G7kevNeX/APCE6+dTa1voFF7bMYWQNkHb12+xp3JPY/BPjSw8U6BfzXRa31aI7fLf7sw/vCuA157tb+eRPljJwVcYwap+GLthcTIVEE1qeFPUketdl4gSPxRZLqdmgFyuBNAv3d3riouZ2OVNyLqy8ibjd1fuK5aCRNO1c28s2VVsDcOCK664tCimREEgz8yg8g1zl7pLXLlimAemRyKhmi+E09ThVLTzVfchHy88VwWpWi3JMjjCgbiT0rXudbXSbZre5dntmHG4/cPofavN/FPiuS9K2tk25M7dqdWqIRbegraGRrl67zfZ7f5mJwCvbmug8H/DVdcQNqE7wmUfIEHzBveup+Hvw3JhF9qES73AYI3UV6PDaW1sPmjGVAYYrp9ryrlQ1HmPEJPCV9oF7LAHEqI+1BIOGFXn8N3Cst2q/OBkxocqa6jxN4jtX1CeKVVbHRlrE0zVRCTgZKnIB9KyU+bcLHHS6Q93cSO3mKQTkdhT4vDU8owJyh7ZNd/ZC1uJJFMao7/NxVzQdBjvdaSFxmM9D6e9UplqOh5xNpV3GAvnuwUdTU1ro+pXLDyLtl28cjrXeX2nxw3d5auo3wMylT6dq0NG0WOKNXGOO1HtHYfKQfCabWPCWuSx30/mafeDbJG5yAecN9a9engAY4bcpG4NXIbIZo1/dKJFBIPvXT6Zdm505AwBeL5TgY4riqNy3PUw87KxqaUjxuNnzEmujUKgywy1Yumr5UiuuQV6+9bg/eZbPPpRE790Y/iCFLu0aJkG5ejd64Wcz2VwWt3ZAD91a9A1SJmVmwfzrjdQXaz5UYraFRxOyhVdN3JdN+Jt/ZPHbksq+p5x9K7Cw+MDFBFtR0HUnqK8lvVRpM5IK9DUMECFm+Y7j6HoK641OZH01DFQkvePboPi2YdsgaOWMHleladj8ZodwLQxE/eAbivn+S0ZTjeSrHkGpYrYuzq7MwH3SKfMetDEU7H01b/tCvZywm2toQq9VkH3fpW7cftIa1qOntFY2tuZGG1nI4Ir5r0vZKFDgsy9DXfaCUikRRgZo9oFSrTaOwj13xB4hdjdzhUdtwVDgCmXdmViZH+d8dTWjp91HEigr0X7oouI2u2kKKeOlc86jkeDWmm9DkprZ2OWQHdxgdq57XdJXyGO0MG55PTrXos2nmNcbfmPzHPFc/rlmjWUhUYY/LisvM4XBM8gSwaK5JydqturdsnLEAc/Wp3shv6DPNWLGwZHZmXbSOiEEbekERurHqe1dZpLbA3RQegWuT0uMCTJ4NdPZyN52eOaDtUNDs9FcKOc8e1dTa3Byzk7j6VxemO4VizbgepPWuls5Cqrk4+lYyRlKFkdLBdKxySN3TNX7VyXwo3ZNc9alXXecsV6V0WnAZEhU7YxuO2s4bnDU91HhH7V/iJvJ03TF/eBZN2c42beQBXz3b3YZWEn3u5HGa9B+PupNrPjG4R2zs3MqDkDOOfrXn1vp6yMpfJwMCvQpOyPksZO7aRK0qsxKD5QOak06Zdr5IU56e3rVpNL2xMAML3HrUUOjhGZ1yQ3yk1u5Janjmb4w1fZojQwIJrknpnjb6GuL8H6rc6RqszPbrGlyvlOo5BzXq0nhO11Pev8RGARxk1zsfgiMatZlnMcSSZlB5+UdhXBKorszlJJHE/FzQAkFnqlpZMAkgNzIo6g8c1ympeD5rbWopdMvntUnQNG7kg89RxX0NqVg8ltqGmxsstneQmEeaOVzkqfzrjfCckceu2EF9paXi6c2bq234ZwOu36ik8Tyx0MlUNTQv2e59c0jR21HUje3Mw3I9uSJEz1GfX3rvvHnwz1/TvAto0OoONX0JhJayzSYnlRedpbqeO1dHq/7Uvw+8O2bQ6DpMtrqcICfZnTkDpwfwr59u/jddeJfizp+p67PMNIWfMsCHgBlwPyrx4rEVqt3pHdERpOtK/Q0LSHzrOT7UWs76+xM0gPKkfe5rsZ/CsnjmXT5l8WWS3FrGIjBOwHmD057+9cH8XdV0i78RIvhS8d7Lb84YfKD7Vb8PeHPD3imyhF7I+nasowzg4DnsRWjjye9I7JQqUocsGex2/gVBYvY6vPbXMIGY5I3BZT7VV0v4e6XHdRiG7aWEfPIh+9kdjXnlv8P7/wxrNte3F9eXVtH88YhkLZHoRXpOk/FbwdcQGJYbiw1pgyyfKdj4XAbHrXZh8U4tRvdHnpSUveZm/HDwvp/jey8NRaaIra4sZWjZpG5dCqjn9aoeHfhdp3hYi7jkW7uQhEsbfMob1FYmr+LYJPEt2ioXiWNTGxyCWGckV0Fh4qtpLJraR/LuJFyrZwQa9pVUzXmIN3g3xpFd6fq0RsZceXDewHaVPQqa4Lx18NX+HtjpU+k+Jbu80ua4Cu4mJK4bIUntV8+Gojrc8qXSC3kIby26q3rXU2Nhp2o+E7vRNQiN1p8sgYMp5VvrV+2S6lqSZqWosbqO3vdJ1DbOAH2OdyOR94EV84fGHxXF4s+I91PJbw26Wy+QFiX5CwzzivW/CWmw2d/qSR70sbeKUhWPzBsNjH6V8y6nMby/vJZcrK0zna3YZNJVFU+EtfEdrY6Lb3mlG/jco0ZwDG2OQal0a/tbjUkm1Uhra1mUyc8sFPWuZ8Ka1Jpa3NvKS9tIGBQ84PtVK9ZZbiZtxWNjjrzisJ002dfLFwselfFnxtpM+rJ/wjg22r26/w4y2eorj9G8bazbERJdsluxG9QP1qjpNiNTnWAkbVByzd1FS6JptrqmsfZElEcSttLnjNaU6UUccqMXoz6Y8E/HXw98OfheLa0spdR1uW4aRn3bQCe+aS/wDh98UvG+pR6nc27WMF9iZGEwVBGecjHtXguqac1r4hh0vSp3uLUBfOdELBGzyeK+8dG8XXM3g3QbSEi9ht7KKETEbDkL8wr6nL6XtXyuWiPzTiOpDL0qlKClJnP6N8Pm0nSIrO+1B7q5jHzSkZx6D3xUsnw3s/FFve6Ncy7Yb+2a2SQr8qsT8rn6Gt9dXZGzJEuD8pUjIHNTWesiIsqxouRjPTI/xr6edOMqfIfjlHF144n29tb3PhifQLnwf4sv8AQ9WiNpcWTsoLjgqGwGB9CMEHvUkXjTR7COSFofNkU8FVzX0t+0h8MD8V/DcGsaPGkPifTY2EqIcNc2yhVVR/tKdx/E+1fFFk8YMqSDEiHaT0JIOMGvg8ZhpUKnkf0Zk+Pjj8PGot1uju28Y6WVDLau/+z0qwninTTtk+xzMy4wvauIiDSyquwPHjJIrobEsEUvGT07V59z6I7jS/GfhwIGbT5xMP7vY11MHxL8NWtqqJo00ku3GUXgN65rzjTLaK5kw3y4/iroLK3tIGYkBm6ZzUqSKsdO/x0jiKIPDTBQMLIj4b8a0rb4028qEx+FTJMRtDyvnB9a5mx0iO+dyoVgOcDArdtrKOwO50DMPl9qtNBY+otJv49Vkgjdym5QFYdBmvlz9sXUL/AMP61pemSXbXFtMC0i55BBOBj04r6D8d3tt8OvBba3vEaWka7Mnh3XOM18KfFb4i3fxc8VLrFyrxqi7Ui7KPatG9LI5Ka5tSxPosD+E01KJ8T+cI2jHvXXXDmHS7OMYVQgB+tct4Wsrm/wBGKqQYGuVBA/hb1rrPFGlTWMDwEjfHht3rXPNXOqGhzdl4gNhrFxASGAAOOwFN1hLW8uhLAiq7cNt6GuVmm8vXiHfasq7SKdBqEukXfl3KtJFnKSe1c7VzVGxpui3E1y8NrGGZhk54Fdj4c8OeIGmjgfAhJwD2zXO6F450yy1CBsMRnYxPYetd1qXxDg0zbDYPv5EmQepx2rKzsaJpkeuaY/hbXo4rmQDEXmZHXJrkIL8XPjFCreYpIIC+tXfGPjU65bLfXKkzom3eeprN+GkaveG7ljJZiQpx0pWa1LWx9D+FbkXVtJC67lA3MD3rzfX9Ke81SZkAaNmZeOSK9L+H9srzgS8hz0P92uN16I6Z4y1G2iOYBLvBFJaDPFoddvvhf4/S5gikaME+dEo+WaJuv41634g+Kfh3VfDOpah4eu5dL1hdrpbSjDK3Z1PfkdK5T4kwLcW32lYlLkYUgcjFcO+p2Nz/AGVNJGFh89I7nPUrnBJ9K6VLmRlbQ9etNftfGHgHU9fE32L4gxyxygKcC5DYUgY9txPpgVv+DLyW58PTWmqMYtYtnD4k5kQHJH1Brlrh9M+HniyWPS4jf2ttKLq2mcZUq2MqfbtXdeJ/D974p16w8Taf5NvcTxKJ4kPyyKBlR+FFyNjmH0e7u/tviGKL9wsnlXCr1OG5P5VzupeMb7wffxXtvFJJayncP7jDuDXoVzFqWj6fqNrInlRSxtISPuk4/wDrV5x4o1iE+FdNjnhMLXT+WBIOjZ6g1CdwB/Ek19qdxq1sht4JwrfZxyFIrobHWLLxJYloiYryNsSxH09RXPXukv4ZsbS4YbrSVRhiOM+hrH1nU1sPs2o6Yux4hl2XowP8Jo0Av+MrK0t7I3blCE5eNj9+vOPC0eijxYb0kwwL86I4ygPcfSr+uzy+Nb9nEjRQBFYx54JH3qbpXhK817U7TSdFtmlu5iEGFyFB7mqXurRglc9fi1WA6d50JjkLcqVORWFqz6tc2khs4WmdvlXbxXtPwh/YYmsNIkv/ABHrbxXittS1UkIQfStu7+Etx4VvLjS47bzmRg8MkpxvT1B/pWVT3TSLVrHxY+h6/JcsJNJufMY8s6nFat74b13RADqGlXEQwDvVDgivq+XwTexuMpJFtOCrJn8jUmoaRfJbJFvyq9BIm4Uud9DeENNz5ItdRMUmHjkQr0JQ11vg/wAT20Gqq91hcDaO3Fe13lnNC202NlM+MZMQrOXw0ur5Evh60aQHAeNcYFZ81ylE8o16+gv/ABJd3UTr5cgXr3wuKs6fMoVmUjGMZ969PvPgjZ6jCLh9Mmh3f88H4pt38C20+AiGC5EJAJLDOPxq1tqQ4nGwXKsqspHHfPNaEWsPpTmUhTG33ge9aMvwpezjfyfPEv3iWyRmuQ8X+FtZtrNtu92BAG1C2fwqbLqON4nqmi39pqtrHdWz7lPBH90101tsCtuTOfu+1fOPww1bW/CviWOyvopn026LBmkjICMTwSe3NfQ1pdR4VOvuKw5lF2TuepRmmrXLctgkkTADdu6jFctrHhiQGQbTtPTjmu7syu7OR+daMlslyVJUbh19q1jaR1paHzrrXhW+tgWIPlKeMDt6VgTWt3HKy7WDAjoMV9N3Ok28gYNGrKeNp6VzN/8AD9LpmkRUKtzx1FdKSitDeMnFaHgwvLtJSzqxAOGzzmrVjqVwGbMTctgfSvYo/hRvciNCcjdk1qaZ8E2dlO1mIGSAOKT0OmFWaR5XpF7JLKqKhRzx7GvRfCljcS3Cs6YUrwxHSvQdI+D0MkK74vmXoMYNdZpngpLFFRbcYBrNyN1Wlaxy2k6VJ5mWBZf7xFdVaaYBt8tQTjvW5DpiRSfdUD+4BgVI0SwFmVRk8ClzC52zj7+zJOSAfpXNavpw2NkZU54rvLmEtvO3kdBXOamqLGSRwentQbQR5jLo4jZmZMMOAfUc1AbRz8wb5AeBXX6hFuJXAZPWspbJTIqrwoqD0aUNLkNnaNjlcE9xW/p1vtZd2Wx61BaQFDtFatmhZtxHPpVI7OhqWjDbhchs1sWkrSqQowwrGhm2uq4Oa1tN3iYgEHNZTOWezOi0uPzHVG4ON3FdHqEy6dokz5Ctt5rP0C1DNvIzk+lR/EUm08PXJQ/OUIUHtWaPHrOyZ8heM2k1bxReSAZGScmszT0/eFWAJTg1qXen3F/qMhTduY8kVrWPg+a3Z3ypONzA10KR8ZiH77MxEEo4AOKjt4ntJriGRd0b4aMnsa2ptKWAboTv+nFOuLBtRsY/JX9/Gd2O7D0ou7HCZlmVSNzMQjq3BFFxcw72cBd6gYHY0XemGW1WVQQW4df7prAubS5vEWOLcJU4IA681zVI63OWpdl+81GK5glkVlR49p6/dHzVyviCeEa5pmu2LKZbcf6UsZwZEwcflUXirwvrGjAtPG8Jm2qAeh+vpXMarBc6JAkzjbleCCStYJWMR3i+LSNb1y6vGjMbsgaGRO454NcbqHh+7iZ7j7OzwFuXPY+tdF4c0l/FkeppG6xzom6DBxuNatpo+tRPZ2UqrceflHjbsMV0qdtD0adaMFY5LSvDOpa5vFkfnTkbm/QVFbw61Y6p5M4lWeCRVIbpXq2neB5NM0pSJRa3KuxJzwaxP7St72+njupAzlgGdeTn1rOdRJNNGssRBU9tT0Tw54gvJtJg8+4KvjAcVPB4ZttU8VR6w7FGWBoZI0UbJMjG4++Bmuc0EPc6K9tsDtC3Eg4JHvXdaR/oGjW6kg3GPmbOcivNi1GTcTwZVOaTZqQ+H9PuZbeSeGCR4eAWGGxWb4h8JaRcajJdwR5T5WVUOAp74rURx5WTGpx6VSGpwadFkMuCWwr9K6PbtKwKZFpGh6TNDJK1mfMPR2P61Zg09LSxvbaCAHeVdCOzDvTtPvY766RYl80SHbsjOAK6fUtMtre0dUJt5lVSpY48z2B9RWbxDLU9T5w+Iur6h4fnuJIlaIzx88Yye5rwa+tpLh5LjzASxyS1fQHxV0vVNevLaF4pSilkLKM8fWs3RPhZptvYy2ckE9zNc/Mruhwp9jXq4avFLVm0a1tzkNI8IrbaXDKWjuGkXjYcjPpWFrfheZ79P3f2ZuQzH7pFdl4d8K6joFzdWVzvjEUrFUc4wD90ik8baPqdjpIMjo6T5VQfvqc9PpXeqsW/dPQp1ovQ86eGSwZxG+CPl3pVOJWEijzfs5ZgN4PQ561ft7O7fzIo498igfIO/NbOmeCLvTtWZNctnQrGJlhI4YHtV86Su2TOSPRdN1iw+F+iW9vZXou9Sv0DysibmcnoOeldp8PfiJ491XUf7Cs18i3MeV8+ML5BPSua0rwhavYWutXiRi5tCr2oB++A3AYV7raavpt99l1J9GmsdRkjUOQuFYdia43mVSg/3TPm8Vg6GJl+8VzitN8Y+KrK6voNcu4FlgfaUVck+hrp/D/i3V7+B3kFtLGrMQANrYzxW1f6dYX1487aeiXE0agy7clgvTPvVey8LXdvdpEsKxwzDIK+nvWqzzEfzHiyyHCuXM4Ij8SfEnUvAF/plzZaMuqpJEJ3k3cRZO0gj/gJ/OvjHxhHJF401SW7sBpwu5mnSEcBQWJyB75r7Xh0yK5sr+OG5AmQbAM5zhua+dP2ifBiaZq2jahHO15dXimGW2K5aNl6Y9qqGY1cS7VGe7l+CpYJv2Stc8shvIwm2Ndrgckd6tWuu6pZLsSWNlbkF1zik060tlm23W+1PcSAqTWlcaPp88Q2XmJTgjBrW57hLbeKdVZBGsVu27qQmGqe4N6+wqjEsRkA1L4Z0CRJiiypcS5yFbkH611baNqcs4MNmgGccng1N0aK5jWNreQSh2lkRzj7p4zW241ZBwZHjPVq1tP8I6/FH5505J1XjIfrXbw+DNeu9JDwaKTIByEk61PNYrlZxn7U/wAVZPFM6eG7CV4bCI7nBOQ5Bbg/jXivhHRZfEetRWKtsUKctTdY1d7zUZDckvM7MzMepyx5Pviur+HPh66l8VQPAWSEANI69Mn/ACa64u6OWC5VY6X4e6Nf6fcXtisORFOrHePlYZ613vxe0m3ludO1C2xHHNCqyxgYAcVt3Ai0yVXh2+YV2tIRyawfGVxJq2iMhILxfMB60raDg0eF+LfDTPIs8AxKPmB9vSuYTW2Vxb3cOQpwQeCK9UkYXFoY3UF8AEjqK5rX/CEetoNzJaXy8JcH7r+zVjpfU2TucfItnPcbo2IVsfL2rTWe3smj8uVnQ7fvc7T7VjyeDdbgkMRtWYhvvocg+4rqbD4ZSmGKW8v1Ut8wjHY0pRSNIkd7cnW5YLS3TEKDDHrXonhjRxpWnsijAJySfX1rL0rR7bSbeRoIhluCx6mur0FJNSkisIwWkl+UDtzXM30ND1r4aWf26UXBYlYF2sAODXGeM7Y6f4lvJyrFC2AwHavUPhnoUmgaJfWU5zMWJDMea5vxLbpdGKZlDskm2RCOCKSVx80TyDxJbSanPAETbEwLEgcDFeYeMNGtr+ztpdKO2eMHzx2IHevo698PQx2V1KjFYFRsL1wTXzpohls9WntJl3jzmRh7EmtoaEo9M/Z48U6PLdDSvFsyGx1dP7Nju5OVikOSuT25A5rvdQuo/h1r9l4Z1CS4ljtJxbs6Lnejbtjg9+q14F4I8FNr/irxDoMLDykQzxRMccjJyPpXv3jr4Ra/4V+HXgb4hWl9cau86oL2zmPmbUBKhh9ADn0xWzRJP42vfNvbPRFLm3u5RCJSMFRWdrvh3T28JDSNSVXNldbYrhuDGc8HP1rD8WeN7pfEdjcatZNbWizAJOBxknqTXoPjjwdJrdhcxwzYFzEsisuCC1crZJyd9bC/sX0DUtjDZiKRDweOGHvXJR+AZ9EtZVZPPsiMMG/iHvV7WNG1KK2hEaSC6tRht3UDsQazG8b39w5tr5nt227dm35HH1qOhKOGvvD08L79EzNKZQiW/VvmPYd6+7Pg58ErP4Z+CrXW9RgYa9cIryfLyMjjH0r5/wDgT8Ide8U+L4/EVpbbNG0+ZXed+ActknHfpX114r8UXz37G8ulWy2qse1cpgL6jpXyGa51LDTjTpJO255tfFOlojZv9VmubSFg4dHVT75HaqunXWj6hcx2/iiyuJ7REYI0PDox7g1n6Wlv4oaawstQjS6hRZl2Nk89SPpVjRNdi1KSWw1bbb38D+WZF4V/Q/XpXiTz2rUab6HCsc1uRafpC2dvqFpayPqdgjmS2Wdf3qJ/dz61U8KXWlazBOk8McU8LZME6bWA981upFf6XJNIi7oS+xZVGR9DWdrOn2l8j3t7ELa6jTAmiGN49G/xr0P9Y4Rp2S1OhZg7aGvqvgfQLG2huJ9MtvIkABlUZGPWs+bwnoFrq8NlYRw+fOMpsOdwpPDlze20UdjNaPqmjzKxVA3zxEj1/u1r6fb2l3PYXFrpZttQ0+U+VdI+cjkbXHpXmPiKpfSILMpI5qeyitpJrVrdo8HGfcZFMtbK71ZLvR7dTI7xlghHPyg4I96XXNcW/wBcv8hl2yf6scFWLHkVAz3+jXAuRcS295ERJGynB9QR6iu6nxDK3vRD+0mc0nhTU4Ve3N4vzcOJY+V9q0vDvwo1fX5jPot7Yz3dvmZoJsZbB6DPevQbi+l+IAslVIort42dmUAFyuc/ntFVLDwTCJofMS5tL6OUMpiJU5HX60qufxq02lozojmF0chr/mW11C2oaFpllfKfJng8seXL/tHPrXBeOfAtzp8s2r6dbqLHd+8t4ukXr+Fet/FTwT/wnVzp0bvcWl5DIpMq/wASg9Gp934du7Se/wBl1FJDJCI2t5PULgsK4cJmyg7zlqy6OOcJ3PALDVUMeQ25c9K24NbjfDAjA4IrE8beDr7wVJHqCoZdNuXI3JyIz6H0rmTrDEFkIVQw6GvvMJiFWp3TPtMNVVenzRZ3txrESyKo+c+pqZNYhBQvjg52Kea8xm1ebcxD7s9OaqnWyGV0chq9NNnpQp9z33TNetY5F+ZGU8Y9q6PSNZhinbDjay7eD0r5xsvFS2zKQ25wfuk8Cus0rxxGdobIZupBpnTGnofQ+lamsFwWBEgI69qvTatFOGYJtPqOK8W0rxfgqVkIH14rp7PXUuUUvL8o9DSsV7Fs7eSRZBkkH09qo3LgbeelYtvq6K7Yl+Q+pptxqkZ4LAj+9mkbwotE9xKCW3HaK5XWZkaBh6mrOoazFCVG8OW5Iz0rmdU1aGQFgx2Dgj3qDrhRsQSyqGbcMqagiChmJGCOlVhqCyR7iBig3QY/KcVTO6KsrGpC2DkVo2chJwevrWLBdABSfpxWlbzYk2v17GpdgexsWqB3z0aui0O2MkuQM44GaydGCzOysgP+0a7PR7AsVCDlelYM4qrsjodDiNvkkZGMcVg/E6NrjS542Bw0YAA967OxszBAoblj19q5bx0hng8sZLHaoxVo8Wq7pnzfb6LdR3MrQOqBG9OoroLPSZZEJMgBZcEgV6do/guFdbWzubb9xJGGV8dTjvW7e/DqytpUjim2lx9xxxW8Y30PksS1zng8/ghoVaQ3ZYFsKo7CqZ0K8sitxDICY+XHfHtX0Z/wrfS/JZ7gl2x0WsLUfhtowYTxvOCODHnKkfStfZtHG0mfOWrvfQytNbFcM3IYcdfSp/DtlHfX1pHq8iWdtPMiNdRfwZbkn0Ar3WH4WaNM0hFwyBhlRIM4Nch4u+FQs428jc8LDLKOVZfb0rKdPQORMh+MNponhHV7ZWMXiDS9QtiUkhbdgj5effvXkWv3Gj3mlSW8mnhLdU2KpGSOa9PtvAEOp6Ta2lqSFVmb94eVOTU0XwCvtStp0ivYllxlY36k/WuL2b3JdFM8f8Kjwnodo/l6a0kgIIcHBU+3tW1L4u0u/lz/AGMttMjAxSx9x71c1L4SeKtAf/TdEPkZ/wCPiAh1/SqT+Fr4nKWjkqducYJrJruT9XRU1K103ULaSKS6McMxZhkfMh9BVv4c+EfDeh3UbQvbajevJ84ueQyHrmpbvwh4h0u3jvLnQp1s2IUTyRny9x6ZNdH8PvB83inxD/ZkvhxxMYy63FvwAB2rCThZ3kZVKOlkzd8Q+HfD8V4psoIYRKm2RIeVLetcxfeFNF08Iz6k0ZJJ8sHO0eldje+BotCLvc2l7aAEgO4LfMOO1R6B8MJ9WeW/01G1aAkAo6/cbHTFRThTavznH9XS6mLo+nW89krxTxykkptY8gjoR61LYeDrQLcRanAHiDMV29ADXpOifB+5d4BcwppsrHALrgAn3qn4k8Ca54UvJLW5e3mgJKiVDlcVSo05uynqJUk3oea2fhnT9J1WO5sZykPOVfpXX6hBaXfhaaBjDfs7ADB+ZW7Gs0eDrqQrGZFKknIzxVa58KjT7dzDJh2G4gNUywsk9zT2BhDwrcWckKyoDEx3BAc8elSW1q1ndiGOMB8nYGXhetNk1qS0ALOXKHuaqHXp7tp7lWBbYSoJ781m6Mo/CQ8PK5xV7o97F4guZ9d0/dMSRGwPykDO3NQaz4afxJdKDbAhQFRB0A9a34tUvr+zUTutzPzu3HmtnwbdaPDrqJr7zQWTZy8XJrSLqRLp0J3PHLz4Sanc+IbOPTrLyfPlWOWRQdiD1B7V23iv4WeMW0S9a4jt9QutMINr9nPzyx91NfUWm+I/h/Y4srSTz49mS7DlvrXkGoeJHGuzz6X5kdu8hxk5+XNbKrUkbVKMkrnkS2Go6gbaxfSpreaOJZZkKn5cdvevZrRX1HQ4rwXO4MgHktwQR7VieZrcniJruJ8RHk7lyTWnDb3cV7FJHHtjR9zpt4celY+xqTdzzWnF2NfQZvtNkHv1EMKuoWRjgjHeovEfiqSwuhHZMuFXCsTkMK52fwpeXkF5517OVnl/dBSSqKT93Fc9Doup6XdGO4LShSVAc5GKpYadyka0WoCzgka0gJvpBgFj8oPrXLQaQl3O2pa7fJd3yT5WIDIjGelauu6jfR6M72dqGu4VO5EGd6+grnPE0s+iQWo0u2Oox6iu64Lj54WxnH0zXRCnKLszrpK7Mn4o+A5/FHioSKltb2MYQwrF95h059a6u/8A2ctMvPD1osESWV3tX96z7azNE8dPY32nyahoM0YgVVMjjI4r2Cw+MXgjU54IriYs52hoX4wfau32nKjvUNTivB37Oy6Fb3l19sS4lMJCRnqTj1rkU8Ka3bbrdS8rByMEEbea+prPxj8P9burGxF+umK8gJfkDaPftXbXcXwz1fU2ji8QadkAKziUAsferjPmZuopHyXoPw/+IRgEaRpLayNuXnBHpWjL4U+JXhy2aSUSQqeAEO419QS6P4PsZoTB4mtUQHlo5w1dxb2nguOyMk2txXMCx7txkG4fStN0M/GK00yTU9eUbtwmJbI5ydrV9SfBTwZcWmjvfSwqsLDBVx824dDXivwW+H1/4oaTUwJFhtSeVGcnuM/hX2VoGmST6JEkUYUpEofb0JxXqQWh5UpdEcZrfh2zvrNZI7jawOGUjo2etefeIdMu9LJhmBO9sKw6MPWvWJprKymkiuISdwIJJri/Et/Z3SLb+ZkocRs3930qnqjNOx4j4osHsLtZYnK5+8p9KzYH82JsyCTc2ChNei+PfDc5jjnkUGPAIZTnNeUX1oLeaR4CVy33RXFL3Tpg9C8onhZykjhfQHgVfs7x5EdXTJHT3PrWFa30sbMjliG4Kit3S2ySHTG3BBJ5xWa97c1jI14bea5t/LU4zzj+te1fB34cahqlxBLb26Hyhnzm6Z715ZoFgLqRJPN27TtZSOoNesaTrt5penQ2FhM1uqnLSo+Cam1h87PRteg/syymYSAXCbkdu5rx/TdbuNSkvo5lysUmASO1dtqPiOGZmjuC8pcANID95vU1l2+i2cmg6jcLkE/dMfUVpFCuU9UsJtPs3DOGjuIt445FfNfi7Sb7Q/GMsn/HvFP+9iZhw6+o9xX2NpOjXGo+F4NWjiS9NjCVlt3+8RXgvxZtpvEeuaFb3Fp9ghsyxVyCUCtnKkjoKpRsaJ3PPvDWtXHw+8f6H4lvoN1lfRSWk8g6Lv8AlLfgSD+FfYXhjxXqut+FY/C975TQaaoNnKg/1sLbtyt6/er5V+Jum3L+DJbI2wmiVDLavGODhss2foK9W/Za8cQa34cs4LhmbUrGI7pJDkuAcKR+XNXLWAjtdLs9O19L/S9dtUuLWB5IzbsoBDDdtB9BytWdN8Lw6d4djeyeQ225okiZslFGcAGuh8cvodn4s0vU7n/iWR6rGoumQfJuH8X1xV2xvNOu4r9dMmS4tLWZU3ds+orl5SLnkev6bdafcSTmTeJY8YY5IPpXGaF4ak+IPiOx0XckEfmAzTMuPLGcV79qPhaDWvEGy+bZbiLcXhaup+AXg/w/ofinWDrlpG1jIh8i6fnOOgOO/vXz2a4v6rRdtzkr1lBGxZ/D+Hw74dh07w34iVbqPaslsF+VwPp7V1mh3On+B/DVzp99bRXEk8oczv8AvI3DcEAHpzVKfXPBGlXFvrui2pu5bW7CTxW8nMZ7Ej09qq+KDaeM5Gn09WhYvuELdHBbke1fkc6tSrUcp7nzc6rk2Zt/baJp+p22q2cP9lahCSivAcK6noCOhFWdYWe4WK6TS2fzXVnkjHBKjg1S08GWW7stUsHNnt8g7vfoc+nvWto9/JFYy2FlebRp67pImYEpEMfNg9QPaspyb2Oa/cm0vX78JJarG8KXC4KyLlCf6NVeeR9Zt2S2zdyxtiaNeqAeo9KreIPE9ha3EG3UFe4yJoFjHyzD+VbNjcWF3qVvrtjdnStUhcedGR99e4I6MGrmfNcSKV14tsfKEM922m3EaqimEYHHrWebKe81qK/0/UJUknGxkQ5ST0OPWu8v/Bfh3xtfG6tb+1h1CcjfaN8okP8As+hrkry5l+HeuwzWNhHq1vaE+daK2JNo4O3PdamMpOdkatWVzlda0q6F0t3aXSm7kl8u4jkH3gM9PRs81k/ELwlrGmmPxHJe3l5YKYsQQ8+WB94MOwNbl38X/AGoeLBdz6sukQrMJpYJRyMnaQfet6D4jRX2s3n9iItxZrFujST54LxT/d9PpXsKNSkk5JpMydmY+rXNhFdWVzpl1cWyS26TW8jArsJXBwfY5q5H8Q/FmsW0+gT3lvPDIn+jagE2SwuDx83/AAEfnU+u+K18QrY2tnb29iYcOEYArj+JD7HpWxpGs6b4anvLWS1iniu8P5LjcVPYqw6VzOyWxUJuJydl4j8RyXUyXWoKNQt8K4l5yOxBrZn8Qrq3h8zalAz6lG21Zbc4De5FWtT1zw/fX3kGwe2uiu55WGFcdse4qudei0Ug2tvDcR5yytzle4pcl1exp7WRw+oaBq82mSG5l+16fPLuEOeBzyPrXm3xB+FsnhlVvbVmSyceZLHL/CPavTvHHiuZZIhC8FnbzMrKicHPfiuU+PXjeC6+Fs6xX0T3scexlzyB2Ir63KsRWhNRT3PbwGY1KM0k9Dx54muIwynCjkY71U+zOp2kcA8EUzwJqo1nw5Kp/wCPm2wdx6lTViSRozgjLdOK/TKck4H65gq0MRTUiGOz2s2c4LZq3AHglUgE/Q1WF1uJ/hI+9jvQLti33iT6itEezCEDqbLUni+V3O3+7XQWGvGFdoclfQV5uLxpnUBjuU8HPWpPt0yn5nIX0Bo3OqMInqkfisRnJmyg7A5qrc+MDNIzROwC9T2P4V5wlyMdTu7nNTRX3l/dY++T1oL5InYzeI3csxO5vU1Wl1VpFGCQG6jNcu16CnyZzmkjmedSN+1lPJPek7BodMt0Wbbu+X09KvW0++Tluo+6a5q1l3MxLYA7jrWxY3W58kHb05qWSdBZ4yNrnjrnvXS6VZmchmOVB49zXPadF9oAVgB6Mtdr4fsmyq/wK3WsJMylLQ6LRtOLEEDCntivQ9AtFUrjg9M1zekW5faoOe2RXZ6RbFCq4wfvEnvWV+h5daWhsC2xEwUAmsHVNMEl7BuwoDZI9a6y2gBjyfujnFZV5A8moRtn92OMAVvDRHlVPhOf8b+dpE2lXCEKJTsD/X7uawE1ma1v3TVZTFIDmJiMhwe1eo6xon9t+F7y28kTSRLvhBXkEfdrz2HxW90kVhqmgfZbq3Gcyx5yB3B9K+bzPMK+DmnDY+KzJypTutjb0eebVzPC0DW5QAhpBtDj29az9Ruo7eWeGVPLlj+Xgd/XPeuM1L4t2ek+IltTFNJayoQ0ijIib/Cu7vNZ8O694ctc3UUWoK2Qd+Cwz3z1ryo8SVafxxTPC+vs5LUNfWJXDGNXUAKcYI9Kxl8UPcxKkgYKBjMa10Him102y0y0uru0aaWWdVSRQfy47VfnsBpujma705YI8ZEirjPB6V0riSElrEpY5nHaZZ2ElpOpvPsc7ENEZBgklqsaRoN8Uuo5tVzPCwOI34APetCHWNH1a4hCpBKwXgFOWI7/AFrTudOsE8QJfLm2+0wqksSnjH0q1xBSe0Sv7QfQyrnS5RYrGt9NJj76Fjiq1r4L0fUEMUsV0khXIk34H4V2a+FF1COTyrseWo3EBtrClt9Akhj8mKU3JHyll5rlrZ9DkaUdQeYMxdHFh4h8BXfg9tVms4o3BSS4w24qehNWfBmgt4C+yOyy3BAdRdIMlgRwSazr/wAA2Bsb60uI54GupNzFXIx/tKa6rw94Yt9N06xj0rWbu6iULFPZXLbnA7MpPXFfKPMKk6nM37rexksW5blC61y+jmt3LLLH5m7EyblBrVHimwsLu6jgkt7G5vCszJGAocj0rl/HTata+Kbi207zTpqxLm1kj+YP/EQffiuUt7DU9Q0w6hc6eYZ4JWWMycNwePzr16mOjKC9m7Gbxe6O81LxReXZRYWE0UkuCPcelY2taBqHiCUtNcuijjA5H0qD7LcXmlRrY30Wla1zPF56boyw/hP+Na2n2XiO2QTand2swaPLJa9C2Ota4TM40JuU9RQxjg7nNP8ADeZdyRXUpI7sKLL4C+I/FZuF028gieNCcynGV9Oa3rTxRqGlXMqK0UzHrHKOx9K27LUtSvrKQw3IhvFG/bG2Mn0HrXrTz2nKLlBanfDMKctGjxm/+AeqafcNZ3JEt5nDqnIbPpXLXnw0uNNkMUtrKACQWIxj8K+ir74hagksE0mkvBcx7VMwH32HGQaoeKdVXWEDzwsl2GzIsi4yPwrTC5vSq6VNGdKxtJnzi/w6mjDNaMI5PvZx0NQXnwZ8R3UAuEYqjfKGIwM+or36wt7YorSNFksQY+mCM8D8BW9L4gtLXSzpc8XmxsSqFRyje3tW9TMqUaiinc0+uUz5pt/gz4t0xknM8TStwYxzke9D+ENe0e4VbiJQwIJZMldvpX0VDb3Mq+ZBLG5+6VbgmoYZhLO8c0aOw4KOMivThjKCeskTLF05Kx5XpdrcRsA6Aqf4tvWuntdPQKpaFHDdcda6JLOxubp4kVoWTjP8P4U4aStvOrR3EUvGdhbnNbPMsNBN8yPJqVIuV4sTw18O73xFbXcltGllFGuRJJwpPpisLxH8P9W08QmbTDJDPlUmTBDH+77ZrZu9V1eztmiguRFCW3NE2a0tQ+IWp2vhKysZNLmvFUEmaFT+7I+6SK+UrcQShWtTSaIjNN7nieo+F7nT7qaGa0e2kHVJFwc/5FcsunTwTti0DqTt5619G6J4bs/G1neSavqb6fqHlAxeZwN3Yn1rmp/AFnouupa63di23fIlx1jk/wBoGvWpZzSqw5m0melSq04rc8Wn8y6cxm03bSOHHFe2fCnw94E8X6MJ9b8M2UWp2IMfmOmA/HysPXFVPEdl4d8C2a6hJbS6zAzAK0SblyemfauPvfHC2Oiz3dqyWRaQbLcpn5W64rysXmcp29my5YqF/dY7VvhY9ldarcx6YBZozSLKjDbsNcfD4T0ZCCLFWdupavVdL1S91DSNjxG6sbmLy5skjrS2vw+0aOMzXFzLbqg+UIcgV7GBxV6ac2dNGspLVnFWHhLSVjCvZ5Rsd8Vfl8N6dbI5gSdVAyRvJGK6NvCzTBm02b7QiDOeufrVSDQb+e6VJHaGFgQXH3T7Z9a9D65CzbZs6kV1PH/hF4c1P4e/Di0W4VY57nErwk5JGBk598tXcaV4vntbvdZkRRFMNHIOB7ViahdtaaBpVpKHYxooZwckrVK6aCWeCC3lYCVcFzwQ3NfUqeh5O5Z8VAXLI5uFO4FigbnrXOHSrGeAy7g8qnG01nagL+CK6juMGSIlY3zywrP0uPUYbhZ5lDWcjY9Crf4U+a+hKJvF915ej+RvJAwAe2fSvK9QsMz4Bwx6Zr1rxVZLd+HZfLGfLbzDjoDXnVzb+btd8HafSueR1Uzn7bTJkuxuUBcZ3YzWnBE8MjNH124rc0+ISybWChNvWrWk+HxfXknGIlPFYpmlzb8EaZeXFm1yY0ZAxVsjke4rtdJ05XhuBFLi5K52t0BrnbDXrrQFEEcCtG3yn1xXYWd1Bd+TJHA0NwUAaqS5ib6Gjo2g3U8tu06Lt53KO9dDB4PhicPBcMIn5aAdAfpT9DvWMJVkwVHL54FW/C7TTQy30+HQsyqRyQM1tFcpHO2dDoelNpVjdySusdlsZSg6N6Zrj/C1ppl3PdXN5a/aUlLxPC43IQcjivYdO+y3GkywyRJcQOvzr6iuN17w3b6ZoNzLp7KiRMswXHzBQ2WA/CrcboqErHg/jCwsvDviXSPC1vAqxGdoFEzZwGVuPpXLfs8eBtQ8R/EC40jSdunzaXdXEckb90JyVx6Ybina34u0fW/jzex3jvLaLbxSwbPvI4+9g16d8FNBj0X9qePV7TUln0rXbKSRhnayTxqqqpHvzWNu5vc9I1DwxBqFhBoesSRvqls5Ck8561zvhBNO1L4carb2kP2XVtNvpLSYZwX2tkN+Rr0/xjoSy+KZL6RGW6gmJOD/ALWTXmmpx2+j+OLi2sU8ldddrhvTzB8p/MLS5TNsZ4WS41KdLSWRlmkIjaTHQZr0bQLSHwPqskVwWuot2z5uY3z2rI0nwnd2tzNDKXhYjd5qjOG9al1nR9euhLbR65b32nuFfyggSeNh97647V+X5/Nzqcl9j5zFzbZtP8HrP7ZcX+nNNpDSnzfLZ8xOvUhh0OO1UorO+0uW8sGureeGQLNb3EbYbGeV9a6C3tbu88KQ2lrqM09xFDnfIOWA7GucuNEttdsnuFsnbULSPiWIkOh6Yx3r4fmb0keZY2xdSX3hKZJopNQubInzvKJMvkdunXGa4+bwzoENxY3gkurt3+4zsd2B95Tj+tS6f4hvPDWrDU7J5LG8VREGuVPlsOhDexrX8RfFIeEo7XVdQ0iK6iniZ99uoI3f5NbU6Un8LJexWh0bwvqapZWu5rdPlWPJ3RHqQD1Fad9Dpmp2tsINRCtjy2jb7+Bx+dYnhb4xeFvGHhy4v5LNNM1uynZlaJNodc8H67eK5nx/8VvCZjl+wxtcXYG4rbjDIw7+9bfVKknZrUFJWuer+FdA0LTxfzzOb8MqgI2UkhkHIdG9u9Gt6XbfFjTGutLvVs9e05tkyu203EJ4LZ/vDuaw/BnjHSr/AMDW99qmnzxtIu2O8iycD0YVb8L6zoNlc7re5guSwbcsb7ZYQemQeqnvXE6MoT0Ran7pnan4M8B+DN154g0jT3S4iEV1c3KdT/eJ9fek8QeMPDnh/TdK0vSLeBNOuSXs57f5lGDg4I9D2q14p8T6WL2303V9Nj1bSNQ/cux5K554NYWmW/hWy0mPw4bR4bSG4a8s3lOXilLFmAPoc9K9LnU6f7xu5m2yTxDrFpqn9n6haxJ9sijMd0IhgS88MB6jBFVbjVtI06zhvbsyPprzqRdQ/MYDk53e2R+FdPPovhTWJtPZ9cTRb6Bg8cpUBZcN86EdOcmofGngPwxp2qTXuj3LXel3jB7izU7ky33tvsamnGEmlIRzmt6zaXl/uaeKSyxvhlVwSVPXNQW3iK0smMbbLmzcApNGwII9QfUGuBX4RaPoHj241Kyvb3/hHlzIdPuQ26B26jPQr6VsW1n4Y1K31VbeWa0nU7oIQdp/D29q9GrQpQ/hyuhs7TxbZaJrXwy1LWY9PGsWmnsssgD7ZIlDfeBHPFeN/FmPQ9Q+GF9f6SD5NwIzGWHzIP7p9s1reLNbbwZ4Wtbe1kuJrnUFbzbeNDtnU9VcV59r2oQan4AuYIbWa1jimVTDICNo7j3Fell9Nrlk+50Yb4kcb8GL0S32oW8v3jb4Vf72K6/ULVRNuXOcYJzXnnw/1KPTfFHntGURUZSRxkEj/wCtXrWt2IDHaRggOMdDmvvacvdP1TKKr5OU46RgrNxyRgmqxuArbQCO2e1XpkxIyMMHPUdqpXEOweoz0rrT0PsqVR2FW42HB4J6YpGun2EAkgfnVeTKjHQ/zqIyEt0IPqKrmO2FS6NGK6MnXKfQ09ZVDZySp96ykkGGU5LUglK/KSVHtQV7RdTdim8tsbi341PHMNjcbfmzwaxbaYMFyc1dtZi0mOi46GoJdRG7ZT4AYEknrXQ6cpkwWX5ScVzdh95cjn27V1WlQMSvOAGHFZuViedo63R4sSKpwR7V3ehIEUKTyxFcbo9u7SjIwDXcaXbhCueMVi2RN6HbaEBEy4ArttO/ePGPfmuI0AmZuOAvH1ruNLYJHuIwwHOKFqedUNjcsSso+Y1XhtmLs5+b61JETMxJyWH4Vdt1AVgR0rqWiOCZe0h2jB44/iHrXDeNIvEOk68v+kJLpFyrGB2iDG3buD3INd7YRnDY4zV6/wBKn1nTprSNljlKN5bMM4b+GvDzXBrE0GuvQ8XHYdVabR8qyeEdfsbLVL68sre48mQECLrLETyVHbHamag3hHxZpmkxtPsgt38ueWNSkkZz0Ndvp11qWn6xcaF4gLw3ykgSFeHA5UjtWP4qs9CsLgQRWHl6jdrkMi4R27Eivy2UXTm4TVmj81r03Tm4tGzrukas2m6VHpOpJGmntvAuU3JcIR0J9awZtd8W6Dp7nU44b3RjJuYAbgmOSFrA0j4c+IbS4nmn16ayt5NpEUrlwnOSVB6Vvp4b8QXOj3Gh6hrdvLpc0u6C+iHI74IrKpBbROFSYXHinwzr1zHbW9nH54+YTW7bCn8QbHseKl8aaXrGr6fFc6LpMur3ttFvkFscMw/vD1+lOv8A4c6RoyWOpQa3Et6ieQ0ZjASVieufXireiS+KPC919rs7pJ44drKFOcgH5lb2rCM+SaZd2edaFr+tSosrNexQNlJBIpVlYdVYV0umeKriOKaC3uJYjIMJLnlG9TXpNj/wiWv61Lf65efZFv2jdYgdiJMD8+T6GsXUfhvJo+pa5JZzpqmlRlpNhx5kSYzx6gdq0dSMpN2Hyytcp2Hi5dUsRZXbhNQiGAz9JMd65nX/ABHDDpVwypPFfQMHjlgc8Z6mtjR9C0jxBYW17AzMNvyyqfmUZ6GsLVfDeq+GPEsEyxf2toUv+tEXMiq3XI71nywlITb2Or0q9XxJpS6pc6kzXaJgSB85wOhrLe61eC7ZbqYXdl8rKCOg/vZ7isK316z8UnV9G8NWD2Wo2oDKs6lEk5+YV2fh/X4IWt7DXLVrDUbVVDxYyjjHUHuK2tKBHMczd6xElza+ZbvNbFtkkqDd5Yx1I9Kq6PrHh3WdOK2OoXml6zbTMki5LI3zYBx9K6949A17VZfLEsJJC5i4Vh6Ed/rUV7ovhPQ7h3W5hS8lAUxkAM3+0fWrjZ7gQf2cviUXN1FexSX0Uaq7RjYHA9u3FZtpomryahBDHqKomdqk53fhVlItPsYNSvLfdHdyw+UDC3TP8WKxNFiutMmiU3jyzRDzULtll+ldEY/ylXOytrvU9JtptG1K5F7mYyQeYvzp7A+lZ2vi0hXzry/FvIDwoPLjuPar326XxlfxT2+owrqVsoRoyoBI+neue1f4UX2v+LrmSLVWsru4QyPC+CnHdQe9JJqeo+dnS6ZaaVq6QRxvHFJKBtWRsZPYr7mqmt3+l6FcyRTptnt2+Yk52jkYz6Vx8/g7W7q/sbCW6VYLJtpkPBX5uoIrW8PWh8N+Ir1/Egju1uVaEQXDB+m7BB96hSlz8xftHsTXfi99U1FLrS1gSVVBWIfdcDpkVDrd/wCI5kj1VtBeSBlwyWo3Ekd8VBrNlY2V219GU0+RjsRVHyqOeldfYeLtO0nw1aM19Kl2qsrhx8snPBU1fPO5nzSZ5/Ya9d67e7tPs3hKKVdJhhlaujtdNgF1Bc3BMMqEBt54NObXYEZpPL8tJmDGVU5P1rRh0a68TWAFltnxLtXJwT9T2ocm1qVESfSdHt724vhfSTSFsi2JyoX0x61mXHii+sUaZNogztAVf6VUsPh94nsdWv5dSma0fzAUiiUOpUdBWlrNvLocatKbe5tWQNIucOr+4rjUFzDsyK4kbxHZ/wCkTKJWCvHEw2kj1BHanjxUktqdN1fSTerZkJFPIuecdRVW3YaraxTGMx+Sv7vZwQM9KyIdY8YajrptbLT4JtNCFld/7o4OffrXbGkmvdJ5nc6ezsrK4sJpbTCLGpdrdhlSF7YrC025stV8yC7srKRRKrRAoOnpVvTln0uNfMeEzXGSYt+SwB+bjtVHS/BWm+KNXNrCkukyfeSdJD191pOMr7jUmbl/qaLZva21hFahWyVhI/lUej+IbOyuIxeQrc20q7HjKZ2V0beAdF84tb3kyeIovlDlsxygD0ry/WdcFr4iuNLMQinYc7VICuO9CnUi9JM29rOPU6mOWDS9QYCTybC7ICSKmQpOflPpR/wjF7EJE/tRF00kuNi7ireuKt+DdWktNFvLXUrJZI5gRvcZPH3WFcpfeH5dOubbW7jW7mK2nZmhhAyjZJG0+tawr1U/emwdebPGdUvFuLmOJjtVVC4zUMOpadZTyLcOAyo2xuvzdqravbJKyuo3AAFjnqa5W7lC3L/JuQDBGa/ebn0SXUnW8bUfOnkYlFdlDVr6lq9vNpEAiBLIoDEDofeqWkWceoaascW1FVizAnvVQCYxXFsq4jVvmYd6Iu4Int/tKafcyDDqw+ZT3FcrJbWsunSn7QvmqeOxrqZdShs9L+zq53suCT61xyWFpchmklKuxycVEloaRFsVWOaNpHxGF59K6PQ5oJUlMEqlcgBge9YSWP2ZdsLpMhXG1+e1X/DfhmSFrt44yikeYI17GskrFxOvi0qa7vIWVFcgfMT3FdBYyiAFXULszyO9cxo2oBSQ0pUKMAtwc11/hyaDVFliCbrgD5STx+VUnZDRNfeI7VtItf7OkKyPLtuUPGBXRWMjWzrb6bIsiEKygHIY9+K4w+Cvttw14boW8+5g0Q6E9jWx4WlXSfEcKI6l4iNqk8GtYmVrI9O8L2WoWd0LuadjbsNrwn7v5U34l+Ibf4e6do2sXiG50fUJ2tJGAz5ZKkfMPSugt9Sh1W2ESkQSdWUDrWH478PReILDTtIvZDLYSS7mjHO1vWtb6CSPhye0tk+Jep3McqiAzvDFITheT8oU+nSvXPh54S8XzfE/wtezafPbwWt0t086H5GiGRye/NeRfF7RltfFd54f0vPnWt0WVc4LqrZGfyr64/Zv+MlvrHjLw94cuLG4FlHpXltdyLmMyhmZhnscmsuU2ctD2fxJeRXt9eTZJMgZiSOa8V+IN39m03T9QtIDPd6dKRsH3pEPBwfWvevFOi/2jqKy2TrEZHPmJ2K89K4nxp8Or22sReBAYS2JEX19aJWjBs55zsTeAbTxJrulN9heKW+8pZVhuGwXXrgmp7Pw41zq5udVsJtNvINxOw4CN2ye4rE8JWGs6h4stbPSZzb36W52xSttSQDqM+tdT4ts/EWiw2WqalDLHa3BZJnByEOcAH2r8WzarGpiX6nhV/ebZnyeK5bTUls4FEchXhscGq99LqPh9rnxHaX0dtc2sRae0cfurhD1UjsTxg9qrT6VpGoaiq3OpNBPtDqVOOD0FVNc0i9eaabRLlNcsZIPJvLCfnch4/CvH9klK557Rp6t8Sxpvhyx8S3WljV/Dd0Y47mIRAvAScnjuAM4+lUvFWk6B4yjj0vwfPFq9rLELqK33YeEZ+7z256VmxXF2fDj+Go7OW0gULFGHGRHt+6ffFY2vfBDWXurbXvD92theqoMkdscbvUgDpn0rshGnblWj7mV5WOk07whb6LpEmkXvho6VJksWZMGVTwTmsfU/g3ptrptpe6JCrXVi/m4fDGRGPKkV02n6rrthpMFn4m1Z57iUiG3kmGcHsCe1W5oLy3X7ZaMrTquHQnAb61lz1Ir4hmRa/DKZ7KLUNF1sWEbus1xpc2Wj91WuY8R+DLLUdXjlSA2s7SBGmgYoGGep9q7HUtS1O7skvR5dpFvHmoAeB6g1oWklxfmaB7dJ5UClSijLD1FYRqprfUrldtjF1jS20rQ5oLS0GqJC6ObeY/OmOCVb0xWak+g6bfT6hNBdRK8QZrW5Ulee6+9dtpp0ufxPBDqk8+n28yNH5wUnZJ23ex711ureBtb06yvbg6fb6rZ26LL5i4Znj65X8O1PmVilRm1dHkK2ml+INNhvtH0qaVXJlktpxuVGVuAPbg/nXRT+INKk0K2a10CXTdWicxPZMcg9eQf1rVXVrGzsXks2WCGQbDgY2/Nzx+dcx45h8U2TQS6LYpqokVZFYcMCDzWtJqeljJqxp6L8SZLrUJtK1HRvsTsoHm3CZVh70zxDpFrdW+LfT4POjcMJIouQwbIOaxrvVbjUrBP7WtHstXCgPGw4YHv9a1PBHjl/D39pWOqWpe0mi/d3B6o474+laOTiuUk6bWhBq1hY6iNPgM1tHtdFjB3qVwRivEPFfh618Q+E9cuILoPNaSF0iCbTsB5Q16T9kvNPlXVLO8ae2ukZkYHKfQiuFtJrm3uNbtpLXlgzOFX+Fuv1rswspxqI76EmnsfJ+sGDT9LS8Ubc3JhYegr1q3mTUPD+lXkLeZHJCobPcivKtRt4JLzxFpEgEkJYywE9VPU12nwdv01j4dwqJN5tJXjBI568V+k0Naakfo2UttXsS3sGx2KjIzWHOGDsxIHPpXSanayRuwU7lPasaWHI+bp0rsifYQnoZTJvfJJK+9RPGQzBThauyIyFsjp0qnu2uQxyTVJnQp6EKx7mYkYNJ97OT0NWH+Xccfd6+9RCPcGY55/hpj9poSW7ct/DjpWlZwl3XYfzrMjiZnUDj2rcsYwrLx0pNlKRt6bb8qB94Hn3rq9NjkVwFHzdMHpXP6KUEm1hljwPaut05FkkIPVec1hJ8x0RkdRos7sFVxscdxXYaarSFWzlc1yenL8yn1rsdGfciqccdqhEzeh22ixgFdvA9K7OxIHHtXHaTIkTKGbLV1ekyb2yT1qo7nFPU3baMiRcH5R94etasMIIYmsu1YrO3pkqDW3B8yNkZrY4pbk1uoVtvY961LGV0PoR3FZUAKvjHy1rW4VB0ouc8tUzE+JXhm58V6HNJp0cR1OBd8bMvJx/DXkUnia18RadcaZc6VGniLTVLKrDDll6kfXFfR1q5jZXHUV5b8bPg9FfyyeMdKEkN9FERcRRHG5ecMPpXyWZ5Uq372C1PlsxwCrrmitTwzxD4sfxPY2sttdf2VdwfJPFJyJCDhhVV727tLZrZpDKGAkWRD8mdveua8P+CUX+3P7U1CUwXG5oJGX545N2QfcVuafPHp3h1VV49SuLeILcgHDck4OK+Mlh+Sdmtj4irRnRnySVn5nUTeGL3UbA3Qit30F44p+JQzK+eSvfGa5/UdWu/BhlFwDJG7Da4bCsjdOPaovhjpNlENZ1O8muVt7qLyUtRIxSNg27egrPv8A4lfDLxpLb6L4hurix1G3mZIbkSbUIXgFh6dainQvNxSuvQ5LnWaFqOma1PFaQrFeHaZHt5mG73xWxNK+ktNdR7yix7JYEl5K+leSJ8LPD1vq91qmmeKprqNEZmijk5A9QRVzwFp2n3mvWbz69cXttAr5jaX/AFhPY1p7Gm78v5C5j0HwtbeGoJH1aK5u7G0wf9FZsgHuQK7mCbTNW09v7Kn825jTemRnePQ14N8Qrs+Hmlv7Hz7bTIgEjBG5SW6g47VveF9a1VXt0s4Wh1JYFlGB8jK33TXlVsNKK50O56pZ6fHdBJXiiivIwFkKKAzD1rK8Z+CLbX47ZG1uWzuQc7olBYL6Vj+HJPG1ney3N9YxzLcSgidHGIsLgqR6Gud8e+MrO6knsr6O60/URMH+0W4JHHAxjtWMFNsR0d14E/sDUtC1PTL5tRSzdFvLU8GQD7x/EVlfGPwLZ+MPEWlXGkMNMjh2s4uDg8EHAP04qj4esPEMXiAQXWrieBrcGOZOWGefmH5V0en2mpyWy6Xq08N6yyMyyAfeUtxzWqm4T0HvucP4msrzSbqKWxZjLJtjdM/Kw9c1h+Ofhn4yspYdd0/VEN1lGiMDblHqrD0r2OF7DRrmfT7twrHHlRzryuR90H3rKkuNM0i0mjaQlFJcFZevqMetdlKpOnPmRLPMB8P/AB9f6a+teXZ2mpRSKRPbz7AwDZwRXcaf4Y8QeO9JuNQfxBFpvieC3ZEs5wVBbtg+jVzEfjqy8PeNnt7u+mi0u/AdPtGdgYHj8K9X1DxHpSWdzqKi2k8qIuohbJZAOcd66KlSo2pcv4EqXQwPhN4Z1TU/Dbw6kxh1hVkEwEu8OQ3H6VjR6fo+t6rqGg+KbsQSWJIgn3FJM9Tj1qbwz8T7FpIrrTbaZlJLJIjHEhzyCPwrvtP8H+GfHWqRaxezQRRGNjI0h2yCWub33NtxsWeXzeAYPF/iG2sIdeBtFiZkUthgV+XB9iKyta0zxt4YlPhSaawnijlH2eadQSydRhq9O8X+DtL0XV7a40qeK7t2Xa81ueYip4H0rI1zRtS8UXizQWYu/JRQjA/OamNRoVjE1/Ttd0jSbCeCO2vDnFxCDkgexqPwr4vcWl/BELyxWRwDIEPyN269RWj4it9d8H30V0+nzjT3hHmxsMqG9Vrt7W8bxP4eSaG3ikaNVbYqgMaiVRSWo4swF+JEmm3ip9vLXoj5S4HEpP3Tn1zistL3xFr9qNZ1Pw6paUZ8pOoCk4rr4/D2n6xpyzXMSwzlsAFASK1pPEMXgHQH0jUZEuEkVmt7jODz/CfWuZVIp2sanFajA93pKT6ei6ffRx7tk/3TnsR3qnLb+IPDPw51O6tJ4Bq07h4yOUbc3IU/nWtpWu6R4gZLbVUlhkkIjWZR8pY8KfariGw0jRrjQEEki+Ysw875th/2fbPNa08Q4vQDzW6+HviHwXoMviq3gl1vxD5a408tlfLZsuwHrWlYaL4r8W6OtzBbf8I5qwXcqSNkOfr2r1DxR4kttQ0eC80K4SbVIY1iW3Vh84HqK5aTU/Ft5bqWe1Bb71uVww/Gu1V+Zcrjr3FY4LRNE8cW92q3F95N+jNu84goeeCDXYv4h1D5ZfEFnYtf/c3ooywHUg96ju0u9Ts5hc20tqFURrdq/wAobpmuG1Tw/rViDDes92bcb0mU/jxWfNcyR62uqR2VvY3n2XzbO5kMMsQGdgx1FWm1PTLC3W0uPKNju3xl1DCPHfH515lf3V1PplhrNnqSS2UXyTQxn7j+4qDxX4S8U3/iaz1PSp7SXR57QeYssmFB+bcBRTpupJpuwr2PB7iaSSHy9+xyFbP51g3EQWfDHDDhie9XIbgN5SyNl2/MVna5byJcFRuIzjee9fv1z7FK5cso5LC1nKsdpPbvVhL5Le3cbQQw3M3c1BaLK/h+VslQhBLY61iSX5ik5YEH5cGpRCRMPs2rxTBJNzo3TpWQYRHcqsY+QH5j61rJD5CNIsfztyzL3qnHlpmcHKbhkEUNmsFYjmiW3bcu4kdxWromu3MP+rkIx8p96geJbgMEbBZcbQKp6RayPPtL7c8GpKib8/mmJmJDMx3EjitTwtqj2V0su/YTwrE9KoyxF7fyV6f3j60zRNKnmcLjeAefSklcaVj0Wws7i/t7uZZwyqm4tTPDPgg289vq9xO90Vlyo3cVs+EVhttClWZPmkLRvGe4NavhiO3sNLubWO4L7W3qmelaw0I8jrdI8V2mpBvtUQtru2O3P3dwrrNTS3s/Dy+IjAZEsInmlgUZ8xepwPXFeWeI7aNNKg1vyXu7RWXz0iOH68N749K9o8J+K9Ik8PiymjCPNbMEMo+/uUqQRW3QR+avxa8c6Fr/AMYpfF+jF4NNuVztbggksD+I6V98/s+6HpX/AAquym0i6g1R7hhOtxGgzy3zDPY18++FP2adN0aHxxd61p8d/p/255NKJ5UI3zYH0NfUf7O2i2Pgr4Vaaun6a9hYXO4yRS/eSTd936Yp7jb0Ops4nt9XtYL1XiLg7W7Guc1bV9SuPFb6UGBgTcvkZ5OeVNeseI7VU8M2lyqK9wr5Rj2XnNeO+EvC2u6xf6z4qvgIxb3BSJCcEovTmuPGNwoTcexyVHZHLatf6p4fubbUbnTruO3Z2SK5iOGRh1Oe1dZofjuTxL4QvdK1yK7ktBIrW9wAW3kdMipNS8S7NV+y3CpeW87ZS2nHKt3IPvXWaX4z0nTUj/tXQJLLT4vlFzFhlRuxIr8LxdSSm5SWp5kYKbPG7bwrp118RtO1TV7ya00p5Yk2EkISDwH9B2r2a2+E2h2/jK51DRriXSfMiJ2k7oWGOSfXkZryjUfiF4f8XeOtY0S/ubeytSd9tej7jBegYdj7itr/AIW/feHr2y0axhS/iVMrcD51ZPY/0rz61SvZXj/wxapxK9/rA/tW+lgu4dQVX8pWiGFkYfxKf6VLp/iDVYLSeSe3a3KDgKfmA/qK7m+07wh418GvoVlpM+mahMv2y1lt48bJh8ww317e9eHIur6yLa1nnu9J1i1P2ee1lGQ7LzkDtkV14eXtYHn1qXJqjr7XVLHx3Y3+mahcuj/Lh5Byj9mBrDGoppt2ulaxr6WczfKl0E3KyD+I++Krxz6lY20qLA8ksR2sqx8svpWh4R1rwdaTzXfimyuZZz8vkzwEhQfSlVTitVcwprmnZnuXh3Rv7P8AClraXk9nrmhXsLRRXyRgHJHyk+1clB8GJ11Ow/s/xC6QorpNF0dMZwR6jPatGXxAk/gu1XwbNGbSwXmyulwrxnpj3BrJ0vxV4pa7iOtRWaiNgyTWikHaegb1rxIe05pT6dj33CHKtDE0DSvEFrd3D6nbi6lt5CY2C7hMoJ6j1r1Q6hrA0O01HRm8rT5kIaJ+QMH5lx2yRisC18ZWumXkyfaPLvN3mLHIP4T6GutsvGwGjtbJaLdhS0ssNvwwXucdzQ60+ZNoIwhGDPn/AF5LZLnUVuVMn75gUi4ILNyMVVn+I/2WSKztftcDqQqq6Z+mahnvdV0nxjqV5e6TJqfh/Ubh3jlt+Z7dg2QGH0GKLLxla+IvF0q2Fi7zsuwRyRY3NzkYPRq+mw8JWVtbnjzhKc7RQ3UNf1C+8Q2NpqkDm8uTiDC/e/HtVDxL4o+z+J57TXNNWOAII8g4LH7uT74r1rw54Z1S2Zrm9IWJgrQpKo3xEV1uqWHhXWY0fWNDhudRQYM5A+cdia+twfD2Kxck1CyfU+gwWQ4jEq6jY8EsfiJ4W0XSjpWmNIzJ/wAu0jEnJPVaTVJ7q91rTr+bRLu0he28kTxLujJPc/pXqkngLwjc6kt5HosMNyp4ZBVH4m/FTTPhj4Pmkugm4AiKEDJyOgx/wGvr6fCbppTqStY+wwfC05NczPmrx98LPC/h3VW8TatP5N3Mm1LCNv8AWHscetUNI0G50vQjfw6GdI025lxCu3bk47iui+Dnge9+KWuS+P8AxaPOthIWsrF+UjHY49cGvQ/jHcvL4etYxtjiimzhBgflXbOFOlBUoLbqfTzo0MJGNGmtVuzwe/izGrgc5596wb2IK231NdJKwaJgDuJPesO7gLkg8N61zRM0YVwDvxuqrLAu7OOPWtOW2YscnvxUZiAG1uc0GsZWRmBQ+ASSfQ0eXw2Pm+tXfIG40yO33Hr8uelUhX5hsMLE7h949M962bYFeTgYqjtGcdGAq9Zupcq2CAcVDNIyN7Tl8rDbec9a6jT5VDAjnd8tcvYszELnrxXSaWAsiq3IWsDpi7o7LR1YhSTx2NdboUYVmLNls5FcdpUmSVLYWuq06bDqVPJ6D0oQzttGdZJVcjJHY12OmzrjGeRXGaQRu3dD71v2swhkzzluDQc72O109xISfTrW5C21G5yMdK5nSnPBPO70ro7TEnG4+1VzHFLQ0bRTk4O49xWrZozHAWs2ztmjbOMAclmOBXA/FT9oHSvAVr9mtNt3qJ+UQxNkg9zmuyjRlWfuo2wuCrYqpyU43PTvEPjPR/BmnyXOp3MceF+VWbkn0r5e+If7TniXxvcrpXhC0dIJXaB2C7mPv7D3rlbHRfE3xu14XWozTR2Rl3scEIi54Cj196+kfh78M9A8CWSraWqGTO5pXGWLepNfbYXKKap3qo+oWBw2XR5qy559uiPOfgn8HvGUlpK/iUQtHI2+OKYbmj+tVfi3olh8PdWa4vtFa3urmExGe1HySqAdvtkelfUljdl4FK9D2o1bQtN8T2H2LVrOO8tgysqOOjA8kV85mfDuHrKTgrM/O82w1PG1HPlUX5Hxr4E8VaL/AGfbW8jb1LMrZTDLnufyqXUvg98JpdQuNXvbNZJLpBsJb5Q1fRs/w80jwbf7LTQ7efSJlx5TIGaMlmJAPpXmOr/DHw08+pWb3Nza23nl0tj0VTydh7YOfwr8RzGlicsqyhZ27nwFfKp0pXWqOMt/hP4X8KadNc6TlGvofLj3HcozWFD+y/p/irUIV03WptJ1T7OHEUWRHK45ya9V174e6Rrfhaw02w1S6sjburRzJyxx/CfarOkw6rp08MVqyvf26eWLmRfve/tXgLHzb5ouzOD6tbc8vsfDXiHwvLdWOteG5bm3/wBS7wt5qN8uN2KzdD8T6rrWtT6FY+H723u7OAx+a64OxeVr0XTvEvi238TQalfXsD+TMYLzTl6Oufvj1NP+KPiGz8JXkfiO0uEtvtkggYuPX+GrjiZzbUle5nKikro811a58QR6zbR20lxH9qKxOjyfLnHLY9a6ODV38NiS31TTxcTwqD5gQNvB9Per+oW4lGlX9vZTXUEjLcfaFIKIRznd/Sk1fU7e8gFxBCJJE/eAJySe4rCUnzHK4tMteH/G09/FdqujRQTlSYZZk2krt6GvNda+INhqM0VzOl5p88Mxt7hbdSyMN3VT6V07iDX/ADdTe6vbPTIImE5hH3SfaoTpH9naALWzuRfWiSeajSoNzZ561vRlFS95XMmzD1LRPGPiHX5IINZtbi1W2E9pc3K7JCV5CN/jXP634N17XoLe3uYEspjKGluLeTIBH3iK9A/4WJpepXENjrdi+2CPyjeRDaAD2JqG90/SvAesxWc2pyJpV/F9qs3di4bceQG9a7nU1vGJJmap4UuJfCVjFq09pqiWP7pLh4gJfLPAJPfFcxqGm614GutInntjdRJJtOxTlomycjHUEdRXdjUtEuxcW0d+VaQbAs/cmukvP7TsNMs/O1K0naABUj4bcvb8aunU5neQHz8PjZ4S0bxK2k6crpPHcARxlcIxLfMPY8mtTx3pt+PEv9s2GsXRgujvWCM5ix06D1xzXQeIfBHhTXY7ue60O3tdcidpI5YUw0jbu3rU/hC1u5dGvbS78PX1nHpJDzvLGQFjdvlPPYnnjpXoV61CKUoLprcfK3siL4b+K7x7a/tdStyYYXBZoh2PQ4/Cuw0Hx5aNrNumnXO9ckOpbGD6EVR0fwvDfG4msJvJaYKN8fzAgeorI1b4ET+E/EFvcNqjST6hm5SVBtXB6j2xXiudKe2gcsl0PU/+E+sfEEs1hfOJ7bJVw3QD2qvJ4Yjt4/N0LURJbnaVKN0GemK8yv8AwDeLFFJa65ELotjyGH3x7Gl8KWfiLw5qCxSCSaBiW3I/yoe9c86Wl0JXO90HxDPq+sahpwjeG6tV3YZeGwexrL8bai+sE29/Gr3Fq6mJGGNynqQfUVc0XxlHe6t/Zj6dJZajt3xzjkSAN8wz61W8TWV3rF2m9wTEdysFwQexz6VyOLRpcmh1q08DabbS3VqbiGc5kITcV68j0rTtY7zxP4sksfspEElus6TEdUx0P4VSsvHt5N4RtrttFtrqSzkNrqNrPgOVDbS6g9c9a6ePxAJNVtrrTpBHFJB5axgcBSvSqcXEL2PLrDwtolhrb3Gj60I7iGcxyR7/ALpB5wK73WNC8QG1e6069sbyYAMsf8TL/jWHd6Fp1rc3t9p+ix/2kSX5JAkb1rH0HxTcJqiQ3dm9oszbcZ5Rvr6V0JyYjY0+FrJTZa2wgacK722/BPuta2l+EY9RtbmQaqLpI5GMYB5jB/hPtXm3j5dNutXtP7cuLk3BJjiuIAdyjseO1V737b4Atra88K3st1HdqVlluATuPZSv9a3VJztZiSPRdS8E2/hrTZZI1RYr1iCgHysR3NcV4o+H9tb6dY3l1rlzZWEyMVEROFPoa5L/AIWH4+15bjRdW0qbeqt5X2VSeDn5hWN4K8f+KvBt7qOn69qdteWkSeb/AGPriBJXjO4fIT0I6g+tetRwUpXV9UNps881OEajc28xxBMkYB4+8fU1l3N077YLlmwrdeoNLpeoSMLlL3DFlwkg7Gi+i8y2DSqyAng4xmv2jU+xja5BJqOoaXp9zb27Jd2cwwVJ+ZPpWFJItxgcpIvzYfIz+NasVkIw5AYKeN2e9buh6bY+IHjt7qRLaUJgM/8AEe30qrFoxbGVTpsoudycYjZe5qrCvmW7bX+YDkYwTW7qWmpp1tNDHJl4X+VTyM56ipNI+z/ZHa6gWSUcFgOcVmIwNIu/IlCyxGQtwAPvD6Vr2vg3UYbo3PkyJbsN25u3tj196ZNDaJqtvPbhlELhye5PpXumh6vpWr6DE7yq0jQlckYx2x9aSHE8ma0YRbVfgYYqB1rW8NPDbuFP3n6AjFTaZ9ngjmWcjhyAD6dq3rTTdKu9OiuXuBFcRNkLj7wq0It6Bcx3TTQuodFbd0xtrYvNJjtJhcwxiFZwduOnFZEVzbuqXVtIHifIPy4Io13xaviHw/a6YZRYzWrNtmU/6wZ6VqgVnsdj4e8LtrukXllDL8pUyKN33SOeKz/FV2dPstNmimb7RCm141GeM+lR+ELk6RYwiW8OTGxDqfmHb8ahJ23Szl96DKlyM96ZNz0rwsLPxd4H05LSV8yPunt3HIYNhz+Ir2W+s7W20i30+22raRhQAOu7vkV5R8EI5NSvtSdWiVrNBJ5LcZB/irvPCNy+u/EDU4gpmsliaX73CnpWkUZORq+MdSW00m1jgcSW0aku5/hAyW/lXhnxU+JWr618ENbi8FxPcXPnK2yPlpUDHdg+uK9S8asv+mWEWUgkhljK59VYV82ancw/Bz4dw2cNxJcJNctCxJ+dWOc4PviuXF/w2jGceZaHn/gPxj4y1mzkt77zAtsFlg86M+amOq7upr0/wr8VNX8R+HvEPh+7jWUpCbmCeIHcjr1Rh3BFfPd38WG0rxVHPa6vf2VlKuy4eaLIRu31Fdd8IvG+ieJPiFcwXWtnSHkKP9rjXZHcY+Vlb0BFfnmKy9zk6vKZU6Ditji9Ev7vVPEN3FE3lSqpw7dsH5gfrXunwS8N+LfEKXBsrmx05oVWRI71sC5jBwXQ9iCp496frXgPSNb8TeJtPsZrKC1uLcTWmpWjqzxS9BuweVJ6/wC9XgWqTeKvhT470XS7/ULqCB492yUkRFS2WaM9+O1L6lHFRcYqzt2NFT0sfeMvjfXPh/rFvbmzgkZbVbi2kiw6TgNtYLjv7elecaP4mu/Fmva34tvFt9YDXKy2f2aQxy2uBg7l9jxg+9eKfE/4nQ6R470mXwR4wiZ57cXMSyPujjI4ZCp4BJ5rJT4+ReG/EEupXvhw2niO6cLff2fIPs9yQMFwnQFuDxwawoZJUo0+a2rPOxEJvZH0bqPxCg09Li781Le4PzbSMkt61zV7+1Fp2nazZ6ZqWhJf+ayiSUxcov8Ae9/pXGReP08eaLeXUWlwWgjwMyrhgf8AJrzf4h/Eu0sLuw0zWNHitJoMPFqVoQfMB6dO4q8PlkqknGUbmNLDVJO0Vdn1r4j8XS3HhO4v9GtoLaJU3Axt99N3cdq8vsPjPcaTf6wb6GWSA26jyonG8qejLmsv9nDwz4k8b32q3lxBdPoVzbmC2mYnY4PXI6fjXvB/ZZ8FXFppkuvz3F1e2ibQYn27huyA2OuK9fCcJVMRPSFkfc4HJK2IgvaKx45Z6jYfExWl8KavfTSWYSeWG7QrMhz8y+/Q4r3nTPAOr6h4cj1iwnu7fUY1CtGzbGA9fcV1mk6RoPhWAwaLpNra7lVXl8obmC9Oa0ZtauFRY1lIReiqcCvo48B0pr32fSw4agl7xymlfDW8fbcaveeQ/mpI3ltjkc16Pq+seG9Jt52sdItjfuADcLGA2R1Oa47UtQkdshiT7Gs5pHZTuyy+p619Pl/CGGwrjNq7R6WE4dw1GXNJXL95rc+pT75WOM8KO1U5JvNZg3Bx61CXXaQw2n3qJny4+XJJwMV93SoUqUeWKsfXU8PTpq0Ikt5qlloOk3ep3rqsFuGbBOMntXw18S/GN/8AGL4o2Wlxz/6P565VPuhQf1+XAzXt/wC1B45TTNMOiwyn/V+Y5Q85P8JrxL9m7QBq/jh9TmUM20Ko6Bee1fK5vieV+ygztxEFhcM6i3Z9e6bpcHhvw3Y2FsFjhjiQkJ3b1rgPHsxn026MnMYb5Qea7zWLnESoCflXaDXmHi9pPLaMn5C2TXxMkfnDk5T5meXzxBC2ATyeR0rJuw0jqw6Z6V0l4uw/KAyZ6Vl3cMcrAgbR2B7VzXszVMw5IiAd38NUWhfPGSvoa25YANwD5yflz2qm6/vTk4A9Ka94q5mGJlbIOM+tIqt8pC9D3q+0SfNnJJ6Co2iGT7VogRAindv2fWrdr/rQO5/hqFQc/dx/k1ZtgA2duWqXsaQ+I2dOkzMoCjNdJYqysBwCfSuZ07CysxJU4xXV6XEEClzliOtYs6YtJHSaeVEik/keldRpKt5wcEBa5bT5Eaby8HP6V0+luIzgnHuOtTco7PTpwFCg8it+xuBLNhlOANx965XTdrAunbrW9YybipOAdvNS2Z2vsd3pc4JUAHC+lbo1CHTIWuriVYok5yx9q811Xxzp/gyxee+mRAVwq55JPSvB/GPxN8QfEHW4tN0cSvbuRD5KdHLdST2HvXrYPB1MTNRUdD6bL8knXfPV0iurPT/ip+0iZZE03Q5laEP5UkynO48jArB+HnwVufFWtx6vqzTJZr85Sc7mlJ54/wBmtH4Z/Au30ySLUdaRZ5kcPHb5ysZ9/U+9eyylrTyJLc+XFF8vlr0K1+lYHLKdCKclqfQV5UMJT9lhlZ9WadraW2gQxW1oghhXgBRxW7pF4xjkjk+ZG6ZrGR1uogx5HpVy3cDaOB6gV7MoXVj5arGU782p1ul3BiUjO5ew9K3LOZccYJAxzXE6dOY92GJHXLV0Gn3iMW+YEHg+1eXWpbnzlegtdDfZS8fYkdjWXq3hPTvEa+XdRBJAMLKvUGtC1nDK2DlfSrOARleG65r5bF5dh8XBwqwTR4k4rWLR8eeNdd1n4V+KrjTpEnW0WZvLnljypBbK5Poe9Vrb446z/wAJCJNQ0u2S3IHzW3Vl9TX1z4l8P2Hi3SLuz1HToNRZomSMT4+brgZ7V8T6Z8OYYNb1zQfEkVx4f1y1ZpLRmm/cGAk7V3eq57da/GM54bjg5urRXuPfyPl8ZgpNOcPuNm58VrdeKE1C0j82G2Yu0BP3lPUGs7xfrq+JbhtE1ewVdNuk+02kijMiuOuB6jtUdp8P5fD+qwWd5ct518jCGVmyko7AHvVbXPh94mvb3T7e6uY9PtbR2MN6fmMZP8PuK+Yp0KdrwPm27XjIkaHxHP4IstE8M3Ud5aRKQsqP5cgcHPzqegYAjiuu8JeJvCem6XoupXXm6NcSSG3vIr8ZiFyuA4DdPvdPUVleGPEaW+iXdtf28Ml4G8lbqzGBLg8N9aiXTNO+JHhXWfCPnHS7qa4Se3knXdE5O3k/XGD3rOVKMvdmjhqasr/E/wCJer/D+51C30fQY77TLkB3ZRkSAjPBHrXGeHviBqXiqe1vfC2mJqeliPF1YTyeVLaTD7yEHr6g16Bpfgq41Lw9p2i3979j8R6TIIZbVW8yK6hXlXU9eOB9KTTfB1zpmo3WNBa3tLgh57q2G1XI6sfcUU6lCjBxlG8u5kqTm9DA1v4s21tLrOlzeHU82G2G+x4MnI+8D3rf8Na/4S1bwHp97CDfWlqu24sphmW2bqcA8gd69Cufh14cUW2ry6VENVtYStrqu7IkU7sCTPBFc3oHwj8W6xeSeIpdK08T+Yyp9jcKtxH2JUcEVl9bw9RWSszV4We6Oa1S38C+ILFILXVoGt52V4wT8ynuD3FJD8P9KtdPu7W11BrzLK8biU7kYdxWN44+Ft5qGs3E2nQWnh/xJYsxlsZOEmQ9G9KprdavpekLM2lN/bQTDLE3ylumVaqVNNKUWcri4O0jtfGdwLW50i6sbGK5u7NAGYcNx2PqfevYvCvxW0Px3ZXGm31u9tfzxi2mjmjChyeNuf4v/r15NaaFM+m2ckkxluZIFeVc5ZG78V0fhhLBdAK37Kl/HNkT9Pm/hz9K8vH89ro78O9bE3iPwnonhzToNS8LySaVcWE5juo5m3JKrAgg++eav+JPEEFr4eUXFtDewsoiTby4ZhztPaszxNqa6g8E1vexxNFL/pdpIBsmA7n1rWudOg8V6RaSWcNrYwwAyKxcAA148MS7xb6HdUppo88uPCWsokGp2GnzzwQgv5LLg7fb3rK07xFaan5rqXtnV8PE/BQnrmuw8c6F4z1Xw8tpbau9pqMZD20ttJ+6cZ4B9q561+G934Wi/tLxMD9uuABd2yDcjn7ucj2r6ClO8OZ9TzJUrMl0XVodxI+zpKz7BJuGSPauqm8U+EtD0CSS8aafVVwWgQdPQe4rhNc+G/h7xvqGjjwncwafFHI326EOyt5meMA9BU9z4b02ac/b4HS8gBhZlbcG28CtFTTehPJY008Q+FL7Ubb7VcPGbshfLKlRk9AT79frWxqdpY6RbJHoyPHdQSdZTkY7Ae1eapf6Fq+dOhg2GILtkbOSyt+ldRoWpXF7PHazTbkBxvccYp1YRpq9jJas0rS68Qm5gkWygvoXLLJtYKyA9x60zXfDtxqcbRx+XFMBu3Zztq9L8Arq01E3UHjNtOtbwCQW7KGGP9nPNJoPw58RWviqS9F/DJpSq0MqZyZNvf2zXM6lKKupGqpSkZ+kLPpb2U2s2sMs0TbgVww+XowFdXpPxH8Pa/4jg0/VfDscc2cRSBQI39D7GvPP7D1Wz8Q6ibQS3kLTMVhlbDR/7I9qL27tdVVldVsry2lCzQSHa8TL/PPY96h3qLmg9TeELbnVa/4M8Qya/wDbPDVzBEFmY84JRT6CsD4tfD3TPF2v6XrnjPRlvtQs7cWzTRrtWVCxb5gP7pzXRaD4we4t5kQsZrUL5ip1ZexH0qbU9Qm1y6jGmXb+bsAeKb5gMfe/kaeHxWJhPR2N/Zo+HdT0GbUbJ7rRYnnKsvmQgHcp55FVtKvBqEyWV+3lPHkFZDjB/H3r2Dwaknw/1maGdkmhv0MkMhxwB2/SvP8A4+voup3Wn3OnhIb3cxuGiPDexr+i1uevF6mFc6Zc2unXF+sZubJDtMkYyM+9ZdjGs0rSJPw23Ck4IrO8Palr2iw3q2GoYt2YMbOX5lc/SutPjPRteshHqvh42N5GMNPaDaM+pqbG8SOXTo7tv3krJJwQ3UVYtNMu7aTc7R3MRBDeWOcUzRxa6nMYrXU0V8fKJxjC+ma6fT/CmrpBJcRXFtNGcY8th/KsykchaWzSXrOqNscqNrcba6gWV1F5EVkGZEZcmPv65FZt1b6/bXCRmCFGaQfvAwOR7iultvDWsJ/pBcRM+GLI/GfekgMbWVaxuVjuYHRyQQCMZzXVwaE00EMsTrHGV3c9SPSoZtHuvEE6C81K3RkwyvIeAQPWuk0jwpbQ2cd3d6/D8jBTbIR0z1reK0M2Ydxp9npdyVk1EqJAG8lUzmj/AIROxvbgwxuZLeQCRZSMAHPIzXY6/wCIvBuiva3Flafb5yvl/OP4vWqMGu/2yiwR2iQK5+RVGAK0S7EKXKLHo9lZiaCC5aQRLiMDkAd1FU7CK5utM1EklViOAwFdp4S+HklxNfz6rI1hBbxMygciQYzmp/g1qXh/xFd6pZCXz0hO5ty/I4z0Bp2YX906z4BwJLZ3lyI/NuJFEcsinopB4rp/h/qtr4Pn19Jt5ujcfu8dGT0qXwhp0OjSvHpNmbaItlwv3TzVFPDE2teN5tNeR7eYH7SCV4Kjtn61tBWMSlrV7NdyXd83ysSxC+leSeN/AsPjTR1gnOYTP5+Q2Cp+bla948SeCLzSYZryadGtySWRe3NeW+MtJMCRGzlZI5Bk8/yrhxn8NnRSPC7z4DyTqw1C8iljT5QHQEkVQi/Z+003QaxuHhm2/Ptxtcelel3emXttula5kk3dn6CqGhvLHeTz3LERg4GDXx9SpJPlZ6cOVrVGN4M/ZvvLVr6706a3BmRogwlKyRqevOe/auy1D4P6h428O6Lonja5sL7UdMuM6fqFu+ZSm3aqyfQHn6Csu68XXFmswspGiAPzc8Go9B1nWdV1NXRd0a4BfNc8MRKLcmNRguhU1n9gvR9c8xbWe3srthu3iTBLeua89i/YZ+Iy3lrBdyWk2mQzCMXUNxmdY88N9BXudx4j1lNQ8ovMzKQqjqRXq3hDwfq91CuoahdSW8eQRGGPzfhX1GXxr418sdj0cPg/rDtGJ86N+xp8RrKfUbO2v47/AEK925ZjskCsMbgehI716L8If2KPDXw2hefxLev4iuHZWWK5AZF9sHvX0CdXmtbZYRIwRRtAJ7VkX+qm6faWJHAyK/RstyanSXNNan2WXZLRpe81qXFv7TS7BbHS7WOxtIhtSKFQoH5VRN27lizE1QZ2EnUY7inLlU7V9VCnTpq0UfVxpQhGyRYMm4nPX0qKZySxU8L021A8xVWUkFh6UsMglDHGFx0NXaw+TTQcxVieNwxUTsWLbeDQSF3FuaiWZWLlRwBuLGlYqMW1ZE0cbyAkhVweWJwKgvNbsdNsNQkE8Ms1vEWCqwyvHavNP2gvHcNp4IvNM0i/aLU42WVmh5woPzAmvnDwxqWq6hr2nSQXpeS+cW0pmclWDnByK8XGYyNDRrc9nC4Tnpuc+hifFPxPc+ILu6uZXbE8p5bk7VPAr1b9nXw4baO3nKbWK7guMZFeZfFDwNqfhnxuuh30JSWFw528qyE8MK+kvhToU9jpdnK6bQsW0N/Ovz/EVHVm5M8DOsZBxVOG1js9RT9wXLYA7CvMfFshnnlVc7c/yr03V4vLt2OcHsorzK/BnE0m04Ytx6V5Mj89W90cJeRlEYhsnpisqaMsOABjqK29StzGMnOM1iXBJZiBx2965Tpg9DPlTbuzy3Y1U+8zY4PY1pEMD8yY4qFxvLIAMfStEUVxFlc9T7VA8PYDBPFXFj8s/MSR6VDKCxxTT0GlcrLDlsE8etWIIArZHGKZhlJ46EVZhgaRsjAU9jU9LFov2JUSKGFdFZyn5R+QrEtIVUnAy3rW1YuQVLoCPX0rFmvMdDprl3bArpNJw8208Ma5rS5GEo+XhuTXTWTLH++4AAzknFCT2SOqlSqVJqMVe51ukw/Z1YlgQ1ZPib4iW3h2CVU2NLtwpDcg1wfi74uQ6ZC9pp3z3BONwOck9gKd8KfgtqXjjUxrHijemmH5o7ck/Oc9x+NfQYDLKmJmm1ofeYLKaWFj7bEfJGfYaZ4h+MWqRC1V5bYEs9wPuIucYHv/AIV9C+APhtp3gPTkjhVZLrCmSZxk5rovDfhzTPBWlDTtGtxBArFsDuzdTmtCNDIWav0vCYGlh4pRWp1V8bOpH2cFaC2QkRbeSzEEGrlsDMWV+gHBqvbw+YWBb5quRKqJgn8K9M8ab5ie1JhDJjirES+W0hboe4qqCIz5nJHTAqxBdiRTt6/3TSsccomjBcC3Qkn5V6j1rSsLtQxI6NWJDIu35gBnjmnW9xtdmBxt4A/Gs3BSTOKpSUrncaZfBgoBz35/Gtu2ufMznn1xXBWGo7UDAYJ9K6XT9SRiy9x3rx61FRvZHzuIw/LdpHRAg47n2rh/iv8ADK3+JGjs0aBdat0zbT9Nw/uE+hrsLe5Ta2Dke9XYXDMpU4rwcTQhWhKnUV0zxZpn5lfF/wCLOvS+JpfCT2NxYW+nkRx+Yu26gn6Hb6qTzU/gnxp4n13VF8GajfyXLxxM8Mt0uxw4GQrH3r6M/bU/ZaHxQ06Xxr4fmuLPxNp0OT9lHMyqc8juR2FeK6Z8VfDXi/wrfaZcXFhp/jeKxUR3E6iOR5Y1wRk9+OlflWaZP9V96jG8WfLY7L/e9pS+F7rzK/iTUr3wHr2hWk0UNqZIDdyszBlDg4ZSfQnmue8VePWutRiv9C+0Wt5BGbj7NbRl0kx/Ep68Z/WneIfEOjab4T06+1TVbaa4hTeYbg5Zxu+ZR6gjtXn958e9O8KfFXQtY8L2n2+zWAWk9hajakyOuCyg9GGRXgUsBKtujwKuEqp7Hq3wt+PGpXnimex8RaZIl5cqBb38MeGRyNoRge1eiWHxUvtG01NC1O+KX7Oyr58ePlY9SfbNfG37RWu/EWPx1Bqt3Zz6Dpt1tnsri3XauzjCsR/EK9n0v45+D9GsdO03xjqB17xBdxCNbkKMR5AGGP8AWscwyWcYKpSV32Q6eHcNZI9bPxa8Q/DiG+8OaxpkfiKKM/8ALrywRuVIHcYrsPgl8cLzUpLmxvNMfTNJjIKhsiSPNeFeO/jUbe30rTrbQFa5maK2j1OLmXCnAVge2Kx5P2pLPV9Vn0rSdMeDWI82tzbyKAZCP4lH9K8Onk1WtG7p+d+p0SbprQ9z+L3xM0XRfHlzqENpc38NzCsBulBKg56Ef1rh/wDheunaK139osJHtY1LCUEZU46gVx3/AAve3glhsb/TzdXskJCwqn3lHXPoRXMeMfjTaeEIWfU/BaavpNyh8q4QbXiJ4Kv64bkV7OFyx3ULHizTnN6F/Uvjl4ie/e+0yS3ZJAMoTt47NV//AIbEtLCK58P+LNCt57e4t2DarZN++3n7pK9OK8d1SbTNThtdYuy1hbyD5YYCQGQ8rn6VxPijStDtJEl0eeWRguQZ+Rj0avXjluHn7tVXLw8Zcx9gt+0D4M1jwzHHojyXOslApN1wpPp+Vd78MtXEmlXtxqjhYGti6W+/Ksw6gehr4c+HvhjUPiRqEttDAdPeGM/6QibUdlGRg/5613fwIuvFOmeJYdKvYZtW8PTNK0yliXjIJDYPvtrwcVw9h3zKErW1sek5tR1R9ES/G6DxJarbadMlnFaEx4Dj5sN0Pv7VuS/G/VtZi0uOOGK6igQiQlcyP7GvG/jL8Ifh8miya74Our7RtTil8yeAylkY+49c1gX2sQ6loWleJdO1KXSL21McV40QzHcMp6MOxbB596ccuouCjTk36o8+c3J7Hu8fjk3HiRLiy0+3tL+Ybkgl+XzCPT3rVa21LUtBuddliSAlmEluHHysOSR9a8puPjx4A8dW0OlnS7zT/EFjLHcWN8qYDv8AxKfZvm/MVu/HXXYrDwbpFnBfGCbUkNzHEZdhmx1UH1rN4CpGoopByya2LFr478LSvIZ4VgvYYvMlaVdp2/3uetcv4p+Odl4baObT7UX0EwBQqCGwe4rhrz4h6b8ZfB+oaba6ObXV9IhTfcIcsyZwVyO/HSoYNU0bxgtnpmnp5WqQQxBEvBtWXHUAnvxXfLAculSNznV09j3P4e/H+01TVdDHiWZotMc4Wd15jz/C3tXqel/EHQPGM2p2Gkap9juS5FuX4Eg9R618jahokF1qUmni8gFzGN5jjbIGBXLWnim+tdKeTTb3bq9hcZRj2SvBqZOqrtHQ7oN9j7Q8W6xovg/RraK2m+0atK/7y4DZLN3yPevMfEKWWqagdQ1axme9mVVkZMg/L0I9a878O+MvEniTRbnUGgi1O8hCzEovzpjvjvW58bdd17wP8N7O6v8AWov7W1JY7i3LRABY+pQH1xUYbLpRqKCfkW9DqJJ4/DGoadNNqKtpGoIV8yKTLxkdmFXfD/xB0O58Zf2RY3rKwjD/AGh+PvEjn8q+ZtF8WafZWEN1q9zeWt5eo0tuz5ME3bCjsa6rStR0vUWtNR09vJ1OJds6MOXGOP5mvVqZYqavJGPNodh4o0hNS0+2aNgbi0DFWzghec4ryrTo9Ktb7UbfVYGl87dtkPO1vWu9TxXZ6pZXEcoe2v4o2eLHRx3BrhNSZLqOG4gP75iwZeor9gSPaicxr+mxWt2LqxLrFuABORk/Wu00bxRYSR77mzjV5IRDLuTO/tmrFpqkfif4d63pN1bxQ39g/mQsFAMm3pzTfh3oem69oz/bJBBfuuYlPTI7UW6Gqehyt74La5uJWtV2RlsgIccVb07QtThto57O4uwUO1kjywwPau9tvDkiQTAOzeSOWTnA9ah05tZ8KTDU9OuEksmO2WOQ9B3xUOOg1I5+0s7vVly940UiHBLdSff3q4LHU20x0GpyNg5ZSetb0mmz6rHNrEUtpGsr4aBGwc464p+m6LJMrKCGRhu69+9ZpNj5jG8MeG21M+Xd3DCHON2ciurPhnTrJfJkikkcfLndimaBe22nTNYSxKm5tyuexro54xeIzOVYqMgr6V0QViOYveDrLwlPp9xY6zC6zgFraTHKH6960fC3h221G/mePIij4iz0JrN0iK2n09FuVUE8Bzwc1cW5m0eGOKEP5IyVnQcE+5reK01MdWeraU8rBxeRKIfKaN9/Qr93FYvwp0208O6jqVtbWVs+nvIXMiAbhzyM1m+AtP1Xxzq09hd30g06KLzTt6sfY+1ekeHfAmk+Gra6htHlYM247j1NUkSdNC1tbRNLZ/KpGQAKvSbIzZ6pM6xXAjaPJ4JG6qGmoq2KrAv7xTtBbtWR4pa4ubtI5JFbagARDwDWi0A3tQu7DxBY3dq8gYurKUJxnPevMfid4WsvD+iaP+/ZZHk2qp7DFWtTmbS7Y3m1yqcEryR61mfHbVotbtvCxsn82CYbnI42gK3FceIXNGx0UjgbyUSSbCBJF0OTUkXguw1jTJIopDa3ON656E+lSv4cdbcSIcHHap1We1sk253qMj0Br4zFUHzXR6UdjiLD4aajcNPFc5J37UYcZHrXS6F4SuNLZI87VDDOOprsdHtZdU0g3COdyHaTWtoej/aLpZJWJWM5JJ61eEwFTFVFTsd2GoOvNRSL3hXwbbadK2o3yiV5PmUMMkVv3eryXD4DYTH3RVS4v2JcZxWc13wzKcV+15TllPB0UrH6ll+ChRp2sXZ7vhixqm0waLajDcDVWS5a43ZXK+1QhlRm2k8etfSxSse3GCiiwwYSbt+Tjpmp7WXeGLDpVE5Ubs9alt5CHwGwCOadga00JZsecxJOW9KcWZGAxnPrSM6OFfJBB6CmajqtloOmT6lqMqx26LkFjzn2qRRi3sW5ljitnubqRIIANxdjgV5h4s+KSam7aV4aHnNu2zXGPlHrg1zWteNr/wCId+VfdaaNG3yQg48wc8n29qn0p7CwDGOJIkx1QUHp0aCXvSIdL8GxTidL+VZFugwmkk/2uteB+ItBm8C+KLnS4nLxLL5tpMp6j7yn6ivdp5r7xNqcFnZq0cBciSQelSfEv4bWms+CZp7RcatpZM6y4yWQfeB9c14GZ4X29Pmjuj1qNWMXyvZ6HhNu/i74qfE+2vNQdpY4IY4N+MFlH3fyr7D0WxOn6ZBAQFCIAPw618yfB7xcLfWIElKqJ/3YbGMNnvX1MjFrdPmDDH4V+cTupuMj8vz2hOlXkradDH1lvN3Be3SuTudNKxyHjaxwR61190gkyOuD941jXkYERxjIPJrkktD5mPwnles2rpM+7mMniuVuoyGKjoK77WoR5soHKEnGa5aSzXexZcrXIzSOxitEWDMSSTTVtiG5U4bvWulgzMTj5alFmWHSmmaJmFLabgy4P+9VF7V0ZSfXtXUy2JPCjrVUaZulZDnP92mUm+hhRREu2Vwo9at2lqDNk52+lb1poMkpwefY960Lfw4VkYFMH+HHag1jGUnyxRkQWQjO0cgjPNX7SyldwoJI9K1ZrWHTow91IqA9Nx6/hXI+IfiHDaMYtPQBzkFh1+gqoUpVH7qPpsDk1bESTasjszqNroy/6XKiFRuAB7elcjceJdb8YaqdL0G1eZM7SU9+5NZvh7wF4k+ILNeTRSW1irBnnn4G3PYV9TeC/COgeBdNjXTbYec6K0kzDljX2OW5O52nUPt6OHw+BhaCvPucV8L/ANnmHQrpdT8RYvb/AO+ik/JGfpXsNtJ9nmWKIlUXgIBgVQvNXM+3ymZpG4GOgq3pGS6SSkcNyrV97Rw8KEeWCOavWnUvKTuzfhUyjd94VOsRRWxxx2qZEVY2CYZeDupgk2nr7V1WseNztjYsKxJGG7kd6lBDKxJGaiLHNMjc724PPNBL1Lq9ODjFRxTRKXKnB9+9RCVjuC8r6UCFm7Dd3oM2i6JPtEa4GMVNASm7cKoW4kXcN3A+971NHNtk8t+TntUsylA07N2jckHgdq17K6MDMSfvHn2rFhYIGZfmqzbTg7sn6ZrKcFJHBVpqSZ1unaoJVIPH1rat7obOWyR6VwdtfBGYAha2dNvm2sc7q8qrh+qPAr4W12kdhFelUOCSG7V8q/tT/sH6H8b5X8Q+GZE8PeJlzI7Rrtjmb5uSB/FmvpSyvA3BIJFalvMyncDg5HSvFr4eMk4yR4sqbg9D87p/2CZpdPgttX1eMzQxqrwu+RuH3jVNf2IpNAbztNaJpYgwjYyYCg9x7197eOPh3D4tia6tJjaamn3Tn5X9VP1rwLxLNqnhG/lh1W0uIIkI2yEkgjOOtfH4rAeyu4LQ4qkVL3ktTxjxr8PfHniP4b2PhbW4ItVgiYNPdqQHXHynH1FeI67+yfAt8xXUdzMdwEwyVA6CvrjV/Hlulm0UErl24x1xXDyeHdb1XUkuCxNs3zOdvzV81OcqTdjkajqmjx7x74avvDF94e1WGG7vbew8p5YbQ7nZl6nH4VqfGz4Y+F/iLb2PjHwja3egeK7jZcgn5MMOu8eteyx6C6X0BRz8vylWFX9U8HnUJVm3CJl7AcVhRrOL93RnPOFKW6PAPgR8OPGS654m1fWLNL37Sgt4rlk5ikPBcD0qv4x0nx34TsPEHg/UNA/tbU1KS22oxQ77eWItnn0O3gelfQGmWuo6DJJFb6irI3VCcCqXibxF4ksGaQ3FuxdQUOd2fY1vzNy5uU4XhaTdzy3wn8FdT134cW1v4vOn2d4UMtvbQqVcJzjJ9c15lqf7Lmq6J4700avNMvhLUl3xmJ8un+yT2I619I3nxA8Rslq0drYeYF2yZAb6fyoXxz4kvGUzaVa36x/MVB6fQVnzypyco9R08LTg72PGPFOjH9nm906Xwnf3uveH3LLf6fOMsgK4DIR9K831zV/GWhatYeKvA9re/ZXLq0RywV23bty+9fXtr4ms9SiVL7w+kThsskif1rY0FdIkZnttOigRzu2AY3fhUKqlLmlFNnS8PTl0Pmbwfe+JvH+lQalql5p+h21zC63KkZLSq3Vh2Y15r4psr6Lx1pvhWPUjpthqUyma5ILQBicK30J6+lfdTeFvDVw1wraHC4lfc4QYDH1NV/8AhCfCMt3bvPoMdx5KkKCP4euKqnKKnz8qMlg6Nz48sP2e/iY3jmfSrXVNNi1GzuU8gyPgXMDf8tU9VHQ16X8VPhp8RvHmnaZoeq6ZFNqHhy5JMtvysiMvWNh1HQ/WvoiPwxol54ks9ReCa3ltY/LgkJyY1P8AB/u1uai0yRpBDqL2q7w3nD72K0lVTkpcqVuxvHC0kfm8+s6h8NtavbmwgudOeVfIvIJUIDMGqHxx8RJ/H0ejWmmWM0GreZtlNqhDNgcHiv0K8R+ENI8X7o76KwvjuDNLsXduHVj71R8NeBNK8O65DcWlpp5kibKu0C7j+laRrU0+aSuzmqYCi3eJ8BfDjUNXk8R3cBWVdUU+WWmJyxHXOeorT1i/n0bVBcyARuc748YHv9a+5fFvhDwp4ruXefSoLO+Q5S6tYxG+W6g4rgtW+BuhanCkF7/piI2UZxhxu681y1VSnK9hQwcEeC+D/HQtND1zVbO6ayVoGjQbtpDYPHvVyw/aM1Lxl4f07SvGWgR+JdKtEKRmOL96hH3ce4r3b4dfstaPZeKrTfJHe6SW85LWQZVX9DXttj8LfB+l+Lr7ZYWGkySoANqDarhcZX3NTCnRjfliYTwibPj3xT4Q8Q/En4a2Z8P+Hoks7Yia1t7kbJYsNwBnufSuH0nxe7eN/wDhG/Fmif2BrFrCFlLfIWwMgj1yDnNfWPjv4BeIPEswj1Lxz9kjEzNAulL5eQT8u7HWsj45fs+6V8UdQ0S7uNTSDxNp0Cwve7QpmRRkbyOvHFd8KdKUOSS0/IP7Og+p4NJrdtFf6efIYZj8ssB0PrWhY+Gd2nXk7ZWFQzIB3NOhsbSH+zbieJ2gliYMAOQ2eDSanrBguIbawlk+ySAPskGNpzjivp0ZJ6GJa6V/akM/lSEPjLbTg4ruvBem6NaabBJeSCO5t24cnCkHua5W02Q60GyQh2gqvAK55Fat1ZxwXdxaRt5sFyu5Iz29qqxNzu9KubDwdqM97ETcQXUJQwucoVPUCuP0rXtMtX1CxvpB9mmZpI0OcqD2HpXc6DBpg0O2S6CieIBVikGSPfNL4g+Gja5Lp+rWUNqsDriZAeWHqPeiwJ2KGgW3wrn8DQ6ifEUdrqZLiSOWXo6nlSPf1qE6l4OcaZa6Lr0F5eXTY+zxPkk46fzrI8UfBLTtW0S6tn8JPfrC3nebaHa+fQjv/wDXrS8GeAfBll4t8LajZ6ZJpGo6fMGaOUYJ+RhhgfrUJFXsrHoGueErfw6ltLc2aTJMqsJMZAOOQT2NYkNvaQzBVmRYZOAQen416L4juQNGmgkfzY5Z2ADV4b4q8M63czPbWd3DBZM21QR8wrWMVuI9n8I+B9J8QXj2OoTqhADRruxv9K7W1Wx0t20WPSfOhTjDrncfWvMvhbo7WiWl1qd0zSRBQZc9x612XibxXqGna9D9knjETI25gASfTmtUTymvq3jay8ExKYLKGxkP7pVUBQ34Uy28fXHiGXS7GxthDeTzKtxuHRAeWFcX4YsI9a8RwXOvXKXdqZ+Fl4A9K7P+0tOT4uQmxkg+zY2KUx8pA+YD2oIPWLa0trG7eNwJEAxwaoXfg6w8RXayWV4bK6RsusnIYc1i6nq8en3bzJeRPGkgWRGPYmrc/jXQomu2sZjeSwfLIYOdvuapaCS5jk/FPhzUvDl9LaXl5FPBdZKbehXuDXm3jS4NlbWEeCyQybQQOK7zxd8Q9P8AESWSQow8pWVnfrurltUuLW7tY4T88kTB8N0Irjqu6OqkVbbWJbmJG8pY49oAGKy7vXpbWdkNsXhY/MccGtGXUIoArZSFIx0x8pq3FcnU7BZo7FpomOAyJwTXl1Yo9Omy74Pk8vTbmKIMY5m3YPaughX7AoBx8yj86NBsf7NtDLPEYn6GNh0rPurwzzEsBw2Qe2K+6yTL4xj7aS1P0XJcHaPtJItyTM7Mw+ZBUEjofkXILd/SkimD4QNgNxikaLYw5+Vuxr7mO1j7aC5VYFi2ryevpTJU4wCCR1qViGVeeB2qvvGWB5arSsXbQkjXYvzHcMdKYTsZj03U8rhCy/MP1qvq19Z6Npsl7qMq29ui7sk9vQCqsXCm2WhfQadaz3l3KsFtCMtI54x7V4d4i8S3PxS1ksC0OhWjN5MR6SnsSKn1jxJefFS5a1012j0aIrmQ5G5R6jvU95b2vhq0eOIoCeM9TWR6VKioq7MvUbmHT2SNV2oTtAHetPSPDt/q4VhCywgZY9OKu6JNp0say3FsLlvvAuOldj/wkrsnlW0ARAu0BRgVI6k1FWQzTdNXRLMLEoDN1fvViz/c/e+eNzsdT3WhpZJo13Y2jqKa7EcdF9qlpP4jhc2fOXxc8FSfDvxVNqlghGh6g++F15WCT+IH0Br1b4RfGPTNdsItF1S5jtdSVdsMknCzDsM12Nzaafqun3Om6rardWN0jJIjDpn+Iehr5w+IfwE1nwQ8l/oBOt6J1UpzNb/h6e9fA5plzhL2lNXTLxFOjjKfJVXvdGfUV3CRvVsDgH149jXN6nJ5UbAAAZxgCvnjwV+0NruhFbaSSO+tAhVo7nl0I7CvRrD46eH9cjHnK9lcBl3BuUJ7mvmKkXHSx8TiMlr05Xp6o2by2W5Zspx3rKl0UySttACjmtCH4g+Fb5H8vV4UfPKOuAPpQ/jPwvbBjLrEDAjkqf6CuNxb6HEssxO3IzLOjGNmI53dc9qkXSlXg/eqG/8Ai74UtTJHHI12MZ3IOprmNR+PVrbl1tdNT5eQ0h5NNU2/hR6FHJMRV3jZHZW3hia5lUorEfe5FazeEorZd9w8cPG4s7V45c/H/V5cG3eO1xwVRdx+grGGueLPG84gtrW+u3c5A2kLXVHCTnZWZ7uHyFr+JJHsmr+JfDPh2BmkvEuplOFSI9OtcD4k+NEeBHpll5Az80j8t+FWfDf7M3i7X2WfVpYtLglcKY2OXI9q9j8I/s7eFPCMyzXkUmr3B5Bn5VeOgHpXtYXJqlXVqyPbo4TCYVaLmZ4FoXg3xt8VL9ZI7eWKF+lxP8qKPavb/h/+zXovhqSO81uZtT1BPmMZ5QGvWY1ihjiS1jS3jiG0IgwAKjDs2RnOW5wa+vwuU0qC5mrs3qYmclyw91eRj+K2MWgS29pEttBEm0IgwMVo6Hoc1xoFk0khLGJWGaTWlDaZJEwUlgSTT9O1qU6PaRYGUXbvX0r3oQjGNonHeVtDRisYbFeSCcdBUcjYLbTkYzj3quJHZlwSfU1YsoiWbIOfvZbvWwG7ZXDrCqA7gFxVyMsW5BzWdYrtJwDu7mtJGyGYnj0pNHFUjyv3SRVOCCefWiFGQYbBxTA+1QQwKmkEmdxU5qTG1xVlzPsBAHepl+Vm9DVYKctkjJ7gU+NXAYscn1oBosxYUsM/LTreQRhiMOW5JNRIQ6Ek1CrYyFYYoI5L6GhFcOFyhAHcUTXJAVRnLdCO1Z8c5+YDAPrTxISWQnAxU2M3TLsF8JA+SdwNa9jqBTaoPA6+9YEKbg2WAAbrV+zkVG24zjoaUoJqxyVaaaaOz0zUwy763rC7VsEdK4mzkIUkdPSt7TpzGqjIUY5ryK1JanzeIoLWx1kEu8ZVssD1pmsaDp/iewks9TtkuIpFxlhyKp2c3yZx1rUtpvk9K8SpT3ifPVY8rPl/4n/s3X3hizmvfDkr3dsJvN8pl3PGnUgnuP6Vy+i3WoRRJEFVxjopxz3GOxr7UiYOCpHmI3DBuhrxP4r/AAalW7k8Q+HN6AtvvLKMfex/EnoR39a+PzHLFUXPT0ZxztPRnz5rFz4iS9VEtQig8uw61ppq2q2diHmjV3A3FCODVi4uJPthR3k2g4BbqT3HtRdXTTjBbAxtOR1r5OGHqQnaSPPlFwdmY+n+ILfWHaS+04Rq2chDjn1qafTtEvFbbBKFHG3cWFWk0mCS3bbIit3HQGq0Gk6jbZmtmilgAwcc4b6V6apaGBy+p+CotTvHW0WRUIwdpIwfWspvhLrWmL9stdUkzGQCjsc7c9DXq2narqMYWPybcg9Tj5vzrWlu4ZIGjnjOBnkHFctWncpHmkFjrDqsUlxFMpI3Ejkr6V1Nv4faGJdwMXH3hV66h0y7aPbC8bxn76NjNSSXDyKUDllxgD0rg9k2yrmU3ht78SAXcsW1fvo3JquPD2p2w/cX25l4Bk6/nVt7ma13LC2XA71UXWtRi3eYEUenY1rGk1uSi/YWviC3KmSS2uB/d6Nj1zTdU1TUY5UMtgksYPzMKlstX83cZZFFSXXiNidixCVOhBXg10RpIq5BBrujWQJmsfImP3mQ9aqtf2cl0ZlmCKRwN2cVnahrttcAx3Oju2443AYwM1lXmn6Zc3SPAWgG37ofv6VEqfLsFzqYbu1lkDJIjN6028iE+4RONxHWuctrOC2lUrI4981t2VtvZpFuFbaOFrls+wjS0LTtd04tLBcqVX5hnr+FVNUi1d7vzmXzGY5LEnrWna6tLbIquxyvTA4qVvE6SXHlsQx7jpWlOOoC2OrzWkkUlxaNNjacA5rdHiHQLuaSa80VtzfeJGCaz1sEv42aC4CH0BxVZ/D9+kMr+YZRjO9uTXaou4t9T4kvfFlxpWtxabdW8qm1IVsdMA4JHsK6LxJdqrQ3Eaq8agYZR/D6VVv4G1aR7+4s3XzyxEknB5+8PY1i+H9U1HRtYOlXNjJqGnTgurJyye49vavpjzOh1lnLFdxqGQF8DDY6Vp2/h6S61NFSby7iMebGHPBNZ3hOZfE3ib/hH9Nts6k8ZdY5GwSB1H6120HgTxFpOqGfWLGSxSKE7Jg3yuff3qxpW3M+NJLnUEMs+1Su1wT8tSWPxPPh64n0m70O/eGB99vdWzbwyd8D1qps83z3jY5IIwe5q3oEjQypM6icjjae/sady+Q9G0nx34X8Q6xb3em+L7bT2eDY8V1JsbI9Qe9df8RbDRNY8NabrFjLZXWuWbKRNauP3g6EMR1PvXytrngOy1vWmun0R54xLuUxrtZT/d96raPqWu+DPEFyonks9GePy2sZlA3D/ZJ6Gi5NkfSutuNQ8K21zDIrn7QzMARuBx0/nXKSl7t0m8pojGw5P8VTeF4rdtAhjhiZY2VpoyzZLE89a29D0SfxiFsrctbyBvmZByQK0hexmRWcfm6TqQa5jh3hTsZsHrzik3RaXZwo9wlysZCEjlgDXoes/CzQz4YubS8VjebcpcBirK4HGK4zRvh1rB0Rmt9Mkv1mZVDJ14PU5qwJrREaN0BXbJzlhkD0rd8N6LYQXS3bNGtwoYqcfMDWNd2F94b11NIvNPkiZY1kOeR+Faj3djfQBIUe3l8zY2MgZHcUJgaOq+FH8cWjabbTfZ5Z3y8wOCg/vCsHwZ+zlqfh7xPqOtx+JXnRlNvc2qNgP12sR6iunhu7jRp7ea2lzKCOG/iHoaq3mmX1tq+oXEt3cW8sz+cEBITafT8qP8I46I86udHurTWLsK7SRRzEB26HBrcu9Aur6O1tV3R3kxCx4GSwLcAVs2WmRxMwbc25txLetcv8ZNM8XLqXh+68KhSkTK8jsw+Qq2QcHrXkY+s6FFz7E+09mmyw/wAL/EIv5bK5spFmt3CvE+Mg+/sa6vwB4U1jw/c3YmDyaKWzJEP+WD9ttdrpnxih8V6LbJeWqJ4ot0UTqG2rMF/iB6n6Vt+J/G8c3g2K3itBaTXHDgffAHc14GSYivmWLjT5fdW7PocqpyxdZRitDhPEWsfarlkR9wHU1zjI7HBbH0p/m5BLBmYLjJ7VFlmG4Hk9K/oTD040aagloj9qoUFRpKKJt3lHccgrwOaswTm6TDfexWa7ttZtpyfmI9KswuyorZCnv6V0xR2pOxPg5YlSRjjtUAuCkuOqgcgdqtQyNIhJwVAAPOBj1rzvxZ49kS9uNM0RBPOqlZbg/dU+nvTOulS5tze8TeOrLwsSAReXcowkMRztPqa8w1CPV/iJqcEuq3JFpGcrbLwPxqTTNEEEQe5lNzcucySt6/4V0trLFGoSJdsw+XgfyqkejGmoIZJdW/hux8u0iEZ+6AOtJ4a8EXt9cyXup3CmBhuSIryc9M10vhvwmu57zUEBk3EpG3KgeuPWumUg5ATC96ixzVavLsY8PhyNFXYirtP3U6Hip0sBC+0ICBwc1oKGjRuqg/dHp1qOQs24E/MeuKk89zbKEkPltk8j0pkgDAk4APQVZYZJJ6jjNRNGCy9CD7VLI+IoTR/eOTiq0V1NayvIrNj7pB6GtCeHc7DGAO1RT2zsm0Y2t1JrOUYuNpI0RwXi74U+FPG8hkudN/s67LY+02R2c+pXoa821b9l3WLaX/iUa1DcWzcos4xJjsDivfZLIg5OMDoQOtS/ZRGEY7irFR1ryquWYet7zR1RrOOx8sXP7OnjaHbG9rAWznCsM0Qfs5+MpphutoINxClncDA9cV9UeXJLOWaRjt6AHFDQSrNu3lvXmuL+x6KexosQ7Hzppv7LWum6EV7q1vArdWjy3FdnoX7LmiWlw7atqM+osuNkaDaCPevWUhYSrgcDuTVmKYqWTJI65FdVPKqEFpEl4mbVjmvD/wAKfDHht5IrbSInTIZXmG9h+Jrt9OkWzEcVvbQwhehRAOPSo4phKQCvyj5SPWrMcS7lYDhegFelTwtKC0RjKcpLVlsyTXUu55CSOh7U933BQSSSNuTTVVsqwHK8gH8aW3GcggZNdUYKKMUvtBCoAYNk+1PWMBjsGPXmliCuzBCc9OadEpUMByPWqH8Jm6rC08LKTtBX1p3hKygawlhZyzxnoelX/s6ucSDKVn6daGw1aYI37qYZ59apGi1RuARorJtyM8U0zqJFypCkdKeuJBj7o7GoEhwxLDdt5x2ppNoDQsbrfO4UZQf41oiZdrD7ze9YtnIQZNvHNXt+5ecqw4OKN0YzimW1mRhsAAHSmI4jkZc4I7ioI4wu0hix96tLEHbIPvzU7GLXKNe6kDsEUFfeiW5lEXy4z6YqcQK7dcLQpjickjcFHc0jJsgRJZomBYoc5IHepVi8sYz0prXqyD92MCo423k7vX86CrE6yqu5ckj1qWIjByc4qBQqI27k9v1pYso2eq+1BLWhciwQ2OwrRsyoRd2B9aoRBS3ynHHX0qxwSEwcDk+9Bw1Fc27NyCwbha1bO43MqofmHJJ9K5+1lMu3gjHvWnb3JjP3ASV2gCuOrHmueNWhe51NpIQvXvWvay7l9z1rm7S7Vog2NvtWraXXBJbH0rxqsNz53EU3ub0Eny4BxnoPwq3bzEZHVfukHvWPDdBhxkKv51ft5wy5zjPavLnCx5FSPkeR/GX4XJHHN4j0qBSVG66tgPlwP4gPUd/WvGC9tNEsrRggfM2yvs6NBOGjkAaNvlKN0Ir5s+NXwtk8KagNR08kaVcvyn/PNj1A9q8PFYWMveitTlnaatI4SFtMvo5U+ePb0LenpVSKxEYf7OSFI5Kmok8HXbS+aL1PJf5lUN+hq2/hi/aI28d0IWZThs/1rxJQ5fdOBrldhbbKMTuyB/DitOW2trm3ZZCyv2A7VzjQaloziGZRLhtrMOcir9vqTzBSYmUjO7I75rjnBt6EFhfDUccDyCdt5Peq62ckEo+ckMec1qjMtsJARycbTUMKtJOU27feoVJroWMlsVfccKHXjI71Rl0kGAswyF7+9X7y0nifbyg7EGqlx9snQBXVVHBX1HrV+zfYgoPobXFs4iUq56kdq59obrTJTvZ/LXqpHFdnbRXscRAygPQkU68Mi2AhmCybjtwB0H1pKPQDlLfVbeVR50gKkjDEdvSraf2TqMrRTwlGA4eP+Eetbuh6JZ6cJlaFbiCUZUOM7WPpUX/CMhNQ3jHklRtPf6U3ArUzj4dtmiX7PdEuvQOKgfw9d2Do6SCRG6gHpXRjSHiy2DjHXrU9vYGWPLShGzt+bpn1rP2fkSYiS3NsFxGr/wCy1SHXreB83ekJJ6uODWjcaNd2+6QPHMo7JVS5s557csYGkxyQo5qOTlAu2txoN6VbMtuT/dPArprfyxbBbK8WRSuDu6157/ZhdcNaTxL3+Ug0WtlcRu7xGaMY6SE1tF2ZVzyLXWW50PULGWNEe9xsdlAxIOhB98147od5qln4qntnlCvafu89s+1UtR8UaneW39n3E0klokilHJ+dCD1BrhTqOuWPjBng1hZGDbikq8sPU17p5sV1PTfj2Nb8E3PhXx7pdrPp9/YTBJ7iIYjdWPfFezXvi+XU9Js9SuJ7qI38YlEUxJjyR1Arwz4mfE6/8a/BfUtLubyMPDtIgUcllbINfSHwj8W6Z4q+F3hbTrxIb7UrWyXKSKPMVtvaq6F7anl7eK7jw/4k0hLjTXuLO/l8qNo14L9v5V2euXFlba0ghha0JGZIWGCretY/xGv72XVdFihhWyjtb9ZkQJ90jqRXofxTs7DxP4St/EdtPGmr2YCzDAHmA8YqrApXOd8N27+J9WubO1Z45V2yhl4IA71veJv2btM8ewKmr6xNEMhykTlTkdOfxrnfhb4uttE8T2l5dx/6LOi2skqjoGO39DzXvC6BayazcwwalDIsCmTYsgyRjrioWonojwjX/hh4r+E9jayeHL8+JtGiwEsrwYmP95Vb+Vd/4c8TlptNvrbTLvw7fCLE1nddd2Ooq34h8Y6b4m8Am0t2ktNUt71ZB5nWRQ3OD9KwL+4uLnWrYRytPIwClCeQdvWt46ErY67UvFl1qH2RtSnUhpQrbeMgmvRW8QaLpssVmmr/AGWUqGEIbBIHpXhWtpJN+4nj2tEy5J6iqjstnfpJK/mmILtZuSB3pcw0tDvPEnjF9d8YXk2TcW8cSiKYnn3H6V0HhKy/4SDwYiJEkd2Z2dXfpjJ7153a2q3cIlgKqGb5lPQ817JomlS6XolvFbIAhjDDtn1pc1wSOdubGfR7mFdRVPMX5vl5B64rWuruTxJrEFgkJjBURo46AGqfjiSWbTtNWSIpMuVLj+JfSptJuTp0VtPvzcDjjtzWsH0EZ82nfYNQutOYhpbd9jE9++a4n4qXVlot5pF3qE93DBtUK1s5GOed1ekJZTatr0hUF7q4I3MR1qh4++Hb6pqaaHfRq6vFv3ryUHqM968HNY81GUTmrbaGFofgLTNW1rSdb07UGuIIB5ofPDjuD710HiS+865kCDCD5qwbLwQ37P8AoM09trP9q6Zd7mEM3WFvQVBaeLk16xE4hAEi43L2NfV8IZVChR9tbVn67wtl7p0VWktyK5nbcyquB1zTEJC8HLCn7/PJXoBTJFKMuORx0r9LP0Zx0sSSHbG2OPenCRUg2sNy9MGq1/crHEoPIxjArC8Q+MYtO0dooEEuoSttQH+D3NQaU43M3xx43nuJhoGkKY3K5uZh/CPQGudt0i0WEDAU4yzkck1XguI9Bs2klkMtzJ80jtyc5rI01NV8dawYbRSkEZyzk4G30qrnpQioK8jfsdR/tu4MFipcqdpI6fjXoWh+HY9PjWSYebPjgn+H6VLofhSHQrRQkSrI4AdlUc1tpb+WiqG3OOp9KdznqVlbQAT5XU7u1SoxQjIAPuKNjBQQee9RTM7NgdPWk+x5rm2EpO5jgc5qKRGUMUPPepUTKHINNKFWY9qkhtIrPETuXoKkSFlLDsOlPccdTn1pVbJwWoEm2QTxgHcwqBlaSPaMbQelXp4ywxnj1qJYNpAJJb07VKLKXkuuNw3K3TPanNATtUKMfLzmtRrfEeG5B7Un2U4ViMDpxVcoGdHagOxZTjs1TfZwoyRn8KuPDkKhY8cjbT44PmYsSRQBmvb75BnhfSpI7AfeK8n0rRe2V2wBz/WkNsyH5Dz1oAqpaGIbgN3rxVqJMN8vHPP61ahhcFgfrTxEqM25SAaLlJiqvmjrjgdaFtlZ842nrmpo7b5QRyv3cVJ5W44Jo5hc5DFb4bcv3SCKDaHbgsefQ1YjU5VT0x2p7bDnHIoKuVhGCrIQcHpVPVLYx2QmXlo2BOOpGa0Y4TIeeQv8XepZYFdNrDlqpMFKxTjLPCjJhkYct6U6CGQQgM2c1U0mQxrNbNw0Rxj1BrUidGcBiUYjqK1RoxIlCHABwBu/GrcDqwYkAfSmAKN3cCiNg27aMHNGxE9SWOTGVKj/AHqleb5GNQMrMWU/dFSrCzKxBzUtWMXuC3rMjDOTSRRPMGydo6n3py2gjDMDg04z7FODn6Vna5nYfBbRJH1z9aYZEUE4qu7s4bn5ahjuSdxYEqvT3pNWQJFwXG5GOMfSpUc7cE44rNFwXDAEKO1ELuRgscevrQM2Le4KrjG6r0FxlWDdulYVvNtTc3JHSr1rcrKpA/I1O5zzgrG9BcKoHRR2q/b3IIycYPANc7HIH+UnirWnXP7x1IO0HjPek0medUpbnW2zq+3B5HpWnbzbYuvFcvbXXlfOOobJrUtb0GJQfuntXn1KR4laizqLS5AjLd/T0q7BMCM5APvXP2d2PLGB1NaEE/mLkHB9K8upTtc8SrStfQ6KCYlTk521Br/h+18X6BcabeLujlX5W7o3Yiq0E7BODz61qWdwSqmvLqUzyatPl2PE9b+CllpWhz29vcmXVUKyR5bAPPSuCuPDl9Zu0N0TbsvG0nINeyfG+2v7HSYtd0tDK0DbZkHZezfhXF6Rfz31zZjVLJbiC5wRIW5BxXxGKk8JUnOo/deyPLrKyucHOkkCMpTd/t4z60qafNtDrtO7qGHNeq+JxpculXFrFYeS0aZWVF6ketcfaR2/k75ZAhxzmpw2Ip14c60OdM51rW4aHy41R3X5gvSnR6cyoryBo5TwVrZlt4pZEMUmHJ2g549q1brRNTigla505gqgES9cj1roc6a+0HMjjblHeArISm3o2az50i8tQs2SOpFdXB4da8kPnnbGRnB71Frvgi8sraB4tPIguF+WXOAeeme1OTpqHM2CZzcWqRwR+XJfI8ROFyeRXQ6z4T1GwW2YWjXVvPGrxyxEMuPemN8OLbS9PW+vLaJgpBILZz7VqJ8Qv+Ef0yJNMtTdoqbRHM33Ce1fN1MxpqsoRdyOZRZykqS6cY/MUvG5UEA8pWtLpssqL5YzkblYHpVKZzezyXUkRieZld4ycgH2qjFf3dneskO+TK7tuepr2rovnuOP262+6+cH7uKqXuq37OiyR/IDyFFK/iyaKZ45dOk8wHHAxSjxCsmDJp8sZx94jIprVAmX4b5o4t7RO3faBUR1dom85IHQt1UUtt4qiLNHsKMvygFOKsxob4ZEeM+2KicUDdhT4uvUhEcVmZncgDamTzVa/wBQurIn+0Ivs8h6hhjA9K1tP06O3mVjIySq2doHUVr3+jafHfNclpdU+0gM8cx4Q+1eI8wp063s5Ee0S3Pz10zT0S8vIpkDI8gZc/WuavtAsZfjGLSL5Ibu3CsSeA2DzWlq11qHltNs2uu0Hy84NY4vvJ1W21KdCZ4V2liOTX21jmJfiT4DbSPClzPB8sIuI42dj3JxkV9PeGPh7bReHNGXSix1Q2yYuIT1+Xoa8P17x3oHi/4Za3olzK0eogb7dyMfMPu16J8HvixoukfD2yv7rUJl1W0jWN4c4DMOM0irHP8Ai/4h6nLrtppF/Gkt3bXmzeRhuuOah8bJrtncJDepNY212ysu04Uj1zWF4iu7Xxf4kk1KCbzJZWMh55Dbq7S58S3PizwtaaNPH9omtv3aP1YZ4p3JPQ/hd4O0zxJ4QT7Xcf6Nlo5HQ5ZXxw31qppXwZgt9R1G6m8TXl5PpkgkVo3Ks0JOMH15wKk+BfhaTwLo2sabJNLJ57CQRzHLI3XI/WvTdR+HN/Ppkd/puprBeSqontmGVkUnOM/WiETNu5yniD4ealrlx5fhBlneJA5Sbggn7wrtJvhnqWleGZdV2Lc3tuFMix/fjIxke4qv8JNQmh1jWLS+uBY30RwOflkx6V1+s/FY2dy2mWltvab5ZZOoz64rVIi9keeanD/a19dlIWe4W3V2RerDHJA9RWFFbsb6K0ktmWS4QunmLjIHUDNdzJq76T4r0fXLazSRbeRo7mMH7yt1GPWu+8SeHtJ+Jn2DVLWXyJdHfPlqu1gG65pOOlzSDVjxq0JS3msARDdA74w/RvavcNK8XWGreHbIXY+xXUChGC9Cw7/jXEfEDwbDoWtaTdWaCdbg4aNvvJ7imWMeWuN6bEJXANZos39V1e28RMkMKkpEcAt1PNU72EW6syHbIowEHQ1Z0PQZdQuzHaAGQKCcjjFbt54A1F7V7ndHLInJRWwa6EZJmT4d1ubTtXt72WNWUAgip9Z8QQ6z4gt575HhmVSiyKe1STeB9TbSor+JCdgJkiHOQK57xWtxJY2klsiLdk4UScAGvKzKF6TRpSgpPU5L9oHVBL9g063YmDG9iT39K5X4eXJj0i4tpWG9W3D3q98S7SS6aOS8ZUuo1w4U8Bvaua8CTf8AEyktn5bGc1+oZHTUMFC3ZH9FZHQjDBQ5ex31vMGduM1ZkwIC47c81mxNh8D5a1LrY9lwfmx92vcPSaMSe8jiV5JTlUHzHsa4/SdPF9c3t3MN258Rg9VHtV7xHqMrT2ukQxmR7ng7Rkke9bn9jPZKkUabpDgAZ5BqDohJQRzH/CFx61eeW7sCOcCvStF8I2+hWcaW8aq+MM+OW+taWieHxaRpIwUzkAk46VpSx4Zhn5upIoOWpiG9EUUt8R4YdOtNWERlsDlquiM9cg1H95j13A9aEzk5rlJ1LFgOF9Ka0OxwcHGCPx9atPEolwxzjFMlG/aQc44/Cgm5ViiI3LgkZ6nvT/L5Y9vSpX6kqcgHBApOWdv4cdcd6AuQHryMU3yzycVc8hXViTz2pvljO3v6UAmUxHvX5lxU9vABnPerBgChTREu51AXBHGaNilJoaIR81KQQduBtPfvUyoVcY+tSGBgVbO72qUIhFuSVKjIqT7MEChO/rU8cXlnbk81KkZYEFeh2hqonmM9bXEq+vrU62gDbs8j0q5FApZt3bpT1gI3YHWgOdlcwhefveuaQWquys3KipvKJDKenTmniPam3HHFFh3EiQ/wjp0zQsZYsQoFPA8wEDOV7051BDAE7qnYE7kUcYQ4Iz2OKDAMlAMAmnwwld3zfNTwhEi5yw96oY3yBGuR0qN1eRigXdx941aKsw2jGKIx5asMA/WgLs5nWrO4sL21vQf3Eh2SDspP3TWwsBGWfpgYb1q9eLDfWMsEozGyEYFZujXiy6ZFE7b5IP3bZ9R3rdPQ2jNyLEcRXcMfK3alMDFvlOCO3anRTo2SG3DsD2pzNtiZsZx/DR9keo4Ju3ZIzikjdo93zcCoJGIbKggFevvTEdiuGJqW+pEky005ZWyePSoSMK3dfSmbsbgeG6U15WVmVRgdjUXJsSpIAhUEkVC7ZKhenTFNEBTcQx+bg1NBbEy8/hS0JGi3IXaMH3qxBA2xejVLDCpaTdlRn86IXWAOGfjPSodx7ksVuViPQ9+lQOxifII4qKbV0iVgrYPYVm/2t5m4Y+retFhqLlubsN2pTkmtG0uTjPf1rmrO6L7geR05rXt7jau3PWqMpU9Dbt9SyoyMMSOa1Le8yuMdOlc3bSYDB+cdKv2tw0jKFYfL61m1zHmVaK7HU2N+GODwRWnBMx5DbV7Adq5a1uPLZgfvHvWrY3wQYbn3riqU7ni1qJ1NrctjrkehrTtbklWwCK5uyuN4boP9qtW0kLA5OPSvJq09zwatK1zcubCHXNKvdOkPyXULRn/ZJBGRXwTap4vtvitqPgufX5LfVbK5P2aNgQkka5Ix/wAB4zX3np0u11IOdteO/tLaFpPhuxT4jGxWW/sEEBeMYfDEgnPc18JnWEU6PtGrtHzuIjypo58aJqcMUhl1KQmZcOg6A96ueFvAgl1ESXztdQgE+VngjvWJbfFDSNV0B5A8hdEyZCuMn0IFQyazr17FomsaFcJJbs7Qyw5wVyWC5HcE4zX5jXzGFOk6dO6Z83LFxi3E6C8lkXw/eX9hZR3MEEpWJ+7EHGDWzD4ru/EehwtcZsFjhxPEGBHsa8rsPjNY6c2q+C9X0640vVop2Rx/yzkJ6SKfTmuH+JXjvXv2fbXTtcuZbTxDo+oSNazwJKPMVWzsYfSvKw9atUahzu78zjlimtUbmsHX47jVpoNWjNrblvJjY4eRe2K9L03xlrkvwKsBqcRmZmyVxl9obIGa8S8KfFjTPGjIp01rWSVFaJZDwRnoTXqNh8RdRsoo7SbToWtD9xcfd9selXi8wxLpulFkRx72Dxj4mie10Y2JMdhNGzzLMfunoBWR4e1r7M12sNrHqDSnEaN0Detc/wDFO0udTlsrXTX8qGciSSDBAQ+x9KwdEtvHfg27W6toLSayd1AMgzsxxXh4WdSEuaT1KWKTd7nqN7PcxrCl5p7WjyjKlTlc9wDWRFqMOjXJupizqMNk9j612Hhi71vR/Ckr64sOoi5uPNiUDIQf7NZsk8N47QraKfNONmOMk195hMxU4RVR2aPSpV4SW5sappmjN4dsfEL6vbyveEA2x4ZDz2rKjks7srF5qBQOwqaPwjYiKK3a2yysrKi9VNVbmzs9PRopSls+cfOcZNe3DMcOtHJGrrRT3Lw0aJYn8uJWZRw+Kezz2tu8sFg11KAAI0HQetU9JnXU7JpFn222du/dgZ+tXPCur2OkeIbhrrV0EKxlDzkA49aVXNMPCF1K5hKvFdTL/wCEi+0pdwzMthcxoTmQYCnnpXnGk/tDazofheaW88JDXEspnjuLi2c7goY4fHcYFRajdR65qGox2mqPeOZmADjGMk7QPau5f4Z3PgzRIBFfW8SvBumIx+93Dkf+PV8DjMfSqVfa22OCVfnfus+MCJLSN4Jv3scZxkjpiqrLbXNu63Fmske7IkHXHtWzFrcEVxci6tw0MqYLHk5qrbGG50xY0X5VkwMjmv2k9Mxj4M0G9nWPy3jDFTweaTVPhPpqStHYarJGrkYif+D8a1IDH/aSELlUHPODWgmmC9vUMUuFY7iM45oKuYFl8IJrK/hkt9djt58bsMcBh6V6B4a+H97oniOCeHWo2MgVgFG6NiOpPvVa18HXOu6lbK1zHAIp/vSMM49B7V6VH4eZtStVthHKqttKRkDH+0KSJLltcapa6lc3DiO6+TDKvGcd/rXtvhzV9O1W2spI5mgLhQ8MgxtYDkfSvHb3SL2zDskUsThtwJUn9a2LHV7+BFiukMLoudwGM5raFtjJpkt5oE8PinWLcSFzJc745UPOw16vpXhzw3oMdvPLE1zf+SHadjyxx0Iry3S3is9abWpLqWSPyVDQdQcd/rXo9so13RYtWsX+02Eq/fA5U9CCO1aIh7GV4+8Fz3sthrvhaT9ysvm3dif4wB1UetZuhfEyXw9NeXsWnfalnGyWAnB3Dvj1Fei+GJH8LaUdRvA32eJWI3dx6V4rqHjPwhcaguqx3T2qW+oj7RBIm3IY/kRUN2RpDU6Sb4jSeONStVazWzggUhFY5YHPNadzdWz3M9urjy5GDBxzt9h+dJDonhbxR4wMWh6hbx7ohIQrAAH2FdZpFhpNgs+mx+VPNC2G3DJDAdRWVzQd4de70XSp0SQPhwFbHzbfQHvW7o880o35dyw5J6nrXLad4z+xi7t3hSSJHJCMM9PSq2sfFxdN0O81AWD28NkpmYR8swHYCtkyeVmj8Zvjhonwa8MrJqd8ljJcoUUk52k5AGB3rzTwz8U9B8ZWlvtkn1K8EfntGkZBQDuBXzV8X7a3+JvxIj8RPeynQZ41u44btj5SEbsnnoRxXrPww8eWnh7xlZ+IPD89hfWgtTDLbQsHG3bg4968jMJ81OSNoQsnJnc+PLW21mCK+hRo0njOUcYIYeteUeC7tYfFzROxB2lcntXs3iXV4PFujxa7a3cZsSWWW3AAaNs45FeGeIdmgfEK1nDFbS4xlgOM1+k8O1va4ODfRH77w5WdXBxuesWdsZXGPmOeDity5tYrCyZ5yFLL8oJ6Vl6RrNnHEsjnKcEbRyR71wWpeL7rxd8Q9L0iB1SxMoWYhuevC19JzHucr1fY7vRtDt9Ju31y9bdK3yQAD7ord8PaCouJ9Qmy7yf6oHt71qX+nxECEKrxKQoA7DFXreEpbrGgwVG0GpvoefUq9CFomhTKnLCq6LvLMflJ6gVdfcqnODkflVRbbe7Mcrj+IUGCkMWJVXhsVEQELAD71Syo4UkE4Hak+ZS2Dkjt61RoV5FDDgYYetRuTbuB1VvlPvUzIwkZtufpTtok8v5dzN8230oAiKIuWxy38NNeEfeYbd3pVmWJt5AXI9c1I8Yk25UBR3zzQK5UMQUHPzbWzxQI/MO9cirJjMZZQBhuaRlIX5eD6YoBDBEHVg/NKsCs4BJDHoamWPPy5yKeFXaoxkDoe9Bdxot+cn7vtTgoGGByT7VKEA3EAg8dOlOVSY1JHOR06n61KIuMCmR8kDHvT44/nXjj1qVowF6HHoKcnAxklfeqER+UA3y8nqT6Uqkrxk7qlCkNnoue1KEy4JyG6UARvCz/ADYBI7UoU5VSuB3wasmLyt2QfwqMxlSxoGmRIgTcVIYjt7UqKC2WGBn/ABp8UIUcZHP+NOeAum7OD6CgZEISZdwPy46UMHXcBUsSHGD1FHy7m7UAVzvVKazh1YkEGpJSYw24/kKrylmRmAwcZxQUhqrwxz8uduKy7q2/su5+0x8wXJAZc/db1rQJbax+6T1FMESX8L20pChxgMezVa3Li+UrxSEMCP4hVtZv3fLZY9TVG1DQ25jkOZI+CT3Yd6sLjY204rXodO48TBlGW69KVHQZDHpVZM8kAEAcZp0eRuJ5PrSYPVEoZZWZs59M0/ruVgCc8Goo1OWXAIHT3q1BGGBBXb9KyZgwWHcnJz/FxVqIFV5HTr+dMjhKFgTx6GlM3LIPTqakjfYSe9SGFsj5q5nUtcS3ZlMmH9RRresm2VlONx964bUL9ruV0Bzn7re9V6nXTpdzoH1UXUikScZ2gDipkunfhOCehrEtIFMYbADL610Wm2qyooUFj0J9KkJpR2NfTY5JLceYu3itKBth4YlSOC3UVNa2oWBR3A6VCVHmFT94dM0M5pbGlaybgwJOfWra4jlRgTgelY8UrFcKcc1p28pXapBYetBhNXNuAq65LbTV+0dT8rnle9YsUqRw9TVm0mdgGRTtY89qyaueVUp3TOptJBs2qxArZsJyY8NxiuXtJvlwwJz71s6dO0fcN25rzq0ND5+vT0Z1ljIPLb+dReMvB1v8Q/BepaBdAbLlPlZucN94H8xUGnyGRM5rfsZ2ULzhh3r5vE0+eMoyPl8TTep+eesaHc/CTxZP4W1h2tbm5mZ4HZtyyqWO3H4Vs6r4tfwh4bW6hW4up0k8uSKFsfLyM4HvX098ePAGkX80Xi280n+0Ps8ZjuGQbniQBtrgev8ACfqK+bLjwh4Zuddkt7bxMbGy1JNyRysPNimBbIGfXIGP9mvwzPMu+rVXK2jPgcfQdOfMlodB4Y/sH40+FTFEjWfjGzHmbLsbZTtOR8x6qw4qXVfh54P+Mehz6PLYGPxBZxkSadOdpLr0Zfr2Iq9p3hPQbvxBpmoX2uzR6pYDy2MSiPz1HADHvjvVS/zd+KJ9Tsz5YtHxbzr8sjdeTjrXw0KqjNSi3ozyXLSzPI/tWneENIGkRadIusyBrX7NIMNG3Qc9vrVDw58NPGJsJ9dttZli1zTyQ+m3cpZJo/b8K9b8R3kM8j6tqWmedPI4Q3ax5+btk1H4U8P6r4pu9c1WCF7WLTox5sW/IkXBOFH0r0I4mLehy2behpeJfi3a+G/CHh6z1jT7aSe8xbC4DAGJyOB9Otc94L8VaDJ9r0LxBq93pl+szNCZFJiZTyCGpniXwhoeu+HWvzIt/pN8iyM1xx9mYHjB7YPFecav8Ldds47u50jxXZ61EIlaxtomV5Y367H9VrelClV1TtYnU9eGv3OnTXkcl2J9Pt1WSKWOTK4zyxFa6avHq1gVtJVM4RZlkiYZ2r0I968lkiuo/DRLWawancWccV5aBuFcBQxH1JJpPhj4fg0LV0S8vJLeFkULJuOE9VI7VhXpX+GRUJTi9Ge+WXjaJzp82oDyWyEeVed31rN8T6Po/iDxM1yb6SeyABaFuzGvOPFVvbeDfGfhZbzxBE2hajdj95uygOPut6fWuh8W6X9k8YSSaJrMDaZNF5kkaMH4H933rjVCqrSN1Vl3OnHhODUbxNIW/axs0+bYBgsCODmqkngCw8P2c9ta3Ul8Sc7p2+Yn29a5XW/GFnqu60innFwIVXzD8oJHfNUtcsPFVv4KOtaffLfWKZO9PnZMdcEfSqrc0YpXIc5PqbkGlSmZ1ubJLdoWBVlXBcds1vz3cer+H30TWYZjbzAtDdRE74yO9cf4V+OEHijSU/tnTJIrm1h8uS9hGBIF+6SPUVmy/Gzw5c2stpFe3EN2j/uXliPlsD156CsqGHlWfLImM2mfMYs3uL4IQTu71dssRq8SoAg7Y6VrSWz/AG5pLWEtDHGrGRRwDjmobaB2sXvVj/0eVgnPXvX9EH1qfVlW10iBdTkecYSSMgHGcU8eFbvUEiWykWORjgOz9MVahuhHlfJMhK4z6UljduzBk3KY23bfWnc0TuWo/Dpu0gjDvJdRgIzK5XLetZXiHRdU8K2S6jHqt7D820xiTJH411Gl3aX0t5MoME8K7vLJ4/Csf4ja7JN4Djt5lBaS6BDn+7jpRYEL4Y+I3ibVNVudDj1e5lguLcOjFssregrpl+NnjLwfqVrZapa22r2cilQLiP8AeBQOAD7YrmPgJ4BiubvUNVM++4hhIT5vu8jiu08YeDZfFeo29zDfW8UunxHzI5WAYhupFLYZY8BfG7TtYuX0a908wakszSxyxElChP3SK9JPjK90HwpqEemZgnkbcqk5RvbFeKeAPhzDpXxBuLifVEn8+LfGijGwqDkZ969Eljuf7JlbZ8ivgkdB9KpTZnZG9c/Fa71zwe2l6jK0EmPmC55riNb/AOEL8X6FNo2s3V3YFWVlurVTlT6EjtW54e01NVu7OBl4lba2+qracun69e2YgR4pSUBx0Aqb3BJIZp/hbw3plvZnSbiWa7gUBbwSFWcds16l4aga8mmniLNKq7nZTzn1ryDyE06/kwQFULsdfryDXo/hq8bT9RmZZWgaaAAEH5T7U7GiOr0+zhRZ7meVUtokMkjs3IAya5fxj400LVtMaHQ9Qhvp5IGUxJJ82OeSKq6rpt1q8s1pNO0dtLG0ZEZ6qykEH1ry7QfAemfCX4kOt2klxaT2jR2siksuTuzn3+UfnU3NYrQ0dd+E+n+M/h7aTDVhClszx3NoCAzo3UY9awPhp8MtP8B3FpD4ahjjL3KtJLJyCob5uPpTB4Rvm18TXk9xZRGZgwORvjJ4PpXs3ga08P6TeOkqvcW5TZ5h6knv9a8jHX9k7A/haOq8deHzp2kwxyWdtDFcJu8y043j1PvXhvjPQn8R6NKkJAubT97FxhiRXrer6pcm0t7O4LbIQxjD/eC9q841O9NlqJmQ43fw44r9J4cpung4LyP3Lhi9PDwXkefaP45nj0hsysLpB5box5Ujg1J8EpL3X/i7ZmOIvFBmaV+w+Ydaz/G/hr7PdS65pa5EpBurYDjJ/iUep716H+yZpSyahrmq25Db0VCexPp7Yr6XmaPrq7UKcmfQNvCPNldxuJOcmpYMoWyMqOgPQ1Ky7FYE53Dnio2c7NuPu8Cnc+XvzMrTKGZjn3HvUalm3AcfWpZ/9kAN60FwBnaACO1VsXHYrH5Awbg+oqIAvuKjn/aqw8e4gD5lpyqIwWBJx61SNUR7cJgduvvTBAqyeYM5+7halIKjIBx6U5fUcexqhkbxYLYPy4696akfmFsjvxU7sAOFJpD8u7AxQHMRSAq6jP8As04Iys2TuqQR+a2WG2pJFKt8uMe9AXIooQqsMnc3WnrGAxBak2NuVyeakhiLSszHAoAEj2qy53A+1OWAq2B196sgBlwDTlQn0/KgCNLcKCCxLdzSvCG2oOAKlSPD7mJK0gYLIx+9mggjitXByT8vpT44GErE/MB0zVgqCwIy3pTyvGBz9aA2IgH3e/rS+WW5OAR2qRVKluMH0NH3i3G2gdyIRMynOBhs8UIh2t0x6fnTiCitjmo4QSzZ7n5fbrQK7EK7Q3PFRKTlsjb3z1NTsgVWB5NQuMHHBHfHWpRonoV2VZFbcSDmoXI2kbssKsOqfMDkD1FQCJVDYO41QymdzxZYbRjpVGScRgsGOdwbHpVyeQlyBnj0qjMcK3AZquJoie6kVjb3cP7yCbcsgPVWHQ01dpJ2tuI61V05gYJYGHysCwBPQ1Wju/s1yBk7iPmJqm9DqgrI1iCEyo2+9JFMFk2kbhjqaRpA8LMj7lPFQQbjKoCbhkZobutBy91GnbsHcED7verRUANlvyp0MBRMlSuOhqtNOquw3Hj+GpOTfYfJOLcH5ufWue8R6/8AZoflYbm+Ube/Pel13WIbWNtz7SeAfX2rzXV9Va6vWVGPlq2cDvSt1Z6FGhJq7LOoahLqE7CQ5QAEN3zUltYtGC4ywOMe1QaZavLl5OB97Brdih2QnYccc07G8mo6DrC3aWJg65zxiu50CwFvEARjiud8P2O+PzW+YY4zXW2s29STzjvSe5xzbexaP7mByoy2KxHnZm3Z+bNTajfMkOFf73XHFZNvKXZmHKmpMVHTU3beUMisxFatqfNgxuIOOprBt/8AVYGR9a2LMF4eSeR2OKDKaNi3iDwqTjpVm3nKrjByap2p2w4wRgdDzVyB8cABvWsnueZURftivOSc9vatmxYFMKcnP8VYUUpDNgVrWbBRnOPpWU43R5OIhdHVWMpSIYPNb1nNmIZ4ZvWuRsJR1VmznBB6CugsJycZ+YYr5+tDc+YxNM3oGimLwTKr28qlWRuh9a+Q/HvwhstG+L2ovrfh1b7R50Nza6gjYAH3sYHRkJx7jHrX1a8rKmR09ayfGfhgeOfC1zpi3H2a7GHgmI+6wbIB9QduD7GvkM0y6OLoSi16HzmIw6qwaPkUvfJrUj28Udzp6TAFZG/eBN3+FdNrVpFptwbiC4jiWYBo7YsM49MVgXVhDpOpatoetaZfLfFvLN1CcAbc4P07j1rgvj38L77RLjRtY03XLjdFEHCyMcPnuSK/D6+A9lUdOelj8/xFGVCo4y6Hp0XjmN9NvNFjEVxLhXktZOOh6j1NV3tLVbDVJrG9vtGnvYVjuEhlIR/l649fpXlepaF498M+H7bULrwqbh7lRNDd29wJfMBHHTkVvfB34r6ZcSXHhjx3pF7YaoA06SshCqB0Ge4ryngZwvOL28zi5tS34Z0eKy09tIs9VnvCwZbi0uI8oVYckH1Fb3hrwLpM17DNa20Fhq8MW15EO1bnbwDj+96+tamhfGLw54Yurvbp0l41uN5e3i3/ACnjJ+veq6eOvDfiBRfWFvPYKWLxSSDbjLZAHpWUXLcGTXXg+8tNOl1m8s38lGwzqucDPB/z60niP4ezeJPDFzq2jXEH25wGngLYIAHUD1xRqHxg121WexgWz1e1liwYSQuQPf14qH4da3rXiS7abVdD/srTpFUQiBzllPynPuKcuZR5rko5hPBtl400+00nUggngwACNzFuzY7V5rf/AAS8XeBdR1LV7DUrrULVHYxoEO6M+mO4Hb1r6Js5dK+F3jXUbm+I1VZYVCSBcsgPzBR7g1teLvjD4f01LCVra4a2vTtdvLx5eex9q1pYupTvDl0ZpofL+iWWo+PNJaPxFDcaHNp6M63sJx9oU9cj1r1v4L+KPCfgzwbc22k6rLPbhma7sr19xDHqQD2rf0nwdpfxPuJNOtr42CYZ45FGCM+oqrqXw08N/DC0l03XLWLU76RG/wBJhXbK8ZyASfWlOuq0XBq3kP2crc/Q59PAt1q0mp6taajZPol2hnSGBcNtb07YFcD4j+Duo6rbWMVprOdNnkaO7+zRgyxKVYKR6qGwPpXqfh74MNomgadc6Vrd3P4a1JfNjsZly9uW6gH+76jtWZ4B8B6/oOoeMr6C5jnijj2R2shyjKMkH2NOFdUJPke2xlrszwPTvFd1ptrqdkbVJUZtgJGCvritOwvtLv8ARoNJZ3t5lZZY2x/EM8fSqmt+H9U+xyavHbLLauQ0hQ/MjHvjvXIJ8SvC2l6ysV5c7MKy5xja/oa/f+h9hH3jr7Se3acFgGAkCNgdanttKRbq9WEM6jOxgOlct4W+I3hC41OVG1JDHu3MD1X6GvZPAtvaa3Zajd6TPFcWQ7tgEn1pJFv3Vc4i4017Gxhu54mhZm2BgOD9ayfH2iS3vhCEqBcQo25dn3ga9Vv7S31bT5dJkJE2d6lO30p/gf4epd6ZJFeXAMquVjjYcMPenqTzHjPwrbVPD0cgjV4ftK/MknRj2zXYeK9Gi8aWcF7aM2lajb5V/Kf5ZVx0IrofEfhxtK1SApsiRZfLkQ9APWm2PhqVFu3iUvJGfMAB4PPpTKT5jD+G8Nrp+s/Z9Sna4+zFSZM8k9xXd634ltdK0DUJLJ3v9Njk3n5fmQHtisPwzpkNzq/2iOBWjlfe2R1I+8PrmtCEeTrOvWJgxZzxK6g88jn+lQM0PC2s2xktLu2z5e4OBjB+brmrVpcW8XxIfzgZIJHLCJj0UjtWdoWnh7MXEC/6OTsyBxkGtO/sov8AhObaRQBEsKkv3B71SAvvolvBcXjqiyQSuzDI6HdUWtwj7ZptvFKoWYEYJ+7itJ54Uia3kXJMzEOD27VX17SYTZJfxRBpIJUTZnnDMMn8qdmUiZLibT1Ac72j+YFvxxXlXijxV4og8RS6yNNivdNafDQf8827EflXuuqw297DN5cYjJCqD3AxXmmuXsulXjW11AtxZMPlIHJOW61mkapnFa3+1pe6vqtvo/ijwO9h5bKI7u3+ZXXOASa9q8MeELL4meEbqGzvX0Oedl+y3I5YH1IrzzVPCuh+Jo4buAvC6L5UkD/dx2Ir2T4E+DLtbQNZ6hDEtvMu2CUZEij3rzsTJRT5ik+hyfiXStW8OS2+m6vfLqF9ZwrE1yox5uOhNcNrqh1UhRgnO71r1H4po8/jDVTKAWBVRtPFeZTsZ0MWOV42mv07JnbCwXkfueRe7h4ehzFxdeSpPVQea9l/Z00Ky0vwrqGqWkYjF5NuKr90sD1rwvxCZ7OOUJtxIQqg+pOBX1R8OfDI8KeANKslYOWjErZ7lhk17ieh6+Oq2p8t9zadFGCDwecVVYbdxOOatTrlVZTtPfFVWj8wgHjb1x3oR48HoQMobd05pvksPl2gj2qcwbOp4GKaybW3ZO3HFaI6IfCV5PlPTleKTIYMcYI7VIoLFt3P1p3lDDHv6VSNEJ1GB19aheLezbSRt6VZVeGB4FEibdp+6fWqGRldoy3IXpQyCRs9BU4AZWB5NMEYVm3fpQQRohxjqPehozvxneue9SsM7lAyPenbMnjilcNyIRln64HtUqqAcknPpUqwYOeKcsYY4PHPakFxFQKuBwT2p8QJbI6D1pWg8xlckgr0pWQttXaeDyaE7hceWKuARgLyCO9IkQ3sSAM+lIE+Zs5I9KcqHOAcNmncfQFbado/E0/3z1pPJxux+NAjOeue9JE3HFhnk9aDlW68etI0eN2Kaylh1qhitzwvO6kClW44FIjGNmBGMdKGJYqMkjvQL3hrZ3N0NV3Y7m6Z9asMuNxxk+lQiJJi2eDUo0jsQMFB+ZiM+lU5p0iLbeKtmHkjPPSqs8IVSMZxVFpooXEwAEivy1Zsk6b235AHPFW7rZkpyrLzgdKyZ5xllA4x1NVsaQXMNN6IZWIPygDim67KqG3vFI8qVcNxwpqlIBIGK4P0pSq3ug3NhM3zbN6N3BFNanfGLNK0uPOtVZWBUdOauS69a6FYPeXOBGgycdSa800fxNLbN9nBzg4bJ6034h37Hw1OWkKtjdtz+VFzT2XPoet+E/iXo/ja0aS0k2MuVKPxyO9VNU1JYHlkQjfjcM814B+z/MySasWlJXIZQfVuor0nW9VMMb4OM9KL3QQwigzL8Ra4LyYxFgdpx9T61BpFkbidmZcYHGR1qrotk2rahkgAdcmvQrLRUt7dWXG7HJoOyT5VyxMa2gWLr+GKvW8fmzBB91utQXSn7QPlGwcEVtaJbeXF5jAEnjmqaZxTTZsWsMdtFs4UD07U+aZ7QsNxIbqfaqizFlbdjI5JNYmqazITIgP3fl4PWptcz5Wy1qV/5k/lKxIY7SRVnTwVVYzgN6isGykYvk/MN33q2bRfn3k8ngVBMkkbdoS4ZW4Ga1ID8ud2B6CsKKVtrFs4x0BrYspR9m684/OpZyyRsWsu1G+YseOaswsEUZO3dWfZ4MKlTww4HpWjCiyBSRkr8uKGefUNCEthea0bT5Wbk49c1lRMcE9BWhb4ZdpPy1lJHmVY3N6zkfyhjALVuadMFjHPBO3NcvYuYl25yPWtyxlzESvGP4a8utC58/XhudEsvmRMuTXD/EPx8PAPhm91ifIW2+bYDgk52jmuwtJhtwa8l/a40GTUfgX4imgRneKHzCF64DDJ/LNedTjFzUJ7NnBg6dOdeNKrs3Y4X44+LbbXvhhpfj+yka2hmCrdSRDcVyWAJ+leV3fi7W7/AMK6dbtaLf2zMY5ZpT1jH3StSfs4a9aeL/hL4u8H6mxubJITNFCxJ4wWwPxHSuL8C/GbT7zTr2C4sk/s6Oc2y27HDxckfXFfmPFWWRo1eaC3PmeKsq+qVG1tfQ9s1bxPqej+BtKjCSXEVuVSOGLkqPaquk+JtGudetNT1GwB823MD+fHggHpnPpXJT/HvSPD8VrZW9u2oFCFREG4g1Pf/ECPxxd2qy+HrhYDuSZtm1l/CvyWVGrJtPQ/Mkb154R0vw5raapHfRJaycxSjBRgT9w+2a1rHwyni2G5tke3+zs4KmFQGjPTp6V5n4/vvh1/wga6BBr93aXVtMJJ48ln27t34cisHSfjVYwa1p50q++zrFB5JnYYaQf3mHenPB1VBOBVz33wr8OvD9vDqllcqlnqsQbZOWzubqG9u351CdG8S6d4cXVtD1aynuY2xLbSDKLzjn0rwvxN8Z59J1Ia3LYu8ZCpeyROdswBwGC9iBmvWl0y21/wNb+IPBmuLdWl+nmT25fLDB3EEdjWU8PWcFJx2DyMvxXd6/4qtU0HVtIgsvEBU3NncQtgOynBXPcGt0eE/Euu+DtPfW9EWGdAVZ0GQQvAyPwqTTfEEen6lpWpXsK6jFHblI5m6xHkED6NmsLxf8WfG/g3SbCGzH2i3urt9jbNwVTyq/Ss072T0ZWiDwZrcSzt4dtFaLV5lIgulO3GOoz6iofHVj8TbMpK0NtqsK4jmmlIMkcY75rDXXdO8RaRJ4hsLhNE8UaTIzXdtMNpPqwHoaj8NeKU+K8ep+H9a8ef2DeSJvtJFcKLhe65+uK7cPhY1J3sRzy5eUseCvGXifSNevdGnmuf7KMfnW8sab4l/vLn+HNdzpHim58ONLerCLy2uV3zw45dOf1rhPgn8T9O8B6tP4P19pby3iJg+3umVbk8g+la1n4xs/8AhJb7S5XRDaytHDKD8jqeVJrixeEjvASPPY1lTY1qG+yzBTGP4WU9K8P+Nvw3XRPEzXUdrDNbaniZIwBujbkMPxrvtb8X6zpml/YIGQQ2Z2xOvDAVwmpXt9q2qW+oXc5uRGygxyHjA9K/fkfYQ904CLw1punefF/ZmLhv7o5/Cvoz9m6009NPvLK+jntk8nO1Tzmua8RW2katdadqmkx+XOq+XcQsejeorsfAHh3XBLJq9nNAkKq2+OXqy+lCG9jrfGWgxaLe6VrOm3MjW7nynhc8gjvVKy+IN7oNzND5EckRbesvcVTn1i51W8ktp7d4XhYOqAfIR9au2Xw/1bXQ09qIpImyDGTgr7A1SM0RXWpnxFYtebjeCSUlwo+6R3x6Vs+DpX1S/tzZkM1xuhTccZJ45rnPD/hXxV4Ssr29fTJP3UjZKjcoGfT0qfR9Y/4kp1G3/czLcqy+XwVIPOPTmkM6LQ/Dmqabfz6TIscN9DNLIkZbBYls8H8q1fha0Fz48SLVEjlgdSrpIe/Q1h3d/feKL5b1mK3yjejJwTgU3wXDpt7dRS+fLFqLStGwf5drbucexoLTfQ09KmXRrvXdCO5YorhpoT22licVcu72K4P2pYfMcLtYjqa1vC/wu1TWNZub3UNQiisnLKHj5fPbdWbP4M13wfpWoxansuQbnZZ3MPVk96SbLVySKzEqIVZVB+Yoxwyn2rbspbR7Fw2WmUruzz0rBs4LfUHjlvbW5E0Y2MIwQD710NnpUVndPtBWOQblDVavYq5rxgDWbRbiIrbzxlgMcNiuQ+I2mW/h7V4ZTbyXluZgGVeTgtXdyTSXunwKUPm2e7Y47rXP6lejVXiuDGWxwVx0xSUXclMxF0zT7m9n+ywMEU4jVlxkZNdfqHgbXfDOn2Gv+E76Q3BTFxp7nKEdyPesu3CNe2ok2ozsFBPU16dFq8MCRQvGxaP+JTgV89mjdOUI92i6UnKpFHieqXtzqN49zdqUnk5kRv4T3rjtdR4d08PLDqPWu48XEz67dyR4ETM3FcveqscZ3kYHUdq/XMthy4aC8j92yv3MPH0MvwP4eh8ceL9PiZPMjtnWaWM9CV6V9S3LLsSNRsSNQqqK80+Bfg+306C+10jLXIVYyewHpXoVxN++HGR1616v2R4ip7WXoQSLuDADAqqUPyhfvetaEoAX5fmUetVFR1PJBb1q4igVfl2tuzjFSAKyKMcjt6VLLGynO3cB71Eud2D/ABcmtonXHYiKI7bmyT0pAgYsuMbenvTirbmzjHahI3IYsuAO4qxrQZtwccU8LuXD8iklAYZXg+lS7Ay4JyCO1BfMNMQQs6nJz3pBGC2QKGDL8pORToi2W54oM+bQVolXhj7YFKUXICjr61JG24MQoLDpS7PMYcFSKi5HMKi5LA09YlAPPA70bSBgnn+9T44flyDz6VJPN3GK+1toHf71S4HY9aFRRuB5OepoQFE+YA5PFBN0NQbmwMY9acYxuU+lLEgKsAvPapGjBK8kY64oFzkQxtYZ49aYQqKBuyfUVKsJUY5x605bdRtXH6VSsNSRCxKoBjmoeQG5wKstEctnlfSka2Z4wh6GquUpKKIVIlBOeB3pV+X5eoqRYBGjKeG+XkUxoiBtxjsSKSKU0yPcBuI6jtSLH91iMGjaYmYjLEbR0odvTjjmqLUxDBubINUZl2s3ce9Wo7rcG9R196klhjmtgxID57UFJ6nN3MOWYMuPRq5zU7dn37FPyjn3rsLmMMdrdKyigjdw+DxQdtI8f1HxfJoEjvcRuLcE5wOgrW0bxVZaxElxZy+YjAHBPat/XtIstUjnSaNCjA5yK8O1vRrv4e3yzWTM9iTkL/CBnlfpSfunqQVzoPEqrp+tlkygdgwUdOapeNbuS68NzSyOWVUUH3qDVNYj8UaQs9u3l3UW07e5xWfr+oG+8HMi8kHBANTzHTTtHYs/BCTZa3Tsfmkk2j8K7zxHdjb5eQWBFcL8L7Z7aG3iEYVyWdiPStvWr0XWtiFDk5wSD1rVM3k+p3Hg+ySWJVXhwOT611eo3q2dmqEbMLjIrnvCsLWtojEhie9VfEmqSTM0KHcq849TVrbQ4pasv2EratdFACN3c/U10rskCiNQVCDFY3hqEW8XnyqQXAK57VW1vxAmnJK4YMT90elN36mfK3oTavq6wW8gSQBvuketc7BcG6w/IPtWA+rSapct2B6EV1Og6ayFSwypGagcko6G3pUP7lcjj0rVA8tARztpsUAgiU5GPSo3lDHGCqg8Y70vtHHPU0bcrMm4npxWvYhVTZnJXoTWJaKAqgDr1rWtgPIZ92GA6ipMJo2rE/Jkkc1o2zgKw/iNY9jKGtVLEKT1WtS1Od2MYrNnnyW5ehYGPB6+hq1DKeBg81SEZcYB5q7C2FXONwqWcE1zGlbu/X9a2LS42rgHDdawLeQ7fmwD/OtO2Ykc8A+tc1SN0ePWgdPbzEqrBcmrWq6dD4i0e6064VZIZYmjdHGQ2aybGbarAsDnpW5pkpjlQk4Utk4/GvErRa95Hz1aHLLnW8dj8+v2edOuPh58SfG3h66Ri+lNLEwbqU+Yq34gj864TwV4b8M/D7xjrniLxHNJqmi3zujjZ8kTFiQDjoVyefavp74seALjwf8AGXxZ4p05oyuq6QGEDcF5I1KsAe5I2/lXxXaa+17Z6tq+j6j9mAmdL7Sb5A6M2SD16V8dxFV9ryvyOLinGRxWHptb2Vz2+7+C/wDwk2gTeI/htqVve2EbGZvtHLIvXg+oqzYa5r0Wl29xq19apNKMGa0PPHHNcB8NPHPiHwZo+bbTb6y0q6lBkexQmL5jtyPb2r0u8uvDnhWWG21id7G5urZrm3+2QlY3DZyc9jX5c4Rle6Px5K1zwzx94aePxRc3/h68/tFJ4lN6ZlJMY7n3rnfFXw28S+FtXtTazQz3IQTruGAUIznPce1e16Lq+n/2gv8AYWoaZd6rKWCWJcbZx3X69gKjHx+0mTVrrw/8TPDy6BNaIotbiCM4CH7yknp7V2U4yX2QS1MnwJp1rrfhl7fUdSttSa7Ab7KCBIkoPzKP9k4PFcx4m1vxH8AvGFvd6GpXw3fEeXby52hwvzKR2JrL8TJ8P9KvYotJ1C80bzpWltLuQnH94Nn61r6V8YF8QeFDp3ieyt9XvtNl3w3L8rPGOuf9oDp61Kppe9a6fcVmeoeA/i7c+KtHjspNLh0+zk3SLK5BKszbmH0NepD4geEjoMFhq2uW2n3VmQzGTBG5eh96890Pwj4R8S+BX8SeEYjqdoGCzwRSHdbuF+ZNv16Gs3w/4a8M65qt/Z+JdKQWN9brJaTyttZJB95c9sivl69CMsRyzVkFmdI+veD3tr3UNT1DS9SgvP3avC43OpOMEDmsbSPgr8P9V0OSWxguJZYboSpLknYG6qPaq3jD9nj4fWut6Xf6eb/T7LUQscZgJeGOYdCQOzYr0vRfEXgvwJ4kXwzpWowyPLaR+bbM3zCcdSM+vpSrWpvloSduordzH8aeGfC9noqW8Nu0V5ZR5SWTglSO/rXHaF4a0TWp4L0aj9lviNoWRhsmG3oc/wA66D4yaVeeJtTsNS0TUopFtgq32mSjDMgOCwPfitPxb4O+G914Gsb5ZpCIyMPASGiOefwrijDltJybuET57+Immz2HiPVoEYPZ5DxSj+Jff3rlrbRtU1FGazsJr1QvzLAudvv9a9f8VvBrPhjVkMKrMIlZZgPnBHOfpTPAfjWy8NixsJ4BDFfxANdIv+rb/aPpX7zsfYxfc8usdPvLGSI6ja3Gm7z8hnQruPpmvSvBvi1NPK6TJHI81zIDG4GRn0NXviF4jTUdGbSmeK8AlDxzDGVweCKv6H4L1bw14j8O6gIYbjSbqICV5OsZI6imgbujsdRvL3SfDOpG30T+07lYiSABuHHavMPgv8c5tQkm0TVLWTT7mScpC/PzenHYivbQLgX4lgnDxM21gD8p+teVX1tY6B4sl1W1to454pGcfIPvZ6072Jtoe0/DfW777bfxXLieylO1hKMqa8jjidrjXYYbNbeH7c4VD0J9vaq958Z9Sm0rUYZVtrK4Q7wI/lZ1HPHvXf8AhXToNc0e01rGLW5Cl0bqWAG6gRlJ4Y1+xvtPlsrYXc0MXmlYuhVuuaqi0v4r25mutMkspYGV0LLgSc87a9K0cLB4kFykk0Kwr5csQbC7COmKq+NU/tjwPK9jOYb2znbyyRuDAtyv0oLi7Gv4W8SW2sWBsfN+zXRZZfLc4HTnFT+O7uaRLGyyGtg3mGQNnJFcX4fSw8Q2Fnezlbe/slMUq52lj610djoc+pWI+zNGUVmCiSTtQtC4ksty6DZa2xvHlX92sS8sai0C/vNYtLm01LSbnTbiM7Q9xGQceoNdv8LPCN0NGvp54s6lp5Ygg8AHlcVq2Iu/GOlzNczLAyttMhXBAGeK3ik9UQ9jh7QeVbspk/eKdjYPB9KdoFgFu5WkQGIhvl7d8V1h+HqW0UipqsbyllPzDjb6VHcaNNo2p2lk8kTw3f7tJI+mT2NXCxHNocPqWiRX/iCxaPKeRmTanc11EcMmoG5VGWNkBb5+OR6V6BaeE9M8O3cpkjElzjaWPb6V4Rpg8VWfjTxRbahd2tzpqSeZbwE7ZokPceq14mOoqtVpx80deGi6laCj3Oc1WQi4kDMC+Wyap6doE/ijUE063A+fmR+yirGtsr+YVUtITgBRzmvUPh14cj8OaFHdzxf6dcLk7v4V9K/WMJDkpRiux+3UJulQiludDZafBoejW1jBhUhQAbRjNZhlJlywytWbm7aQseg9+apSt5g6Yb1rsSchqMmXo/mTOcLTN4UYzk9PwqvDdbF2g5xQbg/KDjJraCsjppxZI37w5PHvUZUsGUHBPemtIQMA5OBxShPlzux9eapaG8UNkQKqhjk+1Jvbey01+jAkAZ6ipZXUJwMtTuXsiMYZuBuqWX72F+UY7UigbPlwe3pTpk2RKAc+wPSmYaibBuGc4789an8tSV5wp7CoVbPVSNv61YCKE45FSSwUFDtBwPapSqlu5b1qOGInduOKtop3NkAjd/D6Vk3YV0QRxh5Dn7tTNFsVtucelSqEPQYz607y2fhTg0N+Zk5EAj3jbtwMd6eIeVXHWrMaF+GwuPapTAMZH45pX6XIcimtt5YbaPzqSKDa25jk+npVorg7eMdqCiqeevrT1M/aFfyx0xSrAzMxPHpUiEfWiS5EZxtYn0Wi7Fdld4N03QinNE2egqNr9w+Qh4XuO9V31V15CFh6mqNEpNFoWoYM3fHFKke7qD6dazX1/DKGiwfbk1XuPEwiUFUOAOmKtFKMzbSwHTGT97imnRxMMEdR0rn28eIo3fdA6D1qhN8ZrLTX/fwOw+6DGOQfWh3B06sVzI6K48OyIr7DgHtXO3NnqdsScAx9RjqK6Dw/8Q9K8UWgktZcMSQQ3Y1deRWLcqy/rRG8lqXTnNO00cSbhmXbIDkDkGsLUbvAfafm9c12mpabFKWYA7x79q5HW9O8mMGNQBjgjvWlrHtUXdHK3kpePDNt9cd657xBp8Gp2RhkHyldwz2NamqytFCqsp3jBJJ6ViXNyJEYk/Ko4BrOXY9SOx4/qok8HanvUlrZ+C3YGqD6ss0zwHMcE+ACD0avQPFNja6rYPCyLlRnPoa8fu0ls99rICDG3yyd64ZTaehtB8p6v4dvG0qBlLf8stu8dTU/hWE6hrRlzuVW+9jpXGJqLx2aZfLlAM5616R8O7b+zdEmu7kiMDB3exrojO6N2+ZHcXVz/ZNictuCjg5xXO6FdtrGpqobIySc+lea+N/iXPc3j2dmGdAcALzuJ+6DXfeA7GXw7oovNQbdcXMeVXONo711Jk8h3eratFbQNGZdscAIZvQe1eV6h4ofxDfslkrrCDgbuprI8U+MJ9SunsbWU+UGyxXkt6rXXeAPDsbSpPImNzD5W7UX5gcVFXNzwtoIdY2mxwBk4rsLaIQuq4AVeB9KSUJp8TBMJHhcCsm48QfvCq4Zh8uRRc4pu+50E020ZBLKPemCUMGPJrJhuGlUns3rVuL5pNpyAOtSc73Ne3l2L0Yg+la1kxMbAZxnoDWNbuEADcAcAetalrIsaMAMepoMJGxZvuswQgyDtIrTtM/Kc/L6Vi6ZKZEkI+7WlbzMqsBgD0zUnHNGlE7RuTn5fSr0cnyNz3rLjbzEyT+Vadrjy+MD60HBUjYth9qKxByD0Hatm1l8xcBsGsYTMQBwW9RV23cqitkEn0rnkro8urG6N+33RhScbh3FbllcAAMxJ4rm7OR2jxW1azrs29G9q8mtE8HEU7o8P/br8TT/AA/+ENt4zsYEubrS72Pcki5V1c4ZW9jnH418teE/D3w8+IvgDXPGOlX9kuo6hE1zcaIhIeKZdzOjDt3wR1zX6MeJ/COkfEDwxc6PrdnFf6e+2RoJRlSVbcOPqtfN2ofs7+DdI8Z3PirSNOh02yksmS5S0ARSwP3tvYj9e9fk/EmPpYJxVW+ux8Nm6cqcYvofLfg7436b4J8OXL6QZLjw5eIfO0XUkL/ZZhzuhf0yOR2r0PQ9Si/a18D22o6jfDQb3QbsRtYogJkgXBw2eeR3qz8Wvh14c1L4GeINQ8M2Xm6lCRIuxQSfm+Y7exxU37Pt6njXwH4e8UjS1S90N5NP1eOzGGlg2/KZU7+ufrXxSxlKdB149/uPiJU7ux578YfgX4Z1PxTpcPgWEaZqCRCSWaKUrucdWz2Oa821Ia/oeuT6Z4+srjXLO+t1i+343vEB8qMGHoK+vfHfhzw1f266rpOpPp3lwmRnTjKdSPXiuE8PfE3SfC13q7XdmvjDR1tEbz7ZleRSGyQQenSt8NjfbQutUR7JniUmg6d4d0+x0LWbA3kl0ol0q8u0yXVjgAHuCevpgV1nxP8Ahbong7wrputXQitobm3HmLaEsI5AvIPsTnrXVeHvir4S+I9tdWWraYtxp+mH7fZyx4+0WY3YIX04I9s13ngjwRoPiHQtb1TwvHNrvh+eHdcx3Z8zHYgr2IHJFc1TEulL3kzJxd7Hzz8D/Fs3wt8Vrf6X/p2harEIL3TwxUEn7rqD/F713Xjm98H+L/E9paazdav4d0wYO8Jxn/eHT61keL/DfhfRdZgkstftRHqI8zT7VDnypFHzRnHIIOODVLQ/iLZtby2vi6wcWsgaGWbO/YD8uR+FTVjOpUjVcf8AMhqR9M/Dq40bwJolx4MuLv7ZoBj8+x1W8lVnTPPU9RUWu+EPBdh4qGvXOhpq7rab5J7cbmYkZV0x3r5s+Hvwz0mfUdTOpeKZtR0JbctpwuJtmFPOME9QOMCu3s/jhY/D2y0/QNF1GOe9wY7aa7BkjG3OFPtniuXF0akH+61v5feFz1G78WWfi2y8O29voFxpl0UlX7TJHyyn5Qrcc8Vl/wBn6d4ftknaeHVLS2nb7bYRDEka44O09+PpVfR/ib8Rfi5oLtpFppOma3pxZGMQ3Lle6j34rDi8ceIvinpB0TxH4BfTfFbTG1Gt2Q8uC5K7l+bHTI/+tXkQp1YxlJtLle36oo5PWNQ0ix028W0uZJJXbymjYZzlexrh4LeeWMY2sI1wCTXO20OrvYD7NKbq1mRZT/f/ABNXNLv5DYzo5ZSmOSetfuR9dBWNOytbi+iknQMfLJDAdxXY+EvidJp13Dp+rTSXGjEqpV+WhPt7VyXhm/lW5eEN5QkXbk9xWza6FaG6njuHVz95s96pFHr+n6Hd6ql5qPhrV4J7LeCwaTmP6iuDvJblNVuLbVRHJKZMeZD93HqKo6Fp7eHbu4SDzreO4AOFYhWFa1/PDbaRcO6AsgBVmGWpmaOJ1jwFqVzeC4iiaSAyDbMmeB6H1r1jwz46bwbDpfhvUbd5re6kIt2QfNHIduRnupr0/wAH3trqXgyzmjSEqsYyjqN2cVLqeiw6xCLc2cIuods0Eu3DKcdjSsSMv/P1K+muVD2rtCIpLdwFYejCuQ8V6vc+HfDNpoNvkvfzfJddWjO7kmutTRNV1Zkmkz5ilVJU/wBa4PxfpmpaZ40ksJIz5cQSWJnGRluuD+VVcqJzH/CKTzatJO+ruHceW6IMYP8AeqhrvhzX/A9hG91c3E9g5Pl3MchyV9CBXWS+GfEmra49vb2QWOZhm66Kn1r1XTPhlFpnhFbfW5/7SuUbeHD8A/SsyrpHzt4d1b4jf2zBqHhyLXJ45BsWaInynX0fPavrTwr4k1VfC1ra6zphtNVIBuCgwsjHqwFVNLu7ix01I7KU2sUR42ADA9asvc3F55czSNOyHl2+8RW1O6C6a0NxFaU7UByeAKWaBZZNP85Wa4jlWSNT1JBqKKWYsjQnEp5Ga0Z7uS3utOlvkEYX5g+P9qtkY7I2dc16ys7iSW+LrOoVhHtzkd68q+JOq+G/Ec9lq9rpc9vqUcZgN3GcI6nqGHfFd/qgj1rxHdyJKs0S25O7tjHpXkdzi8s2hjcNGzEKVPHUisIU5VcVCNtFqe7k1F1MRHyKXgnw7/aWoSXcq77eJtwZq769vC3CHagxhapWAj0TR0to8DOGZh61BNdKw5b5hyDX6bRUuU/XKd2iy7gDk9qpzSkpxzUMk5b5ev401pW24Xrx1rrgrHZTiOWVo3G4HGO1SrPuPTjFVfNXb97kdRR5zocYxjnj0qzdKxcSYlmxjPoKmWTdGw5z2qiMbdyttakEpTac4HrRYaRdBLLuOSfSn5x0znNQRTFhk8qOnvTjMAqsBQWTjG3Pc0becZ4J6VFFLu5PWpVK7iSPmXoaDF3LJhUqu7dU6oFAXPHaq0c3muAD09atKRjOB8vesXojBsk3AtkDgdqsRofmOOKihy25sYJq0h52hvm61NjFsQNuGdv6VMsR3kjhaUKSWGc/SpTnbgHLe9Z20MnLsA64yCRQVHQ0bkQ4HWgkK1UZ6jWDK6jG4d6YwLnkY7U9ZiNx4HvQ8o343fNVFLQrOjI647Gh153EAtUjOMkdPTNMYjdVLXYtEEoXkfnVVoiSxyGBPFXXA+b0btVcp5YyWGfSmjdbGXc2xh+VRzg/Ssy8tyYmCnDMpAPpXSO4MTbvujtWbdQKVyCCG4x6dauLudEWcbeWTgAkfMvcVyeq6N9qDAIWzx6V6PPbnawBwPQ1mPaDbh8M3vVHZCVkec6J4c1fQ932JTJltwReK6208ZarZXuL5WhIGCrDk1t27urfJJt28gCr99pVvqsXmTr+8x1oNL8xnWvjQXysr5LH1qW4uBNDhiGUnIGaxbnQ47WRdgbA7g9KgErQEjB2qOMnmrOunFLYqa5pwvkm8tN7bOVBxg+tea68X0MAS7grHaGHf616kbz7MzuQWLLgD1rO1DSLLxDp8kU6pubgg9QfUVk9UdkfhPIZZ1vYXZHBYAMwB5rzrxlp728Lzn7yAMR610XxE8Naj4Fu5dR0+Z7i0Jw6AZ2j1rlJPF9vq9ky3XzSMu0t3rzarsMj0NpNetrdIG/eBgpHcD1rvvid4ubwl4ctdPtXHmSoqnHWvOfA2qQ6H4lcFwIplwjHsa3NK0qX4mfEdFvBs06zO6RieCoPArOFTSyHGXY3Pgl8PJbwy+I9b3JaJ+8iSUcyN61p+P8A4jb0mtrP58qFjC8ADNavxP8AH6afZ/2Xp+2GGFdqrEcD/drzLwlpcmtai17eSFo1IIz39K61U0sdqdonafDXwk1yyaheP8x+Zeep716YutLowKRJgDmuGOspp1sY7XC46e1Q217d30h8yQ4Yg4HetVNvQ5Zyuzr5fE9xeyMu9uu0Z71e0lC7MzsM9RurF060GAz8mugs4eFbAC/dyetbrVGDNW0dl3dlq9G28jJP4VQtgoXBOauQOEKjg/ShHO1c1bP5ctu3Mv3S3atKzkaaNixOG+U5Hf1rFhLMflyDxWjaXRKqCNpB5ANMxaex0GnyBbcYGTjdg1oxYBVj8uevFYdpM3JZgVzWrayNcLtUjA9almMkalu+F2/wnsa0bb5NqLk56n0rItpBgqeqitCB26A5DelBwVEakYCqrDqP4avwOMknhfpWfC2B0FWI5SxZc89qzZ5tSJuWrCNgozkjr+NbFo6bsfxVz9q7OMk8gVs2T7lD4xmvPrR0PErR0Z0FpIfJmUkj92W3A+xr4o1r45TeBPifeaEqTeKNEvUdprGAYliJY7se3tX2nZxCS1ni3FWkjdA3cZBr5N8O/CXw54O8Wx+IUlnudYW6lS6hvBuDjceR6V+N8XUKNSEXUVz8/wA50pm38PfiB8Mdc8vTbO2uNIvZN0ctrdgoHJ6hu3Nc3P4Q179nzxbPrfgrQ5NT0PUAYr6yI3kgnIYfQ+vatj4jfAq1124vNS0fUItOS8KvCXTPkv3JP1rr/AHiHxF4V8My6N4ruo9TlSPEF9AvDccA1+Oa0oyjT1j2PiYztuYni34X+Hfit4V0vVNWlvPBuptE0cUUD7Y2c9Cw718qeEfhH4t+HPxTs55rKSfwxJM1tfsBwyE/M230PrX1D4m8daclpajWlc2ySKq9iD61av8ATNC8fPp+m2+rz6ZP5WYpo2yGU9mHQ1yYTNK+Ffs1HR6a9BuSPnXxF8IvCo1W41zS5JvDU6qQ4t8mKeLBJDL9VU/hXf8A7IHjPRtIsvEFg9hc6WJiWt9RQnyruLbySPUHPPpn0r07/hW7eF721kuZoNasLdQHUJyT0G4dMdfzrC8MeI/D/inU73QI9DbRJ9NZmjjVNv3j82O2Du/WuyWPrVIShPWWlnfZHO9+YofE/wDZ2+H2vfD7xDr2ltb2etWkTX1nqkcm7E4G7JHTJ2jNfIWlfDDxT8RvCNnrreK7FUkOyax8siRcHBxjjkV9waranQ/D+pWFhpq3cLjM9nIMCVTwQPwrn/BPgTwDqVrcWFpZy6PKqrMqI2TG3cY+te/hcydGlyy9592TfsfJmrfDOHVba38Gx6w0sFhMJoroZWWBW/1in1Fe4+ENCsPg94UjsbjQx460WGT7TY3sEaveW5PUHI+ZTzj0rV03wHaaDqWr3OpXUFzqDzMqfLhpIexx617H4M8L+AIbOPWLS6e2gaHY9tJKfkk/ix9a4sTm7nHlvdX2JV2rHmc3hFLrUD4y8BaxceEdVuo1drG4X/RpeOVdOxrUvLnXY/CM93BqEOmeKbSVZZ4V+aG652h4yehB5/P1rS8UWK3mmTSaQ32wrMP3QOGC55PvXmGrnW9NiVr0+SqliNx4ZfSvIlUqVkk9uhCR5foHhPVJPDc8+lyxF3hysTH7oPYV0ei/DnTtU8J28F3fGz1gorPtHy5HZqueGrHTgrxaHqC3YiG5kB+dF+netOx066kuZ5VA5GV3HGDX9An1UZOxgf8ACtorea2hi1GOWV5Au/oB9a1fEHhS+8HywT3EK3gchS0Y3AirEdndRRvm33uzblIPeuz0H+3X0SIXESbVPScA7aIu5SdzO8Hxf8LM1f8AscRjTWgi+Z5VxgdiBXK6tpF/YeLLjwzcWxu5xIEVo/4lP3Sa6LxtryQ+P9C1bTbnyJYIVhu0tlwrAHvitT4a6zFqXxLvp7u4jkvbtCttM/O7HIHtVpEHI+MPilrPwT8KX0N34Mvb2Jk8q3mjH3H7E47Vydx+2Fr958P01K+0RbW7JMIEZ+Yj7ufrivoTxV/bGpWdzbakVaBiYsMgZSK+Sfib+zz4t8Q6rYR+E7jzvNlZnhmOI0GOCPeguFupT0P9sLxnpLxWix742Pys55C7s4NbPjb9qnWtQvY726jczxIoRFGQT9ayLr9iP4rafp51OK7sNTlRWaW0jYFkKr0Hua8iu/AnxGs7SY3vhbUBHGCxZYy2MduKWpooI+9Pht+0JD8Q/Az3klkbDVbWMLcwjjfjowr1HQtYg1y1tjHdRmedf9U0nJ9sV+Znwn1vxtFrsFvJo2qRW0zeVLJ5DBQvp0r0u+l8WWHi9dPXVrnTFQeZbMQVyw+Yc/XtU6ofIj9JtP8AD9tNpLRPdQW0+MGOYhTj2qabS9M0fRRHNcxiFiFMqNkoScZ4r4Y0zXPiN8UdLmvtRuZnmsi0BitfkL+jYrT8JaD8ctFhs20qN7uO5lMUkV+d8Yz90k1aZm4cqufdNn4dAKzRyxzRxKT5iNnIqHxWFn0EgYMin5Oa898AaJ8QNE062uPEsUMEkkGLgWsmYw3qBWs1+10W8y6VUUnCk4zXVHYzIY9Zg8O3qm4IQ3kDRLk4zxXnXgHSP7Ls5IHlkmiW4kIdyc4Lsf61a+KOnQeLJ9Fazu/KuLB2dgrZ3A5GK07K6ZNOUOAsuMOfU+terl1Pmq8z6H2uQUrycy5czr5eByM9DWZLIGVuaqXF27tuVsKOvvVRrtgG2tuBr7mmrI/TaUdDTS4ABA5A71IboSBSrYrDNyQjEMdzdeamSV2hUZ+arR1qOhpxsFdm+8zd6ka4VQScgn5QB6VkLOwVQpww6+/NTpcb+GOW9aqxSRqCXauCct6inZZ1wxyFrPWQj5AcGpYpTGGGdxFAzSVg2F5XbQJNpyORVTe0iMd3PvTxIFGC2W9aCGXUmDZ7VZZwSoB561nq42epPc1LG43Z6Y9Kl7Gcti+SEkGP4qtQEHcD930rOjkDMT/EO9WI5gWypqNznkbEJDHrjFWFZUbI+992syK4JLAgVKspYMAQDnrUGLizUMwqPzgzNmqH2jazbiCFPFMN3hGYDNCjcSjc0gR8xzz2pfOADAtxWXHctuBz8pPrUom3FlJyOMU+XsVylwzqgCj5lPFOEgZtx61TUjgDjFLuIbIb8qdg5SyxVieckenaomkOVXGSO9QmUpgjlj1NOEhCs2c+xppWKULDwTuyOQKgZh5pYkkgYNOU/LkNgelRqR82O9BaQMQysrck9KpzBFbgdasyPxjO01WZhuXj3zWkTWCsU7m3LAkHisq4tg7MTuXHPFbczgHB6VnzNl3UjjGc0mbpmKiqkhA3ZB61rQuXiycg46VmlFjZ2HHvVqyld9ynkY71S2N0RyhSzZrHu4VDM68r93FbFyu7cM/NWNcholYA5IoOuBn3EJ6tyPu49qyNSl8lcop4+6fStpnLbgxxkVjaopaIoDgLzQ9DsWxx+o6jHIJoLlA8bL8wNeK+Pvh1Ebh7zQskY8wxA8fSvWtYRlZlx8x/i9q4nUnntXlCOVH90V51aPMmP7J4NLqMtpcbZ1aKVG/iGK9N+E2v77HV5mf94EUnPHSuf8ZWsV6kjyxr5n3RIBzj1rD8MGawgvYopD++UJXkRcoz02OeLcZnQxtN4u8QEAts3EvjkYr0Sygi0+3S3hG1V4yO9UPBXhv+xdOVnH+kSjJOK6G0sQXyeAPb3r1IJvU63NtC6bpIuyzMxJP8PpXTaLoipMXdiQvUVHYQLaRggZbv79a1rUvzngNjgeldiRi99S/aW8Sbtyk5PFXrdxs2hRgfpVBHITgVagJ2YJIYntXQO5Yhk2yVo2xUM3B55rOjAJwevrVy1ZSmSDkUGTdzUtW3dOnrV+KNFjYkAH1rMtZQijHQ9q0oZVEfzDn0oMWatsQFAPcYrRtUFvEoDYx2rLtnBG0tgqPvGtG1VmjYMQx7ZoZlLua9oUZN3JP3ePSr0biKMlDgjpWfYMFGTzV+3jVlYD58+tScky5HOXj4HzEda0bUjyyxOWA5qhbqUQhWB/hq3b8odpwe59azZ5lRGtEdoyMjPvWzYsFiXJ4J6Vgxhsrk57Vs2eWhU5+XI4rkq7HiYhaHTaciujknClSd3pXzff8AjLwdq8t9PbeIIFuLC7e3eORgGL5IP54NfRemEvFLuGU2MGHr1r4C+IP7Lth4l8S+ILvSdSuLC6kleZbcNgNLuY5x/wACr8Z4vhCqoxnJxXkfnee6Uj2TxnrmrNDaW+keXd6Y8e6VUbLhvUVl6JD4lutKa+s7sG1KvFI7/MYH7Ej2riPhHpfi7w1riaP4tUWjyWvl2Oqbso0i/wALj39a7Cy8D+M/DmmX1y+sxW0t5MzSqg3RnPTI9K/IJ0Y0Je7K5+cJuRw/wQ0jV/F/xj1HRfiMZdR0wQsLC7hBSGSUYwfrjNey+KPg/ceDtXj1XRpxd6XDF5P2dj86Enrn8K8907xlrUN/Dp00UWna5YMv+kxp+6uE7OPQnvXT6j8VLvQ57+K6lUyy25mJzmF2XqMds1y4uLxD51FL0K5tOU6fwZffaru8sZZ1MrRZkglk6g9MA/SuIb5dSuNQFw1vJHL5L3ES7lVs8Bj6VxfirWdOTxBba3aSyXWoXFulwiwsVBTHIHr16Vj6F8bdO8L6nqGmeIoHt9B15linmXl7aTqr/QHFLDYb2jtuxc9z3OPUjqmjRXMV3FeSQSfZ7vBw8eehI+neofDXw30bS/Ef9twarIJyu4qHBXPvXl3inWrS8j3x3sckyRbE1SwO0XEX8JkA6kVneD/FV74MvlfUpv7T0i6QiOVSSQf9rFTWo1uZpOyEnZntXxI0bRbq6t9TFv5lw4CyPACcj8Kzk0PTdTs0towYF3L94YLY9aofD7xtqHiWz1STw0kF3NZN++tZh8wB+7gHtTdZ8X+J9bs0vBpVlDc2r7VEB++c4wRXlTw/JPWWprvqW/Gfhhh4bW10W7ki1RG+aSPjC+grzDXbi0fVbTwpqusXMd3fxDZcSjCEnjqehzn86930R768ikk1exXS9TKhxCpyDn+IGuC+Jvwvu9Zggu9RsoL62tWDI6cMjHnPHvXsYdW1nsJnyNp2oX/hbUoNQsD5F8i9COMehFdrpHi2/wDiZqmnaTc3SadJJKrsYPkBw2dtYGjtaXfiiGK/lJtN589+pVc9KteMNM0rSPE3meG7lzDGyyRTIeVIPrX75GR9ZynuWqeBVsLRrWGWdJEG5HDk7qy/D91rEdteWBeW5Gw7S5OV+lUfgt4s1nVdSvG16drqE/LHJjhMjp9K9Nh+zQ6lLFauv2sDJB6VcGSol/4eeB9I0nw1BfXai4vLs7pPNG4qO4ridQ0mT4ffEqXXLewMmjqC6MoyqKeoPpXfxC303So2v76JFDt8qP3+lTW3iCw1wSafbD7Vb3KlJFI4rWOxNjx7xz8XmvtX0640ZZJ7MzCVlz8r+oNdZo3xs0DUrh7iDTLqylt8LcW5Q/Ix4yD3qPVvgh4e0LTpZku5fMgk86OJTxnrt+ldTDrWn6HDZTWWlwPHNtSUtGMkY5NHLcjYp6d4vs9V1WeSynlhgmC/MzEYbvkVp6D4p0vS4JguvW8u8MrRS8hj6HNVNb8K2ut366ppRFoZkAeADCFvX615n4m0IaZbOXs8CSYRkkY2nPX6UcpUZHuOj/FvRdPuVtUjtHmZSwjECkkj3rPjOm/GnT9Ug1PRbZL2xnBgkjiCuD2wR2rzyTw7aWWqafLbGKSSEoGcsMENwcmvozS9Fg8IWEEtnbJHPdIrMwwct65o5SuY8osdHfwnaXpuwmmh2HlTomBnsGr1yGS4i0nTlhYXAaNZfOiHDH19qaJ/+EokuNP1C0juYyOUdc8etM13VLjwXcabDbogtJIiqpjg4/hNXCIX901ba+uLnzIZpGbcGB3E8iotD8B6KQZNVR7lJGJQK2Nq+lY1n43u/E1vP/oIgeEspkQYzW38P0l1LQ90svmOspADHkLnkVsloQZHi/4feFfDulX2q2EcsUisGJdicLXll7qKuA8bExkZA9q9w+IAgtfD1zDOwzKm0qTmvnK5u1tcx4wq7gB/s19HlUFqz9H4chzQbZakvS0e0HAFVVuwq7N3ArLlvyzBgMJ6GoGuQOh6+hr6uLP0iEVym2LsDCA7h2PrViK5bGc9entWDFIMKc1dguflxx0q7lWNgT5CsSQw7irKuAgbIB7571jLclVHPpUzTFlUk5ouJI1hcbmyOlTfaigYKAS2MmsuKbEaswwo7CrMcqv060INUaYlaQMQBxUm4KFLHNZ6T8MpyuOKc0pK4B4qiGaok43H7vvTknwzYNZ6XWxQrHJ9aes6r0XmghrQ1I5mUtnAqe3lCDAO0+lZUFxvLFx8vpUgkEcjPk/41NjFq5tNcn1+lJJdMFwvBrIS8Z8lsKM8D0pReNJIxYjAbgikkNRubccwKAu2aFumYMoIFZQu/mx/DTobrPDYDHvinyofJyo19+8qF9aniZfvHotZkc2PmBwR0xT4rlirKThWxkUBy6GsZEByWqMSZLBTtXFUjJwvf6UqSkqwUZ29M0rMXIaCSBtyfe7ZNNmfnZnjpmqpuDFgdN3pSLKzODn5TUhYnDDcQSSKC7R7e/QVAZWU7cfjTRO6nG4uPcVVhpEjybzg9fem7sHnhfQetQzOzkuOtRT3OwcD+KmjVKxNcfMvBGf/ANdUpeUck87aQ3D7lOfrTGlVxyOelUVEyJ0VFbdkg/rRb3nkuuT8p6imXz7Z8NjavIArHklKs778D0qlrodCWh1UwEsYK/xD71ZNwgKNnH171Jp+oC5sNqksw6jtUM7vJuG0Dj7w6mpOtdDHkBD5YllHb8ax9YlU7gpxkVrzq6hs4zisG9RZXZjnO3FDOxHNapEDG2ecjjNcBr9tsLsOGx1r0jXIA6RHoB2FcN4lAhVm+8NuCK5KtrMPsnk3iIMI5EILE9ya5nQ5DNr1naKOJZVU/nXXeIVLEsBg9ce1clog8jxTpsuTgzrwteI1aZzPc+g47cl1ZcFFXbtNWIiFbcTkVAkpQYPLEdTUkWGVgR8pr16ekTaJp2sh2/Q1oQOxk2qeBWPbuVLDkdMVo2kp3dCtdMGUbUbMAoAGPWrcQHOThvUVQtm2rkHIq5CSysOgPNbGRcgUMuRyPSrcT/eHG6q0JCMxXke9WLcKGYldw75NCILVqB1IHHTFaMbjIQHOTWVZgsGI4GavQNhkOMjPLd6DNm3Hgwbh3+WtG0kARQTu9c1mw5WNVAwPSrlkhUsC2RQZNaG7afdYdMCtG0iCRlix3euazLNtsTd6uRTbUbK4+lByyiaVqwGVJPA+9V+PCBQOlZUEqyRYBwfStK2kAByMkd6ye1jzqsbGpasvl7v0rXscNEQc7fSsW1bMasoya17VyVxj/wCtXLPY8eutDdhLLpl4Y5RA6xNtkxnBwea+J7i712x8aaiZL9rzUPOZQQMKwJOCK+20c2mi30y232wxws3kDrJwTtr5D8cagdU0OfUrzR30sSyNHaSqdj9W259CD0r8O4wrJVIxZ+Y5/L3OVHJaz8bdQsNYfS/FHhuUtbNgYPzSejKa7rwn4tvvGXhy/stMlItX+aFpgfNg9VYHqKj0ER618LDrWrWgutQtDmK8niyVK9N3tUf/AAnby6fYDTUtYdXlYMXtlBV1H3lOPWvyCpUhUk+RWsfnVmmReOLa40zw/pU97biXULeXEl1FwJYiO/vXNa/4btdb0K4vL22uks5k+WWFiHT+6R9K6tPEcGo+FtVsLq1uNUlMhdYU+/Gc54/2RWjonjG0vPDjWD2fk28kYWPzPvK3TkV51XETpNOLEP8AhdqXgXxp4RsvDBaFNc0y2CxTyqFM6gnBz9OCK5j4+/s96J4w8Nw2+jj+ytftcOZ9xKTKR8yke9SD4P2Npv1Gxuo5JyRNtVwrop+8Pf6V2elX2ow+Gl0sbLqeNSttNOdz7eTtz3rSGPdGarU73HbufM/hTw34h+COq6ZD4is31HR7+Mos6gtHtbjJ+npXpMHhHU9Ce3ey+zjRLuUNE5O5U3fyz3Fem2sM/wAQbBfDviWJbGyxmC9t/wDllKOuR2B9agQad4J8Haj4fk/4m6+d5kUjNkq3r+ldFfHTrrn5bP8AMlHPeGZtU+GXim9v720SwF1GI1uVYCKdR06d/atEGw0iOW4lvPIhnczEs3HPzEiup+IlrpnxF8CaJpFxFJDDDJFLLLCfmQjuD7964rxt8G5L/wAIjSbnUXazt5Fe21CJvn2d0asYOlValLR9TTnaVjuvBPxZ0DU3ntZLuC9nWPCmU4LDpkN/Spf+EdutZv7poJ5hE4Uvb7jhxu7CvPbf4QeGLPwg9jYPLdSKRIJlOHRx1YH39KTVdQ8a+GdGsf8AhG9SXUrp1IUJhpImXpuXuPatabhOfs+Z2JvI8r8Paj4IgfVtUkt7d47nfviZuVYjBIrhPgqnhvxIms6Xqk0kVvcXDrZSKckAsx6/jXzbN4y8V+HrKddR0+Notu1ncEH60nhj4n3Gg6Shiia3lLmRZQ2Qh9hX9AH2iVz7h0bSH8CQXNja6k8tu52lpVwxA6VPY6nf+Gdfs760h/taG7IhmQNlgPUehr5Ni/ae1ibyv7Uu474cZY4BC+lfQvwS/aj8JaJGq6klniV1dXaXJB7k56Gmk4gkez+KfhknjS+RdPnn06U4kdmyQo7iur8K+ANK8H36RRajI07gDEg4LetWbD4z6DrV0GWF1spQDHeQR7oz+Irpr3SNH1OazuLa7inaRQVQsA6n2966IsxkcDrenSQXlzBOx80ybTzkcniop9JuFggRraQKp4IXj7tN8Sav/wAI94ouF1NRJHCFcEE5AXp9a6DwR8UoPEF9c6beiBbIhWt3zhvfmtFJEWdippPh3UIFWRJA0bMrFHrtBLpWraU9pqmmxXEq7dzkDmmaxPHCfJgQq4+Xn17HNZ9jptw1u0jXMYfd8yH0oRCbMbxJ8PPBeoaBc20trcaX9qOGuYJDmJuxH+Fcp4di174Z6jcWMniSTxFaRorWbXIKkr6V6nHp8F5Zyw3M8W1sHHX86k8eeGlfwVBfQW8d1FahQ4VMtgHqKdtC0cbe/FLxPaaDcanp+mJJex7THGMfOvcGvTPDuvw+O9L0SXULMW955XmSROfuMeuK8zXxdCbSC3trZSzrgCNckn0rvPAETDQb+6vYTFIx2xq4wV+melUtEM6bUbD7Ig+xWoEczhT5Y4B9a4/4g+I5/hpDatFbCW2nYLcOkm02+5uWI7itXTfEOq2d/HbW9wFimyGjdc/8CGa8O/aq0nxLong+8uDLJI9zMIROp++pJ49quOxUFdnZeI/DGrajdvrJ16S506UB44lIaNl9PavPdXuQ8xVT8w9a4r4F2/iTw4qWd3qd1cab5LB4JWLIrH7pBNdDrLmO4cghgCe9fS5WrRcj9W4fpKFG/churxc7CcAVEbqOFQBh27Z7VSa6jnVvlAYHqetV3JZ8rjb2Br6BSPuIbG1Het34TuR1q1b3RZmwCAMYNY1vN+5Vm/IVcimLFlBx9a1jIs3oLkFVDH5flGM1NHcNkksAP7tYcEmCwY7e1WBOzDkgD1FaJgdBHKW285FSLMQcKcYrIt7pVDBmY8etWEut7ZGAcU0x2NkTDy93fvSLc+XzjcvtVATgr8p2ml84KrKSSDzu707kWNMSNnOBtA4FSLcHzeDg+vrWd9oPBz09+lAfuDn1qjNm1FcBwxxjsM0rXO/5S3H1rJed1yRyfrUf2gnhsKx70EWNRrz944D8r0py3GV2k8+vTNYk1yEYbSC1K18VOwnOalGsEbgvlEqpuJbrjtVwXo3/ADHOa55LkMytgJj0qRrkF12ndiqHy6HTQ3mOF+XH+NSC6O5m4IHOKw47v5dwYA+3BqzFMrOrbsEnkUC5TctJ8pvbC/7NStMDINrferHFyPMHIAz0FXYw87KEPze1BOpeLiRuf0qRZNi8EVQltLuJshGIFMmuHjHMbKe5I60Ee6aXnDLLnimtKoGBWULtnYbeDmpVd3mY5wvv3pIZZNyVOBwpPSkaTCsGHzHjNQyyryf++faoWkkkTgkE9DTKUSRFIVg7dc9KrySBAVXJ9qcjFYiAdze9RMu4MWxuXoRQUtCncuVT7vzbfSucvS6s3O1fQV0tyDjI5rG1G3DjcMZ9u1B0R2KGmXj2zt82EbtV978hshsZHasK4gcOpDMijuOtQRXTfOHyQOhHU0rnQjSnuNsrA5KmqM0sbKx556VA90sittYh16bumKrG5BUgkAr0obOqL0MnWrgI6jHAHPNcZrwDRSufmXG6un1FzLvJIKj1rkdZlPkSJn5SvSuWo9GanneugMGwfvLzXEJItnq9lKTkxTgkY6813GrxnawAA9K4bV18i8jdhtTeGyO1eO/jOSTPoCGTzgrL8ykA1bRg2QTlduce9ZGkTiSwgeN8oYlwfWtGCdDG7HrjcK9SnsbQ25jQgfIIzyP8av2sgcdcg85NY9rIZCx4C43Yq/bllbIA2itVox7m1aSMPlxkHjmtC0di23P51kwN3B4PatK2QsVfHzDnOa6FsZyNGMMx25zjrV6NSYvk4x973qtbBWywGKvxArz2oRDJo8mPG0cccVatEbBXPygdMdD61DaSbkbC4zxzWjbOrOx27Tt2tVRM2W7cHCknO7rir1u5VsjA/vZ71RgYKUVVJH8WD1rRABXI6Y6GghmlZygKx4GKtKdybT0Pf1rNhOE4wx9TV4MfLXIz6UGEkaFsqQxsVXHt1rUtrgKo3DluwFY0cjRR7gpJ9q1LaTdtUDLgbiTWbOCotDZt5Ai/KMH0xWpZbmAOSdxxz9axbUHeSzE+ntW1bMTtGRjFclXRHh4jY0PETapD4L1KbRpBFqMUTNEzcDPNfI/xC1jxN49tdO0+58N3kaAlLqe2G9C5b5JAO2G5zX0/8StQaw8BzwC5FpJcq0aXDH7jHdg14l4P8U6toPl6ddSf6fZH/XdYp06nH1r+buM8Q44lW1sfkWf1L1VA67w3qUukeHW8P6/oiWs8lrsZmx5c67cfnXJaf4N8FeGNC+36TCLDVIpOYzIWDAnng9K63XdStfiBPDPeGQxQJseKI/cJ7g9axdW+Btlrek3UdrqFzbPt3RyO3Ge2T3r8voTa5lfc+OnZHmGr+Pl+HWsaf4kjjSSxN6qzFeQyscOD2zjPWux13Q9O8V2Gq6/4UuodcsGAla0tW/fRL1OF9R2FUvBug2Gi6bqOlX8Nrq0MiCK8srn54pWy2HUfwtjjIrJ8H/CLSNC1DUdV8K6rceH9eZSYIFc+SUznYV6HgYr1I4bD1Yc0nZr8Tn16GZ4y/wCEb8O2Om3UGs38ou4TILeRCj27AL95T25P5VznhXxB8QZJY9Q0LQ5NU0q3bf50hyCMZJwe9db8bLjxnZeDtK8WDw/p/iCx0hTHqbBMyqGIUYUckEnOe2frXa/B3xHbz+FWsLu1k0E3sAmjCthFVlyVJ7EZonSjh4RquCcXp/SJ3PF/hX8UtZl8Q+IINVumuJ5yXjhbjy/m5ArSX4iwT6nqGl3tq9reGPfbXbcxysOqt/dJrv8AVvhBoukz2uvfawlnI21pSAMjv8wq7B4d0LRba4sNWto7zT7tt9lqCoGaIH7q571jOtRnd8g+U5bwjq3ivWNHuP7PtI5o1O2S3Z9rIe5H1qxb6p44uPDGpR29pEqRK4FveMVLH+7mrtj4f1Dwdrsd9aagJPNXy22jasqnpx6iqfjv4rW3gDV107xN9olsrsB0kgTKMrcEN6c1xUoupUtTjdi2Mjwt8R9RvPC5kXSGsryFTHexxEttIYjcPXjnFbehJYajd22p6ZfxQXWRvkEu1t/07V0fg7xp4Y1TTb+00xEgK/vNzxYZlP8AED3rhvEfw5sblmuLWIxrctgmI7eT3BrRzj7RtrlEuY8F8ceAra58O6jaX1i6zvblgFXJBUHGK5jw58PfCWueBfD15qGiSx3BgX7SIyQWYfer6AsdUuvFOlLqN7ZpaxzbjC45BU8AGlsfCum6jpy2c8gtH2sFZRge1f0OrM+0T5Tx3Tvgl8FtVkZ2kvrC5xgwMM4PqKxdd/Zy8FLBeR2N6kikb7d3BUqff1r1fWvh0PDts2piP7TDCvlMccketY8tomsWVu8dnLFuYDGzHFUlJlxkc94Fv/iZ8L/B0eiaD4g069tM4Szu4w+0H0brWN40v/jJp17Bqs2s21tFFIrAQL8gPr7V6P4S8B3F34khtbmKURSDAZgcqPUV6To/w4Nnqq6Zqqtqej3YMZWUZ2t2qkpIPcPAf+Ep+NvjGSNxaadeoF25abBlX0war+FfjfqXhrVzoHjHw9dwYlaH7dChBhc9DkdRX1jJ8OtJ06BoorX7IqDKujco3rXO2Hwp0ZotSkudRe9vCC6+dGGUe1VqZpmt4S+PljNpml6XldTuiCstyx+YKOhx3IFeltHcrfCa3UXFm0QfeDnFfMtpcaJ4L1S38Q6ppe6ytS0cjQjbjdxnH4V6t8Pfjb4X1TULW30nWY7SKTcvkXp2q2f4cmriyXG+p6FoltJPqdy+cxOPu5woru/Ct9qWn2Ekb2gubdly0bDgisO/sBp+jkqEL3SblljbI/Aim6RrOraZpItpZRIT91yORWxJmab4Ll8OXeoaw0QijExkhRuSgPXArpNIkfxJfRI14GEw3PH2JFRw30t4jRXLF1+62e9OvvEfhnwFYjVrqN4EjI3Njgc0AdV4h8PWGmXWnaysmEtjsnjboc/xfWuO/ab0a18aeCdL07T7tWVrtJf3ZydobPNeZ/Fr9svwbqKnSobW6tpI8s0uw+XIPXPp/jVzwF4vtfG3h6x1myG60lQYQkkA+oqk+ZHRTT6DLjRbbQvDaW8JEtwTggLjgV5N4zZraJ2jO0MVAx255r1/xxMgWPycxBVbdnrmvJPE+JLZuNw+avrMDHkoI/X8lg1h0zko7p3O4n5h3rRjk3quSCV9TWBC7MrNkYzjHerEU3lBjje2Opr0IzPpos34JD8qk547GrSXrelc/DdBlzu+bGatx3O7aAw962hLQ1ubAuS+4FqtW867fmOccVjxyhu/A5NPWbtn+Kt1LQEdAsuYx0GfSp45D8uWy3r6VjLNiLryOhFSQ3LMgHKt04qrjN+CVSzBiFb61I1xibAPy1hGV1G4tlgetSfaHznPHenzAbrT7coTkYpY7l48knIHeskXDfLggj3okuhGSvXnHWm5mbRsfbdy7um3pUDTucndk+9UDeFgzMwAqpLeks2G5p83UErI0zdjccsOKjN8VY5Oaxy4y2XGf7pNQfa2jZvm3ZNClzFo6P7eVRjuz9amt74MGZWwa5oXHmKwLcn1qWK48p1O/OTzitEy4HUR3AkbeH3EdiauQ3m1guR9c1ypv0RmIPpzVqHUPM2oCo7BqLlOzOpGpeWSSQaltPHsWlSKZSpYHua5neZABnDe9UNR0gXkarnc38TetK4uRM9j0X4taFqJKSlYWUhfm6Ee1dtb3ejaoqqJIJDgcZBxXxXrnhHVrd3ltpz5a9FBrDj8YeKvDNwiwNIFJyWLHHFQ9TknhFP4ZWPuG/8Ah3a6hue2ujAxOfkPFc5e+Dtc0ve29byFegU4NfOOiftPeItOukjkO6AFV+YcH1Jr3r4cfH3SfiBasyzGG4iJRon6uR1IqUpX3Od0MRS1vdEc0k6LmSJgM7cEVZjuFZsDha7dre11SDzYzHPGRwVPIPv6Guev9IijdkTC8HGK1WxvSqc+nUx2lUZOAD7VA02/7vU0yZHtyVbOQetV3uVSTKDCgVR1RQ9pBlw7HHoKz5SJSyqOOxNJLMztkDq3HNQSB8Ek4o6G0UU7qMKzMCSenNZc6+UGIrWkGRk9Kz5wPmQYI7VLNUY9y5C7QCu7qcVlTTnDYBJHGTWxeqIkY98c4rB1FykDEd+aye1zeErIydRvMllx94dq5rV386E44YDmr9zct5jE8KeaxtRlVtxDYUjJrkqTaTNeZWOY1LEat/Evoa4bxLGHjlKkhewrtL9wQxzkdOK5LXYwquBgqVwR615b1kcdR9T1Xwo4ufD+nOgAURqMCt2FO+BtNcf8Nbg3HhWzxgbcg/ma66NiFI4K459q9am/cN6b0Ltv8hbAFXrZgXYE4XtWdbscccduatwr8zEZOAP61sataWNS3ZtvPIXocVr6e7PHhjise1OUOSa1dN5Hrj1rZGbNu3Yx/dUN9avw5CfMQ2fWs2z3FccEe9aViwnZy2dq9KpGcjStUHkqT1z2q/axKWbkkNjrVawQKpwKv28ZLfMuF54o2MmWoo1UHABKjqBSxv5pbOMemKIU+VtuQc4/CpoYDnGMt2qiWWbBWk3IygBemKvqFWIgZO2qtpGVHBx61fhT5SvGGXrRcxm9S1aKyopJ+XFXrZdzA5qlbLyRj5PSr9qhVSecelQ2cFQ07RfvGtrTF82UqFycVj2nIbJyD0z2rf0RAZQRyzdcfjXBiHaFzwsTomzj/jRC9+nhzSJFDQ3E52kn7zqCQv415B8ZPh1rmp6Gt14OumtNRsZFM8BGWCjOQK1/2hpNUt/jT4bVb4jTbWNbtIlPAcE5H1NX/En7RHgzTfEbWbCaDW7kKvkdFcseua/ljiGvUqY2c4xvZ+ux+J51UU8Qz5M1PxJ8UPBGuuEkvItUlKmOMRForlQegr0CH9pP4iarp8+kXOifZbu2CiZbhTEzDvtPr717l488XQINKvo9M+2W9ty8wT54/pWN441HT/idqGiahoQhcIwt9SikGyRY243D3FfOLMKM/d9mvU+Xe5zfhTwnd3nhy71gTsLldszxB8nb15+hqLVRrGp6fb3egW7Xms6e4mjhQ8SAH5lb2K5H41ha9pnxC8J3cg8FRLqT2FwyzxyvhZYj91SPQjrW14Q8beMNFe4bWfDVvpcrbSskEuSfXHpzXQ8M5pVk1y9ibHX6f8b9Jgn+xBHsrkkR3Wl3YAKs33sg8EE1it8TdH1PVtR06909dImtXGbecgLPERkMvplc9K8/1Xw5pmteKL2715HluNVAEVxvw8JxwVx6V2kngjwPrXwsttM8Z3lw3iOy8wW+rQg+ZImWMYYjrhTjBqVTpuLjKTt/WwJO56Be6G+i/DG6u/B9nH4qtmlST+x5JN6ojfe2nt9K4bwp4w0zxda3WlTJc6Fq9i5judFvE52Ho8Z9jR8Kp5PhBZiz0q6bUba9ZXkjll+dRnhgD6V6pp66Bba62sX1vaalcSJhL2IAyJ6q3vXh160KMJQ5W+z6msFzas860q1EuqJYaheqQrZWduNo/h/KufHwi8VeMBr1r4luLV1s1ZrC5iYMt0mSRj0IHNejfEPTPD3iTV9I1PRJVi1C1lxcWjcRzxd1Yf1q34I8DvoXi65trS8S98N3pEsMUrky2cjLyFP932rnwuKWHpylze8/I0jTUmeffAn4O3uk69YXrahHrvhfVopLSQgbZbOReikH3FdF8Q/gjf8Agbw5c6jBrl1f2kNwJRaKuWSLdnAxzgVteLfDPjHwVEIvDdqs7yztLC8Z+VW3ZyV9ateFv2mdFXVrbSPGlq+i65I4tJBOv7oPz19AfWt4Vp4t81r+m5t7OC0Z4R4X/wCSS6V/wD/0I1JB96D6j+dFFf0bE957nVan/wAidff74rm5f9Vb/QUUV0xHE9F8L/8AIzaf/wBcBW/rX+stf+vkUUVSGUPFf+tk/wB0Vy1r/wAfGo/9cDRRUkrY8j+JP/JNde/65f1avlg/8ijp3/XyP50UURNvsn6W/C7/AJJ14e/65D+Qrsrn7yfWiit0YdSWD/W/8Crkvj5/ySrVfoP50UU0WfL3jf8A5FRf+wWf5ivoH9mv/kgfhn/rkn8qKKdM6qO5f+IH/H7P+NeV61/qV/H+VFFfZYX+Cj9hyf8A3ZHAw/65/wDfNTN/qm+lFFbRPdgMh++f92rNt980UVrHY1NC2+4/+6Km/j/GiiuiOw0XLf8A49h/n1qWHrRRWi2LRYP3fxqY/wCqaiihksF+6aRvvH/eoopkse/+qNUv+Wp+tFFC+EroVrv/AF7UxfvGiilAECf62pbf7x+tFFaouOxPL0f8Kmt/+WX+9RRTBGx/Gv0qyv8AqzRRQXHYZP8Adb6GuB8S/wDHqf8AgX8qKKCTzPVPuN9atfCT/kPL/vyfzFFFJbnRP+GfZfwi/wBX4k/6+V/9BFdBf/64UUVpHY8Sh/FZz2pfel/3v61gzdaKKo9OJU/ji+tOm/1TUUU3sbRKc3+qasqX74ooqWaLYpXf3X/3a57U/wDU0UVi/hLWxx1194fSue1H/VS/7tFFcVXYf2Tl/wDlh+P9a5rXP4vpRRXndTGpsdv8MP8AkV0/3j/6Ea7eD/VSfQf1oor0qXwm9LYuw/dH1H9a0IP4/oP60UV0I36lyD7jfWtTTOrUUVujNm1b9PwrVsP9W1FFUjFmvYfcb61px9R9GooqiGWYfvn6Vbt/9YtFFBPQsQ/db61eh+6v0ooqTmkXLb7xrTh6NRRUSOKoX4v9Sa6Dw/8A65fr/jRRXn4v+EeDi/gZ8/8Ax9/5KRb/APXRf/Zq+cfjX/yV/Rv+uUX/AKEaKK/l/Mf96q/M/C82/js+pR/yKV5/uiuP8If8fGo/73/s1FFfm0Op4D3N3w5/yMmu/wC4P5Vk6v8A8fTfj/OiivrqX+7oSOb8Zf8AH1oP+6/8q1U/5A8/1P8AKiiuV/Ci1ueYav8A8lQ0b/rkP/Qq9V8Pf8hXVv8Aruf5UUV4+N2XoaQ2Zbg/5Ga1/wB0/wAq7PwV/wAflz/12oor5yfQ1p7ntEP/AB7JXwv+13/yP17/AL8P82oor38l+NFz3P/Z"/>
  <p:tag name="MMPROD_33514LOGO" val="/9j/4AAQSkZJRgABAQAAAQABAAD/2wBDAAMCAgMCAgMDAwMEAwMEBQgFBQQEBQoHBwYIDAoMDAsKCwsNDhIQDQ4RDgsLEBYQERMUFRUVDA8XGBYUGBIUFRT/2wBDAQMEBAUEBQkFBQkUDQsNFBQUFBQUFBQUFBQUFBQUFBQUFBQUFBQUFBQUFBQUFBQUFBQUFBQUFBQUFBQUFBQUFBT/wAARCAMiAy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Zt9qX8KxNd8W6P4XtvtGsapZ6bDjIe5nWMH6ZPNeQ+Kf2x/APh9njsZrzXphx/oMOEB92fbx7jNbUsPVrfBFslyS3Z7xilODXxd4k/bn1q5DpoXhyzsB0Et9K07fXC7AD+deV+JP2kPiL4m3LP4mubOI9ItPAtgB6ZQBj+JNelSyjET+K0f68jJ1oo/Ra/1my0mAzX13BZwjrJcSqi/mTXC63+0T8OdB3C58WWErL1WzY3J/wDIYavzev8AU7zVJzNe3c93Mesk8hdj+JqrXowySP25t+mhk676I+79Z/bW8BaeStnbatqbdmit1RD+LsD+lcVq37eKjK6b4TJHaS6vcf8Ajqp/WvkWiu2GU4eO6v6sl1ps+jtS/bg8bXORZ6Xo1mp6FopJGH4lwP0rmL79rj4nXmfL1q3swf8AnhZRH/0JTXjFFdkcvw8doIz9pJ9T0m7/AGi/iReE+Z4svlz/AM8tkf8A6CorJufjD47ujmTxhrn0XUJVH5Bq4yit1hqS2gvuRPM+50U3xH8WXH+t8T6xL/v38p/9mqu3jbxC/wB7XtSP1u5P8axaK25ILohXZsr408QJ93XNSH0u5P8AGpoviD4ogOY/EerRn1W9lH/s1YFFPkj2C7OuT4seN7cjy/F2vJjsNSmx+W6tW1+P/wAQrPHl+LNTbH/PWXzP/Qga88orJ4ei94r7kPmfc9gsv2sPibZYB8RLcqP4Z7OA/qEB/Wuj079tnx9agC4tdHvl7mW2dW/8dcD9K+fKKwlgcNLeC+4rnkup9X6V+3lfRADUvCVvMO7Wt40ePwZW/nXYaV+3F4Quiq3+j6vYMerIkcqD8dwP6V8QUVxSyqhL7Nvmy1Vmup+jei/tQ/DXXNqx+JIrSQ9UvYZIcf8AAmXb+tehaL4u0PxJGH0nV7DU1Izm0uUl/wDQSa/KKnxTSQurxu0bqchlOCDXJPJIP4Jteuv+Rarvqj9cR/nigjFfmL4d+N3jvwuV/s3xRqKRr92KeXz4x/wCTcP0r1Xw1+3D4v03amsabp2sRjq6q1vKfxBK/wDjtebUyivD4Gn+Boq0Xufc2QaTBr5x8Mftv+ENVKR6xp2oaJI3WQKLiJfxXDf+O17D4U+KHhPxuF/sTxBYX0jc+THMBKPrGcMPxFeZVw1aj8cGjVTjLZnX0UUVgWFFFFABRRRQAUUUUAFFFFABRRRQAUUUUAFFFFABRRRQAUUUUAFFFFABRRRQAUUUUAFFFFABRRRQAUUUUAFFFFABRRRQAUUUUAFFFFABRRRQAUUUUAFFFFABRRRQAUUUUAFFFFABRRRQAUUUUAFFFFABRRRQAUUUUAFFFFABRRRQAUUUUAFNJzVHUNQtdKsZbq8uYrS3jG55p3CIo9STwK8Q8eftheC/CXmwaU8viW+XgLZ/LAD7ykYI91DVrToVaztTjclyUdz3tCcdK5jxZ8RvDXgWDzde1uz0wYyI5pR5jD/ZQfM34A18OePf2r/HXjQSQWl4vh6wbjydOyshHvKfmz/u7R7V45c3U17O89xM88znc0kjFmY+pJ617VHJpy1qyt5I55V19lH2h40/bh8P6b5kPhnSbnWZRwLm6PkQ/UDlj9CFrwnxf+1V8RPFpkRdZGjWzf8ALHS08nH/AAPl/wDx6vIKK92jl1Cj9m789TF1JS6lm/1K71W5e5vbqa7uH5aWeQuzfUnmq1FFepGCjsZBRRRVAFFKAT0Ga6TQ/hr4s8Rlf7L8N6pfK3SSG0cp+LYwPzrGVanBXk7F2uc1RXtGhfsj/ErWdrS6RBpcbdHvbpB+ilmH5V3OlfsJ+IZtv9o+JdNtPX7NFJNj89lcU8fh4bzX5/kNU5PofL1FfZ2l/sJaFAF/tLxVfXXr9mgSH/0IvWt/wy18INA+XUdUmZl+99t1RIz+OAtczzal9m79EV7GR8N0V9yf8K3/AGdNH/115oUjjr5mttIf++RL/Snf2t+zfo3y7PD8n/bq9x+u1qX9qJ/BTk/kP2Xdo+GaK+5P+Fkfs4QdLPQGI9NAdv8A2jSf8Lh/Z7tv9VYaQf8ArloBH/tIVH9pVXtSf3D9mv5kfD22m19yD40fAC44l0/Sx/100HP/ALTNB+KH7Oc5+ay0FT7+HnB/MQ0v7SrdaT+4n2a/mR8N0V9zDxT+zfqZ2eR4fTPf+zXh/XYKQ+Df2ctc6XOgRbumNVe3/TzFrX+1LfFSkvkHsuzR8NUV9xr+zr8FNa/48dShXd0+yawr/llmqnqP7DvhS6UvpviHVLbdyvneVMv6Kv8AOms2pfauvVB7KXQ+KKK+rNU/YP1KPJ07xZa3HoLm0aL9VZq4rWf2NPiNpQY2tvp2rAdBaXYUn/v4ErojmWHn9pfl+YnTmuh4RRXba78GPHfh7cb/AMKarGi9ZI7ZpUH/AAJMj9a42a3ltpGjljeKReCrqQR+FdUMRSnrF3E01uR0UUV0mYU9HaNgysVYHIIOCKZRStzbgeieE/j74/8ABuxdP8S3ctuvAt71hcR49AHzgfTFe5eDf26HAjh8VeHwR0a70psH/v05/wDZvwr5Jorzq2AoV/sq/wBxopyjsz9MfBXx48EePfLTStetvtT9LS6PkTZ9Ar43f8BzXoJfNfkcDivRvAfx+8c/D5o003W5biyTH+g358+HHoAeVH+6RXi1sla1pS+T/wAzaNf+ZH6WdulL+FfMPgH9t/Q9V8u38VabLos54N3a5mgPuV++v0Ab61794a8X6N4wsDeaJqtpqlv3e2lD7T6MByp9jzXgVcLWoO1SNvyOiM4y2Z0VFFFYFhRRRQAUUUUAFFFFABRRRQAUUUUAFFFFABRRRQAUUUUAFFFFABRRRQAUUUUAFFFFABRRRQAUUUUAFFFFABRRRQAUUUUAFFFFABRRRQAUUUUAFFFFABRRRQAUUUUAFFFFABRRRQAUUUUAFFFFABRRRQA3djrSA8VheJ/Fej+EtLfUNZ1K30yzTrLcOFyfQDqT7DmvmD4n/tsY86w8DWfqv9q36frHF/Vv++a6aGFrYh2px+fQmU4x3Pp/xH4u0XwXpz32t6nb6bbD/lpcOF3H0UdWPsMmvm/4j/tvWdp5tp4N0030nIGoagCkX1WMfMf+BFfoa+T/ABL4s1jxjqb6hrepXGp3j9Zbhy2B6AdAPYcVk19Jh8njDWq+Z/gcsqzex0/jX4meJviHd+fr+sXF9g5SFm2xR/7sYwo/AVzFFFe7SpRprlirIwbvuFFFORGkcKilmY4CqMkmt7qJI2ivU/BX7NvxA8b+XJb6HJpto/8Ay9amfITHqFPzEe4U17v4Q/Yl0LR4hd+Ltflvtg3vBaYt4V9dztliPcba8+tmGHo6c132WpoqcpdD42VSxAAJJ7Cu+8J/Avx54z2Npnhq98h+lxdJ5ERHqGfAP4Zr6sf4j/A34Lgx6RFp099EMAaVB9qnOO3nHI/N64XxZ+3XdSB4vDPh2KAfw3Gpylz/AN+0xj/vo1wfXMVW/gU7Lu9DXkjH4mUfC/7DGr3QSTXvEVrYA8mGyiadvoWbaAfzr0C2/Zh+Enw9hS48SaibnAzu1fUFgQn2C7PyJNfM3ij9oj4g+LWcXfiW6tYW48jTz9mQD0+TBI+pNedXN1NeTNNcTSTyucs8jFmJ9yaX1XGVf4tS3kv8yeaC2R9yN8cPgh8NBs0S1tJ506/2RpwZz/21YKG/76Nczrn7d9hEWXRvC1xP/dkvbpYsfVVVv518eUVtHKqV7zvJ+bD2suh9B6z+2t481EMtjb6XpafwtFA0jj8XYj9K4XVf2iviTrG7z/F19Hn/AJ9dsH/osLXm1FdkMDh4bRX3EOcn1NrVPGviHW8/2jrupX+ev2m7kkz+ZNYxYnuaSiuhYeEdEjMKKKK05EAUUUVYBRRRQAUUUVHLEBdx9avadr+p6O26w1G7smHObedoz+hqhRUuhTejA73S/jv8QtHI+z+MNWYDoLi4MwH4Pmu20T9sn4kaTtFzd2GrqO15aKufxj2V4ZRWE8FQnvBfcaKclsz600P9u+YbU1nwpHJ/elsrsr+SMp/9Crr7f9qT4TeO41tvEWnSQKwwRq2nLcR/gV3/AMhXw5RXHLKqL1inF+TKVWR90H4O/Av4on/iS3NlBdSdtJv/AC5B/wBsmJA/75rkfEv7CSkPJ4e8UEf3YNRgz+ciH/2WvkYEg5Bx9K7Hw18YvG3g9k/snxNqNvGnSF5jJEP+APlf0rm+pYql/Cq/J6lc8X8UTp/Fv7L/AMRvCW920JtVt1/5b6WwnB/4APn/APHa8tvLG5064eC6t5badDhopkKsp9welfR/hL9t/wATabsj1/SLLWYhwZbcm3lPufvKfwUV6fZ/tI/CP4nwpaeJ7BLSRhtCazZLKgP+zIu7H1O2msVjKP8AGp8y7ofLCXws+GqK+29c/ZR+HPj+yOo+ENWOmiTlZLCcXdsT/ukk/gGH0rxXxr+yF498LiSWwt4PEVovIewfEoHvG2Dn2XdXVSzGjVdm+V9noZunJHh1FW9T0q90W8ktNQs57G6j4eC5jMbr9QRkVUr01JS1RkFaOheINT8MahHf6Tf3Gm3kf3ZraUow9sjt7VnUUSpxqK0gPpz4c/tq61pDRW3jCxXWrYYBvbQCK4A9SvCP/wCO/WvqDwF8YPCnxLtg+havBcT4y1pIfLnT1yh5x7jI96/MOprS7nsLmO4tppLeeNgySxMVZSOhBHINeJiMppVdYe6/w+43jWkt9T9bgcUbq+Ffhd+2T4k8KmGy8TxHxHpq4X7QSFu4x/vdH/4Fyf71fWPw8+L/AIW+J1oJdB1WKecLuks5fkuI/wDeQ849xke9fMYjBVsN8auu62OqNSMtju6KKK4jQKKKKACiiigAooooAKKKKACiiigAooooAKKKKACiiigAooooAKKKKACiiigAooooAKKKKACiiigAooooAKKKKACiiigAooooAKKKKACiiigAooooAKKKKACiiigAooooAb/DR+FKea8h+Lv7RPhr4UwPbyyjU9d2/Jpls43KexkbkIPrk+gNXTpzrS5aauxNpK7PT76+ttNtJbm7njtreJS8k0zBURR1JJ4Ar5q+K/7ZenaJ52neC4U1a+GVOoTAi2Q/7A4Mh9+B9a+bvif8b/FfxXu2Or3xi08Nui022JSBPTI/iPu2T6Yrz+vp8LlCj71bV9uhyTrN6RNzxd4313x5qr6jr2pz6ldNnDTN8qD0VRwo9gAKw6KK+ihBQXLFWRzbhRRXafD34Q+K/iddeXoOlSzwKcSXkv7u3j+rnjPsMn2qalaNJc03ZDSb0Rxdb3hLwN4g8c34s9A0m51Sf+LyU+VPdmPyqPckV9YeCP2PfDHg+0/tTx1qiaiYRvkiEn2ezj/3nJDMPfKj1FW/F/7Vfgb4bWQ0jwRpcWqPCCqLZxi3s4z67sZb/gIwf71eVLMXUfJhoOT79DVU7azdjj/Af7D9/dCO58YaulhGeTZadiSX6GQjap+gb616Q+s/Bf8AZ3QpbLZvrEQwVgH2u9J7gsc7D7EqK+W/H37Q/jv4gmSK91h7Gwfj7Dp2YIsehwdzD/eJrzMnNZrBYjEa4ienZbD54x+BH0/41/bh1q/MkHhfR7fSoeQt1enzpceoUYVT7HdXg3i74meKfHkxfXtdvNRBORFJJiJT7RjCj8BXMUV6dHBUKG0V+pDnJ7sKKKK7jMKKKKYBRWppHhfWdfYLpmk32oseMWlu8v8A6CDW3rnwp8X+GtBfWdX0C903TUZUaa6j8vBbgDafm/Sud4mmnytq5dmchRRXo3wK+G2nfFbx0NB1K+nsYXtpJke3ClmZcfLzwONx/CrqVY0oOctkJK7sjzmivvvRv2NPh5pgH2mHUNVI6/a7sqD/AN+wlfHfxo8KW3gj4o+IdGs4fIsra5zBHknZGyh1GTycBh1rz8NmFPFTcI301KlTcFdnEU/y2/un8q6r4TAH4p+DwRkf2zZ/+j0r9P1giC/6pP8AvkVhjcx+qzUeW9/O36FU6fOtz8lCCOoxSV94ftbfCRfGfgf+3tPtwdX0RWlIjXmW36uvuV+8Po3rXwfXZg8XHF0+dKz6oicHB2FAJ6DNO2P6H8q+q/2EI1k1PxhuUNiG16jPeSvqfxjBF/wiWskRp/x5zfwj+4a4MRmn1eu6PJfbW/f5GkaXNHmuflVRSnqaSvcjsYBRXpfwm+Avif4sz+bp8K2OkI22XU7oERg9wg6u3sOB3Ir6Y8PfsQeDtPt0/tbUdS1W5x8xR1gjJ9lAJH/fRrzq+Y4eg+WT17I1jTlLVHw5RX3nqX7FXgC8jZbd9UsWI4aK6DYP0ZTXkPxB/Yo1/Q4Jbvw1qMeuwoCxtJl8m4+i8lW/Nfoaxp5rQm7Xt6jdKSPmqip76wudLvJrS8t5bW6hYpJDMhR0YdQQeQagr2U+fVGIUUUUwCiiigDS0LxLq3hi9W70jUrrTLkf8tbSZo2+hIPI9q9v8G/tmeNfD/lw6zFa+I7VeCZV8mfHs6jH4lSa+fqK46uEpV178UzRScdmfdOmfHv4SfGqyj07xTZ29hcsMCHWY1CqT12TjhfrlTXO+Nv2KtE1uA3/AIL1s2XmDfHbXbefbsD02yD5gPc7q+OK63wR8VfFnw6nD6Brd1Yx5ybfdvhb6xtlT9cZrypYCpQ1w82vJ6o09opfGi94++CnjH4bMza3o0qWYOBfW/72A/8AA1+7n0bB9q4Svr3wB+2xaX6rY+ONIEQcbGv7BN8ZB4O+IkkD12k/Suq1z9nz4XfGvTn1fwlfW+m3L8m40kgxBj2kg42n2Gw0Rx9Sg+XEwt5rVC9mpfAz4Yor1v4mfsz+M/hsst1JZjWNJTJN9p4LhB6un3l9zjHvXklexSxFOvHmpu6MmmtGFWLDULrSryK7srmW0uom3RzQOUdD6gjkGq9Fb8vPuSfUHwl/bL1HRzDp3jWFtUsxhRqcAAuEH+2vAce4wf8AeNfWnhXxnonjjTE1LQtSh1Kzf+OFslT6MvVT7EA1+VdbvhLxxrvgPVk1LQNSn026XqYm+Vx6Op4YexBrwMVlMKnvUtH+H/AN4VmtGfqu1L1FfNXwc/a+0jxYYNM8W+VoeqnCLdg4tZz7k/6s/Xj3HSvpCN1lQMrBlYZBByCK+TrUKlCXLNWOyMlJXRNRRRWJQUUUUAFFFFABRRRQAUUUUAFFFFABRRRQAUUUUAFFFFABRRRQAUUUUAFFFFABRRRQAUUUUAFFFFABRRRQAUUUUAFFFFABRRRQAUUUUAFFFFABRRRQA3dWHr/iXTfC2l3GpareQ6fYwrueedtqj/EnsBya4j4vfHvw78IrIreyi+1p1zBpduw8xvQuf4F9z17A18L/ABQ+MPiP4s6t9q1m7ItY2Jt7CElYIB7L3P8AtHJ/DivUweX1MTq9I9/8jGdRQ06nsHxi/bD1HXzPpPgsSaVpxyr6m/FzMP8AYH/LMe/3un3elfNM00lzM8srtLK5LM7nJYnqSe5plFfYYfCUsNG0FY5JScndhRRWhoeg6j4k1KHT9Lsp7++mOEgt0LsfwHb37V2uagryMzPrrPAPwv8AEvxL1H7JoGmS3e0gS3B+WGL/AH3PA+nU9ga+ifhZ+xlHBFHq3j26VEQeYdKtpMBQOf3so/UL/wB9V0fxB/ah8IfC/TP+Ef8AAdnaajc24Kp9mUJZQH1yv+sP+7wf72a8OpmDnL2eHjzS79EbqnbWehF4C/ZL8J+ALH+2/HmpQalJAPMkjlk8myh/3icF/wAcA/3ag+IX7YuheE7Q6P4C0+K+MI8tLp4/KtIgP7iDBb/x0ema+X/HXxR8T/Ei/wDtGv6rNdhTmO3B2wxf7qDgfXqe5NcnShl8qsufES5n26ITqW0grHVeOfif4n+I135/iDWLi/AOUgLbYY/92MYUfXGa5WiivXp040lyxVkZt33CiiprSznv7hILaCS4nc4WKJCzMfQAcmtySGivXfB/7LXxF8XbH/sb+x7Zv+W+qv5OP+Acv/47Xt/hH9hnSLNUl8S69cag/U29gghjz6FmySPoFryquYYejvK78tTRU5S6HxoBmpWtJ0iErQyLGeA5UgH8a/TTwj8FvBXghV/sjw5YwzL0uJY/Om/77fLfrXYT2MFxC0U0McsTDDI6gqR7g15Us7V/dhdepqqD6s/JWivtP9oL9l/SdY0O98R+ErFNO1a2Vp5rG2XEV0g5bag4V8cjbwemMnNfFle7hMXTxcOaHzRlODg9T9Ff2VNYGsfA7w/kgy2vm2z+22Rtv/jpWr37Smj/ANufBHxTCFy0VutyPby3WQ/oprzj9hnWRdeA9c0wtlrTUfNA9FkjUD9Uavf/ABZpA1/wtq+mMARe2c1uQf8AbQr/AFr4yt+6xbfaV/xudkfegflJXpv7N+s/2H8bvCk5bastybU+/mo0Y/VhXmkiGN2VgQQcEHtWl4W1Y6B4m0jU1JDWV3FcAj/YcN/SvtK0PaUJLumcydmmfrB2FfA/7aWjf2d8YxdhcDUNPhnJ9SpaP+SCvvONxJGjqQykAgjvXyP+3ho+JvCWrKvUXFtI302Mo/V6+Ny2fs8Sl3TR0VVeB87fCT/kqPg7/sNWf/o9K/Uc9K/Lj4Sf8lR8Hf8AYas//R6V+o/auzOf4sfQih8JE8ayIVYAqRggjg1+cv7Rfwob4WfEG4itoimiajm6sSB8qqT80f8AwAnH0K+tfc2k/EO1vfiVrng6cLFf2UEN3b8/66JlG78Vb9GHoawv2gfhbH8Vvh7dWcManV7TN1YP38wDlM+jDI+uD2rhwNeWErLm+GVr/PZmlSPPHQ8S/YKH/Ex8ZH/pla/zlr6n8Z/8ilrP/XlN/wCgGvlv9hKF4NS8axyI0ciJaqyMMEEGXIIr6k8Z/wDIpaz/ANeU3/oBqsb/AL3936BD4D8pz1Nej/Ar4UTfFzxxb6a++PTLYfaL+dOCsQP3Qf7zHgfie1ecHqa+7v2MPB8ehfCt9aaPF1rNy8hcjnyoyUQfTIc/8Cr6TG4h4fD3ju9EclOPNKx7poui2Ph3SrXTdNto7SxtoxHDBEMKijsK4z4k/Gfwp8KIl/ty/Iu5F3R2NsvmTuPXb2HB5YgcV0Xj3xVb+B/CGra7cjdFYWzzbM43sB8q/icD8a/MPxV4n1Hxn4hvtZ1W4a5vryUySOx4GegHoAMADsAK+dwOB+uycqj0X4s6qlTkVkfbGk/tueA7++WC5tNY06FjgXNxboyKPVgjs35A17no2tWXiDTYNQ026ivbK4QPFPCwZHHsRX5PV9MfsjfGXTfBCaxo3iTWY9P0yQpPZ/aNxCyHIcAgEAEbTzjke5rsxmVxp0/aUr3XTcyhVbdpHqX7V3wTtfGfhu48U6ZbrH4g02IyylBj7VAoyysO7KOQeuAR6Y+Fa/UbTfiB4T8Twsmn+INJ1HepUxQ3cbkg9iuc/hX5i6zDFb6vfRW5zAk7rGf9kMcfpXZk9Wo4yp1Ps7fMVZK90U6KKK+lOYKKKfFE88qRxqXkchVVRkknoAKXwgMor69m/YhtdQ8G6Y9rq0uneIxbK10s4Elu8pGSvGCuCcZGenSvnn4k/B/xR8LblE16wEdtK5SG9gcSQynrgN1B9mAPtXn0cdQry5Iy1LlCUdWjiKKKK9EgK0tA8Rap4X1GO/0jULnTbxPuzW0hRvpkdR7dKzaKycIzVpAfUnw0/bU1GxMVj41s/wC0rfhf7Ss1CTL7unCt+G36GvSde+Dnwv8A2hNNk1nw3eW9lqL8teaYApDH/ntAcc/UKx9a+Eq0tB8R6p4W1KLUNIv7jTb2P7s9tIUYe3HUex4NePVy5KXtMPLll5bfcbKp0lqd/wDFD9nnxf8AC7zLm7tBqOjqeNRsQXjUf7Y6p+Ix6E15dX1n8Kv2zTIItN8fWokRvl/ta1j7f9NYh1+q/wDfNdR43/Zl8GfFvTD4g8DX9rplzOC6taEPZTH0Kj/Vn129O6k1EMdUw75MTG395bDcFLWB8SUV1Xj34ZeIvhpqf2LX9MltCxPlTj5oZgO6OOD9Oo7gVytezCpGouaLujJq2jCvYvg7+0t4k+FTw2MztrWgA4NhcOd0Q/6ZPzt+nI9h1rx2is6uHhXjy1FdCTcXdH6efDf4reH/AIqaMt/oV6JGUDz7SXCzwE9nX+oyD2NdvX5ReGPFWreDNZg1XRb+bTr+E5WaFscdwR0IPcHINfafwR/au0nx59n0fxOYdG11sIkxbbbXR9ifuMf7p4PY84r5HG5ZOhedPWP4o7IVVLRn0bRSdRS14p0BRRRQAUUUUAFFFFABRRRQAUUUUAFFFFABRRRQAUUUUAFFFFABRRRQAUUUUAFFFFABRRRQAUUUUAFFFFABRRRQAUUUUAFFFFABRRWfq2q2eiWE99f3MVnZwIZJZ5mCoijqSTQlfRAXCwUZPAr5i+PH7Wdr4bWbQfB00V9qwzHPqYw8Nse4Ts7j1+6PfkDzT49/tT33jh7nQfC0suneHuY5bsZWa8Hf3RD6dSOvXFfOtfS4HK72qVV8v8zkqVekSzqWpXesX097fXMt3dzuXlnmcs7sepJPWq1FFfVJez92JyhRWhoPh/UfFGq2+m6TZTX9/O22OCBSzMf6D1J4FfX3wp/Zb0T4dad/wk3j6e1ubq3TzjbTOPsloPVyeHYe/wAufXg1w4nF08Ove3ey6s0jBy2PFvg5+zR4k+KLQ39wjaJ4fYgm+uE+aYf9Mk/i/wB44HucYr6P1DXPhr+yroLWdnCsutSICbaNhJe3J7GR/wCBfyHXANeb/F/9saa5WbRvAiG1txmNtYlTDsOn7pD90f7Tc+w618tXt7caldy3V3PJc3MzF5JpnLu7HqSTyTXnKhiMc+as+WH8q/UvmjT+HVnpPxV/aG8V/FWSSC7uv7N0Yn5dMs2Kxkdt56ufrx6AV5fRRXs0qEKMeWCsjNtt3YUUVLbW015PHBBE880jBUjjUszE9AAOprdy5SCKprOyuNQuora1gkubiVgqRQoWdyegAHJNfQHwy/Y58TeKRDe+JCfDunNhvKdd104/3Oif8C5H9019ZfDz4NeFfhbahNC0uOO5K7ZL6f8AeXEn1c9B7DA9q8TE5rSpe7D3n5bfebRpSlvofmnrGj33h/Up9P1K1lsb2A7ZbedSrocZwQfYiu2+Avi//hC/i14c1F32Wz3Itbgnp5cnyEn2G4N/wGvc/wBtn4YrE9h42sowN5Wy1AL3P/LKQ/qpPslfJakqwI4I5rpo1VjcPfurMmScJH64p91K4H4n/GHw38JLe2l1+4njkuw5t4IIGkeXbjdg/dGNw6kdat/CHxZ/wnXw08Pa0X3zXFoonP8A01X5JP8Ax5WrzX9sbwh/wkXwmOpRR7rnRrlLjIGT5bfI4/8AHlY/7tfF0qcXXVOptezO5t8t0ed+Lv27Lp2aPwx4dihX+G41SQuSP+uaEY/76NdV+zt+0xqfxP8AFEvh3xDa2sN7JE01rc2isgfbyyMpJ5xkgjHQ18teEPgv428dFG0fw5ezwP0uZU8qEj/ffCn8DX1V+zv+y/dfDfXk8R+Ib6GbVY4mS3tLQlkhLDDMzEDJwSMAY5PJr2sXRwVGlKMbc3Tq7mMJVJSv0PpJxuXFflz8U9Kt9C+JPifT7QKtrb6lcJEq9FXzDhfwHH4V+mXiHVX0XRL6/js7jUJLeJpEtbVC8szAcKoHcnivy28V3t9qnifVr3U4Xt9RubuWe4ikQqySM5ZgQeRyTxWeTRftJPpoFbZH0Z+wjrPkeLvEulFsfabKO5A9fLfb/wC1a+0mGVNfnn+yVrP9k/G7R4t21L6Ge1Y/WMsP/HkFfoburmzWHJib90i6TvE/LT4o6P8A8I/8R/E+nbdqW+pXCIP9jzDt/TFcuDg17J+1robaL8b9ak2bIr6OG7j465jCsf8AvpGrxqvrcPL2lCL7pHJJWbR+o/wr1j/hIfhx4X1Etue4023dz/t+WN365ryj9tbRv7R+EcN4q/NYajFKW9FZWQ/qy/lXT/sq3Ml38CPDJmBygnjUnuonkA/Tj8Kn/aigS4+BXitZCABFEwJ9RNGR+or4mH7vFpLpK34nY9afyPg/4R/8lU8Hf9hqz/8AR6V+o46V+XHwj/5Kp4O/7DVn/wCj0r9R+1ehm/8AFj6GdD4T4X/aI8Y33gP9pldf05sXNlFbPsJwJF2YZD7MpIP1r7J8I+JbDxp4a07XNOk82yvoVmjPcZ6qfcHII9Qa+Fv2wOPjjqftbW//AKLFdz+xb8Wf7N1S48E6jNi3vCbjT2c8JKB88f8AwIDI91PdqeIwvtcLCrHeKX3f8AIztNpn0b4N+GUHg74i+LtdsQkdnr0dvK0K8bJ1MnmHHo25W+pauo8Y/wDIp61/15Tf+gGtisfxk3/FJaz/ANeU3/oBrw1NzmnLfT8DfZaH5Snqa/TP4CWi2Xwb8HxrjB02GTj1Zdx/nX5mHqa/R/8AZm12LXvgp4akjbL20JtJFzyrRsVwfwAP0Ir6bNE/Yxfn+hz0viZzn7ZWpvY/Ba7hRiovLyCBsdwGL4/NBXwFX6L/ALTngy58cfCHV7Wxjaa9tCl7DGoyX8s5YAdzsLYHc4r86eh5q8plF0mlvczrfEfbnwj/AGbPBHij4U+HbvW9FMuqXVr9oku47iSN2DsWXgNg4UqOR2p+s/sO+D7wM2navq1g56K7RyoPw2g/rXFeCP22Lbw9oOmaRe+FX8ixto7ZJbS8BJVFCj5WT0HrX0v8PfHtv8SvDNrrtjYXmnWtwWCR3yqruAcbhtY/KTnB746V5WIni8PJyk2k33ujoioSVj5X8Y/sU6j4d0e/1Ky8U2lzbWsD3Di5tmhO1VLHkFuwr5mbrX6UftFav/YXwU8WXG7aZLM2wP8A11YR/wDs9fmtXtZVVqVYSlN31sc1WKi7IKKKK+iMQr2z9lD4ef8ACbfE+3v7iLfp2hgXspI4aXP7pf8AvobvohrxOv0N/Zb+Hf8Awr/4W2MlxF5ep6ti+udw+ZQw/dofouDjsWavGzPEexou28tF+prSjzSPZ/rXwR+2D8Rf+Et+JA0S1l36foSmDg8NcNgyH8MKv1U+tfY3xX8ar8P/AIfa1rxTzJLSAmFMZ3St8qA+24jPtmvzCvLubULue6uJGmuJnaSSRzksxOST7kmvDymjzTdV9NF6m9aVlYhrp9C+G3ibxP4fu9c0jRbrUdNtZfJmmtk3lWwGPyj5jgEEkDAzzXOW1vLd3EUEKNLNKwREUZLMTgACv01+D3gOH4b/AA70fRFVftEUQkunH8c7fM5z35OB7AV7eYY14OKUVdswpw52fmQ6NGxVlKsDggjBBptfcH7X3h/wdpXgObVrzR7Y+IrqZbeyuoh5cpc8szlcbwFDfezyR618P10YPFfW6fPy2JnHkdgooor0iArqfAXxL8SfDXUxe+H9Tls2JHmQE7oZh6Oh4P16jsRXLUVjOnGouWSuik7bH2/8Pf2i/Bvxp0n/AIRrxvYWlhf3ACNDdc2tw3Yo55RvQE5HGGJrzv4y/seahoQm1bwSZNV08Zd9LkObiIf9Mz/y0Ht97/er5kr3L4OftU+Ivh15Gm6sX1/w+uFEMr/v4F/6ZueoH91uOMArXiTwdXCydTCvTrF7fI1U1PSZ4jPBJazPDNG0UsbFXjcEMpHUEHoajr7w8TfDnwB+1HoJ1vQrqK11gLj7dAgEqNjhLiPv+PPHBx1+PviR8LPEPws1k6frtkYgxPkXUeWgnUd0bv8AQ4I7gV24bGwrPkfuzW6ZMoOOvQ5CiiivT+IyPo/4D/tV3vgw22heK5JdQ0IYSG95ee0HYHu6D06gdM8CvtTR9Ystf06C/wBOuor6ynQPFPC4ZHHqCK/JyvTfg38d9f8AhBqOLVzfaNK+bnTJmOxvVkP8De469weK+ax2WRqXqUdJdujOmnVtpI/SfnHSg1xvw8+I2jfE7QYtX0O6E8LfLLCwxLA/dHXsf0PUEiuy6k18nKMoNxkrNHWnfVDqKKKQwooooAKKKKACiiigAooooAKKKKACiiigAooooAKKKKACiiigAooooAKKKKACiiigAooooAKKKKACiiigBoHFH4Uelch8QviHpPw10GfWdauRBbx8RxDmSZ+yIO5P6dTgAmiMXNqMVdsTdtWXfGHjHSfAui3Gr6zdpZWMA5d+rHsqjqzHsBXwT8dP2gNW+L+oNaxeZpvhuF8wWAbmQjo8pHVvQdF7Z5Jwvi/8Yda+MHiJr7UHNvYQkiz09GJjgX+rHu3f2GAOAr7HAZbGmlUq6y/I4qlXm0WwUUUV9DsYBXofwi+CXiD4wat5OmxfZtMiYC61OZT5UQ9B/ebHRR+OBzXf/Ab9lzUPH5t9c8RiXTfDhw8cX3Z7wf7P91D/AHu/brketfFv9obw98GtGHhHwPbWkuqWymELCAbax9d2PvyZ7euSxzwfCxGNlOXscOuaXfojeMNOaexuvN8OP2TPC+1QJ9anj6DD3t4ff+4mfoox3PX5M+Lfxz8SfF/UC2oz/ZNKjbdb6ZbsRFH6Fv77f7R98ADiuJ17X9R8Uatc6nq15Lf39w2+WeZssx/oOwA4Has+t8NgI037So+ab6v9CJVHLRaIKKKK9YzCnwwyXMqRRRtLK5CqiDJYnoAKZXd/BXx+vw4+I+k61MiyWaSeTdAruIifhmHuPvDHpjvWVWcqdNuKu+w1q9T0P4Y/sh+KvGPk3mvk+G9LbDbZ03XUg9o/4fq2CPQ19ZfDr4KeFPhfAo0XTEN9tw+oXOJLh/X5j90H0UAe1dhca3Y2umNqM95BBYrGJTdSSBYwhGQ248Y968H8XftleEtD1u10/SoJtchM6pdX6fJDFHuwzJkZkIGewB7E18PUr4rFtpLTstvmdyjCGrPozv7183/HD9q+D4f6ve+HdE0mS81y2O2We9BjgiJGRhfvPwQf4RyCCa+hLa6hu7eK4hkWWGVQ6SIchlIyCD6Yr5Y/bZ+F/nWll42sYvnh22eobR1Qn93IfoTtJ/2l9K58FClKuoVlo/zHUbUbxPmbxz8S/EvxH1D7Xr+qz37Akxwk7YovZEHyj8snvXL0UV99ThGmuWCsjhbvufaP7DHjH7b4X1zw3K+ZLC4W6hBP/LOQYYD2DLn/AIHX09JCk0ZSRQ6HqrDINfnh+yv4x/4RL4yaSsj7LXVA2nS89S+Cn/j6p+dfoqOlfEZnS9liW1tLU7aTvEZwg9BXJ6x8VfBvh26+y6l4o0uzuc4MMt2gdfqM5H418lftfeIvFuifEaXTjr1+mgXlrHcW1nFKY4gMbWUhcbvmVjzn7wr5vJzXThcr+sU1UlPR9iJVrOyR+s1tdRXkKTwyLLFIodJEIZWUjIII6ivln9tT4YwSadaeNbG3CXMUi2t+yDG9D/q3b3BG3P8AtKO1dl+xz46bxT8Mm0i4lMl3oc32cbjk+S3zR/l86j2QV618RvCEfjnwLrmhSBc31q8SFuiyYyjfgwU/hXFTcsHibN7Oz9DR/vIH5n+BfEz+DvGWia4gLHT7uK4KL1dVYFl/EZH41+o+lanba1pdrf2kq3FpdRLNDKhyHRhkEfga/KO/sLjS72e0u4Xt7mBzHJFIu1kYHBBFe9fAD9p6f4Z2kegeIIZtR8PBiYJYcGa0yckAH7yZOcZBHOM9K93McJLExVWlq1+KMKU1F2Z9I/HX4C2PxqtrWb7WdM1mzUpBeCPerIeSjrkZGeQQeMnrnFePeG/2Ern7aj6/4khFmrZaLT4SXcem5sBfyNfQGh/HrwB4jt1ltPFemJuGfLu5xbuP+AybTVvVfjR4E0aJpLrxdo67eqR3iSP/AN8qSf0rw6dbFUY+yhdfI3cYSd2bXhzw/ZeFdEsdI02AW9nZxCGKMdlHqe57k9zXhP7anj+20bwLD4WimVtR1eRJJIh1W3jbduPpl1UD1w3pUHxE/bW0DSrea28J2kut3xGEurhDFbKfXBw7fTC/Wvj3xZ4t1Xxxr11rOtXj3t/cNl5H6AdlUdAo6ADpXoZfl9WdVVqqslrru2ZVKityxNb4Sf8AJUfB3/Yas/8A0elfqIvSvyV0+/uNLv7a9s5nt7u2kWaGaM4ZHU5VgfUEA12v/C+PiD/0N+q/9/zXoZhl9TFzjKLSsRTqKC1Ou/bB5+OOqf8AXvb/APosV49pmpXOj6ja39nM1vd20qzQyocMjqcgj6EVY8QeI9U8V6pJqOsX02o30gCtcTtucgDAGfYVm161ClyUY05a2VjOTu2z9Ofg58RrX4o+A9O1yHalwy+Vdwqf9VOoG9fpyCPZhXReM/8AkU9Z/wCvOb/0A1+Y/hb4heJPBkM8Wg63e6XFOwaVLaUqHI6Ej15rYuPjh49u7eWCbxbqkkMilHRpzhlIwQa+dlk1RVHKEla5sqytqjhT1NfRP7JHxkt/BGuXHhjWLgQaTqsgeCZzhYLjhefQOMDPYqvbJr51pele/Xwsa9J057MyjJxd0friCHHqK8J+I37I3hLx3qE+pWbz+H9QnYvI1mFaGRj1Yxnof90ivBfhJ+1vr3ga0h0rX4G8QaTFhY5GkxdQr6Bjw4HYNz74r6C0b9sH4bapbq9zqd3pMh/5ZXlnISPxjDj9a+PeExeDnemn6rU6eeE1qct4P/Yf8O6Nqcd1retXOvQxtuFqsIt439nwzEj6EV9F2tnDplpDbW0SQW8KhI4o1CqigYAAHQAV4f4o/bJ8B6JZudLmu9fusfJFb27RIT/tNIFwPcA/SrvwF+Pdr8RNFvrrXdR0vS9R+3OkGn/aUR0gCJt4Y7m5LfN3OenSsq0MVVh7SqnZd/8AIcXCLtEy/wBtXV/7O+ElvZq3zX+oxRlfVVVnJ/NV/OvhCvrL9urXkuJPCmmwyq67J7ptrZBzsVT+j18m19RlMOSim+t2c1Z3mFFFFe2Yno3wE+HZ+JfxP0nS5I/M0+Fvtd7xx5KEEg/7x2r/AMCr9K40EahQMADAFfOf7Gvw5HhvwHP4kuott9rb5iJHK26Ehf8Avptx9xtr3Pxb4jtPCXh3UtZvn2WljA88nqQozge56D3NfB5jXeIxHJHaOnz6ndSjyxuzVkiSZCjqHRhhlYZBHoa8Y+I37KXgnx0Jbmztj4c1Jsn7RpygRsf9qL7p/wCA7T718w+HP2rfHvh7Xby9e+TVLK6uHnbT74F40DMTtjbhkAzgAHA9K+kvhz+194N8YGK21Z28Nai2BtvG3W7H2lHA/wCBBamWExWF9+H4fqhqcJ6M4D4S/sl6x4J+LdjqOtzWuoaJpwa6guID/rJgQI1ZDypBO/uPlHNfXH8JpqusiBlIZSMgjpiuI+MfjuL4afDzV9dZlNxFF5dqjfxzt8qDHfk5PsDXJVq1cXUjz6vYtRUFofHP7XPxE/4TP4myaXbS79O0JTarg8NMTmVvwIC/8ArwupLi4ku7iSeZ2kmkYu7sclmJySTXpfwZ+BGufGPUGa1/0DRoHC3OpSrlVPXag/jbHboO5GRn7eCp4KglJ2SRwu85HmFFfor4I/Zf8AeDreNToqazdAfPdaqBOWP+4fkH4L+NdfefCrwZfwGG48K6NJHjGGsIuPodvH4V5Ms7gnaMW0aqg+5+XdFfcvxB/Y18K+ILeSbw1JL4c1Dkqm5prdz6FWO5fqDgehr4/wDH3w9134a69JpOvWTWtwvMcg5jmX++jfxD+XQ4PFerhsdRxOkHr2e5nKEobnNUUUV6hkb3gzxzrfw/1uLVdBv5bC7TglDlZF/uup4Yexr7F+Hnx08HfH7Rf+EY8YWNpaarOAptLg/ubhv70LnlX9BncOxNfDlKrFGDKSrA5BHUV5mJwdOvrtJbNbmkZuJ718df2XdT+HHnazoHm6t4cGWfjdPaD/bA+8v+0OncDqfBK+o/gR+1jLpq2+geO5XubEgRw6u43PEOgWbuy/7XUd89Rv8Axv8A2VrLxNav4p+HvkeZMvnvpsDjybgHnfARwCf7v3T2x0PDSxdTDTVLE/KXR+po4KS5oHx7RU13aT2F1LbXMMlvcQsUkilUqyMDggg8gioa91PmOc6r4dfEnXfhd4hi1fQ7oxSDCzQPzFOn9x17j9R1BFff3wd+NeifGLRhcWEgtdThUfa9PkbMkR9R/eQ9mH44PFfmvWt4X8U6p4N1u11fSLySxv7Zt0csZ/MEdCD0IPBryMbgIYiPNHSXf/M2hUcPQ/V7PtS8Yrx/4E/H3TPi/pAhl8ux8Q2yA3Nju4cf89I89VPp1U8HsT6+Oc18XVpTozcJqzR3JqSuh1FFFZjCiiigAooooAKKKKACiiigAooooAKKKKACiiigAooooAKKKKACiiigAooooAKKKKACiiigBOgoBzQea434gfELSvhr4cudb1ifyreIYjiHMk8nZEHcn9OScAGiMXNqMVdsTdiP4l/EnRfhX4am1jWZsAfJBbIf3lxJjhEH8z0A5Nfnr8Vvivrfxc8SPqmrS7IUytrZRk+Vbp6L6k8ZbqfpgA+K/wAVNY+LfiiXVtUfy4VylrZI2Y7ePP3R6n1bufbAHFV9pgMBGhHnnrN/gcdSpz6LYKKKltLSa+uora2iee4lcJHFGpZnYnAAA6kmvd+A5xiI0jqqqWZjgADJJr6z+AP7LMVnFD4q8ewLEka+fb6TcYCoBzvnz+ew/wDAvSt/4H/s/aR8JtEPjPx09umqQR+eqXDAxaevYns0n54PAyea8i+P/wC0pf8AxPnm0bRGl07wwjYI+7LeY/if0X0T8TzgDwKuIqY2bo0HaPWX+RuoqC5pHX/tAftYS6mbjw34IuGtrFcxXGrRfK83YrD/AHV/2up7YHJ+WiSxJJyT1JpKK9TDYanhocsV/wAEylJyd2FFFFdpIUUUUAFFFFAG9rXjrxB4j0rT9M1LV7q706wiWG2tXkPlxKowML0yBxk84rBoorFUoxVkrBufdX7HfxPHi3wQ/h29m3anoeEj3Hl7Y/cP/ATlfYbfWvbvE/h2z8W6Bf6PfR+ZZXsDQSr3wwxkehHUHsRX5vfBv4izfC/4haXrqFjao/k3ka/8tIG4cY7kfeHuor9L7O6h1S0hureVZreZFkjkQ5V1IyCD6EGviMww7w9fnhs9fmd1KXNGzPy48c+ELzwJ4v1TQL8f6RYzGPdjAkXqrj2ZSCPrWBX2P+2z8LvtunWXjaxhzNaYtL/aOsRP7tz9GO3/AIEvpXxxX1mBxCxFFS69fU5Jx5ZWLGn302mX9teW7mO4t5FljcdVZTkH8xX6neCvEUXi7wnpGtQY8q/tY7gAfw7lBI/A5H4V+VNfZH7M3xz8NeGvhF/Z/iXWbfTpNLuXjhjlYtJJE3zgqgyzYZnHA4wK8zOMPKpCM4q7T/M1oys2maH7cHg/+0vBOkeIokJl025MEpA6RSjqfoyqP+BV8T19bfGz9rDwn4v8H6v4a0vSbzVEvoTF9rnIgjRsgq6jlmwwBwQvSvkmt8rhVhQ5KkbWenoTVacro9c/Zp+KkPwv+Ikb383laNqSfZbtz92PnKSH/dPX2Zq+l/Fv7ZvgXw+rxaWt54guRwPs0flRZ93fB/EKa+DKKqvltKvU9pO9wjUlFWR6H8Zvi1L8YfE0GsTaVb6W0EAt0SFy7MgYsNzHGSNx6AV55RRXrU6caUVCCskZNtu7CiiinyIQUUUVoAUUUUAFFFFABRRRQAUUUUAFFFFABSg4pKKmyAUsWABJIHTJpKKKYBXQ/D/wo3jjxpo2grKsAvrlInlZgNiZyx57hQcDueK56lBIORwaionODSdmB+sWlaZbaRptrYWcaw2lrEsMUS9ERQAoH0AFfNH7bvxG/s/QtN8G2kuJ78i7vAp5EKn5FP8AvOCf+2deGfDv9pjxt8PvKhXUP7a01MD7FqRMgUeivncvsM49q4/4l+Prz4m+NNS8Q3qeS9048uAPuEMYACoDgZwAOcDJye9fLYXLKlPEqVTVLX5nXOqnGyOWr079nb4df8LJ+J+l2U0XmabaH7be5HBjQj5T/vMVX6E15jX3d+x18Of+ET+Hz67dRbL7XWEq7hytuuRGPxJZvcMvpXqZjiPYUHbd6Iwpx5pH0KAFXA6V8VfttfET+1vE9h4QtJc22mKLm7CngzuPlB/3UOf+2hr638Z+J7Xwb4V1XXL5sW1jbtMwzgsQOFHuTgD3Nfl54j1678U6/qGr30nmXl9O9xK3+0xzge3YCvByrD+0qOq9o/mdFaVlynSfCP4a3vxZ8a2eiWpMMB/e3dyBnyYQRub68gD3Ir9IfC3hnTvB+hWWj6Vara2FqgjjjA6epPqSeSe5JNeLfsc/D6Pwx8OP7dmjA1DW5DLuI+ZYEJVF/E7m/wCBD0r2Txn4rsfBPhfUtdv32WdjCZX9WP8ACo92JAHuRWOYYmWJr+zjstPVlUoqMbsxfid8WfD/AMKtIS6127KSTZENrCN005HUKvp6kkAZ614FN+3hEb7Efg52sd2N7agBIR648sgH2z+NfNXxE8fap8SvFd7rurSlpp2xHECSkEY+7GvoAPzOSeSa5mvXw2UU1D96ryMZVpX90/S74YfGfw78XtMkuNHuHS6hA+0WM4CzQ57kZIK/7QyPoeKl+L/wq034teFbjSb0Kl2gMlld4+a3lxwf909CO49wCPgv4FeKrvwj8WPDV5aSMglvI7SdFPDxSMEYEd+Dke4HpX6bA14uLw7wFdOD815G8Je0jqfkxrmj3egave6ZfRGG8s5ngmjP8LqSCPzFUa90/bI0CLRfjHLcRKF/tKxhu3A6bvmjJ/8AIYNeF19rhavtqUandHHJcraCiiiusgK9h+B/7Q+sfCi9jsrkyap4Zkf97Ys2WhyeXiJ6Hvt6H2PI8eornq0YV4OFRXQ03F3R9z/FH4QeGf2jfDkXizwneW8esPHmO7ThLjA/1c46qw6Zxkd8jGPivxH4c1LwlrNzpWr2cthqFs2ySGUYI9x6g9QRwR0rqvhL8Ytd+EWti80yXzrKUgXenysfKnX/ANlYdmHI9xkH631nw/4L/ax8CLqGnyrbaxAuyO4Kj7RZydfLlA+8hP4dSDnNeHGdTLpKNT3qfR9Ub2VXVbnwXRW/438Dax8PvEVzo2t2rWt5CeD1SRezoe6n1/DggisCvdhJVEpRd0zDY0NB1/UPC+sWuqaVdyWV/bOJIp4jhlP9R2IPBHBr75+AX7Qlh8W9MFjemOx8S2yZntgcLOo6yR+3qvUfTmvz2q/omt3/AIb1W21PTbqSzvrVxJDPEcMrD/PToRXFjcFDFQttJbMuE3Bn6y5z2peMV458AvjxYfGHRBBcGO18SWiD7XaA4Eg6ebH6qe4/hJwexPsQ6GvhKtKdGbhNWaPQTUldDqKKKzGFFFFABRRRQAUUUUAFFFFABRRRQAUUUUAFFFFABRRRQAUUUUAFFFFABRRRQAUUVnapq1roem3N/fTx2tnbRmWaaRsKigZJJoSvogMzxj4w03wJ4dvNb1i4FtY2qbmY/eY9lUd2J4Ar87PjF8XtW+L3iV9QvmMFhCSllYK2UgT+rHjLd/oABvftBfHW7+MHiPyrZpLfw3ZORZ2x4Mh6GVx/ePYdhx3JPkVfYZbgFSj7Sovef4HDVqc2i2Ciip7S0mv7qK2tonnuJnEccUalmdicAADqSa+g+AwHadp11q99BZWVvJdXc7iOKGJSzOxOAAB1NfbPwY+Cmi/Avw5L4y8ZT26azHF5jSSkNHYqR9xP70hzjI9dq9yzfgh8GdI+BPheXxn4yeGHWFhMjvKQVsUI+4vrIc4JHrtHfd86fHT46an8YNcIBks/D9s5+x2GevbzJMdXP5AHA7k/P1Kk8wm6VJ2gt338kdCSprmluWvj3+0BqXxe1U2tv5lh4Ztnzb2WcNKR/wAtJMdW9B0X8yfIKKK9qhQhRgoQVkjBtyd2FFFe4/s6fs+S/FjUG1bV/MtvDFpJtcodr3bjny1PYDjc3vgc8iK9aFCDqTeiHFOTsjz3wD8KPFHxMvDDoGlTXcanEly3yQR/7znjPt19q9w0n9hPxDcW6tqHiPT7OUjJjgheYD2ydtfX2g6Fp/hvTbfTtLtIbGxt12RwQLtVR/nv3qzNqdnDMtvJdwJcN92NpAGP0Gc18pWzWvOX7pWX3s61Ritz4X8Zfsb+NfDdnJd6ZLa6/FGNxitSUnx7IwwfoCT7V4Nc20tncSQTxPDPExR45FKsjA4IIPQiv1A8cfEPRPhvoVxqus3a21tHwijmSZ+yIvdj/wDXOBzXwd4ruNf/AGi/iFqep6D4cCy+UXMFooBEaA4aRzgM56Z78AdK9HL8bWqXdZe6uuxlUhGPwnldFPlieCV45EaORCVZGGCCOoIplfSnOFFFFMAr7j/Y5+J//CU+C5vC17Lu1HRceRuPL2xPy/8AfB+X2BSvhyuy+EfxBuPhh4+0rX4SzQwybLqJf+WkDcOv1xyPcCvLx2G+sUXFbrVeppTlyyufpT4g0Gz8TaNfaXfxCWzvIXglT1Vhg/Q+9fmP4/8ABd34A8Zar4fvQTLZTFFkxgSIeUcexUg/jX098TP217W2WWy8EWX2uXp/ad8hWMe6R8E/VsfQ18reKvFuseNtam1bW7+XUb+UANLLjgDooA4UD0AArzcpw2IoNuorRfTqaVpRlsY9FFFfTHOFFFFABRRRQAUUUUgCirumaNf61cC30+xub6c9IraJpGP4AE16R4e/Zj+JPiJVePw1NZRH+O/kSDH1ViG/SueeIp0vikl6s2Sb2PKqK+mdC/YV8UXe06tr2maep6i3V52H4EKP1rutK/YT8PQqv9peJdTuj3+zRRw5/MPXnTzTDw+1f0uCpTfQ+LKK/QLTP2OPhxYgCexvtRI73N64z/3xtrorP9mf4Z2OPL8K2rY/57SSSf8AoTGuZ5zSWyb/AK9SvYM/Nuiv08t/gr4BhQKvg3RMD/npYxOf1Bq3H8JvBMP3PCOhJ/u6dCP/AGWsXnkekGV7B9z8uKK/Uh/hR4MmGH8J6JIP9rT4T/7LVZ/g14ClBDeDNC57rpsI/ktQs7j/ACMPYPufmBRX6VXf7Ofw3vs+Z4TsEz/zxDR/+gkVgaj+yL8Mb1CI9FnsmP8AFb3s2fyZmH6VvHOqT3iyfYM/PSivt/Uf2G/CFwGNjrWr2bnoJWjlUfhtB/WuK1r9hLVYgx0jxRaXXol7bNDj8VL/AMq6oZpQl9q3qmQ6U10PlWivZte/ZK+JWihmj0iDVI15L2N0jfkrFWP4CvM9f8F6/wCFZCms6Lf6W2cf6XbPGD9CRg/hXfTxVGp8Mk/mJxa3Ri0UUV1mYUUUUwCiiigBVOGBxnHY19k/C79sfw9LY2Wk+JdLOgGGNYY7mzBktQoAA+X76DGBj5vrXxrRXDisHSxUVGfQuM3DY+sf2vvjJpuueHdJ8O+H9Rgv7a+Ivrqa1lDqUU4jQkerAkjqNi18njrSUVGHw0cLS9nEqUnJ3Z+o3wus4rD4b+F7eHBjj0u2UFeh/dLz+NeLftx65PY/D/R9MiZkS/vt0uP4ljUkKfxYH/gNdv8Asx+N4fGXwj0UBw13pkY064TupjACfmmw5+vpTv2kPhXN8Vvh69pp+06vYTC7tFY4EhAIaPPbcDx7he1fG02qWKXtOjOt+9DQ/OmirOpaZd6PfT2V9bS2l3AxSWCZCjow6gg8ir3hfwrq3jPWbfStFsZtQvpzhYolzgd2J6ADuTwK+7damo87eh556F+zL4Gn8afFzRmEbGy0qQajcyDoojIKD8X2jHpn0r9Gq8s+BXwctfg/4TWzJSfVLsiW/u0HDv2Re+1ckD1yTxnFdZ8QfGtj8O/B+p6/qDDyLSIssecGRzwiD3ZiB+NfDY6v9cr2hqlovM76ceSOp8Tftja9FrXxnuII2z/ZtlDaMR03fNIf/RmPwrwyvRPCPgbxR8e/HOoS2cYknuZ2ur6+lyIYN7E5J/PCjnj0Bx9j/Dr9mLwV4BtYnn0+PX9UABe81FBIN3+xGflUZ6dT7mvf+t0sDRjTlrJLZHOoOo2z89hG5BIUkDvikIxX60wafb20IhigijiAwERAFH4Vwnjr4E+C/iHBINU0a3jumBxe2iiGdT67l+99GyPaueGdxvaULL1uU6D6M/NCivWvjd+z/rPwdvFud51Pw/O+2C/RMFD2SQfwt6Hoe3cDyWvo6NeFaKnTd0znacXZhXU/Dn4ka18MfEkOs6JceXKvyywPzHOndHHcfqOo5rlqKqpTjOLjJXTGnbVH3uyeDf2uPh2GUiz1i2HXg3GnzEdO26NsfRgOzDj4v+IPw+1r4Z+JZ9F1u2MM6fNHKvMc6Z4dD3B/TocEVF4E8e6z8OfEVtrWiXRt7uI4ZTykqd0cd1P/ANcYIBr7VRvCX7XXw2wcWesWw56NNYTkf+PRtj6MB2YcfP8Av5bPvTf4G+lVeZ8EUV0PjzwJq/w58S3Wh61bmC7gOQw5SVP4XQ91P/1jggiuer3YTU0pRd0zHY1PDPibUvCGuWmsaRdPZahauHilQ9PUEdwRwQeCDiv0L+Bfxm0/4weGRcpttdatgEvrIH7jdnXuUbt6cjtk/nBXSfD/AMfat8OfE9prujzeXcwHDxt9yZD96Nx3U/4EcgV52PwUcRC6+JbP9C6c+R+R+qHb2oI4rh/hf8S9K+KXhW21rSn+98lxbMcvbygco39D3BBruCc18LKMoScZKzR3J31Q6iiigYUUUUAFFFFABRRRQAUUUUAFFFFABRRRQAUUUUAFFFFABRRRQAUUUUAMLYXJ4FfC/wC1T8fG8b6tJ4V0G5P/AAj1lJi4mjPF5MD690U9OxPPPy16T+1j8ef+EesZvBuhT41a6jxf3Ebc20TD/Vg9nYdfRT7gj4rr6bKsDdqtUXp/mctWp9lBRRRX1hyDkRpHVVUszHAAGSTX2p+z98DtN+Evh1/HHjMx22qJCZkW5+7p8WOpH/PQj8RnA5Jrnv2WfgHHZQQ+PvFcKxJGvn6dbXPCooGftD56eq5/3vSuC/aV+P0nxO1dtD0aZo/DFlJwy8fbJB/y0P8Asj+EfiecAfPYirPG1HQou0V8T/Q3ilBc0jF/aA+Pl98YNb+z2pktPDVo5+y2hODKenmyD+8ew/hB9yT5DRRXsUKMKMFCCskYtuTuwooorqEX9B0efxDrmn6Xajdc3txHbRA/3nYKP1NfqL4I8LWPgzwvpuh6dGI7SyhWJcDBYjqx9yck+5NfnX8BTEPjH4S87Gz+0YsZ/vZ+X9cV+mdfGZxUlzxp9NzroLRs+Y/2s/jzqHglofCXh64a01K6h867vYzh4IySFRD2ZsEk9QMY65HxbNczXMzzSyvLK5LM7sSzHuSe9ez/ALYGnXFn8cdUmmDCK7t7eaAnoUEYQ4/4EjV5N4aGlN4g08a4bgaQZ0F0bXHmiPPzbc8ZxXrYSlTo4aM4rVq7M5tuTuekfDX4d+M/2gNTsbS41C7l0XS0EDaheuzx20ec7EyfmY+g7YyQAK+6Ph98ONG+GPh+PSNDtRBCvzSzMcyzv3d27n9B0AAqx4DtPD+n+E9Mi8MR28ehGFXtfs3KMp53Z6knqSec5zzWV/wtrw2/xIg8EQ3gudZeKSR1iwUiZRny2P8AfK7jgdAvOMivmsTiKleTjCNorW36s6IQUdXueGftXfs9f2jFdeNvDVr/AKWgMmp2US/61R1mUD+IfxDuOeoOfjyv1zIBTB5Br4f/AGo/2fP+ETu5/Fvh22xok75vLSJeLSQn7yjtGx7fwk+hGPWyvH7Uar9H+hlVp/aR82UUUV9YcoUUUUAFFFFABRRRQAUVd0nRr/X76Ky02yuL+8lOEgtozI7fQDmvoD4f/sX+KPEAiufEV3D4etGwTAMTXJH0B2r+JJHpXBWxlGgrzlY0jFy2R85V2ngv4OeMviAyHRPD93cwN0unTyoP+/jYU/QHNfdXgH9mzwH4CMctvpCaner/AMvmp4nfPqARtU+4ANepKgQBVAUDgAV4lbOraUY/N/5G0aH8zPjnwj+w1qFwscviXxBDZg8tbadGZW+m9sAH/gJr2rwl+yz8OfCQR/7F/ti4X/ltqj+dn6pwn/jtev5/GlHSvCq47EVvilp5aG6pxj0KGn6PZaPbLb2Flb2UC9IreJY1H4AYrRoorjbvqzQKTApaKACiiigBh614dJ8VtQvf2n7bwfaXhXRrTTnF1bhVKyTlPM3ZxngFB14wfU167r+tW/h7RNQ1S7Yra2du9xIR12qpY498CviT9mPXbjxV+0dNrF2Qbm+W8uZMdMsCcD25rtwtBVYTqNaRT+8zlKzSPoH4J/FS98T+PviB4Z1W6+0XGmalK9kCACLfzGQrwOinb1/vV7cDg18DeGPG3/CA/tYapfSSmOyn1u6s7nJwvlySsuT7KSG/4DX3zwanF0PYyi4rSST/AMwpy5kPooorkNBMCloooAKrzQx3EbRyosiMMFWGQR7irFFAHm3ij9n74f8AjFXN/wCGbKGZv+W9mv2eTPqSmMn65rxjxb+wtYTh5fDXiOe1bqtvqUYkU+29cED/AICa+rsGkrqp4yvR+Cb/ADM3CMt0fm941/Zs8f8AgfzJLjQ5NStE/wCXrTD9oTHqVHzAe5UV5fJG0TsjqUdTgqwwQa/XHk1xPjb4PeEPiDEy67ottdTEYF0q+XOv0kXDfhnHtXs0c5ktKsfmv8jF0f5WfmFRX1l48/YZni8y58IayJl6ix1P5W+glUYP4qPrXzf4x+H3iP4f3/2TxBpFzpkpJCtKmY5P91xlW/AmveoY6jiNpa9upzyhJbo52iiivRICiiigD0z4FfGW8+Dviz7WFa50e72xX9op5ZAeHX/bXJx65I75H6D+E/F2keN9Eg1bRb6O/sph8skbdD3Vh1Vh3B5FfPP7Pn7N2jXHw1kvfF2lR3l5rirJHHKCHtoP4CpHKs2dxI7FR61xXxI+HPib9lq8TxJ4R8TsujXM4i+yzuPMLYJCvGfllGAfmABHoOtfF4r2GLrONN2mtPJnZDmpxu9j6z8TfDrwx4zKya5oFhqcyjCy3ECtIB6BuuPbNWvDng3QvB9u0GiaNZaVE33hawLHu+pAyfxr5X8M/t2X8EKx+IPDUN3IOs9hOYv/ABxg3/oQrU1j9u+3Fuw0vwpK0xHD3d2Aqn6Kpz+YrleBxfwW09dPzL9pDc+odW1S00awnvr+5itLSBC8s8zhURR1JJ6V8T/FP4gat+058SNN8JeF0kTQoZiIS4IEhH37mQdlC5wDzj3bFebfE344+LPivLjWb4R2Ctvj061HlwIexx1Y+7E+1fSP7EXgCHTvC+o+Lp483moSm0t2I+7AhG4j/efg/wDXMV1Rwqy+k6tTWfTsmyXP2j5Vse4/Dn4d6R8MPDVroukwhIoxulmI+eeTHzSOe5P6DAHAq/4w8Y6P4E0efV9cvY7Gxh6u55ZuyqOrMewFaOpX9tomnXV/eTLb2ttE000rnCoijJJ+gFfnL8b/AIxah8XvFcty7yQ6NbMyWFkTwif32H99sZJ/DoK5MJhZ42q23p1Zc5qmtD2zxP8At2TC/ZPD/hqNrJWwJtRmO+Qf7icL/wB9GvSfgr+0/pHxTvl0i9tv7D15gTFA0m+K4wOdjYHzd9pHToTzj4Bq/oN1e2OuafcaazpqEVxG9u0f3hIGBXHvnFe7WyuiqbUFZ9zmVWSd2fqZ4n0Gx8UaJe6TqUCXNjdoYpY3GQQf5EdQexANfmp8V/h/P8MvHuq+HpmaSO3k3W8zDHmwsMo31wcHHcGv0/QnyV3AbsDIHrXxl+3ZpUUPi3w1qK4864spIH+iPkf+jDXlZVWlCv7Po/zRtWjeNz5dooor7g4grp/h38RNY+GXie21vRp/LmjO2SFs+XPH3Rx3B/Q4I5FcxRWU4KpFxkrplJ21R976pp/hL9rf4bR3dows9ZtgRHI2DNYz45jf+8jfqORgjj4f8V+FdT8Fa/e6Lq9s1rf2jlJI26H0YHuCMEHuDW/8Jfinqvwl8WQaxpzGSA4ju7NmwlxFnlT6HuD2PtkH63+KPw+0P9pr4eWfifwzLH/bcURNrMcKz45a2l9CDnGeh56E5+fi5ZbU5Ja05bPszb+Irrc+EqKsahp9zpd9cWV5A9td27mKWGVdrIwOCCOxBqvX0MXzq6Oc9A+DXxa1H4SeLodSti82nTER31kDxNHnt/tDJIP4dCa/Rnwx4jsPFmg2Wr6ZMs9jdxiWKQHqD2PoQcgjsQRX5TV77+y/8d2+HGujw/rVwf8AhG9QkGJHPFnMeA/sp4DenB7HPz+Z4H2kfawXvL8V/mb0qnK7PY++aKYjiRAykMCMgjoafXyB3BRRRQAUUUUAFFFFABRRRQAUUUUAFFFFABRRRQAUUUUAFFFFADW6V5d8fPi5bfCTwbLeqySaxd5h0+3bnc+OXI/urnJ9eB3rt/E2v2PhbQ73VtRmW3srOMyzSMeij+ZPQDuSBX5vfGH4oX3xZ8bXetXW6K1H7qztSciCEH5R9T1J9Se2K9TLsH9ZqXl8K3/yMak+RabnH6lqV1rGoXN9ezvc3dxI0ss0hyzsTkkn61Woor71Lk0icAV7/wDsvfAj/hYOsDxJrcH/ABTlhJ+7ikHF5MP4fdF6t68D1xwfwV+El/8AFzxhFpsO+DTIMS394BxFHnoP9psEAfU9Aa+mP2h/i1YfBnwda+BvCWyz1SS3EQEB5sYMY3Z/56Nzg9eSx5xnxMbiJyksPR+KW/kjeEV8ctjiv2rf2gjqc9x4H8N3GywgPl6ldQn/AFzDrCpH8I/i9SMdAc/LNKSWJJOSepNJXo4XDQw9NJf8OZSk5O7CiitzwVpGm6/4r0vT9W1NNG0y4nVJ751yIl9fbPTJ4GcnjNdMpqnFtkm14H+EPir4haNq2qaJprXdpp6ZkOcGVuMpGP4mA5wO3uQDxckbwyMjqUdSQysMEH0Nfqf4R8MaV4R8OWOk6LAkGmW8YESxnIYHncT/ABE9Se+a8V/aG/Zjt/H8U/iDw3DHZ+IwC81uMLHe/Xssn+10Pf1HztDOFKq41FaL2f8AmdMqLSuj4p8O61P4b1/TdWtsfaLG5juY8/3kYMP1FfqR4d1208VaHp+rWL+bZ3kKTxP/ALLDP59iK/K7UNPudKvZ7O8gktbqBzHLDKpV0YHBBB6Gvpv9kb45RaK6eB9buFhs5XLaZcythY5GOTCT2DEkj3JHcYM1w7r01Vhq4/kKjLldmet/tP8AwWk+JnhhNQ0qIP4h0pWaGMDm4iPLRfXjK++R/FmvgWaF7eV4pUaORCVZGGCpHUEV+t/GK8O+Mf7LXh74m3Emq2cx0HXH5kuIY90U59ZEyOf9oEH1zXm4DMFQXsq3w9H2NalLm1R8ieC/jz4u8B+DdQ8N6Tf+VZ3ZzHKwJktc/f8AKP8ADu/Q8jBOa6j9kfRL7X/jbp+pL5kkOnxzXN1Ocn70bIAT6lnH15rs9K/YW1yXUANS8R2EViG5e1id5SP91goB/E19N/Dj4XaB8LNEXS9DtjGrENPcSndNO+Mbnb+QGAOwrfF4zDRpyVHWUt7ChCTacuhueK/E9j4O8PXus6kzJYWaeZMyLuYLkDIHfrXlvxd/aG8I+FvBqzwz23iKfVrc/ZLCJg6TRsCC0n91OoIPJIIxwcc1+2Z8R7bRPAy+FoHVtS1h1aVAeY7dGDFj6bmVQPUBvSvh2ssvy320VWnff70FSq4uyJLmUT3EsixpCrsWEcedqAnoMknA9zUdFFfaHGFFFFMAop8MMlzMkUSNLK5CqiDJYnoAO5r6L+E/7HmueKfJ1HxZJJoGmthhaKAbuUe4PEf45P8As964q+MpYeN5uxpGLk7I8C0Dw7qnijUotP0iwuNRvZPuwW0Zdj78dB79BX038MP2Jrq7EV944vfskZw39l2LhpD7PJyB9Fz9RX094K+H3h74d6WLDw/pkNjDgb3QZklPq7nlj9TXUleK+VxObVKnu01yrv1/4B0xopfEcv4O+HvhzwBYfZdA0i206IgBmiTLyf7znLN+JNdVjik5FKRmvDcnJ3k7s3tbYWiiigYUUUUAFFFFABRRRQAUUUUAfOv7ZXjseHfhxDoUL7bvW5vLYDqII8M5z2+bYPcE14N+x0MfGuz/AOvO4/8AQayv2oPHv/CdfFfURDKJLDS/9At9vQ7Cd598uW59MVrfsbDPxqtf+vK4/wDQRX1lOh7DAS7tNv5nO5c1RHnvxfJT4seMCDgjV7rB/wC2rV9+/Arx2PiH8MdF1d5PMvfK+z3eTlvOT5WJ92wG+jCvgL4yDHxa8Y/9he6/9GtXuP7Efj/7Br+q+ErmX9zfp9rtVY8CVB84A905P+5SxlD2uEjNbxSfy6mdOVp27n2nRRRXyh2BRRRQAUUUUAFFFFABRRRQAVlazothr9hLZ6lZwX9nKMPBcxiRG+oPFatFNNrVAfMPxO/Yu0TXFlvPCNydEvTlvsk7NJbOfQHlk/8AHh7CvlLx58L/ABP8OL/7Nr+lTWQY4juAN0Mv+644P06juBX6kjp61Q1bSLLXLCay1G0hvrSUbZILiMOjD3B4r1sNmlaj7s/eX4/eYSpRltofk1SgkEEcEV9h/Fr9i23u/P1LwLOLWY5Y6TduTG3tHIeV+jZHuK+TvEfhnVfCWqzabrNhPp19EfmhuEKn6j1B7EcGvqsPjaWKW+vbqc8oOO59GfCL9sa+0gW+leNIm1GxXCJqcCjz4x0G9ejj3GG/3jXnv7RvxgHxY8af6BKzeH9OBhsgQVEhP35SDyCxAxnsB0Oa8ioqIYGjCr7aMbP8CHOTXKwooor1CAr9If2Zo4Y/gd4VWEgobdySP7xlct+pNfm9X29+xT4+g1fwXc+F5pVW+0mVpYoyeWgkbdkeuHLZ9Ny+tfP5zByoprozei7SOn/a+1m50j4LaglsWX7bcQ2sjL1CFtx/Pbj8a/Pqv1H+JHgmx+Ivg3UtA1AlIbxMLKoy0Tg5Rx9GAOO/TvXwB46/Z+8b+BNWltJtCu9QtwxEV7p8LTRSjscqDtPs2DXJlNelCm6cnaV7+ppWi73PN60vDmuT+Gdf07VrVIpLmxuEuYlnTchZWDDI7jIr0/wh+y1488W6Teah/Z39kJFGXgh1LMMly391VIyvHdsDp7keU6tpN7oWpXGn6jay2d7buY5YJlKujDsQa9+NalXbhGSdtzlaa1Z+iHwX+PWi/FrSgsLLY63CubnTZG+Yerof4k9+o79s/Ln7YHju38W/FEafZSrNa6LB9lZ0OQZiS0mPp8qn3U14npOr3uh38F/p13NY3sDbo7i3co6H2IqrJI0sjO7F3Y5ZmOST6muDD5bChXdVPTouxrKq5RsxtFFFe4YhRRRQAV6t8A/jZe/CHxMPNL3Ph68YLe2gOcdhKg/vD9Rx6EeU0Vy1qUa0HCSumNNp3R9n/tMfBqz+JHhyP4geElju75YFmnFsMi9t9uQ4x1dR+JHHUAV8YV9J/spfHj/hE7+Pwhr1x/xJbuT/AEO4lbi1mY/dJ7Ix/Jue5NQ/tU/AY+DNTk8W6HbY0O8k/wBKgjXi0mY9QOyMenYHjuBXjYWrLC1Pq9Z6fZffyNppTXMvmfOVFFFfRfEYH2h+yH8bD4g09PBWt3GdRs486dNI3M0IHMfuyDp/s/7tfUWOOa/JrRtYvNA1W01LT7h7W9tZVmhmjOCjA5Br9Hfgj8WLP4teDbfU42SLUYcQ31qp/wBVKB1A/ut1H5dQa+KzTBexl7WC917+TO2lO65WemUUUV4R0BRRRQAUUUUAFFFFABRRRQAUUUUAFFFFABRRRQAnGKM5pD0FeQ/tGfF6P4U+BpZbaRf7d1ANb2EZ5KnHzSkeiA5+pUd6unTlWmqcN2JtJXZ4D+2D8ZP+Eg1oeC9JuM6fYPuv3RuJpx0T3Cd/9o/7Ir5np800lzM8srtJK7FndzksT1JPrTK/QcJh44akoLoebKTk7sK0PD+g33ifWrLStMt2ur+8lWKGJOrMf5DuT2FZ9fZv7K3wqtPAHha58f8AiYJaXU1s0sBn4Fpa4yXPozjn124/vEVGLxKw9Pm3fRd2VCPM7HWSvon7JPwVVV8q61mbp2N5dsOT67F/RR6nn4W8Qa9f+J9avNW1O5e7v7uQyzTOeWY/yHYDsABXbfHL4tXfxc8aT6ixeLSrfMNhbMf9XFn7xH95up/AdAK85rLAYZxi6lTWctX/AJDqS5nZbIKKK3vBfgzVfHviOz0TR7c3F7ctj0WNe7seygck/wBa9CVRU05SeiMtzBor7nt/2LPA7+HrK1uLjURqUcYE2oQShfNfudjBlA7ADt3J5rh/EX7CV2gZ9B8TQzf3YdQtymPq6Fs/9815UM1w8nZu3qjZ0po5b9nj9p25+H72/h7xJLJd+G2ISG4OWksvp3aP/Z6jt6H7esNQttUsYbyzmjurWdBJFNEwZHUjIII6ivz78R/spfEnw9uYaGuqQr/y00+dZM/RSQ3/AI7W78G/jJ4p+A2opo/ibTNSTw5NJ89pdwPHJbE9Xi3AfUr0PXg9fKxmGo1r1cPJOXVJ7/8ABOiE3HSZ9E/H39nbTvi1aPqNh5eneJ4UxHc4wlwB0SXH5Buo9xxXwX4h8O6l4S1m50rVrSWw1C2fZJDKMEH1HqD1BHBHIr9R/D/iHT/FGk2up6Zdx31lcp5kU0TZDD+hHQg8g8GuE+NXwK0b4xaOROBZa3CpFpqKJll/2H/vJnt26jvnlwWPlQfs6vw/kKpTUtY7ngPwS/a9m8P29tofjTzbywjURxarGC8sQHQSDq4/2h83s1fV/hjx34f8Y2yz6JrFnqcZGSLeYMy/7y9VPsQK/NDxz4E1n4deIbjRtctGtbuI5B6pKvZ0b+JT6/gcEEVgpI8TBkYow5BU4Ir1q2WUcT+8pO1+2qMo1ZR0Z+s11qNvYwPPPcRQQoMtJK4VR9Sa8J+K37XHhzwZaz2nh6aLxHrHKqISTbRH1aQcNj0UnPqK+Fbi/urvHn3Es2OnmOWx+dV6VHJYwlepLm8thyrN7I1/FXirU/GmvXesaxdPd6hctueR+3ooHYAcADpWRRRX0cIKmuWOxzBRRSgZOB1qwEru/hb8GvEnxZ1EwaNabLONgJ9QnysEP1Pc/wCyMn8Oa9a+Bn7I174rW21zxiJdM0hsPFpwytxcDsW/55qf++j7cGvsfQtBsPDemW+naZaQ2NjAu2OCBAqqP8ffvXzmNzWNO8KOsu/Rf5nRCk5ayPOvhH+zr4Z+FMKXMMQ1PXcfPqdyg3Ke4jXkIPpk+pNevCk/Gj+GvkqlSdaXPUd2diSSsh1FFFQMKKKKACiiigAooooAKKKKACiiigBGrg/jP49T4cfDnWtbDhLqOExWgOMmd/lTAPXBO4j0U13Wc18Wfts/ET+0/Een+ELWUG309PtV2FJ5mcfKp/3U54/vn0rswVD6xXjDpu/QzqS5Y3PmGSRppGkdizsSxJ6kmvc/2Nxn40Qe1jP/ACFeFV7x+xkM/GeP/rwn/wDZa+0xq5cNJeTOOHxI85+Mv/JWvGX/AGF7r/0a1ZXgfxVc+CPFuk67aH99Y3CTbc8OAfmU+xGR+Na3xk/5Kz4y/wCwxdf+jWrjKujBTw8YvZr9BPRn6yaPqttrmlWepWcgmtbuJJ4ZAMbkYAg/ka0q+a/2L/iGPEPgi58N3Mu680V8wgnlrdySPc7W3D2BUV9J5618FXpOhVlTfQ74y5lcWiiisSgooooAKKKKACiiigAooooAKKKKAEFcX8QPhd4d+J2lGx1+xS5AB8qdflmgJ7o/UfToe4NdmPSjqKcZSg1KLsxNX0Z+e3xn/Zh8Q/DET6lYbta8OrljdRp+9gX/AKaoOg/2hx646V4pX65SIHUqwDKRgg96+ZPjh+yPYeJftGs+C0j0zVTl5NM4W3nP+x2jY+n3T/s8mvp8Hm20K/3/AOZyzo9YnxRRVzV9IvtB1G40/UrWWyvrdyksEylXQ+hBqnX1UWpK6OUK3/A/jfVfh54ns9d0afyb22bowykinhkYd1I4/lggGsCiplBTTjNaMNj9IfhJ8d/D3xc09GtJVs9aRAbjTJm/eIe5T++vuPbIFeog5r8k7S7nsLmO4tppLeeNgySxMVZSOhBHINeraB+1N8StAt1gXXvt8S8AX0CSt+Lkbj+Jr5TEZNLmvQlp2Z1xrfzH6L/hxXyj+2NefD65sRHdSCTxnEAtv9gwXVf7s56BfQH5s9OM14b4l/aV+I/iaB7e48RS2du3VLCNbc/TcoDfrXl0kjSuzuxd2OSzHJJ9a1weV1KVRVKktuxM6qkrJDaKKK+oOYKKKUDNACUV0Wn/AA88V6pAs1j4Z1i9hYZElvYSupHrkLWZqug6loU/k6lp91p83/PO6haNvyYCsFiKbdky7MoUUUV0EC9K+1v2avi1a/FjwldeBPFTJe38NuYl885N5bYxgnu69z1xg9QTXxRWn4a8R3/hHXrHWNLna2v7OUSxSL2I7H1BGQR3BIrzcXhliadtmtn2ZpCXK7nW/Gv4U3nwj8aXGlS75dPlzNYXTD/WxE8Z/wBpehHrz0Irz+vvbU7LRf2sPgwtzbeXbaxEC0eTk2l2o+ZCeuxuPqCDjIr4U1fSbvQtUutOv4Htb21laGaFxgo6nBBrLA4lzi4VNJx0f+YTjyu62ZUr0f4FfFi4+Enjq21Lc76XcYg1CBf44ifvAf3lPI/EdzXnFFd9WnGtBwnsyU2ndH6zWF7b6tY295bSpcWtxGssUsZyrqwyCD6EGrwAr5M/Y0+Mf2u2PgTVZ8zQhpdMkc8snV4fw5Ye270FfWnAr87xNCWHqOnL+kehGSkroWiiisCwooooAKKKKACiiigAooooAKKKKACiiigDPvbuDS7Se7uZVht4UaSSVzhUUDJJPoAK/Nn42/E+f4r+P77VyzjT4z5FjC38EKk4OPVuWPucdq+k/wBsr4sf2FokXgvTZiL3UlEt8ynmO3B4T6uR+Sn+9XxZX1OU4XlXtpbvb0OOtO75UFFFX9C0S98S61ZaXp0LT3t5MsMMa/xMxwPoPftX0zapq8jmPVv2ZPg6fin42S4v4S3h7Sys12WHyzN/BD+JGT7A+or0X9sj4wi5ul8B6PPi2tysmpvEeGfqkPHZeGI9dvoa9J8QahpX7KvwPhsrIxzay6lISRzc3bD55SP7q/yVV718J317PqV5Pd3Urz3M8jSyyyHLOxOSSfUk14GHTx2IdaXwR0j/AJm8v3ceVbsgoor3nwl+yb4g8Y/Da08S2l5Fb6ldFpYNOuVKiWD+Ft/ZmwSARggryK9iriKeHSdR2TMlFy2PBq+nf2O/iR4U8L3l3oep28ena3qMoEOqyN8sw/hhJP3OeR2YnnkDPzx4m8Lav4N1ebS9b0+bTb6L70M64OOxB6EHsRkGsoHFY16UMXScb6PqgjJwdz9cuq0fd57V8cfs5/tTNp32Xwx42ui1pxHZ6vKcmLsEmPdfR+3fjkfYcciSxh0YMjDIYHIIr4TE4Wphp8s16PuehGSmroo2WuafrCM1hfW16inDNbzLIAfQ4NWLmzgvIWinhjniYYZJFDKR7g14H8eP2d/+EuebxL4PkOleK4wXkSB/KW8/EY2yejdD39R8yaZ8ffid4FvZbF/EWoLNbOY5bXVFE7IQcFSJASP0rqw+D+sR5qU9eqeliJVOV2kj9BdH8Oad4fSdNL0+202OZ/MkjtYhGjN03bVwM+/U4Fbx6V8R+Hv25vE1ltTWtE0/U0HBe1d7dz9c7h+QFepeHP23PBGqbU1Sz1LR5D1ZohNGPxU7v/HaVXAYiDu439NRqrB9T0r4rfCjQ/iv4fbTtWh2Txgta3sYHm27+oPcHjKng/XBH5xeLNA/4RfxHqWjG9t9RNlO0JurRt0cmO4P+ec19S/tB/tW2N34fXQ/A2oNcSX0f+lanGjRmGM8bE3AEOe5xwOnJ4+Qyc19FlFGvSg3U0T2Rz1pRb0Eooor6E5woorb8IeDtX8c69baNo1o95fXBwFX7qjuzHso7k1nOaprmk9A3KGkaRe69qVvp+nWst5e3DiOKCFSzOx7AV9s/Ab9lix8Di213xMkepeIQRJFbfegsz29ncevQHp0zXX/AAS+AGkfCDTlnYJqHiKZMXGoMv3R3SIH7q+/U9+wHrm3+KvjsfmTrXhSdo9+/wDwDtp0rayJqKKK8E6AooooAKKKKACiiigAooooAKKKKACiiigAooooA5/xf4js/CHhrUtZv32WljA078gE4HCjPcnAHuRX5feKfEV34u8R6lrN+/mXd9O88h7ZY5wPQDoB6CvrD9tn4l/ZLDT/AAXZS4kusXd9tPSMHEaH6sCxH+wvrXx1X12TYf2cHVlvL8jirSu7BXvP7GYz8Y19tPn/APZa8Gr3v9jDn4xZ/wCofP8AzWvUx3+7y9GZ0/iR5r8ZP+SteM/+wxdf+jWrjq7T4yf8lY8Z/wDYYuv/AEa1cXW2E/gx9EQ92ej/AAB+ITfDb4n6Rqckvl6fM/2S9ySF8lyAWOOu04fH+yK/SuNgwyDkHvX5G1+g/wCyv8Sv+E/+Gtta3Mvmarou2zuMnlkA/dP+KjHuUJr53OMPe1aPo/0OmhL7J7fRSZFGRXzJ1i0UUUAFFFFABRRRQAUUUUAFFFFABRRRQAUUUUAeU/GL4DaB8XtOP2qP7BrUaf6PqcKjevorj+NfY9OxFfBXxF+Guu/C/wAQyaTrlqYpOWhuEyYp0/vI3ce3UdwK/UnGfrXIfEH4d6L8TfD82la5aCeFuYpFOJYH7Ojdj+h6HIr1cFmM8M+SesPy9DGpTU9Vufl1RXo/xk+CetfB7W/IvAbvSp2P2TUY1wko/ut/dcdx+WRXnFfbUqsasVODumcLTTswoooroEFFFFABRRXpXwL+EFz8XfGK2RZoNItAJr+5UcqmeEX/AGm5A+hPOMVjVqRpQc5uyRSTbsh3wb+A3iD4xX7GyAsNHhYLcanOpKKf7qD+NsdhwO5GRX2v8Nv2fvBvw0hiax0uO91NAN2pXwEkxb1XPCf8BA/Gu20Hw/YeGdJtdL021jtLK2QRxQRLhVA/r3J6k81kePPiV4d+GekHUtfvEtYzkRRD5pZmH8KJ1J/QdyK+GxONrYyfLC6XRLr6nbGnGCuzrgoUfcrP1jQdO8QWEtnqljb39pIMPBcxCRD+BFfIPi79ubXLm8dPDWh2dlZg4WTUd0srD1wrKq/T5vrW/wDCf9s2TWNcttL8Z2NpZRXDCNNSs9yJGx4HmKxPB/vA8emMkS8BiYQ9pbbz1D2sG7GH+0H+yrH4csLrxN4PikaxizJd6UMuYV7vGepUdSp6ckHHA+Wq/XDCyIQcMrD8xX52ftN/C6L4Y/EiZLCLytH1NPtlooHyx5JDxj/dboOwZa9jK8dKb9jVd30ZjVppe8jyKiiivqTmPVP2e/i7L8KPG8MlxI39iX5WC/iByFXPyygeqE5+hYd69k/bA+EialZxfELRI1l+RE1EQ8h0OBHOMdeyk+m09jXyPX2V+yX8Vbbxn4Zn+H3iEpdS28DJarPyLi1Iw0Rz1K56f3T/ALNfPY2nKhUWJprVfF5o3g+ZcjPjWivQ/jl8K7j4SePLvSiGfTZv9IsJ2/jhJOAT/eU5U/TPcV55XsUZxrQU4vRmTVnZl3RtXvPD+r2ep6fO1te2kqzQyp1VlOQa/TH4TfEO0+JngbTtfttqSTLsuYVOfJmXh0/PkeoIPevzBr3n9kz4t/8ACB+Nxod9Ns0bW2WIlj8sNx0jf2BztP1BPSvLzXC+1pc8fij+RpSnyuzPv2iiiviTvCiiigAooooAKKKKACiiigAooooAa1YPizxJZeD/AA3qWtahJ5dnYwtNIe5wOAPcnAA9SK3iOK+Q/wBtj4o/NZeB7Gb+7eajtP8A36jP/oZH+5XRhaDxFaNNfP0JnLljc+Y/G3i6+8deK9T17UX3XV9MZSM5CL0VB7KAAPYVh0UV+iQiqUVFbI8zcK+tf2MPhYkKXXj7VowiKHg04yjAAHEs3P4oD/v187fC7wFd/EvxvpmgWuU+0yZmmAz5UQ5d/wABnHqcDvX1X+1F4/s/hf8ADuw8B+H8WtxfW4t9kZ5gs1G0/i+Nue43968fMKkqjjh6fxS38kbU0l776Hzz+0L8VX+KvxBurqCQnRrHNrYJ2KA8yY9XPP02jtXl1dJ8PPA9/wDEjxhp3h/TsLPdyYaVhlYkAyzn2ABPv0719L2X7Bg+U3fjEkd1h0/H6mT+lbyxGGwEY0pO1kNRlUd0fKOizWVtrFlLqUEl1p6TI1xBE+x5IwRuUHsSMjNfoDpn7TXw8/4Qf+2bXUPIgtBHE2m7AtzHkhQojzyAOcqSMDrXyz8e/g1oHwjutI0jS9TvtX1+9/ePC6KFSLO1flAyWZs45/hPqK97+AH7Lth4NsrXXvFNrHqHiCRRJHaTKGisu4GOjSep6A9OmT5mYToYilGq2/Jd/wCu5VNSi3FHUftE/DBfi98OVm0azj1DW4PLuNNkVlQurFdy7mIG0oSeT1UV8k6n+zB8TNLgaaXwvNMijJ+zXEUzfgquSfwFfpBjikwB2rycNmFXCx5YpNeZvKmpO7PyW1TSL7RLt7XUbO4sLpPvQ3MTRuv1BANe/fs7/tN3PgNoPDvieWS78OkhILo5aSy9vVo/bqO3pX2H4y+H/h7x/p5s9e0m31GHBCmVcPHnujjDKfoRXx18cf2UdQ8BwXGt+GHm1fQky8tuwzcWq+px99R6gZHcYBNetHHUMfH2VdWb/rRmTpypvmifbtjf2+qWcF3Zzx3NrOgkimiYMjqRkEEdQa8h+P8A+znp3xbtX1LTli0/xTCn7u5xhLkAcJLj8g3Ue44r5j+An7Reo/Ce8TTNRMt/4Zlf57fOXtiTy8WfzK9D7Hr93eHvENh4p0m11PSruO+s7lN8U8TZBH9COhB5B4NeRVpVsDVUovTo/wDM0jKNVWZ+XHiDw9qPhXWLrStWtJbG/tn2SwSjBU/1B6gjgjkVnV9m/trXHg5NHsoryESeMGwbN4CA6Q5+Yy+qdcA856cbq+Mq+zweIeJpKbjb+uhyTjyuwUUUV3mYUUVt+D/B+q+OvENpomjWrXV9cthVHCqO7Meygck1jKoqScpbBuTeBvAusfEXxHbaJolsbi7mOSx4SJB1dz2Uev0AySBX6EfBr4L6P8INDW2s1+06pMAbzUHXDzN6D+6g7L+JyeaX4MfBrTfhD4cSztQtzqc4DXt+Vw0z+g9EHOB+PUmvSufwr4nMMweJfJDSK/E7qdPl1e46iiivINwooooAKKKKACiiigAooooAKKKKACiiigAooooATis3WtYtdA0i91O+kENpZwvPNIf4UUEk/kK0M5r5U/bW+KAsdKtPBVi/+kXmLm/KN92IH5Iz/vMN2P8AZX1rfDUHiKsaa6/kRKXKrny38RPGd18QvG2r+ILvIkvZy6oTny4xwif8BUAfhXN0UV+iU6apxUI7I83cK9+/YuH/ABd9v+wdN/Na8Br6A/YrGfi9J/2Dpv5pWGP/AN2n6GlP4keZ/Gf/AJK34y/7C11/6NauLrtfjT/yVvxl/wBhe6/9GtWf4f8Ah54i8S25uNO0i5mtOc3sgEVuuOuZXIQfiamjWhSoRlN2Vlv6HQqEqsrQV2c1Xrn7M3xMPw5+Jtl9pmMek6oRZXeWwi7j8khzwNrYJPYFvWuWfwNpelKj67418P6Sp6x29y17KP8AgMCuPzYVSk8VfDbwtIWiTV/Gdyj/ACq6rp9o3ucF5GGcf3D9K8THZvglSlCdRO/Rav8AA93B8O5liJL2VKVu7Vl970P1I3qp2DnNOKAnIr51/Z0+KPiTxJ4avdf8c3dhpmm3DRjTLRWCtHEEALFmYsytwQWJJ+Y9CtesP8WfB7JlfE2mD2N3F/8AFV8iq9OcVJPR99BYjLsRh6jpSjdrRtXav62O0ztoLfjXDD4yeCLcEy+KdIjA7tfRD/2asLW/2nvhnoMJe58XWEo9LWTzz+Ue40OrTitZJfMzp5fi6r5YUpN+Sb/Q9S3/ADkZNIWJTpmvkDx/+3/o9nFJZ+ENJuNXvCWRLq7Hkwg/wsFGXYex2H3r6E+EE3iO/wDh/pV74pkD65eKbm4jVNiwh2LJGFxxtUqMHnIOSamniKdWTjTd7b9vvNsXlWJwNKNXEQ5VJ2Se77u26R6GvSloorpPKCiiigAooooAKKKKACiiigAooooA5zxb4T0rxvoV1o2s2iXlhcLh43HQ9mU9Qw6gjpX5/fHD4G6p8HtbG7fe6DdOfsd+F/Hy5PRwPwI5HcD9IGXFYPinwrpfjTQrvRtYtkvLC6Ta8bdvRgexB5BHQ16OCxs8JPvF7oynBTXmflXRXpXxu+Cep/B3xGbeXfdaNcsWsb/bw6/3G9HHcd+orzWvuqVaNaKnB3TOFpp2YUUUV0EhX3/+yH4Qh8OfCCyv9gF3q0sl3K+OdoYogz6bVz/wI18AV+kn7Nmow6n8EfCkkBBCWphYDsyOyn9RXzmcyapJLZs6KG50XxI8dWPw28Gajr98N0VomUiBwZZCcIg+pI+gye1fm74/8faz8SPElzrWt3JnuJThIwT5cKdkQdlH/wBc5JJr7L/bV0+9vfhHBNbBmgtdSiluQvZCjoCfbcy/mK+EKyyejBU3V+03YK0newUUVpeHLyy07X9OutSszqGnw3EclxahtvnRhgWXPbI4r6Gq7Ruc5+k/wXur66+FHhOXUt/2x9Nh3F/vEbRtJ9yuDXjP7dthDJ4O8N3pA8+G/eFT32vGS36xrX0H4R8Qad4q8O6dqulTJPpt1EHgZBgBem3HYjoR2IIr5R/bk8awXmsaF4Xt5N72SPeXQByFZ8CMH0IUMfo4r4fBqU8YmlbVv0O+dlA+V6KKK+/OAK1fC/iW+8IeIrDWdNl8m+splmibtkdQfUEZBHcE1lUVlOKqLlkB93fFTQLD9pL4H2Wv6LGH1a3iN5aIOXDgYmtz7nBHuVU9K+EmUqxBGCOCDX0d+x58Wv8AhFvFcnhPUJtul6w4NsXPEV1jAH/AwAv1C+9ZP7WnwlHgPxx/bdhDs0bW2aYBR8sVx1kX2BzuH1IHSvCwknhK8sPLZ6x/yN5+/HnR4NSqxVgQcEcgikor6H4jA/Rb9m/4o/8ACzvhvaS3U3mavp+LS93H5mYD5ZD/ALy4OfUN6V67jjFfnT+zP8T/APhW3xLtRdTeXo2q4s7zccKmT8kh/wB1u/oWr9F/4q/P8ww31eu0vheqPQpS5ojqKKK801CiiigAooooAKKKKACiiigDn/GHiS08HeGdT1u+bba2MDTvzgtgcKPcnAHua/L/AMWeJr3xj4l1LW9QfzLy+naaQ9hk8KPYDAA9AK+sP22/iR9k07TvBtpJiS6Ivb0KekanEan6sC3/AABfWvjmvr8nw/JB1XvL8jjrSu7BRRXafB/4ez/E/wCIGlaFHuWCWTzLqVf+WcC8ufrjge5Fe3VqKlFzlsjBK7sj6e/ZJ8A2vgL4f6n491rbbSX0TSJLKMeTZx5Jb/gRBPuFX1r5Z+J/jy6+JPjjVdfudyi5lIgiY/6qEcIn4KBn1OT3r6f/AGxfiHD4T8J6b4C0crA13GjXEcXAitU4RPbcy/khHevjSvJy+EqspYme8tvJGlR2tBdD6g/ZT1rwT8O/D+reKNf1+xtNWuJDaJA7bpooVwxwgBY7iRyAR8o5zkV2njL9uLQNP8yHw3o91q0o4FxdsIIvqByx+hC18V0VpPLaVWq51W239wlVaVkfUv7OemX3xv8AjLrHj/xCiTDTiskcQB8tJyMRKoOeEVSfrtPWvr/U9RtdF0y6v72ZLaztY2mmlc4VEUZJP0Arwr9irS47L4ST3Sgebd6jK7N3IVUUD9D+dbX7XF9d2XwN1cWpKrNNBFMynBEZkGfzIA/GvmcQvb4lUlok0l5I6oe7DmPA/iL+2Z4p1fVJofCRj0PSkYrFK8KS3Eo/vNuBVc+gHHqawvDX7YHxF0O5Vr2/ttct8jdDeWyLx3w0YU5+ufpXh9FfXxwGGjDkcF+v3nN7SV73P0M+D/7Sfhr4pNHYc6RrhH/IPuXBEvGT5T8BvpgHrxjmvZiAwIYZBr8kra5ms7iKe3leGeJg6SRsVZGByCCOhBr9Fv2cPiXP8Ufhna318wfVbKRrK7cDHmOoBD/8CVlJ9818xmOBWF9+n8P5G9KpzaM+X/2rfg1F8OvE8Ot6RbrBomrs37mMfLb3A5ZQOysPmA7fMOgFcb8Ivjr4h+D93cf2cy3um3AJl065Y+UXxgOMfdYcZx1AwexH2L+1josWrfBDW5HUGSyeG6iJH3WEiqf/AB1mH41+eNevl8ljKHLWV7aGNRck7o1fE/ibUvGGu3msavdPeahduXklf9AB2AGAAOgFZVFFe/GKprljsYBRRSgZOB1qgLekaRea9qdrp2n28l3e3MgihgiGWdicACv0I+AHwRtPhF4aDTiO58QXqhr26AyF7iJD/dHr3PPoBx/7LPwIHgTSY/FGu22PEF9H/o8Mi82cJHp2dh17gccfNX0cOetfE5lj/bSdKm/dW/mdtKnb3mSUUUV4Z0BRRRQAUUUUAFFFFABRRRQAUUUUAFFFFABRRRQAUUUUAc/4p8R2fhLw9qGs6jJ5VlZQtPKQRnAHQZIySeAO5IFfmR468YX3j7xVqevagwNzeSmQqPuovRUHsAAB9K+kP20fi39ouYPA2mXB8qLE+pFDwz8GOM+uPvHtkr3WvlCvscowvs4e2ktZfl/wTirTu7IKKKK+iOcK+gP2K8j4tz46/wBmzf8AoSV4LaWc9/cx29rDJcXEjBUiiUszE9AAOSa9T8M+L4/2aUvtXupobjxtc2htrPQ1bJtVfBE1yy8LjAPlZDEEZ25yPDzbF0MPQn7SSV1p5ntZdluJx9aNGhByk+3T1fRFn413Wk/DTxz4n1fULaHU/EmoarcS6bps674beHzGxczrnknqiHgj5mBBAPz94p+IPiHxtdm41nWLq/POyN3IijB/hRB8qj2AArP8R+JNS8Wa1d6vq93Je6hdSGSSZzySf5D2Fdf8NvgV4z+KrF9B0h2s1yGvrj93bgjsHP3j7Lk1+K4vMsVj5csLtLRJdj+msnyXLeHcIqmNcVPq5W37K/Q89or6d0z9gHx5cOBe6jpdmh6tHJLKw/DYB+tdfp//AATsuCA1/wCNUQd0h08/+hGQfyrgWX4x7R/I758ZZLQ0U0/RN/kj43kuppVAeZ3A7MxNOtrW4vrmK3topLi4lYJHFEpZnY9AAOSa+mPiF8FvhF8E7lIfEHiPVtf1TAb+y7Exq+Oxfj5AfdgT2Brv9LTw7ZfAe98W/Dnwza+F7pvMhk1PXXPmRxqMNJG+JGkJzhQvG7PBIweiGCm7xqTSaV2lq/8AL8TzMRxLhGouhh3JTaSclZXfrrb0R8T3ME1ncTQTI0UsTmOSNxhlYHBBHqDUccbSuqIpd2OAqjJJ9KdM7SzO7uZHZiS5OSx9ea9Y+EnxQ8IfC27TULjwhJ4l1hTlJr6dUigPYxpsYA9PmJJ442151KMZztOXKu//AAx9ji39WwntaFHmn0SstfVtWR7X+yt+yXc3OoWvizxjbNFbxES2emSjJc44eUHoBwQvfqeOG+50jEUQRPlUdvSvnP8AZw+Mnjr436zeavdabY6J4PtcxRRxq0ks8p7CQnGFAySAPvAYOcj6O6J6195g6dOnSXslo+r6+Z/LHEGMxWMxknipLmXRO6Xl2LA6UtIOlLXefNBRRRQAUUUUAFFFFABRRRQAUUUUAFFFFAHI+O/A2lfEjw3eaHq9uJrS4Xgjh4nH3XQ9mH/1jwSK/On4o/DTVvhV4ruNG1RN6fftrpVwlxFnh1/kR2NfqCeR715x8ZvhLY/FvwfNplyFjv4sy2N4RzDLjv8A7J6EenuBXp4DGPDT5ZfC/wAPMxqU+dXW5+adFaXiPw9qHhLXb3R9Ut2tb+zkMUsT9iO49QRgg9wQaza+9hJTjzI4Ar6m/Yx+KcOm3l34K1GXy0u5Ddae7HjzcAPH+IAI9w3civlmpba5msrmK4t5XhniYPHJGxVkYHIII6EGuTF4eOJpOD6lxlyu5+r+saRZ+INLutO1C3S6srqNopoZBlXUjBFfJfi39hq6fVJJPDevW6ae7ZWDUEYSRD03KDu+uB/Wt/4Lftg6dqtnb6V42lGn6kgCJqgX9xP2Bkx9xvU/d7/L0r6R0jXtN162W403UbXULdhlZbaZZFP4gmvi08TgZNLT8mdnuVUfEvxS/ZG1H4eeBv7dstSbW7i1Je/hjg2COL++nJJC989jnjBr55r9R/FPxA8LeFbOU69rWnWUW05huJlLOO4CdW+gBr84/ie3heTxvqcng+Sd9Ckk3wLPHs2Z5KqCc7QemcHHBHGT9BluLrVbxqr5209DnqwUdjr/AIQ/tDa58ItG1bTLWBNRtblC9rFcMQttPwN4HcEdV4yQORznzTW9cvvEusXeqalcvd393IZZppOrMf5fQcCq9nZXGoXMdvawSXNxIdqRQoWZj6ADk16n4e/Ze+JHiOETJ4fawhIyG1CVIT/3wTuH5V3P6th5OpK0Ww96SseS0V7fqX7H/wASNPgaSLT7O+IGdlteJu/8e215L4j8Lav4R1FrDWtNudMu1/5ZXMZQkeoz1HuOK6aeJpVdKck/mZOLW6Mqiiiuokkt55LWeOaF2iljYOjocFSDkEH1r7vtntv2ov2eyjGP+20j2k8Dyb6IcH2Dg/gslfBle8/sj/FH/hCPiEui3ku3S9dKwHcfljnH+qb8SSv/AAIeleNmNGU4KrD4o6r9TWnKzs9meF3drNY3U1tcRtDPC5jkjcYZWBwQR6g1FX0R+2T8MB4V8bReJbKLbp2tZMwUcJcqPm/76GG9zur53rswtaOIpRmupMo8rsFfoh+zF8Rz8RvhpaC6lEmraWRZXWT8zBR+7c/Vcc9yGr8769q/ZT+In/CD/E63srmXbpmtgWU2T8qyE/um/wC+jt+jmuLMsP7ak2t46r9SqUuWR+hlFFFfDnoBRRRQAUUUUAFFFFACAYqlqF/b6VY3N5cyLDbW8bSyyN0VVGST9AKuHoK8C/bA8ff8It8MX0uCTZfa3J9lAB5EIw0p+mNqn/frWhTdarGmupMnZXPjD4m+NLj4h+OtY1+43D7ZOTFGx/1cQ4jX8FAH51y9FFfotGCpxUY7I85u+oV9mfsfeCLfwf4D1Txzqe23a9RxHLIMeXaxZLt9GYHPsimvlHwH4RuvHnjDSdAsx+/v7hYt2M7F6s59lUE/hX13+1b4vtvhv8KNM8E6ORbvfxrbLGp5jtIgN3/fR2r7jdXlZjN1HDDQ3k9fQ1pq15vofKHxO8b3HxF8d6x4guNwF3MTDGx/1cQ4jX8FA/HNcrRU1pay311DbQRtLPM4jjjUZLMTgAfjXqxisPTUVsjNu7uQ0V98Qfsj+CtR8E6RpeoWbW+sW1qqTalYvsleXGXJ6qw3E43AkDAzXyp8b/ghqfwY1yCGacahpV4Ga0vlTbux1RhzhhkexB47gcOHzGliZ8idn+Y5U5RV2fRf7D3iuG88DaxoDOPtVhefaFXuYpFAGPXDI35ivefGvhWy8b+FtT0HUVJtL6ExOV+8p6hh7ggEe4r84PhT8R774W+NbPXbJfOjTMVzbbsCeFvvL9eAQexAr9GfBPjbR/iD4ftdY0i8W6s5hzg/PG2OUcfwsO4/pXzuY4eeHre1js9b9mdNKSlHlZ+c3xO+Feu/CnxFJpmsW7eWSTbXiKfKuE/vKfX1HUVxtfqr4m8NaT4v0mTTdY0+HUrKT70Nwm4Z7EdwR6jkV8/+Lf2G9A1G5ebw/rl3oqsc/Z7iIXMa+ynKsB9Sa9DDZvDlSraPv0M5UWvhPiqvvH9jfwhd+HPhZLeXiNE2r3bXUSMMfugqqpx74Y+4IrF8C/sTaFoWpxXniDVptfWIhhaLB5ETH0f5mLD2BH9K+kreCO0hSKJVjiRQqoowqgcAAdhXLmOPp4iPsqWq6sulTcXdnjX7X3iCPSfgrqVszAS6lcQWkYz33iQ/+Oxn86/PuveP2svixD8QPG0ekabN52k6LviEiHKzTkjew9QMBQfYkcGvB69fK6Do0VzbvUwqy5paBRRRXuGQV9K/sj/AweKtSXxjrltu0ixkxZQyDi4nB+8R3VD+bfQivJfg58L7z4teN7TRoN0Vmv769uQP9TCCMn6ngD3Ppmv0g8P6JZ+G9HtNM063W1sbWJYYYk6KoH6n37185muM9lH2MH7z38l/wTppQ5nzM26KKK+POwKKKKACiiigAooooAKKKKACiiigAooooAKKKKACiiigBpOa4b4r/ES0+GXgfUtfusO8KbLeAkAzTNwiDn15OOQoY9q7djtU1+ff7T/xeb4i+MTpmnzltA0lmihCkbZ5ejy8df7oz2GeNxruwOFeKrKP2VuZ1J8iPHtZ1e78QatealfzNcXt3K000rdWZjkmqVFdR4G0axvLnUNW1beNC0W2N9ehTtMoBCpCp7NI7KuewJPavuK1WnhaUpSdoxV/kjKhRniKsacFeUmkl3b2JtO8G2eneHIvEfizUm0bRZnMdokcfmXmoMv3hBGSPlHeRiFBIHJOKzp/ir4M08FdK8CtfFOBNrGqyyFvQlYRGB9Oa4Tx9471H4ieI59W1F1+YCK3toV2Q2sK8JFGv8KqOB+ZySTXN9TX4xmXEuJr1X7CXLDolv8ANn9JZNwFg8Nh41ccrzer10XkrPW3c9Ov/wBoHxJ9jktdFttL8KwyLsd9FtfKncf9d2LSj8GFcd4f8K+IPHWpG30nTbzWbxzufyYmkIz/ABMew9zX0Z8Cv2QE1nSP+Es8fyHS9FWP7RHZvJ5LtGBnzJn48tcc4GDjkleh63xR+1/4O+GMB0P4d+Hba9jtvkW5VfItQe5UAbn9zxnrk15041a6VXGVWk9r6t/LoVDMsPhassLkWHU5rdrRJ+b6/eZ37Pf7Feof2yms/EOyijsoFDQaX54kMj+sxUkbR/dBOSeeBg/Yd1regeAtLVbm6sdJ0yBQimWRI40UDgDJAAFfnN4w/bB+Jni2J4Y9Wi0i1brDp0IQ/wDfbbnH4MK8g1XXNS1+6NxqmoXd/OfvS3c7SufxYk1dPH4XCrkowb83oeZieF83zqf1jMqqiukVdpenS5+md3+1b4Judcg0fw/LeeLNambZHZ6LbmUsfXzG2ptHUndgDk1ufF9PiBrHwylg8HJbab4luCgdZpAxijOd4RyNu8ccnjrg5wa8h/ZJ1n4UaYbXQvC1zJe+KJ4TLc3EtjKJZdoy2X2lUQHou7HTqxyfe/ir8RtN+E3gzUPEeplvLtlASFPvTSHhI19yfyGSeBX0NKo6lJznJWa6dPn3PyrFYZYPHKhRi201ZSWrd9NOx8caV+zfpfwvsZ/HHxj1iG8ZJPNTTUlaU3Mx5AdjhpXJz8o44yWIzXjvxq+OupfFa8itIIxpHhi0IFjpkWFVQBhWfHBbHQdFHA7k1PiF8Ste+PHi77drmq21jFu2WltPIyW1shPQYB56ZY8n6AAdR4c/ZutdVjM15480MKBnytPmjnlb2KyPGo/76r5icpV26VBWj11V36tn7ZgMPSy+MMXm0uadvdSTaiuySW/meH17Z8Af2Zdd+MWsW9xcxTaZ4ZjbdPfuuDNg8xxA9WPILdF5zk4B9c+Fvw5+EHg/UhJ4h8u/uE2LbNfajb3Uk0pbAVLS2ZzznoS9fa2l6fa6baRw2cSwQRqFSNFCqigYAAHAAHauvCZTafNVknbonf72eJxDxxP2ToYSDjzXSk1b7l/mUvCHhLTvBWgWek6RaJZ6faxiOOGIYCgfqSeSSeSSSck10Ow7s04feoXoa+qSSVkfhkpynJyk7t7skooooEFFFFABRRRQAUUUUAFFFFABRRRQAUUUUAFFFFAHzt+1P8DR8QPDzeJNIt8+INNjJdIxzdwDkr7svJX15HcY+EyMGv1ybkV8J/tY/BceCNe/4SnSIduh6nKfPiQfLbXB5I9lbkj0ORxxX0eVY2z9jUfp/kclaH2kfPFFFFfXnKFOV2X7rEfQ02iodOMgFJJ6nNewfAz9nLV/i9cC+ndtL8NxPtkvSuXmI6pED1PYseB7niuS+Evw/l+J/j7StARmjgmcyXMq9Y4VGXI98DA9yK/S7RdFs/D2k2unafAlrZWsaxQwxjAVQMAV87mWM+rJU6fxP8DopU+bV7HOeAfhP4Y+G1gLfQNNitmIxJcuN88v+855/DoOwFdr1HNeZ/Fn43eHvg9aq2pytdajMu6DTrcgyyD+8f7q57n3xnGK+SvGv7X/AI88T3Drpk8PhyyJO2KyQNIR/tSMCc+6hfpXh0cHicY+bo+rOiU4w0P0Bx6VyHjz4d6F8R9Il0zXbJLmFwfLkwBJC399G6qf59DkcV8BaL+0N8Q9CvluYvFV/ckHJivX8+Nh6FXz+mK+0vgL8cLb4yeGZZpYVs9bsSqXtrGcrznbImedrYPB5BBHPBOlfAV8ElUvouq6CjUjPQ+IfjF8KNS+EXi2XSrzM9nLmSyvQMLPFn9GHQjsfYgng6/RH9pr4cw/ED4W6jIkQOp6UjX1q4HzfKMyJ/wJAePUL6V+d1fTZdivrNL3viWjOSpDkYU+KR4ZFkRijqQyspwQR3FMor1zM+8v3X7TH7N38MmtLD+KX0I/Tf8AoslfCMsbwyPG6lHQlWVhggjqDX0X+xl8Rv8AhHfG114Yu5dtlrK7oAx4W4QEj6blyPchRXOftW/Dv/hCPihcX1tFs0zWgb2LA4WXP71f++ju+jivn8J/suJnQez1j/kdE/eipHidOjkaKRXRirqQQynBBptFe98Rzn6YfA34gD4mfDXSNZdw18E+z3gHadOGPtu4b6MK9EHQ18VfsReP/wCzPFGqeE7mTEGpR/arZSePOQfMB7snP/bOvtXINfnmNofV68odN16Ho05c0Ux1FFFcRoFFFFABRRRQBGV+YV+e37V3jz/hM/izeWsEm+w0ZfsEQB4Lg5lb67sr9EFfcfxH8WReBfA+ua7KR/oNq8qBujSYwi/ixUfjX5cXVzLe3MtxM5kmlcu7seWYnJJr38mo805VX00Ry15aKJFRRT0RpXVEUszHAAGSTX2HwHIfU/7DvgH7Xq2seMLmPMdov2G0YjjzGAaRh7hdo/4Ga8j/AGiPH3/CwPixrF7FJ5lhaP8AYbTByPLjJGR7M25v+BV9Rayy/s6/syrbIRBrD2ogBB+Y3k+SxB7lMsR7RivhAnJrwMEvrGInXe2y9Dpn7sVEStPw7rt14Z1zT9XshEbyxmWeHzkDrvU5BIPXmsyivoWlJWZzH3n+z7+0TqXxivbjTL3REsrmzhE899ayEwsMgBdrcqSfc8BumK6v9oH4XXXxd8BHSbCS3h1GC4S5t5LkkLkAgjIBIyGPb0rxD9kL4j+B/BmhXunalqsem6/qFzvke8Xy4mRRiNRJ93jLH5iOWNfXNtPHdwpLDIssTgMrowKsPUEV8BiU8PieaEeVLY9CHvw1Z+Y/jf4TeLvh3My67olzaQg4W6VfMgb0xIuV/DOfamfDn4o+I/hdq/2/QL5oN+POtpBuhnA7OvfvyMEZ4Ir9Pbm3iuYmimjWWJxhkdQVYehBrxz4gfsl+BfGvmT2lo3h3UG587TcLGT7xH5cf7u0+9ejSzSFSPJiI6P5r7jJ0WtYswvh5+2T4W8TRx2/iBH8NX+AC7gy2zn2cDK/8CAA9TXuWj+LNG8QQLNpmrWOoRMMh7W4SQfoa+EviJ+yZ418DJLdWESeJNOTnzbBT5yj1aI8/wDfO6vE2DxOVYMjKcFTwQaPqGHxPvUZ2X3/APBD2so6SR+pPiP4h+G/B8Lzazrljp6qM7Zp1Dn6LnJPsBXyn8ef2tW8T2c+geDBNa6fMDHcapICksq91jHVVI6k8nOMDv8AMBJPU5pK78NlNKlLnm+Zr7jOVZyVkL1pKKK+gMAp8MMlxMkUSNJK7BVRBksT0AHrTK+j/wBjz4Sf8JV4qk8V6jDu0zR3Atg44lusZB/4ACG+pX3rjxdeOHpOb6FRjzOyPof9nP4QJ8KPBMUVzGv9u6gFuL+TqVOPliB9EBx9Sx7168OhoI4peMV+eVKkq03Unuz0kklZC0UUVAwooooAKKKKACiiigAooooAKKKKACiiigAooooAKQimjmuc8ceM7DwD4Wv9e1J/LtLOMuQPvO3RUUerHAH1pRTk1FbsDyT9q/4wL4B8InQdOm269q8ZQFGw0EGcM/8AwLlR/wACP8NfBZOTk10XxA8caj8RvF2o6/qb7ri7kyqD7sSDhUX2UYH6nk1zlff5fhVhqS7vc8+pPndwrofEs/8AZnwKAj3LNquumOUjjMdtArAH23XBOPYelc9XZf2afGPwY13SrVd+qaHejW4Yhy0ls0Yjn2jvt2xMfYE9q83iCFSeBqKnvp93U+q4Xq0aOaUp1/h5vxasvxPC69e/ZY8B2fxC+Mek2uoKsljZI99NE4yJBHgIp9RvZMg9Rkd68hr3T9jPxJa+G/jjYLegBL+1msg7HADHEij8WjAHuRX4Rg4pYmKntdH9VcQVJvKKksPuou1t9tbfI7v9tf40Xl74hf4f6VctBpenhGvTGcefKQGWMkdVUFTj+8efuivlCvTf2ktCv9A+NfiuK/R1a4vHuoWYcPFId6EHuMHH1BHavMqvH1Z1K8ubu19xhwpgsPhsuhKnb3km33bV2Fa/hjRrbXdYgtLvULfSLRjumvLnJSJB1IVfmdvRR1PoMkVdL0m/129gsNMsri/vJm2xW9rGZJHPso5NfSvw0/YT8UeIJYrrxXcx+HbNsMbeIie4Yehx8ifXLEdxU4bDVasvdhf8vvOrOM6wWAouNWqotrTrL1S1/I9H+C/xV+E3wtW28PeBbfVPFWuX7LHLPZ2TG4uZPcybAqjk44UDJPc19Ua74X0rxno0dp4g0i11C2bEjWl7Gkyo+PQgjIyRkV5t4P8Ahx8Ov2cfDs19D9k06bbi41O+mBml9i7Y64+6oAJ7Zrxr4t/t62drbyaf4FszfTcr/aN2pSFfdY+Gb6ttH1r7SNWGGo2rOK8kv6ufzfUwOIzrGc+Xwk9dZSerfe+iXkcl+2Z8HvAHw+06yv8AQYk0jWLmcKLOCQmOZcHe3lknZt+XlcDnGCSMfJWSK2fFfi7WvHGtT6treoT6jqEx+aads4HZVHRVHYAACu/+Gvwss100eLfGvm2Ph6Jj9lsB8lzq0q/8s4geRGDw8nQcgHPT5yNOWPxXJh42vsl+bP2/DSp8OZYnmVTnkt76tt7JX1Zd+Emlf8IFpH/CfanApvH3waDbToD5k44e4weqRc4OMFyuD8pr9B/gx8TbX4qeBbLV4mRb5AIL63TjypwPmwP7p+8OvBx1Br88/F3iq78Xas17cJHBBGghtbKFdsNrCv3YkHYD9SSTya7H4AfFuf4S+N4rqR5H0W8xDf26nqmeHA6blJyPbIyMmv1Olkqw2FUY6zWrfd9v8j+b84zZ5rjJVpaR2iuyW3z7n6TUVQs7qDVLSC7tpVntp0WWKVDlXUjIIPoQav14p5IUUUUAFFFFABRRRQAUUUUAFFFFABRRRQAUUUUAFFFFACdRXO+M/Cun+N/DOoaFqkXm2d7EY3HdT1Vh6EEAj3FdF3o6Uk3FprcD8rviB4G1D4c+LtR8P6kuJ7STCyAYWVDyrr7EYPt07Vzdfc37Xnwk/wCEv8IL4nsId2q6KhMwQfNLa9WH/ADlh7bvWvhmvvsBiViaKfXr6nnzjySCiiivWMj6d/YW05JfGviG9ZQZILBIlJ6gPICf/QBX2H4i1aPQNC1DU5gWhsreS4cDqVRSx/lXxF+xb4nj0b4r3GmzSbE1WxeKMHvKhDj/AMdV6+39a0mLXdGv9Onz5F5A9vJjrtZSp/Q18DmStiry20O6l8Gh+W/jHxbqPjjxNqGuapM015eSmRiTkIOyr6KBgAegrFrb8Z+EtQ8EeJtR0TVITDeWcpjbIwHH8Lr6qwwQfQ1iV9rhuX2S5Nuhxu99Qr6F/Yimuk+Ld3HDuNu+mS+eO2A8eD9c4/M14b4d8M6r4t1WHTdHsJ9RvpjhIYELH6n0A7k8DvX33+zp8DF+EHh6aW/aOXxDqG03TxnKRKM7Y1PfGSSe59gK8nM8RTp0ZU76y6G1KLcrnrtxCk9vJHIoZHUqynoQRyK/Nnwd8DPFnxD1a5h0TTWawineFtRuT5duu1iD8x+99FBPtX6WMwHUgZ45rjfh18ONJ+F2kXWn6VcXT2k1w10y3kwk2MQA204GBwK+YwuKnhoycN3ax0TgptXPzl+IHgXUPhx4sv8Aw/qe1rm2YYljzslUgFWXPYg/zHauar6Y/bL17wd4l1bSp9H1a3v/ABBaBra6S1+dPK5K5cfLlW3DAOfmOelfM9fcYOrKtRjOaszjmlGTSLmj6rc6Fq1lqVnIYru0mSeJx/C6sCD+Yr7d+P8ApNt8aP2e7PxVpsYe5s4U1SILyVTbieMn/ZGSfeOvhavsv9izxtFrXhPW/Bd+Vm+yE3EEUnIaCTiRcegbk/8AXSvPzKDgoYiO8X+BVJ3vF9T40orrPil4Ll+H3j/W9AkDbLS4IhZurRN80bfipX8c1yderRmqkVOOzMWraG14N8UXPgvxXpOu2Z/0iwuEnC5xuAPKn2IyD7Gv1H0bWbbX9GsdTs5N9peQJcRP6oyhgfyNfk9X3r+xz41/4SX4Vf2VNJuutFna3wTz5TfPGf1ZR/uV4OdUeaMaq6afI6aErOx9A0UUV8mdgUUUUAFFFFAHy9+3B41/szwlpPhmCTE2pTm4nUH/AJZR9Afq5B/4BXxVXr/7Uvi4+LPjJrISTfbaZt0+Lnps+/8A+RC9eQV99l1H2OHiur1+886pLmkwr1P9mrwV/wAJx8X9Dt5I/MtLF/7QuMjI2x4Kg+xfYPxryyvsr9ibwlHo/hXXvF14BF9qk+zRSPwFhjG52z6Fjj/gFVj63ssPJrd6L5hTXNJHKftw+Nft3ijR/C8EmYdPhN3cKDx5snCg+4UZ/wCB18wV0/xM8XSeO/H2u685JF7dO8YbqsY4jX8FCj8K5irwVH2FCK8vxFOV5NhRRXsXwh/Zu1X4v+FtR1m11GHTTbziC2S5jJS4YLl8sOVAyvIB6n0rerWhRjz1HZEpOTsjx2ux8D/Fjxb8PJlbQdbubSEHLWrN5kDfWNsr+OM+9WfH3wU8ZfDd3bWtGnS1U4F9bjzYD7714H0bB9q4Ws70cRDpJP5mmsWfYHw//bht59lt4x0g2z8A3+m/Mn1aNjkfgT9K+jfCHxF8NePrP7RoGs2upKBlkifEif7yHDL+IFfllVnT9Ru9Ju47qyuZrO5jO5JoJCjqfUEcivJr5PTqa03yv8Co1pLfU/WrvmvmT9qv4DWOuaHe+MdEtVttYslM17HCuBdRD7zkD+NRk57gHOeKi/ZO+OmtePbu98Ma/cfbby1tvtVtfOAJHQMqsr/3iNykHr1zmvpa/tYryznt5kEkMsbRup6FSMEV86vaYKvZ7r8UdOlSJ+S1FS3UYhupo1bcquVBHfBqKv0Gn/DPPCiiitANHw7oN54p12w0jT4jNe3syQRJ6sxwM+g9T2Ffp18PPBNp8PPBmmeH7BR5NpGFaTGDI55dz7liTXzD+xV8Lvtd/feNr6LMdtutNP3DrIR+8kH0UhQf9pvSvsZW4r4nNsT7SoqUdo7+p20Y2XMPooorwjoCiiigAooooAKKKKACiiigAooooAKKKKACiiigAooooAikkWJC7sFRRkknAAr4B/ag+NzfEzxN/ZGlzOPDmlyER4bi5m6GUj0HIXPOCTxuIr1/9rf44Hw9pp8F6NcY1S9j/wBPmjfmCFhxHx0Zwcnnhex3DHxbX0+U4L/l/UXp/mclaf2UFFeqfs6eBNG+InxEXSNbgkuLD7JNMUjkMZ3KBjkc966iTxB8BI3ZD4W8RZU4P+kf/bK9qeKUJumottdvP5mCjdXueB1q+G/El/4T1uz1XTLlra9tH3xyL+RBHcEZBHcE17L/AMJF+z//ANCr4j/8CP8A7ZSf8JF8AP8AoVvEf/gR/wDbKznX9ouWVKVvRf5msFyapnl/iP4f6R8Ur19Q8GJb6NrUw33HhydxFHJJkbmtHY7cHJPlEqVxhdwwB5hd6drXgPXoftdpc6PqdnMkyCeIxyRSKQynBHrg19QnxJ8AB/zKviT/AMCf/tldNF8bPhANLTTbrQde1jT4x+7tdXWK8SPjHyeazFP+A4r8+x3D6rVHWw8ZRb6NafLU/VMp43xOGorC4mKqQSte9nbz7/M9Ctfhv4d/ar+D/hzXvEWmyafq0lvlLu3ISeJgxVtpOQUYqWCsDww6HmvINb/4J2alDJIdL8WQSQk5VLmzZWX2JVjn64H0r03RP2wvh34e0i00vT9C1a0sLSIRQQRwx7URRgAfPWif23/BZf8A5Bes/wDfqP8A+LoeSTqJOrTvK2r2ueBQ4mxuCnOOFquMG21F2aSb0SuYvhrw74D/AGNfAtrf+IZxeeJL/cvnx25knuWGCYo/7qLlepAJ5PJAHnPi39sL4g/EAzWnw98KXdpByBdi2a6uMdiFClE+hDfWuy8Y/tE/CP4galpV94g8Napqc2meb9lWaGN44/M27mMZfax+QY3A4rP1f46/C7WmIubfxgsLDb9ngvjDCo9BGkgUD6Cr/snENezheMVtZXf33CnnGGk/rGKg6lRttuT0WuiS6o+d9c+F/wAW/Ht22o+ILHUpnbJE+s3K24Uei+ayhR7DAqlZ/Ax4USXWvFmg6PGDho4r37dKPotuHGfqR9RXuEviv4DTyF5fDPiaR25LPdEk/wDkWof+Eh+AX/QreI//AAI/+2U6fD1O/NW5pP0X+Z7H+vGLpw9lhoRhFbWW3pc8ysI/AngYiTS9Kn8Waqn3NR1hBHaRtnhktlJ3f9tHI9VrG13xDqXiTUWvtUvJL25KhA0h4RR0VVHCqOygADsK9m/4SL4Af9Ct4j/8CP8A7ZTv+Ej+Af8A0K/iL/v/AP8A2yvqsHhqWCjalRa87K/33PisfmmKzGpz16jk/N6L0WyPBKK+ldL8MfCHx74L8YXnhrQdXsr/AETSpb1JL25O3cEYrgBznle9fNVezRxCrNqzTXc8NxsfXP7IHxvUIngXWrnD5LaXNIeD6wZ/Mr+I9BX11X5JWd3Pp91Dc20rwXELh45Y22sjA5BB7Gv0L/Z5+NEPxZ8HqLh1TX7BVivYsgGTgYmAHZuc46HPtXzeZ4L2cvbQWj39TopTv7rPZaKKK8A6QooooAKKKKACiiigAooooAKKKKACiiigAooooAKKKKAIJYUniaORQ6OCrKeQQeor83v2gvhgfhd8Rb2wgjK6Td/6XYN2EbE5TP8AsnK/QA96/SUnaM14n+1V8Mh8QPhxPdWsW/VtGDXdvgfM8eP3sf4qMgdygHevUy3E/V6yT+GWjMaseaJ+fFFFFffHAaPh3X7zwtrthq+ny+Te2Uyzwv6MpyM+o9R3FfpZ8KviTpnxQ8I2et6bIMuAlzBnLW8wA3I39D3BB71+YVdp8MPizr/wm17+0dFnHlyYW5s5smG4UdmHqOcEcj8SD4eYYL61BOPxLb/I1pz5HrsfoJ8RPg14U+KEKDXtNEtxEu2K8hYxzxj0DDqPY5HtXnWnfsS/D6yufNmm1i/TP+puLpAn/jiKf1qbwP8Atg+B/E9rEmrTy+HL8gB4rtC8RPfbIoIx/vBa7mb49fDyGHzD4w0or6LcBm/Ic18yli6HuLmX3nX7ktTb8I+BPD/gayNpoGkW2mQHG7yEwz46FmPzMfck1s3d3BptrLcXMyW9vEpeSWRgqoo5JJPAArwXxr+2h4M0KGRNDiuvEV2MhfLQwQ592cZ/JTXy98Uvj/4t+KjtDqF59i0ktldMs8pD143d3PT7xxnoBW1DLsTiJc1TRd3uTKrGK0O//aX/AGiP+E71GHQ/DF08eiWEwma+iYo1zMvQqeCEXt6nnsK8c1f4l+LtesPsOpeJdWvrPGDBPeSOjfUE8/jXMUV9XRwNGjBJLY5pScndhRRRXomQV6L+z/41PgH4r6DqLyeXaSzC0uSTgeVJ8pJ9gSG/4DXnVKDggjrXNXpqpTcJbM0Ts7n1b+3J4J8nUdC8WQR4SdDYXLAcbly8ZPuQXH/ARXyjX3dqePjx+yr9oH7/AFWOxE2erfarf734vtYfR6+Ea8vLJvkdKW8XYqqtbrqFe9fsdeNv+EZ+Ko0qaTbaa3A1uQTgeavzxn9GUf79eC1f0DWbjw7rmn6ratsubK4juIj6MjBh+or0MXSValKD6omL5WmfrPRWZoWrQa/o1hqVq262vIEuIj6q6hh+hrTr85aadmeiFFFFMBo7VjeK9dh8L+GdV1e4/wBTY2sly4J6hFLY/HGK2vSvBv2x/FR8P/CSSyjfbNq91HacddgzIx+nyAf8CrWhT9rVjDuyZOybPgzUr+bVdQur25cyXFzK00jn+JmJJP5mq1FFfpNNcqseYKqlmAAyTxX3Z8R3/wCFL/spxaTGfIvpbKLTwBxmabmb9DKa+UfgZ4S/4TP4s+GtNZPMg+1LcTgjgxx/vGB+oXH417j+3T4t33/h7wzE/EUb386g92OyP8gsn514OM/fYmnR6LV/I2h7sXI+T6KKK+iMRyKXdVGASccnFfpv8HPC1l4M+G2haTYzQ3McNspkngcOksrfNIwYdQWJx7Yr8xq6jwZ8TPE/w/uPO8P61dadzuaFH3ROf9qM5U/iK8XMMJPFwSi7W/E1pzUHdo/Ud0WRSrKGUjBBHBFeP+Pv2YPAfjsSTjTf7Fv3yTdaXiLJ/wBpMbD78A+9eSeAP24nUxW3i/SNw6G/0zg/VomP5kN9BX0Z4J+KnhX4hwB9A1u1vpMbmtw2yZPrG2GH1xivlpUMTg5c2q81sdalCpofH3xA/Y58ZeF/MuNEeLxJYrkgQ/u7gD3jJ5/4CSfavC9S0m+0e8ktL+znsrqM4eC4jKOp9wRkV+s+yqd1plpeNG89rDOyHKNLGGKn2z0ruo5vVgrVFzfgZyoJ7M+Xv2LfhXqOjLqfjDVLaS0F5CLSxSVSrPGWDO+D2JVAD3we3X3z4reLI/BHw78Q61I+xra0fyucZlYbYx+LMorsRhRxwK+Lf2xPjFBr97F4K0icS2tjL5uoTRtlWmGQsfHXbkk/7RA6rXLT58fieZrTr5JFu1KFj5gJySaSiivvIbHAFXdG0i61/V7LTbKIzXl5MkEMY/idiAB+ZqlX0Z+xb8Pxr/jy88RXMW+00WLEJYcG4kyB9cKHPsStceLrLD0ZVOxpGPM0j7A+Hfg618BeC9I8P2mPKsoFjZwMeY/V3/4ExJ/GuoHWgDvQOhr88lJybk92egtNB1FFFAwooooAKKKKACiiigAooooAKKKKACiiigAooooAhR1fOCDg4OPWvKPj58ZrT4SeE5JUKza9eBo7C2yOG/56v/sr1x3OB6kdlq95JouopcgFrWfiRB/Cw/iHvj88V8aftbeBfEdl40k8UXd0+q6DqBC2l0q4W2AHEDAfdxjg/wAXJPOawyvFUMVinh6r5ZReq7ro15MVZShBSWzPC9Y1e817VbvUr+d7m9upGmmmc5LsTkmqdFFfq0EoRtE8s9z/AGO/+Svj/sHXH8hXiV3/AMfU3++3869u/Y7Uv8YlA5J064H6CsO4/Zi+Jb3ErL4YnwzEj99H6/71eQqtOnip88ktFv8AM6Em4Kx5PRXqP/DNPxH/AOhcf/v/AB//ABVH/DNPxH/6Fx/+/wDH/wDFV6P1qh/z8X3ofsKnY8uor1D/AIZr+I3/AELj/wDf+P8A+Kp//DNPxHfp4ck/7/R//FUvrdD+dfeg9hUXQ8sop8sbQyPGwwykqR7imV1HMFFFdT4J+GXiX4itdjw9pj6ibXaZtjquzdnHUj0NRKUYLmk7I1SvsctRXqH/AAzT8R/+hcl/8CI//iqP+GaviP8A9C5L/wCBEf8A8VXP9aofzr70aexrdjy+ivUP+GaviP8A9C5L/wCBEf8A8VR/wzV8R/8AoXJf/AiP/wCKqfrVD+dfeg9hU7HTfs5f8iJ8X/8AsXpf/QJK8Jr6v+BvwQ8YaB4a+IWnalpTWE+saO9paGWVSryFXABIJx94V83eLfA2v+BNQNjr+lXGmXHO0TL8r+6sPlYc9QTXFha1N16ijJO9vyHKDUVcwa6j4b/EDU/hl4tsdd0t/wB7A2JIW+5NGeGRh6EfkcEciuXqazs59Qu4bW2he4uZnEccUSlmdicAADqSa9KtGE6bjPZmadtj9Q/APj/SfiP4Zs9d0ecS2064eMn54ZB96Nx2YfqMEZBBrpVKsxwQSOvsa8B+AXw2uvgp4Un/ALRuXl1/Vdkktij5itQM7RgcFueT+A4GT7lpVu1pZxpIxaU/M7Hkljya/J54ujPFToUHzKO76K+y9T0VGSgpS0ualFFFdxIUUUUAFFFFABRRRQAUUUUAFFFFABRRRQAUUUUAFMZQ4IIyDwQafRQB+aPx++HR+GvxN1TTYo/L024b7ZZcceS5JCj/AHTuX/gNeb19z/tofD8eIvh/B4it4s3uiS5kI6m3chW+uG2H2G6vhivvcuxHt6EW91ozzqkeWVgooor1jMKKKKQBRRRQAUUUUAFFFFMAooooA+vv2FvFplt/EfhiZ8hCl/AhPY/JJ/KP86+c/i/4S/4Qf4m+I9FVPLht7tzCuOkTfPH/AOOstdF+zR4t/wCER+MWgyu+y3vpDYTc4yJRtX/x/Yfwr0f9uPwl/Z/jPRfEMSYj1G1NvKQOskR6n6q6j/gNfOx/cY9rpNfijd+9T9D5kooor6EwP0G/ZJ8V/wDCUfBzToJH33GkyvYPk84B3J+Gx1H4V7f0zXxX+w14pNp4p1/w/I+I7y2W7jz/AH422kD3Ikz/AMBr7T/hr87x1L2WIku+v3no03eKHUUUVwmgwivi79ufxL9q8TeHdCR/ltLV7uRR/ekbaM+4EZ/76r7SzxX5tftJ+JP+En+NHiadW3RW04sox2AiAQ4/4ErH8a9XKqfPiObsjCs7RPMKKKK+9OE+ov2GfC4uvEviPX5EyLO2S0iY/wB6RizEe4EYH/Aq8m/aK8Unxb8YvEt0H3wwXJs4ueAsXycexKk/jX01+zJbR/D/APZ31LxHcKB55utSYnqUjXYB/wCQyR/vV8Q3VzJeXU1xMxeWVy7sepJOSa+ewn73F1KvbRfqby0gkRUUUV9EYBRXpvwW+BusfGPVZVt5Bp+j2pAutQkUkAn+BB/E+OcZAA6npn640P8AZD+G2k2axXWlXGrTYwbi7u5Ax/CMqo/KvIxOZUMPLklq+yNI05S1R+fVTWt1NZTxz280kE0Z3JJExVlPqCOlfa/xA/Yr8L6rYyyeFbifQ9QUExwzStNbufQ7suPqCcehr4+1jwTrmh+Kbnw7c6bcHWbeQxNaRIXcnqNoGdwI5BHUHNPD42jik9dujKcJQ3PU/AP7W3jvwaI4L65j8SWK4Hl6jkyge0o+bP8Avbq9gsf27tBktd154Y1CG4x9yCZJFz/vHaf0r5auvhV41s4hJceEdchjIzufTpgP/Qa5y5sbmynMNxbywTDrHIhVh+BrCeEwdZ3sr+T/AMilUnE+gvif+2N4g8XWMum+HrMeHLSUFJLkS+ZcsPZsAJ+AJ9CK+d2YuxZiSxOST3rR1vw3q3huaOLV9LvNLllXeiXkDRF19QGAyPes2u7D0KVGNqKsjGUnJ6hRRRXeSFfo5+zX4E/4QD4T6Rbyx7L6+X7fdZGDvkAIB9wgQfUGvhf4O+Cz4/8AiZ4f0QoXgnuVe4H/AExT55P/AB1SPqRX6eooVdoGABgAV8pnNa3LRXq/0OqhHeRLRRRXy51hRRRQAUUUUAFFFFABRRRQAUUUUAFFFFABRRRQBGzYNY3iHX9P8J6Rearq13HY6faRmSa4kPCj+ZJOAAOSSAMk1c1G+tdF0+5vryZLa0to2lmmkOFRFGST7ACvgf8AaQ+PU3xW1v8AszSpJIfDFi5ES5K/a36eay+n90HkAk8EkDtweEli6nKtEt2ZzmoI90+En7QR+Mvi7xHol1ClpE8YudIiONwVOGVj3Y5Df99dhXfsllqWm3ei61apfaTeKY57eUZA9x6EdcjkEAjkV+f/AIB8X3XgLxlpGv2ZPnWNwspUHG9OjofZlJH41+geoy2upR2mrWDiXT9ThS6gkHQqwB/rn8a/O+OsDXyavSzPBuzjpK3bpc7cJNVYuE+p8YfHP4IXvwk1lZoC994bvWJsr4DOO/lvjgMB+DDkdwIfhL8AvE/xYnSazg/s/Rw2JNTuVIj64IQdXPB6ccYJFfacP9n6lYvpet2UOp6TMwLwXMYkVSDkHB7ZGa8m/aj+M/ib4VWFhofhfS10rTbuELDq8aqY1AH+qiUcKwGOT2PA7j6PJeOKWYYHmirVI6SW9n3t59zpwmUTxeKjQptXltd2Xn93Y17W2+F37KWnCe4uxd+InixufEt5N14RBwikjGeBwMknmvB/ib+2X4s8XvNa6EBoGmHKh4zvuHHI5fouRjhRkH+KvAdR1K71e9mvb65lvLuZi8k87l3c+pJ5NVq8bF5xWxMm72/P7z9+ybgrB4JKeIXPPu17q9F/mdQfij4yYlj4t1wk9SdRmJP/AI9Sf8LR8Y/9DXrn/gxm/wDiq5iivH+t1P5mfbf2Rgv+fUfuR1P/AAs/xj/0Nmt/+DCb/wCKr2D9lHxz4j1n4y6dZ6jr2p31q8E26C5u5JEJCEglWYivnavcP2Pv+S4aX/1ym/8AQDXfhK9R4imm3uj5viPLMJRy6rOFNJ8r6Lsecaj/AMhC5/66t/Oq1WdR/wCQhc/9dW/nVav6Cofw0fyXLcK93+A9/cab8JPi3c2s8ttdRaajxzQuUdGAkwQRyDXhFe4fBT/kjvxd/wCwcv8A6DJXl5xphJ+h62VRU8ZSi/5l+aPFv+Fo+Mf+hr1z/wAGM3/xVH/C0fGP/Q165/4MZv8A4quYor8EeJqX+Jn9d0cpwbpr91H7kdP/AMLR8Y/9DXrn/gxm/wDiqd/ws/xj/wBDZrf/AIMJv/iq5aip+s1P5mb/ANk4L/n1H7kei+Evj74+8Iail3Z+J9QuQCC1vfzNcQuM9Crk4z6jB96+lPA/7WfhD4mWCaB8Q9JtrN5sIZpl82zkbjnJ5jOcnnIGPvV8TU5EaR1RFLMxwFAySa7cPj69KV4yPm814Wy3GU3zQUJfzLT/AIDPsn4k/sfw6haHWvh3drd20q+aumzShgykZHlSk8jpgMe+d1dP8B/gfb/Cmwi8Q+IoI7jxdcJ/o9qcMtih7n/bPc9ug7ml/Ze8EeIfhX4QuLvXr+6U6ioe20WR8x2q9d7A/dc55Ax75P3fSLm4kup3llcs7nJNcfEnG9fDUfqdB/vJLXrZPv5n87V8up0MTOEJKUYuya0TLltqUNkNQ1zVZSLPToXu7iVvRQT/AE4HtXzv8F/2rb608fajF4pnLaDrN20yO5z/AGe7H5QD/wA88YBHbAI7g9Z+1f4pn8JfDPTPD9urpPrsxkuZgOBDHghM+pJT8Fb1r40r7rgzJV/ZvtK2s56yb3u9jxcVV/eWjsj9bY5FmjV0YOjAEMpyCPUVP0+lfGn7Lv7R40r7N4O8V3ZFjxHpuoTH/U+kUjH+D+6T93oeMbfsrg16OJw88NU5J/J9xRkpK6H0UUVgUFFFFABRRRQAUUUUAFFFFABRRRQAUUUUAFFFFAGVr2k23iDRb7S7xPMtL2B7eVPVGUg/oa/Lfxj4ZufB3irVdDux/pFhcvbscYDbTgMPYjBH1r9WnfAr4b/ba8Ff2L8QrDxDDHtg1i32yMB/y2iwp/NDH+Rr3Mor8lV03tL80c9aN1c+cKKKK+3OIKKK9T/Z++Ef/C2fGYtrkvHotiouL6RBgsucLGD2LHPPYBj2rCtVjQg6k9kWk27I4/wl8PfEvjm4aHQNGu9UKnDvDH+7Q/7TnCr+JFYd9Yz6Ze3FncxmK5t5GiljPVWU4I/Aiv1S0Tw/pvhnTbfTtMs4bGzgXZHBAu1VH+Pv1Nfn9+0r4Tbw58b9et4o8RX8y3sXbd5oDN/4+XH4V4mEzL6xVlG1la6NpU+VXNr4Dfs033xVthrWrXUmk+HQ5VJI1BmuiDhvLzwADxuIPPAB5x9P6V+yp8M9JgWNtBN9KBhpru5ldm9yAwUfgBXpHhPQrbwz4b07SLRQltZW6QIFGOFUDP1PX8a4T4t/tAeG/g9eWlrqqXd5e3SealtZIrMsecb2LMAASCB9DXhVcXiMTVcYN26JGyhGC1PPviR+xh4b1ixnn8JPJoWpKpKW8srS20h9Duyy59QSB6V8Y69oV/4Y1i70rU7Z7O/tJDFNDIMFWH8x3B6EHNfp54K8a6V8RfDtrrmi3JnsbgEYYbXjYcMjDswP+IyCDXzp+2/8OopLLTPGdrFtnRxY3u0feUgmNz9CCuf9pfSu7LsdVhV9hVd7990zOpTVuaJ8f0UUV9ichNaXUtjdQ3ELmOaFxIjr1Vgcg19vftIQRfEr9nKw8TQoDJClrqi7eqhwFdfw8zn/AHfavhuvuX9nuRfiT+zPe+H5G3zRRXelkt1BYF4z+AkXH0r5/MvcdOqvsv8ABm1LW8e58NUU6SNopGR1KspIIPUGm171J80TE9J/Z48S/wDCL/GTwvds+2KW6FpJ6YlBj59gWB/Cv0qA71+SVpdSWV3DcQsUmhdZEYdQwOQa/VXwnrUfiLw1pOqw48q+tYrlcdg6Bv618fnVO1SNTvoddB6NG3RRRXzx1Gfq+oRaVpd5fTHENtC8zn0VVJP8q/KPU7+XVNSu72c7priV5nPqzEk/zr9IP2itb/sH4LeK7oNtL2Ztgf8ArqRF/wCz1+atfUZJD3ZT7u33f8Ocdd6pBSgZIHrSV0vw20P/AIST4g+G9L27kutQgicf7Bcbj+Wa+kryUabk+hitT7B+NjD4Y/srWmhr+6uJba00zPTLkBpfzCSfnXwzX2J+3jrnlaT4U0ZW/wBbNNdOvpsVVU/+Pt+VfHdeVlUX7Pne8m2XV3t2ClAyaSt7wHov/CR+NtA0rbuF7fwW7D2ZwD+hNerWkowbfQxP0W+CHgiHwB8NdC0tIvLuBbrPderTuAz5+hOB7AVa8dfFnwp8NBAPEWsxWEk3McWx5JGGcZ2ICce+MV2aYRAK/OP9pvxE/iP41eI3MheK0lWyiUnhBGoVgP8AgW8/ia+EwtD67XlzPzZ3yl7OOh99+EfG+h+OtN+3aBqcGqWudrPC3KNjOGU8qfYgVai8PaZFrk2tJYwJqs0K28l2EHmNGpJC59Mk/Xj0GPlb9hBLj+0PGEgZhaCK2Vl7F8yYP4AN+dfTHxG8Z2/w88Fat4iuU82OxhLrFnHmOSFRc9ssVGfessRQdCu6UHfb8Soy5o8zOrz7Cqdzp9teBTPbRTFDlfMQNg+ozXxTa/tzeMo7hmn0XRJYSeESOVGA9M+Yf5V0lr+3s3lYufBgaQD70WpYB/AxHH51t/Z+KjtH8UL2kO5xn7aus/2h8W7exVvksNPijK+jszOT+TL+VfPldT8TfHUvxI8d6t4kltvsbXzqwt/M8zy1VFRRuwM8KOwrlq+2wlN0qEIPdI4ZO8mwooorrJPqn9hnwkLjV/EPiaWPItoksYGI/ic7nx7gKn/fVfZfbOa8f/ZX8Jf8In8F9FLpsuNS3ajLx18w/If+/YSvYMcV+cY6r7bEzl0Wn3Ho01yxQ6iiiuM0CiiigAooooAKKKKACiiigAooooAKKKKAGZzVG9vbfTbOa6up47a2hUvJLM4REUdSSeAB60l9fW2l2U91dzx2trAhklmlYKiKBkkk8AAV8K/tE/tGz/Eq5l0DQJZLbwxC/wA8nKvfsDwzDqIweVU9fvNzgL1YXCzxM+WO3Vmc5qC1E/aN/aLn+Jt0+haJK8HhmB+XGVa+YHhmB5Cdwp+p5wB4NRUkEEl1PHDDG0ssjBEjQZZmPAAA6mvvKFGGGgopWSOKUnJ3Y+ysrjUruG1tIJLq6mcRxQwoXd2JwFUDkknsK/QP4UeBNa8I/B/TdJ8QTRy6rbb5Y4Yzk28bHd5RbPzEZOSOOgGQATwfwn+Fuifs9eDLjxx4xkiXXFh8wB8MLNWGBGn96Vs4JHrgcZLeJWH7U2s6n8cdK8TahM9vocUptfsIY7I7WQgMSO7DCuT3KgdAK/NeK8TRx1GWFlqpaX/X5H12T5JisdGdekrKCb9Xa9l5n1rVfXdB0rxt4fn8O67GJtMuBgZ+9E/Z0PYg8/5IOjqMCwXDFMGJx5kbA5BU8jBqtX8j08TiMix8uR25W010a7Pvc7Itx5ZJ2a1TW6fc+C/jJ8H9W+EXiZrG8zcabLlrK+Vfknj9D6MMjI/HoQa89r9LfEvhjRviR4dn8N+I4RNaS/6mfpJBJ/C6HsRn+YOQSK+Cviz8KdX+E3iaXSdTTzrV8taXyLiO5jz1HoRxlex9QQT+x4LG0cxoqvR2+1Hqn/kftfDHEixcfqmKdqiXyku68+6OHoor0j4efALxt8TWjk0nSXis2Ize3h8qEA55BPLDj+EGvTp051XywV2fbYrMcPgqbnWmoxXVux5vXuH7Hib/AI4aX/1wn/8ARZr2/wADfsI6JYtHP4j1ebWDnJt7cfZ4sY6Eglj9QVr33wf8JfCPgLEmg6Fa6dMqFPPjjHmke7n5j+Jr6DB5fVjUjUqWVnfzPybiDjLCYrDVMNQTk5Jq9rJXVuup+Zmo/wDIQuf+urfzqtVnUf8AkIXP/XVv51Wr9yofwkfzyFe7/AaxudS+EvxZtbSCW5uZdORI4YULu7FZMAAck14RX1p+wiAz+MARuG22/wDaleXmsebCzj3/AMztwdZ4fEQqpX5Wn92p8a3+l3mlTmC9tJ7SYdY54yjD8CKq1+vGpeF9L123eG+0+3u4XGGSWJWB+oIryPxr+yB8P/FW97XSTolywx5unP5QH/bPlP8Ax2vx+plU96ck/wAD98wXiDS0jXpuPmmmv0Z+cdFfSnxI/Yh8UeHDLdeGbmPxBZjJED4inUemD8rcd8j6V886xouoeHtQlsdTs59PvYjh4LiMo49OD2PrXi1sNVpO042P0fAZ/gcdDnpVU/LqvVPUpAEnA5NfYP7Nv7O8XhqC28aeLbUG/AEmnaZMOYu4lkB/j7gfw9T82Nuf+zX+zxHp0Np408W2mX4l03TpV5z1WWQH8CoPTqecCvou8upLuYySHGegHRR6Cvlc6zenlNLlhrUktF/Ku78+x+Y8TcRyxUpYTDS93aUl17peXdhdXEl3O80jZZv09hT9OhSS5DykLBEDLKzHACDk5NVa86/aU8d/8IB8JZ7OBtuo6+xtoucMsOP3jf8AfPy/V1Nfn+RUZ5pmCq1fejG8m31t0fzPg8PhniqsKFP4ptJeXd/JFzwf8f8AwT8e7nWPBOv2MUMbzyJZCd8JdxBiEZDwVlAwdo57g9Qvzr8cvgdqXwe1tWy994eunIs9Q29+vlyY4DgfgwGR3C+IQTyWs8c0MjRTRsHSRCQysDkEEdDX258BPjlpHxt8N3HgHx1FBNfND5aeaTi8jAzuB7SrgHg5/iHQ4/p7JM5dF+yez/r7z2OI+D5YCn7fD3cV8S3a8/NHyADg5HWvr39mH9pQXAg8I+Lb3bMMJp+o3DE7+T+7kYnr0Cn8PSvCfjd8Hr/4Q+KHs5C9zpFwS9jeMPvp/dbHG4d/Xrx0HnCsVYEEgjkEdq/SqtKlj6K632Z+UJunI/XMnNHWvkf9mz9p8SLa+FvGN1hxiKz1WVuD2EcpP6N+frX1xnIr4nEYephp8k1/wTrjJTV0OooorEsKKKKACiiigAooooAKKKKACiiigAooooAQdK8O/a48IjxP8H766SPfdaTKl9GQOdoO1/w2sT/wEV7gO1Zmv6RBr+h6jpt0u62vLeS3lHqrqVP6GtaNR06sZroyZK6aPyeoq9rukT6BreoaZcjbc2VxJbyD0ZGKn9RVGv0um1KN0eYFfbv7DGmRQfDzXNQAHn3GqGFm77UiQqPzkb86+Iq+0P2EtcSbwn4m0nI8y3vUusdyJE2/+0q8XN03h3bujaj8Z7B8dPiI/wALvhvqWt28STXylYLVJPu+Y5wCfUAZOO+MV+fWpeNda8e+NLDVPEF/JqV4Zoo/MkAAVA+dqgAADJPAHc194ftO+GJfFXwW8QQ26F7i1Rb1FAySI2DNj/gAavzz0GJptc06NAS73EaqB1yWFeZlsKfsZTt71/0NqrfMkfrFB/qY/pXwp+2/n/hbthn/AKBEOP8Av7NX3ZF/ql+lfDv7ZdmupfGvQrTzkg8/S7eIyyfdj3TzDJx2Gc1w5dLlxF/Jl1fhOq/YR12fHizR3dmt18i7jXsrHcrn8QE/75r3H9ofSI9b+C/iyCQZEdk1yOOhiIkH/oNUPgf8ErH4KaHcwx3J1DU74q11d+XsB2g7UVcnCjJ75JP0AT9pvxTD4W+DHiBpJFWa+iFhChPLtIcMB9E3n/gNROpGti1Kn1a/QEuWnaR+clFFFffLY4Ar6x/YP8SbNQ8UaA7ZEkUV7EvptJRz+O5Pyr5Or2n9kfXP7G+N+lRFtsd/BPaMfqhcD/vpFrzcwp+0oSXlf7tTem7SRyPxy8ODwp8XPFOnKuyNb55o19Ek/eKPycVwlfQP7a+h/wBm/FyK+VcJqGnxSlvV1LIR+Sr+dfP1b4GftKEJeSMpq0mgr9Ev2VNd/t74J6EGbdLZGWzf22udo/74K1+dtfaH7CGtfaPCvibSC2fst5HchT28xNv/ALSrgziHNQ5uzX+RrRdpH1NRRRXxJ3Hzz+2zrB074S21mrYa/wBSijYeqqruf1Va+D6+uv28dWwfCOmKepuLhx/3wq/+zV8i19rk8OWgn3uzgrP3wr2j9kbQv7a+N2kyld0dhDNdsPohRT/30614vX1D+wnpfneMvEeo7c/Z7BIM+nmSbv8A2nXbmE+TDSfl+ehNNXkjn/21dd/tH4uQ2KtlNOsIoyvo7FnJ/Jl/Kvn6vSf2i9V/tj42eLp87tl59n/79qsf/slebVWChyYeC8kKbvJhXr/7KGh/218cdALLuisxLdv7bY22n/vorXkFfT37C2irceMfEmrMB/otiluCexkfd/7SqcfPkw835fnoOmryR9qOMqfWvzd+Ifwg+IY8Savql/4S1Qm7u5bl3gh89RvcsctHuHev0jH50v4V8ThMVLCScopO53Sipnzp+xR4Xn0P4d6teXdvJbXN5qLLslQq2xEUDIP+0XqX9tbXf7N+FFvZK+H1DUIoyvqiqzn9VT86+heFHHFcj49+GXhz4k2UFr4j04ahDbsXhHmvGUJABIKEHsKI4hSxCrzXW4nD3eVH5dUV9065+xH4K1Dc1he6rpbnoqzLLGPwZc/+PV478W/2SZvhp4Vv/EUXiaG+srMKWhmtTFIdzhAAQzAnLD0r6ylmlCq1FOzfkcjpSWp88UUUV7RiFXNG0ybWtXsdPtxunu50gjHqzMFH6mqdeq/sxeHh4i+NnhuN13RWsrXj+3loWU/99ha5sRP2dOUuybNErux+iOkafDo+l2VhbjbBawpBGPRVUAfoK0KKK/Nm76nohRRRQAUUUUAFFFFABRRRQAUUUUAFFFFADDgAVjeJdesPDGj3WqapdpY2NsheWeU4VR/Uk4AA5JIA5NUPHPjjRvh3oFzrOt3S2tjFwO7yueiIv8THB49iTgAmvgf43fHnWPjJqojctp+gW7lrbTkbjPTzJD/E+PwAJA6kn0MHgZ4uWmkerMp1FBeZt/Hz9ou++Kl1JpelmTT/AAxE/wAsOcPdEHhpMdu4XoPc14jRRX29ChDDwUKasjgbcndhX1R+yn8HLe0tR8QvEkaR2sKsdPiuAAox1nOewwQM/X0NeM/BL4YT/FXx5ZaSAy6dF/pF/Mv8EKkZAPqxwo+uexr2H9sX4vQ6Jptt8OfDkgtIkiT7ctqQoigA+S3wOm4YJHHygDkMa+czzM44am4J6v8Aq3zPo8lyqpmeJhRp9d32S3Z47+0h8c7j4weKzHZzSR+GrB2W0g5UTNkjzmUgHJHAB+6PQlq8eoor8Wq1pVpuc3qz+tMuyuhgcPHDwjaKX9N+bPvP9nPx1/wsD4TWscz+ZqmhMLS4yfmaPH7pz/wHA+qsa9Dr4v8A2VviMPAnxMt7a5kI0rWF+xXC5wu9j+6f8G+XPYOa+1bq3a0naJv73X1HY1+W8XYH3oYuC0lpL1S0fzPwfPcv/s7H1KcV7svej8918mRVneMvB2kfE/wvL4d12PdC/NtdjHmW8mPlZT/kY4PB40aK+NynNKuXV1OD8mns11TPn4ynCUZ03yyi7prdM4r4S/sd+GfBDfbNdKeI9TVtyvMmII+TjbGc5PTk55HGK+h7Wzt7KIRQRrGo6KowK5Xw14i27LW4bK9I3P8AI110Ue3LDqa/qDIcywuYYdVKCt3XVPzPLzDF4rE1G8TUcn07fLoWR0qOf/UyfSpKjn/1Mn0r6pbnkH5L6j/yELn/AK6t/Oq1WdR/5CFz/wBdW/nVav0uh/AR5QV9bfsE/wCv8X/7tt/7Ur5Jr62/YJ/1/i//AHbb/wBqV5+Z/wC7S+X6GtP40fYFFFFfBnoFc5x6VxHjrwd4W8QLbXGt6RbX8trKJrfzYwWVxyMH04GQePWus1DUYdOtmlmbCjoO5PoK891PUZtVnMspwvREHRRX57xPxDRyqj7KnaVSS0W9vNnfg4VHLmjJxt1WjI7y7e7mLPwBwqjoo9BUFFFfzPiMRUxdWU6km5Sd231Z7cUoqyLFlbNd3Mca9S2CfQdz+VfEn7UnxCPjj4n3cFtIW0vSF+yWwz8pKn944+rZGe4Va+r/AIreOV+Gfw01rWVcJqMqfZLIHqZnGAw/3Rlvopr873dpHZmJZmOST1Jr9m4cwP1LBKpJe9N3+S2+8/RuDMu9tXni5rSOkfV6t/JaDatadqFzpV/b3tpO9vdwSLLFMhwyMDkEGqtFfVKXL7yP2atQjiKbpz2Pvb4b+M9E/as+GN14d11Ft9dtUUSEAbo5B9yeL/ZJHI7cqcjBPyJ408JX/gXxRqOhalH5d3ZSmNuOHHVWHswII9jWf8NPiDqPww8Y6f4g07Mj27FZoC5VZ424eNsdiORkHBCnBxX2F+0J4MsPjR8MLD4geHlE19a2wuAyKN09sRlkbvuQ5OO3zDGTx+ncP5s5fu6j/rufy/xfkP8AZmJ9pTX7uW3k+q/yPjMEg5HBFfU37N37UDaR9m8K+MrotYcR2OqynJg7COU909G/h6H5eV+WKK+/xOGp4qFpL/gH5zGTi7o/W6KVJo1kRg6sMqynII9qlzgV8Ifs+ftOXfgCa30HxLJJe+G2ISO45aWy9CO7R+q9R1HofuHStUtNbsIL6wuI7uznQPFPCwZHU9wRXw2KwlTCz5Z7dGdkJqa0NGiiiuU0CiiigAooooAKKKKACiiigAooooAKKKKAPzo/ap8N/wDCOfG7XCqbIb8R30fvvUbz/wB9h68gr6x/bw8PBNQ8L64i/NLFNZyt/ukOg/8AH3r5Or9CwFT2mGhLyt92h51RWkwr179mP4lRfDf4nWr3soi0vU0+w3LscLHuIKOfowGT2BavIaK3rUo1qbpy2ZKfK7o/XBkWeMggMjDBB5BFeJaT+yj4E0bxvF4kt47zdDOLmHTmlU20cgOQQNu7APIBbH4cV4x8D/2tT4W0230HxhHPc2MKiO31KEbpYkAwFdf4gOxHI9DX0JH+0v8ADaa0+0DxTaqhGdrRyB/++Suf0r4ieGxOGlKEU7Pt1O1ShNXZ6hs+bNfn1+1x4hh13416ilu4kTT4IrMsDkblG5h+Bcj6g16/8U/209KttOuLHwXFLfX8gKLqVzF5cMX+0qN8zH2YAfXpXx3d3c1/dTXNxK01xM5kklc5Z2JyST3JNejleCmpupVVtLJEVZprlR+i/hz43eG7L4WaB4h8Qa1a2T3FhG8iPIDLJIBtcKg+ZvmDdBXx38ffjldfGLxDEII3s9Asiws7Zz8zE9ZHx/EeOOw49SfKN1Nr1cNl1OhUdSWr6eRhKo5KwUUUV7RkFdP8M9b/AOEb+IfhrVC21LXUYJHP+wHG4flmuYpVOGB9DXPXipU3F9TZaH2D+3dofmaV4U1hRjypprV29dyqyj/xxvzr49r7k/aeH/CV/s3abrH39rWV/u/3025/8i18N15eVSfseV9G0VV+K4V9K/sN6wbX4ja1ppbCXemmQD1aORcfo7V81V6/+yhq39lfHPw8CcR3Imt2990TY/8AHgtduPhz4aa8vy1M4O0kfovRRRX54eifC/7cOo/afihplmDlbbS0JHozSSE/oFr5xr2f9ri++2fHDWY85FtDbxf+Qlb/ANmrxiv0HL48tCC8jzamsmFfZn7CeliHwr4q1LH+vvIoM/8AXNC3/tSvjOvuX9ln/iQfs5anqK/IxlvLvd7qgXP/AI5XNmz/AHPKurSLo/EfGnjTVP7b8Y67qOd32u+nnz67pGb+tYtK3JNJXq0Vy00kYhU1reT2MyzW00lvKvR4mKsPxFQ19E+B/wBjzVvG/hHSteg8QWdtHqECzrDJAxKA9iQeawr16VBXquyZcYuWx5jofxz+IHh3aLLxbqgVeiTzmdB/wF8ivQtE/bT+IWl7VvP7M1dR1NzbbGP4xlR+lcf8aPgjffBi60qC91O31I6gkjqYEZdmwqOc+u79K8yrmWHwuJipqKafWxXNOLtc+vtE/bzibauseE3T1lsrsN/44yj/ANCrv9D/AGyPhxqu0XNzqGkMev2y0LAfjGXr4CorCeU0JbJr0f8AmUq00fp9ofxm8D+Iiv2DxVpUrt0je6WNz/wFiD+leV/tneIo7X4RWtrBKsn9o6hEnyNkMiqzk/mq/nXwrUhnkaIRGRjGDuCE8A+uK56WURpVY1FPZ7DdZtNWI6KKK+lOcK+mf2GtD+1+Ote1YjK2dgIAfRpHBB/KNq+Zq+0/2FNKEPg3xJqW3BuL9LfPr5cYb/2pXiZnPkw8vPT8TakrzR9R0Ug6UtfDneFFFFABRRRQAUUUUAFFFFABRRScAUANrzD4u/HHQvg/pivet9t1SZd1vpkLgSSDkbmP8KZGN2D7A4NedfHP9q/TvB32jRfCckWqa0BtkvMb7e2PI4Ofncdf7o4znkV8X63rl/4i1W41LVLuW+vrht8s8zbmY17mByyVa1SppHt1ZhUqqOiN/wCJHxQ8QfFPW31LXLtpAGbyLRCRDbqcfKi546DJ6nHJJrkaKK+yp0404qMVZI4276sKKK9K/Z8+Ho+JPxQ0rTpo/M0+3b7ZeAgEGJCDtIPUM21T7MaivUVKm5y2RpFXdj6L+GWl2v7O37PeoeJ9SiC6vqEIvJI34Ylhi3h6ZH3gTnoXavhvX9bvPEesX2q38pnvbyZp5nPdmOTj0HYDsK+mf25fiONS8QWHg20wbfT1FzOFxjzWBEa+21CT/wADHpXyrX4XnONlXrtN6L8/+Af0rwNk6w2F+tzXvT19F0+/cKKKK+YP1cdHI0MiujFHUhlZTggjvX6JfC3xsnxL+Guka7uDXqp9lvQOolTgk/73DfRhX576Tpl1repWun2MDXF3dyrDDCvV3Y4A/M1+l/wd+D9p8MfhpBoiEPeTDz7yYf8ALScgZYewwAPZRnnJpYrLJZhgasGul16rVf5H45x3Ww0PZ6/vL6enW/kRUU6SJopHRxtdCVIPYim1/OWIpulUdOSs0fl4V1vhrxH5u2zumy3SNz/F7H3rkqOle7kmdYjKMQp03dfaXRrszKrSjVjys9bzxx0pjnZE30rk/DXiTJW1un3OOEkP8Xsff+f169a2NjfSv6jynNaGaUY1qMr33XVPsz5+pTdN8sj8mdR/5CFz/wBdW/nVarOo/wDIQuf+urfzqtX7VQ/gI8UK+tv2Cf8AX+L/APdtv/alfJNfW37BP+v8X/7tt/7Urzsz/wB1l8v0Nafxo+vaoalqMOn2zSyttVfzJ9B71JeXsdjbvNIQiKMkmvPtW1aTU7ne2ViXhI+wH+NfhPEfEVHKKFo61Hsv1Z7VCg6r8hmq6rNqtwZJOIxwiA8KP8feqNFFfzFisZWxlaVWpJylJ3bZ70IqCstgp8ELTzJEgy7sFA9zTK6Dwjp3n3zXLj5Ihgf7x/8Arf0r0sly+eY42nSj1evkt2/uIqTVODkzxv8Aa++FGr+KvAWmX+ilp10YSTzWSj/XqQNzr6soBIHcFsc4B+DulfsTKiyKUcBlIwVPQ1+ff7XfwWX4e+Ll13S4NmiatIS6J0guOrD2DcsOvIboMCv6ZxeXqjSi6StGKSt2S2P0DgjPlTn9RraXu4vv3T/Q+eaKKK+cP3j4gr6w/Yl+LP2bUrnwHqku60uw82n7yTh8EyxfQjLDpyH9RXyfWp4d1678Ma7p+r2T+Xc2M6TxHJxlSDg47HoR3BNejhK7w1WMl/SPmOIMrp5ngqlOW9tH2a2f+Z61+0N8ND8NPiXf2cEZXS7z/TLIgcCNicp/wFsj6BT3rzGvs/486dafGn4Dab4x0tPMudOhW8XaNzCFgBMh5424yf8Arma+MK/ecsxSxGHi73f9fmfyDiKMqFWVOas07WCvWfgj+0Drfwh1AW5ZtR8PTODcafIc7OeXiP8AC2PwPcdCPJqK9GtRhXi4VFdM403F3R+pHgP4gaH8RtEj1bQb1bq2bG9SNskTY5V1PII/L0JFdYp4r8svAPxG174a67FqmhXz20qkeZCSTFOv9116MP5dRg193fBX9oPQfi5Ypbh10zxEg/fabK/L4GS8R/iXrx1GORjBPxWNy6eG96Osfy9TthVUtHuew0UUV5JuFFFFABRRRQAUUUUAFFFFABRRRQB8+/tqaH/afwjF6FydOv4Zy3orboz+rr+VfBdfpd+0HpQ1j4M+LoNu7ZYPcY/654k/9kr80a+wyWfNScezOKsveuFFFFfRnOFbvhLwRr3jrVBYaFpc+o3XVlhX5UHqzHhR7kgVf+GHw9v/AIn+M7DQbD92Z23TTkZEMQ5dz9B0HckDvX6M+Afh7ofw30K30vRLQW0EQHmOQDJO+OXdv4mP6dBgcV4OOzCOGXJFXkzenT59eh8teFv2GtavYkl8QeILXTSRkwWcRuGHsWJUA/TNd7bfsM+Ekixca5rUr45aNokGfoUP86+kZZEgUu7hUUZLMcACubvfid4PsZDFdeKtFtpR/BLqEKt+Ravm3jcVUd1L7kdPs4I+evEH7CmnSQsdE8TXUEo6JfwLIre25duPrg189/E34IeLfhTLu1mxEmns22PUbU+ZA57Anqp9mA9q/R/SPEWma/bmbS9RtNShH/LS0nWVfzUmpNY0iz13Tbiw1C2ju7K4QxywSruV1PUEVtRzHEUpfvNV+JMqUWtD8m6K9R/aC+EL/CTxw9pb730W9U3FhK/JC5+aMnuVOB9Cp715dX2dGpGvBThsziaadmFFdL4X+HfibxnZXd3oOi3WqwWhCzNbLuKkjIGOp6dhWBd2k9hcy29zDJb3ETFJIpVKsjDqCDyDQqkZNwT1QWPt+X/isP2LBzv8nRR/5LOP5eVXw1X3L+zsR4h/Zb1LTm+dVi1C02+zBmx/4/Xw2eCa8fLvdnVh2l+ZtU1UX5CV2Pwe1L+yfip4Qus7VTVLcMf9kyAN+hNcdV3Rr06brFjdjgwTpLx/ssD/AEr18THmpuPdELRn600VT89P71Ffmx6J+b37RV39t+NXiyTOcXfl/wDfKKv9K82rsvjBcm6+KvjGQnP/ABN7pQfYSsB/KuNr9JwytSgvJfkeXLdhX3J8Nf8AiT/sX3c33XbSNRfPuzTBf5ivhuvubV/+JL+xUm3jfo0PT/pq65/9Dry801VOHeSNaXV+R8M0UUV7UNjEK/Tf4Ers+D/g4eumQn81zX5kV+n3wUj2/CPwX/2CLY/nGpr5vOvhj6/odVDdnzX+3i+fEHhJPS2nP5sv+FfKtfpP8VPgN4d+L99ZXWuS30clnG0Uf2SZUGCcnOVNcE/7EHgN+l/rqfS5i/rFWODzKjQoxpzvdeXmE6UpSbR8K0V9yt+wz4KP3dX15frPCf8A2lUb/sLeED93XNbX6vCf/aden/a2G7v7jP2Mz4eor7ab9hTwwfu+IdXH1ER/9lr5m+N3w5s/hZ4/udAsbua8gihjkEs4AbLLnHHFdOHzChiZ8lN6+hMqcoq7PPqKKK9IzCv0B/Y60sWPwUsJwMfbbu4nPvh/L/8Aadfn9X6R/s02X2L4G+E0xjdbtL/33I7f+zV85nT/AHSXd/odVDc9TopB0pa+POsKKKKACiiigAooooATPGaTJNL1rwz4zftP6D8M1n06yKa34hUFfskL/u4W6fvXHQg5+Uc8c7cg1rSpTrS5aauyXJRV2eoeKfGOjeCdMl1TXNRh0+yj4Msp6nk7VA5Y8HgAng18XfGz9q3VfH0dxo3hxZdF0BwY5ZN2Li6X/aI+4pHBUZzzkkHFeUfEL4m+IfifrLajr1+9ywJ8qBflihX+6i9AOB7nqSTXK19bg8qhTtOrrL8Eck6rlothSc0lFFfQbHOFFFFMAr7D/Y90C38K/DvxB4yvgITcsyJNJgBYIhlmB7Dduz/uivj0cmvtX4mt/wAKr/ZCg0xALe8nsYbVkJ5Mk5Bmx+DSGvmc9xPscM/P9D2crwzxWKp0l9qSX3ux8TeOPFM/jbxfq+uXJYy39zJNtZs7FJ+VM+irgD2FYVFFfhNVubcnuz+zMHRjhqMaUFZJWXogooqW2tpLy5ighQyTSuERF6sxOAKmmr6G9efsafOz6p/Yf+FS6nrNx40vow0VmWtbQMP+WhH7x/wU7R/vN7V9viPbXE/B3wTH4A+HejaKgUSW1uolZBgNIRl2x7sSfxruQcE197hqCpUYw69fU/knPswlmWOqVm9L2Xotjg/Fmn/Zr5Z0GEnHOOzDr/n61g16L4g08ahp0sYAMgG5PqP84rzojBr+b+Ncq+p451oL3Zar16ozwlTnp2e6CiiivzU7gBIIIOCO9dl4c8Qi7j+y3LYnAwrn+Mf41xtKjtGwZSVYHII6ivr8gz2vk+KU4axfxLo1/mjnrUo1o2Z8A+MNA1Dwv4m1LTNUtXs763nZZIpBgjnII9QRggjggg1jV94/Fz4Uaf8AGvQRzFZeLbKM/Y7wjC3Cjny39vf+E8jjIr4c1nRr7w9q11pupWslnf2shjmglGGRh/nr3r+3cgz7CZvg41KMr33XVPsz5CvRlRnaRRr68/Yh0y70rQ/FOt3cLW+mTvDHDO4wsjJv3bfXG4D6nHrXkfwE+BFz8UtRbUtTL2XhWyfN1ddDMRz5UZ9fU9gfUivr6WS2t7O303TbZLLSbNBHb20Q2qqjgHHr/n1r5LjTizD5RhnRj71R7L9X5HTg8LKtLm2SLet61JrE/GVhQ/LH/U+9ZlFFfxpmGYV8wxEqtSXM5bv+uiPq4RUFyx2CiiivLLADJxXovh6w/s3T44yAJCNz/wC8f84/CuR8NWH2zVEZhmOL5z/QfnXoa8civ33gHKeSEsbUWr0j6dWeRjamqghw5Oa4f4q+BLf4l+BdS0G6AC3URWOQjPlyDlHAyOVYA/hXbnGKCMV+0yipxcXszgo1Z0KkatN2lFpp+aPx+1vRbvw7rV9pl9H5d5ZzvbzKDkBlJBwe4461n19Iftu+AV8O/EO28QQRlbbWocyEcjzo8KT7ZUp+Rr5vr8/xNF0asodj+tcjzGOYYGnW7rXyezX3hRRRXEe85waPtn9iLxTF4l8Ca/4N1DbPFbMSkTqCpgnByuO+HDk/74r5j8c+GJvBfjDWNDnDb7G5eEFxgsoPytj3XB/Gux/Y98THQPjdpdv/AMsdThms3LHAB2+Yp+u6MD/gVdf+2Z4bGkfFcajHGyx6raRzM56NIuUbH0VU/Ov1rhjFOceR+n3f8A/lXjTBLB5jOUVpJKX37/ieBUUUV+kH54FT2V7cabdw3VpPJbXMLiSKaFyrowOQQRyCD3qCik1zAfXfwR/bE3i30Tx2+D9yLW0Xr6CZR+W9fbI6tX1TY3kF/aRXNrMlzbzIHjliYMjqRkEEcEEd6/JuvUPhH8f/ABN8JrlIbWb+0dEZwZdLuWOzryYz1RuvI4PGQcV8vjMq5rzoaPt0/wCAdUK1tJH6SfUUvavNfhX8bvDPxZtQ+k3Yh1FE3T6ZcELPF6nH8S/7S5HIzg8V6UBivl5wlTk4zVmdSaauhaKKKkYUUUUAFFFFABRRRQBj+KdLGteGtW08jIu7SWDH+8hX+tflEwwxHvX64S8o1fk94hs/7P17UrXGPIuZI8fRiP6V9NkktZx9DnrdDPooor604j7H/YT8KRR6D4i8SMmZ57hbCNyOVRFDtj6l1/75Fe//ABI8bWfw28G6l4hvcyQ2keViU4aVycIg+pIGewye1eVfsUXMU3whljjI3w6lMsn1KoR+hFTftn2lzcfBovACYoNQgknwOiYZRn/gTJX5/XXtsY4z2bt8jui+WndHyF8R/jL4q+KGoyz6vqUos2YmLToGKW8S54AUdT7nJ964YnNJRX2tOhTpx5YKyONtvVmn4e8S6r4T1SHUdHv59OvYjlZrdyp+h9R7Hg1+g/7OvxXb4teA1vLxUj1eyk+zXioMKzAArIB2DA9PUNX5y19k/sHaXcw6D4sv3DC1uLmCGMnoWRXLY/CRa8XN6NP2fPbVWNaLalY6v9snwlDrXwlfVdmbnR7mOdGA52OwjYfT5lP/AAEV4v4c/Y11rxN4O0rXbLxBZI+oWcd2ltcQOu3eoYKWBPr1x+FfTX7SU0cXwS8VNL902oUfUuoH6kV4x8C/2rbK6uND8I67pkOk2kdvFZW+oLOSgZFCoHBHAOPvZ4OO3I8vD1cRHD3o9G7+mhrNQ5/eNT9laJvhhrGu+AvEEEtj4onnN5EhTdFNAqKAyOODn5j+B7gisL9uHwLY20ej+KreIQ3c8psbllGPN+UtGT7gKwz6Y9K+svs8MkqzsiNKFIWTA3AHqAfSvkH9tn4iWOp3OkeFbGfz57KRru92HIicrtRD/tYLEjtketThKs62KjNKze/3FTSjCzO2/YlnW5+E2t2b8hNUlBH+y0Mf+Br4lu4GtrqaFvvRuUP1BxX2H+wddb9E8WWvaO5gk/76Vx/7LXyp49tRY+OfENsOkOo3EY/CRhXs4P3cXVj6Mzn8EWYNKv3hSUV7tX4TlP1S8Nar9r8O6VPv/wBbaRP+aA0Vz/wy1Vp/ht4Tk3D59JtG6+sKUV8A6eux6lz88PiPN9o+IXieX+/qdy35ysa5ytrxs2/xlrzet/Of/IjVi1+gQ0gvQ817hX3J8SP3P7FdkOhOj6X+rwf418N19x/GE/Z/2O9Pi9dN0tPyMP8AhXg5jrVpLzRrT2l6Hw5RRRX0JgFfqH8Hk8v4TeDF9NHs/wD0Slfl5X6k/ClPL+GXhFP7uk2o/wDIK18lnW0fU6qG7F8S/Ebwx4Mu4bXXNdsdKuJk8yOO6mCFlzjIz2yDVFPjb4Afp4y0T8b6Mf1r5Y/bofPxG0JfTSwfzlk/wr5qrHC5XDEUo1HJpscqzjJqx+oS/GXwG3TxpoH46lCP/ZqlX4teCX+74v0JvpqMJ/8AZq/Liiuj+xF/Oxe3fY/U5PiT4Sc/L4o0dvpfxH/2avhL9qrVbTWfjLqlxY3MV3bGC3VZoJA6HEa5wRxXkG6m134PLFhKntOa+liJ1XNWsFFFFe6YBX6e/BOEQfCHwYgGAdItX/76iU/1r8wq/Uf4Sx+T8MPCKf3dJtB/5BSvlM7fuwXmdVDdnX0UUV8udYUUUUAFFFZ+ratZaLYy3moXcNlaRDMk9xIERR7k8UJX0QF2uT8a/EPQfh/pbX/iDUobCIAlEc5klI7InVjyOg46nAr5++Kv7Z1pp4m07wVEL64wVOq3SERJx1jQ8sfdsDI6EV8n+J/FmseM9Wl1PW9Qn1K9kPMs75wPQDooHYDgV7eFyupV96p7q/E55VUtEe4fF/8Aa41rxos2meFxLoGjsNrzhv8ASpx/vD/VjpwvPX5sHFfPRJYkk5J6k0lFfWUMNTw0eWmrHNKTk7sKKKK7DMKKKKACiiigDa8E6QviDxjoemP9y8voLdvozgH9DX0v+31rP2XRPCmiIPlnnluSc/8APJAgH/kU/lXjH7OOnLqfxs8JwOMqLoy4/wBxGf8A9lrtf29NVa4+Iej6fn5LeyMoHu8jA/8AoAr894nquNNQ8vzZ9/wXQVbNaV+l39y0/E+YKKKK/Hj+swr1H9mvwovi/wCM3h61lQvbwTG7k29hEpZT/wB9ha8ur6X/AGFNFa5+I+q6n/DZ2Xl9O8ki/wDxBr0sFD2leEX3PleJ8S8Nl1WadmotL1ei/M++4o/LjVfSpKRegpa++P5M3IJT2rzrxHp/9n6pJtGI5fnX8eo/OvSHIJFc74r077XppkUZki+cfTv/AI/hXwPF2VfX8DOUVeUdV8t18zrwtT2dRX2ZwtFFFfy1Ncmh9AFFFFZAOjkaJ1dGKOpyGBwQa5/4h/B7w58aJdOutUlbS9Ws2Xzru3UA3VuD8yH3x0Pb0I4G9RX1+RcS4zIpt0XdPddH/wAFHNXoQrxtIsv9i03TbTR9HtksNIskEcFvGMDA7n1J5OTzySeTVaiivLzLNcTmmInXrS5m/wCrLyRrCEacVGOwUUUV4hoFFFXdJszf38UOPkzuc+ijrXo4DDzxdeFCKu5NJerJlJQTbOu8J2H2SwEjLiSb5z9Ow/r+NdCBgmmIoRAuOnFSV/X2WYOOBwlOjHaKS/z/ABPmpyc5OT6j6TtS0V7JmcT4++GHhz4oafDY+JLAahawyebGvmNGVfBGQVIPQnvXBSfsdfC9R8vh1z/2/T//ABde3bTSknHFYSo05vmnFN+h6FDMsZhoezo1ZRj2TaX3Jn5heMm0Tw14u1rSY/B2jtHY3s1sjPLeZKo5UE/v+4FZH9u6P/0Jujf9/bz/AOSK679pKwTTfjd4shjG1TcrLgerxq5/Vq8zr7ahlGEnTjP2a1S6Ib4gzFNr2svvf+Z1Wi+NLPw/q1pqWn+FNHtr60lWeCVZLslHU5BwZ8HnseKk8efFLxL8Snsj4hvxfNZhxARCiFQ2N33QM/dHWuRor1aGAw+Gd6UFH0R5OKx1fGtSrzcmtrtv8wooorvPPCiiigAooooAtabqd5o19De2F1NZXcLB454HKOjDoQRyDX1R8If2zGjEGl+PIy6DCrrFtHyOf+WsY6/7y88fdJ5r5NorzsRg6WJjaS+fU0jNx2P1e0HWbDxDp8OoaZewX9lMN0c9u4dG/Efy7Vq1+Xnw6+Kvib4X6kLvQNSkt42YGa0f54JgOzoePUZGCM8EV9hfCb9rLw143ENjrjJ4c1ggL+/f/RpWx/DIfu9+Gx2GSa+TxWW1aHvR96P4/cdUKqloz6EopisHUFSCDyCKfXkm4UUUUAFFFFADH+41flr8U4Ba/E3xdCowser3aAfSZhX6ltX5f/GOPyvix4yHrrF035ysa+hyV/vZLyOetscXRRRX2RxH1J+xB47jsNf1fwpcyqi36C7tVY4zIgw6j1JXB+iGvrXxT4esfFug32kalCLiwvIjFLGe4PcHsR1B7EA1+Wuh63e+G9Ws9U06drW9tJVmhmTqrA5H1+nev0C+Cf7QmhfFiwggkkj03xIigT2EjY3kdWiJ+8p646jv2J+NzLCTjU9tT26+TOylNNcrPm/4hfseeMPDd/NJ4ejXxFpROYyjrHcIvoyMQCR6qTnrgdK4GH9n/wCI083lL4Q1MNnGXi2r+ZOK/TEUEZ7VzQzXEQjytJlOjF7Hwr4B/Yv8Xa5dxS+JZYPD+ng5kQSLNcMPRQpKjPqW49DX2R4P8JaX4E8O2mjaRbi2sbVdqJnJJ6lmPckkkn3roa8w+K/x38M/CazkW+u1vdWxmLSrZwZmJ6Fv7i+5/AHpXNVxGIxsknr5IpRjTRxf7V2o3euaVoXw90bbLrXiC5EnlM4RfKjy3zE8DLhcf7hr5p8b/sy+M/h74Su/EWsCwjsrUoJEiuC8nzMFGAFx1Yd6+0fDnxR8AfEiysNUh1LTJ5oMSxx3zRrcWr9/lblT2yOD2Jrlf2kfGfhjV/g/4k0yLxDpM15LEjRWyXsZkdklR8KobJPy9q6cLXrUJRoqFlfW68yJxjK7bPiey+J3jDTtOFha+KNZt7MKFWCK+lVFX0ADcD2FcxJI80jSSMzuxJZmOST6k02ivsoUacfeSscl2z64/YHky3jaP0Nk3/o+vnP4sx+V8U/GKdNusXg/8jPX0N+wXLsv/Gcf96K1b8jL/jXgXxoj8r4ueMl9dXum/OVjXi0NMfP0X6G0v4aOKooor6I5z7k+H2vGDwF4aj3H5NMtl/KJaK5HwZN/xR+hc/8ALhB/6LWivE9kjp5j5i8aLs8Ya4vpfTj/AMiNWNXQfEGIw+PPEkZ6pqVyv5StXP17MPhRzPcUda+4fjV/pH7IGnS/9Q/TH/Pyv8a+Ha+5fih/pP7Fti/Xbo+lH8ngBrwMx0r0n5o2p7S9D4aooor6ExCvsrwd+2d4R0DwvpGl3Gkay8tlZw2ztFHEVJRApIzIOOK+NaK4sThKWLSVToXGbhses/tF/FnS/jD4xsNW0m2vLa2t7FbVkvURXLiR2JG1mGMMO/rXk1FFb0aUaEFThsiW7u7CiiitxBRRRQAUUUUAFfqV8LJPN+GXhN/72k2p/wDIK1+WtfqD8GX834TeC2zn/iT2g/KFRXyed7Q9Tqobs7WiiqGoajaaTZy3V7cw2dtENzzTyBEQepJ4FfMLXY6y6CTVO6uYrGB555EhhjUu8kjBVVRySSegFfP3xM/bF8NeFEmsvDaf8JJqS5XzlO21jbkfe6vg4+7wQfvV8p/ET41+LvidO51rVJDZlsrYW5Mdunp8o6/U5NerhstrV9Ze6vPf7jCVWMdtT6o+Kf7YHh/wi01h4YiXxFqa5X7RuxaRn6jl8HsMDn71fJfxA+Kvif4m3/2jX9TlukUkx2qnZBF/uoOB9epxyTXIUV9Vhsvo4fVK77vc5ZVJS3CiiivTMwooopgFFFFABRRRQAUUUUAetfsqjPx58L+zT/8AoiSr/wC3Kc/GO3HppkP/AKNmrL/ZgmWD46eFCxwDLKv4mGQD9TW1+3TbNH8WrGYj5ZNOjUH6SSZ/nX5txSvd+S/M/SuBWlmkfRnzhRRRX5Kf1QFfXX/BP7Daz4v9RHaD9Zv8K+Ra+qv2CNTSDxV4ltCwEk9vBKo9QjsD/wChivYyx2xMfn+R8LxpFyymduy/NH3WOlLSDpS19wfy4IelQTRh1KnBBGCDVikbpWNSCqR5WB5Xq1kdP1CaEg7QcqT3U9KqV1/jLT/NjS6QfMnyv/unp+v865Cv5N4nyx5dj6it7r1Xo/8AI+ioVPaU0+oUUUV8edIUUUUAFFFFABRRRQAV2Hg7TjFbyXbj5pOF/wB0f4muWs7V7y5jhTq7Bfp716XaW62sSRIMKigD8K/YeAsq9tiHi6i92Oi9X/kebjanLFQXUu4FLRRX9DnjBRRRQAUUUUAfnF+1V/yXrxR/vwf+iI68mr079pa+TUPjj4sljYMouFiyPVI0U/qteY1+i4VWoQXkvyPNl8TCiiiu4gKKKKACiiigAooooAKKKKACiiikB6n8Lv2ifF/wuaK2t7z+1NGU86bfEuijPPlt1TqenGTkg19ffDD9pjwf8SlhtvtX9j6y+AdPvmC7244jfo/JwBwx/u1+d1KCQcg4NeLicto19UrS7o3jUlE/XPnFITivzq+Gn7TnjP4dCG1+2DWtJTj7FqGX2jj7j/eXAHAyR7V9WfDL9qLwZ8QI4ree7Hh/VWHNpqDhUY/7EvCt+OCfSvmMTl9bD6tXXdHVGpGR7ZRUSOsqhkYMpGQQcg1LXnGhG/3TX5h/GaTzfi14yP8A1FrkflIwr9PH+6a/Ln4syeb8U/GMmchtYvD/AORnr6LJP4s/Q5q2xydFFFfYnGFOjkeGRXjYo6nKspwQfUU2ikB6l4a/aV+IvheFYbfxJPdwKMCO/Rbjj/ecFv1rpZP2yviO8e0Taajf31sxn9TivCKK5JYPDyd3TX3F88l1PSfEf7RPxF8TQvDeeKbyOFusdmFthj0zGFJH1NecyzSXErSSu0kjHLO5ySfUmmUVpChCmvcil6Cbb3FBxSUUVpyIkKKKKsD6w/YLjzqfjF/SG2X82k/wrwX41yeb8W/GR9NVuR+UhFfQf7A6fP42f2slH/kevnT4uv5nxW8ZP66zeH/yM9fPUNcfP0X6HRL+GjkaKKK+hOc+rvBsR/4RDQ/+vGD/ANFrRXW+ANDafwJ4bk2/f022bp6xLRXhe1Omx8pfFqHyPil4wixjbrF2B9PObFcjXofx9tfsfxj8XR4xm/eT/vrDf1rzyvWwzvRi/Jfkc8t2Ffc3ik/2n+xVDs+bbo1p/wCOPHn/ANBNfDNfcvg3/iefsW3I+8Y9GvR/36eXH/oNeRmejpy7SRrS6ryPhqiiivbhsYhRRRWgBRRRQAUUUUAFFFFABRRRQAV+lP7Ot59v+CnhGTOdtmIv++GK/wDstfmtX6F/si363vwL0WMHLWstxC3185mH6MK+czqN6UX5nVQ3Pah0ryf4pfs++G/irdC61K41G1vFXaslvcnZ7fu2yo/ADNer5yKBz0NfIwnKm+aDszqaT0Z8UeLP2HNfsFeXw/rlpqqqCRDdIbeQ+gB+ZT+JFeJ+LvhF4x8DM51vw/eWkKkA3Kp5kOT/ANNFyv61+ofQ1G6hwQwyDwRXrUs1rw0mlL8DF0YvY/I+iv0f8b/s4eAfHYZ7rRI9PvG/5e9MxA4OckkAbWPuymvnnx9+xNr+ktJceF9Rh1q3HItbjEM456An5WwO+V+le9QzWjU0l7r8/wDMwlRktj5morX8ReEta8I3ptNa0u60y4H8FzEUz7jPUe4rIr14VI1FeJgFFFFbAFFFFABRRRQAUUUUAdh8HtTOj/FTwndhtmzUoFLE4wGcKf0Jr2r9v3STHqfhbUVjOGjuInf6FGUfq1fNNvO9tPHNGxSSNgysOoIOQa+yf2t7NPHn7P2keJbXPl25tdQXI+YpIuzH/kQE/SvguJ6LnR5l2/Jpn23CuJWHzOlJ7N2+9W/M+EqKKK/GT+uofCFe4/sba0ul/G2wt5Omo201sPY4Eg/9F4/GvDq3PBHiSXwf4u0jW4QWexu47gqpwWVWBZc+4yPxrtwtT2VWM+zPEzzC/XMvq0+ri0vW2n4n67d8ClrJ8P6vDrelW15DIs0M0SypIhyGUjIINavUV+hJ3Vz+QZxdOTi9ySiiimSU723W8t5InGVZSCK8xurd7W5khfgoxU16q3C+uK4nxlp3kzrdIOJPlf6jp+n8q/JuOsp+t4VYmmvehv6P/I78HU5Z8j6nNUUUV/OB7gUUUUAFFFFABRRTo42lkVFBZmOAB3NdFCk681CO4jpvBenb5numHC/In17n/PrXaAYFZ2k2a6fYQwrj5V5I7nufzrSr+tOHMtWXYCnC3vWu/V6nzlap7SbY+iiivrDAKKKTIoAQgmo5XEcbOxwFBJqtNqcFu215kQ+jMBXJ/EfxadF8C67eWLfaL6K0k+zxw/OzSEYUADnqRTjZyUe5t7GpJaI/OT4g6suu+O/EOoxsWiudQnlQn+6ZCV/TFc/W2fBXiIkn+wdT/wDAST/Ck/4QnxD/ANAHU/8AwEk/wr9Ao4ujGCipLQ5ngsU/sGLRWtc+E9bsoHnuNHv4IUGXkktnVVHqSRxWURiuuFaNT4WclSjOl8YlFFFbmAUUUUAFFFFABRRRQAUUV13gj4UeK/iLOI9B0S5vY921rjbshQ4zhpGwoOO2c1z1KsKa5puyKSb2ORpyozsFUFiewFfWngX9h3cI7jxdrZUkZNnpY5H1kYdvZfx9foPwZ8GfCHw9CnRNCtbe4X/l7kXzZ84672yR9BgV49bN6VPSHvP8DWNGT30Pg/wd+z14+8bqklj4euLe1fBFzff6PGQf4hvwWH+6DXtXhL9haXcknibxCigH5rfS4ycj/ro4GP8Avk19g9e1IQR0r5+tmeIq6KyR0KlFHFfDj4WaP8MNKew0iS9lRzlnu7lpSfoOFX/gIFdvjjFNpzdK8tylKTlJ3ZqklsNlOENflH4vvP7Q8Wa1dZz597NJn1y5P9a/VDV71dM0u8vH+5bwvK30VSf6V+TcjF5GYnJJJJr6bJI+9OXp+pz1+gyiiivrjjCiiigAooooAKKKKACiiigAooooA+xP2DLcppXjKfHyvNbID9FkP/s1fL3xHnF18QvE8ynKyapcuD9ZWNfXH7DVqIvhxr12eBJqbJn2WKM/+zV8Xardm/1O7uT1mmeQ/iSa+ewfvYyrL0OmfwRKtFFKOor3anwnMfpH8MNGb/hWvhL5f+YRaf8AolKK6vwZpzWfg/Qrfb/qrCCP8o1FFfBOvK+56lj4Q/ausfsXxz8QkDCzi3lH4wID+oNeP19Bfts6f9l+LtrcAcXemRSZ9w8i/wAlFfPtfZYGXNhoPyR509JMK+5P2dR/bX7L2pWH3sRX9tj/AHlY4/8AH6+G6+1v2HdSW7+H/iLTHw3kah5pU/3ZIlH/ALIa4c1X7rm7NMuj8Vj4qPU0lWtVt1s9Tu4EztimdBuGDgEiqtetQd6dzEKKKK3AKKKKACiiigAooooAKKKKACvuD9hvU/tHw51qxJy1tqZkA9FeNMfqrV8P19U/sH615Ov+J9IJ/wCPi2iulX/rmxU/+jFrxc0hzYeXlZ/ibUnaaPswdKWiivhjvCiiigAooooAx9c8M6Z4msGstV0+21C1Y5MN1EJFz64Pf3r56+In7E2iayJbrwpfPol2ckWdyTLbMfQH7yfX5vpX07SNXRSxNWg705WJlFS3PzA+IHwc8XfDOcrrukSw227al7D+8t364w44BOM4OD7VxNfrLeWcF/aS211ClzbyqUkilUMjqRggg8EH0rwD4ofsdeHfFImvfDEn/CPamx3eQPmtHPOfl6pyR93gY4WvosNnEZe7WVvNbHLKi1rE+GaK7P4hfCPxR8Mb4wa7pkkELMVivIvngl6/dccdBnBwR3ArjK+gpVI1Y80HdHO01owooorpEFFFFABX2x8FZI/i7+zHfeGZ5D9ot459OZn+bbkFomA9gy491r4nr6G/Yy8bjQviLc6DO4W11uHaue00eWX6ZUuPrivEzbDrEYaS7a/5nfhKzoVo1E7NO69VsfL95aTWF3NbXEbRTwu0ckbDBVgcEH8ahr2n9rLwA3gb4uX88MWzTtWH26EgHG9j+9GfXflv+BivFq/A8VTdGpKm+h/ZGT4yOPwVKrHZpP8AzXyYUUUVxnsT99WPvz9i74jjxh4BOhXUu+/0RhBhjktAeYj9Bgrj/ZHrX0mMDAr8rvgn8TJ/hP47sNbQPJZHMF3AmMyQt1xnuCAw6dMZGa/T7RNatdf0q11CzlSa3uI1ljljbKupGQQR1GK+5y7EqvRSe8dP8j+YeLsneXY51IL3J6ryfVGzS0lLXrnwYzbkms3WLEajYTQH+JeD6HtWl2xTBhhXBisPDE0Z0Zq6kmn8yotxd0eTOjRuyMCGU4IPakra8Vad9j1HzVGI5hn/AIF3/wAfxrFr+Qc4wE8BjKlKW8Xb1XR/cfS05qpFSXUKKKK8Q0CiiigArb8J6d9r1EzEZjhGf+BHp/jWJ1r0Pw1YfYdOVGGHf53+p7fliv0jgzKvruOjUmvchq/XojjxVTkp2W7Nv+GnUUV/TyVkeAFFFJVAQDg/SqWo3kOmWc11PIscESF2ZzgKAMkk1oNwM18p/tp/GMaDoA8GabLi/wBSTddsp5its4I+rkEd/lDeornxFaNGm5voerlWX1MwxcMPDeT1fZdWfLfxi+KV58RviPrOuRXdwlnJL5VpGJGAWBPlTAzxnG4j1Y1xX9rX3/P5P/39b/GqdFfDTxU5Scr6s/qzC5RhcPRhScdIpJeiLn9qX3/P5P8A9/D/AI0f2pff8/k//fw/41TpQMmlHEV+5vWwWDhDmcD6y/YW8MT6xrviDxDfNLNb2kC2kPnHdGWc7n69wFX8Hry/4+eJovFXxa8RXduipaxXBtYVQDAWMbOMdckE/jX014Vtk/Z4/Zee9kQQ63NbGZ1ZRu+1T4CgjPOwFQfZDXxGxLEk8k1+vcO0Zqnzy3/z1Z/J3EeKhisdUlT+FOy9Fp+O4lFFFfbnyYUUUUAFFFeqfC39nXxf8UXiuLe0/svR2POo3wKIRnnYvVzwenGepFc1XEQox5qjsikm9EeWAZOBXqXw2/Zv8afEkR3FtYf2Zpb/APL/AKhmNCP9lcbm+oGPcV9c/DX9l/wZ8PFguZLX+3dXjIb7ZfqGCt6pH91eeRnJHrXs4XavHFfOYnOPs0V83/kdEaH8x4D8Pv2P/CHg8xXOrB/EV+uDuuRtgU57Rg8/8CJHtXuNlZW+m2cdtawR20ES7UhhQIiD0AHAFXse9Or52pXqVnzTlc6VFR2CiiisigooooAKKKKAOE+Nup/2R8I/F11naw0yeNT6M6FB+rCvzEr9A/2wtc/sj4KX0Aba+oXMFqvr9/zD+kZr8/K+tyWFqcpd2cVd+9YKKKK+mOcKKKKACiiigAooooAKKKKACiiikB9yfstD+xf2cNUv/u7pL25z/uoBn/xyvhxvvGvuXw3/AMUj+xbI/wBx5dGuGz3zO74P/kQV8M18/l3vVKsu8vyN6miivIKnsbZry9ggT78sioPqTioK6f4Zad/anxH8LWeMifVLaM/Qyrn9K9jEy5abl2IWrP1Et7e3hgjjwvyKF/IUVLs9qK/Nrs9E+Pv28tK8rVfCOpAcSw3Fux9NrIw/9DNfKFfcH7cmlG6+HGj36rlrXUlRj6K8b5/VVr4fr7fKpc2HS7X/ADPPqK0mFfVf7CGqeXrXi3TSf9dbwTgf7jOp/wDRgr5Ur3f9jTWxpnxpitScDUbGe2A9SMS/+0zW2Yx58PL0/LUKbtNHnHxg0z+x/ir4utAnlpHqlyUX0QyMV/QisLTPDGsa3A02naVe38KtsaS2t3kUN1wSAeeRXqn7XOjvpXxx1eYpsjvoYLqPA6jywhP/AH0jV1P7JGqBrbxDpzHlXiuEHrkMrfyWvmc6zirlGUvGUYqTildN20drm9Ciq1b2cna9zwt/A/iOMZbQNTUe9nIP6VVl8N6vD/rNLvE/3rdx/Sv0DwKNo9K/EY+LlVfFST+bX6HrPKo9J/gfnhNZz2/+thkj/wB9SKi2n0r9EyisMFQQexFUbjw/pd3nz9NtJs/89IFb+YrupeL0X/Eo/c/80Q8r7S/A/PmivvC8+GfhO+z53hvS2J6stqin8wM1iXnwD8CXud2gpG3rDPImPwDYr2qHizgJfxYOPpZmTyqr0kj4qor60v8A9lvwhdZME2o2Z7COZWH/AI8pP61zeofskQsCbHxG6Hstxahs/iGH8q+lw3iZk9f45uPqn+hzyy+tHZX+Z830V7Lqf7LHiu0ybW60++XsFlZGP4MuP1rkdW+CnjbRgTP4fupVHe22z/8AoBNfU4Xi3KMTZ060W30bSf3M55YatD4oM4ivZ/2SteGifG3SYmfZHfwzWjE+6F1H4siivIb3TrvTZTFd201rKP4Joyh/I1Ha3U1jcx3FtNJbzxMHSWJirIw6EEcg17k8Th8ZScac7qS3JUOV3P1vGKTmvzd8OftKfEXw1sWHxLcXkS9Y9QVbjP8AwJwW/IivVfC/7c+qQFI/EPhy2u16GbT5WhYe+1twJ/EV8vUy2tH4bSNlWiz7P69qTHtXifhf9rn4d+JtiTajNos7f8s9ShKDP++u5R+JFesaPrum+ILRbrTL+21C2bpNazLIh/FSRXn1KNSlpOLRqpJ7M1qKKKzKCiiigAooooAztT0uz1nT5rO/tYb21mG2SC4QOjj0IPBr5g+Kv7F9rqRm1HwTOunz8sdLu3JibjpG/JU8dGyMnqBX1fn1oJxXRQxNXDy5qbsRKKluflD4o8Jax4L1aXTNb0+fTr2PrFOuMjsQehB9RxWRX6jeNvh/oHxE0ltO1/TY7+Eg7GcYkiPqjjlTwOnXHORXx38Yv2Sde8Defqfhwy+IdEXLtGq5uoFz/Eo++AMfMvuSoAzX1WEzSnWtGr7svwOSdJx1R8+0UpBBwRg0lfQGAVd0TV7nw/rNjqdm4S7s50uImIyA6sGGR35FUqKTSkrMD7U+Ovhi1/aC+BVh4t0aLzL+0hN5DGq7pOBieDgZJyvQdWQV8F19ZfsgfFQaJrNx4N1KYLp+qtvtGkICx3GMFeezgevVQAMtXmP7Tnwcf4V+O5Z7W326FqLNNaFB8sLdXi4GBgk7R/dx6GvxjP8AAOlV9olp+nQ/eeAM8Ub4Gs9d4/qv1PG6KKK+FP3kK+qP2Qfj6NBuo/BOv3ipYTMRps0rY8pz1hJPGCeVz3JHOVFfK9KDg5HWu/D4iWGqKUT57Ospo5thZU6i32fVPo0fscHEqBlOfSgMd3tXx1+zB+1V9o+yeEfGFyXuyBFZanK3E3YRSE/x+jH73Q/Njd9hQyLcKsikMDyDX3FCvDEQ54M/lrNMrxOV13RrR9H0a7otUUUV0nkGB4l077dp0iqMvH86fUdvyrz6vWnGcjsa8113T/7P1CVFGIn+dPoe1fhnH2U/Djaa8pfoz1MFU3izPooor8KPXCiiitafvOwGn4e0/wC36pEpGUj+dvoO3516Oh2rj0rnfB+nfZdP85xh5ju5/u9v8fxrpFXFf1HwhlX1DARnJe/PV+nRHz+Jqc9Sy2Q+ilor9AOQh2nIpjMqHnhqc7bTXC/FH4q6H8JfD1xq+s3G0gEQ26HMk744RB3J/Ick4AJqZSjCLlJ2SNqNCpiKkaVKLlJ6JLdlf4zfFrTfhH4RudUvXElyQUtbUHDTSY4Ue3cnsK/Mvxf4r1Hxt4jv9b1Wbz769k8yRgMAcABQPQAAD2Arc+KPxS1j4reJZdW1aTZGuUtbOMny7aPP3V9Se7dSfQAAcVXxePxrrztH4Vt/mf0lwpw3HKqHtautSW77Lsv1CiiivFP0UK9h/Ze+FrfEz4n2a3ERbS9LK3l4SMqxB/doeCPmYdD1VWryO3tpry4it7eJ555WCRxRqWZ2JwAAOpJ7V96eAtFsf2WPgVLrGpCL+37xPOeNyMyXLL+7gGDkhBwcZ6O3evdyvByxVaKtdL+kj854xzqOX4SVKDtOd0vLu/uPPv2zviKmqa/YeELKTdbaV++utucecy/Kv/AVPv8Af+tfM9WtV1O51rUrrUL2Zp7u6laaWVurOxyT+ZqrX7tgqCw9KNNdD+W6kuZ3CiirOn6ddatew2llby3d1MwSOGFC7uT2AHJrtcuTc5ytXZfDv4T+KPijqH2bQdNeeJWAmvJPkghBPVnPGe+BknBwDXvnwf8A2M5rh7fVPHcjQw8Ouj27/O3fErj7o/2V556givq/Q9IsPD+mwWGl2kNjZQDbHBAgVVH0H557189i82hT9yhq+/T/AIJ0Qot6yPE/hP8AsmeGvA88d7rgXxDq6fMPOTFtEcfwxn73flsjpwCK+gFjWNQqgKAMAAcCn9Rk0ueM18tVrVK0uao7s61FR2FooorEoKKKKACiiigAphbB61Wvb2Cxt3nuZo7eFBlpJXCqo9ST0ry/xT+058OfCu9JNfj1K4X/AJY6YpuCf+BD5PzarhSqVXaEW/QTaW561zRmvkXxV+3ao3x+G/DRP9241Sb+caf/ABdeTeJP2q/iR4i3KNbXSoW/5ZadCsePoxy//j1ehTy2vP4ko+pi60Uewft266E07wroqvkyzTXUi56bQqqf/H3/ACr4+q/rOv6n4iuzdarqF1qVyRjzruZpXx6ZYk1Ugt5bmRY4Y3lkboqKST+Ar6PDVMPgKKp1ZbdTnm+eVyOiuu0n4S+MdbwbXw9fbW6NNH5Kn8XwK6/TP2YPGN9g3BsNPHcTT7iP++Af5152J4pyrDX9pWimul039yZUcPWn8MWeRUV9E6d+yQ5Aa/8AEYU90t7XP/jxb+ldLYfsq+FrfBub3Urtu48xEU/gFz+tfKYnxJybD3UZuXov8zqjl9WW6t8z5Ror7Qsv2e/Alng/2L57D+Ka4lb9N2P0rbs/hV4PsceV4b00kdDJbq5/8eBr5qv4sZfD+DFy9bI3WV1XvJHwrtPpUkVvLO2I4nkPoqk19/W/hjR7THkaVZQ4/wCedui/yFaCQxxKFRFRR2UYrxKvi7TXwUW/V2/I2WWPrL8D8/IvD2qTf6vTbt/92Bj/AEq1H4J8QyjKaDqTj/ZtJD/SvvvaPSjArhn4uVX8FJL1bZayqPWf4HwFe+Dte020kurvRdQtbaPG+aa1dEXJwMkjA5IrIAyQK+u/2nNS+w/DJ4M4N5dxQ49QMv8A+yCvlrwjox8R+K9G0lc5vryG2GP9twv9a/ZeF8+rZ7gHi60VHVpJNvRLfXzPLxFBYepyRdz7L+PIPhP9lLT9JPyO1rp9ie2SoRj/AOizXw7X2h+3TrK2ng3w1oykKbm9e4wPSKPb/wC1RXxfX0uVJ+z531bZz1fisFep/sx6UdW+OPheLGVime4J9NkbuP1Aryyvof8AYl0j7b8Wbu8ZcpZabK4b0ZnRR+hauvGy5MPN+TLgryR930UUV+fHYeSftR6L/bfwQ8SIq7pLeOO6Q+myRWY/98hq/OSv1e8XaKviPwtrGkvgrfWc1sc/7aFf61+Uk0TQyvG6lXRipU9QRX1WSTvCUOzv9/8Awxx11qmMrtvgzrf/AAj3xY8J35baiajEjt6I7bG/RjXE1JbzPbTxyxsUkjYMrDsQcg172Ijz0nF9SE7O59Sft26EIfEfhfWBybm1ltG9vLcMPz80/lXmv7MGrfYPiQbVmwt9aSRAerLhx+itXvv7WNunjb4C6F4mto1cQy216ZP7sU0e0j8WeP8AKvkr4aaz/YHj7Qb4ttSO7jDn0Rjtb9Ca+DzTDrGZHWote9ZpeqTZ0wlyV4y80feFFFFfwrWp+zrOJ9gFFFFcowooooAKKKKLgFFFFbQrVI7AQXVjb30RiuYIriM9UlQMD+Brjtb+CngvXtxn0G2gc/x2mYCD6/IQD+IruKK9nC53j8K7060k/Jv/ADMJUoT0krnhGt/snaPc7m0rWLuyY8hLlFmX6cbT/OvOtf8A2ZvGGkbns0ttXiHI+zS7Xx7q+P0Jr68or7zLvEfN8DZTmpx7NJ/itTknl9Geyt6H5+6z4X1fw7J5ep6ZdWDZwPtELID9CRg/hUej+INU8OXYutL1G6025HSW0maJvzUiv0Cnt4rqJopokmiYYZHUMCPcGuB8SfAbwZ4k3M2lLp87f8tbBvKI/wCAj5f0r9Py3xUwta0MdTcfNNNfc9UedUyyS1py+88e8Iftf+P/AAyUjv7i28Q2q8FL6LEmPZ0wc+7Zr3fwV+2j4O18xw6zBdeHLluC8g8+DP8AvqN35qB714n4n/ZQv7cPLoOrRXi9Rb3i+W/0DDIJ+oFeReJfh/4i8IORq2kXNogOPOKboz9HGV/Wv0TCZ1kebpexqxUn0vZ/czjnTxFL4lofpvoPizSPFVn9q0fUrXU7f/npaTLIB7HB4Psa3M8V+Tei+INT8N3yXulahc6bdp92a1laNx7ZBr3jwH+2j4u8O+Xb+ILa38R2i4BkbEFwB/vKNp/Fcn1r06mWStzUXzL8SI1U9z7s/ClBzXkPw8/aW8DfEAxwQ6kNI1F+PsWpYiYn0Vs7W9gDn2r10MCMg5FeTOlOm+WaszZNPYdRRRUDCiiigDwf4z/su6H8SvO1PSxHoXiBiztPGmIbljzmVR3z/EOeTnPGPibxz8P9e+HmsPp2uafLZygny5CMxzL/AHkbow+lfqc3aub8aeBdD+IGjPpuu2EV/aNyN4+aNv7yMOVPuK9fB5nUw9oT96P4ownSUtVuflhRXuXxt/Zh1r4YNLqmk+brPhzcT5yrma2HYSqOo/2wMcchcgV4bX2FDEU8RHmg7o43FxdmSW9xLaXEU8EjwzRMHSSNirKwOQQR0INfbHh7U9O/a0+C0+j6kEh8Q2QCyyYUtHOF/d3CAdFbkEcfxr05r4jrqfhr8Q9U+F/i2013SmzLFlJYGYhJ4z95Gx26H2IB7VwZlgo4ui01r0/yO/CYmphK0atKVpRd0/NHI+MvCOpeBfEt/oerQ+Tf2khRwMlWHZlPdSMEfXtWJX3f8X/h5of7THw2h8X+Ewj+JIIQUUuFdsfM1tL2DDJ254yRztJNfC91bT2N1NbXMMlvcwu0UkUqlXjcHBVgeQQQQQa/D8fgp4Wq1JadP67n9VcNcQ0c4wyUnapHSS8+68mQUUUV459uL0r6X+BX7XmoeEUttC8Vs+oaKCEjv8lp7Zf9oc+YvT3HP3ulfM9FdtCvUw8uaDseFmmT4XNqLp1oX7d0+6Z+uvhbxdpvi7TIr3SbyG9tZV3JLA4ZT+VbYfrX5NeBPib4m+G2pC80DVJrLLBpLfO6Cb2eM8HjjPUdiK+uPhl+3Do+sxwWXiu0OjXxAU3kOZLdzxyR95MnPByB3avqsNmVKtpP3X+B+BZxwbjcA3OiueHluvVH1aOF6Vzni/TvtdiJ0XMkRz9VPWpfDfjPSPFVml1pd9bXlu+dstvMsinHXkGtiSNZo2R8MrAgg9xWWa4SnmOEqUXtJWv2fRnwqjOhP3lZroeV0Vp3+hXlpcSIlvJJEGO10XOR26VVOmXg62k4/wC2Zr+VsTkmMw9SUPZyunbZ/wCR7iqxaumVqtaXZG/v4IQOGb5j6DvSLpl2f+XSb/v2a6fwhpT2yS3M0bRyP8qqwwQO5/z6V7fD+RYjE4ynGrTaje7bTWi1f3mNaqowbT1Omt4hEgRQAAMADsKsjpQuMVXnuI4FJdlQd8mv6kpQVGCgjwtZMemfSmvNsBL/ACL615P8Qf2lfBHw886K81OO81CPI+w2RE0u4fwkDhT/ALxFfJnxW/bF8U+OFnsdCU+HtLbK74n3XMi88l/4MjHC8g/xVzV8dRoaN3fZH1GWcN4/MpLkhyxfV6L5dz6X+N/7T3h74W2s1pZSpq/iThVsoHBEWRkNKw+6MYOOpyOMcj4K8dfEDXfiNrU2ra9etdXLk7I/uxQL2SNf4QPzPUknmudlleeV5JXaSRyWZ2OSxPUk0yvl8Xj6ld22j2P3rIeF8NlEOa3NUe8nv6LsgoooryD7kKKK9n/Zx+Ad18XvEQu7xHh8NWMq/apOVNw3XykP5biDwCO5FddGlOtNU4LVnjZnmdDLMPOtUlZL+rLzZ6D+yB8Cxqd6vjrXbdRpto2bCKZc+ZIvWcj0U8L/ALWTxtGeb/aS+Mb/ABP8Wta2Ezf8I9prGK1UH5Zn6NKcdc9B7em416V+038bLHRtF/4V14QKQW8MawX0tn8kcUa4At02+wAbHAHy85OPlGv2XI8qjhaaqSWr/q5/J2e5xWzXFSrVNFsl2XRf5hRT44nmkVI1LuxwFUZJNfUfwR/ZDn1MQa346jktbQgPDowJWWTvmYjlB/sj5ueSuMH6PE4unhY3kz5mMXJ2R5D8IvgT4k+Lt+o0+A2mkowE+pzqREg7hf77ew/HFfb3wl+B3hz4R2SLp0IvNUdcT6pcIPOf1C/3Fz/CPxJxXe6fp1rpNjDZ2VtFZ2sKhI4IECIijoAo4ArRxxXx2LzCritNo9v8zuhTUPUdRRRXmmoUUUUAJjikHHanV574++NfhH4aRsNZ1eGO6AyLGA+bcN6fIORn1bA96qEJTdoq7E2lqzv1aqWo6laaTZyXV7cw2dtGMvNPIERR7k8Cvjzx5+2/q1/5lv4T0mLS4jwLy/xLNj1CD5VP13V89+LPH3iLx1d/ade1i71STOVE8hKJ/up91fwAr1aWWVH71V8q+9mMq0Vsfcfjb9rvwF4U8yKzu5fEN2vHl6cmY8+8jYXHuu6vBvGX7afjHW2kj0K1s9Btzwrqv2icf8CYbf8Ax2vCtD8L6v4muPI0rTrm/kzgiCMsF+p6D8a9Y8L/ALLPiDU9kms3lvo8R5Ma/vpfyB2j/vo1x4rM8lyiN69WPN2bu/kkXCFer8K/r1PMPE3jnxD4wn87XNavdUfOQLmdnVf91c4H4Cs3TtJvtYnENhZ3F7Mf+WdvEzt+QFfXPhv9nDwdoWx7i2m1eded15Jlc/7i4GPrmvSNO0qy0i3W3sbSCzgXpFbxhFH4CvzzMvFLBYZOngqbl5uyXyS1Z108unLWpK34nx/oH7O/jXXNrSWEemQt/HfShT/3yMt+Yr0fQ/2S7VAraxrssp/iisogmP8AgTZz+VfQdFfl2Y+JOb4y6pTUI9ktfvep6MMBShur+p55onwD8E6JtYaOt7KP+Wl67S5+qn5f0rt9P0aw0iPy7GxtrOP+7bxKg/ICrlFfB4nP8yxbvUrSfq3/AJnbClCHwxSCiiivElWrTfvM1CiiisOYYUUUUgCiiigAooorSnqwPnn9rfVALbw9pytyzy3Dr6YCqv8ANq4X9mDRRrvxv8Mxum6K3kkumOPu+XGzKf8AvoLUv7Tmsf2j8S2tg2VsbWOEj3OXP/oY/KvQf2GPD7XfjbxBrJAMdlYrbjPZ5XBBH4RN+df3Dwnh/qHD1NPeUW/ven5nyWIl7StL1/Iq/tx679s+I+k6WrZSx08Ow9Hkds/+OqlfNten/tJeIB4i+NXii4R90cFwLRcdB5SiM/8Ajyt+deYV+jYCHJh4R8v+CcE3eTYV9gfsHaJss/Fmrsud8kFrG3ptDMw/8eSvj+v0D/Y80H+xvgpZXJXa+pXU92c9fveWP0jFcWbT5KDXdpfqVRV5nudFJRXxJ3iYr8xfjb4dPhX4r+KNNC7I1vnljX0jk/eIP++XFfp0D7V8Nftu+Gv7O+JGmaui7Y9SsQrH1kjYg/8AjrR17OUVOSu4d1+Rz1leNz5wooor7k4j7e+Ga/8AC0/2Rr7RypuLy1tLmzVF6mWI+ZCP/RVfEYJVgRwQa+uP2E/EoaPxT4fkfvFfRJn6pIf/AEXXzf8AFDwsfB3xC8RaL5bRxWl7IkKv1MRbMZ/FCp/GvmaMIzq1sPPq7r57nXP4YyPofRv2m/Co0myF896t6IUE4WDI37Ruwc8jOa0Y/wBpbwQ/W6uk/wB62b+lfKWjeFdZ8RJK+l6XeaisRAkNrC0mwnpnA4q7J8OfFcX3/DWrqPU2Mv8A8TX5TmHA/D3t5OrV5ZX2ula+uzO+GKxFtFf5H1VF+0V4Ck+9rDx/71pN/Rav2/xz8C3ONniGAZ/56RyJ/NRXx5J4O16H/WaJqKf71q4/pVC40y8tf9dazw4/56Rlf515n/EP+H6nwV9fVM2+u11vFfcz7ktvil4QuyBH4l0vJ6B7pF/mRWxa+I9KvsfZtTs7jPTyp1bP5Gvz92n0NNyR3rlqeF+X1P4Ne3rZ/kylmE+sD9FAwPQg0tfntZa1qGmnNpfXNqfWGVk/ka6Cx+LPjHTseT4k1AgdBLOZB/49mvHr+FNZfwKsZeqt+THHNIfaifdNFfHmm/tJ+N7HHm3ltfgdri2Uf+gba6rTP2tdSjI/tDQLW4Hc20zRfzDV8xivDTN6F/ZxUvRr9TpjmFGW7a+R9M0V4vpX7VPhe72re2WoWDnq2xZEH4g5/Su00b4y+DNd2i28QWiOf4bkmA59PnAr4/F8J5thL+0oySXVJtfejrhiaM/hkjtKKit7qG8iWWCaOaNujxsGB/EVLXzdXB4ig7VI2ZtzIKKKK4tSgpskayoUdQ6sMFWGQRTqK6qNetRfNB2A858XfATwj4r3yfYP7Lu258+wxHz7r90/ln3rxXxf+zD4i0USTaPNFrdsvOxf3UwH+6Tg/gc+1fWFFfoGUcdZtldl7Tmguj1Xye6OKrgqVXVqz8j88tQ0270m7e2vbaa0uUOGinQow+oNeg/D/wDaB8bfDjyotO1Z7vTkwP7Pv8zQ49Bk5Qf7pFfWniPwjo3i20+z6vp0F9HjAMi/Mv8AusOV/A14f43/AGVkYSXPhe+Kt1+xXpyPorj+RH41+55L4jZbmSVHHR5Zvq9V9/Q8argKtL3qbv8Amev/AA1/bB8LeLfLtNeB8M6k2BvmbfaufaT+H/gQAHqa95s7uG+t0ntpkngkUMkkbBlYHoQR1Fflh4j8J6x4SvTa6vp81jN28xflb3Vhww9wa6H4dfGTxZ8L7pX0PVJEtd2XsJ8yW8nrlD0PuuD71+ifU8PjIKrhKiaeqs7p/NHIqkovlmj9PBz2pT0r52+F37Xvhfxi0Nn4hA8M6o2F3zPm1kPtJ/B9GwPc19AQTx3MSSxOskbgMrKcgg9CDXk1aNSjLlnGxrGSlqi1RRRWZREyh1KsAwIwQehr5V+PP7JMGprca/4GgS2vMmSbSFwscvqYeyn/AGOh7YwAfq0DNHrzWtDEVMPPmpv/AIJMoqSsz8kr2yuNOu5rW6gktrmFzHLDKpV0YHBBB5BB7VBX6G/G79nbRvi3Zy3sITS/EyJ+6v1X5ZcDhJgPvDHG7qOOoG0/CHjXwRrXw/16bSNcsnsryPkBuVkXs6N0ZTg8j0PpX22Cx9PEqz0l2OCdNwOl+DPxe1P4ReI/ttr/AKRp1xtS9s26SoDnI54Yc4PbJ4Ne/wDxp+CGg/H7w2vjjwLLA+tmMEpEwRLwAfckyPlkAGATj+63ABX49rvPhP8AGHXfhHri3umSefZSMPtWnysRFOvf/db0YdPccHizTKqeMpvT3vz/AOCetlmZ4jLq8a1KVmvua7Ndbnl2qaXeaLqFxYahay2d3buY5YJ0KujDsQaqV98eIfBHgD9rfwx/a2j3A07xJbJt81QBcQkg7UmT+NMg4Psdrdc/G3xE+F3iD4WayNO8QWJt2fcYbhDvhnUHBKN37cHBGRkDIr8dx2XVcLNprT+tz+mOH+K8NmlNQqPlqdU/zXdfijkKKKK8M/QE77BRRRQDipbmlo3iLVfDlyLnSdSu9NuMY821naJsemVI4r17w1+2D8RvD6CO4vrfVYgAP9OgBYAejIVOfc5rw+iuyniatP4ZNHh4vJMDjFapSi/VK/37n19pX7fcytGuoeFQF/jkt7zJP0Vk/rXVQ/t6+EXA83RNYjbuBHCwH4+ZXwvRXUsdLrr8kfLVuB8rqO6i4+jf63Pu9/28vBUQ+XRtYf6Qxf8AxysrUv2+9GjjP9n+Gb6d+wuZY4h/46Wr4loqlj5x2t9xnDgTLIu7Tfq3+lj6a8R/t1+Lb5wuj6XZaShGP3rPcuPcH5R+YNeQeMfjd448eF11nxHezQsCpghfyYiPQomA345rhKK5amLrVdJTZ9FhOGsuwrXJTimutrv73cUnNJRRXCfRqjGl7sQooooNAop0cbSuqIpd2OAqjJJr6k+BX7IdzqgTxB4+iOm6QiCWLTnbZJIMZ3SkHMagfw8Nnrtxg+hh8NUxM+WCPm81zzC5TScqs9ei6vySPPvgJ+zhq/xfvI7y536d4ahlxNdEYkmx1SHIwT2LHgZ7kEV7r8ZPjfpHwm0IfD/4dxwQTW6mC4uYclLUYOVU/wAUhJyWJPOc5JOM743ftNWumWE3hH4eutrbxKIJdVtcKqoBgpBjp2G8dP4exHyxJI80jSSMXdiWZmOST6mv1XJskhQiqlVa/wBf1Y/mfP8AiKvnFe8tILaK2Xm+7CSR5pGkkYu7EszMckk9STWt4T8Jav421q30jRLGS/v5zhYo8DA7kk8ADuScV1Pwi+C+u/GDXFtNOj+zadEwN3qUqkxwL7f3mPZR174GSPvn4Z/Cnw/8KNH/ALP0O12vIQ1zdy/NNcMBgFm9BzhRgDJwOTn6DGZjDCrkp6y7dvU+RhTc9ehwnwL/AGZNI+GEceqar5Wr+JCAfPIzFa+0QPf/AGzz6Y5z7sBikwaXHGK+Oq1Z1p89R3Z1qKirIWiiisyhAKb06U6vH/il+0r4Q+Gfm2slz/a2sJkf2fZMGKt6SP0T6Hn2qoU51ZcsFdibS1Z62WEY54rx/wCJf7Tfgz4eedbfbf7a1VMj7FpxD7W9Hf7q+4yT7V8j/E39pDxh8SWltnuzo+kNkDT7BioZfSR/vP8AQ8ewrzHTdLvNZvEtbG1mvLmQ4WKBC7H8BXrRwNOhH2uLlZLV9l6sw9o5aQR6/wDET9qzxv43aW3s7oeHNMfIFvp7ESEf7Uv3j/wHaPavG/315P8AxzzSN7szMf5mvb/A/wCy5qmqeXc+I7kaXbnn7LAQ85Hufur+v0r3nwj8M/DfgiNf7K0yKOcDBupBvmP/AAI8j6DAr4nN/EDKcpTpYVc8120XzfU66WCrVtZ6Lz/yPmLwf+zx4s8UBJri3XRbNufMvchyPaMc/nivbPCP7Nfhbw/sl1BZNcul5zc/LED7IP5MTXrVFfhuceIOa5leMJ8kH0Wn3vdnr0sDSpa2u/MgsrG2063S3tLeK2gQYWKFAir9AKnoor81r4mtiG5VZXbPQ2CiiiuIYUUUjMFBJIAHc11UsNWq/BG4haK5nWfiX4W0DcL7XrGJ16xrMHcf8BXJ/SuJ1X9p7wbYbhbG+1I9jBBtB/77Kn9K+hwvDGaYq3JRk0+tnb72YTr0qfxSR65RXzlqv7W7kldN8PKB2kurjP8A46q/1rk9S/af8Y3uRbiwsB28mAsR/wB9k19lhPDbOMRZzio+rX6anJLMKUdnf5H1zSEgd6+IL/40+NtSJ83xFdpn/ngRF/6ABXO33inWtTz9s1e+u89fOuXfP5mvqcP4U4iX8erGPom/zOaWZwXwxZ973WrWNj/x83lvb/8AXWVV/max7r4j+FLIkTeI9LRh/D9sjJ/IGvg0sT1JNGCexr2afhfgaX8avf0svzYnj5dIfifb1x8a/BFt9/xFan/rnuf+QNZ8v7Q3gKLIGtlyP7trN/8AEV8bQ2k9ycRQySn0RSavxeFNbnx5ekX8mf7ts5/pXSvD3IYfxK/4pEfXK7+GK/E+r5P2k/A6fdvbmT/dtX/qBUDftN+Ch0lvT9Lb/wCvXzFF8PvFE3+r8Oas/wDu2Uh/9lpmo+BPEekWUl5faFqNnax43zT2zoi5OBkkcckCu7DcEcOc6iqt29Erq7fyMJYvEb8v4MTxvr48U+LtX1Zd3l3Vy8kYbqEz8oP0XFfYH7I+nxeDfgnrPie7jCLczT3Zk6boIU2/oyy/nXxIBk4r7l+JMf8Awqn9kmDSNptryaxgsWjJ582Yhpx+stfrFehDDUKODpK0dEvRaHnQbcnNnxFqd/NqupXV7cNvnuZWmkb1ZiST+ZqtRRX09FcsLHOOUFiAOSeK/Ur4a+G/+ET8BeH9IK7Xs7KKKT/fCjefxbJr85vg34a/4S74peF9KK745r6NpV9Y0O9//HVav0/Q4AFfKZzU96NP5nXQW7JKKKK+cOoTqK+cP23/AAudU+HGnavGm6TS70b2/uxSDaf/AB4R19GjrXI/E/wqPG3w91/RNoaS7s5EiB7SAZjP4MFNdGFq+xrwn2ZE1zRaPy6opzoY3ZWBVlOCD1BptfpSfMeaes/sw+Lf+ER+MuhM77LfUGbT5eeok4Qf99hPyrtP22PCP9j/ABG0/XI49sOr2gDvn700Xyt/44Yq+ebG8l069t7qBzHPBIssbjqrA5B/MV9r/tN2UPxL/Z90rxZaIpktRb6iCBlhHKoR0H0LqT/uV89iV7HFU6vSWjOiPvQaPCf2W/Ef9meOLrS3bEepW5Cj1kjyw/8AHd9fV1fAPhHXn8L+J9L1WPObS4SUgfxKD8w/EZH419821xHd28U8TB4pVDow6EEZBr+a/FHB18LjYYqm/dmrP1X/AAD38tqc0HDt+pJgUu0egoor8KWPxUdqjPV5EU7nSLG9BFxZW84P/PSJW/mKx7v4b+FL7PneHNLcn+IWiA/mBmukorsp5zj6fw1ZL0bX6kulGW6PP774C+Bb/JfQY4m9YJpI8fgGxXO3/wCy34QusmCbUbM9vLmVh/48p/nXsVFeth+Lc4w/wVpfNtr7mZyw1GW8F9x87al+yQhy1h4jZfRLi2z/AOPBv6Vymqfst+LbLLWs2n6gvYRzFG/JgB+tfWlFfU4TxIznD255qa80vzWpzywFKWyt8z4b1X4PeM9Gybjw7esB1NunnD80zXJ3NnPZSmK4hkglXqkilSPwNfohVS/0my1WLyr2zgvIv7k8SuPyIr7HCeKs3aOKpRl5p2/BnJPLI/Yl958AadrF/pEvm2N7cWcn9+3lZD+YNd3oX7QXjbQ9qnVBqES/8s72MSZ+rcN+tfR+tfAfwTrYYtosdnIej2bGLH0UHb+lee67+yXZybm0fXZoD2ivYhID/wACXGPyNfSUuLuGM2XJi6XK/NL8GtTH6riKeqf3MraB+1pyqa1oXH8U1jJ/JG/+Kr0vw98dvBfiLaqawllMf+WV8DCR/wACPy/ka+d/EH7OnjTQ9zRWUWqQr/HYyhj/AN8thvyBrzzUdIvtHnMF/Z3FlMOsdxEyN+RFVU4U4YzuLng6nLLya/FPUpYnEUdJL70foNb3MV3CssEqTRMMq8bBlI9iKlr8/wDQvFms+GZvM0rU7qwbOSIJSqt9R0P416l4Z/ak8SaWUj1a2ttYhHV8eTKfxUbf/Ha+GzPwvxlK88HNTXZ6P/I6KeYQlpNW/E+rqK8v8LftFeEPEeyO4un0e5bjy75dqZ9nGVx9cV6Va3cF9Ak9tNHcQuMrJEwZWHsRX5Tj8hx+Xy5K9KSfmnZ+j2PUp1YVVeDuTUUUV4Hv0zUp6ro9jrtk9pqNpDe2z/einQMp/A968K8ffst21z5l34VufssnJ+wXTExn2V+o+hz9RX0DRX12TcUY/JqinQqtLrF6p/J6HPWw9OsrSR+fviHwvqvhO/az1axmsbgdFlXhh6qejD3Fdz8Lf2gPFfwqkSGxu/t+kbsvpl4S0WO+w9UP049Qa+ttf8N6Z4p097HVbKK+tm/glXOD6g9Qfcc187fET9mG807zb3wtK1/bj5jYzECVf91ujfQ4P1r+jsg8QsFmqVDHxUZvq9n8+h8/XwVSj71PVfifUPwo/aL8K/FZIraCcaXrbD5tMvGAdj38tujj6c+oFesA5r8lJoLrSr1o5Y5bS7gfBRwUdGHt1Br6J+D37YGr+FvI0vxb5ut6WMKt8pzdQj3J/wBYPr83uelfoNTBQqx9rhXdPp/k+pyxqdJH3J1FA6VzvhTxfpHjfSo9U0PUYdQspejxHof7rDqpHoQDXQmvFacXZrU3Dqa4P4nfCjQvitor6brMG6SPLW13GAJrdz3U+hwMg8HA9BjvAeKOoqoTlCSlF2aE1fRn5h/Ff4Sa78JPEH9n6vCHt5cta30WTFOo64PYjIyp5HHYgnh6/Uzxx4G0b4haFPo+u2a3lnIQy54eNx0dGHKsMnkdiQcgkV8BfGr4Faz8HdY/fBrzRLhyLXUI1O09cI/GFfAzjv2zzX2GAzGNVezqaS/M5alPl1Wxw3hfxVq/g3WIdU0W/l0++i+7LEeoznBHRhwODkcV9W+DP2ifCPxi0r/hHfiFZ2enXso2edOubWY9iCeYm69T24bJxXx5RXbi8DRxcbSWvcdKtUoyU6bs0fRHxZ/Yrv8ATPM1LwROdUtGy/8AZ80g8xRnpHJwGAz0bBwOrE18x6ppF7ot5PY6haTWN7A22SC4Qo6H3Br2X4W/tDeLfha8cFrd/wBo6QvB028JZAM/wHqnfpxyTg179a/FX4RfH63htPFenQaTqhXYgvxtKk9fKuFwRzjglSfSvzjMeG5wbnS2/D7uh+q5Lx3XwiVLErnj3W/+TPhCivrrx1+wt5iPd+DNfSaNgGSzvuQfpMg6dMAr+NfP3jP4L+NfAcsi6x4cvYYk5+0Qx+bDjPB3pkD6Eg+1fGVsDXofFE/Zsu4oy7HpctRKXZ6P7nv8jhqKUgjrxSV5vKfTxrUqmqCiiipNQooooAKKKKZn7WCCitDR9C1LX7oW2l6ddajcEZEVpA0r49cKCa9q8C/sceO/FjRz6lDD4esWIJa6bfMVPcRr/JiprspYWrWdoxbPDxme4DBx5qlRL1evyW7PBa9O+Fv7Pni74rzRPp9gbLSmI3aneArFjvs7ueD93jPBIr6c0v4FfCT4DQJqXi++h1TUFwy/byJCT0Pl26jkZ55DEevFcr8Qv2zJ3gksPBGnDTbYAqL+8UGUe6RjKr7Zz9BX1OA4erVWpVNv66/5H5TnHiAmnSwUdf5n+i/zO00L4c/DL9lnTI9W1u6XU/EG0mOSVQ9zI23kQRZwg6jd/tYZq8K+MX7SXiP4pTS2cMj6N4ezhbC3c5lHrKw+9/u/d6cEjNeW6zrV/wCIdRmv9TvJr+8mOXnuHLs34n+VUq/SsBlFDBxTauz8ZxuY18fVc603KT6v+tF6BXsnwH/Z31T4uXyX12X07wzC48662/PN6pFkYJ4wT0XOeeAeh/Z1/Znn+IUsPiHxJFJa+HEOYoOVkvSPT0T1PfoO5H2/Y2Vtp9nDaWsEdtawII44YlCoigYCgDgADtWOPzJU70qO/V9v+CclOlfWRR8MeFdL8IaLb6TpFlHY2NuuEijH5knqSe5PJroKKK+VbcndnUFFFUb29t9NtJrq6njtraJS8k0zhURR1JJ4AoAtLXD/ABE+K/hn4Yaf9p17UlhldSYrOL555v8AdT09zgeprwf4wftmQ2Xn6T4EVbmcZR9YnT92p/6ZIfvf7zcex618l6xrWoeItRmv9TvJr+9nbdJPO5d2P1NevQy9te0re7H8f+AYyqpaRPafi5+1j4m+IHnWGjl/DuiNlSkD/wCkTL/tyDoD/dXHoSa8QsrG61W7jtrSCW7uZThIokLux9gOTXqHw7/Z513xh5V3qQbRdLbBDzL++kH+ynb6nHtmvpjwX8OdB8A2fk6TZLHIwxJcyfNNJ/vN/QYHtXx2d8cZZkkZUsKlOa6J6J+bOihgquIfNPRHg3gH9l7UNS8u78TznTbc8/Y4CGmYf7Tchf1P0r6E8L+DNF8G2YttH0+GyTGGZRl392Y8n8TW3RX8351xjmWcTftKvudIrRL5dT3qOFpUV7q179Qooor4X36h1hRSEgDJOBXEeKfjR4R8Jb0utWiuLlf+Xez/AHz59DjgH6kV7GCyfG5g+WjSlJ+SbMpzjTV5ux3FISAMnivmnxR+1fezl4tA0mO1ToJ71t7/AF2jAB/E15T4k+JvijxaWGp6zczRN1gRvLi/74XA/Sv1LKvDHMMTaeJkoR83d/cebUzCnDSGp9geIfit4T8L71v9ctVlXrDC3myA+hVckfjXmfiD9rDSrbcmjaRc3zDgS3LiJPqANxP6V8zQwS3MqxxRvLIxwqICST7Cu38P/BDxn4j2tDos1rC3/LW9xCAPXDcn8Aa/QaHBPD2UxUsdV5n5tJfJJ3OZ4vEVXaEfuVzd1z9pfxlq25bWW10qM8YtYQWx9X3fpivPtZ8X634hYnUtWvL3P8M07Mo+gzgV7boX7Jdy+19Y12KL1isoi/8A482P5V6Fof7OPgrR9plsptTkH8d5MT/46u0fmK0qcS8KZPph6SlJdlr973EsPiavxP72fHaq0jAKCxPAA5ro9J+GvirW9ps9Av5UbpIYGVD/AMCOB+tfbmkeFdG0FQNN0qzscd7eBUP5gVq189ivFSMLrCUUvN/5JGkMvX25fcfH+lfsz+NdQwZ4LTTgf+fm4Bx/3xurrdN/ZIunwb/xFDF6rb2xfP4lh/KvpOivjcX4lZvXv7OSj6JfqdMcvox3TfzPFNP/AGU/DFuAbrUNSumHUK6Ip/DaT+tdHY/s8+BbLBOkNcuP4p7iQ/oGA/SvSKK+Xr8Y5zifjrS+Ta/I6Y4WlHaKOVtPhX4PsseV4a0wkdDJbK5/8eBrZtfDmk2OPs2mWdvj/nlAq/yFaNFeNVzrMKnxVpP1bf6mqpwjskNVFUYCgD0Apdo9KWiuH+0MVLeb+8rkQV4j+1T4i+weD7DSUbEl/cb3HrHGMn/x4p+Ve3V8gftKeJf7c+I0tpG26DTYVtxg8Fz8zH82A/4DX6l4eYfEZjm8Jzd4wTb+WiOHG1FTpNd9Dnfg74U/4Tb4n+G9IaMSwTXiPOhOAYU+eQf98K1fQH7dPi3M/hvwzE/CK+oTpn1+SP8AlJ+dZH7DPhIX3jDXfEUqAx6farbRFh0klOSQfUKhB/368t/aK8W/8Jh8YfEd0j77e3n+xQ4ORtiGw49iwY/jX9a/x8Yl0gvxZ858MPU8zooor6I5D6K/Yn8LnVfidfau6Zh0qyba/pLIdq/+O+ZX3UfSvnv9izwl/Yfwvn1eRMT6xdtIrEcmKP5FH/fQkP419CH1r89zCr7XES8tPuPQpK0UOooorzzUKKKKAPzN+PvhP/hDfi94k09U2W73JuoABxslG8Aew3EfhXndfW37dXgvEnh/xVDHwwOnXLAd+Xi/9qfkK+Sa/Qsvre3oR72/I86a5ZNBX21+yrrVv8RPgnrPg7UXL/Y/NsnUH5vs86sVP1yZAP8AdFfEte4/si+Nf+EX+LVvYTSbLTWoWs2BPAk+9GfrkbR/v1jmNJ1KLa3jqvkOm7SPHde0e50DW9Q0q8TZd2VxJbSr6OjFT+or6+/Z98UDxL8NrBHfdc6eTZyZPOF+5/46V/I15b+2L4J/4Rv4p/2vDHts9cgFxkLhRMmEkA9+EY+715r8PviprXw1a8/soW8kd1t8yO5QsuVzgjBGOpr4DivIZ8T5XGNK3tItNX0XZq52YSssNWblsfctFfLFv+1h4kX/AF+laXJ/uLIv/s5rSt/2uL1cef4cgk9fLuin81NfzvU8Ns6p/DBS9H/me6sxovr+B9K0V4Fa/ta6c+PtPh+6i9fKuFf+YFbNp+1R4SnwJbXVLY9y0KEfo5rx63A2dUPjpSfpZ/karG0HtM9korzax/aH8C3pAbV2tmPae2kH6hSP1robH4oeEdRx5HiPTST0V7lUJ/BiDXi1uGs0pfFRkvVNfjY2jXpS2kvvOooqtaalaX67ra6huF9YpAw/SrNeLUy7FUnacGmXzphRRRXF7OSNAoooqACquoaXZ6tbtb3tpBeQN1jnjDqfwNWqK9CjjcRh5KVKVmuqE1fRnlviT9nDwdr297e2l0ic87rN8Ln/AHGyMfTFeTeKP2WvEGl75dHu7fWIhyI2/cy/kTtP/fVfVdFfd5Xx5m2XtL2jnFdHqvvepw1MHSq7xt6H5+a54Z1bw1ceRqunXNhJ2E8ZUN9D0P4VP4c8Z634SuPO0jU7ixbOSsb/ACN/vKeD+Ir70vtPtdTtnt7y2iuoHGGimQOrfUGvK/F37NHhfX98um+bod03P7j54ifdD/JSK/WMB4iZbmUfY5pStfdpXT9brRHnVMHUpu9GX6M4Twj+1ZeW5SHxHpqXcfQ3Vl8kn1KHgn6EV7h4S+JXhzxvGp0nU4ZpiMm2c7Jl/wCAHn8RxXy54x/Z88WeFA80NsNYs1586xyzAe6fe/LI9684VpbScEF4Zo26jKspH8jXdi+EMg4jpurl1RQl5O6v5q918iI4qvh3y1Ff1/zP0Ror4+8EftF+J/C3lwX0g12xXjZdMfNA9pOv/fWa+gfA/wAb/C/jgxww3f2DUG4+x3mEYn0U9G/A59q/G874FzTKW58nPBfajqrea3R6lHG0a2idn2Z6BRRRX501WozO4434gfCjQfiJbH7fb+TfKuI76ABZV9AT/EPY/hivlf4jfBzXfh1K0txH9t0sthL+AHZ7Bx1U/Xj0Jr7aqO4t4ruCSGeNJoZFKvHIoZWB6gg9RX6Zw3xzjsnnGnUfPT6pvb0f6HBXwVOtrs+58L+AfiX4h+GmsrqOgX7WznAlgb5oZ1H8Lp0I9+o7EV9v/Bj9pTQPirFFYT7dJ8R7fmsZX+SY9zEx+9/unke4Ga8G+KX7NKTCbU/CQEcnLvpjt8rf9cyen+6ePQjpXzxLFd6RflJFls7y3fkMCkkbg/mCDX9O5Xm2XcSUefDz99bp6NfLqjwqlOrh5WmtD9aGfbTyeK+OPgb+17JavbaH47laWHiOHWsZZPQTDuP9sc+ueTX1zaXcOpWsVxbypPbyqHjljYMrqRkEEcEGoxGFqUJcs18+jCM1NXRoVg+IvD2n+LNHu9K1azjvtOuo/LlgkHDD+YIOCCOQQCMEVvUVgm07oo/OL47/AAI1D4Q6v50Hm3vhu6fFpfFeUPJ8qQjgOADg9GAyMcgeTV+rPiTQNO8VaJeaVqlpHfafdJ5csEo4YfzBBAII5BAI5Ffn98d/gVqPwh1wyReZeeHLpz9jvSOV4BMcmOjDOAf4gMjuB9fl2Yqa9lV3/P8A4JyVKdtVseT0UUV9F8RynX+Dfix4t8AyIdD1y7s4lz/oxffCcnn922V59cZr3fwr+2/dYSDxT4chvkJw9xp77Gx/1zbIJ/4EK+WaK4K2AoV/jjr+J0xrSjqmfZ7fEL4BfFLB1uytrK9uPvNfWZhlX6zJwP8AvqqU37KPwj8bSmTw14i8lQP9XYajHOo/77DH9a+PaUEjocV4dbh+hN3t+Cf+R7GHz7HYZWp1ZJdru33PQ+ptR/YBhly2m+MGSLsJbMSH81cViXP7A+vKf9H8S28o9ZLVk/kTXhum+NfEOjLtsNd1KxX0t7uSMfoa1ovi/wCOIPu+LdZP+9fSN/M15UuFqTej/P8AzPfp8aZrBW9rf1S/yPUoP2DvEsjfvfEFig9Vidv6Cte3/wCCf96cGbxfAnqBYFv5yCvGpPjR47lGG8W6sf8At6b/ABqlP8UPGN0pWXxXrUinqrahLj8t1QuFqS3f5ly41zWW1W3yX+R9I2n7C3hXTo9+q+KrtinLsrxQp+O4Mf1rQi8D/s6/DyPzrq60vU7iP5WD3LXzfjGCy/8AjtfH91qF1fPvubmW4f8AvSuWP61Xr0KPDlCm7vX5f5njYjiTMcQrVKsreTt+Vj7E1L9rfwR4Ns/sHhHw5JfLEQsZ8tbS32+wALfhtFeS+M/2sfHvipXgtryHQrRsgx6cmHI93Yk59xivFaK9+jluGofDC/rqeDPE1KjcpPVli+v7nU7uW6vLiW7uZTueady7ufUk8mq9FFepaMDjCvpL9m/9mx/FzW/ifxTA8WiqQ9rZuuDef7R5yE6dvmzxUv7Nf7Nb+LJIPFHiq3eLR0Ie0sZFKm74BDn/AKZ88Y6/z+2kQRqFAwAMAV8rmGZb0qL16v8AyOmnSv70ivbW0VnCkMMaxQxqESNAAqqBgAAdBV2iivmDsE6CgHNBGa+dPjp+1Rp/w9NxonhzytV8QjKSS53QWh/2sfecf3RwO54xW1GjOvLkgrsmUlFXZ6T8UPjD4e+FOjG71m6zcyA/Z7CHBnnPsvYerHgfXivhv4u/H/xL8XLporqX+ztEVsxaXbsdnsXP8be54HYCuD8ReJNU8XaxcaprF7NqF/O26SaZsk+w9AOwHA7V6n8K/wBne/8AFgh1LXvM0zSThkhxiecewP3VPqeT2HeuvGYrA8P0HXxk1fp3b7JGcVUxEuWmjznwb4E1rx5qIs9ItGmIx5kzfLFEPVm7fTqewNfUnw0+AWieBvKvL0Lq+sLz50q/u4j/ALC+v+0efTFeg6D4e07wxpsVhpdpHZWkY4jjGMn1J6k+55rRr+bOJvELF5nKVDDXhB9E9WvNo93DYCFH3payCiiivyD97XmemFFc34v+Ifh/wNb+Zq+oxW8hGUt1+aV/og5/Hp714F43/ak1PUvMtvDdqNLgPH2qcB5iPUD7q/r9a+4ybgzNM4knTp2h/M9F/wAE5K2KpUt3r2Po7XfEuleGLQ3Wq6hb2EPZpnC7vYDqT7CvF/GH7VVhZl4PDmntfyDgXV3lI/qE+8R9dtfOGq6xfa5ePdaheT3ty/WWeQu35muk8H/CbxP44KNp2mutq3/L3cfu4gPUE/e/4Dmv23L+BMnyWl7bNKik13dkvxuzyJ42tWfLSjb8WJ4t+LPinxoXTUdVlFs3/LrbnyosehUdfxzXL2djc6lcJBaW8t1O/CxwoXZvoBzX0x4S/ZV0ux2TeINQk1KUcm3tsxRfQt94/htr2LQfC2keF7b7PpOnW9hF38mMAt9T1J9zRjuPMlyaHsstp81uysvyuzSGErVnzVZW/Fnyl4W/Zw8XeINkl1BFo1sed143z49kGTn64r1rw3+y34a0zY+q3NzrEo6rnyYj+C/N/wCPV7RRX5ZmniLmmOvGnPki+iVvx3O6ngKVPdXfmZOheE9G8Mw+XpWmWtguMEwxBWb6nqfxrWoor87r5hicS26s3Jvdt3f4nekoKyCiiivL3KCiiiq5JdhBRRUc1xFboXlkSNB1Z2AFdlPBYms7QgRzokorAvviB4Z0zP2rxBpsJH8LXSbvyzmudvvj34FsMhtdjlYdoIZJM/iFx+texS4dzSr8NGT9E/8AIiVanH4pJfM9BoryG7/ah8G2+fLXUbn/AK5W4H/oTCsa7/az0VM/ZtDvpfTzXRP5Zr2qPA+c1/hpSXrp+Zi8ZRW8ke70V84XX7XMpJFv4aRR6yXhb9AgrMuP2stebPkaNp8fp5hdv5EV7FLw3zup8UFH1a/QyePor7X4M+lNb1aDQdHvdRuTtgtIXmf6KCf6V8BatqU2s6peX9wd091M80h9WYkn+deg+Mf2gfE3jXQ7nSbuKxtrS4wJPssTKxAIOMlj6CuX+HfhGXx3460TQIg2b66SJ2QZKR5y7f8AAVDH8K/d+B+FavDdCpWxVueTWzvZJX382eNjcTHEyiobI+wvhPGnwU/ZbuNflVYr65tpNTw5GGklAW3H0I8rj3NfDk0rzyvLIxeR2LMzHJJPU19h/tseLYtG8K+H/B9ltiW4f7RLFHwEhjG2NcehJOP+udfHNfpmWxcoyry3k7/I4KujUewVJbW8l3cRQRIZJZGCIi9SScAVHXrf7MHgv/hMfjDo4kj32emk6jPxx+7xs/8AHyn4Zr1sTUVKnKo+iJSu7H3t4A8NR+DvBmi6LGQRYWkcDEfxMFG5vxOT+NdIRk0E4pa/NZNybb6nohRRRQAUUUUAedfHbwV/wnvwt8QaUkfmXX2c3FsAOfNj+dQPrjb/AMCNfmeRg1+uRNfml8fvAZ+HvxV1vTUj2WU0n2y04wPKk+YAeyncv/Aa+lyWtrKk/VfqcleO0jzmrek6ncaLqlnqFpIYrq0mSeJx/C6sCD+YqpRX1bXPozlPuf4+aTbfGj9nux8VabGGubKFdUjAGWCbcTx59uSfeMV8MV9k/sUeNo9b8Ma14Lvysv2Um5gik5DQScSLj0Dc/wDbSvmP4qeCpfh78Qtb0Bw3l2twfIZv4oW+aM/ipH45rwMC3RqTwz6O69GdFT3kpnJUUUV9Cc4UUUVPKgCiiis5UKNT4kA+OaSFw8bsjjoynBFdDpnxH8U6Pj7J4g1GJR0Q3DMv/fJJFc3RXnV8owVdWnSi15pM2jUnHZ2PT9M/aP8AHGn4El/BfKO1zbp/NQp/Wuw0j9rW/j2jVNBt7j1e0maPH4Nu/nXgFFfNYrgjJ8UnzUor0VvyNo4yrDaT/M+t9H/ag8IahtF4t7pjdzLDvUfihJ/Su40b4meFfEBVbHXrGWRukbShHP8AwFsH9K+EKK+Ex3hXl1a7oNxfqmvuZ2QzOqviSZ+ioIYZByPalr4G0Px34h8NFf7M1m8tEHSNJjs/75PB/KvRdB/ai8V6btW/is9WjHVpI/LkP4rgf+O1+bZj4VY7D3lh5Ka7ap/dsd8MzpS+NNfifWlFeLeHP2pvDepbU1W0utIkPVwPOiH4r83/AI7XqGgeMtD8Ux79J1W1vuMlIpAXH1XqPxFfmuO4WzPL2/a0pJLra6+9XPRp16VT4JJmzRRRXy0qdSnpI3CuU8YfC/w144Rv7U02NrgjAu4f3cw/4EOv0ORXV0V6GDzPFZfNSpVHFrZptfkRKEZq0ldHyx43/Ze1jSPMuPD9wNYthz9nkwk6j/0Fv0PtXjN/p11pN3JbXlvLaXMZw0UyFGU+4NfobWB4s8CaF43tPI1jT4rrAwkuNskf+645H06V+0ZJ4lVoctDM4e0h/MrXXqup5FfLoy1pOz/A+VPAfx98S+C/Lt5pv7Y01cD7NdsSyj/YfqPocj2r6Q8A/GTw58QFSK1ufseokc2N0QshP+yejfhz6gV4p4+/Zi1TRxLd+HJjq1qOfssmFnUe3Z/0Psa8VmguNNu2imjltbmJsMjgo6MPUdQa+6xWRcP8XUXVwU1Cp1srNPzRhHEV8K+Worrz/Rn6H0V8mfDr9pHWfDJis9c361pwwvmMf9IjHsx+99G59xX0t4T8baN4308Xmj30d0nG9AcSRn0ZTyP84r8Iz7g3MMknecOaHSS1Xz7M9ahiqVVaPXsbtcD8Tfg7o3xHtmkkUWWrIuIr6JeT6Bx/EP1HY131FfNZfmmLyqvGrQm4yjs1+T7o6JwjUjyzV0fBPjXwNq/gLV2sNVtzG3JimXmOZf7ynv8AzHevRfgj+0frPwmuY9PvPM1Xwy7fPZs3zwZ6tET09dp4PsTmvpjxV4S0vxppEmnatarc278gnho27Mp7GvkX4q/BzU/hteGYbr3RpGxFeKv3fRXHY+/Q9vQf1Zwtxths+pLC4y0an4PzXZnzeJwk8O+enrH8j9D/AAh4x0jx1otvq+iXkd9YTDh06qe6sOqsO4NdDwVr8x/hL8YNe+EWvC+0qXzrOUgXWnysfKuF9/Rh2Ycj3GQf0A+GXxS0P4r+H01TRpzuUhbi0kIEtu/91h/Ijg/nX1+LwcqD5lrHv/mc1Oop+p3dc/4n8L6b410W70jVbVLywuU2PG4/Ig9iOoIroKK89Nxd0bH5pfG/4Nah8HfFRtHL3Wj3OZLG9KkB1zyjHpvXuPcHvXm1fqR468CaV8SfDV5oeswedZT4IZTh4nH3XQ9mH+IOQSK/Of4ofDPVvhT4ruNF1RNwHz29yowk8eeHX+o7EEV9ll2PVWPJP4l+PmcNSnyu62OPooor6EwCiiigAooooAKKKKACiiigAooooAK+g/2Zf2eJPiDqEXiTxBAY/DdrIDDE/W9kUg7cH/lmO579B3Iwf2dPgNdfFvXvtt/HJb+GbFx9onwR579fKQ9z6nsCPUZ/QHTdPtdIsYLKygS2tIEEcUUYwqKOAAK+XzPMOROjSevV9jopU+b3mWYo1ijVEUIigBVUYAHoKnoor5Q7SIthqqXV3Dp9tLcXEqQQRKXklkYKqKBkkk9AKp+IvEOn+FtJutT1S7jsbK2QySzytgKP6k9AByTwK+E/j7+0hqXxUuZdJ0oy6b4YjbiHOJLog8NJjt3C9B1OTjHZhsLPEStHRdWZzmoI7T49/tXz601z4f8ABM72+ncx3GrLlZJ+xEXdV/2up7YHX5p0vS7zXdRhsrG3ku7ydtqRRjLMf8961fBPgXVvH2spp+lwb24Msz8Rwr/eY9vp1PavsD4a/CnSPhtp+y1T7TqMi4nvpF+d/Yf3V9h+Oa8fiLivAcM0PZUfeqtaL9W+noa4fC1MTLmeke/+Rxvwn/Z5sfCoh1TX1j1DVxhkgI3Q25/9mYevQdvWvZ6KK/kvOc8xudVnUr1G29uyXZI+kpUYUY8sEFFVdS1O00eylu765itLWIbnlmcKqj3Jr5/+I37T+DLY+Eo8nlTqU6f+i0P82/LvXZkXDGOzqry0Kd11k9EvmRWxFOgrzZ7Z4t8caJ4IsTdaxfx2qkfJFnMknsqjk/yr528e/tO6trPmWvh2H+yLQ8faZMNcMPbsn4ZPvXjmq6ve67fSXmoXU17dSHLSzOWY/n/KvQPh/wDAPxH43EdzNH/ZGmNz9pulO5x6onU/U4HvX9A4DhLJeGaKr5nOMprvsn2S3Z4k8VWxUuSkrL8fvPOrq6udSunnuJpbq5lbLSSMXdz7k8mvR/BH7Pnijxd5c9xD/Ytg3Pn3ikOw/wBmPqfxwPevo3wJ8GPDXgIJLbWn2zUF63t3h3B/2R0X8Bn3Nd3XzWc+JUKMXhspp8sVpzNfkuhvRy+/vVn8l/meb+CvgH4V8HrHK9p/a18vP2i9AYA/7KfdH5E+9ejqoUAAAAdAKWivw7Mc6x2YT58RVlJ+bvb0W1j2IUoUlaKsFFFFeJadQ1Ciqep6vY6LbNcX95BZQDrJcSBF/MmvNvEf7SXg7RN6Ws8+rzjjbaR/Ln/ebAx7jNfR4Hh3McfLlo0ZPzSdl6vYwqVqdP45WPVaK+Xde/au1q73JpOlWmnoeA87GZ/r/CP0Nec698WvF/iTcL3Xrvy26xQP5KEehCYB/Gv0nLvCzM8TaVaSivN3f3HnzzGjH4bs+0NZ8YaH4dz/AGnq9lYsP4J51Vj9BnJrhtY/aQ8E6XuEV7cak6/w2kDfzbaP1r48d2dizMWYnJJOc02v0rA+FGCpWeIk5Pysl/mcE80qP4IpfifRusftbINy6X4fZvSS7nx/46o/rXG6n+074zvtwgex08Hp5FvuI/77LV5JRX3mD4EybCJWpKT87v8AM4pY3ET3l+h1+p/Fzxlq+ftHiO/APUQS+SD+CYrmLvULq/k8y5uZbiT+9K5Y/mar0V9RRyXAYdWp0Yx9Ev8AIzlWnL4ncKKKK9KGGow2icwUUUVv7NAFFFFXYAr6m/Yi+Hv2zWdW8ZXUYMVkpsrQsP8AlqwBkYH1CYH/AG0NfLccbSyKiKWdiAFAySa+7tdkX9nT9mNbWMiHWHtRApB+Y3k+S5B77MsR7IK8XMqj9mqMPim7f5m1Ja8z6Hy3+0P48HxD+LGs38UnmWNs/wBitCDkeXHkZHszbm/4FXmdKTk0lejh6SpU1BbIlu7uFfa/7EPgr+zPCeq+JZo8TanOIIGI/wCWUeckfVyw/wCACvjHTdPuNW1G1sbWMzXVzKsMUa9WdiAAPqSK/UP4eeFYPAngvR9At8FLG2SJnAxvfGXb8WJP4142cVuSkqS3l+SNKMbyudVRRRXx52hRRRQAUUUUAN4r5f8A23PAP9q+FtM8V28eZtMk+z3JA6wyH5Sf918D/toa+n6wPGPhy18YeGdV0S8/49763eBjjJXcMBh7g4I9xW2FqujWjUXT8iJx5otH5V0Vo+INDu/DOu3+lX8flXllO8Eq+jKSDj2461nV+k05qceZHmnd/BXx+3w4+JOja2zEWayeRdgd4X+V/rjO4D1UV9A/ttfD5b7TtI8c2CeYIwLO8ePkGNsmJ/pklc/7S18h19z/AAB1y0+N3wFvvCeryeZdWUB02cnlhGRmCUD1GMD3jrwcenQqQxEemj9GdFP3k4nwxRWl4i0K78L67qGk30flXljO9vKv+0pwce3HBrNr3aTU48yOcKKKK1AKKKKACiiigAooooAKK7H4d/CnxL8TtS+zaFp7SxKQJryX5IIf95/X2GSewrG8WeFtR8F+Ir/RNVhMF/ZyGORex9GB7gjBB7giuVYim5uCeq6Ds7XMeiiiukQVJDNJbSrJFI0UinKuhIIPsajr6b/Z3bwT8YdPbwf4x0a0l160jJsr9P3M9xCP4S64LMnbOcr2+U15eOVNU25w5l19DeL1seUeF/j34x8MFFGpHUrdf+WOoDzf/HvvfrXsXhT9qfRNRKRa5ZTaTKeDNF++i+pwNw/I1q+Nf2Go3Dz+EtdKHqtnqq5H4SoP5qfrXz746+C/jP4dF31rQ7iK1U/8fkA82Aj/AH1yB9Dg+1fnuO4VyLOU3yKE31Wj+7qdkMTXodbrz1PsvRPEel+JLUXOl39vfw92gkDY9iOx9jWlX56abq17ot2tzYXc9lcJ0lgkKMPxFeweDf2odd0fZBrlvHrNsOPOGI5wPqBhvxAPvX45nfhbiaF6uBkpx/lej/4J6VHMoS0qKx9V0Vxngv4ueGfHSomn6gsV4w5s7n93Ln0APDf8BJrs6/GMbleKy6bhXpuDXRpr8z2ITjUXNF3QVyfjj4YeH/iBbldTs1FyBhLyH5Jk/wCBdx7HIrrKKnBZjicvqqpRqOMls07BKEZrlkro+NviP8Bde8CmW6t1Or6SuT9pgX54x/tp1H1GR9K4LQ9e1Hw1qMd9pl3LZXcf3ZImwfofUex4r9BSMivIfiZ+ztpPi7zb7RvL0fVjliqriCY/7Sj7p9x+INf0BkHiJRxkFgs3gmnpzWun6/5nh4jAuL56L+X+RmfDL9pWx1vytP8AE4TTb44Vb1eIJD/tf3D+n06V7gjrKiujB0YZDKcgivgPxR4S1bwbqb2Gr2clpcDld3KuP7yt0I+ldn8MPjjrHw+eO0nLanoucG1kb5oh6xt2+nT6da04h4Cw2Y0vruTyXva8t7p+nb0Hh8bKD9nW+/8AzPsuq+oafbarZTWl5BHc20ylJIpV3KwPYisrwf410jx1pS3+kXSzx9HjPEkTf3WXsf59s1u1/PtajisoxDTi4Ti9U7ppo9tOM1dapnyV8ZvgTceCWl1fRVe60MnLx/ee1+vqvv27+p4X4efETW/hl4jg1nQ7kwzp8skTcxzp3R17g/mOowa+7JYkmjaORFeNwVZWGQQeoIr5f+N/wGbw95+v+HYS+l8vcWa8m39WX1T2/h+nT+j+CeOqeOjHAZjL3nom9n5PzPAxeBdP95S27dj64+D/AMX9F+MGhre6e/2e/hAW706RsyQMe/8AtKezfyORXpI61+VXgnxvq/w98SWut6LdG2vIDyOqSL3Rx3U9x/IgGv0J+Dvxj0v4xeHUvbEi31KEBb3T3bLwv6j1U9m/qCK/UsXhHSfPT1h+R59OpzaPc9M6Yrzz4v8Awn0r4weF5dLvlEN5FmSyvguXt5cdfdTwGXuPQgEehjBFHTvXmwnKElOLs0bNJqzPyg8T+GNS8Ha9eaNq9q9nqFo+ySJ/zBB7gjBBHBBBFZVffX7TPwJT4oeH31fSYgPEunplAo5uohkmI/7XOVP4d8j4HljaGRo3Uo6kqykYINfe4DFrE079Vujz5wcHYbRRRXqmYUUUUAFFFFABRRRQAV3/AMGvhPqXxe8Ww6ZaBoNPixJfXhHywRZ/Vj0A7n2BI5fwn4W1Hxn4hsdF0m3a5v7yQRxoo6erH0AGST2AJr9HfhD8LtP+E3hK30exUS3BxJd3ZHzTykcn2A6Adh6nJPhZjjVQhyR+J7f5mtOHO9djpPCvhqw8H6DZ6PpdsLSws4xHFEg6DuT6knJJ6kknvW9RRXxLbk7s9AjLYrA8XeLNJ8D6Hc6xrN2llYW65Z36k9lUdSx6ACl8V+LdM8EaBdazrNytnYWy7ndjyT2VR3YngAda/Pj43/HDVfjH4gMsm+z0S2Yiy08Nwo/vv6ufXt0Hv3YTCSxE+0VuzKpUUF5k/wAb/jrq3xe1cp89h4ft3JtdPDde3mSY6ufyGcDuTg/DH4Wan8S9V8q3BttOhI+0XrLlUH90erH0/Ornwl+EV/8AErUt7brTRoGAuLvHJP8AcT1b9B37A/Yfh/w/YeF9Jg03TLZLW0hGFRf1JPcnuTXxvGPGtDI6TweBs6lteqXm/M3wmDliHz1Ph/MqeD/BmleBtGj03SrcQxLy7nl5W7sx7n/IrcoqvqGoWulWU13eTx2trCu6SWVgqqPUk1/Klatis3xDlJucpPVvVts+jSVNWWiRYrzj4lfHDQ/h6slqrDU9YA4s4W4Q/wDTRv4fpyfbvXlXxT/aTuNU87TPCrPaWnKvqJGJZB/sD+Ee/X6V4bb211q16kMEct3dzvhUQF3dj7dSa/b+GfDzlgsXmvuQ3Ub2uvN9F5HlYnGJe5S1ff8AyOg8c/EfXPiDfefqt0WhU5itY/lhi+i+vucn3p/gb4Z698Qbvy9LtD9nU4kvJvlhj+rdz7DJr1/4ZfsyE+VqPi44HDLpkTf+jGH8l/PtX0JY2FtpdpFa2cEdtbRLtSKJQqqPQAV9BnfHOBySj9SymEW46XSsl6W3fmc9HB1Kz56z/wAzzj4efALw/wCCRFc3MY1jVV5+0XC/Ih/2E6D6nJ+len0UV/POZ55jc0qupiKjlfv08ktj3qdOFKPLBWQUUVi+JvGei+DrT7RrGow2SYyqu2Xf/dUcn8BXnYXA4jGVFClByb2STbfyRbkoq7ZtVDdXcFjA89zNHbwoMtJKwVVHuTXzx4y/asZvMt/DOnbR0F5fdfqqA/qT+FeI+JfGmueL7nztX1O4vWzkI7YRf91RwPwFfsOR+GePxtquKkoQ7PV/d0PKrZhThpD3n+B9S+LP2kPCfh0vFZyya3dLxttB+7B93PGPdc1434q/aY8Va7vj07ydEtzwBAu+XHu7fzAFcD4W8DeIPG959l0HSLvVJc4byIyVT/eboo9yRXvvgj9iDX9T8ufxNq1vo8J5Ntajz5voTwq/UFq/Zsu4LyLKEnVjzzXV6/geZPF162idl5f5nzhqesX+tXJuNQvLi9nPWS4kLt+ZNU6+zfiD8Pvhn+zr4LfU10iLW/EEuYdPGrt55klx98pwm1epIX0GckV8c317NqV5Pd3LmWeZzI7nuScmv0fLo0OS1CnywWi6fcjine+r1IKKKK9s5goor6B/Z7+Aen+K9IvfFnjM/ZPDSRvHb+ZL5Ikbo0pfIwidj0JHPAIPHiMRTw1NzqPQuEJVJKMVqz5+or2L42fs66x8KJ5NQtC+reGnb93fIvzQ56LKB0Pbd0PsTivHaujWhXgp03dFNOLswooorqMgooooAKKKKACiiikB7N+yv8Of+E8+KFrcXEW/TNGxfTkj5WcH90n4tzjuFauu/bU+Ig1zxhZeFraTNrpCebcbTw07gHH/AAFMfi7CvVfglo9r8BvgBeeJ9TjCXt1AdSnVuGORiCL8cr9DIa+JNc1m68RazfapfSGa8vJnnmc92Ykn9TXz1D/asXKt9mGi9ep0S9yCj3KNFFFfQnOe9fsdeAP+Es+Jw1eePfY6FH9oJI4MzZWIfh8zfVK++uhrxX9lf4et4H+FNlJcReXqOrt9vnyOVVgBGv4IAcdixr2oV+e5hX9vXk1stEehSjyxHUUUV55qFFFFABRRRQAUUUUAfE37a/w4/sjxPYeL7WLFtqai2uyo4E6D5Sf95B/5DNfMVfp58YPAcPxI+HusaE4UTTRF7Z2/gmX5kOewyMH2Jr8ybu0msbqa2uI2hnhcxyRuMMrA4II9Qa+zynEe1p8j3j+XQ4a0bSv3Ia9a/Zn+JY+G/wAS7OS6l8vSdSH2K7JPyqGI2Of91sZPoWryWivXxFKNem4S2ZknZ3R9Sftq/DT7DrNn42sYv9HvcWt9tH3ZVHyOf95Rj/gA9a+W6+7fg7r1n+0J8Cb3w3rMofUbWH7Bcu3LggZgn+vyg+7I1fEniPQLzwrr1/pGoRGG9spmglT/AGlOOPUHqD3FeXl1WSUsPU+KOny6GlRfaXUzaKKK9wxCiiimAUUUUAWtN0y81m+hsrC1mvLyZtkcECF3c+gA5NfR/gn9l/T/AAppH/CT/FDUo9MsogHOlrOF+gkkB6n+4mSfXPFdP+x1rXh6fw1qunafp9pZ+NbdHf7TMCzXMZ+62c5CqcBlXA6HqeOA1z4JfGb4567cXXiiVdOtYJpI4hdybYVAbB8qJMnHAwxHzDB3HrXw+aZniKcnSowd+/8AWyPpsqwFDEyc69RQhG177u/RLqTePf2wk0Y2+jfDnS4NL0izcfv2iCiVQwJCRj7qtg5Y/MQ38JrrPinomnftHfCux8feHIANfsISt5ZodzsqjMkRx1ZM7l7lT05AGDL+wXOsHlp4xgN9sysDWmAT/wB/M498VzXw91HxL+yV8TotL8Tov9gaqAs80BMkLqDgSpxnchJypGcE8cqa+Rw2MxmGxKq117r+5H3ONy7KcXhOTLpp1IXdtU5LrutX6Hh9Fe8/tP8Awgi8I6xD4q0FEk8M6y3mAwYMcEzDdgEcbGGWXHHUdAK8Gr9YwuIhiKanDZn5RODptxYVc0jVrzQtTtdS0+4e0vLWRZYZozhkYHIIqnRXa4qasznP0g+Avxhsvi74SS6JSLWbQLFf2gP3Xxw6j+62CR6cjtXpzIsqlWUMpGCCMg1+Xnw2+IerfDDxTa63pUn7yP5JoGPyTxE/Mjexx+BAPav0Z+HPxC0r4meGrTW9Il3QyjbJCT88Eg+9G47EfqMEcGvhMxwLwtTnh8L/AA8jvp1OZWe5xvj/APZj8C+PDJKdMGi6g2T9r0vERJ9WTGxvfjPvXzR8RP2PvGHhMS3WilPE2nrk4tl2XKj3iJ5/4CSfavvjGKVeetctDHVqOid12ZUqcZH5JXNrc6bdvBcRS2tzE2GjkUo6MOxB5Br0rwL+0L4m8IGOC7l/tvT148m7Y+Yo/wBmTqPxyPavuvx98IfCvxLtjHrulQ3M23al3GNk8f0cc/gcj2r5V+J/7GWv+HvOvfCVwdfsVy32SXCXSD2/hf8ADB9FrTFUMuzmHs8ZST9eno+go+1ovmgz0nwJ8ZvDXj4JDa3X2PUD1srrCSE/7J6N+Bz7Cu7r88ryyu9IvpLa6gms7uBtrxTIUdGHYg8g16n8Pv2jNe8KGK11YtremjA/et+/jH+y/f6Nn6ivxniLwwcU8RlkuZb8revyfX0PSoZgvhqr5n11RXNeDPiHoXj2z8/SL1ZXUZktn+WaP/eX+oyPeulr8CxeAxGAqunVg4SW6as1957cZKa5ou6MbxV4Q0nxppb2Gr2aXUB5Unhoz/eVuoP0r5V+KnwH1TwEZL+xL6nogOfOVf3kA/6aAdv9oceuK+w6a6LIpVlDKRggjIIr7DhzjLGZFVS5uem3rF7PzXZnLXwlPELs+58B+FvFuq+DNVj1DSbt7W4Xggcq6/3WHQivrP4U/G3TPiLCtpPs0/XFX5rVm+WXHVoyev06j361xfxb/Zyivln1fwpEsFzy8umDhH9TH/dP+z09MdD84f6VpN9/y1s7y3f3SSNwfzBBr97xGCyfjvC+1w75KyW/VPs11R5EZ1cHPllrH8PkfodSModSrAFSMEHvXg3wb/aFTWDBovieVYb04SDUG+VJj2V+wb36H2PX3nqK/m/N8kx3DuLcakbPo1s/NM92jWhXjeLPmD46/Aw6E0/iHw9ATppJe6s4x/x7+rqP7nqP4fp08r8B+OtX+HPia11zRbgwXcBwynlJUP3kcd1P+BGCAa+8nRZEZWAZWGCCMgivlT47/BVvCVxJr2iwk6LK2ZoEH/HqxP8A6AT09OnpX7twLxtDFxjl2YSvLaLfXyfmeJjcHyfvqW3VH2Z8JPirpXxZ8MQ6rpjCOdMJd2bNl7eTHQ+oPUN3HvkDvgeM1+Xvww+Jmr/CzxXBrOlyFlGEubVjhLiLPKN/Q9jzX6MeBPHOlfEjwvZ63o83nWs4+ZTw8Tj7yOOzD/Ajgg1+o43COjLmj8L/AA8jgp1OdWe51J/Svjr9rz4FrZPN490SFVhkcDVbdBja7HAnA/2iQG75IPOSR9j9qztRsLfUrOe0uoUntZ0aKWKVQyujDBUg9QQSMVzYXESw1VTj8/NGk4qasz8nKK9N+PfwiuPhD42ms0EkujXWZrC5dfvJ3QnpuU8H14OBkV5lX6LRqRrQU4PRnnNNOzCiiityQooooAKVVLMABkngAUlfTH7IvwT/AOEm1ZfGWs25Gl2EmLCJxxcTj+P3VP1bv8pFcGKxEcNTc5dC4xcnZHr37LnwO/4V1oP9t6tAR4h1KMFkkXBtYTgiPHZjwW/AcYOffwaOoo6CvgK1aVebqT3Z6EYqKshtYviTxBZ+FdHu9W1K4S0sbVDJLNIeFA/mT0AHJJAq5dXcOnWstzcSpBbwoZJJZGCqigZJJPQAV8DftHfHuf4qa02maXK8XhiykPkpyDdOOPNYen90HoOep42wmGliJWWy3ZM5qCMf47/HHUPjB4hO0yWnh+0Yiysifw8x/Vz+g4HcnN+EfwkvfiVqu999totuw+0XWOT32J6sf0HJ7A0/hZ8Mb74la6LeLdBp0JDXV3jhF/uj1Y9h+Pavs/QNAsfDGkW2mabAttZ267URf1JPcnqTXyHGvGFLIqH1HBte0a33sn1fmb4TCuvL2k/h/Mfoui2Xh3S7fTtOt0tbOBdkcaDgD+pPUnvV6ivOfix8ZdO+G9obePZfa3IuYrQHhB2aQjoPbqf1H8xYTAY7iDGKMIucpu/+bbPopThRhd6JHReOviBpHw+0k3uqT4ZsiG3TmSZvRR/XoK+RPiT8WtZ+JF6ftT/ZdNRsw2ETfIvux/ib3P4AVz3ibxRqfjDVpdS1W6e6upO7dFHZVHQAegr0v4RfAG88Z+TqutCSw0U4ZExiW5Ht/dX/AGu/b1H9I5Xw/lXBmE+u5g1Kp99n2S7+Z4VXEVcVPkpLT+tzivAHw01r4i6j5GmwbLZCPOvJciKIe57n2HP4c19Z/Dn4R6J8OLUG1i+1aky4lv5lG9vUL/dX2H4k11OjaLY+HtOhsNOtY7O0hGEiiGAP8T7nk1er8j4o46xWbTlQoXhT7J6vzb/Q9HDYKFL3nrL+tgooqhrWuaf4dsJL3U7yKytY/vSzNtH0HqfYc1+Z0cNXxs1CnFuT0SWrbPRbUVdl+sDxb460PwRZ/aNYv47UEZSLO6ST/dUcn+VeF/EP9qGacyWXhOHyI+VOo3CZc+6IeB9Wz9BXg+papea1eyXd9cy3l1IctLM5Zj+Jr9u4d8NMRiuXEZhLkh/Kt369jxq+YQh7tPV/ge0+O/2odT1TzLXw3b/2XbHj7VMA87D2H3V/U+4rxTUNSu9Wu3ub25lu7mQ5aWZy7N9Sa9b+GH7L3jL4iiG7mt/7B0h8H7XfqQzr6pH95vqcA+tfWPw1/Zr8FfDhYp0sBrOqpg/b9RUSMp9UT7qfUDPua/d8Fl2VZFT9nhqS5urWrfq2eXOVWu7zZ8e/Dr9nHxv8RRFPbaadL0x8H7fqOYkYeqrjc31Ax7ivpz4efsceEfC3lXOuPL4lvlwcTjy7dT7Rg5P/AAIke1fQo4FJWlbMKtXRPlXl/mRGlGJQ07S7PRLKKz0+zgsbWMYSG3jEaKPYAYFUPF3inTvA/h6+1vVpxb2NpGXdj1PoqjuxOAB3JrQvr6DS7Oe7uZ0t7WBDJLNIwVUUDJJJ6ACvgD9ov48XHxa177Dp7vD4ZsZD9niPBuH6ec4/9BB6A+pNTg8LPGVLdFuypzUEcd8WvihqXxZ8Y3OtX5McH+rtLQHK28QPCj37k9yT7AcVRRX31KnGnFQirJHnt3d2FFFbvgrwleeOfFGmaBYNGl1fSiNXlbaqjqWP0AJwOTjA5q5SUE5PZF7nbfAP4NS/FfxQq3CvD4fsSsl/cjjcO0Sn+82PwGT6A7n7Ufxxg8RTJ4I8KTCDwzphWKYW/wAsc7pwEXHWNMcdiRnkBTXp3x61ST4CfDDR/A3guyuUudRUxS6okJyxOA5DDgyv09VXpj5SPA7v9lf4kW/h0a02iCUFPMa1jlVrhVxnlByT/sjLe1fk+c46tiajhST5Vv8A15n6nwvl2Dj/ALVi6kYtu0VJpXffXt0PffiHrt/8Lv2VfDujwzXN7d6tAttLfSMZFhjdN7oG5AG0+Wo/ugkdK+Qa9++Bnx9sLTST8OPiRaifQ2T7JHLeIc2+DgRy9wBxtYcoQO2CtX4z/s3XXg2B/EPhiRtb8KSL5wdCHktkPILY+8mOjjt1x1P0eR5hR5FS2l5nyWeZfWwmIm5K6k21JbNN3uv8jwuiiivtz5UKKKKYBRRRQAV6Z+z58Mm+KXxH0/T5oy2lWp+13zdvKUj5P+BHC/iT2rzOvun4DeHbL4DfBC98V60nlXt5B/aFwG4cJj9xCPc7hx/ekx2ryMwrujStD4paI1px5nrscT+2v8SUzp3gawkAEW28vwh4HGIoz+GWI90r5MrW8WeJb3xj4k1LW9Qk8y8vp2mkPYZPAHsBgAegFZNb4OgqFGMevX1JnLmlcK9D+A/w7b4mfEzStJkjL2Ebfar09hAhBYH/AHjhf+BV55X3N+xp8Oj4Z8BzeJLuHbf62wMW4crboSF+m47m9xtrHMMR7Cg7bvRDpx5pWPouNFiQIoCqowABgAVLRRXwR6IUUUUAFFFFABRRRQAUUUUAMxivhX9sf4X/APCLeNovFFlDt07WifO2jiO5A+b/AL7Hze5D191tXE/GD4ewfE7wDquhS7VmlTzLWVv+Wc68o30zwfYmu3A4j6tWU+j0foZzjzRsfmDRVjULC40q/ubK7iaC6t5GilicYKOpwQfcEGq9foUPf1POPUf2d/ih/wAKu+Itpd3MhTR77/RL4dlRjxJ/wFsH6bh3r2L9tH4Vhza+P9MjDxyBLfUfL5HpFL+PCE/7lfJlfbP7Mnjuy+LXw0vvA2vkXV1Y25tmSQ/NNaMNqke6fdz2wh6mvDx0Hh6kcTDppL0N4PmTgz4morqfiZ4Cvfht4z1PQL0FmtpP3UpGBNEeUcfUY+hyO1ctXs05qpFSjszBq2gUUUVuAUVv+DfBOt+PdXi0vQtPlv7t+TsGEjX+87HhR7mq3inwzqPg3xBfaLq0Bt7+zkMcqdvYg9wRgg9wRXN9Yp83JfXsVZ2uS+DPFupeBfElhrmlTeTe2kgdc/dcdGVh3UjIPsa9V1f40fFH47a6NF0aS4t45+F07R8xKF7mSTOcdMlmC+wrP+Dv7OXiD4nst/c7tG8OA/NfzJ80o7iJT97/AHug9yMV6T40+PXg74B6FP4V+GlnFd6xwtxqJPmIrf3ncf6xx/dHyjPsVr5nNcwwuH99pOaPeyzLMVmNRUqEG317Lzb6I0dC8A+CP2arKPxN461RNY8VA+Zb2qHzNsg5/dIcF2H99sAHHQ4J+dPjd8dNW+NGrxTXMCWenW7MbazXDGPOASz4BYkAe3HAriPFHijVvGesXGqaxqE1/fTtueWZs49gOigdgOAOlVNJ0e913UIbHTrOa+vJ22xQW6F3c+gAr8vxmYVcZO0dux/QGRcL4bJorE4pqUkt3tHvb/M+qf2Y/iVYfEDwpe/Czxe5uLaSFhYSSOCxQfNsBPO5CNyHngEfwgV4l8R/h/qHw08X32g6ipLwNuhnAws8R+5IvsR+RBHauv8AEf7NPi/4WeBLfxtJdLb6hZTRXEtpFy9uu4bXDg4LKxGQMjHOeK9k1IWP7W3wai1Gzjhj8caKvzQIQCxxlo/9yQDcuejDGeGNfWZHj6mFmqNXS+1+3/APyvifL8NUqSxuBkpU22pW2T/ye9z5DoqSaF7eV4pUaORCVZGGCpHUEVHX6jF3PzMK9G+C/wAYtT+D/iYXlvuutKuCEvrHdgSp/eX0cc4P1HQ15zRWVWnGrFwmrpjTad0fqp4R8X6Z440C11nRrpbuxuU3I4PIPdWHZgeCO1b6njpX5vfAv436l8Htdz897oF0w+2WG78PMTPAcfkRwexH6A+FfFWl+MvD9rq+jXiX1hcruSRO3qpHUEdCDyK+ExuCnhZ94vZnfTmprzOjooorzjU8/wDiN8G/C3xTszFrmmI9yF2x30H7u4i+jjqPY5HtXx98WP2T/E/gDzr/AEcP4i0RcsZLdP8ASIV/24x1A/vLnpkgV9/YxS449a7cNjauH+F3XZmc6cZn5K6dqV5o19Fd2VxLaXURyksTFWU/UV9C/DX9p1JfK0/xaoRuFXU4V4P/AF0UdPqv5DrXunxf/Zh8OfEpZ9QtFXQvEDZb7Xbp+7mb/pqnQ/7wwfXPSvi34j/CnxJ8MNV+x67YNEjk+TdxfNBOPVX/AKHBHcVlmeT5ZxHS5K8Pf6NaNfPqgp1KtB3i9PwPt6zvbfUbWK5tZo7i3lUMksTBlYeoI61PXw78PPixrvw5uh9im+0WDNmWwnJMbepH90+4/HNfWHw7+KmifEey32MvkXyLmaxmIEie4/vL7j8cdK/mfibgXGZNJ1afv0+6W3qv1Pfw2Np1dNpdv8jsq8z+LPwT074h273lqEsNdRfkuQMLNjosgHX/AHuo9xxXplFfE5Xm+LyfERq4ebi49uvk12Z11KcaseWSuj8+te0DUPDGqz6dqds9peQnDI4/Ig9wexFe0fBX4/yaO1voXiWcyWHCW9+5y0Hornuvv2+nT2v4k/DDSviTpRgu0EF9GD9mvUX54j6H1X1H8jzXxv4x8G6p4G1uXTNUgMUyco45SVezKe4P/wCvmv6dy7M8s45wTw2KSjVS1XVPun28j5+pSq4Opzwen9aM++I5FljV0YOjDKspyCPUUy5tor23lt541mglUo8bjKspGCCO4r5W+CXx0l8JSw6JrkrTaKx2xTty1qf6p7du3pX1XDNHcwpLE6yROoZXQ5DA9CD3FfgXEHDuO4ZxvNH4d4yWzX6NHtYfEQxMLr5o+Ovjb8I5fh5q/wBrskaTQbtz5L9fJbr5bH+R7j3BqX4C/Gq9+EHigSOXuNAvGCX1oDnjtIg/vr+o49CPrPX9BsvE2kXWmajAtxaXCbHQ/oQexB5Br4m+Jnw9vPhx4ll0+43S2r5ktbnHEsef5joR/Qiv6B4F4sp55hvqGLf7xLd9UuvqeDjcK8PL2tP4X+B+nGjaxZ6/pdrqNhOl1ZXUaywzRnKupGQRV/PHSvhr9lX49f8ACG6lH4R125/4kV7J/ok8jcWszHoT2Rj+R57k19ycEZr63F4eWHqOD26MyhNTVzzr4yfDC1+Lfgq70mYJHeoDLZXD/wDLKYDjJH8J6Hrwc4yBX5vazpF3oGq3em38LW97aStDNE/VWU4Ir9Zv4eK+S/2y/g8bi3HjvTIQJIdsOpIuBuThY5fqDhT7FfQ16uU4z2c/ZTej29f+CY1oXXMj5Aooor7Y4woopVUuwVQSScAClsB2Xwk+G198VPG1lodnlImPmXU+OIYQfmb69h6kiv0l8OaBZeFtFtNJ023S0sbSMRQwoOFA/mT1JPJJJNeY/s2fB0fCvwSk13Ev9v6ntnu2IO6FcfLD/wAB5z7k9cCvaRx1r4HMsX9Zq8sX7sf6ud9KHKrvcd0FFIecV84ftTfHT/hA9Lk8M6Fc48QX0f7+aM82cJ9+zsOncDnj5a4KNGVeahDdmkpKKuzzf9qz9oA69eXHgrw9cf8AErt326hdRN/x8SA/6pT/AHFPX1I9Bz4J4E8Eah4/8QwaXp6YLfNLMR8sMfdj/h3OBWVo+kXniDVLbT7GFri8uXEcca9ST/TuT2r7X+Fvw3s/ht4dSziCy38wD3d1jmR/Qf7I6Afj1JrzOK+I6HDODVClZ1ZrRdu7f6CwuHliql5fCv6sa/g/wjp/gjQbbStNi2QRDLOfvSP3dj3J/wDrdBW3RXiPxx+Oi+FxNoOgSq+rkbbi6XkW3sPV/wCX16fy7l2XY3inH8usnJtuT2Xz7H0tSpTw1PXRIu/Gj46QeCUk0jRmS511hh5PvJag9z6t6Dt1PoflO7u7vWb+Se4klu7y4fLO5LO7H+ZoggutYv0iiSW8vLiTCqoLvI5P5kk19WfBj4FW/guGHV9ajS511huSM/Mlr7D1b1bt0Hqf6J/4SuAcD/NWa+bf6I8T97janaK+5f8ABOe+Df7PKWqwa34qgDznDwaa4yqejSDuf9nt39B9AgBQABgDgAUtFfzfnvEOMz7EOpVnftFbJdrfqe5RoQoR5YoKKyvEnijTPCOlyahq13HaWqfxOeWPoo6k+wr5b+J/7Qmq+MTNYaR5mk6OcqdpxNMP9ph0B/uj8Sa9HhvhDG59U9yPLTT1k9l5LuZ4jFU6K137Hr3xL/aG0fwaZbHStmsauuVIRv3MJ/2mHU+w/EivmHxd431nxxqJvNXvXuXGdkfSOMeir0H8z3zVTw94c1TxXq0GmaPYzajfznCQQLuY+59AO5PAr67+Dv7HFjpAg1Txq6alejDppURzBGf+mjfxn2Hy/wC8K/qTJuGcr4apKXLz1GtW9W/Tsj5+riKuIdnoux87fC74FeLPitcqdKsjb6YGxJqd0CkC+oB6ufZc++K+yfhX+y94R+Gohu5oP7d1pMH7deICqN6xx8hfqcn3r1q0tINPtooLaFLeCJQiRRKFVFHQADgCrmMmvTxGYVK3ur3Y9l+plClGI+iiivONhOlVpZkgiZ5GCIoLMzHAAHUk0SypAjSOwRFBZmY4AA6kmviz9pf9pX/hKxceFPClwy6KCUvL+M4N2R1RD/zz9T/F9PvdOFws8VPkht1fYic1BXZR/aa/aLPju5m8M+G5yvh+F8XF0hx9tcHt/wBMwenqefSvnSiivvcLh4YamoQWhwSk5O7CiiiuwgKkhlkt5Ulido5EYMrocFSOhB7Gvpr4L/DTQ/hv4CvPiR47soblXty9hp93GHHlkfK21hgu5wFHYHPfiu/7ZnhC0H+h/DS0AHQnyY/5Rmvkcbn1DDVHSnqfSZbkeNzGm54em5JO19F+di/8IP2r4VsY9I+IUTX8dsoe11XyfNk3JyokXu2Rw45zjPdq5Gf9q3xxN49m1iwZv7ILbI9EdN8Pkg8A453nqXHOfbiugg/bptLcYg8A20PoVuVH8oRTbn9vi9ZMW3hSGP0El2T/ACUV8z/a+BUpSUb39fw0PolwnnEkouna3mv8zq/FPwy8K/tTeHZfEGgQv4f8YQxBZobmMrvYD5Vk4+deMCReQMZBwFHkvw8+MHjT9mnxIPDHii0uJdFVvnsZjuZEYnMkD9CucnbnaeehOa1rv9u/xZLn7Pommwj/AGjI38iK4D4jftF6p8U9NSz1zQtIm8snyLiOKRZomPUo+84zgZGCDgZBwK+frYrD+0dai3GX4P1Ps8tyPNHH6pjaSnTfdq8fNPy7HtHxB+BPhz4uaM/jL4WXFvI75afSoiFRn6sEB/1bjPKHAOQRjjPzDe2Vxpt3Na3cEltcwsUkhlUq6MOCCDyDVr4b/FLxD8K9YGpaFd+UGI+0W8mWhmUfwuvfqeRgjPBFfVSp4G/a90h5bd08P+PLaIFiwBcjp84GPNjzxuHzLxnGQD9dlGfxklTq7/1958bxDwpiMrk6kPeh36r1/wAz5Eoro/HngDXPhxr0uk69ZPaXK8o/WOZezo3Rh/8AqODxXOV+hU6iqJTi7o/PdgooqS3t5Lu4jghjaWaRgiIgyzMTgADua0Mj1f8AZr+E5+KXxBgF1Fv0XTNt1fEj5XAPyRf8CI/INXp/7aPxQW6vLPwLp8v7q0K3OoFDwZMfu4/wB3Ef7S+lek+HrGw/ZY+A897eJG+tSJ5syk/6+8cYSIHuq9OOyse9fDGr6td67qt3qN9M1xeXcrTTSv1d2OSfzNfPUP8AbcS6z+COi9e50y9yPL1ZTooor6E5jtfhB8PJ/iZ8QNL0GMMLeR/Nu5V/5ZwLy5+uOB7kV+mFjawaRZQWltEsFtbxrFFEgwqIowAPYAV4H+x58L/+ES8DyeJb2LZqWtgNFuHMdsPuf99HLe4219Fbua+EzPE+3rcsdo6fPqd1KPLG/cfRRRXkG4UUUUAFFFFABRRRQAUUUUAFFFFAHxT+2Z8Jv7H1mDxrp0WLS/YQ36oOEnA+V/owGD7r6tXy/X6p+MvClh418L6joeoR+ZZ30Rif1U/wsPdSAR7gV+ZPjnwhf+BPFmpaBqSbbqylMZbGA69VcezAgj619jlOK9pD2Ut4/l/wDhrQs7owq6r4ZePb34a+M9N8QWWWNtJiaHOBNEeHQ/UfkcHtXK0V7NSCqxcZbMwTtqfb/wC0V8PbH41fDWx8beG8XV/Z232iIxj5ri2PLxkf3lOSB2IYdTXxBX07+x78Zf7D1c+CdVnxp9+5fT3kPEU56x/R+3+0P9quU/al+DX/AArfxkdW06DZ4f1d2kiCj5YJurx+w/iX2JH8NePg5vDVXhqj03i/LsbzXOudfM8Nq5oy2L6tZLqbTJpxmQXLW4BkEeRuK54zjOM1Tor6B6qxgfcHxF8UQfs8fCLTtQ+HOgWt5pl20bPqRJkUKwysspHzPu6AkgAkDuBWY/jj4O/FTTNJ8e+KGtYNS0+IxzafPICWcYOxowN0wU524GCCcjqBwv7MvxLsda026+F3ivZPpOqKyWLTHgM33oc9t3VSMEN05Ix4X8aPhbffCXxrd6Rcbnsm/e2dwek0JPB/3h0I9Qe2DX5Rmc8TgKspp3T/AKufpnDuX4LOV9Wqvkmne66rqteqO5+NP7VGsfEKNtH0JX8P+HApi8mPCyzp0w5XhVx/AvHJBLcY8IJycmn29vLdzpDBG800hCpGi5ZiegAFfT3wl/ZMhttKHiz4lXK6Lo0KiYWMr+W7Dr+9bOUB4GwfMc4+Ujn41RxOY1e7/BH7RUrZXwrhUlZdktZSf5/foeSfCT4G+I/i/qSx6bb+Rp0b7bjUZQRDH3IX++2MfKPUZwOa+k7rWPh3+ydpj2GiQx+I/G5j8uaVyCynqfNcfcXPPlrycDP96uS+Kf7USrYHw18OLYaDo0amH7dDGIpHX0iUf6tff7x/2apfsyfBiy+Id7deKfEE8d1pWlzHdY7t8k8gG7MgHOzvj+I5HTOfusJk1PB0vb1t1/XyPxDOuJ8XnFR04e5T/lXX1fU9H8XeLdct/wBlrWta8aXKy6p4hLPa20ihRGk21Io0XsAqmQDrySec18v/AAH+JWqfDT4hWF5p8U95BdOtvdWEA3NcxsQMKvdwcFfcY6EivQPjH411v9pf4jW/hzwjZ3FxpFjuS3i27FY5AeaTpsX7oG7oAOhYivafhb8NPAP7O95o6eJtWsp/GOoEIs8/3YdwIOwf8s0/h3tjd7AkDxKsauMxPPSVox6r9D3sLXwmUZRKhiVz1Kl3y9bNWV+3cwv2kv2cdQ1zUn8X+E7ITfaIjcX9gnyyeYMEui9ywySo5yCeSa+TWUoxDAgjgg9q+/P2hfjbrPwbbQbiy8PyX2lTz5vL848tUH/LIYyVds5DNgccbudvlvxU+E+ifG7w1/wsL4cMkl5IDJfabEArTOBlvl/hmGeV/i6jJILfb5bmkYS+r1Xqup+b18DV9isRy+5JtJrXVdHbb5nypRTpI2ikZHUo6nDKwwQfQ02vsU+Y8QK9L+Cvxu1j4Pa75tuWvNGuGH2zTmbCuP76/wB1wO/fofbzSis6tGNWLhNXTGm07o/UnwL480X4i6DBq+h3i3VnJwy9Hibujr/Cw9PxGQQa6rOa/L74Z/FHXfhX4hTU9FuMI2FuLOQkxXCf3WH8iOR+dffnwm+Mvh/4vaStzpkvk38ag3WnTMPNhPr/ALS56MOPoeK+GxuXzwz5o6x/L1O6nUU9HuekUUUV5hsFYfiLwzpnijSp9N1XT4dRsZxh4J13Kff2I7EcjtW5RQm07oD4g+Nn7ImoeGPP1jwYJtV0oZeTTj81xAP9j/noo/76Hvya+crDULzRb+K6s55bO7gbcksbFWQ1+tJwFNeCfHL9mHSfibHNqujCLRvEpBYyKuIbo+kgHQ/7Y59Qe3s0sZCvH2GLV4vS/wDmupzzpveB5V8Jf2i7fXfJ0rxO8dnqJwsd9wsUx9G7K36H26V7kDkZHSvgLxV4T1fwTrc+k63Yy6ffwn5o5B1HZlPRlPYjg16b8IPj/d+EWh0rXnkvtG4VJvvS2w9v7y+3UdvSvxvi7w9jUjLGZYvNxWz81/kelhcc1+7q/f8A5n1jXMeP/h/pfxE0R7DUY8SLloLlB88L+o9vUd/yrd03U7XWLGG9sbiO6tZl3RyxNlWH1q1X8/4fEYrJsSpxbjOL9Gmj3JRjVjZ6pnwT438Ean4B12XTNSi2sPmimX7kydmU/wCcV6T8DPjdJ4Tnh0LW5i+iyNthnc5NqT/7J/Lr619C/EH4fab8RNCfT79Nsq5a3uVHzwv6j29R3/Ij4s8YeENR8D67caVqcXlzxHKuPuyp2dT3B/8ArdRX9QZPm2B43y94LGJKrFarZ+TX6ngVqVTCVFUp7f1oz75R1lRXRg6MMhlOQRXK/Ev4fWfxG8NTadcYiuVy9rc4yYpOx+h6EenvivEv2f8A41HTJLfwxrs+bNyEsrqQ/wCqPaNj/dPY9unTp9M1+F5nlmN4RzGM02uV3i1s10/4J69OrTxVL13R+fGuaLeeHNXutNv4TBeW0hjkQ+o7j1B6g9wa+1v2Ufjh/wAJzoK+FtZuN2vabEPIlkPzXUA4B92XgH1GDzzXF/tDfCn/AISzSDr2mQ51exQ+aiDmeEcke7L1HqMj0r5h8NeI9Q8I69Y6xpdw1tf2colikXsR2PqCMgjuCRX9RcP5xQ4ny6M1ZVY6Ndn/AJM+erUpUKtun6H6xdBWfqNhba3p1zY3kSz2lzG0MsTjKujDBB+oNcn8I/iXY/FXwdZa5Z7YpmHl3VuDkwzADcv05BB7giu6HymlKMqcnF6NFJpq5+Yfxi+G9z8LfHmo6LKHa1DebZzP/wAtYGJ2HOBk9jjuDXEV99ftW/CpfHfgN9Wsod2r6MrTptHzSw9ZE/ADcPoQOtfAtfeZfivrFFX3WjPPqR5JWCvoL9kb4Tf8Jj4y/wCEl1C3MmkaM4aMMDtmueqD3C/ePvszwa8J0bSLrXtWstNsYjPeXkyQQxL1Z2IAH5mv0z+F3gS1+GngbS9Attm+3iBuJUH+tmIzI/4nOM9AAO1cma4r2VPkj8Uvy6l0oczuzt6KKz9T1K10bTbm/vJktrS2jaaaWQ4VEUZJP0Ar4xK+iO44X4y/Fay+E/g641W52yX0mYbG1J5mmI4/4COpPoPUivzj13XL7xPrN5qmpXD3d/eSmWaV+rMT+g9B2rtfjj8WLv4t+NZ9RcvHpduTDp9s3/LOLP3iP7zdT+A6AV1H7Onwp/4SPU18SanDnTLN/wDR43HE8o7+6r+p+hr0cZjqHD2Bni6z1S26t9EjOMZV6ihH+vM9I+AHwkHg7S11vVIf+J1eJ8iOObaI87fZj39Onrn2GivJ/jj8Y4/AOnnTNNdZNeuU4PUWyH+Mj19B+J9/5Mm8dxjmraXNzP5RX6WR9GvZ4Wl2SMz46/G4eFIpdB0OYNrEi4nuFOfsqnsP9s/p164r5etLS71nUI7e3jku7y4k2qigs7sT+ppFW61e/AAlu7y5k93eR2P5kkmvrb4J/BmDwDYJqWpRpNr86cnqLZT/AAL7+p/Acdf3yrUy7gHK1CC5q0vvb7vsjxEqmOq3ekV+H/BJPgz8FrX4f2aahqCJc6/KvzP1W3B/gT39W/AcdfU6KQnAr+Ys1zbGZ5i5VasuaUvuS6JI+ip040oqMVoLXnnxR+M2k/Di3aDK3+suuY7JG+76NIf4R7dT+tcT8Yf2h4tI8/RvC8qT33KTaguGSH1Cdmb36D3PT5rZrvWL/LGa9vbiTqcvJI5P5kk1+u8IeH0sSo4zMU4w3Udm/N+R5OLxyheFLV9zV8Y+N9Y8d6o19q90078iOIcRxD0Vew/U9813nwZ/Z48QfFq5S52tpWgK2JNRnT7+OqxL/GffoO5zxXr3wM/ZD4t9e8dw88SQaJn8jMR/6APx7rX1daWsFjbRwW8SQQRqESKNQqqo4AAHAFf0B7fD4CksPgoKMUraKyXoePGEpvmqM5P4bfCfw98LNJFloViscjACe8kw0859Xb+gwB2Fd2OppOnelyMV405ynJyk7tm6SWiFooopDGn9az76+t9Ksprq6njtraFC8k0rBURQMkkngCqHi3xdpPgjQ59W1m+jsbGEfNJK3U9lUdWY9gOTXwh8ef2idT+LV8+n2Pm6Z4YifMdrnD3BHR5cdfUL0Huea7sHg6mKlZaR6sznNQR0v7RP7Tcvjwz+HPDUslt4eBKXF2Mq977DuI/bqe/HFfOlFael+GNY1y2uLnTtKvb+3t8edLbW7yLFnpuKggZwevpX21GhTwlPkWiOOUnJ3ZmUU6SN4nKupRgcEMMEGm11KaZkFe5/s3fBePxpfyeJ/ECLD4U0pjI5nIVLmRRnaSeNi9WPTt3OPDK+zPh/4v8AC3x3+Ej/AA5trlvBmqC2EC20D8Pt53IT/rFJ5ZCdxyef4q8jNK1anQl7KN3+R14SNOVWKqO0W1d2vZdXY+fP2lvjjJ8WPE4tNNkdfDenuVtogColccGVh+ig9B2BJrxcAscAZPtX2tH8H/hH8AtN0q38dTR61r18cu7xvKEB4LLEDhY1P8RBYnOPQef/ABg/ZhuPD1nH4z+Hdw+p6IxFwsFrIZJbdeoeJgcug/76HfOCR+Q4vL8TL9/UV7/1+B/QmR8S5ZhlHBUU4paJvRN+u6v5nzcLSc9IZD9ENPXT7pzhbaUn2Q19f/s+/tP6RqP/ABT/AI3hgsL7iODUhEFifttk4wjf7X3T3xjn1L4z/E3xH8KoBfWHg+x1fw62MX8czZiJ7SIF+Xnoc4PHIPFGGyuGItyz19LfqTmPGeKwFZwnQt2d9Gu6dtT894PDWr3P+p0q9l/3Ldz/ACFacPw28W3IHl+GdWfP92xk/wDia+jpf229c/5ZeF9IT/fMjf1FVpv22vGH/LLQdAT/AHoJm/8Aaor2lwvV6v8AL/M8GXiNW+zTX3v/ACPBF+Enjdvu+FNZP+7YyH/2Wt/wf8HfiVF4h0+XSfD+s6bdiVRHeNBJEISTjcXIGAO+a9Sm/bT8dv8AdsdEi/3LST+shqlL+2N8Q3zsn06L/csx/UmuylwvVi7pnl4njyvioOnKnHXvdnqP7T/i2y8OfDXTvCWvNbeIvF1xGsguHiCG255mAXG0nG0AYBwSRgYPx3Wr4o8T6l4y1681nV7lrvULt/MllbuewA7ADAAHQCsqv0XBYVYSioXu+p+VVqjqzc317aBX0x+x58Hv+Eh1w+NNVgzp2nSbbFHHEtwOr+4T/wBCI/umvEfhj8Pr/wCJ/jTT9AsAVad9002MiGIffc/QfmSB3r65/aE8f2HwN+GFh4L8Nn7LqF3b/ZoAh+eC36PKT/eY5APclj1FcWYVpO2GpfFL8EFNL43sjxD9qv4ur8RPGn9k6dNv0LRmaKNkPyzzdHk9wMbR7AkferwuiivQw1GNCmqa2RnJuTuwr0n4D/DCX4q/EKz02RG/sq2/0m/kHGIlP3c+rHCj6k9q83VS7BVBLE4AHev0T/Zt+FI+F3gGBbuEJrepbbq+JHzIcfJF/wABB/MtXFmOK9hSaXxPRf5l04c0j1a1tY7O3jghRY4o1CJGowqqBgADsKuUUV8KegFFFFABRRRQAUUUUAFFFFABRRRQAUUUUAN3V81/te/Bz/hKtA/4S3S4N2raVGRcog5nthyT7lOT9C3oK+lqheNZkZWAZWGCCMgitqFaVCopx6EyipKzPyPor2H9pX4PN8LPHEk1jCV0DUy09oQPliOfni/4CTx/skehrx6v0KhWjXgqkdmea04uzJIJ5LWeOaGRopo2Do6HDKwOQQexr7r+HHiLR/2oPhDd6JrhUaxBGsV3tA3pKB+7uU+uM/XcOh5+EK6/4W/EfUfhb4xstbsCXEZ2XFvnCzwk/Mh/mD2IB7Vy43DOvC8NJx1TLhLleuxneNfBupeAvFF/oeqReXd2km0sPuyL1V19VIwR9awa+5Pjr8PNO+Pvw1sPGPhbbc6rb2/nWxQfNcQ8l4GH99TnA7MCO9fDjKUYqwKsDgg9RTwWJ+sU9dJLRrzCceVj4J5LWeOaGRopo2Do6HDKwOQQexr61jNp+1t8GHspHij8caIMmRgAWfHD+yShcNjowzjgZ+Rq634X/ETUfhb4ysde08lvKbZPb5ws8J+8h+vY9iAe1c+Z4CGLotNa9DuwOMq4KtGrTdpRd1/X5npX7HKaLovxS1HRvEGnLF4iQMlm1yh3xOm4TIAejEc564VhnnBzP2lvE3jO98fX2j+Jrgx2tpIWsrS3BW2MRzskUfxEjqTkg5HGMV9A+IdM+FJ1TT/jPqN0gFxbq9tCDzNOp4YRg5Mq4246AjJ5Ga+bPjt8apPjJr9tcLpkOnWFiGjtgQGndSRzI34ZCjgZPXrXzeR4KpQnKM4LlTevX/h+h72eZlDMqsa0W1KSV09k1vbyPLa9I+BXxbuvhJ42hv8ALy6Tc4g1C2X+OPP3gP7y9R+I7mvN6K+2qUo1oOE1oz5VNxd0fZPxL+Png34YLqC+AbPT73xDq5Fzc31ugMKMwyHcj7785C9ASSeSQflyztvEnxY8aJEjXGt69qUvLyNlie5J6KoH0AA9BWX4e8Paj4s1q00nSbWS91C6cRxQxjkn19gBySeAASa+qrqbw3+x74AKgQav4/1SLHmf0HdYlP0Lkdv4fmcQ8LlNF23/AK/A9XDUMTmFeNKmnKUtP69EP+M/ijT/AIQfAy38Da9qp8S+IrmzaGOKUbjEDkb+mQkZ4QtySvHAIX5g+D/xj1v4PeJVv9Oc3NhMQt7p7tiOdB/6C4ydrdvcEg8p4k8R6l4v1m91bVbqS91C6ffLNIfyAHQADAAHAAAFanw7+HetfE3xHb6JoluZZnIaR2H7uKPIBkc9gM/U8AZJAr8sq4yricTz0tH0sf0RgcgwmVZVOnj2mpK7b226drd97n1P8Rvhhof7QHhc+Pvh8U/tVlLXmngBGmcDLKy/wTDuOjcEE5BPynPBJazyQzRtFLGxR43GGUjggg9DXukngfx/+yFr0fiOzddX8OyskV6IgyI69hKnOxsk7XBOM+5U+gfET4b+H/2kPC//AAm/gJkTXwubuxbCPOwHKSLnCyjsejevQ1+i5TmzX7nEaNf19x+F5tlEKX7/AAsuem3pJdH2fY+R6KlubaWzuJbe4ieGeJikkcilWRgcEEHoQair71PmPkArT8PeJNT8J6xb6ro97LYX9u26OeFsEex9Qe4PB71mUUpU1NWkB92/A39qfSfiClvo/iNotH184RHJ2292f9kn7rH+6evYnOB9D5yvHNfkYDg19C/BX9rDVfBKw6R4p87W9DXCR3Gd1zbD2J++o9CcjseMV8jjcqavUo/d/kdUK3SR939RR1Fc74T8ZaN460uLVND1GLULKT+OI8qf7rKeVPsQDXRfWvm2nF2a1OsWiiimBwHxN+E+g/FnRTp+sWw81M/Zr2IATW7eqn09VPB/Kvgf4t/BjXvhBrJtdTi8+wlY/ZdRiU+VOPT/AGW9VP6jmv00PA6VgeJ/C+l+MdEudK1izjv7G4XbJFIPyIPUEdQRyK9DC42dB8r1j2/yMZ01P1Pzo+Fvxc1T4a6gAha70iVsz2TNx/vJ/db+fftj7B8KeLNM8aaPFqWlXK3Fu/BHRo27qw7Ef54r5n+PP7PGp/CO9fULHzNS8LyviO7xl7cnokuOnoG6H2PFcB4A+IWq/DvWlvtOkzG2BPauf3cy+hHr6HqPzFfI8V8F4TP6LxWEtGpb0T8n5nThcXKg+Sp8P5H3fXF/FL4Z2PxK0FraYLDqEILWl3jmNvQ+qnuPx6ir/gPx/pXxC0VL/TZfmGBNbOf3kLejD+R6Gulr+XqdTH8OZgnrGUX6PT9GfRtQrwtumfnxrmh3vhvVrnTdQga3vLd9jo38x6g9Qe4NfSn7Pnxk/t+3i8Na1PnUoVxaXDnmdAPuk/3gPzHuOeh+OHwjj+IGkG/sI1TXrRD5RHHnoOfLPv6H1+tfIcUtzpN+skbSWt5bSZBGVeN1P5ggiv6Zw9bB8e5Q6c7KtHfunbRrq0z5+Sng611rF/iv8z9Dq+SP2hvhf/wh+v8A9s6fDt0jUXJKoOIJupX2B5I/Edq90+DPxSh+I/h8Cdlj1m0AW6iHG70kUeh/Q8emet8VeGbLxhoF5pN+m+3uU2kjqh7MPcHB/CvxrJsdieDc5dGumknZruu6723PTrU4YqjePyPlr9nT4xSfCfxogupG/sLUSsN6nUR8/LKB6rk59QT3xX6IQzR3MSSxOrxOoZXU5DA9CDX5WeLvC954N8RXukXy4ntn27gMB16qw9iMGvsL9jz4v/8ACS+Hn8HanNu1LS03WbOeZbbpt+qEgf7pHoa/qXFKGMoQxlF3jJJ3XVPqfPU24twkfTLKGQgjg9q/OH9o/wCF/wDwrD4j3kFvEU0fUM3lkQPlVWPzR/8AAWyPXG096/R4nivIv2kPhFJ8WvA629giHXLGUTWbOQu4HAkQsegI5+qrXHgcV9WrJt+69GaVI80Twv8AYv8AheNS1e78aX8ObaxJtrEN0aYj536/wqQOR1fjla+0xyK5X4c+Crb4e+CdI0C1ClbOBUd1H+skPLv+LEmuqHSs8XiHiKzn06egQjyxsN6D2r48/bG+NHnS/wDCB6RP+7QrJqksZ6t1SH8OGb32jsRXvXxv+KFv8JPBF5qxKvqMv7iwgb+OYg4JH91eWPsMdxX5vXl5dazqM11cSSXV5dSmSSRvmeR2OST6kk13YCjGN69X4Vt6/wDAJnOy5Ub3w58DXXxB8U2ulW+UiJ33E4GRFEPvN9ew9yK+49H0i10HS7XT7GIQWltGI4417Af1964f4JfDVPh74VT7RGP7XvQJbpu6f3Y/+A5/Mn2rrPFvimw8GaDdatqMnl28C52j7zt2VR3JNfzZxlntfiTMVgcLeUIvlSXV7N+Z7mFprD0uee738jnviz8TrT4a+HzOds2qXAKWlsT95u7N/sjv68DvXxdquqXevancX17M9zeXDl5JG5LE/wCelanjnxpf+PfEVzq1+3zSHbHEDlYox91B9P1OT3r2L9nb4Oi9eHxVrMGYEbdYW8g++R/y1I9B29Tz2Gf1HLsFg+BspeJr2dWSV+7fRLyXU4Ks54uqoQ+Ff1c6n4B/BhfC9rF4g1qDOsTLmCCQf8eyEdSP75H5Dj1r2uiqmq6raaJp899fXCWtpAu+SWQ4Civ5xzbMsbxHjpTbcnJ2SXRdEke3SpQoQ8kTXV1DZW8lxcSpDBEpd5JGCqoHUknoK+XfjN8f5vEpn0Xw7K9vpXKTXa5V7n1A7qn6n2HBwvjF8bLv4g3T2FgZLTQI2+WPOGuCOjP7ei9vr0534Z/C7Xfir4hTS9Ft8hcNcXcgIit0/vOf5Dqe1fv/AAZwJRy+nHH5jFOS1jF7Lzfdni4vHOo/ZUtu/cx/CnhLVvGuuW+kaLZSX9/OcLHGOg7sx6ADuTwK+6/gZ+zXpHwtt49R1ARap4ndfmuiuY7fPVYgfyLHk+wOK6/4SfB7QvhHof2HS4fNvZQDdahKo82dv6KOyjge5yT6CBiv07E41zvTpaR/M4YU1HV7j6KKK8o2CiiqN5eQafbS3FzMltbxKXeWVgqoo6kk8AUAWt1eZ/Fv44+HPhDYZ1Cf7Zq0ibrfTIGHmv6Fv7i/7R98A9K8d+NP7Y0FibjR/AzLdXHKPq7rmOP/AK5KfvH/AGjx6A9a+RdU1W81vUJ77ULqW9vJ2LyzzuXdz6knrXuYPLJVLTq6Lt1ZzTrJaROr+KXxb8QfFnXDf6zc4gQkW1jESIbdT2Udz6seT+QriqKK+wpU404qMFZI5G29WejfBX4Oaj8YvEr2dvKtnploFkvrxsExIScBV7scHHbg5r2f4j/tD6F8BFtvBXw706zuzYv/AKdPNlow2MMpZSC8pP3jnC424JyF579ijVmg8e65pu7CXumlwPV0dcfozV4wngq3b48jwvcI0tkdd+xyqDgmPz9p5+lfnfEGLxEa0acHZM/Q+F8uwmMlUrYnVQjfl79/uPc4/wBsLwf4tUReMfAcN3hceescV0c+wcKV/wC+q7Xwp8Hvg98d9KuNR8M2eo6WsbBZXtzLEFcjO0eYGQkDGQucZGcZGdPxP+z98FvAWhLqniLTo7K0Z1jDzXlxyzHAAAfJPfgcAE9ATW1458P6tc/CO10j4OPpsOnlDGwtbgLI8XcQyfd3E53MzZPPOSTXFg6mJjUUKlRJev5nPmscvqw58HSlG7td7efc+RPjJ4J8NeAfFUmj+Hdfl13yMrcs8KqsL5+4HBw5HOcAAdOTkDhbW6msrmK4t5XgniYPHLGxVkYHIII5BFXdf8Oar4X1KSw1iwudOvU+9DcxlG+vPUe/Ss2v02guamk5c3n3PiXozW8TeJ9W8X6q+p63fy6hfuqo08xydqjAH5D+veu6+D3x6174S3ojhc6hoUr5uNMmb5T6tGf4G9+h7g8Y8vopTwlKpD2bWnYaqtO6Pqjx/wDBTwp+0BoFx4z+G9xHDrhG+605sRhpOpWRf+Wch5+YfKx5PUtXEfCn9obX/hDqEvgvx9ZT32hRD7NJb3abprZcYwA334yD909sEHHB8u8GeNtZ8Ba7Dquh3z2V1HwccpIvdHXoyn0P86+nLW58D/tdaCLHUII9B8dQwny2jA3kDnMZP+sjzklCcjJwf4j8FmGUVcLN1qDt/XX/ADPuMvzunWpLB5hHmh0fWPmnvZGL48/Zk0vx1aW/ij4YX9rc2d7+8OnPLtQZPJjY9Md0bBGDz/DXW2f7PHw60/wzZeA9X1S2XxxeRteJexuFuN4wDsU/ejHQKfvbWIwQSvyrqVx41+AHi7UNGg1K40u8iI3m3c+VMhHyOAeCCDxkZHPQivTv2bPhpqXxS8YSePPFd7cTaRpkgma6vJmL3EqAEDcTwiAAk+wA748unnOIquNBJ8yep6mN4Xo4ahLGOqnTteLS1beyOF+Kfwh8Q/CbWjZ6xb77WQn7NqEIJhnHsex9VPI+mCeGr2T9pD43y/FjxN9ksJGTwzpzlbVOnnv0MzD36AHoPQk143X6fg5VZUouqrSPzGVk/dCnxRPPIkcal5HIVVUZJJ6ACmV9Q/sifBH+171fG+tW/wDoVo5/s2KUcSyjrL9F6D/a5/h5eLxMcNTcmEYuTsj0j4OeCNL/AGb/AIWX/inxIVi1aaETXfQvGP8AlnbJ/tEkZ9WPoAa+O/iN481D4leMNQ8Qak3766f5IgcrDGOFRfYD8+T1NeoftQ/G4/ErxP8A2LpU+7w3pchVGQ/LczDhpfcDkL7ZP8VeFVwYChLXEVfil+C7DqSXwx2QUUV0HgTwZf8Aj/xXp+g6Ym65u5Au8j5Y06s7eyjJ/CvUlUVNOUtkRuez/sjfBz/hNPE58U6pBu0fSZAYVcfLPcjlR7hOGPvt96+7h0rmvA/g7T/AfhfT9B0xdtpZxhAT9526s7e7Ekn6101fn+LxLxNVz6dPQ7oQ5FYKKKK5DQKKKKACiiigAooooAKKKKACiiigAooooAKKKKAOH+K/w40/4p+Db3RL8BGcb7a4xloJgDtcfngjuCR3r81/FXhjUPBniG/0XVYDb39nKYpEPT2IPcEYIPcEV+rtfOv7VvwP/wCE78PnxPo9vu13TIj5scY+a6txyR7svJHqMjnivayvG+wn7Ob91/gznqw5ldHwtRRRX3BxHvn7Lvx3/wCFb67/AGDrM+PDWoyD9454tJjwH/3TwG9OD2Oeo/a1+A4024m8c+HrcGwnbdqVvEOInP8Ay2AH8LE/N6E57nHy3X2H+yr8bYPE+l/8K98UOlxL5LRWElz8y3EOMGBs9SBnHqvHYZ8DF0pYap9Zor/Eu67nRBqS5JHx5RXsP7Q3wPufhN4ka5so3l8M3zk2k/J8luphc+o7E9R7g48er16NaFeCnB6MwacXZj3nkkjSNpGaNM7VJyFz1wO1Moq9omnJq+r2VjLeQafHcTJE11ckiOIE43MR0A6mqbVNXEbHgP4d+IPiPq0mneH7Br24jiaaQ5Coigd2PAyeBnqTWfZ+FNYv/EiaBBp1w+svN9nFlsIkEmcFSD0xznPTBzX2N45vD+yt8JrA+DtHfVmnmj+1auwUpk4JklwckMPlUD5Rn72cBsuf9pr4axaFJ4+t7GH/AITee2Fq1ntxcbh/CWxjb/00xkgAdto+Pq58qdScGtErq+h9HhclxOLhGdGDkpO2mtn59vUr2tl4d/ZA8AtqN+YdU8b6nEVVFPf+4vcRqcbm6sR9APjvxj4y1Xxx4iu9a1e5a6vbhtzM3RR2VR2UDgCrHjrx1rHxF8SXeta1cm4u5z8qjhIk7Ig7KP8A9fNJ4F8B6x8R/Elpomi25uLqY/Mx4SJO7ueyj/8AVzX5pjcbWzGvbddEf0HkeSYXh7CPFYlr2lrt9Euy/V9RfAPgXVviN4otNC0aDzrqf7zPkRwoCN0kh7KMj3JIABJAP1v4l13Qv2RfA0fhzw6qXvjW/iEs97Ig3L1HmuOenISPkDknPJbgviP+zV4g+B9hY+M/B+pXNzNpiK96yKPMjYA75VXoYyOGQ5wCc5Unb1On/G34Z/HjQLaw+I0A0fWoAFS9XKBT3McoB2g9Sr8cjqa9XLVRwdS2IjZ/hby/U+J4mxeLz6CqYGXPSW8Yp3TXddrbF79l74g6v8SLHxD4T8UpNrml/ZnmN5dEuUDttaJ2PUNuYjuNrdunz74Z8e6h8Avivqb6JObmxtLyW1ngdsLcQLIRgnscAEHsfyr2fxt8fvBHwo8D3PhT4XRCe7ulKy6mN2EJGDIXOC746Y+Ude2D8ju7SuzsSzMcknuayzbH0ZVlLD6W6o9DhLIMRLDVfrkLU5JK0uvnbofWn7TnhDS/FXhXRvil4dVRbaiEjvggAyWHySEDgMCCje+33NfNNfT3wxmkv/2MPFMep5NrbyyC08wcBQ8bLj/toW/GvmGv03IcTLEYeLnuj8XzjCxweLqUYO6jJpelwooor6Q8cKK7jwB8G/FnxMuFXQ9Jkktd2Hvp/wB3bp65c9SPRcn2r0Hx5+yF4v8ACWkx6hpssPiVVTdcwWKESxHvtU8uPcc/7NcE8XQhNU5TSZ0KEmrpHlXgX4g+IPhzrC6l4f1GWxn4DoDmOVf7rqeGH16dsGvsT4S/tfeH/GHk6f4mWPw7qrYUTM3+iSn2Y/c+jcf7Rr4t0HwprHibV10vStMur/UCSPs8ERZxjrkdgO5PSt7xb8HPGvgSxW91zw9d2NmcA3GBIik9NzKSF/HFcWKw+GxLs2lLp3/4JcJSj6H6dRSpcRq6MsiMAyspyCPUGpc+tfm18L/2gvF/wuaOCyvft+kqedNvcvEB32Hqn/ATj1Br64+Gn7U3hD4hCK1u5/8AhHdXbA+y30gEbn/Yl4B+h2k+lfOYnLq2H1S5o90aRqxke4UUxWDAEEEHoRT68w2M+/0+31Wxns7yBLm2nQxywyqGR1IwQQeor4b/AGiv2arn4dTT+IPDkUl34adt0sIy0lkT2Pcp6N26H1P3jjFVbiCO7ikimRZInUqyMMhgeCCO4row+KnQleO3VETgprU/LPwb4z1PwLrcWp6XMY5U4eNvuSr3Vh3H/wCsV9m/Dr4jaZ8R9EW9sW8u4TC3Nox+eFv6g9j3+uQPI/2kP2a5PBUtx4n8MQNLoDkvc2aDLWZP8Q9Y/wD0H6dPDPB/jDUvA+uQ6ppcxinjOGQ/clXurDuD/wDXHNeNxTwpheJML9Yw9o1YrR9/JmuGxU8PLll8P9ao++6+dv2j/hHuWXxbpEPzDnUIEHUf89QP/Qvz9TXr/wAOviHpvxG0FL+yby50wtzascvC/ofUHse/5gdPLEk8TxSIskbgqyMMhgeoIr+aspx2M4RzK0k42dpJ6XXX/gM9yrCGJpW6PZnwR4L8X33gbxHaavYNiWFsPGT8sqH7yN7Ef0PavuPwp4nsfGOgWmrafJvt7hM4P3kbup9weK+SPjd8L3+HniMyWqMdFvSXtn6+We8ZPt29R9DV/wCAPxQPgjxENNvptui6g4V9x4hl6K/sOx9sHtX7nxVlGG4pyyGa4LWpGN9N2uqfmjycNVlh6rpT2/rU9Z/aQ+G3/CTeHxr1jFu1LTUJlCjmWDqR9V5b6bvavmnwb4s1DwL4n07XdMk8q9spRImejDoyn2IJB9ia++mCyKQQGUjBB6Gviz42/D0+APGU0cEZXS73M9oQOFBPzJ/wE8fQj1rl8OOIXOMspxju4p8t+q6r5DxuH5Wq0fmfod4F8ZWXj7wnpmv6c2ba9iDhc5MbdGQ+6sCD9K6bjFfEf7GvxV/sDxDN4O1GbbY6m3m2Rc8R3AHK/RwPzUetfbY71+jYug6FVx6dPQ4oS5o3FJxUTyLGpZiFUDJJ6AVKRmvnv9rn4rnwT4L/ALBsZtmr62rREqfmit+jt7bvuj6t6VnRpSrTVOO7KlJRV2fM37RnxZf4pePp2tpS2h6aWtrFQflcZ+aX/gZGfoF9K0/2a/ht/wAJDrp8RX0W7T9OfECsOJJ+oP0Xg/Uj3rybw5oN34o12y0qyTfdXUojQdh6k+wGSfYV92+E/DVp4Q8PWOkWS4gtYwm7GC7dWY+5OT+NfMcfZ8spwEcDh3apNW80ur9WaYSh7ep7SWy/M1ZJFijZ3YIijJZjgAetfHHxz+KTfEHxCbazkP8AYlixWADpK3QyH69B7fU16f8AtK/FE6XZ/wDCK6bNi6uU3XroeUjPSP6t1Pt/vV8++EPCl9418Q2mkWCbp52wXI+WNf4nb2Ar5rgXh6ngMPLOcwstG436K2rfr0OjF1nUl7Gn8/8AI7H4I/CqT4ia99ou0ZdDsmBuG6ea3URg+/f0H1FfY8EEdtDHDEixxRqFREGAoHAAHpWT4P8AClj4K8PWmkaem2CBcFyPmkb+J29yavaxq9noOm3GoX9wltaW6F5JXPAH+Pt3r8x4qz3E8T472VBPki+WMeuvW3mejhaUcNTu9+o3WtasvD2l3Go6jcJa2cC7pJXPAH9SegHevjz4u/F+++JOpGGIvaaJA37i1zy5/vv6t7dB+ZLfi78XL34k6qY4y9tokDH7Pa55b/bf1Y/p09SbPwS+COrfGLX/ACoQ1notsw+2agV4Qf3E9XI7dup9/wBs4L4Lo5LRWOx6Tm1dJ7Jfqzy8Vi3WfJT+H8/+AV/g78F9a+MOvi1sVNrpkLA3mouuUhX0H95z2X88Dmv0C+H/AMPdH+G/h+DRtEthb2sfLyHmSZ+7u3cn9OgwABVzwh4P0nwH4ftdH0a1W0sbdcKq9WPdmPdj3JroPu19zi8ZLESstIrZHHTpqPqSUUlLXnmowH8aXPHNedfEX43+EvhfbN/bOpo19tymn2uJLh/T5QflHuxA96+S/ij+114r8atNZaH/AMU5pbZX/R3zcyD/AGpP4fouPqa7sNga2I+FWXdmcqkYn1B8VP2jPCnwrSW3uLn+09aA+XTLNgzqf+mjdEH159Aa+Lvix8evFHxauGS/uPsOkK2Y9LtSREPQv3dvc/gBXm8kjSuzuxd2OSzHJJ9abX1mFy2jR1esu7/Q5J1JSCiiivYMQoop8UTzSLHGjSSOQqqoyST0AFL4QPU/2Y9aGjfGzw47tthuHktWHrvjZVH/AH0Vr3Sy/Z8vrn9pvWPGdwiWPhuxmS7jllA/0qVolL7eflVWLEse4x6kfOdp4T8Q/CjxN4R17XtLn0qGS7iu4PPG1mWORSwI6qenBwcGvSv2if2l5/Hslx4c8NTSW3h1TsnuRlXvSP1Eft37+lfH5hgvr9eMobLW/TQ9vA46pgYTVJ2ck0/R2vYf+3Xpd8+seGtYS6ludEubd0hjDloo5Bgl17DepT67DXz94L+JXib4d3v2nQNXn09ictErbopOv3kOVbqeor6fuI/+Fyfsf7P9dq3hj5B82D+4GR/5AYj3Ir5P0jwpqniCyurnTbOW7jtFDTpbjfJGhz85Qc7eDkgYHGcZFfm+Z0auHxL5b3/yP3XhGrg8blns8Uo2i7NO1nd3V7972Pp/w3+1j4W+IdlHovxR8OW80R+UX0URkRSf4tv+sjOO6En2FP8AEX7K2k+MdPOt/DHxHbajZv8AMtlcTBhnrtWUdDz91wCO5r5FZSjEMCCOCDW74U8ba54I1Jb/AEXU7jTbgYyYXIVwDnDL0YcdCCK3wWeYjCu03dGea8C4bFp1cBLlfbdf5o3fFXgvXfA+pNYa9pdzplyM4WdMBx6q3Rh7gkViV9G+Df2wrHxJp6aH8S9Dt9W0+TCteLEHAPA3PEeh6nchGOy1rax+zb4N+Jenvq/wy8TW4U/MbC7lMkak9F3f6yM+zgn6V+h5fxBRxCtJ2Z+NZlw9jMsl++pu3dap/P8AQ+XK+jP2Ovhta+KPFs3ia8uoWXRmBgsVkHmvKRxIy9Qi9j3b6EVl+CP2QvGniTUNSg1iNfD8ForKk8+JBPLj5Qm08rnGW7dsnIHme/xT8F/HMiJJPomv6dJtYqeo/k6MMHuCDXrVqkMbCdKjNc1jwknBqUkem+J/h/4o/aG/aM1OzvNIutF06yMcVw1yoBt7Zc7WyOC8mGKgEjnglVJroP2i/ifpvhjRovhj4LRLPTbJBDqEtueuP+WIPfnlz1JOD/Fm3rH7ZT6h8PZ0t9PNh4zmUWz3UQHkqmDmVCeQeuFPQnOTjFfLskjzSNJIxd2JZmY5JJ7mvCyvJ/Y1ZVausr/18j38xzmpjKVOglywhFJJXte1m33bG0UV0vw7+H+rfErxVaaFo8PmXExzJKw+SGMfekc9gP1OAOSK+xnNU4uUnZI+YSvojsPgB8F7r4veLVSZXh8P2RWS/uV4yO0Sn+82PwGT6A+7/tRfGe18B6Enw+8LNHbXT26w3TW/AtLfbgRLjozL+Sn3BHUeO/FOhfssfCe20XRUSXWZ0ZbVHA3TSkfPcSew44/3VHA4+FNS1K61jULm+vZ3ubu4kaWWaQ5Z2JyST9a8KjF5hW9tNe5HZd/M3b9muVblaiiivotjmFALEADJNfe37LPwTHw28ODW9Vg2+I9UjDMrj5rWE8rH7E8FvfA/hrxb9kv4J/8ACWa2vjDWbfdo2nSf6JE44ubgd/dU6+7YHYivubH5V8fmmM5n7Gm/X/I66MPtMdRRRXzp1BRRRQAUUUUAFFFFABRRRQAUUUUAFFFFABRRRQAUUUUAFJ1FLRQB8L/tVfAQ+C9Ul8WaHbY0O8k/0qCMcWkzHqB2Rj07A8dwK+ca/WPWNHs9f0u606/hS6srqNopoZBlXUjBBr86fjv8G7z4QeLntcPPot2WlsLth95M8ox/vLkA+vB719dleO9pH2NR+8tvNHFVp2fMjzKprS7nsLqG5tpXguIXEkcsbFWRgcggjoQahor6F+8c59z/AAd+KOjftGeBLzwl4rjik1lINlzEcKbhB0nj9GBxnHQ4PQ4Hyr8YvhJqnwj8WS6Xehp7KXMllehcLPHn9GHAI7H2IJ5Tw34j1Hwlrlnq+lXL2eoWkgkilQ8g+h9QRkEHggkV9xaBrfhn9rP4YS6fqCpa6zAoM0ScyWc+MLLHnkoefwyDzzXz84yy6p7SH8OW67M6F+9VnufBdFdT8R/h3rHwx8UXGiazDslT5op1H7uePPDoe4P6HIPIrlq9yEo1YqUXdMyatoz6E+An7QkOj2f/AAhfjbbf+GLlTBFPcr5gtVbgo4P3oj6fw/Tgct+0Z+zjN8NZv+Ei8PBr/wAIXZDho28w2Zb7oY/xRnI2v7gHnBbySvevgH+0CPC0H/CJ+LgNR8I3QMKtOvmG1DcEFTndEcnK9snHcH5POsmhiIOpSVn/AF/TR9XkWeV8or88HeL3j0a/RrozwHwh4Vv/ABt4hs9F0yLzr68crGhYKAACWJJ6AAEn6V9hzXnh/wDZD+Hy2Fh5OqeOdTjDYYZOf77dxGpztXqxH1I84+KvwW1j4JeIbH4geAZWu9ALiaJ4D5xtd4xtJ53xMGwGOeuD2LfSj+GvDvjLRPD/AMQPGfh3+yNX0y3+1SR3ZAMaqpYiUDOVU/MA3zDHIBytfD5dh6eGqy9rF80fut/W59xxPnVXNadJ4eacJbpb37NeXQ8+8NXurfDH4GeJ/EPxC1KS6vtdV7mHTb45O94yqIR2aTIyo4VVHAwcfE+haRN4i1SDT7Uqt3O/l26ltqvKfuJnoNx+UE4AJGSBXoHx9+NN78YfF8lyoe30e0zFZWxbOB3kbtub+QA5xmsD4PaRd658UPC9pZI8kzahCxCDOxVcMzH2ABJ9hXm43ExxeIUYrS9tD7Th/LKmSZZVxNWVpyXM77Ky0X+Zia74S1nwvqEtlq2mXFlcxnDpLGQfqPUe4rd+G/wk8TfE7WIbHSNOlaEuFmu5UKwwr3Zm9hzgcnsDX2T8Zv2j7L4Y+Lx4bn8L22viO0jmld7gRmORtx24KMD8u09vvV5P4t/bJ1/UdPaz8OaNaeGY2G3z1fz5VH+ySqqP++T7V7tDhqpVlGd/dfofJYjxBrewdKFNKfe91fva34Gv+0HrWmfDD4YaP8KtGuPOuIxHJqDDsoO/DcnDO/z47ADsRXzDU15eT6hdS3N1NJcXEzF5JZWLO7E5JJPJJqGv1HA4WGDpKmuh+M4itPEVZVKjvKTu35s6j4e+AdS+I/iGLRtLms4LmQbt97cLEuO+B95j7KCfavp2H4C+APgJ4bfxN41Nx4kntyAUELNAHPRREOuemZDt6dM18exSvDIskbskikMrKcEEdCDX2X+zR4s+IHjDSGtfE9jHqfg5ojGNR1XiVxjG1cg+cvY7h6/NxivJzb26i5QmkjfCqmqkXOLkr6pOzt66nkXxF/bJ8QeIITpng6yj8NaYq+VG0ahpyvIG3A2x8Y4UEjHDVwHw+/aA8b/DTV5JY9QnvYLmQy3FpqLM6ys3Jfk5ViTncDzgZzX1xZ/EL4K+EvHy6BZQ6TY3wyDexWqCGOTI/dtNjhufXAwQSDxXi/7cHgddN8T6X4ktIwLe9iNvM8a8b05RifUq2B7JX5lWjW5XV9pzNPp0P2PLq2Bk1gqmF5FOLact31W6Pf8Ax/46Twp8GNQ+IuhaZZW2t6haWtw0vkjLlygXzGGC20SHGfavHf2cP2jvEXxG8aDwh4zaHW7HU4JkV3tkUghCzKwXClCoYYwTkjtXp93pieJ/2P44GHmD+wUZQOctHEGX9UFfPn7EOgDUvivc6g8Rkj06ykZX7K7sqAfipf8AKuidav8AWKdpOzS/4J4+FwuE/s3FupBOUZNJ9V0Vn6nAfFbwtB4K+I3iHRLVi1rZ3bpDk5ITOVBPcgED8K5Oup+KWuDxH8SPE+pqQ0dzqM7xkf3N52/piuWr9gw/N7GPNvZH5a99D0j4d/H7xp8NzHFpuqNd6cn/ADDr/MsOPRQTlP8AgJFfUHgD9s7wn4gSK38Q283h29OAZTma2J/3gNy/iuB618L0Vx4jLqFfVxs+6IjUlHY/WDSde07X7FL3S7631G0f7s9rKsiH8QcVps20da/KXwz4x1zwbe/a9D1W70u47tbSlNw9GA4Yexr3bwT+254r0YRw+IbC18QW44Myf6PP+agqf++R9a8Cvk9WGtN8y+5nVGsnufbUsUdzG8UiK8bgqysMgg9QRXxL+0x+zi/ge5n8UeGrcv4flbdc2sYybJieo/6Zk/8AfPTpivePCf7W/wAPvFCxpcahNoV03HlajEVXP++uVx7kivUrPU9J8WaY72l1Z6tYTKUYwyLNE6kcg4yCCO1cFGVfB1LuLS6p9S5KNRWPzG8EeNtS8Ba9DqemybXX5ZYWPyTJ3Vh6fy619qeBfHGneP8AQIdU05+G+WWFj88L91b/AB7jmvBf2k/2e5fhpqT67ocLyeF7qTlBkmykP8B/2D/CfwPOCfMvht8RdQ+HGvpfWhMts+EubUnCzJ/Qjse30JFfNcX8K4fiPCfWcOkqsVo9rrs/M6MLipUZ8k/h/rU+yfHXg6z8d+GbvSLwYWVcxS4yYpB91x9D+YyO9fDXiDQrzwxrV3pd/GYru1kMbr29iPUEYIPoa+8PDPiWw8XaJbarpswmtZ1yD3U91YdiDwRXkn7S3w1Gt6MPEthFm+sExcqo5kh/vfVev0J9BX5ZwNndXJ8ZLKsddQbtZ6We2vqd2LoqtT9rDdfii7+zp8TT4r0E6Hfy7tU05AEZjzND0B+q8A/h6muo+MngBfiB4MuLaJAdRtsz2jd94HK/RhkfXB7V8e+EPFF34M8R2Wr2TYmtn3FCcB16Mp9iMivurw34gtPFWhWWq2L+Za3UYkX1Hqp9wcg+4rXizKqvDmbU80watTlLm02XVr0YYassVRdKe6/I+BLW5uNKvoriB3t7u3kDo6/KyOpyCPQgiv0v+DHxHh+KXw/03WwVW6ZPJvI1/wCWc68OMdgeGHswr4j/AGjfAX/CK+MTqltHt0/VcyjaOEm/jX8chvxPpXS/sg/FD/hD/Hh8P3s23TNdKxLuPEdyP9Wf+BZK+5K+lfu2HxlLO8upYylu1f07o8fldGq6cj7lv7q20axuL25lWC1t42lllc4CIoySfYAV+Zvxb+IFx8TPHuqa9MWEEr+XaxN/yygXhF/Lk+5NfVH7Z/xQPh/wxbeEbGbbe6sPNutp5S2U9P8AgbDH0Vh3r5D8C+E7jxv4q0/R7fI+0SfvJAP9XGOWb8Bn8cV04eVPAYapjKrskm79ktWyKjc5KnE95/Ze+Hos7CbxVeR/vrkGGzDD7sYPzP8AiRgewPrXq3xI8c23w+8KXWqzbXmA8u3hJ/1sp+6Pp1J9ga3tN0+30fTraytYxDa20axRoOiqowBXx/8AHj4kHx54saC0l3aRp5aK32niRv4pPxIwPYD1Nfzvl+GrcZ59LEVU/ZRd35JbL1Z7lSSwtBRjv+vc8+1XVLrXNTub+8lae7uZDJJI3UsTX1t8Afhj/wAIP4b/ALQvotus6ioeQMOYY+qx+x7n3wO1eP8A7Onw2HizxGdavot2l6a4Kqw+WWbqq+4X7x/4D619ZySJDGzuwRFGWZjgAete7x9nijyZJl7tGNua34L/ADRhhKP/AC/n8v8AMhv7630yynu7uZLe2hQySSyHCqo6k18efGb4v3PxG1Q2tozwaDbv+5hPBlP/AD0cevoOw981q/HX4zP42vX0bSZSmhW7/M6nH2px/Ef9kdh+PpjmPhH8J9W+LniqLSrBTDax4e8vWXKW8eep9WPQL3PsCR73BPB1PLqSzHHx99q8U+i7vzZni8W6j9nT2/Mv/BP4L6p8YfEgtoA1rpFuQ17fleI1/ur6uew/E8V+hfhLwnpfgbQLTRtGtUtbC2XaqL1Y92Y92J5JNUvB3hHRvhr4dt9J0uKOy021XLO7AF2/ikdu5Pc/yAArmvFf7SXw98Ib0uPEMF9cr/y76cDcMT6ZX5QfqRX6LisRVxk7U4vlWy/VnDCKgtT1INUE08dtE0krqkajJdjgAepNfIPjT9uS8nV4fC2gJbKeFu9Tbe/1EanAP1Y14F42+LnjD4gs39va9dXkBOfsqt5cA/7ZrhfxxmtqOVV6ms/dX3sUq0VsfbPj/wDan8B+ChJBDfnX79ePs+mYkUH3k+6PwJI9K+Z/iP8Atb+NPG3mW2mSr4b01sjy7Fj57D/al6/98ha8Nor6DD5ZRo6tcz8znlVlIfNNJcSvLK7SyOSzO5yWJ6kmmUUV7SjYxCiiigAorqPAnw18R/ErVBY+H9MlvXBHmTY2xQj1dzwP5nsDX098JP2bNB8EeL2sPGVvFrertbLe6fkk2cgBxKoQgbnRiv3uCrqcDBx5mIx1Kgnd3fZbnTGDlseE/Cv9nrxV8UJI7i3tv7M0Un5tTvFKoR/sL1c/Tj1Ir2K58Q/Cz9lyJ4tPj/4SjxjGMNLlWljbnILcrCOCMAF+RnPWuV+OHxo+JfirxTrHg/w/oeoaPZ6dI0EsOnQvJO6DG1mdR8qMuCAuAQ3VhXzCbSZdSFtcxyRT+YEkSUEOpzggg9DX5zmOe16rcKastv67n6nkfClKtBYjFVE1ZPlTu7b6tbJn3dpF1d/tXfAfUn1XSv7L1iGd5NPn2MsLOuShRm6qQTG3J5yfQD4tu7Sawu5ra4jaG4hdo5I3GGVgcEEeoIr6x/aU8Wah8KPBPhLwf4VupNKsp7RvPkt/kkaNAiqNw5GcsWI5P55+SWJYkk5J5JNfZZJTqxop1JXv/TPznMpUXiJ+yXLFt2XZdD6I/Y08VraeMdV8L3RVrXWrUlI35DSxgnGPdC+foK5j4dsfgn+05Not0GSwlunsGD4bfFKQYWJ7DJiY+2a848FeJp/B3i3R9cts+bYXUc+0HG4A8r9CMj8a9r/bV8MxrrPhrxvpTb7bU7dQ88a8FlAeJyfVkbA9krweIcO6U41oLVf0/wBD6vhiuqk54OT0qRa+aV0z3n4l/s3+CPiRa3M72DaLqm0Sf2haKE3k55YfdfnrkbunIr4A8S+HYNL8U3ekaTejXkim8qGe1jbbMemFHc544yD2JGCfa/HX7RHiz4yWOmeDfDdtMst5bxRXf2cESXEhQeYox92MHdn1AOTjivTPBHwy8L/syeG4fEXicDWvGl6PKsrKEb3DNx5UI9TnDSY6HA64b5CeHjjpqFOHrI+1wGYYnhmlKWLqOUpfDC92vNvdLyPillKMVYFWHUGtLQfEmqeF9QjvdJv7jTrpPuy20pRsdxx1HtX3V8V/hH4K8a/DyXxb4m0k+B9W+zmeZw6ebE3OA4HyyEkjggOcgfKeK+PPhX8I9a+LniX+zNFixbxENdXjgiOBCeCx9Tg4XqcH0OPMq4Grhqypwd29rH22A4iwOa4KdXEw5Yx+Lm217Pr6Hp3hH46fGL4t+INF0DQ78fa4ZFlkmgiWNSqnmSdsEBOcEAAHIGCSBXqv7YZ8Lnw1pEer3EUvxBijj2tYJgFP+WnmAklY87ioJLZ6ZG6meJPF/hf9lPwtL4Y8JrFqHjC4UNdXjgMY3xw8pHcZ+WPoAcnr83ylrGr3uvancahqF1LeXty5klnmbczse5NfpOS5dXjarUk7/wBfgfg2e5hhsXW5cNTjGEb2skm79X+hSooqzp2nXWr39vZWVvJdXdw4jihiUszsTgAAd6+5b9nqz4wseHfD2oeK9bs9J0q2e8v7uQRxQoOST/IDqSeAATX3FoGg+Gv2TfhhPqOoul1rE4HnyJxJdz4+WGPPIQc/hlj6VV+EXws0P9nHwRd+K/FdxCmsNDm4mOGFup6QRf3mJwDjqeBwOflX4yfFzUvi/wCK5NSvC0FhDmOxsg2Vgjz+rHgk9/oAB4M5SzKpyQ/hx3fdnQv3Su9zE+IHj3VviR4nu9d1ibzLmc4SNfuQoPuxoOyj/Enkmuboor3acVBKMVZIybvqwr0P4KfCO/8Ai74xi02HfBpkGJb+8A4ijz0H+02CAPqegNcp4S8J6l428R2OiaRbm4v7uQIijoPVmPZQMknsBX6P/Cf4Yab8JfCNrounr5sx/eXV3tw1xKRyx9uwHYAe5rysxxqow5I/E9vLzNKcOd67HS+GtBsvCui2Wk6fbpa2NpGIoYUGAqj+Z7k9ySa2qKK+Ibbd2dwUUUUAFFFFABRRRQAUUUUAFFFFABRRRQAUUUUAFFFFABRRRQAUUUUAN64rjfiN8PNK+J3hi60PVod0Mo3RTAfPBIPuyIexH6jIPBrsgeKOtEZOElKLs0Jq+jPy1+JHw81b4X+KbrQ9WixJGd0M6j5J4z911Pof0II7VytfpV8bPg/pvxh8LNYXG231SDMlje45if0PqjYAI+h6gV+dfinwvqfgzXrzR9XtXs7+1cpJG/6EHuCOQR1Br7jAY6NeHLL4lv8A5nDUhyPyMmt/wV431f4feJLXW9FuTb3kB5B5SVe6OO6nuPx4IBrAor1JQVROMlozHY+90bwl+118NSrBbPWLYcrw01hOR1/2o2x9GA7MOPirx54D1f4ceJbrRNatzBdwnKsOUlTs6Hup/wAQcEEVL8PfiFrPw08T2+t6LP5c8fyyRNkxzx90cdwf04I5FfaDJ4M/a3+HmRiz1i1HXg3FhMR+G+NsfRgOzDjwPfy2p3pv8Dp0qrzPgiiun+IXw81r4ZeJJ9G1u2MM6fNHKvMc6dnQ9wfzHQ4NcxXvQmqqUou6Zk1bRnunwC/aLl+HB/sLxCsmp+F5ScR43vasecoD1Unqv4jnIPsHxc+Is3xN/ZU1fXdPiNktxKUkgVtzJEtztAJHcrsJ+p7V8V175+zR8VtK0SLUvA/ip0HhvWshZZuI4ZGXawY9lcYGexAPGSR85m+WRnTnOkveaPUy3G/VsTTqTV1GSdvRo+Y6+y/2JPhKbSzuPHGoQjfOGgsd2PljBIeT6kjaPYH1rzD4z/speIvAt9LfeH7ebX9AkO5Gt13zwDrh0XqOvzKMYHOKsaFrXxk8f+F7HwPpOlXmn6XHGLSaWO3NuxjUY2vK2AAFG3AxuHB3EnP5XhqDwta9WLbWyS3Z+9ZzmsM3y5QwtSMYyfvNu1l2tuO/aZ+G/iPwp4+1DW9Vc32n6vcNLb6gi4T2iYfwsqgADuBkd8eM19rfEXxLY/CD4JR+E/Geox+M/EV1beXHazgDbxhWJGGCIRw5O9iOMfw/FNfsWVYiVWhH2keWx/PGKpQp1JRhK6T3V9fPXXUKv6HoWo+JNTg03SrKbUL6dtscECFmY/h29+gr0X4Sfs++IfinKl0kZ0rQQ2JNTuUO1vURr/Gf0Hc16/4k+Lfw9/Zm0mbQPA1pFrfiggx3N47B9jj/AJ7SDGcH/lmmAMHO09csxzijhYuzuztwGV18fUUKUHJv8PNvZL1KXhX4DeFfg3pK+KPijeW086YaLSi26IP2UgczP/sj5RznI5Hmfxn/AGq9a+IIfSNBRtA8OBTH5MXyzTJ0w5XhVx/AvHJBLcVa8H/Cj4gftM66PEXiK6ng0hmIF9cKQCoP3IYuBjOeRhc7uSeDw37QHhfS/A3xDm8O6RCY7XS4IoWld97zyMgdnc/3vmA4AHHAFfmeZZhiK8Pay92L0Xn/AMA/YOGsly+ljVRqtTqRTbtrFWt97ued2du99ewQKGeSaRUAHJJJxX6IfEbXPh14a0vw14G8bWYewubJVimkjLRweWBGhJHzITyAy9Oc4BNfE3wJ8PzeJ/i94WsYFDt9uSdgehSM72/RTXqf7Ymtf2n8YprQNkabZQW2B0BIMp/9GVvw7hPrUpKa0f8AX6nPx9iPY4ilTpaSim9Hrq0kfYPhrTPDXhf4c6Xo1pqSXWgSILO2unmWRZBISFXeODknaPqBXlXw0+FE/wCzr4a+JuqyT+dbGJp7CTI3GOOJ2XPo259p91z0r47svF+tadoN5otvqVxHpN2yPNZ78xllYMrAH7rZUcjB4x0r63+CXxOHx78Ey+BvEYlm1CERfa5wSPtVmjgksw5DEhY25BO/I5zj6nEZX9Wcaj1UX9yPyynj63JOjzaTs35tPf7z4wY7mJ9aSvqzxX+yJofiCS8m8A+KIGmt5Whl068lEqxyKSChkTlCCMYZSfevBPG3wl8W/DuZl17RLm0hBwLpV8yBvTEi5X8M59q+pw2Pw9VWjLXsebUpTi/eVjjqKKK9Q5AooopgFXtI13UtAuhc6ZqF1p1wOktrM0Tj8VINUaKzdOM1aQHqlh+0l48g02XTdQ1SLXtMnjMUtpq0CzLIp4IZuHP/AH1Xl9xIks7ukYhRiSI1JIX2GecfWo6Kxhh4Ur8qtfsU23uei/Bv4r3Hw31vZOXm0S6YC5gHOw9PMUeo7+o49MfUEPxX8E6pE0f/AAkWmmORSrLPKEBB6ghsV8NUV+b55wJg81xKxcZOFTq421ts2u530cdUpR5LXR1/xR8MWHhjxbcxaTeW9/pM/wC+tZbeVZFVSfuEgnlTx9MHvXpf7MHxC/s7U5vC97Li3uyZbQseFlA+Zf8AgQGfqPevBadHI0Tq6MUdTkMpwQfWvbzHh2GY5X9Qqy5nypczWt1s/U56dd063tYK3kfcnxW8FJ498E3+nBQ12q+dase0qj5fz5X6Ma+H45J9Pu1dC8FxA+QRlWRgf0IIrWtfHXiSxx9n1/U4Mdo7uQD+dZF1cy3tzLcTyNLPK5eSRzksxOST7k15nCfDuIyGlPD1pqdOTvGyaafXfozbFV4YhqUVZm7498dap8RPE9xruryK95MqIQgwqqqhQAOw4z9Sa+gf2XvAw0vQLjxJcx4ub8mK3LDlYVPJ/wCBMPyUetfLlbi+OfEcdpFapruox2sSCOOBLp1RVAwAFBwBXpcS5PXzTB/VMNJQjJq7ab0XRJdzPDVo0anPNXPqP9of4h/8Ih4QbTrSXbqeqBol2nmOL+NvbrtH1z2r5K0zT5NV1G2s43SN55BGHlYKi5PViegHUmmXd9cahL5t1cS3MmMb5XLHH1NQVzcOcLU8iwbo05XnJtuVt3007IuviHVqczWnY+0vCviXwL8PPDVlo8HiPS9lumHZLlGaRzyzEKTyTXlPx4+OUOu2x8P+HLrzLGRc3d5HkeaP+ea+3qe/TpnPgdFePguAcJRx/wBfryc53b1ta7d7teXQ1qY2cqfs4qyCvR/DHx48U+CPDy6N4ae00K3JLyz29srzzsf4nd93OOOAMY4xXnFFfp88PCa5ZK6PPTa2N7xB458R+LpN2t65f6pzkLdXDOq/RScD8KwaKKuNCEFaKsVuFFFFbmQUUUUAFFFbngvStL1rxZpOn6xfvpum3NwsU90ihjEpOM8nAGcZPYc4OMVEpezi5MNyhpGjX/iDUYbDTbOe/vZm2xwW8Zd2PsBX0Z4N/ZZsPC2k/wDCSfFDVoNKsYQHbTknC/8AAZJPU9NqZJ7HPFdv8S/Fegfsk+H7Gx8K+GTPqupIwS/uOQ5XGfMk+8xyVOxdo54Ir49+IfxF8UfEPVvtviS/nuHGTFbsNkUIOOEQcDoOep75r85zXP507xpLU/Q8h4ZlmkoynJQi+u7dt7I+g/Gf7WMWnQw+E/hNoyWEG8QwXKW/zSOTgeVDjktx8z5Jz90HmvZrSbxBafBDTNZ8b3NppHivQ2+1W93c3CkSOuQqSEd5UJjZQSTuz14H58aPrF74e1O11Gxme1vLdxJDMhwyN619h+DPir4S/ae8PJ4T8aomj6/FzazxttDuRjfCT/Ee8bZzxjP8PzeBx6r1r15NN/d/w59ZxPw1/Z2HgsFTThHWUtW7+fl6F66/bCsb7xjotj4e0JEsby8gS/vL8YchmVX2Kp6gfxMT06V5J+2XosOh/GeO8hh8v7XbRTuVGAzKzIfxwi1zvxW+DniH4Pa4iX0ZnsHkzaapAp8qXHIH+y/+yfwyOa9T/bfgXV/D/gLxJDHmO6gkDSD/AG0jdB/6FXvZxh6EKEKlLb/go+U4XrzjjlCb+JOP4Fv9sQrrXhn4e69B80M8EqlvZ0idf/Zq+Xa+o/iYV8Tfse+CdUjXJsZoEY+iokkJH/fQWvlyvrslq+0w8X/Xc+PzGl7LEzg/sya+52CvqfSEHxk/ZE1DTGxNq/hvKxZyWxEN6EAesRaMfSvlivpH9ijVZR4s8S6Iw3Wl7p3nupGRujkVRn8JWpZzQVehLm6Dy7Eyw+JpzhvFp/c7kH7C+paRDrWv2slvbprjRK1vcyKTI0Q4ZM54AYocLgnPOdox67ovwKHimPWL74oalDeeKdbc29k8MwAslXLotuD/ABfKWwM/Kpz1bPxJ4la88CfEXWYtHvZ7KbT9QngguLeQpIoV2Xgg56V7D8HPhz46+P3iWw8Q+INc1KHR9OmEqahLMyuWUglYP7pyBlhwOvJ4P5lg8ZOkvYQheV912v3P1jiDJlW/4UqlVRjKKet2722S63PdbSJPGFpe/CD4pKsurrGX0rWGGPt0YB2TRsekq9xnkBgc/Nni/iJ8XPD/AMB/DJ8AfDdI11KIFL3U0w3lSEYdi38cxxyei4AHQBcX9qD43aL4lNh4a8Pot/LpEwf+3Sx8xZFGCIXGCc4GW6EgY6A182EliSTknvX6DgsrjVkq9aNm1sfk88XUjT9lGb5L3tfS+17dyS5uZry4luLiV555WLySSMWZ2JySSepJ71FRVnTtOutXv7eysreS6u7hxHFDEpZ3YnAAA6mvqfcoxPKGWlpPf3UNtbQvcXEziOOKNSzOxOAAB1JNfbPwR+DekfAnwtN4z8YyQxaysJkkeUgrYoR9xPWQ5wSPXaO+53wX+CeifAnw3N4y8ZT2661HF5jySENHYqR9xP70hzgkeu1e5b54+O/x21D4u6yIIBJZ+G7VybWzJ5kPTzZMdWI6DooOB3J8CpUnj5ulSdoLd9/JHSkoLmluVvjp8cdS+MGv7vns9AtWIsrEn8PMfHBcj8hwO5Pl1FFe7RpwowUIKyRzttu7CrGn6fc6rfW9lZwPc3dw4iihiXczsTgADuSahRGkdVVSzMcAAZJNfb37Lf7PY8EWcfinxDbj/hIblP8ARraQc2UZHcdpGHX0HHc1yYzFQwtPme/Rdy4Qc3Y6v9nX4EW/wk0D7XfJHP4lvkH2qYciBevkofQdz3PsBXtHGTSt2pR6V8FVqzrTc5vVnekoqyFooorMoKKKKACiiigAooooAKKKKACiiigAooooAKKKKACiiigAooooAKKKKACiiigBp7V5D8e/gRp/xi0LzIfLtPENoh+yXhGA46+VJ6qT36qTkdwfX+MUgHvWlKrOlNTg7NCaUlZn5N6/oOoeF9Yu9K1S1ksr+1cxywSDBUj+Y7gjgg5FZ9foV+0F8AbL4t6T9tsRHZ+JrVcQXJGFnUf8spD6eh7H2Jr4E1zQ7/w1q11pmqWsllf2zmOWCUYZSP8APXoRX3OCxsMVDtJbo4JwcGUK6HwJ471n4c+I7fWtDujbXcRwynlJU7o691Pp+IwQDXPUV3SgqicZK6YbH3vpuq+Df2uPh69pdILTWbZcvECDcWMpGN6H+JD+R6HBHHx98UvhPr3wl15tO1iDdA5Jtr6IHyrhPVT2PTKnkfTBOB4V8V6r4K1y21fRb2Sxv7dspLGeo7qR0IPcHg19q/Dr4qeEf2mvCsvhjxNZww6vszLZM2N7Af663bqCOuOo5zkcnw3GplsuaHvU3uuqLuquj3PhOivVvjd8AdZ+D+pGXD6hoEz4ttRVenokgH3W/Q9u4HlNezSqwrRU4u6Zi007M9R+Hv7RXjX4c2sdlY36ahpsfCWOooZY0HopyGUewIHtXWax+2b451Kza3srbStIdhg3FtAzSD6b2ZR+VeBVLbTC3uYpWiSdUcMYpM7XAPQ4IOD7EVhPA4eUufkTZuqskrXPqb4T/DnQj4E1n4i/FmQ3sWqIBFJqDO0ixEgeaCPm3scBcchRxw1JFon7PHgCX+3J9WPiDq8GnvcfaVyBkL5aKM+n7w455rdsfHfgT9qHwdbeENcLeGNbiKtbQJLsj8xVKqYiflYYJGxhnBIHrXzT8Xf2fPFHwmuXkuoP7Q0csfK1GBSUxngSDqjcjg8dcE4r87zHFYzCVJcsbRfrp93Q+84fy3Lsyap4mo4yvtorrybvqd78Sv2mfE3xZuU8KeCrCbSdLuD5MUNqP9ImXoFJXhFI/hX3BJFedXvgzW/gr4t0278XeGVvrcMswguSWhm6EgOh2llzyDuGeoIPPsv7DD6Kb7xHCzQR+I3jT7I1wucxYOdvfG7aWGf7tena7431jw5EdB+N+gWOoaBfymGHWrJVkgJOSA0f3hgZwwAYYBwTzXk0cNUxtP2rneXRf8DqfUY3NKGR4iWBoUrU0tXe0pXS1TOv+Enxw8J/ErTYjpN0dOvraHfLpUu1HUYx0x8yDsVOORkDgV+f3xO14eJ/iF4i1ZGMkV1fzPGW/ubztH5Yr234ufs3f8IjYyeN/h7rK3egxKbvEdyA8CjndFKCA4HPGQw4HzGvmp2LsWY5YnJNeVmVaooxo1I2a/E+r4PwGF9rUxuFm5RkkrPddWn+B7/+xRoa6j8ZUvnU4021lmU9tzYj/k7VyHxh13/hJPip4q1ANvSXUZljb1RWKp/46or2b9iqL/hG/BvxA8VzRgR20I8tz/0yjeRx+qV81SyNNK8jkszEsSepJr7/AIVo8tNzfX+v0Py3jXFfWM0mltFKP4X/ADbGV9Jfsm/EXwT4JttYtNcv30rWdTkWNLuWP9ysQHygPztO5mJLADhea+ba6T4deDp/H3jfRvD9vkNfXCxu6jlI+rt+Chj+FfZY2lCtRkpuy/yPgoScZJo7L44/DDW/gB4ptdZ0DxDfy2WpPI8OoRylJlbqUd1OGyCCG43c8cVteA/21PEmjBbTxTZw+JrBhsclRFMV6c4GxhjPBXJ7mtD9tPxbBdeINC8D6QP9F0iBN0MRP+sZQsSY/wBlMEf79fMDKUYqRgg4Ir8QxOIlh8RJUpNJM/pDJcow+b5ZB4ymnNre1na+jutdUfW/xv8AA/hPxX8IdN+Jfg3SV0sTTD7VFGnljy2Zk+aMEqrCQAfL1z34r5pjjaWRURS7sQFVRkk+gr6X/ZI1CPx78NvGfw7vZV2NC0lvvOSqyLgkD0R1Vvq9ch+zL8NZvE/xjhS/tyttoLtd3aOOkkbYRD778HHopr9MynMlLCOpUd3H+vzPwvOcseX4yph1snp6PVfgeN3dnPYXElvdQSW88Z2vFKhVlPoQeRUNfX/jL49/Czxr4w1Pw14z0ILaWdw9rFqxj35C8Fg8eJEG4HGMg8E46Vz+tfspaH4vsm1P4a+LLXUbduRa3UiyKD12iVOh/wBllz6mu7DZ7Rqvlm7M46uV4mhGM5QajJXTtpr57HzBRXV+Nvhb4q+HtwYvEGiXVgudqzld0L/7si5U/TOa5SvdhVhVXNB3R5DVtwoooroJCiiigAooooAKKKKACiiigAooooAKKKKACiiigAopQCTgck17x8N/2VtS13TRrni++Xwtoap5uJsLO0fUsd2BGMd259sc1yVsVSw8eaq7I3hCU3yxV2eDUV9S3vij9nn4XkW1tpzeLL6MlZJWjN2MjuS5WI/8AFUl/al+FRk+zP8ADS0+xngt/Z9qf/Hcf1r5qrxFRhLlTv8A18z6Ghw5j68OeFOVvNW/M+Z6K+qbLSfgV8bz9m0lpPCGuyg7IkHklj2+Qkxt9FIJryH4r/AjxF8J5fNu0Go6M7bYtTtlPlk9g46o3seD2Jr0sHmuHxS92Wp5WKwGIwc+StBxfmrHmlFFFe78Z5h9U+B/2oPDFv8ADTSrfxhp0mueItHkCWsXkh9+xcRTb24VgCVJ5bgnvWvpPjz4eftSQ/2B4n0uPw/rwZ/sEgm7twPKlwPm6ZRhhiBweg+P6cjsjBlJVgcgg4INfO18moVYz01l/Wx6lDH4jDVIypycXHZp7HUfGL4FeI/g9qjJqEX2nS5ZCttqkSny5R1AYfwPjqp9Dgkc15vHI0Tq6MUdTkMpwQa+sPhX+0laaxox8G/EyJdX0a4QQpqMy+YyDsJh1YA4IcfMCAeeo5T46fssXXg62k8S+E3/ALa8LSp9oxE3mSWyEZ3Aj78eOdw5A69Nx/L8yyitgZuUVdH7xw9xhRx8Y4TMGlLZPZS9ez/M6L4OftRWutaWngr4l26aro9wghTULld59hL3PtIPmBAJ/vDv/wBrPwpa/wDCgNJ/seb7VpmkSWxgl3iTNvsaNfmHUYZOe+BXwx0NdtpHxa13T/AepeD7ic3OhXqgRwOctE4YOGQ9gWXlehyehOa4qePm6UqNZ3TWnqd+L4UhHF08dgbK0k3Ho1fVr5dD6I8BXH/CV/sT6/pwXMmlSufpsmScn8nNfMFfS/7H7N4j+F3xF8NEbt8DlB7zQun/ALTFfNJGCRX6dw3V9ph0u3/DfofiHE1D6vmVWPeV/v1/USvr79keHQT4E19tBeF/HTRuJVvSQqrz5W3bz5Wcbsc56/w18g1teDvF+qeA/EVnrejXJtr62bcrDlWHdWHdSOCK+gx+HeKouEXZnztKfs5qVr2PXPhV+y7rXi3xJqPiD4hBtJ0e0uZZLwTyBXuXViX+cHCxZyS4PI+6edy3fjp+0VFqtk3g7wMo0zwtbr9nkuIV8o3KjjYgGNsXt1bvgcHB+M/7Set/Fi0t9MgiOjaKqI09pFIWNxLgEl24yoPRfxOTjHjVeFleSwofvKivL+tz2MyznE5jb2jtGOiS2Xov1Ciium8AfDzXPiX4hh0fQrRri4fmSRuI4U7u7dgPzPQZPFfTyqKknKTskfPpX0RleHvDupeK9YttK0mzlvr+5bZFBEMkn+gHUk8Acmvtn4WfCDw3+zh4XuPFfiu7t31lYv3t0RlbfI/1UI6sx6Z6noMDObWh+HvBP7Jngt9R1CdbnWLhNr3O0faLt+vlxL/CgOPboWPSvkr4u/GTXfi9rhvNSk+z2ERP2TTomPlQL/7Mx7sevsMCvClOpmMuSHu0+r6s2sqWr3NP44fHTVvjFrfzb7HQLZz9k08N+HmSY6uR+AzgdyfLaKK9ylShRgoQVkjBtt3YUoGTgcmgDJwOTX15+zT+zQ1k9p4w8X2mJhiXT9LmXmPuJZAe/cKenU84AwxOKhhoc0vku44xc3ZFz9mD9nIaELXxj4rtc6i2HsNPlX/j3HaVwf4/Qfw9Tz936r/Cj0pK+DxGIniajqT/AOGPRjFRVkPooorAoKKKKACiiigAooooAKKKKACiiigAooooAKKKKACiiigAooooAKKKKACiiigAooooAKKKKAGk9K8d+PPwA034v6T9ogEdh4kt1xbXuOHH/POTHVfQ9V6juD7Hxikx71pSqzozU4OzQmlJWZ+T/ibwzqfg/W7rSNXtJLHULZ9kkMg5HoQe4I5BHBFZdfo/8afgVo3xe0fFyBZazApFpqKLlk77HH8SZ7duoxzn4E8e+Adb+G3iGbR9dtGtrlOUccxzJ2dG7qf/AKxwQRX22Cx8MRG20uq/yOGdNw9Dm6safqFzpN9BeWVxJa3cDiSKaFirow6EEdDVeivT5efRmJ9n/Bv9pnR/iRpq+EvH8dsl9cJ5AuZ0H2a9B42uDwjn8iemDgVwXx6/ZTuvCX2jXfCMct/oozJNYDLzWo7le7oPzHfPJr5tr6O+Av7VN74N+zaF4tkl1HQxiOG9OXntB2B7ug9OoHTPArwqmFqYWTq4fbrHv6HQpqatL7z5y6Ulfa/xY/Zp0D4sae3irwHd2tvqF0vnbIWBtLw9zx9xz69M9QDk18d+I/DWqeEdXn0vWLGbT7+A4eGZcEe49QexHB7V34bF08StNGt11RnKDjuZoJUgg4I6EV738K/2pNQ0C2XQvGMDeJNAkTyWeYB7iJCMEfNxIuP4W598cV4HRW1fC08RHkmro0p1JU3eLPtHwn+z/wDDrxR4usfiB4U1VY9EgZriewhkKxpKACM5w0YByWQ8emBxWno9xY/F3xfqfj7xJ5a+APD8c1tpMN4mYZ8Aia5ZT1HGBx6DqvPxXpfiDU9Eju49Pv7izjvIjBcJBIVWaM9VYDqPY19VeA/ir4E+MXw3h+G3iKP/AIRVjDHbxCGYxwSFSCpVz0bcAdr5BOOWNfJVsslgoynRjdv8P68j1njZYypCOJk3FWV92lfX1HftA6z4Q8Ffs8NovhK6gksdYus2wt7gPkGXzJCpzkqu0IfTIB5r4jr2b4yfs1+J/hQ0lygfW/Dynct9bqf3ef8AnonOztzyvI5zxXjSqWYAdScV+aY91q1f95GzP6L4VpYTBZfJ4erzptu+3bRro0kfX3guEeCf2J9YvlbbPrcrqAeM+ZMsJH/fCE18wV9V/tDWc/hP9nnwH4eNu6hZITcPGuUV0gO4EjjlnJHrtPpXypX6/wAP0vZYdf15H86Z1X9vjalTpKTfyu7BX0x+yPoFt4f03xP8RdTXy7HToHt4ZDzjC75mHuFCgeu4ivmuCCS6njhiRpJZGCIijJYk4AFfUP7Q95H8HfgF4b+Htoyrf6goN6yYJIUiSY+vMhUD2BFLPMYqFCS6sWT4SWNxUKcer18l1fyVzzj4GaDdfHH49XOuamjSWsUz6jcNk7QQ37mME9gxXg/woa4X4+eCB4B+LGv6WuBbtcG4t9q4URyfOoH0zt/4DX0V8GNnwC/Zw1HxnPCg1vWHVraOUEE5JSFSD1AG6T3Brn/2z9CtvEOi+FPiBpy7rTULdY5WJ6K6+ZEMevLg/QV+Y18HN4T2slq3e5+wZVnUaee/VoO1NLkS6XXX77nk/wCzL42Pgf4waHK0hS2vXNjOMgArJwpPsH2H8K9w+I/xA1v9nH4z65PpFlZ3Ok+IhHqMkFxHguTuD4cYIO/zD3HzdK+PYJnt5o5Y2KujBlI7EV9zeN/CMv7R3w5+HOu2YzdtcR295JEuPLif5Z2+iPGcfU125BiYLmo1Phf9fmjj4+y9wrU8XBb6P1Wq/A4r9qDQPD/in4TaF8RbfS10XVtSliLxAKDKjqx+cqBuPyghjzj8MfPvw7svG81/JdeDIdUa5gA82XTQ/wAoPQMV45weD1wa9w/bO8WW9/4i8P8AgLRlIttJhRXt4Scea6hYk29yqYI/66V33jDXx+yx8JPDOiaBFar4n1I+dcTMgddwAM0h/vZJVAT/AAj2pLCvGYyUKPupdu5hSzb+ycnpqvHnlNvljLZR8/LsdP8ABrx940u/hp4m1b4o2ix2emo4VLy08qedVTc4dCApByqrheTnrXxDqt9/aep3d55MVt9omeXyYECRx7iTtVRwAM4AFeueP/2oPFHxI8Fz+HdStbGCOeVGlubNWRpEU52kFiOWCnIx06V4zX6TlGCqYaLVV3kflGMxEMTWlUjFRT6LRL0Ciiu5+EXwm1f4u+J00rTh5FtGBJd3zrlLePPU+rHoF7+wBI9upUjTi5zdkjzkm3ZHKaPoeoeIr+Kw0uyuNQvZThILaMu7fgK9o8O/se+ONXgSS/On6FGwzsvJ90n/AHygYfmRXe+Nvi34O/Zh05vDHgjT4NS8R/duruTkocZzM4wWOekakAc/d6HwE+P/AInfG/xMtjb6pqOoXdyeLSzl8mFFHcqpCqB3Y/ia+BxvEnLU9lQV2fe5dwricTR+sV2oU7XvLt3t+p6/L+xJrZhzB4m0iWb+44kVfzAP8q4bxl+zB4+8GW0ly+mJq9pHy02lSedgeuzAfHvtrqdN/Y4+JcAW5h8TW1peD5h5d1OCD/vBapS+P/jD+zdrkCeJZJtX0d3Ck3MhnhmUZ4jlPzRtjJAOOxKkVjDPcVSfNVjaP9dhPh/D1W4YStGc+2qb9L6M4Dwj8FvG3jmy+2aL4eurq0GcTuViRsHB2s5AbB44zVLxl8MvE/gGKCXxBo0+mRTuUjeUqVdgMkAqTXpHxE/bS8T+INQt4fCYOg2MYVm3RpJLK5HzA5BUKCSABycZPXA7v9se/uZfA/w+jvpN93OJJpnIA3OI4txwOByxr1cBnTxtf2UFp3/r0PMzHIq+V0o1K6Scr2V9Va2/Q+UaKKK+0PlDtPhf8L9Y+LGvyaPo0ltBNFA1xJNdsyxogIHJVScksMDFe0WP7DurzkfbPFWmxN3EELyfz21b/Z7CfC34E+MvH86qtzcBo7UyDIYRjag+jSvtP+7XzH4d+JWu6B4x0/xAuo3FxeWlwJx58zMH5+ZTz0IJB9jX59mmdzw2I9nDY+6yThutm9CpWg+Xl0Wl7u17eRe8X+Fr7wV4o1LQtRTZeWMzQvxwwHRh7EYI9iKxq+nv2l/D9l8Q/BPh/wCJ+hr5iywxwX23BIRuEZscZVsxt77R2r5hr67L8THF0Iz7nx9ajOhUlTmrNOwUUV03w48Iv458daFoCkhb66SORl6rH1cj6KGP4V21JKlFyeyMNz3b4AfDLR/BPhCb4qeNEQWtspl0+CZcgAHAl2nqxbhB+PcEeWfET4veKv2hPGltoljPLBpd5crBaacrbUwSAHlI+8e5Jzt5xxXafto/EAPrlh4C0wLb6To8MbywRjA8wpiNfosZGP8AePtXFfshW8Vx8dtDMmMxpO6A928th/ImvxzH5jUxmL9le0b2/wCAfuGR5JDAZXUzStBSnytxv0SWj9Wey3Hwz+DXwD0mzh8Xo/iHxHKnmtCVaRsdMiIMEVcg43nJ559MvxH8E/h98aPCVzrPwwC2Or2fzTac7MgfPRHRiQhOPlZTtJyD6r5h+0Xfz6l8afFslwSXS78lQT0RFCr+gFZPwi+I138L/HWna5bs5gRxHdwqf9dAxG9frjke4FfXvIqVTCJxj7zVz85p8QY6liPa+0k3fZt29LbWPNb21udIv57WeKW1u7WVopY3Uo8bqcEEHkEEV9L/ALP37SySKvgz4gSJqeiXw+zw3d5hliBBAjlJHKkkAOT8vGeOVg/bU+H1vp3iXTfGWmBXsNciCzvGCVMqqCj56fOmP++Ce9fMwJUgg4I5Br805quX4lpPb8UfvscNheKsqjUcfea+al1s/X8D3X9oH4PP8KPFQFpvn0DUA0tjM3JUD70TH1XI57gg9c15TX1Zo2pN8d/2U71bwtca34bBl8+Q7ncwru3ep3RErz1YZr5Tr9myjG/WqEX1P5rzHBTwOJnRnvFtf16hRRRX0B5IV678F/2hdZ+Fc6WNwH1Xw07fvbB2+aLJ5aIn7p746H2PNeRUVx1aEK8XCoro2i3B3R9Q/E39nnw98ZdEPjX4W3MCzSAtcaWpEaSP1ICn/VSex+U8EY6t8kalp13pd7NZ3lrLbXcLmOWCdCjowOCCDyDXoHw8+JWvfDHXU1TQrwwScCaB+Yp1/uuvcfqOxFfSVzpPgT9rzQzJbFPDnjm2TJTguQB36ebH7/eXjoOG/Mc1yCVO9SlsfrPDfGk8FbD4tuVPZPdr/NHB/sGatJD4+1zS1b91c2ImKnuyOoH6Oa8W8X6V/YXizWtNxt+x3s1vj02OV/pX1L8PPhX4Y/ZW2+KPFvidJNckheNLO2PDBgMqkf3pOQPmO0DvjrXzP8RfEdr4v8da5rdlbyWtrqF3JcpFKQWXccnOOM5yfxr3uGqFahFqcbJny3FOPw+Px8q9B3i0le1tUrHN0UUV94fEhRT4onmkWONGkkchVVRkknoAK+nvgj+yHc6v5Gs+OFexseJI9IB2zSjr+9P8A/2R83rt78OIxVPDRvJ/8E0jFydkeZ/Bf9n/AF74u36zIraboET4n1KVeD6rGP42/Qdz0B+nfE/jzwL+yt4TXRtGtEn1iRN62SMDNM2P9bO/Yf8A6lGOnL/GX9qHSfAWnnwt8PUtXuoE8g3tuq/ZrQDjbEBw7D1+6PfkD4+1LUrvWL6e9vrmW7u53Mks8zlndj1JJ615UaNbMGp1vdh0Xf1NW1T0jubfj7x/rfxJ8Qzaxrl21zcvwiDiOFOyIvZR/wDXOSSa5uiivcjTUEoxVkjBu+rCnIjSOqqpZmOAAMkmptP0+51W9gs7K3kurudxHFDCpZ3Y9AAOpr7Y/Z9/ZgtvAv2fxD4qiju/EHDwWhw0VkexPZpPfoO2TzXHisZTw0Lvfou5cIOb0Mf9nH9mJdC+y+KvGFru1HiSy0yUZFv3Ekg/v+i/w9Tz936s7dKOoFHbrXwuIxFTET55v/gHdGKirIdRRRWJQUUUUAFFFFABRRRQAUUUUAFFFFABRRRQAUUUUAFFFFABRRRQAUUUUAFFFFABRRRQAUUUUAFFFFABRRRQA0DJ9q4f4mfC/QviloL6Vq9vuxloLmPAlgf+8h/mOh713APFGSacJyhJSi7NCavoz8y/i58GNf8AhBrRttShNxp0rH7LqUSnyph6f7LY6qfwyOa8/r9WPEvhnS/FGjz6Xq1jFf2M67XhmXIPuPQjsRyO1fEfx1/Ze1P4cG41rQhLqvhzl3GN01mP9sD7y/7Q6d8dT9fgczjUtCrpL8H/AME4qlJx1Wx4HRRRX0W5gegfCn41eJPhJqfm6Vcefp0jA3GmzkmGX3x/C3+0OfXI4r62sdU+HP7WHhn7NcoINYgjz5TEJeWh7lG/jTP1B4yAa+Cat6Tqt7oeowX+nXU1lewNvingco6H1BFeTicDGo/aQfLNdV+ppGbjo9UelfF39nnxP8KZpLiWE6noO793qdsh2qOwkXqh+vHoTXlVfXPwg/bAt7+KPQ/iDEmJB5Q1aOPMbg8YmjA4z/eUY9QOTV74qfsm6P4zsz4h+HtzbW7zr5y2SSBrScHnMTDOwn05X/drlp42dB+yxKs+kujNHBS1gfHFFaviPwzq3hHVZdO1nT59NvovvQ3CFTj1HYj0I4NZVe5GUa0boy2PbPhL+09rfgWKLStcVvEXhzGzyJmzNAvT92x6jH8LcdgVrtvF/wCzv4L+NWiP4m+Ft/Fa6hj9/pZOyPf12lOsTdcYG04GMDmvl2tjwr4u1jwVrEWqaHqE2nX0XSWFsZHow6MD6HINfPY/JqOKi+VWkexgc2xGXyUqU2u66Pya6n2Nc6/qXwd/ZySH4gPa61rc8JtLbTbmJWBJGEjftIEUAs2O2Mngn5v+BHwk/wCFxeMJ9PuJ5bPTra2e4uLiADKnogGeOWIOPRW6Vk/FP4ua78XNRsrvWniX7JAIYoLcFYwf4nwSfmY9foB2r6I/ZUttGX4XazY6X4htbPxfqxkBGQZrcAFIiEJBbbln44+bmuaNCeW4R8t3P7zCpV+uV5TnZczvorJXfbsQ+A/2TpPAnxH0/XNS1qy1Pw/pxN1GQCkjSLym5TlQAfmzuP3fevHPiJrD/tFftF21hZM8lg90mn27RjO23RiZJAPT7789j26Uvjj4N/F/4d6XcWgudT1Hw84Ik/s26kkhZSCW3xDBA9crj3rhfgp4yg+G/wAT9E1zUFYWtvIyz4B3RrJGyF8YJO3dnGOcYr4DG46riqkI1ouKTV7n65k2T0sLh6uJoVIzqcrUeXo7dV3ex7l+2H4ptrbVND8DaUFh07RbZZZYY+FV2UCNcf7MYGP9+tj4f/8AF2/2T/EPhlv32p6Gz/Z1A3P8p86LHuSHjHsKs/Fv4KaB8VNL1X4m+FfFEMlvLC13cx3JLwnYgJAYDchCgfIyk59OlcR+x94s/sX4l3GizPi11u2aDBOB5qZdD+Qcf8Cr7aVKlisA4Uney/4c/K6NerhcbGrJNSjJPXe6fU+ZmBUkEYI4Ir7D/Y6+KlrpHw88UaXqlxtg0gNfRlmyREVJcKPRWTP1kr54+N/g4eBPij4h0dYxHbx3JmgVegik+dB+CsB9Qa5PTtXudLhvIrdzEl3b/Z5Av8ce9Xx+aLX5XRqywld33V0f05jsJS4gyuDbsnaSfbb9LnvX7Pmi3fxo/aAuvE+oIZLWynbUJs5Kh937mMH2OCAeyGsX9o7x9/wsH4q6tcwyeZp9k32C0wcgpGSCw9mYs30Ir1b4Zwn4Ffsw6n4mk/0fXPEP/HuSNrjeCsOPXam+UfWvlknJzX6fw5g2k6893+p/PfEmMjXxTo0/hguVdrLf8RKKKK+8PixyKXYKoLMTgAd6+s/GWp/8Mt/AbT9M08JH4t11N0838cblcu2f+mYIRfc59a8H+BPh9PE/xe8LafKu+Jr1ZnQjIZYwZCD7EIa3P2zvEcur/Gi9sC2YNNhigjAPGWXzGP1y+Pwr4TiXGypUlTi7N/1/mfecI5XDMcfGE1eMU213tbT7zwqeeS6meaZ2klkYszscliepNfYfwUgtPgT+z7qHxAmt1l1vVOLdJR/tlIV+n3pDjqPoK+O4Y/NmRBxuYLX2D+1nIPDHw9+H/hK3b/R4ozI6/wDXKNI0P/jz18VkFD61iU5q6X9fofpnHeJ+qYWlhabspPX0VtPvZ4DqXxL8V6vq8uqXPiLUnvpHLmZbp1Kn/ZAICj0AwBX0b8F/iD/wvzwvqvw98ZP9s1A2rPa3r482ZBjqe8iHawPcDnoc/Jldj8IPE58G/E3w3q+8pHBexiUj/nmx2P8A+Os1fq2NwNKrQlHlW2h+CUK9SjVjUpys073OQ8R+Frvwh40u9CvQftNldmFjggPhsBhkDgjBHsa+ov235Aknge0XpFbXDgfUxj/2Wrf7QP7O3ibxr8Z9P1/Q9JF1p1wLdr2fzo02sjYPDMCfkVegrD/bdm2+NvDdqTzFpe7H+9K4/wDZa+HyHDSoYySa06fcz9A4nzKnmOGw8oyTlyvmSez037HzZUlvBJdTxwxIZJZGCKijJYk4AFR16v8AsyeDP+Ex+MOjRyR77TT2Ooz8cAR4K/8Aj5QfjX6RXqKlTlN9EfnNNXdj0b9qa7X4b/Bzwd8PrVwpdFe78tsbhGMvkejSuW/4DXyI6NG5V1KsDggjBBr6E+Mdy/xm/agTRLdnksoLqLTwUXlY4zmdvfDGQ59BVT9rX4TnwF42i1e0hEek6upk+UYWOdcBx+PDfVjjpX4ZmCqYipOvuk7f18z+keGMTh8spUsDU0nUi5fN2svW35HXfse+O7LW7HWPhn4gPnWOpQyfZVdvVcSxr6HHzjHTax6mvGfiF4MvPh74x1XQL4HzrKYosmMCRDyjj2KkH8a5Hw1r954W1yx1XT5TDd2U6TRP/tKc4PqD0I7ivrT9oXRrT4vfCvQvifo0WZoYFjvo15YRk4IPHJjk3Ln0YnoK+o4ZzHlbo1H6fp/kfB8dZL9UxKxNNe7Pfyf/AAdz5Wr2z9kC2jm+Nlm743Q2tw6f72wr/JjXideo/s1+IU8O/GnwzPKwWG4mazbP/TVCi/8AjzLX6TjIuWHml2f5H5XR0kjjvjxfT6l8X/Fcs7FnF/LEN3ZUbao/ICrP7O3iFPDPxn8LXcmfLkuvs7HOAPNUx5/Avmtv9rLws/hz416ywi2W98Eu4W/v7lw5/wC+ww/CvILW5ks7qG4iYpLE4dGU4IIOQa/n+q5UcW5PdSv+J/WOCpwzDIlShs4JferfgfQn7W/h1tC+Mt/cbNsOpwQ3keOn3djf+PIx/GvFq+qP2gbRPiz8EfCfxCs0V57WMRXaxg/IkmFcc84SVdv/AAImvlev3PLK6xGFi0+lv6+R/K2KoyoVp05KzTafqtz6mVf+FsfscXXmgT6n4aJRGZiCogwwP/fhytfHNfYn7HsQ1zwZ8R9CmOYpoIiEPT94kyN/Ja+PpU8uV1/usRX5XxHQVLENrr/w/wCp+7eHeKlPD1aLfwtNfNW/Q+tv2DSt7B43sZubaeGAOD06SKf0P6V80v8AfP1r6W/ZEhbwb8K/H3jCchIFhKxZ6loYnY/mXUD3r5nJySa+04XjKNBt/wBas/MuL6kKmaVnDyXzSSYlFFFfdHwwUUUUAFWtL1S80XUIL6wuZbO8gcPFPC5V0YdwRVWisnHn0YF/Wtc1HxFqM2oaneT395McvPcSF3b8T/KqFFSW9vLdzxwwRvNNIwVI41LMxPQADqaEoUVZAR11Xw/+GfiP4m6sLDQNPe6YEebO3ywwg93foPp1PYGvbvg7+x9qWveTqvjQy6Rp5wy6anFzKP8AbP8AyzHt97r93rXpHxA/aC8F/BDSj4b8F2FpfX8AKC3tOLaBu5kccu3qAST3INePWx/NL2eGXNL8EbqnpeeiLPgj4PeB/wBnDQD4l8TX8Fxq8Y5vp1yI3x9y3j6lvfljz0GRXhfxt/ak1v4lNPpei+bonhw5Uxq2J7kf9NGHQH+4OPUmvL/HnxE8QfEjWG1LxBqEl7NyI4zxHCv91FHCj+ffJrmquhgLS9riHzT/AAXoKVTTljogooor2djEK2PCvhTV/G2t2+kaJYy39/MfljjHQd2Y9FUdyeBXV/CL4J+IPi9q3k6bF9m0yJgLnU5lPlRD0H95sdFH44HNfefwy+E+gfCTREsNGtN1w4H2m+kAM1ww7sfT0UcD8zXh43MYUVyx1l27eprCm569DlPgR+ztpXwis0vrvy9S8TSpiW8K5WAHqkWeg7Fup9hxXtOeaM470fw18ZUqzrTc5u7O9JJWQ6iiioGFFFFABRRRQAUUUUAFFFFABRRRQAUUUUAFFFFABRRRQAUUUUAFFFFABRRRQAUUUUAFFFFABRRRQAUUUUAFFFFABRRRQAVGyh1KsAykYIPQ1JRQB8s/Gz9kS08QG41rwUsen6icvLpRwsEx/wCmZ6I3t93/AHa+O9Y0e+8P6lcafqVpNY3sDbJYJ0Kuh9wa/WevN/ix8FPDfxc04x6nb/Z9RjXFvqVuAJovQH+8v+yffGDzXuYLM5UbQq6x79Uc86SeqPzUor0f4r/ArxR8JbxjqVt9r0pmxDqlsCYX9A39xvY++CetecV9hSqwqx54O6ORpp2YV6H8K/jj4o+E14Dpd39o012zNpt0S0D+pA/hb3XHvnpXnlFKpRhWjyzV0JNrVH3d4e+Kfw2/aT0qPRtfsoLTVWGEsb5gsiue8Ewxk+wwT3GK8d+LP7HuueF/O1Hwk0mv6WMsbQgfa4h7AcSf8Bwf9nvXzorFSCCQR0Ir3n4Uftb+J/AQhsNb3eJNGXCgTvi5iH+zIfvD2bPoCK8aWEr4R82Hldfyv9DbnjPSZ4TPby2szwzRvFKhKujqQykdQQehqOvvN7b4TftQ2RZDEmt7OWGLfUIuO46SAf8AAlFeC/FD9kjxX4I8670VT4l0tctutkxcRj/ai5J+q5+grpo5jTnLkqrll2f+YpU2tVqjwanxSvDIskbsjqcqynBB9QaJInhkZJFZHUkMrDBB9DTK9b3KhiexeAv2o/HHgsRwT3Y8QaeuB9m1PMjAf7Mn3h+JIHpXpR+IHwV+OX7vxVow8L6xLx9s+6Nx4z56AZ/7aLivlOivExWVYbEppx/r8j0cNjcRh2pUpuMl1TaPrL48ahovwp+BGieBvDF8l3BqbsxuYpFcywK+92LLwSzlR6YBHQV8weGdcuPDHiLTNXtDi5sbmO5j5xkqwbH04rNLEgAkkDoKSt8LgoYah7Fbf1+hzVsRUqzc5u8m7t+b3Poz9trw9Bq6eFvHWngyWeoWoieQAYwR5sJPuQz/APfIrwD4X+DJviB490TQot228uFEzLjKxL80jc+ihjX1R8O9KHx8/Zjn8Jia3bXdKmENs87H5NrB42OASBtZo8gdjR+zx8FNQ+B03inxh41tktX063ZLfy5FkDRAb3dSP72FUd/vAgV+VYvLJ/XbJe63/X3n7NlPEkcNkk6EprnSaiurvs15K5y37Yfi6Jtd0fwXp5WOw0O3VpYY+FWVlG1cf7MYXH++a+c61PE/iC68VeI9T1m9bddX1w9xJzwCxJwPYdB7Csuv1vA0Fh6EYLofjVWbnJyfUKKKK9A5j1n9lmWOP46+GvNIUMbhAT6m3kA/U4/GsH9qaN4fjp4nWTOTJERn0MSEfoRWH4C8Snwd410PXACwsLyKd1H8SqwLD8RkV7B+2x4J8vX9H8baeFn0vVrdIpJ48kFwN0bE9MMhGP8AcNfmnFVCUkprZf1+p+ncCYynh8w5Zu3Mml66M+cPD6o2vaaJOENzGG+m4Zr6m/baZz4k8KqR+7GnEg+/mHP8hXybbS+RcRSD+Bg3Hsa+wf2srNvFHgTwJ4vtI2ks/KMUkgGdglVHjz6dHH1xXi8LTUazT6/5M+p8RacnKlUW2q/I+Wqs6bYz6nqFrZ2y77i4lWKNR3ZiAB+ZqtXuH7Kfw0n8YfEG31u5gYaNobC5kmYfK0w5jQH1Bwx9l9xX6riayoUpSl0Pw+nHmfKj1PxdoP7RfhRGk0/xEPENooyGsY4fMA943QEn2XdXzR8SfE3i3xR4gWbxm90+r28Itwt5biB0QMxC7Qq92bt3r3TTvjb4w8c/tNPpXhHV2/4R97lYHhZVlhMEQ/eyLkcbsMQQQTlRnpWD+2X4xTX/AIlQaNA4eDRbcRvj/ntJhn/8d8sfUGvm8rxqxNXljBaX1SSPazDL6mA5VOSvKKdtbq/R9mfPtfU37NcSfDj4PeNPiDdKoZo2htvM4DCNc4B/25GVfqtfLkML3EyRRKXkdgqqoyST0Ar6c/aYuV+F/wACfCHw/t3CXU6q12qEYYJ88mfYysCP901057ivY4eSW7/r8wyXCvGYynTto2r+m7/A4n9kmXSY/iHqni3xLqNpai1jby5b2ZYy88pO5gWIzhQ4P++PWvbv2hPFvgD4gfDS+0t/Fmn3F8pa6s5FuUYrKCSijZxjBMeT2OTk814x8Mf2NtT8f+ErLX7rX4tJt7yITJG1sXZUP3ScsByMH6EV1I/Yv8JaSM6x8R7ZFHVcQwH82kNfnFGGJ9jyRhdPu+5+l4+rlUceq8q7Tg0kkm7W6Xs1ufI5GCR6V9N/sbeP7Vr7U/h9rm2bS9bjcwxy/d3lMSR/8DQevVOOTXDftEfAs/B7UtNlsXmudIv4jsuZipYSKeVyvGCpUj159K8p0fVbvQtUs9Sspmgu7SZJ4ZV6o6kEEfiK8WnKpgcSnLRo/TcVTwvEmVS9k73Xuvs1t+O56D8U/AN18NfHeqaBc7mS3k3W8rD/AFsLco34jr6EEdq5a2uZbO4inhdo5omDo6nBVgcgivqf4z2Nt8dfgjo3xF06Jf7T0yIJfRR8kR5xIh7/ACPlhn+Fie9fLM1nPbRo8sEkSPnYzoQGx1x69RX7jl2LjjMPFNn8rYqhUwtacJq0otprzR9XfEnw9F+078E9P8VaTg+JtHjYXdpGu5ncAebGAOctgOnXrjvkfFskbQyMjqVdTgqeoNet/CD4uap8IfEov7P/AEmxmwl7Ys2EnTP6MMnB7ZPYkH3Hx18F/CX7RmkyeLfh/qFvaa+wDXVlL8gLdxKgyUfr8wBDY75LV8DnmS1IVHVpK6Z+ocI8VLAxWGxLtC+j7X6PyOO/ZG+KWnxf2j8PPE8qPousKwthO2E8xhtkhz23jBHI5Bxy1c78Tv2cvFngnxLPa6dpF/rukyOTaXljbtNuQngOEB2sOhyMHtXnvij4N+NvBNw41Lw9f26xHi4hjLxnvkSJlT+dei+BP2m/ipo8MWm29u2vsoCQ/arR5ZB6DchBb/gWTXFlmaVsAnSqRdj0OIMiw+Y1njMDVi+b4ldWv3T216nrvwB8J6h8EPh74y8U+Kof7IFxbqYba5YLJhA5G4dizOqgHnPbkV8k+C/BmrfEjxZb6Ro8Hm3d3ISWbOyFM5Z3OOFA6n8BkkCvoO4+HXxo/aLntj4nf+w9ESTzBFPH5CJzgkRD53bBbBf35Ga7GfX/AAN+yf4cn0vQWj8Q+M7hQs8hIbY4BG6Qg4RRk4jB3HPJ/irWtSq5xiFLkaieXg8fS4aw1WEJqVSdtIu6jba767mR+0Bq2n/CX4W6J8LNImEl06pLqDr12A7stycF5PmxngLjoRXy7Whr+vX/AIn1m81XVLl7y/u5DLNNIeWY/wAh2AHAAArPr9MwGFjhKEYR6H5hiK88RUlUm7yk7t+bCiiivVOIKKKKQBRXpfwx/Z98Y/FJ45tP082WlsedSvcxw4/2eMv/AMBB9yK+m/DnwG+HHwI01Na8V31vf3cfIu9Ux5YYdooOcnv/ABN6Yryq+YUaT5F70uyNY03LXofOnwo/Zs8WfFForpYDo2iNydRvEIDj/pmnBf68D3r6YsPD/wALf2WdKW8vZY5dbZMrPMBNfT+ojQfcXtkYHqTXm/xR/bSubqOXTvA1mbGHlf7Uu0BkI/6Zx8hfq2foK+YNW1e+13UJr7Ubua+vJm3ST3Ehd3PuTXD7DE4zWs+WHZb/ADK5ow+HVns/xe/aq8SfERJtN0kN4f0J8qYoX/fzr/tuOgP91cDsSa8Moor2KGHp0I8tNWRk5OTuwooroPBvgXXfHusppug6fLfXLcsUGEjX+87HhR7mtZzVNc0nZF7mAAWIAGSe1fRvwU/ZL1HxYbfWfF6zaRoxw8djjbc3I9/+ean3+Y9gODXtPwS/ZZ0b4biDVdbEWt+IVwyuy5gtW/6ZqerD++efQCvfVHHtXy2NzTnvTo/f/kbQo9ZGL4d8Oad4a0mDTdLs4rCygXbHBCuFUf1PqTye9blFFfONtu7OoKKKKACiiigAooooAKKKKACiiigAooooAKKKKACiiigAooooAKKKKACiiigAooooAKKKKACiiigAooooAKKKKACiiigAooooAKKKKACiiigAooooAzr6wttWsprW7t4rq1mUpJDMgdHU9QQeCK+W/jH+xvFeedq3gVhby8u+jzv8jf8AXJz93/dbj3HSvrMdKXoK3w+JqYeXNTf+REoqSsz8l9Y0a/8AD+oT6fqVnNYXsDbZILhCjqfcGqVfp98Q/hL4Z+JunfZde04XEiqRFdx/JPD/ALrjn8DkHuDXx38Wv2S/EvgMzX2iB/EeirliYE/0mFf9uMfeA9Vz6kCvr8LmtKt7tT3Zfgcc6TjqjwWilZSpIIII6g0le5uYktrdz2NxHcW00lvPGwZJYmKspHQgjkGvoP4YftjeJfCoisvEsX/CSacuF88sEukH+90f/gXJ/vV870VxVsLSxEffjcuMnHY+9P8Aiz37S9v/AMu6a26+1rqCH/2pj/gaivGfiR+xj4k8Pebd+F7lPEVkMt9nbEVyo+hO1/wIJ9K+c45XhkV43ZHU5VlOCD6ivafhz+1d418E+VbX1wPEWmJx5F+xMqj/AGZfvf8AfW4e1eZ9UxOF1oTuv5Wac8Z/GjyDVdHv9CvZLPUrK4sLuM4eC5iaN1+oIzVOvunSPj98JfjPZR6d4qs7ewuWGBDrMa7FJ6lJxwv1JU1geNv2KdC1qA3/AIM1o2PmDfHbXTefbsO22QfMB7ndVRzJQfJiIOL/AAG6V9Yu58a0V6L42+AXjrwEZH1HQLia0TP+mWI8+LHqSuSo/wB4CvOyCDg8V6tOtTqq8HdGTTW5b0nWL/Qr2O8029uLC7jOUntpWjdfoQc16J4h/aK8a+LPBFz4W1i/jvrOdkL3LxhZyqncELLgEZAzkZ4615fRWk6FObUpRTa2Gm1sFFFFbGYUUUUAFfT3wH+IWifETwZJ8LvGUiIHQxabczEDIPSMMfuyKTlD+HYA/MNOVmRgykqwOQQeRXnYzCU8ZScJnTQrToVFUpuzWqZ1Pxk+BXiD4Ra1Mt3btcaSZCLS/i5SVeoDDqrAdQfQ4yME998Cv2jdN8OeGpPBfjmyOq+F5fkjcxiQwKxyUdP4kBywI+ZT0zxt2Ph7+1Vc2OlDQfHWmr4r0ZlEZmkCvOE9HDfLKOn3sH1JroLzwf8As8fEWcXVprL+GJ5CXkgYtbgMeeRIrJ+CnFfmdbJsTga3tKGqP1SHE+EzTCLC5nB3X2l3XW3R/mK2nfs0yTG+/taZIev2TzbjA9sbd/61ifE/9pHT73QV8B/CnSJbO0nYW4uIImR5NxwVijHzFnOAWbk5PGTkazfs7/A62Uyy/EeN4xztj1OAt+QUn9KuWfxJ+DnwSDS+C9JfX9cVdi3ZVsZwQczSDKjnny1wa6fZZji0oVNF8/10PJVfJcFL21FSnJbKVkr9L21Zd+F3g2z/AGV/hvqPjHxN5beKtQi8m3sdwJVuSsQI65IDORkAKMe/yxqmp3fiXXLm/vZ/Nvb6dpZppO7s2ST+JroPiP8AE7Xvilrranrlzv25WC1iyIbdf7qL/Mnk9zXJKcMPrX2OXZasHQv1Pj8djZ42vKpUd3L+kl5I+uPAH7MenfCbULfxd468RWDQacRLFBGdkPmjlSzvjOCMhccnH0Pzf8ffiefir8RLzVYix06FRb2asMHy1J+Yj1Ykt7Zx2r7E+NXwRn/aC0TwfdwatHpsdratLIXiMhkEqRkYAI6bT19a8nk/Yn0DSZv+Jr8RbWGMfeUxxREfi0h/lXweZvGYupypXS9D9C4ZxOVZbH2+Kn78k1azdl6rq11N/wAO+N/hP8Vfhf4V0PxNr0ukzaOkKyWUchh3SCMRYztIZTgkbTkA845rbv8A4LeCdH+PHhnQo9ChfRL7RZybeSR33zIxbeWLZzjjrXGr+zt8E9GZGuviQkskZBPk6nb5yPYKxrrfiB8bPA0Xxc+HutWWux3lhpa3sN/LDFI/lq8QVDwvzZJPTPSvRwNLE8vJUi0kna197Hy2bvL3W58HNyu23dba6W6/ecv+1H8W/BM3g+/8AWVldHU9MliggDQfu7doivIdmzjZuUEZ6+lfHlfavif4j/s+at4hu9bvNFuNX1K5ffLKbZyHbAGdrsF6Adqzpvj18F7LBsfhw05Xo09lbL+uWNeXiMkxWLquclb5fnc+zybi3C5PhlQpQcuru1vZXt5HjfwM/aA174NC6t7TT01fS7iUTNbOWUrJjBZWGcZAXIIP3R0r3H9rnUB4u+GPgDxIIBAboGQxjnZ50KPtz/wH9Kpw/tl6Loq7NG+HtvboPusbpEx/wFYv61558Zf2jNQ+MOhW2lXOi2mmwW90LpJIZGd8hWXGTgY+b07CvocryzF4WpF1HeK9NPxPj88zbDZpU9tSp8knu73v6qyseO1o6Hr+p+GdRj1DSb+40+9j+7PbSFGHtkdvas6ivu3GNRWkfGHvPh/9snxtpcKQ6hBp2uIox5lzAUlP4oQP0rdn/bc1kwkW/hbSYpccPIzuv5Aj+dfNNFcDy3DTd3BHUsRVWlz1Lxv+0j488dRvBcaw2nWb8G10weQhHoSDuI9ixFeXEliSTknuaSiuqlQhSXLTVkZuTe4UUV1HhD4ZeK/HsoTQdCvNRUnBmSPbEp95Gwo/E1U6saavN2RmlfY5enRxtK6oil3Y4CqMkmvqjwF+w/e3Pl3PjDWUsYzybLTcPJ9DIw2qfoG+tejvrvwY/Z3DJarZvq8QwVth9rvS3cFyTsPsSorzKmZQvyUU5y8v8zRUnvLQ+dPhv+yx428eGK4uLT/hHtMbBNzqSlXYf7EX3j+OAfWvoTSPgp8KvgNZR6r4ovLa+vUG5bnViGyw/wCeUAzn8mI9a8p+Iv7afiHXRJa+FrFPD9scj7VNia4Ye2RtT8ifQ1886zrmo+Ir+S+1S+uNQvJDl57mUyO34msPYYvFfxZckey3+8fNCHwq59S/En9tgiKSw8D6b5QA2jUr9BkD1SIcfQsf+A18xeJfFmseMtTk1DW9SuNTvH6y3DlsD0A6Aew4rJor06GDo4de7HXv1M5TlLcKKKK7yApVUuwVQWY8ADvXpHwt+Afiv4sTpJptn9k0rdiTU7sFIR67e7n2X8SK+y/hR+zV4V+FxiuxD/bGtLydRvEBKH/pmnRPryfevHxWY0aOid5dl+ptCnKR85fB39kjW/GjQal4p83QdGbDLblcXU49lP8Aqx7sM+3Oa+x/B/gfRPAGkJp2g6fDp9onJWMfM5/vOx5Y+5NdMBxTq+SxOMq4l++9O3Q64wUNgoooriNAooooAKKKKACiiigAooooAKKKKACiiigAooooAKKKKACiiigAooooAKKKKACiiigAooooAKKKKACiiigAooooAKKKKACiiigAooooAKKKKACiiigAooooAKKKKACiiigDx/4n/s3eEPiZ5t1Laf2TrD5P9o2ICszesi9H+p59xXyN8Uf2Z/GPw2866Fr/AG1o6ZP26wUtsX1kT7yfXke9fouPcUY3DmvRw2Y18PonePZmUqcZH5F0V+h/xK/Zh8F/EZpboWh0TVXyftmnAIGb1eP7re54J9a+WfiL+yl418CmW4s7YeItMTJ+0WCkyqP9qL7w/wCA7h719Rh8zo19G+V9n/mcsqUoni1FOkjaJ2R1KOpwVYYIPpTa9j4jEK6zwT8VPFfw8nEmga3dWCZy1uG3wt9Y2yp+uM1ydFYTpRqLlmropNrY+rfBP7cd5D5cHirQo7lOjXemNsf6mNjgn6MK9C/tT4G/Hri4/s6LVZf+e4+xXe4/7XG8+2WFfCFL0ryp5ZC/NSbi/I0VV7PU+u/Fn7CsMu+bwx4jaMHlLbU49w/7+J/8Sa8X8V/s0/ELwjvabQJdSt1/5b6YwuAffavzj8VFc74S+MPjTwPsXRfEd9aQp923aTzIR/2zfK/pXtPhL9uTxHp+yLX9EstXjHBmtmNvKfc/eU/gBWXLjqGzU19zKvTl5HzVdWk9lO8NxDJBMhw0cqlWU+hBqGvua3/aT+EHxKgSHxNYJbSkbdmsaeJgp/2XUNj68UTfs9fBr4lo0nh6+hhmYZJ0fUQ5B942LAfTArRZm6elWm4/iifZX+F3PhmivrDxH+wjdrvfQPE0MwP3YdRgKY/4GhbP/fIrzjW/2RviVpG4xaVb6pGvV7K6Q/kHKk/lXdTx+GqbTXz0/Ml05LoeLUV0+ufDPxd4c3f2n4a1WyReskto4T/vrGD+dcyVI6gj610xrUpK8XcVrCUUUVt7rICiiij3QCiiimBbuNXvruNY57y4mjUBVWSVmAA6AAmqu4nuaSisVSprYAooorXRAFFFFMAop4BPQVq6N4P13xGwXStF1DUiTj/RLZ5f/QQawdWnBXbAx6K9Z0L9l34l67tZfDsllEf472aOHH1Utu/SvRPDv7C/iO7ZW1rxDp2nRnkraI9w49udg/U1zTx+Hp7zX5/kaKEn0PmKlAJOAM19v2H7JPwx8FW63fibVp7uMfebULxbWA/987SP++qtH4ofAj4Vn/iUw6bPeR/dbS7P7RKfpMRj/wAfrhlmfPpRg5fLQr2TXxOx8n+Evgj468bbG0rw1eyQN0uJ08iIj1DvgH8M17T4T/Yb1q52S+I9fttOj6mCxQzvj0LHaAfpurR8W/t1SsXi8M+GkjH8NzqkuT/37TH/AKHXi/iz9ov4heMN6XXiK5tLdv8Al30/FumPTKYJH1JqL4+vslBfeyv3cfM+oIPhl8EvghGJ9cmsri+jG7dq8ouZm9xABj8Qn41zXjD9tvRNJiNp4R0GS82DYk93iCFcdNqLkkex218dyzSTyNJK7SSMcszHJJ9SaZWkMtjJ81aTk/PYl1WtIqx6V48/aI8dfEISRX+tSWdi/BstP/cRY9Dg7mH+8TXmxOaSivVpUKdJWgrIltvcKKKK6NjMKK9D+HfwI8ZfE1430rSXisGPOoXmYoAPUMRlv+AgmvqL4c/sa+FvDXk3niWd/El8uG8gjy7VT/ujl/xOD/drysRmNGhu7vsjSNOUtj5P+Hvwf8V/E+7Eeg6XJNbhtsl7N+7t4/q54z7DJ9q+s/hh+x54a8J+Te+JZB4l1JcN5LLttEP+51f/AIFwf7te/wBhY2+l2kVtaW8VrbRLtjhhQIiD0AHAFXW618ziczrV/dj7q8t/vOuNKMd9StbWkVpAkEESQxRqFSONQqqB0AA6CrdFFeQbBRRRQAUUUUAFFFFABRRRQAUUUUAFFFFABRRRQAUUUUAFFFFABRRRQAUUUUAFFFFABRRRQAUUUUAFFFFABRRRQAUUUUAFFFFABRRRQAUUUUAFFFFABRRRQAUUUUAFFFFABRRRQAUUUUAFFFFABRRRQB538QvgZ4P+Jm99Y0eMXjDi/tf3U4+rD730YEV81+Pv2Ida0zzbnwnqcWsQDkWd5iGf6BvuMfc7a+19tNPFdtDHV8P8EtOz2M5U4y3Pym8UeC9d8F3xs9d0m70u45wtzEVDe6now9xkVi1+sOq6Hp+vWMllqljBqFq/3oLqJZEP4EYrxLxr+xt4H8Sq82li58OXbcg2r+ZDn3jf+Sla+go51GWlaNvTY55UGtj4Lor3vxr+xz458M+ZNpQtvEdovINq/lzY942/kpavE9Z0DU/Dt41rqun3WnXK9YbqFo2H4MBXtUsZSrL3JJmLi47ooUUUV1kBTo5XidXR2R1OQynBBptFR7NMDu/D3xy8f+FQq6d4p1FI1+7FPL56D6LJuA/KvRtE/bV8fabtW+h0zVU/iM1uY3P0KMB+lfP1Fck8FQqfFBfcWpyWzPsLQ/27LGTaus+E54fWSyulkz/wFlX+ddH/AMNP/B7xX/yGNMdN33v7S0pJvz276+GqK4pZVRbvG69GX7aR9zed+zl4w7eHoN/+y9h/8Rimn9nX4I6/82nalAit937FrIkH4bmavhulyR3rL+zpx+CrJfiHtE94o+35/wBiTwLepus9b1mMHoRPDIv/AKL/AK1k3f7CGmsf9G8WXcY/6a2qv/JhXx5Bdz2z7oZpIm9UYg/pWva+PfE1iMW3iHVbcekV7Iv8mo+p4yPw1fvRfPD+U+nZP2BVP3PGxHs2l5/9rVXk/YHuh/q/GcLf72nEf+1DXzxH8WfG0X3PGOvJ/u6nMP8A2arMfxp8eRfd8Y64f96/lb+bUvYY9f8ALxfd/wAAnmp/ynvkf7Bd6fv+MIV/3bAn/wBqCrCfsDn+PxsB7Lpf/wBur5+k+Nfj6Uc+MtaH+7fSD+Rqq/xd8dS/f8Z6+3sdTm/+Kpewxz/5eL7v+APmp9j6Vg/YNsVYef4ymkXuI7FV/nIa2LT9hzwfEM3mv6xLjr5bxRj9UNfI8/xH8WXSlZvE+sSqeoe/lI/VqxrrVL2+Obm7nuD6yyFv5mq+qYyXxVfwHzw/lPtofstfCHRf+P8A1SVtvX7XqaJ/ILQvh39nXwn9+TQJnTruvXvDn3G5v5V8Pbj6mmU/7OqS+KrJ/gT7RLaJ9xj49fAzwn/yCbCzkZf+gfo3ln82VazNZ/bo0C0Qro/hrULwjgfapI7cf+O76+L6KtZVTved36sXtpdD6T139uPxfe7l0vSdL0xD0aQPO4/HIH/jted69+0f8R/ESslx4ouraNv4LFVt8D6oAf1rzCiu2GAw8PhgiHOT3ZZv9TvNVuGuL26mvJ26yzyF2P4mq1FFdcaKhsQFFFFaAFFSW9tLdzJFBE80rnCpGpZifQAV6v4K/Zf+IPjTy5Bo50azf/l41VvJ4/3MFz/3ziuapiadJXnJI0Sb2PJKs6fpt3q93Ha2NrNeXUhwkNvGXdj6ADk19m+Cv2H/AA/pnlzeJtUudamHJt7YfZ4foTyx+oK17v4U8AeHPAlt9n0HRrTTUIwzQRgO/wDvOfmb8Sa8atnFOGlNcz+5GkaMnufFvgD9j3xp4r8ufWBF4ZsW5JuvnnI9olPH0Yqa+j/h7+yv4G8ENFcS2Ta9qCci41PDqp/2Y/uj8QSPWvaTnHpS4r5+vmFevo5WXZHRGlGIxEWNAqKFUDAAGABUtFFeeahRRRQAUUUUAFFFFABRRRQAUUUUAFFFFABRRRQAUUUUAFFFFABRRRQAUUUUAFFFFABRRRQAUUUUAFFFFABRRRQAUUUUAFFFFABRRRQAUUUUAFFFFABRRRQAUUUUAFFFFABRRRQAUUUUAFFFFABRRRQAUUUUAFFFFABRRRQAUUUUAFZmr6Hp2v2rWupWFtqFu3WG6hWRD+DAitOihNp3QHiPiz9kj4e+Jd8kGnTaHcMc+ZpspVc/7jblA+gFeL+Kv2GtctGeTw9r9nqMfUQ3yNA/0BG4E/XFfanXvQMV20sfiaW0rrz1M3Ti+h+afiT9nn4ieFt7Xfhe8niX/lrYgXK49f3ZJA+oFee3VpPZTtDcQyQTIcNHKpVh9Qa/W3vzWRrfhLRvEkHk6tpNlqUWMbLu3SUD/voGvTp51UX8SN/QxdBdGflHRX6J69+yn8Nte3MNCOnSt/y0sbh48fRclf0rz3XP2EtCuCx0jxNf2Xot3Ak4H/fOyvWhnFGXxXXy/wAjN0ZI+LqK+lNZ/YZ8X2hY6brWk36DoJTJC5/Daw/WuK1b9lP4naUSR4fF7GP47W6if9Nwb9K7IY/Dz2mvy/Mhwkuh5BRXZal8HfHWkZN14S1mNR1dbKRlH/AgCK5q90bUNNOLuxubU+k0TJ/MV0RxVOXwtMmzRSop+0+hplae1gSFFFFVzIAoooo5kAUUUu0+lT7aICUVPbWNxePsgt5Z3/uxoWP6V0GnfDDxhqpH2LwvrN0D/FHYylfz24rOWJpx+J2NLNnMUV6npX7M3xM1cjyvC1xAp/iupY4cfgzA/pXZ6V+xL48vipvLzSNPTuHnd3H4KhH61zyx2HhvNfeChJ9D55or7A0X9g22Uq2r+LJZfWOytAmP+BMx/lXoOhfsefDjRlU3Fle6w6/xX10w5+kewVyTzbDw2bfov87FqjNn5/hSxwASfauy8NfBvxv4u2nSvDGpXEbdJngMcR/4G+F/Wv0W8O/DLwr4V2nR/D+n6dIvSWG2USfi+Nx/OuqCbenArzamdy/5dx+80VDuz4V8MfsS+NNVZH1e90/RIT95S5nlH/AV+U/99V7L4T/Yq8E6Jsk1ae+8QTjqssnkQn/gKfN+bGvofPHFIfc15VXMcTV+1b00NlTiuhzfhrwF4d8GxCPRNEsdNGMFraBVZvq2Mn8TXSngUgJp1ee5OTu3c0CiiigAooooAKKKKACiiigAooooAKKKKACiiigAooooAKKKKACiiigAooooAKKKKACiiigAooooAKKKKACiiigAooooAKKKKACiiigAooooAKKKKACiiigAooooAKKKKACiiigAooooAKKKKACiiigAooooAKKKKACiiigAooooAKKKKACiiigAooooAKKKKACiiigAooooAKKKKACkPSiigTG1BcIvlt8o/KiitY7kdDn7zwzo96z/AGjSbGf/AK62yN/MVzms/DXwhK7b/CuiP/vadCf/AGWiivWpbmZ55q/w98LRZ2eGtHTn+GwiH/stcRJ4O0Daf+JHpv8A4CR/4UUV9LT2MJEEXg7QM/8AID03/wABI/8ACu00nwD4YlI3+HNJfp96xiP/ALLRRTlsJHe6R8M/B/mD/ilNE6f9A6H/AOJrqbHwhoNkU+z6Jp0H/XK0jX+Qoor56t8RvE6fT7eJLZdsSLx2UCpk60UV49X4mdCJ6KKK5wQUyiigpD6KKKBBRRRQAUUUUlsAUUUUwCiiigAooooAKKKKACiiigAooooAKKKKACiiigAooooAKKKKACiiigAooooAKKKKACiiigAooooAKKKKACiiigAooooA/9k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nRp4buDdSBz4but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dMOqbiB04buHcCB0aW4iLz4NCgkJPHVpdGV4dCBuYW1lPSJBVFRBQ0hTSVpFX0hFQURJTkciIHZhbHVlPSJkdW5nIGzGsOG7o25nIi8+DQoJCTx1aXRleHQgbmFtZT0iU0xJREVfTk9URVMiIHZhbHVlPSJTbGlkZSBOb3R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nRow7RuZyBiw6FvIGRvd24gZmlsZSDEkcOtbmgga8OobS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sâu, bệnh hại cây trồng (1)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toancau\Desktop\BÁ THI&quot;/&gt;&lt;property id=&quot;20250&quot; value=&quot;0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6&quot;&gt;&lt;property id=&quot;20148&quot; value=&quot;5&quot;/&gt;&lt;property id=&quot;20300&quot; value=&quot;Slide 6&quot;/&gt;&lt;property id=&quot;20302&quot; value=&quot;0&quot;/&gt;&lt;property id=&quot;20303&quot; value=&quot;sâu bệnh hại cây trồng&quot;/&gt;&lt;property id=&quot;20307&quot; value=&quot;260&quot;/&gt;&lt;property id=&quot;20309&quot; value=&quot;33514&quot;/&gt;&lt;property id=&quot;20312&quot; value=&quot;0&quot;/&gt;&lt;property id=&quot;20601&quot; value=&quot;0&quot;/&gt;&lt;/object&gt;&lt;object type=&quot;3&quot; unique_id=&quot;10007&quot;&gt;&lt;property id=&quot;20148&quot; value=&quot;5&quot;/&gt;&lt;property id=&quot;20300&quot; value=&quot;Slide 8&quot;/&gt;&lt;property id=&quot;20302&quot; value=&quot;0&quot;/&gt;&lt;property id=&quot;20303&quot; value=&quot;sâu bệnh hại cây trồng&quot;/&gt;&lt;property id=&quot;20307&quot; value=&quot;261&quot;/&gt;&lt;property id=&quot;20309&quot; value=&quot;33514&quot;/&gt;&lt;property id=&quot;20312&quot; value=&quot;0&quot;/&gt;&lt;property id=&quot;20601&quot; value=&quot;0&quot;/&gt;&lt;/object&gt;&lt;object type=&quot;3&quot; unique_id=&quot;10012&quot;&gt;&lt;property id=&quot;20148&quot; value=&quot;5&quot;/&gt;&lt;property id=&quot;20300&quot; value=&quot;Slide 9&quot;/&gt;&lt;property id=&quot;20302&quot; value=&quot;0&quot;/&gt;&lt;property id=&quot;20303&quot; value=&quot;sâu bệnh hại cây trồng&quot;/&gt;&lt;property id=&quot;20307&quot; value=&quot;264&quot;/&gt;&lt;property id=&quot;20309&quot; value=&quot;33514&quot;/&gt;&lt;property id=&quot;20312&quot; value=&quot;0&quot;/&gt;&lt;property id=&quot;20601&quot; value=&quot;0&quot;/&gt;&lt;/object&gt;&lt;object type=&quot;3&quot; unique_id=&quot;10014&quot;&gt;&lt;property id=&quot;20148&quot; value=&quot;5&quot;/&gt;&lt;property id=&quot;20300&quot; value=&quot;Slide 10&quot;/&gt;&lt;property id=&quot;20302&quot; value=&quot;0&quot;/&gt;&lt;property id=&quot;20303&quot; value=&quot;sâu bệnh hại cây trồng&quot;/&gt;&lt;property id=&quot;20307&quot; value=&quot;267&quot;/&gt;&lt;property id=&quot;20309&quot; value=&quot;33514&quot;/&gt;&lt;property id=&quot;20312&quot; value=&quot;0&quot;/&gt;&lt;property id=&quot;20601&quot; value=&quot;0&quot;/&gt;&lt;/object&gt;&lt;object type=&quot;3&quot; unique_id=&quot;10017&quot;&gt;&lt;property id=&quot;20148&quot; value=&quot;5&quot;/&gt;&lt;property id=&quot;20300&quot; value=&quot;Slide 13&quot;/&gt;&lt;property id=&quot;20302&quot; value=&quot;0&quot;/&gt;&lt;property id=&quot;20303&quot; value=&quot;sâu bệnh hại cây trồng&quot;/&gt;&lt;property id=&quot;20307&quot; value=&quot;270&quot;/&gt;&lt;property id=&quot;20309&quot; value=&quot;33514&quot;/&gt;&lt;property id=&quot;20312&quot; value=&quot;0&quot;/&gt;&lt;property id=&quot;20601&quot; value=&quot;0&quot;/&gt;&lt;/object&gt;&lt;object type=&quot;3&quot; unique_id=&quot;10018&quot;&gt;&lt;property id=&quot;20148&quot; value=&quot;5&quot;/&gt;&lt;property id=&quot;20300&quot; value=&quot;Slide 14&quot;/&gt;&lt;property id=&quot;20302&quot; value=&quot;0&quot;/&gt;&lt;property id=&quot;20303&quot; value=&quot;sâu bệnh hại cây trồng&quot;/&gt;&lt;property id=&quot;20307&quot; value=&quot;271&quot;/&gt;&lt;property id=&quot;20309&quot; value=&quot;33514&quot;/&gt;&lt;property id=&quot;20312&quot; value=&quot;0&quot;/&gt;&lt;property id=&quot;20601&quot; value=&quot;0&quot;/&gt;&lt;/object&gt;&lt;object type=&quot;3&quot; unique_id=&quot;10020&quot;&gt;&lt;property id=&quot;20148&quot; value=&quot;5&quot;/&gt;&lt;property id=&quot;20300&quot; value=&quot;Slide 16&quot;/&gt;&lt;property id=&quot;20302&quot; value=&quot;0&quot;/&gt;&lt;property id=&quot;20303&quot; value=&quot;sâu bệnh hại cây trồng&quot;/&gt;&lt;property id=&quot;20307&quot; value=&quot;273&quot;/&gt;&lt;property id=&quot;20309&quot; value=&quot;33514&quot;/&gt;&lt;property id=&quot;20312&quot; value=&quot;0&quot;/&gt;&lt;property id=&quot;20601&quot; value=&quot;0&quot;/&gt;&lt;/object&gt;&lt;object type=&quot;3&quot; unique_id=&quot;10021&quot;&gt;&lt;property id=&quot;20148&quot; value=&quot;5&quot;/&gt;&lt;property id=&quot;20300&quot; value=&quot;Slide 20&quot;/&gt;&lt;property id=&quot;20302&quot; value=&quot;0&quot;/&gt;&lt;property id=&quot;20303&quot; value=&quot;sâu bệnh hại cây trồng&quot;/&gt;&lt;property id=&quot;20307&quot; value=&quot;274&quot;/&gt;&lt;property id=&quot;20309&quot; value=&quot;33514&quot;/&gt;&lt;property id=&quot;20312&quot; value=&quot;0&quot;/&gt;&lt;property id=&quot;20601&quot; value=&quot;0&quot;/&gt;&lt;/object&gt;&lt;object type=&quot;3&quot; unique_id=&quot;10028&quot;&gt;&lt;property id=&quot;20148&quot; value=&quot;5&quot;/&gt;&lt;property id=&quot;20300&quot; value=&quot;Slide 21&quot;/&gt;&lt;property id=&quot;20302&quot; value=&quot;0&quot;/&gt;&lt;property id=&quot;20303&quot; value=&quot;sâu bệnh hại cây trồng&quot;/&gt;&lt;property id=&quot;20307&quot; value=&quot;283&quot;/&gt;&lt;property id=&quot;20309&quot; value=&quot;33514&quot;/&gt;&lt;property id=&quot;20312&quot; value=&quot;0&quot;/&gt;&lt;property id=&quot;20601&quot; value=&quot;0&quot;/&gt;&lt;/object&gt;&lt;object type=&quot;3&quot; unique_id=&quot;10030&quot;&gt;&lt;property id=&quot;20148&quot; value=&quot;5&quot;/&gt;&lt;property id=&quot;20300&quot; value=&quot;Slide 22&quot;/&gt;&lt;property id=&quot;20302&quot; value=&quot;0&quot;/&gt;&lt;property id=&quot;20303&quot; value=&quot;sâu bệnh hại cây trồng&quot;/&gt;&lt;property id=&quot;20307&quot; value=&quot;285&quot;/&gt;&lt;property id=&quot;20309&quot; value=&quot;33514&quot;/&gt;&lt;property id=&quot;20312&quot; value=&quot;0&quot;/&gt;&lt;property id=&quot;20601&quot; value=&quot;0&quot;/&gt;&lt;/object&gt;&lt;object type=&quot;3&quot; unique_id=&quot;10031&quot;&gt;&lt;property id=&quot;20148&quot; value=&quot;5&quot;/&gt;&lt;property id=&quot;20300&quot; value=&quot;Slide 23&quot;/&gt;&lt;property id=&quot;20302&quot; value=&quot;0&quot;/&gt;&lt;property id=&quot;20303&quot; value=&quot;sâu bệnh hại cây trồng&quot;/&gt;&lt;property id=&quot;20307&quot; value=&quot;294&quot;/&gt;&lt;property id=&quot;20309&quot; value=&quot;33514&quot;/&gt;&lt;property id=&quot;20312&quot; value=&quot;0&quot;/&gt;&lt;property id=&quot;20601&quot; value=&quot;0&quot;/&gt;&lt;/object&gt;&lt;object type=&quot;3&quot; unique_id=&quot;10032&quot;&gt;&lt;property id=&quot;20148&quot; value=&quot;5&quot;/&gt;&lt;property id=&quot;20300&quot; value=&quot;Slide 24&quot;/&gt;&lt;property id=&quot;20302&quot; value=&quot;0&quot;/&gt;&lt;property id=&quot;20303&quot; value=&quot;sâu bệnh hại cây trồng&quot;/&gt;&lt;property id=&quot;20307&quot; value=&quot;287&quot;/&gt;&lt;property id=&quot;20309&quot; value=&quot;33514&quot;/&gt;&lt;property id=&quot;20312&quot; value=&quot;0&quot;/&gt;&lt;property id=&quot;20601&quot; value=&quot;0&quot;/&gt;&lt;/object&gt;&lt;object type=&quot;3&quot; unique_id=&quot;10034&quot;&gt;&lt;property id=&quot;20148&quot; value=&quot;5&quot;/&gt;&lt;property id=&quot;20300&quot; value=&quot;Slide 25&quot;/&gt;&lt;property id=&quot;20302&quot; value=&quot;0&quot;/&gt;&lt;property id=&quot;20303&quot; value=&quot;sâu bệnh hại cây trồng&quot;/&gt;&lt;property id=&quot;20307&quot; value=&quot;292&quot;/&gt;&lt;property id=&quot;20309&quot; value=&quot;33514&quot;/&gt;&lt;property id=&quot;20312&quot; value=&quot;0&quot;/&gt;&lt;property id=&quot;20601&quot; value=&quot;0&quot;/&gt;&lt;/object&gt;&lt;object type=&quot;3&quot; unique_id=&quot;10035&quot;&gt;&lt;property id=&quot;20148&quot; value=&quot;5&quot;/&gt;&lt;property id=&quot;20300&quot; value=&quot;Slide 26&quot;/&gt;&lt;property id=&quot;20302&quot; value=&quot;0&quot;/&gt;&lt;property id=&quot;20303&quot; value=&quot;sâu bệnh hại cây trồng&quot;/&gt;&lt;property id=&quot;20307&quot; value=&quot;293&quot;/&gt;&lt;property id=&quot;20309&quot; value=&quot;33514&quot;/&gt;&lt;property id=&quot;20312&quot; value=&quot;0&quot;/&gt;&lt;property id=&quot;20601&quot; value=&quot;0&quot;/&gt;&lt;/object&gt;&lt;object type=&quot;3&quot; unique_id=&quot;10038&quot;&gt;&lt;property id=&quot;20148&quot; value=&quot;5&quot;/&gt;&lt;property id=&quot;20300&quot; value=&quot;Slide 27&quot;/&gt;&lt;property id=&quot;20302&quot; value=&quot;0&quot;/&gt;&lt;property id=&quot;20303&quot; value=&quot;sâu bệnh hại cây trồng&quot;/&gt;&lt;property id=&quot;20307&quot; value=&quot;306&quot;/&gt;&lt;property id=&quot;20309&quot; value=&quot;33514&quot;/&gt;&lt;property id=&quot;20312&quot; value=&quot;0&quot;/&gt;&lt;property id=&quot;20601&quot; value=&quot;0&quot;/&gt;&lt;/object&gt;&lt;object type=&quot;3&quot; unique_id=&quot;10046&quot;&gt;&lt;property id=&quot;20148&quot; value=&quot;5&quot;/&gt;&lt;property id=&quot;20300&quot; value=&quot;Slide 30&quot;/&gt;&lt;property id=&quot;20302&quot; value=&quot;0&quot;/&gt;&lt;property id=&quot;20303&quot; value=&quot;sâu bệnh hại cây trồng&quot;/&gt;&lt;property id=&quot;20307&quot; value=&quot;305&quot;/&gt;&lt;property id=&quot;20309&quot; value=&quot;33514&quot;/&gt;&lt;property id=&quot;20312&quot; value=&quot;0&quot;/&gt;&lt;property id=&quot;20601&quot; value=&quot;0&quot;/&gt;&lt;/object&gt;&lt;object type=&quot;3&quot; unique_id=&quot;28799&quot;&gt;&lt;property id=&quot;20148&quot; value=&quot;5&quot;/&gt;&lt;property id=&quot;20300&quot; value=&quot;Slide 1&quot;/&gt;&lt;property id=&quot;20302&quot; value=&quot;0&quot;/&gt;&lt;property id=&quot;20303&quot; value=&quot;sâu bệnh hại cây trồng&quot;/&gt;&lt;property id=&quot;20307&quot; value=&quot;318&quot;/&gt;&lt;property id=&quot;20309&quot; value=&quot;33514&quot;/&gt;&lt;property id=&quot;20312&quot; value=&quot;0&quot;/&gt;&lt;property id=&quot;20601&quot; value=&quot;0&quot;/&gt;&lt;/object&gt;&lt;object type=&quot;3&quot; unique_id=&quot;28800&quot;&gt;&lt;property id=&quot;20148&quot; value=&quot;5&quot;/&gt;&lt;property id=&quot;20300&quot; value=&quot;Slide 2&quot;/&gt;&lt;property id=&quot;20302&quot; value=&quot;0&quot;/&gt;&lt;property id=&quot;20303&quot; value=&quot;sâu bệnh hại cây trồng&quot;/&gt;&lt;property id=&quot;20307&quot; value=&quot;319&quot;/&gt;&lt;property id=&quot;20309&quot; value=&quot;33514&quot;/&gt;&lt;property id=&quot;20312&quot; value=&quot;0&quot;/&gt;&lt;property id=&quot;20601&quot; value=&quot;0&quot;/&gt;&lt;/object&gt;&lt;object type=&quot;3&quot; unique_id=&quot;28803&quot;&gt;&lt;property id=&quot;20148&quot; value=&quot;5&quot;/&gt;&lt;property id=&quot;20300&quot; value=&quot;Slide 5&quot;/&gt;&lt;property id=&quot;20302&quot; value=&quot;0&quot;/&gt;&lt;property id=&quot;20303&quot; value=&quot;sâu bệnh hại cây trồng&quot;/&gt;&lt;property id=&quot;20307&quot; value=&quot;322&quot;/&gt;&lt;property id=&quot;20309&quot; value=&quot;33514&quot;/&gt;&lt;property id=&quot;20312&quot; value=&quot;0&quot;/&gt;&lt;property id=&quot;20601&quot; value=&quot;0&quot;/&gt;&lt;/object&gt;&lt;object type=&quot;3&quot; unique_id=&quot;28804&quot;&gt;&lt;property id=&quot;20148&quot; value=&quot;5&quot;/&gt;&lt;property id=&quot;20300&quot; value=&quot;Slide 7&quot;/&gt;&lt;property id=&quot;20302&quot; value=&quot;0&quot;/&gt;&lt;property id=&quot;20303&quot; value=&quot;sâu bệnh hại cây trồng&quot;/&gt;&lt;property id=&quot;20307&quot; value=&quot;323&quot;/&gt;&lt;property id=&quot;20309&quot; value=&quot;33514&quot;/&gt;&lt;property id=&quot;20312&quot; value=&quot;0&quot;/&gt;&lt;property id=&quot;20601&quot; value=&quot;0&quot;/&gt;&lt;/object&gt;&lt;object type=&quot;3&quot; unique_id=&quot;29881&quot;&gt;&lt;property id=&quot;20148&quot; value=&quot;5&quot;/&gt;&lt;property id=&quot;20300&quot; value=&quot;Slide 11&quot;/&gt;&lt;property id=&quot;20302&quot; value=&quot;0&quot;/&gt;&lt;property id=&quot;20303&quot; value=&quot;sâu bệnh hại cây trồng&quot;/&gt;&lt;property id=&quot;20307&quot; value=&quot;324&quot;/&gt;&lt;property id=&quot;20309&quot; value=&quot;33514&quot;/&gt;&lt;property id=&quot;20312&quot; value=&quot;0&quot;/&gt;&lt;property id=&quot;20601&quot; value=&quot;0&quot;/&gt;&lt;/object&gt;&lt;object type=&quot;3&quot; unique_id=&quot;30018&quot;&gt;&lt;property id=&quot;20148&quot; value=&quot;5&quot;/&gt;&lt;property id=&quot;20300&quot; value=&quot;Slide 15&quot;/&gt;&lt;property id=&quot;20302&quot; value=&quot;0&quot;/&gt;&lt;property id=&quot;20303&quot; value=&quot;sâu bệnh hại cây trồng&quot;/&gt;&lt;property id=&quot;20307&quot; value=&quot;325&quot;/&gt;&lt;property id=&quot;20309&quot; value=&quot;33514&quot;/&gt;&lt;property id=&quot;20312&quot; value=&quot;0&quot;/&gt;&lt;property id=&quot;20601&quot; value=&quot;0&quot;/&gt;&lt;/object&gt;&lt;object type=&quot;3&quot; unique_id=&quot;30819&quot;&gt;&lt;property id=&quot;20148&quot; value=&quot;5&quot;/&gt;&lt;property id=&quot;20300&quot; value=&quot;Slide 17&quot;/&gt;&lt;property id=&quot;20302&quot; value=&quot;0&quot;/&gt;&lt;property id=&quot;20303&quot; value=&quot;sâu bệnh hại cây trồng&quot;/&gt;&lt;property id=&quot;20307&quot; value=&quot;326&quot;/&gt;&lt;property id=&quot;20309&quot; value=&quot;33514&quot;/&gt;&lt;property id=&quot;20312&quot; value=&quot;0&quot;/&gt;&lt;property id=&quot;20601&quot; value=&quot;0&quot;/&gt;&lt;/object&gt;&lt;object type=&quot;3&quot; unique_id=&quot;30955&quot;&gt;&lt;property id=&quot;20148&quot; value=&quot;5&quot;/&gt;&lt;property id=&quot;20300&quot; value=&quot;Slide 18&quot;/&gt;&lt;property id=&quot;20302&quot; value=&quot;0&quot;/&gt;&lt;property id=&quot;20303&quot; value=&quot;sâu bệnh hại cây trồng&quot;/&gt;&lt;property id=&quot;20307&quot; value=&quot;327&quot;/&gt;&lt;property id=&quot;20309&quot; value=&quot;33514&quot;/&gt;&lt;property id=&quot;20312&quot; value=&quot;0&quot;/&gt;&lt;property id=&quot;20601&quot; value=&quot;0&quot;/&gt;&lt;/object&gt;&lt;object type=&quot;3&quot; unique_id=&quot;31092&quot;&gt;&lt;property id=&quot;20148&quot; value=&quot;5&quot;/&gt;&lt;property id=&quot;20300&quot; value=&quot;Slide 19&quot;/&gt;&lt;property id=&quot;20302&quot; value=&quot;0&quot;/&gt;&lt;property id=&quot;20303&quot; value=&quot;sâu bệnh hại cây trồng&quot;/&gt;&lt;property id=&quot;20307&quot; value=&quot;328&quot;/&gt;&lt;property id=&quot;20309&quot; value=&quot;33514&quot;/&gt;&lt;property id=&quot;20312&quot; value=&quot;0&quot;/&gt;&lt;property id=&quot;20601&quot; value=&quot;0&quot;/&gt;&lt;/object&gt;&lt;object type=&quot;3&quot; unique_id=&quot;31286&quot;&gt;&lt;property id=&quot;20148&quot; value=&quot;5&quot;/&gt;&lt;property id=&quot;20300&quot; value=&quot;Slide 3 - &amp;quot;Sản xuất giống cây trồng bằng nhân giống vô tính áp dụng cho các loại cây:&amp;quot;&quot;/&gt;&lt;property id=&quot;20302&quot; value=&quot;0&quot;/&gt;&lt;property id=&quot;20303&quot; value=&quot;sâu bệnh hại cây trồng&quot;/&gt;&lt;property id=&quot;20307&quot; value=&quot;329&quot;/&gt;&lt;property id=&quot;20309&quot; value=&quot;33514&quot;/&gt;&lt;property id=&quot;20312&quot; value=&quot;0&quot;/&gt;&lt;property id=&quot;20601&quot; value=&quot;0&quot;/&gt;&lt;/object&gt;&lt;object type=&quot;3&quot; unique_id=&quot;31456&quot;&gt;&lt;property id=&quot;20148&quot; value=&quot;5&quot;/&gt;&lt;property id=&quot;20300&quot; value=&quot;Slide 4 - &amp;quot;Phương pháp nào dưới đây không phải sản xuất giống cây trồng bằng nhân giống vô tính?&amp;quot;&quot;/&gt;&lt;property id=&quot;20302&quot; value=&quot;0&quot;/&gt;&lt;property id=&quot;20303&quot; value=&quot;sâu bệnh hại cây trồng&quot;/&gt;&lt;property id=&quot;20307&quot; value=&quot;330&quot;/&gt;&lt;property id=&quot;20309&quot; value=&quot;33514&quot;/&gt;&lt;property id=&quot;20312&quot; value=&quot;0&quot;/&gt;&lt;property id=&quot;20601&quot; value=&quot;0&quot;/&gt;&lt;/object&gt;&lt;object type=&quot;3&quot; unique_id=&quot;31770&quot;&gt;&lt;property id=&quot;20148&quot; value=&quot;5&quot;/&gt;&lt;property id=&quot;20300&quot; value=&quot;Slide 28 - &amp;quot;Côn trùng gây hại có kiểu biến thái hoàn toàn ở giai đoạn nào chúng phá hại mạnh nhất?&amp;quot;&quot;/&gt;&lt;property id=&quot;20302&quot; value=&quot;0&quot;/&gt;&lt;property id=&quot;20303&quot; value=&quot;sâu bệnh hại cây trồng&quot;/&gt;&lt;property id=&quot;20307&quot; value=&quot;333&quot;/&gt;&lt;property id=&quot;20309&quot; value=&quot;33514&quot;/&gt;&lt;property id=&quot;20312&quot; value=&quot;0&quot;/&gt;&lt;property id=&quot;20601&quot; value=&quot;0&quot;/&gt;&lt;/object&gt;&lt;object type=&quot;3&quot; unique_id=&quot;31771&quot;&gt;&lt;property id=&quot;20148&quot; value=&quot;5&quot;/&gt;&lt;property id=&quot;20300&quot; value=&quot;Slide 29 - &amp;quot;Vòng đời của côn trùng có kiểu biến thái hoàn toàn trải qua mấy giai đoạn?&amp;quot;&quot;/&gt;&lt;property id=&quot;20302&quot; value=&quot;0&quot;/&gt;&lt;property id=&quot;20303&quot; value=&quot;sâu bệnh hại cây trồng&quot;/&gt;&lt;property id=&quot;20307&quot; value=&quot;334&quot;/&gt;&lt;property id=&quot;20309&quot; value=&quot;33514&quot;/&gt;&lt;property id=&quot;20312&quot; value=&quot;0&quot;/&gt;&lt;property id=&quot;20601&quot; value=&quot;0&quot;/&gt;&lt;/object&gt;&lt;object type=&quot;3&quot; unique_id=&quot;33181&quot;&gt;&lt;property id=&quot;20148&quot; value=&quot;5&quot;/&gt;&lt;property id=&quot;20300&quot; value=&quot;Slide 12 - &amp;quot;Các nhóm thảo luận các câu hỏi sau:  - Các em hiểu gì về côn trùng? - Thế nào là vòng đời của côn trùng? &amp;quot;&quot;/&gt;&lt;property id=&quot;20302&quot; value=&quot;0&quot;/&gt;&lt;property id=&quot;20303&quot; value=&quot;sâu bệnh hại cây trồng&quot;/&gt;&lt;property id=&quot;20307&quot; value=&quot;335&quot;/&gt;&lt;property id=&quot;20309&quot; value=&quot;33514&quot;/&gt;&lt;property id=&quot;20312&quot; value=&quot;0&quot;/&gt;&lt;property id=&quot;20601&quot; value=&quot;0&quot;/&gt;&lt;/object&gt;&lt;/object&gt;&lt;object type=&quot;8&quot; unique_id=&quot;10092&quot;&gt;&lt;/object&gt;&lt;object type=&quot;10&quot; unique_id=&quot;33511&quot;&gt;&lt;object type=&quot;11&quot; unique_id=&quot;33512&quot;&gt;&lt;property id=&quot;20180&quot; value=&quot;1&quot;/&gt;&lt;property id=&quot;20181&quot; value=&quot;1&quot;/&gt;&lt;property id=&quot;20183&quot; value=&quot;1&quot;/&gt;&lt;/object&gt;&lt;object type=&quot;12&quot; unique_id=&quot;33955&quot;&gt;&lt;/object&gt;&lt;/object&gt;&lt;object type=&quot;4&quot; unique_id=&quot;33513&quot;&gt;&lt;object type=&quot;5&quot; unique_id=&quot;33514&quot;&gt;&lt;property id=&quot;20149&quot; value=&quot;sâu bệnh hại cây trồng&quot;/&gt;&lt;property id=&quot;20150&quot; value=&quot;giáo viên&quot;/&gt;&lt;property id=&quot;20151&quot; value=&quot;IMG_20181203_103034.jpg&quot;/&gt;&lt;property id=&quot;20153&quot; value=&quot;huynhthithamdbl@gmail.com&quot;/&gt;&lt;property id=&quot;20155&quot; value=&quot;trường THCS Trần Cao Vân-Núi Thành-Quảng Nam&amp;#x0D;&amp;#x0A;&quot;/&gt;&lt;property id=&quot;20159&quot; value=&quot;10_10_2017_9_23_37_PMntmthaolgo10136.jpg&quot;/&gt;&lt;/object&gt;&lt;/object&gt;&lt;/object&gt;&lt;/database&gt;"/>
  <p:tag name="SECTOMILLISECCONVERTED" val="1"/>
  <p:tag name="ISPRING_PROJECT_VERSION" val="9"/>
  <p:tag name="ISPRING_PROJECT_FOLDER_UPDATED" val="1"/>
  <p:tag name="ISPRING_UUID" val="{182A6FDC-4878-40A4-B251-5FBF28120692}"/>
  <p:tag name="ISPRING_RESOURCE_FOLDER" val="D:\Bai Elearning\Huynh Thi Tham(Nui Thanh)\HuynhThiTham\"/>
  <p:tag name="ISPRING_PRESENTATION_PATH" val="D:\Bai Elearning\Huynh Thi Tham(Nui Thanh)\HuynhThiTham.ppt"/>
  <p:tag name="ISPRING_SCREEN_RECS_UPDATED" val="D:\Bai Elearning\Huynh Thi Tham(Nui Thanh)\HuynhThiTham\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yvVJS/ueBOg0GAACxFQAAHQAAAHVuaXZlcnNhbC9jb21tb25fbWVzc2FnZXMubG5nxVhfa9tWFH8v9DvcCQobdG47aBgjcZDlG1tElhzp2kk3hnBsY4vYUmrLIX7rCGOMDLo8jbWMxc2yLVnCWhoYk9j2oJDvoX2SnXslO9aSRlKXsIe6vsHnd/7/zrl3dn6z20EbzV7fsMw57kHmPoeaZt1qGGZrjquQhfc/5FDfrpmNWscym3OcaXFoPnv71mynZrYGtVYTvt++hdBst9nvw7GfpafzMzIac1w5pwtKqczLj3RJKSh6TixwWclqWchse7vI7p299N3vzNa7H8zMbD54OPPe7L1QPAmaVuIl6VI8xAAf3k+AJxNVkXQAxZIu4xXCZYnoO3+WEfHdH4R08kqFSKKMuWyJyiIpPUJZxVUuW/XdJ4ioZ7/67rN4gIqqYpnomiTmsS5quqwQFicJE5znsjnfGZlove07ewbabHaRbXm7Jlr13W8hYJBMdLrju1vINnznr3Vk++5+PU5nXinxoqyrWCOqKBBRkbnsimGiju9+Y9wFbKrydMfbo2q20YZ3gtqG734xQG3vdY1ZsertGqgFOvfAArvnHZrIph9d+N1nJjK93WEm3oxlWVL4vM6Xy3oJaxpfgOCffk3duaCDIqIN331uoA2j0bTugi17Q/CXxWXguzvwI989gM8GxAD+MxSNmfM5DZ93jAxtvQftgeoQy9Ew1jiVXxblgk4URdJ0LOfHf+GyixBpG9ltz6mDRc4fKaFUXsMq1KnvHAzfQlRnXcOkqff7NqpDDNIBFcVCUYJ/hBqS8xybZntktiF0zv4gHVYZyyFGklhAqWMVukXTlhUVyluGZByvoy582mgNDgdQZJbv/FZHXai/PuQ1LHBaESZUvYEaA8giKw4ovCOwGr7HRlKUBQU6TSBTyktXaV1reyesuzzHbMWjg1s8a6WwkyFCUN86YZwUaeI2a2Aon10w3T57eTaiLeSN6iEBPq+DbgP1gAoNapz71Ag7fcrdZB0m8RVZKOo5IsPXHIa6KUMHx7sTygFHvKk1fecVGDTdiRC040nrRVot1sxQgZ5TVoD+oMFY6NNIKYtcVllMI/EIa0lEZL4qFniWV+DmMWOeEzN46H6J6t5rSCij4d5gSBsSapqRdZi3IK+ZdNo0vFSBfhF56ZIxUA8KhsG3mxZTf0Dp/xUMU0YLtG22zXasUhhaAs7Thl6qiB/rC7wo4Xy0foOEBC5mUNU7mp4RYaNsUB/3bPR4UAuacw24d4uFgPLUaFzEd8JJJ+fxyp1LhldaeyPz8oq263i73QuG+e73N2gWZZorbfofYqYJWOZVUbmWPJ/usANlzRPqk/uUSt+w4UkTTr04jlh2I9mO2JUq4zdnmhaMWQxrnhTQ9nYtpKpmt2Z0kkMUqS05EUjZd342k8uJ8gLIkLCejBSSshIKh8UYcGt6HK0IGWCWr1AibnuH3eTCVXAbJKt0vqXZMs4RlnFOEwkMTcKyutxcjZNltBG3PEzXDxsBF2gjZodItDdM3QwiQ5OIRMKTtK56IyuTyQiwyVgBUbyTALhSwuMwBZPuEmdpzrtsp4+UPmRxMAyW7yAl8NdfQr/q9OcGSP4OBxiQ8//FlNDNiOrkRTBhhFSbIMtmhEevI5Ma5lXY5AReFuj6V/Tdn4YJZaARaYwkoo2Xx/F48I5oQ8GSMURrLB2PBwmuICFscFPO4wUeoMOoEIq4RsPd/fvJjwmB/m0cXPsJWqr4zgtEvK9KaJE+BJQ+SoVGV17gcTxB/aQAwa/DVe/T1DjUtQlMwAIbp1v06g4X2lg4wueilhSKIhKK3rMkguFLxlg0xXsGEaEnru9hIFgF2qx4T3cClkpUt6wFw1rhCeGFYgm6VKOlAvhmazD0Ds00ICVeXQRaZndWLisEowU6O9XNdxqQJQfSEtZHGtHphyaglk6SN5tp+TePWYgMe0MzUN9iyQozEYsOYSFiWefzefY4F1zM99fH+wednqhz8aUuKa5Q5GWYIVPQJlQPjA2I/othqIUtKJAKepOE7Qju+vZb6VQxnrzL0fcl9mhDKOMmIBc2+cecDRQYnKMESMcTu/pGwSanPntcnb039db6D1BLAwQUAAIACADyvVJS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PK9UlI7/o/k+wAAAAEFAAAgAAAAdW5pdmVyc2FsL2tleWJvYXJkX3Nob3J0Y3V0cy54bWyl0tFqgzAUBuBr+xSSB1h1dmsHaqF0vR6U7T7oaRsaE8k50e7tZ9kGY0Rr7N0fAh//OZx0falk2IBBoVXG4oeIrfNZygvq3pgHPylUvIKM1ZJ/vnGLwPIgSPGkDRWWwkKX3WfyyLqkyGiZsYiFeBIHuqZ5x8y/nf+gggvtpSjd4MIfrA00QlvsR5OJLQlqlxcnd5T0M+Mh8yAMDqzy+Y8Yj2sp+RD4NA38ENBC2cuu/JeJV2tP3NDNwX3EV1XenHusB3DeadNy4yZfppEbXpx7zaW/2WhpK3h3XmSymuptdatc4iLyF0kfjxJ2VkosDIDTXUYjDnP2mzD/AlBLAwQUAAIACADyvVJSJJIUUhMGAABpHQAAJwAAAHVuaXZlcnNhbC9mbGFzaF9wdWJsaXNoaW5nX3NldHRpbmdzLnhtbOVZSW/bRhS++1dMWeQYyfKWxJAU2DIdC9YWidlQFAZFjsWpySFDDm2rpwA5FSmQ5tgURe2mKZo0QVM0l0poe6Dh/8H+kr4hZVmyvAxjK90OssWZt3zz1nli9vq2ZaJN7HrEpjkpk5qUEKaarRPaykm3lOXLVyXkMZXqqmlTnJOoLaHr+Yms4zdN4hkNzBiQegjEUG/eYTnJYMyZT6e3trZSxHNcvmubPgP5XkqzrbTjYg9Tht20Y6pt+MfaDvakngQBAfCxbNpjy09MIJSNJZVt3TcxIjogp4QfSjWXTdUzpHRM1lS1jZZr+1Qv2KbtIrfVzEkfFuSlzNL0AU0saolYmHKbeHlY5MtsXtV1wlGoZoN8ipGBScsAuJmpGQltEZ0ZOWl6corLAfr0qJxIenx4lcsp2GAFynoKLMxUXWVq/BhrdPE6dsEd2Msz18cgdGhtgJLhbdZfiJf0NlUtoimwg7itctKSslaXl+W6XCnIa7fqpRiqMIdSVEqyEE+jVFyS1ypVRW6srSjlUmImRb6rJGBKikxYfK0uN+SKItfXFovVhBzioA555PJCsZSQ54682CgqSTVVFspJWWor1YoYT6Fari1U7iWCtnKvJtdLxcrqmlKtlpRi7ZArivuBCM+mh5MlC0ll++5gSjDDt5pUJSYUqCN54WEGJc5U3RZW7GUCGbyumh6W0CcObt30VZOwNmT1JFTCDYydBc/BGqvzjM1JPAulQ3GxQAAGadyvB7PX+uXgytWho6dj7YfHOhZltl8ga4bN7PeMPjM524d/beZ0+CcAzUKBdlTaLtmt945+dq6Pfmpu7nT4x8HMbhId2xXVdaMSPQr/TPMNdIPM9FkQTtCWVRlTNQNaBzuo/IMrB1SE217VGNmEvoSPYF33TbPhO47tssPmMbjYB3GCmOy6TYdyhz+jpm3qfa9hq4n1imrhgYbb2CB0GSgzElqHLDfBn1UHU9RQKTR5wsDHWl+A5zc9RljU3Jd71AsuUU0E8uAWglG5MeJzzVBdbyit+/7hjVXLf3TDIEgzgs7HscXj1ROpFVelLbS595CiZth5RoW4VsPOH1C9QImGNsPObyI8i0GHJSPeexLsUgPpYee5L8KkhJ0XbWFCxEAuQxocWoRn74uw+0gFw4bdz8D1ULaENEXWvYObIsR3scVt+tISIQ47P1AhBMEOQbTlt4OXQvSF4C0g1sLu88T2Xww7uxRpwS/I8sPuE4oYgThxwNDd5xqczG/HYeMGr0AsrP4I37l9NE4OQRv8Cg/b2Lours0xwH8Ebe6/CbvPGLrvg4uCXQ01+bE3SNh9aHEl8OEUX2loA7LDDbtfwy648jHpQaDBTjt1LrUjGoHwQPql+OZVrCzJdy+BXYFoyDjJNZvBjjWiMux+c5EKV40oFhjY6WEK3Q5e8QoBECAunoH1os2/zwKGHexQni87PJj23+zvcqzc92f5uheAALf9jn4f0h3FmxW85Zvdx5H8ccfaoLYLdvqQTu761+PUljTE9p5ED0fsPdY42+ZVOfJ3M+x+2VMzKjhBgYxaCC+T0bFBot/mbei1E+vqxWgcQ++GV4vTIBJkYDtS9ILj/BlRI2p7/ACPqCEkfjIzNT0zO3fl6rX5VPrPB99fPpWpN9/UTJXQgwGncOokLcx5ZGo/g++E6ViM68iMfAbTiZOyMF9SmKdMzcKcxwyowrxHJ2hhxpE5+gzOU6bpsXGeMo2P8C7brgXjCdZHYuj4H3ME2IvcUAsFpXi7qNw7RkCUfqNzQDbNZ5TjR5ZofPynTiwwTfyuoJu3ws63SAk+L6PVIqyU55M0kOAVvztDaWujjeiWed8XvNj3JPB6HA2kIjzlsPtdAZX4XxHyGytFVFgJnorQ3g67D5BS3/8p7D4VEq5wY9WQIgqmuipulYuTpwyNAocXMCHe2EPNYNdOpVIFuHXZ8TXhg/fWvc7TS4TqwAW3obGV539HuTv3LzRxvRxPuVN4rdrg+WBBOI4thP8fjWmcjvpPmT1+6r9DGHpp0P8xe/jNHN+xCCUWOMOE1th/nZefnZnMpo/fmpgAacOvR/MTfwFQSwMEFAACAAgA8r1SUgoL+FBkAwAAngsAACEAAAB1bml2ZXJzYWwvZmxhc2hfc2tpbl9zZXR0aW5ncy54bWyVVl1v4jAQfG5/BeLeSY+mgpPSSECpVB3XVleu706ygIVjI9uhx7+/tRMHB8LHEVWKZ2fs9Xq8aaTWlHe2IBUV/LHb78a3N1FaSAlczyHfMKKhkxAFL9lj9/nPbNYNLEMwIT9Aa8qXCoEK6VBkpSLfEL6biaXoJSRdL6UoeNaNvz3fmycKLPVAtNptQDLK18h76A/HT8/tPEaVftGQ9xYkhZ7AxFEwnk6Hw9E1go0EpcAkMwin/enwgoaRBJhbJRyEw3B0lWK/zJ39XSXaUkV1mVt/cD8I20VYWuQ262p/J+hiU2z+gy7F0uTeVIThYDDpX1AwQTJ0A9KffpjnAh2dtTOL2ITCcXhieg1/9YXaJ4XWgvdSwTWatseFzAlDzcL+rtJUJ3yFwrqoXgKdmmRXCJyDkkGWnioMWUKz6ilk37MT18VUD2STTx7Mc841fjFJO1ExmmEeQmY2Y7gzz55avXk3PzI1lIK9mxUaHcH4OWEQa1lAFLiRiaiV+HorNF53iBeEKQz7kKO84ybfSaHcFE3MsX7DF+WZR6kAF/8UrMhhUmbp0Zq4Y08mY3tuHrGG6rwkbI9YHuh4r1juI54HOt6HqfkbZ7sj8mHEKNwNGhN7dmfqfBMBJ/juiuNGNmSmn5m+o7z1KsAScpFBbO0wpzmYg4kCi5kkgoMsIk62dEk0fkR+GU6ys6mrKDgIlBZqdUykqWZw7CObGH5M/DzN8LzHyutX7aUcdDR+ZB67OZFrkHMhmOp2Kgk2GpzBftsO6aaXY48A+cIXwhNY47YquNCgrmKK0vFXcYnWJF3lmEp72lGw33IUtNYyqtY7rjEv8gTkFM+FgjNEEzOsFV2uGP7pTwpfkDXpJ4JGp1c4FSe09poH2BMGItOVO99yYPC8YJoy2IK7tx5gNnliO5FC67X7aKRnsNB+06mQS0arrvjeCc2r7+FH7E/MppVeBs7bWJNE2a3sb61rk/sZvcZZdR7jQH+XJWBd4s+IwZZS4Xl4ZSOFFh+aSF0tuB/bnZItjDjN7Q1HWNd+aIsYBRNiU5XAhlyaR7hb3LT8eqJ6Vy2RdoHpXnG/TWAjzeY1x6sWLySA37gseFu305+wSwSR2WtNaPTXlrDR4s7wc2N7IPbOfKOjwIPsUdRVx3f8rzy+vf0HUEsDBBQAAgAIAPK9UlLkPPLf/wUAAPocAAAmAAAAdW5pdmVyc2FsL2h0bWxfcHVibGlzaGluZ19zZXR0aW5ncy54bWzdWUlv20YUvvtXTFnkGMlL7CSG5MCW6ViwtkjMhqIwKHIsTk0OGXJoWz0FyKlIgTTHpihqN03RpAmaorlUQtsDDf8P9pf0DSnL2iwPEytBevDC4fve++ZtM0/KXNuzTLSDXY/YNCvNpKYlhKlm64Q2stJNZe3iFQl5TKW6atoUZyVqS+ja0lTG8esm8YwaZgxEPQRqqLfosKxkMOYsptO7u7sp4jkuf2ubPgP9XkqzrbTjYg9Tht20Y6pN+MOaDvakjgYBBfBj2bQDW5qaQigTayraum9iRHRgTgnflGquM8uU0rFUXdW2G67tUz1nm7aL3EY9K32ak1dnVueOZWJNq8TClLvEW4JFvswWVV0nnIRq1siXGBmYNAxgOzN7SUK7RGdGVpqbnuV6QD49rCfSHu9d5XpyNjiBso4BCzNVV5kaP8YWXbyFXYgG9paY62NQ2rfWI8nwHusuxEt6k6oW0RR4g7irstKqslmV1+SqXMrJmzerhZiqMELJKwVZCFMr5FflzVJZkWub60qxkBikyHeUBKCkzITVV6pyTS4pcnVzJV9OiBAndYKRi8v5QkLMbXmllleSWiotF5NCKuvlkhgmVy5Wlkt3E1Fbv1uRq4V8aWNTKZcLSr5ygoryvifDM+n+YslAUdm+21sSzPCtOlWJCf1poC48zKDDmarbwIq9RqCCt1TTwxL6wsGNG75qEtaEqp6GRriNsbPsOVhjVV6xWYlXoXSiLlYIxKCMu/1g/mq3HVy+0rf1dGz9ZFsjWWa6/bFi2Mx+z+xnpue79K9eGk//FKIZ6M+OSpsFu/He2c8vdNnPLiyMpz+KZmaH6Nguqa4btehh+me6r+c0mJk7i8Ip1jIqY6pmwNHBjjt/78qxFOG+VzVGduBcwgNct3zTrPmOY7vs5PDoXeySOEVNZsumfbXDn1HdNvVu1LBVx3pJtaCCK2tUQltQ1iYEsOxgimoqhUOdMAiq1kV4ft1jhEWH+VpHetklqongwIZbB0bF2lCQNUN1vb467gaEn6Ta0mfXDYI0I2h9Hrs4Xj1VWnFV2kA7hw8oqoetp1QItRG2/oF2BUY0tBO2/hLBrAQtlkz48HFwQA2kh61nvghICVvPm8KCiIFehjTYtAjm8Juw/VAFx4btryDW0KeELEXevY3rIsJ3sMV9+sISEQ5bv1AhBsE+QbThN4MXQvK54A0w1sL2s8T+XwlbBxRpwR/I8sP2Y4oYgTxxwNHtZxrszG/GaeMGL0EtrP4K/3P/aFwckjb4Ex72sHVN3JpjQPwI2jl6HbafMnTPhxAFBxqq821vk7D9wOJG4IdLfKehbagON2x/D28hlI9IhwIN9pupdzI7ZBEEj7VfiK9a+dKqfOcC+BWE+pyT3LIZ7FtDJsP2D+dpcMOIcoGBnx6k0K3gJe8QQAHy4il4L3r54Txg2ME+5fWyz5Pp6PXRAefKY39WrDsJCHSbbxn3PttRvlnBG/6y/SjSP+lc67V2zkHvs8lD/2qS1pKm2OHj6GHA3xPNsz3elaN418P2tx0zw4oTNMjoCOFtMto2aPSb/Bh65cS2Ojka59Db8dXiMogUGdiODD3nPH9H1IiOPb6Bh9QQUj89Mzt3aX7h8pWri6n0v/d/vjgW1BloKqZK6PFEkxs7OgsjB8b0M3CnjMNiqIGh+AzQqaOxMC4pzTFjsjByxEQqjB0cmYWBQ4PzGcgx4/PEkGPG7yHsmu1aMI9gfSiHRn96IwDPc0ct55T8rbxyd4SCqPyG54BMmg8lo2eUaF4cGFHqH25GgfnhbwXduBm2fkRK8HURbeRhpbiY5MgIXvLbMjSzJtqO7pX3fMGrfEcD78DRzCmCKYbtn3KowH+LiF9fz6PcevBERPZW2L6PlOrRb2H7iZByhTurghRRMuUNca+cnz6l7/J/cuUSwsYRqgcHdiqVysE9y44vBp+8t/PqXU4Poco/54NnYg3542hwIz+EIWM7XNwTJ9PgFN6dtnkFWJCAE0vaj/jw+XCx+V95On7qfhfQ9+F/90Pp/m/YpmC9//vKpan/AFBLAwQUAAIACADyvVJSRJb+YbUBAAA7BgAAHwAAAHVuaXZlcnNhbC9odG1sX3NraW5fc2V0dGluZ3MuanONlE9PwjAYxu9+ClKvhijUbHoDhcSEg4nejIduexkLXd+lLSgav7trEWy7Dm0v67PfnvfP0vfzbNAukpPB7eDTPtvzo3+2GhhNyw1c+Drv0WujE8WrAp6rGnglgATI9vDpUf76JWLGRFjTbPdkbJXjR9C8WTKuXLyJWMiIpiLaNqK9RbT3iPbhFfZT1L4gp8vZRmsUwxyFBqGHAmXNLEPOl3a59QUwbkH+gS5ZDp7p9SjNil7y15FmSZHfuFyOdcPEboElDjOWr0uJG1Hs6fnYbJde7RqQ7f9eH8NO7+cuwCulHzTUYeDpbJamk36ykaAU/MRN6Gw0S6MwZxlwt6CEpnRyAvWML+06QW8rVeljGqNknFCXblgJnS7lUFwVYx8TrVenm3Z1OQ3v2imGeQRnO5AdK3Zttgdis2n+E1JiaTrSQSlNkrtRFOXIikqUe+7+xuwoZ5I1tofYdEo9QzswhhnK4vD34NJslwmaMSHeNcPgmq0iF7Tumy3/GAw6erlVEHURm0e9Iy0EMQI2p4aUl4sOB405v7RVM7kG+YzI29E5IExrlq/qdpy0yb/+kWYQ6ezrG1BLAwQUAAIACACyuDxSm0XYt0k+AABHZgAAFwAAAHVuaXZlcnNhbC91bml2ZXJzYWwucG5n7b0LWNL33zfeDm2/dfxts4NpurIySmVmecjTlh2ldGplqMiv8DBTIVFATGDbb2WZSh6CTNOVoZmGCSoJClulqKiUJ1REK0RLBBJDUgT+aNvC7d7/ep77eu7nup77XtfVVd/v5/R6v97Hz4cvXy5+43Ng+ZJ1SxYtWrT80MG9/osWfShbtOgD4D8+MtzJCNkENPzzXrz/gT2LqO3mLw0XH0Z+feTrRYsqiUtnTy42XH9y5iA4ftGiFQ/n/r7HRdwOW7QofODQ3q+PJobKRNA0lAa7Bj2kymANrjp2JWlx/di+Y5TAu3f6aYc+cNxww94n5ItG9N5D67jpz7+K+Rb2KG7P+FfjX+m+MDsTkhAzzvyi0Dn1cvI/Ujcn+Xx166LvketfhAYkv5n8bMOax1VDExpXfPtuvk7m7hDdNu5ZWPH6yXhftKy6Z9x9so7OUfTToahjyueXgKHumnF6IN9tsrWaM0vW7zDAXnTv+ye/UIggYOCkf5R6mk9g19vP365/HW8loIiWAuseU/8xd2eg8HWC4YaYSxSumrv+TkNmy49h22IY/5y7vE94KQ1VXfRNvgl5253zGlUxttr8uZXl9D8iW2FsttxjjqcXA/erpC3/aCdzk3G8QsDcRJsp6wMsJlW2hOK5gST40X7U4g/PxIv4awyXP/9U9e+PH2uT3zP8f1moBS/nPx733eSrUl/c2JhCr+UQVA1A/MTYhJj78zmeTdPhppgXEY0e3q7Fyqv6XmI9B9Ios5kf06mO91THB0J1SrLQWv5zOC+mKe1FBDetI6PUbcSbhbL9tVc0Zypalo36br619UkOWkHQf0zVkS11z9B9lc2Vute++tfbqQSuun5ylUBGizZLSRzDKc72jfb51JB5FYSHThVJniP2UFbVWTVraLJjwqJsICUY52n3dgGB+6GPbzP77OMRFMiSy044DaaudSvcf7dkEqHV6kVPSC4ujTnhmeLZ7y0TBTxvhgkaUDQWG6FU2fEYXvUzuypwhpWOtzDH9f+2nH3KI4mOWUzmkdDiCcg6ta+FmMGWGf7AzxaWA7hkjUPNG3yI7rCBzxLE9LAbX4gGU5fmU+WRySeowraM3LMA2X4A+bkd5bBHD71DiW0pLifvKB+cOjH8BtmaucOa0rm1CR4/gAHcVv5M5AGu7K9MyO549Q22FXG2GMJmJ18X0dxGeHtsCgUbX98YrmyF5Yn7nmviph0M2s9nS7InJdnq07V2Z5jMwomTtXAn1wg5pUrjRXjhCvV7fBSQt3/Dcf6/eLG0mJzkTJ4YDTiHhCypyvF6sipQPAVWEN7AhnA4SE+ZNAIK6/MnpWtH35x+RkJaC9sEVyXVF3gqnjAjvG+/lnkq8OQxRWFI+weepHBCH2bqiqTo4Di7ALK4/7DF5C4QKzndpT3Ek11QacPNE1OlRClXdj4Jmi6ltZ0coMIRbiO1Q+TwELgnmzEmprmx++LMT7+TAeLb//0kxp8CCfXph1gC0HiBE74TdXHHkts5G1Bg75yQdm6yR2pp/oQjnCy0Ad05WJqlanTcf9HBm1wZSrJdWrxBQNTulb9JbqXFVFh4ZSAG7KQSZhzLnLv1e1qbSSwMbMe9L7ssrlB/DS+UZUhqPQThYDmrSTWdPK3qEq7fRpxeTRG9CVJWp3M3SUdmmLr7eAHuSuywJtqGJ5nQVg4MJrZycbupxAncFVizYyNud811VAQ37vN533n62rYwf3Q60Kbi4/YhaqEejm6NCe2nDJxY7XTMu9hkk3jSxLroG1NK84nV1RdKNx9tIcE9AV3+XTYVlovb3yQL4iJYAOEYSrWWNGYvQbp/XiZ3EB585kiS9RMyCOBl3bijKDPRFFoE32LACSSupyUPkFVK5HWIulsZ16rupMq6UVI1pMc0fHSrhClszRBvIXkGGJz9ZbCHC3+y4kToynwOxFMvGr+KfdUBB5c/2kpmCntU8dj8T6/Qx09jHbo6wtFaqngAs6xvv4dlY+WBeree9Zpy4QWIBmoRmSYr/ufh5p1T13+IjykSDioTV2Ryk9s67CgC58GDX7vKU5JDFdknsTiR/H4+MfMHlAmFJ+zWIM0P2I2ejTRJrIUPEL0gxxlOU+4enl3KSENWcMbxrEexulU86feTDOkoJ2+9g1qp7J3oeAgHe5ckTfnjXp4KTO16vsky4N6tC6WR0mPgnvqYmtXOlWXfmWpuC9JhTeAz4OP84rKGE/XmqEKV1IBUkUGIcYpM6aa/GnNkymyJo//Etgq2yZA9pzJu4IFdmhuhVJIAyMjjFVWJqmW31YRbT82AKesFEkeVprIfY54SZOTHuFNY9zM6tHYWQ4eNhHqzTLYB9vtftiFTvjg0vbOFNIN8TDUpbTjUw6uZxNq234lxkrTSdrbiG0EbrcLbqe9H5LjWunk3jDuM5UL6Iixy4lhJLqejEr59b2cGIblA1Yim353ZNazs3Z+BySn0Q2A+N0B167TjfinnJbeOivEnBq0fjrNbtA4WRIk6UE502yKeHCg2BCENbXUhgCDFXYvN4GLQ5k6Vs7nvL1rkM6RsdvnZ/633X8rZAHC+U2kjab5vt7hl6yH/q2F9JxDlrqk5flXpRACC1HDEBpqVKx2TWUlt1LvC8mD15tDUnyoLQyx4pHO+VDOyFY9r+r1YupaHxAp00onRq9yk6XVIrA3o4lGGH9GWjIklGEwxFsSSR6/bHJsB4I3hcvlS3A6bigphm8QEMe1GPGJH5H7BQ0Kmrkhpijj9gSWcoHUrVPhLlYq+uIFHvxqB6POE7+7M6f54/13bBm93r23+P3U5lK7IfB6BXW0BJXNnaygi3EG/YEuOSW5Kgd9VYTd9rYL3h9HWkH6JzW2/3mFYOy2oYFe1r7smPbAFhh+nQHCzjep9kEjA0HYx5a6LhhocCfrVY1G+j9+7Y3DU/JioNS50eN2P9pGibrIdLcNthBvSL7G3HPogs4MaXOHdTEYhJjt6dtn8lly+fptcOijrhTwYvpUiAvxqNxVnf1jxDYoO2x/F/T2tvltoq+yq8moF4tegJ/9k91fdbRmmxjn397mLqmAthgwv4ZssWnRmhmn9YtExg2Zz0IcNRsJ4q2+o+sP1P40Z0mc6iPUi9R/tRO5ZM1XkJwZaVv5GC2Ob7OZ2K2dLC0WsjSLQAMUt4VcoA8yqDwwZn138O+CPDZeYrt+XN7R+5zpW8NMHRw0hw6/fINzP69/JYej7NOMdKsPlmQO/Leq0TaZ75jmbMndzijn6yOH3BjsZU2qY6GnIVtl3tgm/LXquY0Xvnt+m+eb/t+l+qS9eGRComPnFE69q9HwlC6zAt0VXSJSRnpqlspmQ4t/A/fRNf9yFNaGJz8a0Cv3P3QqsVoErvS299VgK50tezhUkKwy9llDWs9ySXr9g/qgpUEwP1vwk3LwYynC3AxkteSJJNw2tnXmm1r2sj+yWKQM8VZ0ydK3Nb6x8daPKqhGMQkxbIWIv3c9rGmJIp34JN1pCFK6hQGcoUvoYUymzQ9aEMjztDhgtYOfbfkdTZqmtJddrpP3+H6I1I0gjAuTI5Ck654yKajkrjm2uqZl1r5OvvW9utLwrAmstqLN/RDLAy+JkCtZ/Tr5hYNvb1TB+aw56FHCuD3f9GAM05ZlhTRDbSU7qzoemPkoqzy8xYus6MefkfA0GvdZ/5duVJ00Spl2TeOHYkn6Ts4BJZYfIJIlXcbHzrb0ahph4szpJO2wiuymLgkmn1Bs01693k/fAzaU3InUSSt3QpPvQWZwwJjgXc+13c9oThbmmRHbWeUm98o+RcRFDLueT3ERMwNPG3S551ODRb/oQLXX5R65iOCp/objHeKlM+pj/cfcuMArQGoGwq5S22Y3lIoPrN+zPsN13k5OHcTNeZNZ/D+XyWMudu5Qw0Kfog5+Q9lQK92fgyrPpw0xUzXPFiHu+keTrS3LCAL/U7HaILTSBAGqZMOFm7kDsdmB0G/gHOkoeLBdMYCbhMyjkVeNBZJODKeyTD/v9wyhbzRcLY8d3T83Q+lOSsIrD7KkZp5n7LKPe7nX5OJID2+J5OXOi+LPo+pidkhBGoQlK04P9VpX2lZxqpK6V1pFoyeZrkO+rqnO+BfBrtpb641Eac8IaoGagut2Ll3ueV5EiNLavh025sWpISDgBa3XBryA2XJAXETY0NzUWi9AG3a83BpKmSQbEpN6ecZLUkBz+wRI3Cdx6DkX13Z18jByB/aGziKPZWu5/WaIYjsUdF9mxvJtnfO7WWvpvGVlWlxPOfZXVl+T4BabTSE0aRngUYyTPe2CfznGAKpb2WCrVcuQswJwux3E6x3EFmYlyY0Xp0fXJr2v8YyibXIsxHm2VCdx1DJf2gUgXEDA8tL1FOCZp4H6TWHBpgQQstslOBj/3WwCdKbP896xtvbxXkJzSkxPTNxgErJRN/SIz9p6Tw2mV1J391g1HQx9gD895iIOYWbEh8iO0tGIzgYuoe+TY8OwGsPIuIucXEcp44K0TY6lFPi238g9NfYPYFreG1Z589oLDh3S+SQFrSYDCnEU1hpWfsxeC3TlsUzkDLyvZGg5TV7sPs6rk2w4HjKCk8a5G7nrW2UVatp2IjBABCo4J+lTFZi4fVATrPYYpdJE9drQXtQDF+k7eAQZNimhxP3qoRiqpHHRBQ4wnO8EK9biGOS/r8dyHxQjk0a08AkvFqJF6KHokU0Zcq+9lTEiKonmuIjQU5vaI9x2LsznRR62ufGFsSa41ZCJ8Q2Q3CgprfyDtGfJXZ4UZJGUvsGUI4mCczz7/wcUMzbrJYjPRTHAfqmfIi50nqx0zngyUWSVdDmiXQMLEawcTYAJXrscjU8KosbFzNyDcnlw5NJrwUS8VE1vPdxL1oo4XYTIgUKMAmfGQ6vBz+8vln6Fx6U/ucs5BGk62o8d7Ro3Fw7gp1SLmHgBhJTVY3zU+w0LHQSOZBjY1xvYpzuSU1djkbFTU9d8lbFNippXVspk8Q1cKRO1Tb6DWzDisWgAYpHMdZ1IRBzM5luQHlZokkrysSjqFKyQEKLKMjez++LZaJaOXqSIeGfzEEVFg71oGf8kOLbgGk04RtqllpcbuGtenwgwZ/MLQ++vBRxuABFloEtN3CSsnSoQW1EjTv5RLbTigBbDjtxkwiF1eSypAAKmS1qVJ7lNQMRnuDWSLwh+Mo1JhXV3VdnLGs+UA/zMiQ/djg683EKRU4VSP/2dobtdd3gITf9M6eHkjcJ8MTqeMO+wTxobq1rnEfxlZ6/7aNBawjMwduQ5jLMDRtepwJme9wKCDulmUoC8qpSmW+HJzvajvewN3xjbu6uNCjwV/2dBjwE1/hjw+QOWUMXzbG3mVno9Mv3dwKZAn1sePo40VmO+/QzbDiovmCF8mTkupdM1Uc9yIYkAkYP082DgnbI2T2tnaeI1QVug1Zg9od0BYeDADF3Cxzr7Rq7700RFJeINIcKZ1n7hUakT7hPeNrlVH4oTkwhFJBeAeXKMU4BDbKgfwS37J/4XsMIHEpT5ISXwZk4Gdrt7LsJMa+0WcUJVx18n9oa10tPU+PDilyRRLJ0sGEzRFrTx0wO1wYTCbFaPuGBpgiJjlRcb2HSvg7V4JyEcWD0JCdUzFkc00bf7XGKFMQduXK7gOvppVGUxGLTAlypfBpCNeanUvTWcYcu19u30D1JsxMQSB6XfBQSRsis6dCVGfrOm8y9+9MOcdRVECvMsrfQYXq+yAhLbYlVjr7pxwF43duUD45D8lIv+MDdwsWIvgns0kk9x4HpMhOm7sZNBUGjWBWZafTqaP9CROR9Vkig/HkbLs9/X1A/MgwhuRY3ELNLycgauV+qdW5ZwG9DK15bbAI3cjRymtwdLo2jJ5ItjXaG4fryUV1MTdXWynK4n/cOm0BfoZuqK47HMzHadqnhin+cvkwsHXkmKXotip4s+4p+u6HIGitgnEhL/Q5JyIvXBS7o1I4fqZ4s9KbrO7pmoQP2a+/+pqu7NboDFIW8Ad5sbTdaWPKCQ/bKlsg6GXtO69Bq2xcl+aRl7bZ7f9BtoM8aO980O57j9TmP4/1iS/766frQip12stvyUfe1tO9/F1e1gx0cC6Vw+61cl8dahlNCOf1/W7esjH+7UdQG1Hdxl0sh/dZ98yUfxPKekYYBzPlxIU3UUHiP2S7tWS/pUctS+0XkKsq4bUnB/4mKAq8sRoVZRHrYJrXPvBNx+ztaugmJ670tkuX+3rdJLCQa5w81DNTGiP2VpyyrNhoXZ8wWXNq8vcVyYLEK8P6t+Xeiv8YlXOA/ljWVuyMrswqcH0u6KjPEllYf65QEFtepJlmMal7B7+OmAZLLkAN2o/WK3A8SJp+mQRQEBLl2jrFRMtsoBeiU5KGp1ysv0n8ZgRQ6GAc96p2SdI2wFJ/j7pEi9bRAQD2qKMcdjnz7jr9z5lvFlyEuxMuWfGSGfGNMXS7ubsV/WOoaWq2roBX1J4vUkguEBK87FbCfZo32smbObGpfkx8nh0zU6uG8uSLgrKkSDhUEFpBG/SefgEGuJkUeJmAYkii8sXP/eHBxOr4+0ihcbxWeK/n5JwqHbHElLQqzR6eaPSJEDVWoGbA7V2c2/vyNZqmshQ9hwQRfRYCtfue3KCLT1MjdnOgJDQtfmycA7Yg02i5qxjEM3FzvEx42fHPRun6NeTZsUe5kLzQqJE5bE+ssGWWNSCR7ImsD0VlKcdMdNvkvw/zJAiY0TavvWCN+vGUMfkHHjwsR7w6pSS20ahDUreaM0bA/uI0+74KYeRtgn+j9Pel10WAik/gQtydy0pD2mfKH7kjd1FitT3jbxJBgh5aFZ4nxwJpgbjIZlSEqVLmRhfu/pCJl+K6vOxvdOI21FTP4Cp9w0IDZ8+0dOs3VWzy2LIPNBjRdGHQkZyebbGjZsLK4UirgjTtSvE7LSBQD9OTUjhnh1CS6lkUuJIEly/aZQMcZCWLOp4CwpM4gGCSYs777dtYChItpcKmXiSLaMPtxywOB7XUlLOqWt7vF5MFbd7RHBroq8nh/JvSeWKJBZOHdWebMYjkSgna3JjBbDD06TYYTFbImbGOHAvVxSFQlFQjT8pUliU0BZLEzHbgnbvX9Iun3DeZRSBNMyg1cdq4TlugKP+OySTt891GoOonV1Hc2v4Bp4tBmVWz8GAUaUZFdspY5WyoEhsskgLQWDyNDtJ5yA2avcwM3ANYvpNcp0NZmpH98yu1jTyR6NIeMDSlrVQ9Rs34YBqV2HWQvmLks73XpbSbMjx5496+E5kxXaT6y2QGko4eCfVbLNP4NOuig3CNkmSOf1mWXCNTfp5as4d7mrAUvLmox58lXhSrqMKC0QlfYEYjQlaxDtOv1sOhfqYu8hjzg4pJ7AZ1uf+xc6AAGOp0IeHa9xbODEY8Id2Cn1IqMf+hbbi1FIU9GIY2T7bQksueBBed+gB7Z7L8BSIR/s2xMk73yZ4tbMqukkSQ7Dh4f13yrbhDHzq7lNJ+716ygSj0c14KQqwnEwg3C0ArzawsrSiD7eb3ZOkl20bPx9TZtGZuGwFpIAGt/HNvMpNsCkbE3xps5Q94CFNl05WR0DFUlNioLagWcfiirt+jykNFBIaVLTJdLGPd8WJ1dtg2NR8G15s9Cd0xRQIHAmeHWbGuYFJfKlyYlcaP97Gfoq8Jxqbt0HiB89TNe7uCwz8LJ3+hhaaRouuhU85GQpnHrm8B3ZXkF5xFl2438MyclKWNHsqBsgwFa7jHuUn5Nvy8WNi0+lrZGhAF24FGOO2OjO2G3dAXjGAFmivCIkV6hzUO3BX0Cnepp+rWktDfJ7Q3PK2bW6lNY3BOZS8caA0TBR0WLajJx0+feZFEqhWxNbsJHNzESktAseMyFqZF2lon3dTpQyinjjBtkmYxKbWJYlKjWvzZ/4bUZEhEqZkCCD+MmWgBNCNbOwfT2uIz0Qqzdtpxhuu9fC6NId9nV+GrsA2gaPrOm6oo3qCNWn3YTl0BVPq62cUQOFbGp4kRokf3+U+GygZLTUygJ9XG9UqH8fc+G/f1GNIJ9prgtDgd8fuv4WED+R75lVs9k3/e5gb82OXG9Iz65v5M7aPDJNC5rn/1wfRJPR1CfPnl2P4xhQJ03iKFd3atJU8FOu3xU+ld6z41zvC4ZMD6kvQ2VOaTeu/2GH1O8Tnjnycp6rUF1L/5vklWTbqKS3cMWz/O4eILdR4aF93BnKm8zh9HlEf2wVE7InwcnKYervus1rgmWVvdZ0oX2r+wduyoEDzPvertxlrlP2z/Tf/hV3jhKPsQt3rkorQxGfnyg4QLSAXL4StDtsS5pjgALN8O5CBlWsqibjxuc8qfQvuXLqQ7J67PPfT38mLyxtlQ2c6yAVu7ms+xYb/gZ19e6coRurdSNtnpF/rjcG3/m7879OIYWNn30x0d/oSZsfWKxJHqwWcZ3kVc25rccW805ltHp0Bbrcy3k7wb80mSYWDg6vDuTbc8vuuROMC1W2yK0ARDaoMuAwjdxrvVNoduG/8e70kvYhsfvJIrjV5eG2H0aZn8nDg+etZeVvOiWLh1kJj8xvNDf8EfRqe5dcreo2mxRpDLyhdfOIK5lucvHa0oFx1ZvrBmtD7HiT5WvHjrgfyLYxsWeeCFWxpd2AgTFrcQdI50Q1GtubQAni8HdHONQnctZqOVeiUAR85cIHMCeeOmwczYWlg9Cr0Bm628ZlxJHPP9gxbkX0jtXUJ67J44ayQG6u4BkRFPPYDu+HEP0j8bUMlxbXxxMjlv2y77VJ1b6lLwQKGO1cFxcW8zLDfD/fvPWfuu4CQl0vuzgvRfGTpX0ERO56DNE3cWsAw9XHqHDOYv5Bs8C+WSVyDdDM+1MEWb6963tuxXvy/u0BjgG99RT3e8i8kzRKaYP7jlWBpA1X3s/+C85EtDdf/gh+eedBA83+M8Ynk8nOfDOv/UPuQvsC/GmbPK/8rIDAoetVf4TfPov5pmMESE2deEj3B4meTuXy3TguY+bXwOOs/UHc6E5UKz/qzGEHfXb+ZF/EnwkbuIs5qtqfeC8iEcY74/2nUSsIbq9gN6CXIceTMwnGGFBKISOrEVFF67Xn2o72S1wu86khLhWWS+mw/cnyt5MQq9KgxyItNq43mun4hJvN/fKMIO+xQiB0Zs/Z4c8O60P0w/oVIUZs0p+3p8XvJz5YCB17cXwnx5Cpr+e6aYQfshQXH+Nk02RHETIZ1Yb2br7uKHU209GQnqaJDz6pePCmyBoXOqzFQkch1LUyuwdMU5lwbQPPU+tEdfHf1QHqG5rEq3mbuqSGFe0SfnfEBem/aHrvIy7bZHVH5tiTaadJdECu/tkaxNstccaT9jPBOFQhpnmJOjzHWrnsy0lGk3FwoPlyZmYPcBShCQoZj6qlVZgIiitTHSN7E87cZcabLnbPtyFxuHC6jbHU47HqyO6o+0+8Bpc6ckQ6JlKarpOxTuZUcphvDlBuQjYqEcgYWIHtjs5QZBh6m7DQ79MkV1YFPSCpanWFnbycdhvU0S4J+lMz4PdgHzyNCkLjAfgkz2WMqe3iSeb08m/66UQVWzFl9NgWqCVIqnzJ9MsJjELkT1QIYf2psBvB0TBlDyEHW5mtYxXZklXEAFh9Mve23BQXMbRu1AtwnUY6nlvn1U46CPj2mLwge/GLjvuNZkr5QiMcU+FL9NRuzyPL0YeY4HR5pEm4FLll9CuYJCy76sQwaLU8p79wsjQSLIgOTeoalFuojGbEDKw9NsQYKyo25XH/Af1P6DsDmQG/GtaBT3R3Rm8KP2hYjNX4/pd+8Y2dJjkZCSKiXU7VS5zHHsThil1AiVp5AQjCsW8GeYAtQCze5gLZDShTaLOXlFFY/yv6DMO7B5a7ZVNIJ3g/bSveF2AFBrLWRdRJkYLKEaSPtkNEtOpt6BQcZPqLjHnbEzQIUA8RUZTPbbCyhBPZI0IkttQQuLlPVKAsTGZtj4o7QjXmGDV9pz2fbyVxQ1IHTn5L33NGJ7oejbfmootagYtIpK0gl2pIiUvZyQfBJf4E5wU6gqRh0OiRnxVhJgfxvcxYiPdROBeV2rTpd/agl95R9Vsc2SefWYiU2lQNZHEIidpzeRI7Pm6A9Cafp67qqirf3yIuqeLSkcReqHzt82hlmDx50sqq1U590Pw52Mo7gBbcueG+otuFmBZ1Kd3jkX0dJa+FKQF9xd9faIWtXHy26VcaL/rTmcE0hrIlZtGw8tVqzVbY/yiXDHXrAfcovOaMiGju0yaVxHCYwQzSJjANg5+H2L0Dfr2KlloRwENdxvGjaYHkvS5FWUeE6hYMKEv+9ZIGnZYMOt/8crIN8tQBfNuhQO5PHO8UFRYcLjSj2sdss3tzAff3ZULyPUYrYG3bJuNPemoN/N/7d2BBboPFIev2iuRP5aWbgFoebC3bCnYY9Y3cgZ6bb2pe/by+7oPV864XfA9B9WfyQb/LzzwOB7DfPs0tebtwYKHDYQL+RZ6p52+HVwBrnj95O5qZenPH922zGx30P+2m+tnoQD3269r+y6zxCwkxn4PzJfNEBInXv3h1Ld3y+w4yZW0mcH5gqdFNre7keaNWbCbG1b/efpWyLHwLiXoJ8CwouXajb8Yf98MaNGqNQ5Ppp30YjB/080/a/vFF9rL9evF5RN5/QZXNVQnM1lGcQNTRotZWl7tUBqiefey0OVwOeNBQHZ1XFTjguSIg1bMXwqs8tZx+rpsh91emZtmpb5Ce/VxypKVtlBUljOF+qNqgAPyMG2l7KzDOJBLwvdfS/Vq9bPpQMuYXqO8ZOj6lFZILemdYAJoq8Y/vp/c27vCvmBvTtZ8ipDiJmbNefOzp54A2FSwjUM3RdHl2htN+/wrbdwhOfrDXE7RCPTZDp43QJe5/dhnd0D1Egunbhm6tpZNII4oEElmYelJ8ulG97yrRhVLaSNKtrf3xn1jgyeq58UYGjsIeilF4KPB8EJLcp17pUOQfj8QenRBE83KWQPe+OMDZ4s0xQtfnkphGYhy/SZQ5OY1+SE1acggsX/mFyrxx00Yt1AsnkJjIsrK5snHbCjGF2rv8NKzGTXGaRhaOI/jxA3GZ2fuKjFeLJzKALEklVX2NiSU9Tzf7GoZZL5YEoUwok9FqwYD0hGvFnXGF1e9F1Ox1NGwKPtD8AVTqS9nlYRo52d2F+Wo+EkP36bbtvxpYtHMX2ZrE2RT6njJs15mIhSoyyMcklWE7FNuEu5SPfdTOkok2RDInN/RTns7INBhu4884GAgCyRjOvLnLnYKAFcmhjybXfXcL5iiGi+Gz/v2zp/1Mag3PQHFUwB6WScnRSQ+wt4ySppvkEC+fPp3Pb+Wh8o/rdQUeNwU8Juun5Az0tjzANLAyx2jh6efbwaKSrp1izYFIXqwN7251SZtMwxokBvm6+Q8zhKOuNTunzmncsNgDKe9vFLMCwFTny1lrSAbK9w8Vvn2dszEEzeEuBdWfm9xCFF/N95nxXJdDPQDkzOoVeR54t9VSVUPG6UYKueZ3m1xmue0eR/Z8h9DKOdpiOyqI9f3zrxZvtBElFCBkFcMK/PkB4PbM7M8A7dQSh7UHUzzQiZht7LLVFhNfN1ybfHu3CuEf7tcO+urDgTXvbl+2u+sZ5E99TP9veYcetHAj0fhhCJtbebSrdvDmenTI5mfM+k9QOmFTWXw8H3FLveyuTa6ODzH/LLbcmcOwul074XbrQ//3ifGnW+0Xs17s067lZQpeHPj72gLEISoitampV5zzZvb32JDRgmfIzdrj/7rQdttJltR5ZNpaF/NSU/GM579sdAmeqDtiTedVVZZq1jEPypGUb1bmebz7WP1Xxu8sT2tXSDZFCwK8ynOinjAexE3adC2r50c/5VgJvN2ANDb/kYv6nZCnyI4gHumHoYI/v1/btdus2NyA9p6/KwgjgEpIFxv2jTM1hdsWkey0wpbzkLavrYYawa7P5xJHB2Ru667UmYfZZqoDL6XRJo6kXxJ+ZHl6UYAaWW/OklcNomCXGxTBF+4bwEGRTkpFgD0jA7W250WLE4/QO28XCg97nZ5zGkBpIgxcp3WH09Elyl3Y4nNrn215gJjQT1kntLwxgGofKzCJT0c3qpJ7SIS5kPrbfq4TZyJinNkgEW5v8z3c7DGT5UdOHyxmQhofOVnbC25FPNqM8+0J7mlGAaRKBL7fjfoEcalbD2AfI+1QH8SP7K53aV4tWvbXK8V5vVs5JlaTUCvBZY57XreTbDQ+VisebAX2nvz+eHQ4YodUbUGZJ8CTKYBOE+PXwhh3etSZPVGd3DXEAN+g2tFAI+204c0THUCDtEcEFn+xcci7Tj5k+7MijD/o3pitjc23Mmmv22zMGfKf8oIPXPoOZmDq5n8/BADYdGIul+2hDwsqGNU5DrKL8vNxVmF8pq7yCBoyTFh/3qNgX2lIZ1BQOhhSE896PDau12dfvLITXFoaQn2+UltTxuCZnm48QN2jW8uiFORvFUwC/sdh9NT7ew8m+K6d1PHU423clQP4bd9tlGfaAqVMC8IGUTeFDW1/Srif1QCBblJeb1ads5UisSfeutwiuGpz39P44Rtk90Nux9pTrFwZ2vmv8z3q2IabgVYEE1diTogO+Hp9nxnvjayYd2O9ONiv3RamDDSEqkKBW6ERSetx3k1mFstk0xbtnf2P8+i9e+B9QS8cc69dKDTRQ8RPQ2bKyQq21fnyMrxMTklTyoVnrnz9p4SPwGZOT+YVSr07jYAyddtJPjUE4E5IyhbbD6mna8Ohuz6GUW8aR3WPGV4/V/GjpjJue9thkTP+ojasz9I83Be5PPm7nbjB+QvtMgNGMcnqVhkR0b8uVWmDa+e/6pWrsZGzllYozxR7Tzb41RNfR0ctG8mZUb5XZLZw22q8fkuFlnM56blaxzFOMDwfL90VhXFYYH1GeuNQhR5obf8xeuZoikjhvMkqEMFtvFi/uoNHpKzcoB00W/w3ob0D/64DI/v04QcVsYSBixsxzyC54hlR4llmPt3XJMPdlxIAWriGpoYgsdQNAqJarb4teYfdA16nXrYRqp/SzZqFbBKPiWG/aOIeFJ4/Dxumh8rqxYxWnKwrBFr6iRmRfLGeEtXvh4gyAzN9Zq+GIMaHaGv1ThmWIh2zbHfjZHvCSh/IZyGk/hqKcJcxB88SlUCkyd56P9hwDRQPFVZpizisHgSXC30MW5BT5NP19W3LAbdxDDEEB2hdIkkyuZeivc9TBVF390JSQysgVpsUuF8Uq43LQ4FCE+pphIwuSjiJtZY0Ty0SmeNFEGi5dJpmMg3j0aJ5zZj9XYKM0IlwVaSHtSDInimFTGIG+G1zBl0xgU6tzwC5FwMIDHvyk2nzVGPq8FzwAWJIDekbauEMABLFyUgDPG2uY2h7ZcpQZz0FNg8OzeX0RU5l8Ky4yz2Hlyj9YgyHwgHJJRD/+QTNhkyRuNfTWV7zYxlGvHj6TJxVfFnbxAG3I4hAIJifGpcyQOMPfWyOaMA/qp9wSVsfE/kFbve1VwVSH9nxe37diSinYWtqjuoNjlJK5PH9uLCwnBoyoG6++I81QkQSWQf3hYBE6jby0QrbQGs3PRjkNz5h8C6hCukjR0mOsOQHvBesgdUH9qEiZLYobn90BLyM/tFu/wNZIu0Cs/G4SuaQHdV7CFKl4KP+I9D3bLbms7kZlOOXhuGMfnlpBjm8FRw548E43k8LFrYyYCtelVNeC8Cin9jeXZlAjlFoXhzM2ZgLEs4WgBihVPNPT1Y/GWspO1sIxWuT1EJ9fdnVx3Mm8WjiWNEAVDs9UwuvNp12TYFpJLgaMGd9O0piRuNk8GNi7Nk6TXICiiUJ8Pj3BgCIYNX9UckdGJ/LvsPE3oP/GgJ6zQa7tAjM9g9PnIc8v9Fqw/VXMpAMZvq+/7yQXKha2WGpL9HU42sp89myy5bsVe29WaVo404z2mn875BRK/9gGwk+W6RXdhXplYL+17ueXzfx4PHXlEePS8GJTeMn/8YcvnnuAWNDZBuhw68W0Bcdd0OmWQOeAwtlh60K3jo3zQ+9/Pk//oSMLifU5/Qcd+ncu1E72tYW8X+/6g4pvFS9UnvWuhWpxLf2DBfwN4f8ABBLITjZ/zHIOWPdqmK6tbZ6ZO+PMBpVcWdAtz7Cdp+Kf/9uSmcR1HcTKUga1BXNHRO5gpiugsjF2ozDxRRps906UFsfAqaJDNcMdUZQFWdaRIgrwrVdQ6O1IlwaRDUAVqj+PYM8MjBbU27E8JnMjqZ4eCXL/fpmr1CdKMP+I2Rn53EAqkOh+603L7rnP/t2mx68cylU/W0kYDlpSn5mD8/XUTkilAcsybgIFRBUspHB4GdvkNArrYWkqNEOvP7uktrK9F68NotcV2F4VW8yXMiRufFPuxZULBWQZBLw9dT2K3LEtsp/yZfAWiSB4aGqK3M7mSfyyKE9bcpOn3fZPk57bICFLODEsuzJGs+SgcrpXd6LnCtqlnTnoLA+xkAp4YmlZ5Gc9HXZq3yXsyrvwQu7CdM/KQbvAbBYfbbmNO1R5JctGcrzlvh8t/YfYsPx0Upgo3F9py+/nOe6vJIkPYR39edU5kYCu/WO0a+WG8iGXia/PxxFPnQnLQYs97riMkNvRC/J9TRXI9Ir/3dXwlE0M0C+7vCtNgmrziQ+39jCRZdv7Tz8hh6uujs3Qw3lpdJn/63QyvUcllTD1mXHjYKA6oOduxq4/Fp5IUsiSu0k9/UeyhET/7YuPuztQt0jTHJT7/X+y5f/AA/lKc9Gs1FoJe4wGMaUEt78qM3AAGCcpzgeDWJIJi/gF5ggP6k9/YLcZvKR0g6DkG2lqXUhhR/QmaRr5/ghSm5cIRpigXKwQ2I+Cs7REpa00Ilgcc98kyqUgM8RC0o+E9qED+8PzxGsbp7iCvivoPgyuGU7qpn9Ij0nW9oXWAzNsF8B3spX5J1PKg9ZF3kQRUuDYPJPI6vve750gC37Y3iC67yE8RKujQvkFPFMESlgbYhBHksSSmCKbkRqxors71paRF5uuIkcOhotmUAkaN9LC4kqSvnV4tuP/roPz1lFEvsmvvAKhbx4s9fU4i/WYfUYMye48uKBTrDerpCBpKBsE5UV6TLbOfUwVypwdiOdDoD456D+7tkuRXIV4M0K+EldUdQlTJ74uoIQa9gbhUWSp/1jD1pkFD4UZKr+8Dnl3BVYGagjOugnPOYPACYUVcx/qCAo98bNvwikQD0JnHltM8QeSV2G4C5cT1rk5UiBtW2UkcnZQvwQxhJPH80OhPsrpE1u4mQu6amxkNJvI5xLY8GFXiihuYTxhg1jMwxnAhfZqK1OqX+4nUSCDV0/dIqGnr5IftUwU/zEOrazXuAPrW3eVGvr9uBF4tg2F7Uw1bA5e8GLpNkq7qvY6V+pCVRdXZU/+nW7+hvCfgKCG9Mex8dNkwnSzle3Nty9yqOV3+Oy1s/77M6u/G/9u/Lvx78a/G/9nNeaakeffUtRegJvqm3KZSLvQxDYk5ZH984NeeRs/AzWQ+bbx13cibdpIA757B9LFC+Ogd+88+o+GjRyniPjJb4oCPV/9wkGprntOEULqJw7ofumW6lvXEEMzHLh54vYJDHTNokVHPV/fgN7Xrd/BlpRCEQT+cFX99AH9oEqsEXnqMFTdAB9fp/VwPloQmTxUqB8ADTmIdM4+YnueGCMcvfR29TnRPKfJuv5m/YMsMV/wBIdbtOifgHjm0GYXBGEEqEuf0pwsNMGniiYvcyccF1N/hdlIgeg+vmMWU7IFekCtem/RV+33pPiU4VnKvZds6yms5mOPITixM4dLP5sfufftF6Oc7GTtEgIRriHaL1o0ygeZAYWF2pe+1UNrHERo51iR2M3qLVm1cVGC5fSA7jkoTymVZJkjMFNW8zBKajFq+mkm7m11k/jPaM6NttihmMa4uoFK849/9uKNj42sI/+Si96rduZf+I3pn+uFM8tjaTKvwd972n/TD3GkrH/i3u7wuwrOKOTi5bErsHRT7gSSizRfxP0qCtOXs3Cu7ZrHKR4JqhTdK0wo7ukHlt+SMYNTNQomG1IvTyG8qRcIsZ0MArfaMlGwkh3jIsUOafDDFM1uSylsQq6uG6VwnxK1lQr2TG7hdC5ZNHVZtULU6K/GZQrxQ+r6SYqsW3GpPE+YFj7NHItdCQFqmuJG7ktV0f3KGOoGzYspiEsG2ZUkXuT8UYl/f72eoCdQ8RKQfmbsY88ZolAy0F57BY1I1utxWpzyCV9LR7vUy+MKPv20jzxfUh7PUYqDCXoGZO4Btjr6l2DvWrLQpsLXNPu53WLvGtWYoG5q/74vUnjiK5rd6ni52rAd95D0JNpYnQsNDGvrcU0wA7HYQKQwBhYDlIZZgklinxtk6aQqjMMTKoKBwpYpuqg8AMEolo/GLRWxy+SOwQbQKEbfHobiDqttNRP3gXleAEDm3zgLherGqk0wgIjnAYX6NbIZ7li9pV6pys4lqCr0Ij+TyyWh/RKd+dDSoUm6/sWMZsOQ1TT+ZU+JwEhpolT/74bF4zYllPwnCU3gBKe+LSk8GCnrTqiaxZ7IC90tLPdwrD4Iqt3lfbcviR7uMA8+aDDienmeuC1OgJpEpSuac3DTuj5GqEfE9WTDRlSVoKEyhTE3hJhuUUQgMuIAQ7fhLexkbIx3bk4o53U0B+VeFjCQIF2fl+PtIjcn2GGkA4wAO1mjNlfxb78X26TwkndW781aPnDrX2aL/RjlLX3fVJefXA9x2WXBkce1mhKnr3JP5eDoqgheBBoHtUEEEx0spbSZakovaAMDUd+Hih7DW5CVe604MSOEC4jgf6KMwL0lGCL3793HQHwHo6OjyAT+fmRt8Kidf9cwhViU38wp8lT1VdSdqk/Joo8ik0X2khPSypXT6i0Cz0e5mJKQfltLTYjHlffVW2p0uanvTMUtMYrReoPX8xiHi36Res2nHb8O2JDf3HeUR//lxIFAn+7PYqad0eeEMfVeDL82NhAe3L88hSqAzCu+KTtjlnimLVav857XugcrY/NLKhE+dAyTZzvPrk28kHtzbGr5mZgeG5n/tbThZbcZyS+c+lWkRkIoinKsJjccZjeKLHGNtwVeGe9Z30ho75Ii88a3a+4KWyWV7ffhazWmkmClhKBDhAYVaJ6twUsmQAzLMV12kHP6D4im0eD8fVOPKaIjlkUTV7u4sFIhms1txNVKNTs0d4TglilaKK5OKoscssJg3eLrprHrSvdJgphc7P69YdD5vZHwq8CuhDHeZ5hmU39e1jlVguSo7S8kohiXg6YrLsUDZUpQED7XslkiJ3Nm/UnhtfipS5B5ce36fA3ykhRMDyYuUBR7XgKUYZEBhXUo30RknnyNAj7UjdSe2MIxF1hHM57IzJ72lh/rD4/o6Xr/dGGrepMlmdfIIYuHmiAvl3Bmg+1BLdl9jpOF0bDgPl3TnOCH7He2XJlQjQ51gxtj41kTCBy7B9J3zFnU40VGO+HSGsUhlsTwqVjWoODY1C5QTSDDNSO2V+VOaxTnKkqusXQZtC5jH/qIeTMiqu7rrxkxTaaB02YRKXXJJOEhlxq3SxOXOVGB817/kK24JNQdYT17rLK4U1XG2WtHeFam5BGOFLQmcG4ZjJIkVWRBHaX64Z5w8eREZaeMNQb/nA7tnQShusR3SiN3LDMYq2TGfkeB8xYWvtTz6LzFHo8K5FvwOVDRblbanlMunQHfpqVh3bL0vS2cYC+niknEyAmPDGA8PsRpSXZmjIPebtTzXCPHtcimdcYKZemnX2+m76sJIckkUnNNqO6sgw5XAY3PCC/3zIiNwdiuhPSLXtu3oKbdLA80Mh/2Tt1X0OsH1LX6/UjRCUQTu9GxUZwNWydI534bg5lODLueGSe6RozU1t9b3RL9wijVwD9IyUEXxbwkNWwdp12/QdpVbr255z4iIDTd4cncy3D9rmVgIG2SnGhs2tRdp+CePkNAl1SHmQ9Z1eZLD3x9VVxGWAPkXpMaGt32RgXqGdWac5X9VyRArIEUprzDhqca4/rMGc+Rek/lXmvOP4jQ81zgLfGa0U2C8Ok3Dfi6o5SxKYitgBjm1nyHm6MdqLkvnXefrbLTpkih/tXayK5ufb53ZWYXAXjAPzlNuqKy7NuLmcw2yQxkAz1atAHKO8gmMW0aBSHkdMKkfMbyQMruYk4UJpv77VTiMtFUozYvHCWiDEQIklgZdNfiXZb8AQ+h6Ut5iXBsARUAyNSqGABi/8WOQ3FVO7fH3693WwGgIS1HYbb3/C+g1ARqRWS5LAgxRKPghtZkPoiNQZikZIrbp7i0Gfer/AN+TsGIJrS0RtCjdcvQb24DjtGhgyTgv5uAUdOSmFlifLeMFUSFtu0gYSxd5yNcUTJo7PPqOMc98qLMgY9VNQABU3NPiKkO8dx/0mn4BI1zm4v6XMR+L6MNAmIFHd1UdLS2dNb6sL/eIWLWLJPweSPKCuClVDz/kqRAZu+5TbISD6VQL5uiY10LiQn60HSJqvVR5VDQUfhLc29WuWcXgc+SpX8WO9T3U+2RrFgbsmx3u/xsmIxLl1uZqrkQFHEy7fcKb4BlCHi3XL3K13GOZgxfBDFC5wPcMnqaRPRWpW0H8aUyEpAAUPSAx+Zy4ctb5azYk2t+AzxTCHTCgWOuYPPSCIpGQr+NHtd7hekzennPt7nmvK1C5p6I3mqZ3+wm1YxEGbQs3XwGMQgRVVVpmjmvBf2y8meXud/mHOUpT98aJMPO8hymsyWEHlsUse3LGrrbHPCwNm78JXIzmqj6A+ywISACzJ7VbBclPZnzV4fWd5xbiYANfoT3LDi3FfO+HH9bfpgLmc+DLBJavLn80JKavNZmygTySYwVxZvm5hW1SdPGWeoFKaEbDM+u+t6lGYVffex4/xSb8JCrnEE8PYjJD74fFUVWsd6CdutRTawd+sBPT4+NqdgyVKTRiXcyuRG9qHzVVYPKot0LpvvWRio2i3hURNHZ8t/TqevTQZQn0Spl9sFasWTPIYbb2zALblTKYSXzidHta9BYdtGs/zX+ZFwY9iMu1fr8vFApTZ9zZ2/WuWnggr7Eef7XETrhdx0IjRwswLnRUQqCwTYtPlSPL/RaeiOorguXcK71XrRQ5QtJ4LqyG2dcv5ZzwqYRg8ftniH6JUOKcksVJj3X3Os3I7nag3fjTmXt4hwwziSs7y31E5acGapihlrmxJluA2ZLaeWs5a+8RXzxm33A8GOM5KhZpOPZz7reaoEWUoEfnzejNGhqdnL6tBtSn0bf3ogjDa/psrH0HWeSGQlzIdfypm5j6CVWcusoT1UkdPq5ElxUBfrUn68Dk0xT1un9HHReJRoGclM8tjYmIvDJZ1awPPHQ1eQjRcOl+otH1dclViLOITG+mRNX/WULx9JKhVbxYeMzvjd2QfZEYfIU3IEtzY4kXiOsalYUkzzUpRAaokLc4UPawRAv46r444MbnFpqIwuwI2PTo4WE3LlvxABXJba49lZosOZA9aEp7WdgfQp+SpkyXwT4aMO/LOU1jorf6msL50zGKWTuxNKXWxuZCZzDmHnZ7nigXQqSPTLKgjm/inZpBnEcKfzhpi7vG/5XZuhw6EVM9p6tjXFd9NzTuWRZw9a1ZMrAN3pZE1OMFg8RwyeykWdsyjQXb1FZ5+O3ykimjNxYROGEq19NZchxyyI3vGri0OlPWD1iMGjQYCZjCzybcWAwalKtZQ9hIK1tyjcTYimKBsep/Z5eYRZy13KeWrPwma1AmIpc16cvRs8pazwL+gMXz5Kwfi11Trp9uq4ZSFdFt0tmlsZ1uOdemr/t1W0N3SVizptfEAXSRU9FXzmh6eJkClYRWDR0VCAoK+hy2o6SLXoq37tlBhF9RF4h9/B+4uD98FrSR4KgHHT9hHOkmUjpNiiCdWnhSAHXYchKNTXNftnDumRc7U8l8oIHkSorT6WVb8a/CDouRj9dNjTRr+DMVAxNM57a1E+4F0YRjsNvarBpszcDCVg+8NS05EyTfkwwrhnqmoeb63cZxcuSzxiX8UfSoMPRTNV8NNgFYs1q/PSw0wICNZ8561rQ8e2LHnALLgDhsH36PBOfWgi/ztpd3CE3WG4njvjkSM/dMULMyOh2jWwBXEPFqb7MrKjwBpPJdYM79Q1OOEG3U/IoNHbpSuePRXzekQRP4kOqHnX3UCUZOs4UBv55e3GDdE56kAGfLy0iorgv/fpFR9qXtRESGleH9+NeGqexU7PLWYHDXp54lMoTpxYMKzfqpSX4iTHPaYR+bzD6Z5cX+NA5XsqVPAi+ryxy86ZpN31Z0gv9A/SfKvCU3mO9m0UzcxpN75DTADJ5RF2+q/5Toa3nqnd7Wr/+I7PyIS2rwsI96fUwFZcVqRvp7pbqysg81GbOBFHX3E14vRxxmrfid3H/uHcyhLmax3MF41aZXV6HHN4ICmMkTSsXSvYcVXFWlM2qDgP3Lr80m6LvY9SEf5z/b/moZMvbU4ItghycIXyYc3nreXGLzD+giMID+j9dAHSr7CeBtm7gEUb/Zijqf2VAFZDYNnQveDX6Eid6VFKZz5pbDq8EaquP8MdaaugGj7giTqyFuaz4DvZTFSvG2/Wm8QbpIqNOYqs185ttOssJ7ZUoN2KtUucMFWEgA1Wh1UFjCKHwMb52nOuE3ZMTGyEUebhmiCUZEudFFv2r6Zc7b1RZGYfcvETF2aGz2hU0pyPwbCFa+OGip28Ac5xlvCvr5t57bQvdjSpUohKgQx0MnJABwT3/vDARqZb79rTFMmPfW3RmnVysSEbWwSdHzQffWOl/Eq0uARAjDbGv7rnv9osXcubffzPSSBHVzr4f/8LSSz93PKBlyJBYEpdoCa3IRsXnMZcvWuTD08+u8ejUrWieZh0Bf546OInMc+LPvC7xxKm6K/CqZoe9n2ZWWNM3zH/50MlOVqPzkqifFROWuW8O0bFFhbPZBOV8cEWSCe58D824CnSKnvFgxaKnbnXTB/ShGtamURl/toHzBO85Hr+Cn/3mWp4HtFzZUrYGmjzR7LDv08wyae7lvsdtaTh4SH/DccLtWY8BCfFGSdXZybyhZBVTUC8Pn/uyNOO9RU93altTPMfGS5dmOYzDg3uXl8y6Xayo5U3u+65adGf+zd+LauY/Plr0ndVf/Tt5R8iW2cz/dAn7NaoiaaovUnhu7vJnLQiqvmOAVWn0wyTMGf3k3I+dQN6b/+0Sz5cvs6Qddljd9Khw1dyt72SUQjNsaRWI/ZoChLhPtjrI0ud/9EQ191spalUIREv4hnvrfRo75Ozc/UP7fPZS9/zrh/8PUEsBAgAAFAACAAgA81bJTNajftpHAwAA4QkAABQAAAAAAAAAAQAAAAAAAAAAAHVuaXZlcnNhbC9wbGF5ZXIueG1sUEsBAgAAFAACAAgA8r1SUv7ngToNBgAAsRUAAB0AAAAAAAAAAQAAAAAAeQMAAHVuaXZlcnNhbC9jb21tb25fbWVzc2FnZXMubG5nUEsBAgAAFAACAAgA8r1SUhUeYBujAAAAfwEAAC4AAAAAAAAAAQAAAAAAwQkAAHVuaXZlcnNhbC9wbGF5YmFja19hbmRfbmF2aWdhdGlvbl9zZXR0aW5ncy54bWxQSwECAAAUAAIACADyvVJSO/6P5PsAAAABBQAAIAAAAAAAAAABAAAAAACwCgAAdW5pdmVyc2FsL2tleWJvYXJkX3Nob3J0Y3V0cy54bWxQSwECAAAUAAIACADyvVJSJJIUUhMGAABpHQAAJwAAAAAAAAABAAAAAADpCwAAdW5pdmVyc2FsL2ZsYXNoX3B1Ymxpc2hpbmdfc2V0dGluZ3MueG1sUEsBAgAAFAACAAgA8r1SUgoL+FBkAwAAngsAACEAAAAAAAAAAQAAAAAAQRIAAHVuaXZlcnNhbC9mbGFzaF9za2luX3NldHRpbmdzLnhtbFBLAQIAABQAAgAIAPK9UlLkPPLf/wUAAPocAAAmAAAAAAAAAAEAAAAAAOQVAAB1bml2ZXJzYWwvaHRtbF9wdWJsaXNoaW5nX3NldHRpbmdzLnhtbFBLAQIAABQAAgAIAPK9UlJElv5htQEAADsGAAAfAAAAAAAAAAEAAAAAACccAAB1bml2ZXJzYWwvaHRtbF9za2luX3NldHRpbmdzLmpzUEsBAgAAFAACAAgAsrg8UptF2LdJPgAAR2YAABcAAAAAAAAAAAAAAAAAGR4AAHVuaXZlcnNhbC91bml2ZXJzYWwucG5nUEsFBgAAAAAJAAkAwQIAAJdcAAAAAA=="/>
  <p:tag name="ISPRING_LMS_API_VERSION" val="SCORM 1.2"/>
  <p:tag name="ISPRING_ULTRA_SCORM_COURSE_ID" val="DB63BBDF-2CC0-490E-B095-06A5CCD7572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CURRENT_PLAYER_ID" val="universal"/>
  <p:tag name="ISPRING_PRESENTATION_TITLE" val="HuynhThiTham"/>
  <p:tag name="ISPRING_FIRST_PUBLISH" val="1"/>
  <p:tag name="FLASHSPRING_PRESENTATION_REFERENCES" val=""/>
  <p:tag name="ISPRING_PRESENTER_PHOTO_0" val="png|iVBORw0KGgoAAAANSUhEUgAAAUAAAAFACAYAAADNkKWqAAAAAXNSR0IArs4c6QAAAARnQU1BAACx&#10;jwv8YQUAAAAJcEhZcwAADsMAAA7DAcdvqGQAAP+lSURBVHheTP13kGxbmt2H1XXls9J777333mdl&#10;ZWV5X3XrevPuM/fZfm3f6552091jejwGwGCEASSBQwwZmoERAAKSIAqCEBSgCAbxByGKwVBICioU&#10;hEBRFCmGEEvr2/WqgT92nDQnM0+es/fvW2t/e++zMJ30Md+eYGe+yS3LbBPDQQfdTgP9YRP9zRZG&#10;0z6G4x7LAIPREKPxBKPJAKPNLqazMbZ3ZhhvjjDZGmI87XH/Lob8zOb2CPO9LbVPb9BGvVlBJBaA&#10;3WWEw22C22eH1WHE+sYKtPp16IwalnVoDWtY1y5jVbOotmsbS9wucfsAK+v31Osb2hXoDeswcH+L&#10;VauKy22Gw2nk4w31XKdfwYPFBdxnMfK5/JbZpkcw4oXH7+AxWODy2mBzmlCqF7B/so+9kwPsnhxh&#10;fnqE/ctTbJ/uY3ayh8nBNkY7U2zub2OyN0OP/3WyP8Xhw2NMD2fYPZ/j8sUFOlttZOpJVPpFVHsF&#10;1LtF1Ns5nq86Sw0tvl6sp5EqRNDsl1HrFFBu5tTjereAWiuNUi2OYjWGdD6AeNqDWMqNZN6PSDmI&#10;RCWEFB+ns34ksz5ECj54Mk748m5EqiFV/AUvn3vgSjtgjZlhjZuhD2ix5lqBIaiHMczzn7IjyH0D&#10;rRjctSgC7QzC3TwS4wri4zKioxxikyKCwzxim2UkWFKTMnKbVZS3mkh2U/AU3bAnrLDFLSiPigiX&#10;Q/xdXt+kHdrABta9a1i0L0Pr1yPSjKGwVcbW8zl23uyhctREdJxGeruAzCyFtcBd7Lwc4OWPHuGO&#10;fwGrsXXExim0zpoIdfk71Q3sfTDE7//NX0ProIyF9QUsGVawomf9MNzHz37nGyxf4P7GXazz+rsT&#10;HlijVqy5NVgwLOLdLz9B93CCNZ8e7kIQtpSD58GMO8b7KAwrGJ5sYnKxDV3EgvWgEf5mEk6e72Wf&#10;Ft4qr8d2B8cfPMT5Jxd4/sUjNM/L8Hc82EhqUdpv4Pt/6Wf4s3/2d/Dmxx/AmrFiQbOA1CCNcC/K&#10;/bw4eruJ0/c7GJ7GMDhK4+KdCc5f87VXW+juFZAfhTDkdx6+nOAf/B/+Nv41/gf8zh//DgrbGUSG&#10;LuT3Azj+aIC3P7vEycddnjML5u9U8PzLQ1x8ug1vTQdXWcOtHrb8KnTxB0gM/Dh5f45oN4AV330E&#10;6qwXVTePzwRvxQlb1ojMZhCN4yTK+1E0zzLoXedw9rUxrr+c4/EXM3z+m09w+MEARx+Msfm0gcpB&#10;DFsvath/t4PaQRTW/DI8NSPPTxylrQQyvQAi/O7PfvgGJy93sGq/C2fCDF/BhWjdz60dhsgaQjU3&#10;8uMoEl0PgjUbqvMUgnUnlv33sRJ4wP9iQ6jjh7fugjGlhTlrgDltgIVbU1oHTYT1KrYKQ2KD/1UD&#10;fWYda3FyIcn/niRH+LomqsFKcB3rEQ2LbNewEeU2tApNeIN1jnVjskkA7mxiOh1gPOlhmyAcjXoY&#10;EFiTGV+b9zHZJvQIyuG4T9CNud8E060xpnx9MOoq+KnC79jkZ6Zz7i+AmA2xvTvFHuHRIlALpSw8&#10;PjZKh57gsRCEJpisOuiN/BMGDcG3jg39qgKcFAGfRrfyVVkmHFehN60pQG7o+Ef1BKXmAbR8z2TW&#10;KAA6+Z1Wm06B0GBkA1y6Q8Auw+WzKdjJ9wvwookgfEGXeizbVr+BfcLu8OwY86MDgm4X87Mj7Fwc&#10;csvnB3OMd7cwYLDoTkfobg3QZgAY7U7QmnT4/iZefvgC589O0RhXUSJMav0SagRgtZlBk8+bnRwa&#10;3FZaOeQqcbQGFbSHVQXJCiFZbWdRaSRRqESQL0eQLYYU5ASCUZZAjpDL+xDLeJAROPK9QMYFN0EX&#10;LPkRKPq4DSgACvykOJI2WAhAY1gPnX8D5ogJ5ijPU9YFLz/jq0fgbcQR7LCh9QuIDkuIjUqIE36R&#10;cQGBQQ7RiTwvITkuKQBWZk3EWwk40nY4CVI/YZuoRWCLWuDOuAlXBzQ+VjTvOlYIXV3QgABhG+sl&#10;UJiX0b8eYuvVLgr7NThr/OwohlDThb3XQxx+vI3F0D1o4joeTwKt0xZy2wmEBy5k5hFcf+MIxWkK&#10;lpAJa+Z13Fu9C719FX/lT34DX/zyR1gxLkHPa6/3GKH16bDqXIPGq0d2UMbTr72GLmyBvxKFMWbH&#10;fdsK7pgX0T0eozSto7XXh4vndZHQ1CccsOU8MKWccBbDaB1PMHt2gP03Bzj5cB/ZeQIvf/Ac0xdb&#10;GD+d4ezTR/jm734Xl19/DH3MgIWNBWh5zh0VN8qHRXz40yd4/cUcjz7pEXINPP9sB9fvUxyc83xO&#10;oyhuhlDfS2Ln2QCvvvkYv/KHP8EnP/qIYMmiuBtHeubF6HEJF59tonUeg7e5iuSmTb12+P4YnioD&#10;fG4ZvpqBwDbCmt1AfhrH3qspr1kSq/4HCnzuEutE3spiYTETinY0DtMo7kQRbFsYAJ04+nCER9/e&#10;xSc/f4xv/9472H9vgOZJFuPHdZR2I5g+rxOGFTSOknCU1mFMLyPScaHMQFYcx7H/eITv/vwzDA8b&#10;sEV08GTtCJQ8CFVYh8sumGIbDL4u/uck0sMg66EZTQaB3mmD/8NBKCf4ezUFQEfJClOO1zK1AUNK&#10;BwsfCwz1KYEcRVOC3CAAtWkKJ0JwI7lO8JENBOAGf2ctfANAbVyLjTihSAiuBVexEdFCE9JhYTDu&#10;UMn10Bu20R00CTJCb0qwEYYDNvCtvTELVeGkiwkb/tb2FJNNKsZdqp6DLfRHHSrFHja3JnxvQsW3&#10;iZ2DKbb3WTFmI+wf7yj1mC9kEAh64XBZCB2S3K4j/LQKQHanBUazToFqafUeVd4DpQRv1aAAUF5b&#10;1dznc4Eg/xDhp6dq1BCSAkCjaQM2O5UNv0+2NruBr2mUUhSll0wz2qQjSlFa+F6Fiq9YySIQ9iCd&#10;i6Pdb2JOyG0f7GK0vUW1x8enBwqA/7YC7PD8dOX8zKlqt/roUPG2Jjx3Wz3sXezg4GofW0ebaFMl&#10;tcc1KjtCsJWlqksQalECLkUAZpCnqmhSDXZGFbWtdQhMArDaTKFMBSkKsMCGqlRewkkAuhHIsrBB&#10;yuNkzocwYeMjbAR4IaoVKYEioyYbrof7SnGlnbCnbFSBFpio/CyEn0VUIVWau+CHvxFlY4or9XcL&#10;wOiQ8BsSfARgcMDXCT5RgJlpjSqujsJmDS7+hj1phZ3fG69GkKSKXKfa03t5HagKdSFWOAJXVKCA&#10;UBcxMGJTfVW9GD6e4OE3n6J52mXjIcgCVBFFE44JhKOPdpHeShG2WcT6GVT2amiwMTRPy3DXqQpa&#10;bjhzFv6OFlr7Bhao7hMVP/7eP/pruHi+A3vIhlyjgAeGJawQjOaIFR6eLw2hdvL6DJPLbWwETYjw&#10;moSaaSojHcYP5/CVwnBRVbePhlijYl3m62tUy65SEP56AvF+HqlRgfA7xfz1FixFI772W5/h+3/4&#10;Q1x87RH235fXD/Dhr3wN4XYcGn42Ocpj8nwbe+9tU6VN8fLbUzz9vI+LDzs4el3H3hMGwN0oWvtJ&#10;DM94/fcSBNYEtXkeacI/1WGQyZkR6XoRGzAI9pyEg48Bw4FAUw97cQ2WzArPiR2OgkD7AdwVA587&#10;YKIKchZM6J+3WNqw85xpqYJsVKfeMutFkUqMQHDmTNi8aqN3UqHyvUOFtYreOevjQQLXn+/hj/7e&#10;7+LovS24yyYGgTy3OgYyO6+NHe3TLHKzEKHE780RdEUrCqM43vvWExy9mCHRCiLWCFL50bm0IkhR&#10;Daf6MXhKDCoEcI6gy0+TPL4mLj8+wd472+jw8Td/+3N847e+RgVug47gs5bIhxzrDwFoJACtBKYu&#10;vQF9Wov1mAbLYQbZNIGYIeDiFEhxASPrh0AvJludguEG99VyqyEUtVF+V9KCBVF47VETjX5dlT5h&#10;OKC6GbOBC8R2aO/mBzNs7UxodTep5uY4PNrDMe3iDi2gKMBuv0M4UiJvjaj4uB+hOZrdKMc5v6NL&#10;deULuGGxEUwOAo8W2GzTwmihIqElNVmoTqgAV9eXsLx2XwFPlOEtAKWIIlxavUNVuAgTP2O26qn0&#10;KIv5HTcKUGww5b+CIBs439NSJRpoq0NRn4KcbAWAAr3+qK0AKK9V6wQRA8AWob5N5Tc72Mf04EDZ&#10;4J3zQ4xpezcPd/jaDhXgpip9KmCxwV1CsL89UKW71aXqq6I9ZaXb6aI/76BOGyxgE/CVCL0q4Vdi&#10;w8tVYkrxNQkdKXUCqMzXRQE2OllCMIEcG2WGdi1FCEZpg0NpFwJJB1K0mik2zCjtbzAv8Aso+N2o&#10;P1piwsnL1z1ZDxUZVS5VoJVQssZZYhaqNlZAqkgn1aSvHoWvmVDwi4/KVH+0vwSgWOAoG3B4WCAA&#10;i0hOK0htVpClAszSJptoLw0hAwy0iJ6kE6l6DBrnChZNd6m4qNCDrJDBGwiueFaw5GWQIuwcVSeG&#10;Tzfx4rvvoLRdIRi1sKeN0PjvYvqoheZxhdYtjspuk/AJ0fY4EB8mMLjuEdIBVtw1ePJ0EWETNPY1&#10;LKwsYHbWwt//x3+MVC0IvcuAZDWDFQsDJZVfIBdQgcPDQKHlsb765hvEeH5jVN2H715TLUXRO9vk&#10;MXhwl2owz/9m5bkWAC56NbRfdrXPethAyLhxQQv84sunePTNK7z9lQ/x47/yU6q/hzj95CF6VxOM&#10;n+zQJnaplLrYe/cCb370IbdzDK8LuPioibO3ZWw9S6J9wjo50KO560djN4ztJw009tM4fDPjeRig&#10;TqUcb1KVMWD4aCkDDSftqw2RtocA8iLYsCO/FSWYvbDnqf6y61RPtLZVCows2xPPk4n2PDmIEjRp&#10;Kj0fjHEDAWiDu+iiGmQQIQAdGTNau2Wq0CxMVEpuqsLOYYkADsBMZfX93/sWfu/f/TnPjx4eAtWS&#10;WIOD6tLB34z13EhTuXrrVqpkE4z8TXtCj3Q7AneW0Apr6AYsSHfjtPgUQFTDkYYfhWme/4UOpGJH&#10;cZbB6y+f4Z3vvuT5OcXuO3N8+JP38fib11R6VH7JDVgKDNosJkJTx+Mw5Y2qmHk8Jh6vRtQega/P&#10;6Lg/t/zf+iSdJcstAHU8LgVFQtCQoPhKmRkAzFhoj3niB1VVBIST+QiTnTFt4Bw7LKLgDs/2ccDt&#10;LkEofXqHfHx0QlBwv+k2LfEm7a6ywQMFwN3DKUHaxnR3RDs8YsPPKftpIZQETgI/sbIa/QrhRtlK&#10;UK2sLSoFKLAzWuR90vor+AkIxbqua8Ua36hDMwEpkBPbKxAUBSgANFtuXhcgCgBlKxZXVOCtnc4W&#10;kjzukYJgrkj5X85hyGOfU/3t0P5u7e9jfsKIdHGGvctTTAn82ckBZkf7VIEzWmFRg1sE4Ijqr0cV&#10;KLCj7d8d83Gb6q+NAe3UcJfqkApP4Fan/ZWibC4hWKAiFOC1BiX0JjW1zw0ok6pIP6CCX85PtedH&#10;NOlSyi8q9lcUVyWMMC1vWMEvgCCLmxbZmXFSybio0Fx87FDFLn2BBKBZlF+Mqo3AclNBeishKokY&#10;/LSzSv0NCD6xwGOCkOpPiljfGAEoJTWpKAUoANQGjdjw0mLaV2AhjLLtJIwBHe7oF/DAehcPXFTs&#10;HloR2gwdbZA2uoFIj42l7ceIALymVQzXw1iy3EecjdPBSD+gykv2IlhyLlElhAhRG9YDRiqqGMp7&#10;FTb2KBsw1VuVdp9BwRG1Ebh38PKzE/zJ3/uLsNNyaqzr8CWDsIX4v6M8FwkX4edEkUpW49HQChfw&#10;/vc+ZmO1I0wVGGml0aMFtnG/e+Ylni8fDLTH0g8o9ldLhatLWGAn/HxUM4FWgDYxjtOPTwm9SzTP&#10;OoiPUwiLYtuk2j/qE9Y72Hp5RkV4RuX3BKcfHWPreROzFwXaySLGBGD92E3Qa9A/i9L2UuXuJlDa&#10;iqO2U8Dx6120qXwdVCjxZoQ2MUFgh1Hhe7W9MtIj/tYwjt2XW8riJocBgs+MxNDPwJGFlZDQhBjo&#10;6wyAVFtWBh571qb6bJ15WtCEGau+Ff7HVdYVBxUaA203weBJkcJrFav78fjtKVyE/7pjFTuPpnzP&#10;DguBGCjZEGYQC1SoQutO/naIapB1sMmAmiWQwmyHYS3MIQaPgIYK3MDP8hrkqEpZB8I1D893C5VZ&#10;jnXQoqzwo4/P8YRBZHwxwO6rOU7fHmNCG22h+jWk9FSlBC8fW3gM5oKF6pttXmCslKFAkI4jzTqW&#10;0lIx6hX4tIS7FKX6vgKgPJZ+QKmLOroRLY9toTtqoNmtoD9pYUwbJ4mL2e4mIbaNXYHgIa2gKEHC&#10;b4+vbfO9Hdrc49Nd7B1R3tMablERiQKc0BrO+f7ByTaGVEODaYdWuq2SDmI7JQlhoXoT+ElCY3nt&#10;ngLSBu2sRivWdkMpv1sA3kLQYKYMls/atXy8rtSghtZW4GazC/RuACjPjSat2goIN/idVqpOUXzy&#10;+/K9/pAb1UYRE6pcgWCrU0eukOb/m+OYsDs4O8X24SF2Ts9w+PBSAXD34kSV7eMDBcDJ3pyF/3Eu&#10;apDWn+dhdjJHe7OjrHB/h+Db4nkl2NqTOjpj6ecj4AhAgV+ZNvcGgCml/vq0lB1CpdHLKwss8JMi&#10;/YACwESGFogAlBJMOBCjdQ1R6XkJPLG/0v/nF/VH++uh8nNTAbqoepxUfw5aYCsrso3FRPtrjdtp&#10;iQlHqj83VaOPFjjQSSHUzakSFhBSAcY3CT1avsSkjNRW9UYBcpulDc4QkLqoBStu2glaUR2VlYDY&#10;QUu84lrEssCPDWyDNlgT3CBQRD3Rms7SSG4lMaE9Onl7pmz5EhVjMGdjo3NicFJGaZzEgmEBS1R3&#10;i7S4lqSHoIqzkUmjTyLWClNhxBERdUhIrTnu4Zd+81P8+l/8Aot6SYCswx3zIVZKwpvywRqywp32&#10;ornTRp7/K1gO4+mnz9A76KsETYSqvLvTR7AQxppzA2v8Txshk1KAwTaV+rwOK8FR3KsqcOd28zBQ&#10;mdz1LNKSM/B0IzDl2ACpKOJUzC2qycmzI/Qf7WL0ZJ+27hQPP7uisplg8rSC6WsqwNclHH5IID4v&#10;IDuxorEXxfi8iuKYdWIzj/lD/k4vSfVuR7DiI6TDVFsx7L2gCHm2g2grhiwVenlWQGWeo8KjtRwF&#10;kJtGUN3LKlvpyJtUwsNTJsSlw9+/ThDaqN6cWPdroCGcRAkm2wx+1TBSDGARBkSv1BeC4eTFPs9L&#10;CwtLCwwyCwwmOngleULlGCDMgrTRAtjkMILCNs8T7ayTqk/H7zYFtHBT+SkABnVwUGmlO3FeN0J8&#10;M4P+YR2Jpp9OxMDflmMIYXhMG37YRHWnSGVMp8Stj7DU07Iak3R7hKWZ59lSYCCn6jNQ7Rkyhhvg&#10;paSP0EAVSNDxuSg9gZ2GinQtvPoLFbgSlMQJuSKW+LYPcJvKZU7Vtre/SYsrKq6LTq9OOzvE4cke&#10;1R8VEaG2TehJn998b0IAjrF/uIWzqyMFwNFEkiTDmz5A7tujkqz3KrR6tFBxH+Gjp+01q/4/AdWG&#10;flmpOenPEzVn4GsGARetsFjiWwAK+G4BKAAz22RLuvO1+4t3sK5Zgp7fIQkQAZ+eNvp2azbrsb5O&#10;22XcoIWMqayvQDRXTKHWLKHZqap+wEqtiFIlT2gf4IzAu3zyGIfnBB/LyeNrHDw8V/ATFbh1uEcI&#10;7isluLlPdXxxhKfvvsR7X3uLF29fqf7A5riF3ryH9qyFxoSqekwIfqUCS7TBOenbqxNwTSo9NrB6&#10;j8qwn0OTyqTWzaossChA6QO8TYTcZoMjMVY8AsxPG+yl0hPVFyz7VcbXS6B58364xNpSKboJTQdB&#10;ZyMwLWKBBYJ8LK+5soRkMUh1EIKrEqQCTCJM+MaoRqMsogCTU4JvUywxYUgVKP2BUQJR+gGLswYB&#10;GiDcTDBELPASxklCKsTGKo0g0aM168ZUf5PYLlPSCB2jsfTneGjhWpcMtI+n2PCsQ+9eoWIzIkkF&#10;8fTTIxw920Sg6MGiZZkw1cNXpkKlQglQfSV7caRopyLVAEoEtS1C4Nof4Df+6Pt45/NzlRm2BGjx&#10;CMB0PUdLnEakEIEhzHNWSVBxJtT5KdLWP/3kEWxRE46fHDLI7WHDsUEYL2HJSrvuEptkp+rsUrGd&#10;Y+vFLuE1JbSO0DxvIUL1tcoGtBhYh7cZUgrQR0hF+hkMHu5h+Hgf7aspt7tUNCd4/PlT2uM2GucF&#10;TN9pY/ZOE8cf9XH1+YT2m+DIrWLzkqqI1lAy/Q0Gm0IvRSBR6Za9iA8SyM/yVMh97lNhoAsg3Usj&#10;3orCV7Ij3vFQHXuQHgdR3kmhflBA46BE+xth8KAzIOgkGBkJomAtjPpuA0dvqLIeTpAdZnk+iijy&#10;2pbHJdSp8oOsSwX+lzrrr9a1xiBCVxVeh4MgsUf1cMWtPAYvvGUXfzdMAKa4DSHRYTAI0ZoG9Yiz&#10;bpp8bL+uVVhCBsQqAVTGaWQ7IZSpaOM1N8//OhJ1BveqByle3/I4i1CNlr/oQG0uIIyx3hpV8sZO&#10;+JnStMEpE2FohpF1aYNqTkeY6RMCQhM0ccIvaSDsBHgbVIIbVHxUuhE6SB67hr+nJxzN/E5z2sLA&#10;bMLC6cMjHFDN7exNcSSWl0pvh4pPVN/uEa3u+aHK5E6mYm83lWoS+yuZY7HDg1EHtUYZ3T4t74wW&#10;sN9EIs2IkovCE7DDYNEoAAr8BHBiZTU6gosq0EBwieqT4S+SCZb3BXYCQNnv1v7KazdAlGEya+q9&#10;B8t3VWJkfeMGpFodpS2LTiVGxFprqDJlKM0y7NInyGOwEYA1qj8BYCLNyhNwwxtwIVfO4pSgO6bl&#10;Pbq4wMH5OQ4uL3F8fYnDKyrCE56DkyMC7wy7ZycKhBPa4Mvnj/HB55/gzWcf4s2nbzHneWyNWmgO&#10;G2iMqOomDcKvqpIcUiqEW5rQyVYifJxCq59Hg6qrTvCpbTujMsXyXlEsMCGTywfVNiZZYMImwMrn&#10;YAVzJ6iaWJkjLAJCH1Whi/sI4KQIBKXIY3uGlY12TgAo6s9FUAr83OWbEmgmqP6yCnCRUQlhNoSw&#10;WF9auvAgxwYv/YN8Tkjnt1tIUhUaknZsUFHqYxYqlDjK22w4tQAf0xJRFTmp+DYiq4SXl1YvSnsW&#10;hbtqhzFroKpkENprwM4KuGyk2qNySzd9+P1/5/s4ejxEXs7BqAyL2NR6miCVIRt2pAZJ5Cd51acZ&#10;pNrNd5NUbnb8zl/9AQ6f9mH0ryKUY4NP+ODPsA42smx0dSqmDLQh2q1SFE6q6BQD0PHDbTR4vn/1&#10;Z9/Bj3/4Taxu3MeqeQ3rbgbrtI9WtEUFEuZ5SeDqG0+x8x5B+cERarRvvmYYjpKXDcqI7FYZ+XmF&#10;+zFo7bYIykO0zrfQudpGl78xfbaPR19/hvZZF1kqpb33Zpi+6mH3/SEt9BRbz+pUZeuIMQAkeO5E&#10;SUdrQSokBr9eApm+/OccVXcGkXqE+1ENN6N8HEKyG2UJITeWfr4witsRlHcj6JwWcPbhPkZXHb6e&#10;RInwTPJ7ilsFdI77VJIHePjxNbaf7BAyGeR53bPclnm9W9t1nlcBVQr93S4DlBYxBstsM4YAr4Od&#10;QcPFuieJLi2DgLvkQpmwShHSTipMg5+ACegQp5o0eekQqLITVJjNaYnfGUO44kGo5CDoGcwJtUwj&#10;gAyVdCTvhD9lRYDbwijJ4+J/2krBQ7ttoAJ0EbbmDJUfHxszRqo+LdbEzlIhagm3VcJtLb6OdRkW&#10;QzWo4376BBXhV+rPQOjdwtKepxBgULDxtxYOr4+xK0AjAI+p+I5Y9gjCw6tDHF8d4/icKo8glGEw&#10;2ztTKrwtHBzuUDHOVQKk3W2qMX6tTo0QbBEwFbg8Njg9pLVVlNyGUn9mGyWqQErG7hFkJqskQCQT&#10;zIOjapMssMkq9lggR4jRGt8CUIpAT8rt+xt6sc7SL3gzTlCywhsEn2ZD+hOXCMclrNIma7jvOi2z&#10;DJfxUQVWqwW0ujXki2mEI7SNtOepfAonVxdUfme0/Ic4vLygAqQdvjzB0cNTPj6hJT4hAM/VdkwL&#10;PGV5+OIJ3vn4LV599AHe+eQD7n9ERUfgsbSHVH7DKlqDsurnazHKtgiSMuEmECw2EmgPiirh0SB8&#10;6jL+rxKjIk0o+OWrrACFEAos+WIYcUIryIbvjZnhjphYeRj1axFWJtrYoo9KgSDj9/oKAXhyVGKE&#10;n/T1SXFQ9djSLlhjdlhFBdJWe2gF3fwNH2EQphKN9LIq8xsaULVTAYY32aip+iK0dUkqgcxmnYqi&#10;hDTtulhjbcJMADIy5920plmqgDJVWoiNjSpiv6bGZt11LLCSmWj1aP8eU73s5eAsmxHqBFBkY0tw&#10;f1GACw8WECYw//Qf/hZVdx/3eb3KVHgpHle0TnixQW0ENpClPaxRvfho+Y1UJf6sDZPjOn71z38b&#10;TVpre1QLH22/M07gR2hbeQ36h2P0j8aoThuEahWhPMFRjqJJNf7+02P8h3/yl/Fb3/kU6zwGgwTJ&#10;uBe5SQ3bT/f5P1q0t3ZcffMJrr98jt23J+hTuWoTJtxzLPE/WvifqPRPBijsMNid0/08nBGAU1rh&#10;LZT2u6gcdtG9mnCfLprHHVrhXYxfjLBFS3z00RzjR03oo0vw5C0IVb1U0VT0bJxBKr9kO6qSBxWe&#10;2wL/e7QRVUWUX5AgyVKJtvbLKE/pGqj8WidUbYcxdM5y2H9nivHDnkoy9M87GJx30TttY3hBt3Yx&#10;wfR6RgtNK0qlGSLQ7Wk7fyuH3j6VKqFenRRxQBvvCNtwT3MXIbqGJtVhmfUjyWNwpGxY8a7yPDxQ&#10;fYr1eY02ts/zz/rGwJhtJWAPGhhU7qv+6oz0NeddrK9UtDU6hrofRf6/eI5WmufRyesZYP1O8Nrm&#10;CfbBaQNvfuk5Lj45hpc22UOV6CI4BX46sb4sAjsZ2nKT8dWoBIgmQZUn+6QFklR6GRs/Q8Uo8Eyb&#10;YGKdsdLC20tsHywLE9rfg7M9BcDD410cn+2rvj6Bn7yu7C/V4OZsiOG4qyzvKW3xAaEoA5+7A0p3&#10;WslMLoFA2ItIPEBVxQOl8hOArdKmSh/fBlXaOoEk8BIbK3ZWACiWV+BotlC6Eo7/NuykCAjltVsb&#10;LMNmZHvbVyhwFQgurdzD6poMlVnE4spdLK3eV69LxtjhMqlMcTDkQa1eVMN+6k022JCXFp1KIZ/G&#10;7vEhdo6O+H+phmUgNC3xHuE/P90n9I4U+HZOqQa5n2SBJ7szHFwc4+TRJQ6oEsdUye1RG5vzkUoA&#10;ydi+Zr/Cx3WV5BiwsvU2q6h2GHFrNzZYwNei9RQIyjCZDNWLDHDOiEokoEpsqFJytMECQKkgbkIn&#10;xkoSI/Ck7ybAx16qPwGfANDPaH0LQKX4pFABmmjpRAW6aG9krJuD+7t5HEECOcJjChOAcdrdhAyC&#10;lkQIK7sMfUkSVNlpHSna+DhVbJ4gyW1VGVnN0MqxdKlWqf7KO1UECTRz0kS1kWCl9anOZlF+H/7k&#10;DY4+mNE+BxHsWFnxDPCyIXhkrCIVpGRyk3Un/tY/+m1cvZpg4f4CfAR2lufHl4/CHLXStrvQ2G+i&#10;c9RFabNIJWfBmv0ujp5u4ru/9hFcogxoSd1UuLYw/zMB2NnusSHXqC4zfNxFbVInNBn0GAhq3H50&#10;so3/69/9M/zs6UMYFghABmtL1E0rWeNxFxGhqlsNMVjnrWg/HmD23i4OPjxG/biJBdtdrIVYtxh8&#10;MjwflYMeygReaa9D2I0JxC5fJ2B4Tkt7TWRmBNVBk8rvGJuvZrTBM5x8xDr3egseNmxnxkoABgi3&#10;iIKfj+pEtjHCSc5ngiVK5XcDQVH+QYRrflrhKMpbGSq9mBrP1zxO8vqEkB4xOFJVZ8ZxBcLWUVUl&#10;UAYXPYKwhwqBFW8n+PkU3AxihrBe9Sm3CPLGVgWpVgzdeQvtGf8rr8+6dRlx1i/pF6xKlwjV6Hpo&#10;Aw/ci7hPCOojepQmdAgyQD7pYJCJIJLxYkV/T4FQ51iG1rmMCM9XnHU2zOvZo5Nweg24z+9f1S7A&#10;HTQizfrbHucxv+hi+5IBZDOFgAyirtFi01mEmnQ6FSeMabG6kuigWxRrG16BKUa2pPV87WYYjDln&#10;gS1HtZolYAsy/pECIGvlY0Ka5zfAc7igkh4EnAxz2f8q6zsjDM8entASHmDC96d8TzLAapAzn19c&#10;EQbcp0e7J0NJwjGfApHASbK9To9VwUmAJjCSZMetZRVVKIkMscDyWGBmkOSFRZSg9A/+G+jdFvku&#10;AaV8ryRUJKsrn5Miv+fyWrFG0Kp+QYJuQxIrhG0g6EYmG0c2F4MMjpbXcvmkgn2tUYLbY4fbR6vo&#10;9RBYXUwJv609quFjyQLvE3Y3fX67ZwTj4QG3AsADDOdTbB5sqRkgHcI0XkjAT/AXGQg2d0YYzbq/&#10;GOTcY6MbECACvw7hUu3QXtACF2k727SUHarAEmEow14KpYga8iLwy8k+hF86wwqT8rDCeOBj1A2x&#10;kkp0VepPsriSyCAMpf/vtrgZrUX53dpgKx9bfwE/vs9KJkM7PI0Y7Vxc9QGG2tKPk1cNPzksK+Bl&#10;pqL8KmxMMjSlRJtDJTJtorBVo/W9sb8VNhiZ4VHdrSFM23bXekd1ticGaSpCP6p7BVrAU5x9PMPW&#10;C+67S4XaYBBLmaGjXTKy3Nu4g1zHjb//v/89PKRyWbi7wNc3aFmDcKVCygo7CcTyjOf0oI02VVe4&#10;7IfOu4JHBMq733hEW0ZlnLIjQfXsTtKeOnQIF6MsbIjZCM9fhOfPhyDPb4wADGvv43EphX/1P/8z&#10;fJvX07l4T9WtjYAVppT0uxUJN4KBDU1mpZx/4xL7Hx9SAfZx9PaIAUCH+64Vqgkq4DHPDc9TjAo/&#10;LYkigq8071Cx1qmuM1TZMUKwpYYWjZ/tYPvNIWavKTpeU0Q8nqB7TnW8XUW6n1GWVxIfzrSVQc3N&#10;6+mCt+yBt0JxQeWXJLDinQRiVE8BAjA5iFOp0oZPE8hvRZQKdJeNauaHmVZQZnz4azdF1OD82ZS/&#10;E4cr50Syk0Sml6bi9FJR030FtEhSqbXndcTrYboML06fH0LrWMOy8T7cMZtSgJPjIVWn1JEsg550&#10;d7ixEdRhzb1K5W2GM8Z2mnQjGHdiaf0O9ISnjsUZMqEiA+6lPsdddDtJ2OySwFyF129CPEFXk3Cx&#10;HfjZHoKIpM0oNIIo8Zhk6FeGATbbiSDH45fuggiVZIAW3Epra4sw+DEIevkZ2dpChKF/DWYXf9ez&#10;Bg/rk9unQZBBOyTHF7XQcUWwsDUfq6yvKL09GepCCE75+OrRGU4uDnF0fqCGwYgqlL5B2f8m8dFT&#10;CQXJqt5OJxMIShGYGQk1UYCiwmRsnygzAZnNaeRW+vMEgjfKTsYAqrGARo3aXz4nRWAon7ntFxTg&#10;yfS5W8AKHG9nckiSQz57O0NkdW0RuWwCo2EHzVYZXp8N92lzkumIUoCpTAxuLyNVNoVEJo1CtUoV&#10;eILJnP+NDeLk0YWCoKi/wyvpE7zA5v5NImTn9ABbxzMMdgZqELQv5oWX56HSJNBGDZYaASg2uIIm&#10;G9KQDaLLaNca5mmRMwRgCLkaFR4BlKF6S7Gi5XmB84ywYnszkvggpORxigCU/r8grV2QkTrOyJug&#10;CghVgixh2kHaXn7Wx/0FfKL+bos8l05/UYBWAkRssJ0gdfH7vWyUMgDaRxUQJJTFBicIwPSIqo8A&#10;zFAFZXjMSSoYBUNRUizSqNN8zZH3YCNsROOgozrVM2wM3rIPS64HWKMSS49z/J44kuMoNp908OaH&#10;V/jGb7/G2acTZOZhRmIbFmkjtb4N3NPdoV0N4O//09/H6dOBssTmACsxwWcOU70GrWycRv4nLxps&#10;nF0qrSjPocG7jpNnc2wTIHme1wQVbZHW2Z30wOgzszFQJeWpcpMhWD0WmL0mqgwz4j4jquY1/Cpd&#10;zH//v/57+Os//hKViIvBfYAmr6m3FKPayCuw22jNZfDt9//KD/H252/Rf9QjtAaEjAt37A9o8b0o&#10;zBqI9QrqPMZHBf7nIhVxm1CqwcHrECUETz98jCjhUeL52nn3hAA8wPjpNoo7FUwebeHhp0/QoZWO&#10;EnLegkclGRJUYcFKAJF2jAovDz8VopREL8nv5HuERH6aV9lxycJuPm6jeZSDNaPFA+ddXmtRO1Y1&#10;3k76AzsndXQOa+gdNQlXD9UVwc3rbwpTTfFcyrTGCOtVeZRHmXXVwQA3ORrQcQSxZLgLF5V4hoF7&#10;+2KK4elIdX0UCW4pKZ5/E+Gy5mKb9WrhidjhCliwtHYHGv19eHje63Q7kgyMEnJRAtDl0qGYD2Nz&#10;wjbTKaBSJdjjNvgIqyIdQn+YxiOeo8fP9thuXWwrbtQI/vF2GY1BEnWq4gxVcpWvnT+d4uhygAyV&#10;XZruYJvHf0QXM2+kcFhPY1aI4oxt8vneCC8PJpjQWRywvS4cn+4pdTch2OYnc2zuScZ3SpV3rJTg&#10;lmR9ZZgHrfJkq6+s8ObWgI0zqYAk09kESAIiGdgsCQkZzyeJiJshLmJlbzK5su/tGMBbAKrkhomQ&#10;Y5GhMLK/vHYLwFv43dpgKQK62xkjt7DUmTXKZq/ytbX1RSxTcXpdVjSrhFKniihV6h0qC3/ApZIg&#10;kvzw+eWEVqnaqOZ25tg7OYUnRDhEw7h8/gT7F6c8J4c8uY/x3mef4vTxo19Y4+kRFTBtTmezxe8g&#10;MIpJNNpFdHmSewRgmxCRxIf0+Qn8hjPJBudRaScVAFNFPxKEUZR2IU1lluTjGJWa9PfJVDeZ5qbm&#10;+6a9bMBUb6yMwQKViVggQjDIiuotUU0VAwqAYn0FeLcQVODj5yTpYSM8bVk3G4SbDZJQ5L4uwtNL&#10;JRnsphFiw410M1Qy/B9UqukJy7jKRp1FTPp8+Dy1SVs4loHQtMNUOjKGUGY7VOesvIddhGjLjDED&#10;Fu1U+84HBCpVLK2ZzGWdvxpRAW7j6vMdnHw8xelnh2id9bDoWsI92z0s2RZRnkTwd/+jv4BDAkYA&#10;uC7DYIxLWLMaCDMLGyPPQdrH6F9Cb7+PVCMJKxXF0eNd1UCTfB6hcjYRlEa/UfUDRnlNQjmqnbAX&#10;VrcVDo8ZiZgLEfMyZn4L/oMvPsP/8E/+V/iv/tk/QjXqo0NYQ6QgWWbaTSrJkzcnmLJhZbdzOPns&#10;lNZ1gq2Xmxg+7NJaWXGHx+7gtasfDOGvJ+GhoohSxeWoVKtUfOlhTiny2fUOXnzjjep3dVCxzwnA&#10;zRd7VINz9K4pPl7s4vrzp9jha6LwHBm7mmboL1EJUqmlhhna2xYVX4DX0IF4N0E1nqY1TrGkFRTz&#10;0zQef36Go/e2CcMUA56F10cDd8mOQN2lZltUdwu00QGMTrvYe7yN8elQjfW7b6Jqjxh5/gJIUW3F&#10;GZxlK0NiSv0cKgyMd9YXYOf5TlQjqLE+7D07pOKswi2BmPUozXoi3TAm7mP06AlAB2xeIwF4l+Jm&#10;DVkq8Uo7S7HhQzhCJVmJYme7gxfPjrG320WJgTzNNhCglY4lzTg4auHsvIdtBoiteYXQtNDJOaka&#10;gwRjlsJLS4iakCfI9xiAnxCUJ8cdpKJGjOtR/O73PsGf/u5P8R//6V/Dv/hb/x7+7Nd+hH/np9/F&#10;//aP/0f4G7/7azgkvz4g8xaOafMOjncVAGU2Q2/WV31+J1R9Wzsyo4MRby5zfPsYT7voDWVOL6Wr&#10;Q8bVaai+HASgJDw2VHZ3Q78EPWGlYWUSSytDTwRQovzcrMgyD/jWAt8kQ3RK/d3MB74BosBOtnqV&#10;Jb4B3w1Ib4bNCAAfLNPucitFbLb0Iyxp2JhWZHjMIgy0wnra4ljIgwItapj25t79O2pwdCafUFng&#10;ZDqGaquC8YyqlkpvtD2DyeGENxKm6rukCrxSik+mxZ09eYKLZ08xPaBNPpxj62SKAZVIb6uFRq+C&#10;ci2L4bhJddlEl8qvReUng54l4SEQHLCyiAIUAGbYCOKSxCCQYjKzg1ASCKYJL1F9yTyjfO6rBQ8y&#10;Xtpru+rcj1RDCFVZ4bj1sbLKVDYBkTQsz1fW97aoTDCLDHi2SRZYxgXKLBH+trK/UqgABX5R2hJR&#10;JwlaOTXshYovvdVQtk4G9yZY4eOMpnEBIF+PEpYCv2UXgUEVm2aFjLXjVC50A1n7zVSrEv/XOI7O&#10;WR21A0b9HhXyXhLFvTj6T4fYf3uO0ZMJQZukivVhcFLD3/rHfwG7F10sLCxg0bCIBwbpN7LDTnVm&#10;oYJwJnxItfLo7Q4RK8dp0YI4uN6nygtRwcicUy/WnQyIHjqNiBMBXmN/Kgarj593WegI4iinAogZ&#10;HuAx7fE//71fxX//v/tf4v/7f/xP8GQ6xn3+ro1BOk4AhhlkBDzzV7s4/vgER58cITQKobRfwOi6&#10;B31cizvWe4gzSBRYByyEs53XLUfV2DrtEYpNZAYZlHg+3/n6Ozh/5xyOpAtLHg0mrwi/5zsYPKaj&#10;ermL2nEb++8d4YBFoLZM22aJmWBLUvkSCE5acT/VXoh2MNykS5jwHMiQmG0GpW5KzbMeXfXx6ovH&#10;uORxnr09Vu9HqYzEAuuiqzw2/q8ubWPdjywhO6GCE3UnSk/6YsO0nVHCTLoRZHiQJDrSAkPWr8FO&#10;C6umReic6whIHe1ksXk547Udw5J14Z5zBU4q4YPnRxifjJHk+XMEWQ+ibugt0pZXEEkyeFWSajpo&#10;PGFHlSD99jff4PGjOaoSzGlP3f512mYDAjEtai0/Ti/amO+VKRKMcHiXKRLsKDIIFCqs084lmHn+&#10;MxkH3nlxiMvjPmL8Dp/5HiYM7q8ZJL99fYB/96df4H/zR7+Pn755gnHcjw/PZvjy9RW2CzG8szPC&#10;giQ+RAFOCbvdkx017/eQqlCywX3auyEBKNPlZrsyRlCGvBQQilBJsKLIlDZZ1MBspd3V0+dTgRm/&#10;yvBaHSbaUqeagSHQEuUnCtBKcN70/92oOUmA3Ki/m6yvQE4U302foI6fFQj+GygKUOVzAr3bBRPE&#10;Yi9u3MeyTgZX34WZxxCg5TXrV2BhcToNPF4jVSnVIfd1us3KAtfqZcKqg5PLExycHmOwOYE74Kea&#10;K2B+KMrvEa3vmYKgLI4g8JsSfjtne5gdb2G410d32kKpmWOES6BD9TcgBEUByhxgGfeXyAUIvDAa&#10;/SxqVFsFAkNKsijT2xwMIEZeYMp2Aq9AJZeVMXUEYoIKMUnARQg+f8p5Y32V9aH9bUTgZ8X0Eq7S&#10;nydJDe9X2d9bAIrykOdORlU7YasUoFJ/hCfVTZDHFmylEWinEKJ9EfBFZOEDqtSEgI/AThB+8c0y&#10;4UcFrabIlZQaDPIzd2lfQw1aXCoeY9RMANNSbTFaXzMwXAwQbAbVdKvCVpaQiGAlsARnyYb4MIZA&#10;N4kkf2Pz6S4VyxlaB10UJmn8yl/6Lp6+d4FlzQoWlu/hvm4NS0Y9dAywWtrXVQZPXy6C9jYrezWJ&#10;fcLv/W9+gNa0jTD/lz1Ku0r1ZwlYEc4J/MJwRvyw+KmoqACHvQa6VVp97SK+vdnFf/7nfxP/8j/4&#10;m/jX/8W/wK9+9hZ+OhW7nY2I589PVakl5B1UHUdvDzF/M0eaKqu6R8fwdFNNpVr0rsHKwKVLOOCh&#10;/c4zOIwebtESM1jwWsuKOfPrGd791jvo0PrK4HQPLe3RZw8xfD7H8NkMZ59dI0+VExumUNqpITPK&#10;YdnNYB/Q0lay/rD46yGsEA4mKqPRFdvpy32e4yGykxyKklyhQtp8NKaVplB5PFTTyraebOLozQG2&#10;n09VYiDc8KG0mWW9sKO+XcGrz5/hxSdPGExaqPM6S/IiQgiqLG7MzPMb4utlBFh3BnttmH0b0LvX&#10;+J4VIda1PF3AhCoy2IkjP6/i7Y8+xa/94a+jM2+jv9dDSoJIhorQqWVbpfOiIsyUovCFLfDwu/wB&#10;PRKs9z6/Fm7vKoO9A3mCrUdLXyWoA7FVioggjs5bqDQCsLoW6ZjsKNR9KLNuRRImKvoVChkbXr9z&#10;hHdfHaJGh+SxPkCLbehgXMAB1et+O41z1rUiFW4hYkGNVrrO61AhhDt0WQtq+AvV3nQ2UtPd9ghD&#10;AaKowgJVTb6eQa1Twoy0HA5byNFShKNsZH6rgp9SfqxQG9qbQclGKjaLTcdIalb9g9Jnd5Pp1St4&#10;SeJDa1hRyk76/hTkuJXkhY6vKfiZxRKLMjSo926HxMh78h2yFeUn4BMbvMzygABcMSxhXRQov8tt&#10;18Fp1cBG2Ho8PFluKk8jVSFVqkEUqZ0XORnFaLqJy0fXhP4J9o+PUG+3UG02sHt4gHMqwNPHD5UN&#10;3tzfUavBTA+lSBJkggEDw5CNsUsbXO0U0ZAZNaMWBpOWSn5I9ldmfEjSo0bVVJYpZwSapPpDjLR+&#10;giMYs1GJeijvg4RfgOqPqlBsDrdRyvsQwSLROSONYcBoz8YQYmQO1BjdCUCvTOLPByFze8X2igry&#10;83u8ovwITgttjIV2SiAoY/88rIR+Vs5QI03VlqcCzNyAj0pAhreEaalibITpLcKOQEvIUAnJZtIC&#10;Rwj19LSuVo7ZIGzCzTStT4lq0wNj2KqG2ASqYRSnFZRo+aVfUoGZIBdIi1IVCx3rVhFp8vt7dVRm&#10;A9ToLsIE2uxyDxcvrnlet+AIBGFwumHy+mGNBmFLhLHqtMJEO1vb6lFZNfC9n/8Av/TrP4Q97EKM&#10;FiucD7Ohch+vjecuiWA2ClfMBzPtroVOIyGfpcVNsT79Bp3Pf/kHv4f/+h/8Lfzr/9t/jp9+7QPU&#10;Wa997g04kzY1K0Tn1WPNs4qDd3cxfjyCNqpHc79NBbhJVeZRSZAHbMzLQYNKfHTPNlEjUPRhE/Qh&#10;s4LE8689xfajmeojtWRsPK8FXH3rGQbPCMr9Gg6phDuEWYggSQ6yatqikQrMU/bj+rMnmD6Zw0II&#10;b8SM/P4+Lj6+IoTr/H0XCtsFdE7bKG4XUdkvI9aPonVYx7vffYX2YQ2jyx5effmCSpRttupVSQNH&#10;0oRtHv+3fvoZvv2zr6EpGV8G5DLrQIPAk+FVMtBZ5k4XCRCZcdTZ5jWXGST2BzDy/wYYVAusK9W9&#10;JvY/OMXbX/0avvHr38HJqzO4025cvnPBa2KFN04L3cigwPom0zwzxTCM9lVYHKt0jToKog0Eo1b0&#10;CasBVW1/M8e2lMXskO1oK0G35MYWFfd4loUvtE4AWlFpefm69PuF4KLiS7CtnD4c4eGTGcVZGA7n&#10;Isb8rqurCU6pxDutKDrdKHo8B9ePJ7jk63k6lUhYhxzbxYLATsp4Kha3r5IcsvLL4ckurV0VqVIc&#10;6SIvToYVu5RCLh9HIOhUtleUnCxRJUWUn6zBZ2WxS2KC8JOFBm7n4QoABVwyBEamtMkQGBn7p8YG&#10;qrUAb6yu7Kf/amC02WpQ/YKLK/eUhZZEh6hAgZ8oRXldrLCA8MEGH9MCS8ZZAGijzbYQtALCWMyD&#10;WMILrfYB1eEqfISyzU6L4XJgRmV38eihmgO8Q+hNd+fY5WN5feeYEVRWgtmbKwBuyfhHyYzvT9Df&#10;7ikA9rc66IwbtLd12umi6iIYbrbRGVXRHVeVDS7WE1SJcRQl6UELGuKJlzF9YVayFK2D2NwsIZYr&#10;BBUAo7yooQwBSXkv833TBKdk7EK0JR5aX7G9yvoWpQ+QKpC2WUCjlB/B56P6UzNCfqH+eL2U/Y3A&#10;VQjTPvMa1pKQFVHitL6pCZUeoZchuJQNZsOVWSApAaD0/bEkNxtI8n/m+X+DrRx0tJiOdAjBShr2&#10;uBcmmXvLc2yJyUyTEMIyC6NGuFakZNkAZZR/FtFWBdFGE9F6E7F6G7FaG4l6C9l2lyqki8pohN58&#10;F92tPdQHM5Q7Y5Q6QxQ6fSQaLUSrVeR7bTQYsD/7pW9TAX4Ck8+BVQZNjc0IvdOGdauRds0GHwOc&#10;WGAv66FWs4xwwIlCJojY+iJ+MOziX/3RH+Bf/p0/A/5f/w/82ucfo0FA5hJuKs413Dfch4EANMdN&#10;2H+zixdfvIApboEhakGcat7NoLRguocF430subUoz9po7nb5/21YWFvAA+MDdHc7+Ph7HyBLlSx9&#10;dvY8obVbpf0/5bktoHTQQHG3huHDTcIvg2gngfuW+zyvDl6bGH+DCr7kZdApYO+9E1x88lANNzLJ&#10;AgPjDPbf2cfwaojKbgWhVkBNHcuOk2hRpbrzNgSrHnRPW2jsUr3T+sr0NT/tdJXf9+zjhzh4ss2A&#10;cpP51RFsMme6Pimrfj67LBvGOiSzQqoCuyEB7t/AhmOFQdmH4riohj9dff0pXv3gAzz+/IWaahih&#10;Ev7pn/8pYgy0C8sL2LDQgVGVZ2l9UwSgl8Cz+dj+3etwyxxyBszLZzvYOeliul/ntQ6yeNGfJzDe&#10;o1XfS2Owzbqf2qBzcmF+XORzvjfPwyGWmUpwftTC9cs9tkG6EccDXD/fwbPXBwTjBM1eHL3NNI6v&#10;+7h6voXDqwFcYdptAjUu6zaKAhTwdfoNVWR5LFkkQGZ91DplJWMjaUpZGbhs2YDbY6FkFVu7quym&#10;bMXeiq30eK20m0a+b/uF+hP43Sg/WloCTpTfzZQ2WQXmBoD/ZoD0jS0WBXgze8OERVohUXn+kEsl&#10;W8T2yj7ynTLG8FYFPli/i7s84dIHaOIxeWh7XYSshY8DAQcldojwo8I0rsFNO2R3WAgenpjLc1w8&#10;eYR9WmCB3mQ+4wl8ivH2FgKJCLaOeHEk63u4q4bF7F8e0gLvUAFKn2kPLVlMol9Vc59b3DZ5zjoD&#10;yQLfJEFk7m+VMlzsrwAwxYYTJtwiLGlG+RQhJomQBCNnVjrzWUEjOQe8SQucbHBSOWWaUqwVR0T6&#10;e6RzmvBzlwg87n8DwCAchJ1Y3gBVV4AwdNBe2Fhkzq89d9MHKApMAbASVyowWKelVuP/cqqvT8az&#10;3fT7VQnDOqEn4KshTYWb3+qzDJAb9xCul6ALemGmMnMmqLJ4nrxJqtJcivYxyS1BV6YNrNbYWApI&#10;1hoEeYUgrCHWaCNYbCBaafP1AaLFLuIV2rnGJtL1EVKtEV8fIl7sIVch/OpT1sM5K/8YmSbfb/So&#10;QErwJNOEG+1suUzQpWD1B7Fhc0HLsmay4c4q3YXLjXA6i1iK/9fjxIj1eod2Ocag+d1mFf+f/8lf&#10;xv/9T/868F/9l/izP/+7iOnWkQ47sGZ5gFXrEtZsyzzeCA7e2VPWV4YTLdIiGwl5Ud4yX3lBdx+L&#10;plX+nxRqDBJaKkhp+A+097F3OcNL2kxZMFZmydgLLqo5BnE22vu0dP5mBHoCNifzrrtJ2BjwFvQL&#10;KDPwyEwNWYDB2wjh8MMLHH90SYXHffh5Az+/93ofx+8fUwF2kBwmYZZBvkmjGkcYb4URqvoYNGMM&#10;mgEGHgbZToT/hapJVoNhOXt9iA++8wYVwvD8/TPMrrfUNDZT0Igcg3a5T2iybsl4zFw7hf5OE6la&#10;BDrXmhrmkqNibJ/0cPH5E5XN/vgnX8PgmNeOdf0v/skf4PLVuToPi9o70JgeQGNehD1o4nf61aK+&#10;fjohWcrNHjZgdNCkatzD9Zt9zE4JwX4A2+cl7JwXsX2WZymwbphxdF3DR9+WefklnD4Z0CUIRLU4&#10;YhB4zv9Q7SVhoZ3ePacr28qj0AoRphE0xwl0t3OocetNG7Fmv4NQ1oIwy4JkdWUdQAFfjxZXxvXJ&#10;8BYZ3CwKMMdInuPF9QZooxwGtfiAiSCUubyyPJWoQLuoM59NDTWRBUk9BJ+otdvhMSrRwSJZY4Gl&#10;wSx2VpImq0rhidq7zRTLWoGyleEsa4zaku0VtSe/I8pP+vxkXT85PlGY8hsCwbsyaVsGbGoeQE87&#10;7iCw3TxWMyung9+Zolrx8fgM/C47wZrOJKh0x9g+2GOkuFQDoQV6AsFzKsL+5phAfYBiq6qGxNyM&#10;Cdzlyd1Xa/5tn8zQoRpqT5rosowIQxkA3enV0CYIW0OCcCRjAQlCNc83rVSg6vujpfFE9IxqVkRZ&#10;EVK0iGkCLZpx8qLYEWAFdcYMqiO6yYqXoRWJtGjpmgn463GVbfQz0nrKrND8PhchKp3QbsJOssG3&#10;KlASIY6MZH5lFWBZACGgACjwEwUYqtPu9nI32d5eXg10lkHAmXGdhRWeJTFqIj2iMpttIjcimJoC&#10;rwobUZqgLfBYswRRBv4kFUyhRCBVGf2r3DaRq/cRLzQJM35PqYNYpUOADRArt9iYCDhCL1Ec8Xz0&#10;kSyNkaxMkGlvE4BbPE8T2pshcuUp8pUt5KsEZG1MWFIJlnvIEp5JgWiliXyrj3J3E5UuFWN7ygBT&#10;o8KgHfLLTIMKrZYH4WAQe7szfP3DV7hg/f7JoIP/9//0j/Df/r2/Bfyf/lP8x3/7byK8soRsyMlG&#10;tKE6/ZcM9wiNKEZXI+hpQdc9Bqwy8D5gYNWH7VghDKWR31mn8zCuwJvyIlwK4c7aHazql/H03Suc&#10;PjvAouUunDm7Um53JEvuXlZl2beOjbAeYRnu0gxjmXZbhgbNHs/xinBK08oFZe7ziOqxTHVPiHqq&#10;fhj5PSWqvsQoSYjy2pcI1owscGpngMpQ6THosW4FuW+kyTpSYEBlYJWlqWSxCnvaSgWXx/Coh89+&#10;+VP8yh/+DD/5i7+MD6hWW/M21h0aBhUvUnW2e6rCHOtelxa/2EnDGjJAR/UWroRR3Wlg9GiK7LSI&#10;g5dHyPXzBGMBP/pzv4zPf/Q5VixsvzyHRg/bOoNJuhFHohaGhw5I+hizdDU+toU+lfCLzy7x8P1D&#10;XL7ZRm8vi9o0hMF+ks/7OH5eR33TTYgF8fEXh9h/WMLx4w4ttgEmnsfLF9t49u4xr7UTfgaUrcMm&#10;60IMw50yhUqdbZQ864ZZbxwEr5lAD6I5YQBN6LFwuyqKgFCUnwwGFfUWjgUoW2l5BYDVFF93K7ip&#10;peYNkpFdVllfyei6qAo9PuuNOmSR57djAm8BKNZWtpIFFgWo5vR+ZX/FCqusL4tYZMkOS7/fbaJD&#10;YClT3wSM8p2ymrMsZlAoZxQABZBihVU/JPdbk8e0wgJBq5VKgL8VpIIMhwkCHkM2Swk9GeD47BSj&#10;2RTzw30Fv/awj9PrKzx59YKyeYSljVUk+RsyH1iWwZfBz9sn22r5+62jKWV6H61RXZWerKaz3SdU&#10;28oC9zbrSgE2ZD3Abg6VTkr1AWYrovI86kIJBH1sWHHCS7LCoRSDSNJE5WeAnQBszmsYnxMKtBZB&#10;2uhgkwqrloBTVB8ViJPgFCt2owb9bGReNRRB+gCleLKEI19zFmTsHx9TKbqLEQW/ICt3uCG2i2qt&#10;nUO8S9tLcGdHVHtUeblRD4l+i9asg+xwgOxgSHXWRYRwi1DNJSp1WqUGgpkCgqkClVYZGQIuU6Mi&#10;IZhi+Qahzs+W+1S6fb4nkNpCa3MfpfaY9WrAgLDF9yeIZ7lPaYJ6/4j7HCBdmSKRHyFGAGb5OF+f&#10;EXhb/O5NZKoT5BtbjPZ73E4JT8K00kO+OWG036ZSJCxr/ExtwsDdZ3Bpsy7nEI0k0W7U8eKMyqff&#10;xl9lkPtv/v0/xn/39/82/ut/9A/xr/7ZP8VmLI4U65M7ZFFL60ufcraTQaKbwF3rfay7jVi2GrBM&#10;CK54aOsGFaqKJvdbVUN31qxrtOkJPCA89U4dnr19RPtYxIJ2geqRgKICvOtcxIL9Pu7QqsljDeuA&#10;LPflqfhwz/kAOtaH3hnBPy3BTJdgTNtg4eecfF/g5yIITQTYkm8Fy4EVNclfVj2WtRZ9NR8qc1pY&#10;Kj877V2sE2XwSsNRdNJ+2+GrerFO1fRAfldW6YkaMH+0jU9++Am+/O1fwnd+83t4/vXXGByO8UDP&#10;Y6G1t9Py5wm++rjEQEY3yHq1TDUny6r56WBqe001QL22VWNgjGJIFfj5T76Bq/eusOHUQCuFqtHo&#10;1xFiFVQmJej52zLrRMYgVrdK2Loc4ILw27rsYf/pmOp0hslpGW+/vMTP//LXcfC8gulFCummAdfv&#10;dnH0uIrDR22qOCssvlXMT9sUJUM4aW2DaTP2z3v4+Z/7Lv7Hf/I7eEpVWWxSdRasbMsOtKdZDPfK&#10;rC8BeHnuFmQxg9nORCnAequs1sqT+3bEUxEk8zFlgf0xj+qDE5BI0dNW3gxjWSfUBEpGNdNC1KFA&#10;Mhj2wE0FKPZXVJ9kcqX/7yYRooeFAFQrO1P5GYyS9Lixx9IPqGUkvQWgWFuBm/yOqEYDv0OUpZOV&#10;1BtwqiLZZvmsKD87fz/I9838zCoVoag/G39LoCgrxrhp0108vs3NAU5Oj3BycY4ZFaAsdnD25JqA&#10;21EJj8fvvFQrvtgDbrW68PH1uQLgYD7ivnPMz2YY7cmQoS6meyMMuRX4be2OMNrsoM9GMZg2FfzE&#10;AlfatMFUgALBfD3Mxk/FxyitgMcK743xnMkKzVEjbJEN2krad0brJiPs4HSEBFWarxqDj9Byl6NU&#10;gTcQtIvqU/DzEXJeZYMl+ysqUAGQSlCSIi55j8XLCuqV4SONtIJetCMlz++n8hvS9g6p2saERq+L&#10;ZLeLaLNJq1dGUFnXDqO3wK1FVcd9a20qrwG3Xdr4FiLpKutJge+1qPbaBF6XACJIS10quAGDgCwf&#10;dobNvUt0xweod3dQJNgyxU3a3DnP0x5fP0ejf4xqm5W2vk2IbVFFTqkWxf5Oed42WZm3Ue5I/+Ax&#10;GiwFPs/WNxEv9VjBh1SUQwRiDYJvyO+gfW7OUGttok1r3Wt2sFkq4FEqhb/+6hX+27/7p/j//cO/&#10;i3/5D/4O8C/+BT7cPYBzfQW+iAuLDO5a1ulEnbYzZceC+QGW7VoqIB9aO5sYXeypJNLnP/oOPvrm&#10;J1jZYH01LyNcjUDr09OypfHk/Wu1UKyJqknWPpS5zLmtIgK0vp5qABuE37J/HU5CzUio3XMvYYVw&#10;sDNACvhW+dgoCwTQhsv+ModVZqfo4kYsepfVBH9bgfWm6kF0SHtXl/UAKxg/HKF72kXzqIk6FVBq&#10;kxAfMwDzPbHRUarKzmkPEW4f0O77cn6cvnuJD370Nbz/g0/xrV//LtUhHZDuLtZsqzz3SQYuqn5C&#10;r8JgvOFYx6L5vhr4XJyWMadildV5/GkvAXaAl5+/QrqbpVpm2/XqoHGsQEvVGKtHURoX4M46WGiB&#10;8zLg24M+j/P41ZwWuoHxWReHz2fYedTH2+89wu/+te/h+HUTu4+LGB4msHtdwuHTBo6eSFeIGXr3&#10;IgpUd6OjOvw5C12Gi8cSoW1u0kK3CEQ93YWddSZIWx9Bb7eE0iDG67jKIO7CQmfQgJRqU+5dUUS5&#10;kUexmkWzK2vYVWDzmKAjfMwEncBPQCeLkFodAq0bALqp/qQP0ExA3dphHxWXxy83PZLxgv9Gwanl&#10;rAi5DQOf83UBpAx50akhMCtUfPeVzV1cvot7i7QSmiUFRpVs4T5WsdFUcVpCToq8pmfRiu3lbyVi&#10;Prh5DBu0JdIXaGelNRLWGn6vkfs5Gb1F/Z1dXODk8hJzWl+Z3vb4nVd4+PI5AXiEo4fn2L84wXh/&#10;C7FigvCb4ur5Q+yc7mJ2zIa8O2SFaFJiDwjFHjb3RwTphBDsYUz11xdFOK5C7v+hlrlvp1GljSjT&#10;AssgaOn7y1QYlViZQ6z4rjDPW5DqN7AGS0TDBiMr6bKyzWqo7bQRIUDlxjzBZoa2VzrHI3BRATpk&#10;7F9JlrUK8jkjmthfybbKYgdK/bFIQqRIdajUYkj1+0nyQxSgbFN9KjfCL8FrHahQydWqtLltROst&#10;hCoNeAm7QJHRvdSixW0gVqizQjUVCKXkGj0Fu2yZ0My3EE5QHeYayBCERSqwOuHT6szQG+1hunvB&#10;IHFJ1X2KVn+P4NtGpbmLZu+Iz08YNK7QHp8RlgeqlDu7tF07KPR2UB7so7PJz42OlVKs8TO13iGB&#10;uEPFuIlUeYxYrsdCi0z1GE52EEny3CV5jARjh8cw7k6xTcv8KF/G3/zGN4F//B8C/+Qf4v/5vyAA&#10;/9N/gV957y1WFxZQYv2vSz8uA1m2laP11ar7h2hcBirgNLZlkZDX17DGqazTAXzjx99Rw3IWCQuZ&#10;mWOJ2xGpRdlod9A76mJwPsTeO1Q4L3bx7MvX+MbvfIlv/973cPDeCSr7dULMiTu2+1iw3VMQXKJK&#10;MzAACuhCbQa8RpgWl20p74SrcqMAV1lXZGkoUXYJwi81lbUc42gRIPvvHuLko1O0Lzpw1z2Q+5LI&#10;kl1x2r7990/w5gcf4Ms//33svT5CY7tFNRbEGtVefrOKvRfHeP3NN/j+7/yQwBkqAFqDRlQGeeTb&#10;KXRpkX20+stmuj+/Vq1CPn+4jc68BVvYgicfPcHpqxN+p1clgu5q72BF+lJrFFQyYFpW8CnRZebd&#10;rKOyWIeZwTWIk9e7qshSZ3epmCVhMzmrUlmGUJy4sXmV5fMUAZni71XRnqexbr9HdSkLZxDoO3l+&#10;pwzfocqbZxEuWGDyPUAkZ+Z1ZNvrhmiBnTz+AuqTDOG+gGwzhAUZvtEe1tk4ZcHOElWL9FvVaQun&#10;StGIYpMBzzLuT9SdFLG5FpssWXVzoyJ5/99e2EASHSZazxs7K4sbyM2NaE+pyEQ5aghAPd8XEMqQ&#10;GClqjcCNRdXvt7h8X83rlSXypY9QqxcFKYsfyH0/+BvcLssc45U7BNsDBT8DFaUovHgioPr6bl+z&#10;yGdshAp/W/r/HA4zZOmuk8sLnD95QnV3paa7ySyPR69f4fL5U7XAwfH1GS5eXMFF6x+I+3H19JL2&#10;+AQH5/sY7IzQpOVtb7bQGNeoBvtUNgOMZ3J/FQYUKj9Z4EDW9qvRttZZcarNBIEQVgsdpGRbDVKW&#10;uxCljA/IGmfBdVgo4V2MYiFaGRnnV9yqo7DVpEorwEvb6iX8ZBiLhwD08jvUen5UglLc5TDfZ8kR&#10;hFTtHm6dVIF2SYIQgrLCsrwfkCEw1RQrXVYVXzHK3yRQc7IAZxrBYgmRcgPhEiNqvsrn/P1ym8fc&#10;VbY2yhKn4gtmKvClCwRiDUmCMZVrIpaqIpmh4sg2EYrwPcKwWh9jd+8hzi9fYWfvCrP5OTa3TzGY&#10;HBB8c9Y3ArB/iP7kAt3JOerDIxTac6rLbWTqtLPclnv7VJpTpfwq3X1VCs050tVNKkSqyCrVYZXb&#10;MkFYHKuSq26h2OA+tNa5ygRdWuZRexv7rSnO+H++vXOI/8u//z8j+P45/hsB4X/2n+EPv/xSAbDX&#10;qWD3aILDy11apjbsCSeVSgjZbgFVXvf6rI94PUu17kJObPBOh9cjgiWqHH3UCl3ERKvJ4E7lKCqr&#10;fUG38GiiFkI4+/pjPPriFU4/u8b+B8f4vT/9fbz67juwp524a76HRc8ylaEOlqxdWV5RjG7aX33S&#10;RJBRyVMtyjJOmhBdVFSr+v5ktezu9RizNwc4+/whtt7s4vDjU8zf30PxsAxD1gIX1WGdcHz3Jx/h&#10;89/+Di4/fYRALYT3vvwQ737nrVoNW1bFjtViBFUKl7SwLz99QZUUg9GnQ4huozYuq8V+S70y1m3r&#10;at0/d9KB4UGPcBojzDrbP+whWKCd193BPf09tUajMWQiyOqEWxihEt0PFbA/56QKtEFuliSLwMoc&#10;aFlZPNOOEWI+FIcxvPr8BPPrGi22F/GeAf2zCLYeF9A+SELnvYsl8wLCRRfaPEflQQTu1AbdgiRt&#10;GOxjG4SfDQ0Gh2o/zDprRZiKsbmZRq4VgtGzhr3LMRYqbVm1pEoLUkCpkVMQzFfTsPuo8pyy6sqG&#10;Gu8XTwVVllfutiYQ9FLdifUVeAnc5LaVYltVYkO3TPt6j0rugXpPyu38X7W/9B+yyBpsah/tIjQC&#10;v3U+J/QEfpIEkft5aPVrVHAbBLBAlxXDKvf+0Co1KvBbXb2rtjr+pmSgJeMrA6E3+H3ymmR9LZZ1&#10;ZYVNJg2P3aKW7j+/vsQZoXd4dabW/RMACvyuXjzF+dNrtQzWydMzNvC4mke6fTjD6cMbAI73J2rZ&#10;++52G41JTW37Mxba3u6oggZVn6ztJwAsq4UOYqg05FaXETZMwo/RMFMNUUnJgGcXlRQjogyNIRBz&#10;I1m3rYjsqIDabge5SV0t3S7WV/rvJIPrlccE2m0RJSj3zxDI+Qs3RQAofX4CQRmDJzf88Un/Hy2w&#10;K03FmOR7yQAMISesMdroTAqedBb+bBnedAnuRB6+jAyErdFetpGt9W8AmKtzS8BlaXnTRfiTeURS&#10;JSQIvliywnpSRZowzORaKFeHCoAnZ8/x2effx/Xj9xQEp7TCk9kJnccuFfI2ncYulSBtMNVctjph&#10;YBggnu/TVre57RFoQ6RKQ74nNnimSp7qUbal1g6qBGKT4Gz0D1AVSLb5vXytQbCW+X6Bn6sSln3a&#10;5TmBuku7vM//+Nl0D//kD/8q/rv/6J8C/8X/GX//D/4iLEv3UcrHef2KGGx1UKJA8MqQojQtG89h&#10;bdRAjVDU+c2qccv9Q8IEhiSl8mzkKVk+bEgF0onTdmaRnZXUTI8GLWmfEBw9nSE7r8CYscGUseL3&#10;/8ZfwHd+5wvIbUOzEwl0fpUl3ojqEe3RfTxmEOB3iPV1sp6IXZYlnuQeK/q0EYlpBvN397HzAeum&#10;LC3/S69w9NkFdj88xt5Hx5i83oa97oOt6kX7cojn33uDp99+SSfhVxnnras5Dl+cKgXozQYUqEoE&#10;nYwkKA9YDxtpNftDxgUGuZX6vn26TfjboXHSUckK44S+g9sUA72eUFx3rSn7LOpPzpGsSFShupQb&#10;dlljJgaSOOQ2mbLggyyiW+J5MkUNqq+0vJnEO9+6wuOPd3H98YxlE8fvNFDasqM0c+DoTZOvTZFq&#10;OeFMrNPORlGlwst3gwzcNkSo/MTaJmW16poHxXaI4DPSSQQUHK3hFaTqXjx69wDf/dXPsJAryT0o&#10;8rS8ZbXNsMHLIGexqAIrAVexkkahnFLwu+3nEwCKwpOhMA+WF9RWMrbLazI/9yZJcpsouQXgTSZX&#10;7utxX2WQl1W5ixV+TuC3KqvGEH4rq/cJOT2LjmBc5nuLNxDk74v9lmy0qEDp2xPQLS/fwbp8nt8j&#10;MFzj90iRxwJAEy28hb9vpJWWmyZJv+f+yQH2z49VgkMUn0x7k5kfJ48eKiiePDrH2bNznrgy7H4b&#10;hoz6R5dys6QJJiwSCfuM/J1Zi1GljtZULJMseFCinWOUYqk2Kb1lJRDaoVI9giIjbqYSIFB4MSpB&#10;qpcwt35eKAYXqoVMJ4HZ4ymaBy0qPxlMTJs5LNP6ptnAkip7KwAUBSgLmao5vSwCQQU6FjdhGCxH&#10;FAAdGR+hGWLFo2LMUQFm+Zmkn1bFA1tIlov3wRhg44hGWZGTrNRJOGM5OMIEbqwAT5KNP1GkTa8o&#10;8IVSVH18PZypUgnWaYlrCHGfcLyAVKaBNJVflKovV+ig1d5Cp7uN0Wgfjwi+zwnA5y8+IgyfYWf/&#10;SqlABcDWFhXaCMF4DbFMB1FCT0qSAJR+vCytbYpALFABFhvbqmRpeW/KhM9nBB4hSLvcndD20SK3&#10;CMPO+IRQPESd6rHWIlwJwW5rFwOCc5AfYFboYc7jva4O8JNH7+A/+ff+Bv753/07OBy3US2l0GxX&#10;0RvTQkbdWHesYcW6rO71aw1aUJBug34RZpnJUI0iMeC5qkeRlpWc51TI4zw87YgCXefhCJXDJrZp&#10;fy8/e4T6cQcGAmydKu+O4x4efn6NX/9rv8nr50FIlrsi9ARwK7TBAr3p021sPpkhPkjBLAkRKkOx&#10;xrqEAb5uGKWzJvrPCfjzDqbv7uHpD97B5bef4OLbTzF/e4zRyzn8fdabXlzNPR4+miHUimHFq6Hi&#10;vM/AJyuqRGDg/yoOWedYh7O9HAYHA0xPqJ4ZyK0hM+sCFSnVXiDtY8DvwZvyY9myDK1bB71Xbo5l&#10;wCJVpCViox3tqv5QgZ+cM71PjxiFQJSBP1DyQe4SZwxrCd1llZmWJb+shL4utIbMgHb4vSmm13VU&#10;toMUAQECb4iTd+rIjEyYPS3gkx9f4fOfPEd3P8MgvoZw2UKXIiDWMGgbsX89xOxMhll5Ecnbeaw6&#10;ZYlla4usYnbewkfffY6nHx1hIUYVIHBr9+i3mwWV7RVlJ8NRZCvDXwSAqWxE9f+pwc7cysBnUW+3&#10;Ku8GhDd9djf9fWsEnmzFIsuwFyo23QPa2wV1s/LbrazQsrR0B4sE3/37N88FerKii2xl7u46bfGa&#10;JESoMm8U3YZSeWJxBYKatfsKgGJ75blspQgcRSHe3DWOtpwKUFRlpZbH8eUR5sc7mJ/tKdhdPn+k&#10;EiGiBmUBVLHAuwRed9ZDgoqgR8V3cCHzgAWAQ4z2Bxjs9hQAZen72rikFozsTevojito9cQCS3Ch&#10;8pOVX+oh5KXfjxU9QQgmqwHkeOEztANJvm8K6RGmKjx4fYjWUQ/5aZWKoIZoN68m2ku5gd+NBRbw&#10;ybg+AZ9s5blTlGBOlsQK0rKFFQQ9fBwqxhjFw2qNPEvABXuQ+0WicIQihGEE9hhVYTQFW4A2xJ+E&#10;I5iBJ5qH1Z+AJ5Yn+MoqweERMPI9f7xIeyEQ5PFRJcYJyFy+rUqepU34Dfo7GI8PsLd7iXff/Rxf&#10;++x7ePLkfZycPsFs5xStLi1qZUC1SDsdpZKkZY6mGlSRBEi6hTSVX56qL8NttjhgYO4rGJap4oqN&#10;ra+AuEXXQjXIx5nSCGkqxQJtc727h9aA55GlQQC2qQz7wxNCeRcdQrBR2kSX1riT7WGYbGIYLuLj&#10;42v8+ONPcLG/jeGojeFE7ow4IfDseGBcYmGAZYM3Uik5406keF3kHslSEoO8mkETHWQR7PBaSVa3&#10;E4ExRzeSd2D3zSHefP99HL1/igCveW6nitnLPWSmWVgLNvSozF5/7z10zgbK6kqmV0AnSlC20g8o&#10;NligaEiaYeZr1qITMdq59H4Zteseckc1zN7bx5Pvv8YO1d/VFy9w8OkVRq92EZbky34DW68O4SWo&#10;NUEjjGLVAyY6AAu0fjo5lkyvgOHJmPY+oe6ZcvDsUJXWvElVtwqdZwOr0icY4jEVotD55J4stPoh&#10;K7QuHdbs67h4fYnzl+d4wLYuA8IFgBrnOl2FhyrRwXop/dMuLNsXccd0Bw9s99XdA9fcKypzvRpY&#10;RLwfwPx5n3V5A96SDlcfTDB7WIIleRfZsQPXn0zxxW+8i+efHcAUoeCiHXbGZf63/I4JO1d9TA7p&#10;VniOQrTBkvAwB5cQrzlRnyaRqLtw+GyM/ScDLJSqGQW9eqsIeRyKehT4RLHJmD2xv+om5gSiTsBG&#10;AIn6MphuMraiAmU/geDt3NwVwkjgZ5a+N6v0B8oUN1F/rES0xkvLVIuE5QPCzmLRIh73Y2XlHu7d&#10;o5LkVuCn06+qFV02tDcwlLX8RNEJ6HSiKHkcVh6jlVAzSTKEkBMgChgFglLkNVGFAky3m/+B6lVv&#10;WFfjB48uDmhzj3DIcvL4TAHw4tnN3N/Tx1c4uKKl4HvHj06o/gbqrnmDWUeVzcMhxoyQg3mH0bCJ&#10;3k4LdUbO+rBIANbU2n8CwEZHkh8EIOFXqAZRIPiyhGCGETBdD6DUiyHXiVK6+2COUN3m3BheUdlM&#10;aClpP1JUf6FWBj7aq0AjoRSgu3gDQDUImuC7VX/OPO1wPqz69DxUez4+DhJ8vlyYkS9A0Lmg98iw&#10;Adq5EIEZoZWOE3SxNHzJHHxUeq5QFjYfIeihCyDsXOEMvFG+x8ehaAGBSB5e7uMjHP0JPqdNDhGQ&#10;SSrCEm1lqdhDqzXFPm3u/i7P4d5DvHn9Gb79zR+rcn31DjY3j1BtDAm+OrJ5KlwqR7HPaYJTSjxd&#10;R5LKTB7nSn0WWuBcG4k0wZilFS8PGVA2GUzGPK+btM0EaW2i4BjPdpGnhRZIVqkKBX4Vqr86S5PW&#10;uMHS6R8pGA4Hx8hnugi7UsgHChgUu9juTbA5ljsajtGf8vH+nAqoopIf62zoWrsGG2zk9pgTacIi&#10;3EjCSGUkC6Oa2ahlJZjoIINYPwVfI0yAmXHX+QBbz+cKgAK/O477tLE+HH9wTmU3pXL0EoR5NZj4&#10;gIC0ldyQVaitRRc2EgRMlO2LEJXXlkMM4LSNYoODXSpPAjA1p3u7ZiDZK2D8eqYAOJW+wK8/we7b&#10;M0zfOUKJATU9q6lVv1eoxuROe9qgFes+EzQEn4bPzQkngrU4Wgfct0uQs26VGIRP3r3Aw4+u1XL8&#10;YQZqb9YHrccId1pA5id89DAFzITcBiHkwvOPX6DUr6jxkQLAZdMSwWRFkIHZz/1dVM2y7uADK92e&#10;9T5VKK0yi4fCoL5f5zGGUT+s4OUXT1CeZeEv2fDowz3Mr1s85gWqxDtI9104f38Lb75zhdwgBEtM&#10;A1dKTxdlpIPRIUHlFyo4Gbw08KfZ7iPklW8R2U4Q7Z0CGltpXH+wR+s/koHQfbWySzoXVQowV0wo&#10;4AnUBG63tlWGvgj4xAJLkkFlffm+7CNqUSU3vpqzu0pVKMrP4Tb8oggQl9fuwOkxIRR2wyk2lrCK&#10;0I7VqzlEAk54XGbVjyfZXFFwS0sLSsUJzGQrtlbsroDQIn2TdgOcNlplyRITdrKfiWAWEAog5bmB&#10;Nt7pMMHtZOM3szLxP8gKNtO9sRrQvHexj4evBH4PFQR3Tg9x9fIJ1eAVLfAlHr15gr3TXdR5UQt1&#10;KmWqstF+F9PDAWHXQI8A7LM0qfrakzJtWBUdgrA7LKA3KqJORVBuRGiFI2ysEcgCj8mqh8rPj2Iv&#10;gggrup2RPkx7LPe+SE+KtEEZNShZiqwzJys2B2mnbxWgjAEU8EmCQ0Bol2wvoScA9BTE/nJLu+tO&#10;BxmdHTB4TdjgNdJKP6rfB2c4ejN2j+AKpUsIUcUFqfJ8VGJOP21FIA1XMA13iGovkoOf0AuGqXKU&#10;UiME+ZozmCIgU3yeQSpNBVwdotueYTY9wfnpczx/8hYvn3+E73zrl/HjH/4mvvH5D/CMr+3Mz9Hq&#10;bFIdj1Gpy/ptArsWsoU2A4SovD7tL0FICCaoDmWbJpxStNWpbIcgbClVmM51lVrMUR0WyiMFxQJL&#10;uTm7AWNrRgW4r5IsVSrFelsSLnuoiTqkRZ5sX2G2+5D7juAPZuF1J5BO1bjfBI3RJloTKsTZFJPj&#10;fdq3PFwJnrcILW/Si+KoqiywzH9e8W4QgDq4GeDk2sng5eIWzyfVvClmwZpfg9QogyLt8AZt6xqt&#10;71pgQy0YWz9qIjVJY/ZqD7FxltY5i/JBg6BbVzdd0sTZbjIWdfc5BUA2ZElmeGoBVPaqiI+SaojL&#10;5PkW1WASoVEM7UcjZPdqmL7ex/DZDiYvD1A56qv525aMFwbCe5WWdYmKbdlDGAbNsLH+RPm+s8hA&#10;mXUjM+S1pnPZerqH/Ten2OF3DC4main99n4fw9MtJJq0xlFacipJAxXlhmtDWeUhhYGFcL0B4B3o&#10;XVrCKEhlJv2IXrVSzyLBt+xYpPq7hxXXMpLdBL97hNZxG46KA93LDl5++QxNqttow4MnHx7i6PkE&#10;WqpDfWgZG34KKfd9JFo+FCcpNcfZmyU7kjpeJzrXqJ7HQ6HkXqQCdCDEAGKhvZZ9fDkz8v0wDp6P&#10;+V/yWGg0iyqrG44QRI2Cmu8rfW2quE0qCyxwM4naovWVfWOJABuELIRqVdlhKQJRuVm5RhSbZF/t&#10;G/D46c3jbOx5Wek4RNW4ol7L5qPw+a0sNgRY4hEvklSB4SBhQMAK7BT4+D0CNAHZTd/efSrFu4Tg&#10;Atb5WM/fchKCNhmcTQCK1RXwCVilyLxkgaGBCtJu4/+xG9V4QBv/U6oQw/bxlCrvEOfPL1TG9/wZ&#10;lcv5MS6eEobPrnHyhGrw6RkOLw8x3hmg2Mqi1M6xYTQxO5KhL1SCO210N2toUwE2BXq0wYNNWmHC&#10;rzPIsRGm2RijtGshlNthNQBT4JdtB9SNgFxpAjyuR2W7Qpj5EGzFlKWShUnjfUKqTfXVSikFKIkQ&#10;j0qAiAUmMBmNnaxcDklyEICuLFUhlaCvQECmA3BQ2Rt4vUwMWGa/ncVFxReHL56mjc0jkCyprSea&#10;hiNAu0ul52Vx0go7aH/d3HoIQi9tr4/FSyCqx+EcAZni/hlEaIdT6RrVXxf97hwnR0/w+PpdfPT2&#10;W8r2/uTHv40//IM/xmeffImL85fY379CWwZEszRaEyQJz1iqQtXXQIogjEsCRVQfgSePc9UBLa5Y&#10;2xEBOVSqMJW/AWEoWuFnCcoMn+c6VH8jNb5QisBOSrO/TxW+RVV3jMnOJQPUCZpijQnHphpac8hA&#10;dszfHNDeM/gQuIXWENXBEA1CsH+wi0ynBpPfQUXhQLQcR5LXxBSj7fPRDudkjKWPNpWBbreBvNwe&#10;YFah+vapezGv+m9sq1eWs+rHaXmdBJGDn3HDz2DYvxpgmzbVUfbAQAu4TXB5WFdE/YnyMxJ8elnb&#10;jzC0VjzIyVg+WTlGzQRJIUSrXT1qINALYiVGp5W3onRQxy7VZIwwrp7wfMnCrAyY6wSUlnZ1zUtl&#10;6Tcj3MqphW6lD1NchiZsRqybwcn7V0hQLUa6adr3UyrVObrnQ7RPZTok6/bZFDUG/TW3Rt1r2czP&#10;GXw6Og03ahQCBpceC6sLuEfHJ8NoZJUee8wOnYDXsoQHFgoZxxIW7Q8g97GWZb0iTZnh5ONxOtRq&#10;O+//6B3kxnEKA9rWWRqRipOgXWNZwaqLDtK2AEfSwEBvhzNlpQIkq6K0wVTMNgYZnYfix7eGIJW5&#10;O0lBF96Ane3MGtNSIJioIoNUlxYsSFJBVnARsAn8YgSRJBmkyOwOWfRAxvm5CTvZ1x9wqFkVAcLK&#10;5eb7VG1yr41Q2Au/nwcpmVtaVCvtgldgRzXS6ZUZ9Yvw+mRgtEatDmu2yzLVZrgop0XNqQyuj5WD&#10;Cm1NxuzxmNSQG/6mh8fm5e8H+Ns+OSbuK/tpCUAboSzvawnJm76+G/AJAOU9eSwglWE78lwsvMA8&#10;zIg+nPVwcH2A/YeUw4+OVJ/f0fUxnr73DA+fP8Te+T72Lw9okU+oCi+xc3YzA2Sw01fqb7BVp1WS&#10;e/qW0ejn1EyP1jDHRlZi48qxAcptLxOo0OYK+CQ9n+0EkO+EaX2DCFcIpvgqVgMPkBgSfEOZm5ug&#10;WqhSNRS/gl+G8EvBWyOQ6gn46oRTQTK/LDmqv2wAdjXsJQK/ZIlpNXwEozvhgS3ggtnjgtFFS8Vz&#10;a6P680bjCAgAo7SyVHKesKi9BGzeiCquUJLqjoXwcxKKUhz++C+2dhZvlMdEGyyKUIa6JGlb8wRg&#10;lSrw9PQZPv7kC3z53Z/ie9/7GX72k9/Gj3/8G3j79hs4On2MyewYlcoAzeYm6vWxSpxI9jiWratE&#10;SzBJ9ZQofaUy0yrxEpdxheUuITjkOZ7wfG7y3IrNvekLTBcliULoxGUEw5ABZ5uv30yfa3QPUKIC&#10;lERLm8Db3KHy23+E4daZUok1fkd3fITe5hmD2y7ckZKy//laF7UhIbhFu91pMZgEYWQg0bNOy+wa&#10;uT+H3FQ8SbWeJEDkHiuZTbl/itzOkQGr6IaNDXOZjdCUsiE2SiM/LxN6VO6EnxTJ9PaofJonbQQZ&#10;HAWC7csRyoct+Fp0B0NZYZqWmlsfPxfqxlDcpdo+aqFOtRTuxeGu+fk6BQXVkDbJup42IDyIo3s9&#10;gS7DoMegaisFYEm7CWM9Fp0aNY3PEHVQqbYwvpqrLPYqVZyfQXb8aBenbx9h+9khgWjE6UdXuP7a&#10;M7ROB1SVB+hcbyLcTamhPou2ZQJtkZYzSidDi5txI9tMq5vTy8IksqajZHaNETNClQjumWl5DXew&#10;aLyPRfMi7vOzloQdpoQN9/hduhAVb8yI9lEbl7TvxggZQtWmo31dd92BjVbXHt/gNVjGqv2uuvm6&#10;jefQEtKqRR0ksWKLG2mzrdD7NITgOnxpWm4GofvWu1j3rKrMs6yME665KRbMWLjt0xPYyKrJAjmx&#10;uaIAvVRnHhZJhMhWhsH4qSQEei6qQ5ebUcoqYwQN3NdKwFn5WUJGxtxR7flkXbaoC5GYW8HQyf1l&#10;WSqXnyeb9iFNyyYKUQDocVuQSoYRiXoV/CTZIvDzEm7BoFMVmcqWyUSQzydUv6GAT60+w+MVdSr/&#10;RT6rIEcA2vmavCf/T8rtEBq5RWaM9rAzoZI7mWHreAvzs5ubm0uf3yXV4KPXjxX8ZsczAvAIZ09P&#10;uT1WILx6LcvjD1SyQ5a8l8xvg41A3deXEVRKnaXSuYFfuR1BSUHPzxKg+gsi2w2yIemhi8rdxdZg&#10;K1pQOajQ2jRQYESURUdDLVmqXvoACb8KK7kkQvjYroa4UOWJ3WVxEoBuKmw/H/tFCcbdagkoAy2v&#10;ye2ESUGQCsbLxuAP0uoSgLGsUnyBWI7KLg0Pi80TgdnBBuol8HwEoC8OF8F3W+yeqHpNPiN9grF4&#10;mde2pCDWbDEwDHaxu3uJ99//uoLer/3an8N3v/gJLfFTHBxcYXN2hDoBViIAy7S6cX4+GMohSgCG&#10;CTovoSp9jFJufj/J303RlqeoztIEdxEhAlKAmK1SjVAZVtvbSukJ+NLFDmKZBi10T/UJyvg/AaFs&#10;pf8wmm6qIrZ4MD1V4KtTtcp3SLZ4ML1EtbvLc1NCNFNFukaL2qA9b7WQrtfYmKJUHT42nAASVEdR&#10;qhZfJYTCrA4nIRNuJ5DdLKpVmqXPTMYBagmKSCdNpVXitQvDlLbDlhcAerDIBmlIsIGz0UrGN9on&#10;ODsxNf9X7jcsiyX4m+FfADMut7aklS7v1hBjoJTxgLLCjMwjtlH5yW0fTVSL7qofCaq/pSBtbtCA&#10;ddpUc9rDY41AH6FljdgZPGWpfV5/BtX1kEndF2b0ZBebzw4werSDq89eIE4rnOd/+9qvflvd3vPq&#10;26/w9Hvv4fD9CzUONcd6L0uG+bNedKgI86yrEdbLext3sUj1d1dLpWdbQbyZRJ3v25IOqr/70FD8&#10;6Lw6aAlkU9ym1PSGn8pNbtyVpiusBJCiLbbE5C59hBtVnyXCNhKl2gytE4gCwHv8jhWYg4S+X6Pg&#10;J4vxykIPtgjdaEgHud+MjK5YlzsP6qlITXfZRuT2o1FYZR5xZB0LAo5bVecTm0RQCERUxverPj6x&#10;wjK/V1SiFLvDqGDmC1DJWdeovqjYzCswWcX6ynqA/DwtsEBPFJ7TLfZYXpfB0Rq4fAZEUx6Uayn1&#10;vszUEJhJf6AstSUAUwCU3yKspIh6E+UXoVVPJmkneLwCY4Gk2GUZRyg2XMAnw2nkP0hforwvMJf/&#10;I0XgLsNrvCEHFUABZSrT+ek2ld8hRrs3U91On5zj+vUjXNAay8ovovyOHh3SLu9h93ybSnEb0/0h&#10;G0yLjaiqFj2QW192CES50bnc+KhG9VfpxFkYtZtBFAm9Am1KniVH+OUH0mdnhC62DA2LIafD7DUV&#10;yUFb2SmZ7iaZ30CD0Z/Q88g0tqrYhJgaD6j6+hhAvHlRfTIAOqL6/KxhJ4xeC/ROM0xOGyxuF+w+&#10;P6we2mV/mECJ8L+LtaWqJABjKUIokmVAyjDIpWC0BGCw+GFzxeDw8LcIPC8h5BFF6I3RArORcv9w&#10;rEAbWkWC4MrRunbaU2Vvj46u8fz5BwTgz/HzX/9z+NY3vq8AOJ0eot3f4jXvq/GB2VwLUSpIXyCD&#10;MJWbW4Euyd+iugzn4SME/bTabh6TzRmF3R2jCk1Rhd7Yc1GooURZJUXKTX4vFeWNKpypRIhkhSVD&#10;XKxJn+BU7ZfMdwlIqiuqPCnpYl/1F8pqM9I3KOMGR9uXDGp7fG3KoDVBuEDYFGso9wa0dwT3uIne&#10;8RiZUQml7QbtIwEuNxaqh3m9CIVJkfZRVtlOqv40Q9wJVzFMZWPHIi2jiRBw0B5LMcqtJQM3fYhW&#10;WrUgG6ZJVBuVpUsGP8dNDJBGpSIfuJYhdzFLDzPqviFOws8q1o9gLFJ1hush6MK0ftzfRdXnb0Sx&#10;FqHVpfpaDVlgTHK/WQO+cgQrXrYtmTVUDRPCG/xNj7qd5+z1CUbP9zF/c4aTjx5Tbbb52zq0+X8v&#10;Pn2GFz/8GNdfvItH33yFnZfHmD3eV4On77P919gG+nRGIdZFWQxClqe7p7sPE213tp9Hc6dNYBYI&#10;KiOChaAabB2txxGqUunSfvulnzBPAZZ1Mnjc3O3QmbHy81R8vhWESy54CHczn8vd//Q+gtBLS+yn&#10;tY2RE0mzuom8bDW0v7oAhR3Ph03uPW1fxF3TAu4a79D2+vl7/N82AjRIAN4qP1FekpwQWNwOdZFM&#10;rwxeloywDIi+VYZij0XdxfjnrQSeAHBDdw8a7V3YKbFdHgOCbIgeH+Hj0isVKFu5N4BYYwGgLyD9&#10;hhtYXZdl6le+ApNMW1tXEEsQcvlCAjEemyRdBHYCNAGhqMEoj1dUYDpNFcnHOt3qTZ8f4bm4dEdB&#10;UP6DQN3lMRG+cuN1gfDN1kxAJ6iWMpW46gu8fH6OXYJOYCiZ4cNHx4TiEdXghYKjgt/FDMO9Hnoy&#10;8Jn2YbjF7WZDLXyq7v3LIiqw3mNhNJdSZTQXABZafhQEfD1aJSpBAWB6EGQkpyor8nx0nDj4cBep&#10;cQb6hNzOz4dQM6umvykFyIorSRBZyEABkPBzZ6VzmYpOCgFoj3qgo5I2emgrnHZYnFQIXlm8Ngxf&#10;mJWN1tcTJEh8ETi8UQKPoJVML6EWjOYIIgKJiszpJWBYrE6qDzdtMSEoAJT9fFSK8plIoohUrkb1&#10;V0Op1EGx2FaQOz1+jBcvPsCPfvyr+MH3f4bvfPsHuL56hc3NA9QaQxRk2lyho5RjXOxzqqYSLFYn&#10;wUzgCfSkn1GBz8VIzddvShRmbi1uKmHJTLNIoiYgCpQgK9TGhNaMEJzzOhywHDI4nTA4nSgA5qtj&#10;VQSEyvoSepFUg4qS/6E0VLAsNURN7tMOH2MwO0FjtEtLN0Ik34A/VUCp18fh04d478tP8fYHX8er&#10;Lz7E9ecvMX68rVZzFjVniNEdFQg4Kg0rrbI2aidwjHjAdqGh0pJB64akDa4yFSMh6WVj9FEtyrhO&#10;x1eLW+iibBtfreAj4/WkLDpXkGjGIKvTBAhPGUpi4X4yn7Y+q6o1B21xKyz8bln9J7tZRo6vy/2K&#10;k5MKnF+NGXXm/Fjz6Xmccl9ffq97nZZ6gIO3Dwm/A/Sf7mGbALz+1ju4/sY7BO8Gf3sdH/7sm3j7&#10;8+9g98MrnH32BE+/+QaTh7sw8f9Jv56boJdFQjK1DBaWqLbYrpeMS6pLJlwlsGnBBXZr7jUECLvb&#10;TLMUeT/M+h3k8Qmc5L/I/7KzHQjgbIT66Kin1JyJis9GVa2lvTUFKM6oHl2iHHnuxd4aCMhV1yIM&#10;YTq+KFUgbfI9y10sGHlMlnu03KI2uY97FXLzqQVRXNLvJwBMpkIKhqIIpUi21EF4mO03GWEnlaCX&#10;MPJ4bbSuXmQIEFF1YneliAoU6PmDtMNUf6ICdYblXyhBm4MylXB0ew38Dvp9nqDV9buqz0+GvUgR&#10;uAr8ypUMqrUc6vU8stmoKgI7UYoCxFtLLIowxeMuFpO0xnGVzJGhMzJNTvoElepzyDQ6WcSBSovH&#10;eatGM8UoG4IkLho4PN/B6SMZEnOMkycnOKblPbg6oBo8wenTY+xdzrF/taOmvbWmddrnGkYKgk1C&#10;UPoC5c5vFQVAWf6+MRAVmCAAYywRKsAA8l0fsh0vvFkq0LwBya4fnVNamv00EtMAhk9brLQpZLdy&#10;8FRDtCeyHDrh1GRDpyKUaWyymKm/HGMjIMBSAXgSDBDcWkNOaF1maB1sBISeTRSf10/QeQkw2mJv&#10;CE5PEBaHl9eSxUGV56SV9tHWedkIqQoFbH5JhEgGWJSWKEAZC/gV/G5LNCm2t8bzTdvD0myO0aFi&#10;mk4O8OTRG7x6+QF++IOf4nvf/RE+/vDrePr4HeztnKv9itUeolRuMlVO4Cc22OWm5SZwxQoHaa0F&#10;fhZHmNfMD5MtqECogEwVaHSGYHYR/qGbJEw8K5a3TZjVaHUHaA9lUYVjBb/p7iNs7jyizd1V0JMi&#10;EBTLO5nLnORzFAjHZGFAxUhA0ipLv2GdFrk7PUaFMM21NqkEp8gR3jJWMlHntT7aw+SSAfLNYxy9&#10;d4XLz5/iG7/zhVopepWNS4bFyHxeuXeygY1zI2whSNaxTvVjL3jVrTQFfCXCKUTb7C4TTGz8IdpQ&#10;GQLlpzKzU5XJbUx1YTZ22lg7lWOWylJuiiVwkNtYajxUObR7fn6nzLP1UHHaCYkQgTp7uoPeJa/L&#10;5Qj5eU31T8otDKwpl7LB6wED7d+SWlpt9/UZjj68Rv/xHG0qwZ33LvDwW6/x3o++RjVbwh3a2D5f&#10;f/7DD7H99kwNr3n6nTd4/LVXat6zhf/PGjShQEvdpEK+RwV4X3MXerceiUaSVvNm1sy6R6yqUc1X&#10;T0hijzbaTBDraIXlOwIM+l7+B2/aRbjpoffK8BWKGlrZMSEdKYXUeoVaKmkjPyPDa5xxB9xJqmxa&#10;Z1uC58q/RgDehyNlRozCwxTbwH3bwg0AzXdV1lmG3TjTTgI5hIV0JqKAI+pPFJeAR0AorxVKbIzF&#10;hBobKPcBkfflHrtuj2RwHQqGotZEdUm/mthogWko7FLqbk1WaF69q8AnYHR7CVPCx+Hc4PfZ+ZpJ&#10;QfImebGhvlN+W7LRvX4dlWpW9fkJ4ETlifWVx6IKBYRSJDEiMJTXm80iG2JFJUxkdZjbcYsbBJ+W&#10;RaAnMA6E7Op3Yym/uotbJO4hxJp49fYZXn30EhcvznH67KbP7/DhAe3vPnbOZ9g+nWJyOKQK7KCz&#10;WSP8GioJIvf9lW2btkjsb4MRrDUSCKZQat1kfys9Vvh+ENVJlBeMqjp4n9HPygom8z0jyM5CqBwl&#10;MXvZ42MqtSrhxsgY6eQUAGU1GAGgWywv4efP0nJR+XnjPth5DrROAzbsRqybzdDbXDA7PISHrJbj&#10;oIqjynT4+JiNTwFQVvehSvEQkG7CU73OwEcIBsJid9mYCD4fYRcQhUgA+qn8AtJnyJIi/HKFJjJp&#10;WsNyF93eDNPNQxzSAr98/iGePH6Fn/zk1/AbP/8dfPj+Z3j+5A2OD6+VQuyNdpApyLi+OtKZBsJU&#10;nALACEEog6JFGbo8hJ2dEKDqk62ywLTkTn8aNl8COquPCjdIa8+6GKJlpoUOJ6u0xBVEM3WV9JBx&#10;gM3+Aa/RJVXgkVJ8Aj4FwZqMFZTM8Amv25laYEH2rzSp5OrSZ0joUQ1W+3soUFVW+vws7XWI/9sa&#10;4bnIl5Ad9FDfmdAGt1A5aOFbv/cFfukv/QjjJ3O4eO1k0YL7zkUsewlCKrUl2rUVqhF/O6qsrlzf&#10;pKzCvSk3YE+pbo9YL4PCZgUZWsXCuEy1l0CQgHJnGeSoDnOsVyEqR7mNpSGow4pjCRv8fgtBK9PM&#10;ZC6ukbZXbPKA4EtuZlE5biI9K0BHO23NsNHTbtrTXiy7dVjzm5CRfuzDASHZRG6nierJELsEoCjC&#10;ndenuPrkGaFMBVkJ4OCTKxx+fo2td6n0P36ID370GdIM9rLUlawSbSFUZW68PXBzs3t72I4MBYH0&#10;9cmA6CX7CrxUrwEZuE/YyVAbeSwrFgnITH7WYdeqWjlmnftuMGjoPFo1C6cgKxbRDalbnvK4zUGL&#10;eizFI9MReT5lWp2etlbrp6NMGhBvM3imGCgCS7hrIQQ3RAXexbJzWY1pNPG6LAisZLFQAWG9kUer&#10;XYYMjanVCwReXI0PzORjaLRLGAxbCoJuj/kru6pRqk22Xp9d3Yjc53exApup/KRPTqtgI+AT4Aj8&#10;tPoHfF1D+BmVUhRFKCvNyOfT6ajKRFcIYQGx/JaATxSfLGMlNlhUoEDPIWMA2egFfqICZREEgXO3&#10;R2XC4xYwy8wRyQ6v6xahpRJ18ThiVExxFhmkbactL5YSPAYTWv0ynry+wrP3n+KcADx5dqJuuiPW&#10;94BSf/NwpAZAD+SmL/PWzYyPSRWtYRGVtkAvpzK/dUbpxiCDxvBGAVY6EZR4ISqDCBWgH+VxBJ2d&#10;DIJ5MyMjLzJB6CmbUDtI4vG3DvHBT57AXbGoTnFRfTIFLtCQPkHpcI+xAkXYAFkIQE+SABPlR3W+&#10;wQC0ZtFj1WiEzuKA0epicVBJORXo7C7uy63F4aai8ioo3hYrX5PXRSF6/LQiAkF/jHAMwU3IePxU&#10;nVRc/nAawUgGsWQRiVQJOVrgUokqeDjH7vwU21tHeHj5ggrwffzyj38Fv/6rv4W3732KRw9f4iFt&#10;8JTvD8aESqWP8K0FJrgSVG+ZfEsNtDaL4nPQogvwCEIn4SjwE0Vo88YV8KyeCIwOueEOIeiN0QrL&#10;eMQCLX4ZUYI1mm4hke0hTWVXrG0pqAkAm1R2BSrAVJ42nLa33tlh8DpTGWCxvk2WFqFZ7+8jVR4h&#10;XRuhNtpDe3rEALaNKNWuLy1zg9kYux10j3bQ2BuiuFvH4Ydn+MbvfRcPv/Ec++8e4/X3XqG6X6N6&#10;ukvry7aSoTWt+RAa8Fq2JOPrVQmOUIfHT9tro6rTx2XcoA7RJpVgP48oYXXTP8brF7fxuntgIeC0&#10;VJm6gFbdg1dDK3fTD2ZVEDRREUq/oMwptpcpWvboMA7rWA1qsGBagIZq0kpo6OWuefU0UoOSms4X&#10;kQQeVVbzfILhk12Mnu3RmXRx8vYar773AbQpC1L8rul7B9j54JiKcIInX3+B7mFP2dF0nf9DltFP&#10;OFFsZJQCNLJty/qIpogFd2Vh1JAJcm9nM/+LIWaBmeo4QOsv/zNZ434+g1qFe8W2hCXzA8gURFPA&#10;RJvrUHfqS8h00GyACtFH2+si+DzqsSdJJ8jAEG/IHHg77e86f4Psqciq6Fo4syZkx3EkunFoQzrC&#10;fw1OqvAlqsGFWMKNVMaPaj2D0aRJ8GSp4AQoYdqcMJKZAHLFOPqE32jc5b6kN/+Y2Ffp04vGPFQD&#10;UVVkXJ8MTVmV2RoEYJ6NtVBi5SVstHpZ6eUeNnQPYHWusXGJKhT4yayPFcRjQRQLaSqKNLcJpfbS&#10;VHVicyWRIfAT2Em/n48K1EC4+agARflJEfUpw3UCBLpauIGPZaUamaEiy2YJEGWfZCqMcNT9Cyss&#10;1jkUcqMzqOPsmhb4mtFNMr5UgAePeLEvtzG/oL07GmJ+ysqx3ST8qmw0NbXwgVrslHJeVnwW+FW7&#10;CcIwieYwRRAmUetTVfdjVH9RxHlBLOFlpLoB1LezWHXfxapngcrOgmTfjcdfP8DbX34Ke44Rte5H&#10;XLLAhJ/cd1XuJib39PUUZG6v3LM1BBv/j9nP/+nU0/oaoCEAN0xUB1Y7QcLfcnpoG6n2XFK8ShEK&#10;FG+LPLdQIZpsVpjttDIOKncnLTNVoYeW2eGmZXYRkCySQHETjr4gG2Wc1jOZ5fWtolptYTzaws7s&#10;AFvjOQ53jvHO83fxwXsf4903H+Ppk3ewvX2CTn8bjdYW6s0JP19gYMzSLVSoBBmwyj0kMlUeQwBr&#10;Bgf0Fh63ZKMl8eEhAMX+0o7bvFSEhJ8Ui8pY0zp6qIapUgMR6cMsIZkl/ASAasB0h98r0+vqKJSH&#10;aIkVpuWVQdTeQJFWvKkGSA8mJ+hNjqkEDxi0dlAd7KLU3UaqOlCLrfa2jtHePFAAjJdoW3Nl2rES&#10;iqMuWntTtI4mqB728cFPP8ObH72lzXXi8N0jfPO3vonRozGMWQucvJ6RcUbNydWkzTAX2YBp0WSp&#10;K7VgLW2snlbxDgFgTroQYfCT+bNB2j4PbauszCxL0cu9OzYCOlpjIzReDe4b7kBjX4Se9tLP+uET&#10;i00bbEjQljKIZuQm4scdNaVOALigv4MlueFTmM6pllLLo8mMohTdS+t0jK2XvI6vDzF9fQRvk+Jn&#10;VsZ7v/IpKudt2Nt+Ne9478Nj2usBNq/533ebKtuaJcTydCleQk7WwJQbIm3Y2c6jdipWCiJaWm+G&#10;Sk9mgsiq0lGjymAHqMTkBv9yK81g2k/lt4ply5KCn1jcaJnuqM2gK0nAtEeNKXTE7Krfz5/1wJch&#10;/HiO5OZNUVlgpE3FnLfS+grkdHRLesRaLtTmWXSphr0ypdC3rgajP3AsYiFXoDWrxFmZo1R+jDq0&#10;l9KHJjc29wasyBYirLA+gjBKZZVCmFZY7K3JsqpUXZZqZHOrg8GoQUDS2hBccl8OneHBL7K/K2t3&#10;CKElNR5PRytqorx1eRmpPDeJEbnHSKmYJfyyqq9PIHeb4JBsr1hd2Ur/nl/st9NMAN7c5Cafjakb&#10;NYkKlISHFLHzUkQ1qhki/F3pWxTLLn2ebi/VF39XFGqlmubnY6i3CqofcPeMwGOR+83uU/kdPd7D&#10;4bVkgqc4uNjClFFRlrjv0qKI+msO8kr5VToEXTumVF+TAGwRfo1BgtYpivowQSWRQKnHRh1d4wV3&#10;YHrZVml4S1xD20NLVJAhASvonOSQHtDmM5oFSkFaILkNJlUAL66MP/PKDZByDEIJvxqYq7HJ8u1r&#10;WLfQ0pi0CoBakwUGiyRBPDA7CT2CbsNgphKmRWZZXqd60HI/owUaPaFp0ENnMvO5CXqTrPjDikrF&#10;6PQSMD4es4dAJPy8hJ8/nKB6S1G15aieq6jX22g1uhj2JwqA+9uHeOfFe3j+9DUO9s8wHMzQaIyU&#10;bU5nGypz7KXFDqthNBUFrTghKAkZvcULrdULg83H43Gz8LFFMtgCv5gCn/T9ealCXdzaCURJ0shi&#10;DDKYWvoQbwGYzLQJujZStNVhUYZUmgK+UmXCa72tZpG4fXkq2oqaTqfs8NYpAxYh2Zvzmu2hNthR&#10;K01H+B1Vvt6kek2WO4hkK3BE4nAlE8h2aYHnAxQYGIePZwqARlmevuTBOS3j8y9fons1UAOgk5t5&#10;Nc5PVmbREoLGnA1uWrdwOw4PraElaScYrGqurjnpQJQWUe7tLP1enjSdFRv9KsXDA0Lyvp1KSRSg&#10;awVG2mCn3DhfbDDriSNL5SOLjvK74xNRdm01yH7JvUL40Yq7tNDSprryYQVbmQUiGeLaQQ+HH1xi&#10;/uYElcMulqkyizs1vPjBezj87ALRrTQqZxQAj0aYvZijTbBWZxXYCONMNaLaQ1EWPaDFrnQLMFO9&#10;aRzS3WNUyZBgPgAr/58Md5H6LPdCSdMthagCAxRh3riH+69hw8l2ETQjWiKYGQjcVHtihTdcFFJu&#10;mXtsJPAohAg/uZFTnuJD7pxoT1oh90IJNxjECybYM3SWBGCoaUF1j+zqeBlg7uCu/T6Wed7WqFwX&#10;yiRvoRRl5Jf7c5pV0uAmISELlC6yYvlYocQKCVwEHjLoWJawuqcAkmFjlEHOW7MBTs/21UTyDaou&#10;SThIkSyvzrCkhtfIwqWivGz8I16eHIGjqELpN2w2GVGLqZshLlRxt1leUX4CshDBFeAxeGWJ/Y1l&#10;WHSrCPscyCRDSMT8yBKWZaq5AmEWi3oQlQQJv8dBeyizSKQvUIbR2B16WnijKnaHjkrGh+msS2vW&#10;wOZOH9uM5qPdHjaPxoTeFiO/qD2qw0d7uHgsd44T65RFf1JGZ1Kgash9leyIK8XXHKWoBGNo8nmz&#10;H6c9jrAyRNiwomxYbKwFGaS5RMuiR6DgQGevjO4BFUXNgRXnArS0xLlhDOPjHlJUfgLBVC+jbtTt&#10;Lwao/sKsSBG4YmxEToOC3wqV7rpZhxXdOh6srmBFoyXIbNCZqcjNvF4E4uqGQI6NS29Sj2UrABTo&#10;afSMyASgQcDJ1/QsRrMddoLQHSBsJYlCe+ykMnS6WfGoBhMJBo5cHrVaE4PeSKnA7a1dnB1e4N2X&#10;7+Hxo+fYnMxRq3bQag0ZKBtUXAXCM8eASrUWyysbfJv4sDnZGKkARdk5aLsdVHZie9d1Tqwb3LS8&#10;IQVAV5A2iN8RpgUP8/tuM9iJTE1Z6HCsrKbKFStjpQADtMZ+mcZH2EYSVRYqztJIvZ/O9eDy56hu&#10;s6pvsLt5zOu3z2tFFchSoxKsD/bZuMdwhorqHibl7gyxQhPOcBoG6T+NRBFryso9bWS3Smhf9JGa&#10;FVA6bKFx1kP5gOpzXoKTQPTXQhhRNSWnObgbQfhogfVJM9xlH5VJAGYqN32c14gNfI2qapWqTuPV&#10;qvUIZaVvCxWiPkDl59HhvnlJwdAaEYtooTpyIkSIujNOaPzrsFLxieoLd2Oo7DepCh1YJDSXqbBW&#10;qQDNUQccaf4mAVjf6xHibQbfMa4+fYrJ4zmPy6b67SoE4Ke//jnmtL7J7QxyuwVkZ3nsvNpDpEXr&#10;TJDZeQxxAulmQgDBx+/P1OJ0KGYsmu6rhIWTqs2dcFCl+hjcY3Q3ksyj9Se0Cv0c/BkfDHSWsoS+&#10;zkVLH7YimPXTRuuxbFxUC1EY/Dq2HS3PA600A4JYb0mapCk+5L7ZrowDEZ7XSEfunEibHV+GI899&#10;GjoMn1YwftaCJrqilPAd8x2sUIgtVOirEymvAtXK6h2VPDAYJVFB2UqAubxGWsoAtzZaI9KbABF7&#10;a7aKAtQo69ugepptDxX8ZBmrO/cW1FxgUYDS7yZjBmUYjYa2VQZJ2106+ENW7isLm96hagyh3S6z&#10;QRFeVKACP1F8t0X6/EThieLz8rjM2hV4zFokQh41hzgdD6BSTKBeoQ2VlWuoWAMeM/e3I07FaiV8&#10;ZUqck1bRIQkZj4l2mlKaStZO8E+2WjiSZe5ZifdONjEn/GTOb5fg63Lrp4wv0+bun21im5VFlroa&#10;TMtoj2W4C9UdbY2UNi1Oe5IhAAk/VryaTFNiydV8qkhGWO5JECo6VOWSQZzdHaqoTTaIJK2rfxGG&#10;wDLscQOqI6qFWU0tLhlnhUl32dAZ4TPNFK209JdYsCaLzVq10DFoaaj+1vQarGxosLSmUYpPw7Jm&#10;MFJZEYRK7ZnU63qC8RaGOkJPw300OrlvMiHIsqGVRSMYaLif1S43wfcxCPl5vrywWRlUHDzvkRiS&#10;qRTy+QJ2d/ZwenyO48NTXJxR9Tx5iauLRxgNt9Bs9NBq9wmdGgOpjB0U6ykQzLMUCaQyQrEC1SYb&#10;RCSr1J2bkJNFFmSRBFGIJoJww+xT9lj6/mT2SrLQQFmG1ZS7ajWaUKxI0Mm4QX7el2WdbaJKYMkU&#10;OxnTKDB1+9NfLbYg6rCn5gjL8BmbJwG7L41orslreKCmxhWo/KRUaJslSSL3IQllZAVsvt6aIEBw&#10;O0MZWAK0Zpk0bVYR5Z0WosM07FW/moaWoOIr7vMaMggaCTpL0oLCtKTm9mriMvOCjZbwWw/rlB10&#10;V2QtQCuWqOju2hbVAqtr3g1YZewglaBkUXV+I6HH4BRzwkpIyCKidkLTn6MaIgCkD3DdtwZvmeo5&#10;ISvLeAjnCtXOBhYMd2mB72LZRjGQ8sCR9MBJ8NTnHYSotNpHQ+y/OqFycuEeYbnG36vOa3j4tWu4&#10;ah5adjqQuletRF2mtc4x+C9a71HpaamK3WgMC2pM7DqBJX2BsUIAS6Z7VG5rSrW54jYkWZdlafxw&#10;OQi33AOZnxU15yaItQTfuo2qltbZyTYXlfGTbtZr6wotvgx41sIQ1MNMAK44qYAdS5Cl9YNUf5IJ&#10;9xW9VJZeeCpO+Ou02nRUG5F7cDY0qF/SlT3MI9BlYMjoYOG5kSX7F9LZAJJpH+H0AOsb99WAYukv&#10;E9jJmDkvpbI/RPBQ/cl0N7nDmoDPQRktyY1mu4Bmq6Smxm1o17BwZ4Egva9WgHFSZXkDNm7lxkga&#10;NafYRjXnC1IC076JKpTxepL5lb6/ZJIK5yvYSX+fPJYiEFTJDumb5DE4afe8doJZpuBRFUa5fy4T&#10;RiEbQYLqz0/4WflbXpcRQZ8VHhm07ZcpdHoFP58M1fGzQtLGS0KmN67g8HRKsBUxpfo7keEusxbk&#10;jm4yvEWyuwlGYBniMiKUpEh/X6kVRl5WdeFWZnwoBThMEXpUe6z08p6MAcxUvCw+vhZFts4Lz5O/&#10;Zr8HU2ADoZyHFmaNF/8BCwHIyq91LcOXsmF+zsZG9edM2BCthJCsRVCk+ozQumipXrU22gKeww1e&#10;r3Ujg4lmleqPjWZDd2N3BXhWC20xVR0Vobwm6u/ftsNaPt7gViOfoXLUsGxoWTZkqqHMorHDanXA&#10;RTvtcbEBUAF63bQZoQiSCVrATBZHB0d48ew5ofeQj49xcnSKTquHfK6IbJYgSNHmxBJUagK2JDxU&#10;ld5AHAGCTIa3yLAXNdZQkhlUdzLrRMYbSr+eANL31QIMYn8l8SFF9ivW+mrxgjxtqdx7pEpgSZ+f&#10;zUmguZJ0L3W1moxA1KAGeBOegYyCoCyskM521eILmTKVIGGmtQYQJTDH8zNezy1eqxGihS5SMqi6&#10;PVdKMJAkyLl/LN9CkBC0+qIw+4Ns0NJ1IVMYK3DRDtqo3H0NqsNBSs3eCPPay13h3CXaM4LOIvdq&#10;5mMnralkaCVDLFPhjFSBmogRRl5zC1Wbuv9zKQQnldMG1d898zIemOisLGswSR2OWOCkdQ4wUDr5&#10;WUmQGAnBUDWIdT7WR4200gmlGO8aHuA+iyxcIEtTyUKlsh6gLx/EKttzge1AxuTJlDUjv9dLqBSG&#10;WVR3ygg0ZXC1l/AwIcr6XpwWMLmcUHmFYQ1peV5s6M/qGG53eB5Zn6nYEjxujcrmrqn7C8uUuQS/&#10;P8RAniQEc5L55nkyUdmtizVX+2rYPpxUgzq+TtjL/GUer5avS9JnWanYJbWggqwqIzdXkqFBUXFI&#10;DCZ+Co1YP4zcVgKhDqEavQ9LcQWZPR+yLMmZB+3zAnZebqKxW8OCqL+bvrhVqjpZMZn2kPDz+gig&#10;EOETc0GmwTn5WqmcVRliyd4KOHKFCI5Pt1XmVVZyvnNX1vi7R4Uo9/7VUF3p1fhBWS1G7gMsNlpu&#10;upTKxlTGWLLHq2v3Vb9hMulHOEzIEnaS9b2d+ytJECkeQk3scCTkVv2AASrSZJR/KBG4ASRBF6Qq&#10;CvFYXfxNI2243Bw9SngL+MxmApEWX37D5zNRyazBaFyiMlhHo5vD9dNDbO102KjiakHTze02BlsN&#10;Rv8ShrMGbfBNxrdH5TfYqlIp5NU9fGVZ+3w9xAYjFjhFWNJOdWJsMDHk+Lrc9yPFC5PnRar12Bha&#10;MV5gNoS4BQFGWr1ceMMdmNyrMLrXaKs0MLhoYXwbOHuyg92rTcgA0HQzjjSjp1gLi9eAZd0iFdEK&#10;wbeGVf0KljdY1lewpiEMNVSEOpMC4KqBikBP0FEBSr+fQO/WBqvn63oWWXj2BoDr6+uEICuwdgM6&#10;qkIjFaGZAHU53AgRXLEwbQ8tcCRIICf4Pws8V+NNPLl+TABeYTrZQq1Sh99H1+CWmT0hBk0XrCwu&#10;n/+rItlm6XZh5bfR9tqDhJOXytQDi1tmqySUtQ18NTBapuzJ/OBYtsptQQ1/MdgJYkKyXB8gW2wp&#10;tVhvT9EbHahERzRR5/fH6UCSCqJij+3uOG12mL8ZQihaphLsIJKWVa6bvI5t+AWUVIo+qskqrW6+&#10;OWawacIrU/aoKLM1KkoCU55Hcw0EqTw90Sws0kUQi9EOFuFh/fbJbWQrcYRbSWVtAw0GeDa2QIv2&#10;nlY4QGjIbA0ZDuOtBWFjHTFkqcpTZkS6CTXvtn06ROu4j+ZhXw1DsWd9cNASWqJOLBpp3WT9Tb3Y&#10;YLo1SZBQIVpvx9RxK3cHlOllS1Q5MoxGyzojMzPWqf7MBIsjYqOKpAtKuJSlliEia7Sua6x7qywa&#10;NwOq5QEDb4Cg66N93KCyogr1L8OTc2BwwuCzXUOP9tqbFrvqUAsCy20EnHRe91cXeM7crOuyIKmT&#10;wZuQIuxkUVWx7HGCPUHlZqKNXTbdxZJ1Uc0t9ma9aM5bPC66JH7HooX1XMZQsl1syKBwAlAWU1il&#10;AhS7n2hSbBDGla2yuvl8TJaYm6XROKmgvEfFP/TA1zQgOqKImFjg6+sQ6JvQOMvj3R++wIJMZ3PT&#10;5tqdOqo6vUo0ZLI82BiBFHWz8vCChWVoC716MYXxpI1onEDyGdHuFlXmWKasCfwWl+4SNAbC0aQA&#10;KKtKy/1BbGqBVdrOiBeNdgX5Spbv62m7qXp0tLOEnQAwHqPN5W/JnGKZ/qYWSCAEBYiSCfYRoJIQ&#10;cfO7Ah4b4gRgQgHQjQDh55U5yW6Clv/FYlqB1byCoJ//T5bjYmVxUDUFA1YFQBPfC4XtbDg+2tsk&#10;Ti5muLjeZQPiicz50erlKOdLVANfZX1ZRvMG+oRfa0TVy8hYYgVuDuWOb7TBLPK4KxeDj7Nyc2ra&#10;Gj9lfpJyP1eP0TolUeqkUOqnsHnUw9bxCBrLCu6tLcAe0Kt9/KzINlZiR9BAyBZQG2RpByyIFYNs&#10;dFTgVAEml1jeG/Ct6xkVNbRLDECrVIDrtMArq4TghoF2WI/FdUZO3b8B3watrer7U9aXjwlKDffd&#10;0BKS3E9L5afTifqjveZ36Ta0MBtNcLtciIap+qIxJCJRnvsI0ukEGvUqOu0W5tvb2N/bxWxrC+VS&#10;iYo8j1yugFSaCpafNVosBNANCJ1ewtETZH0TWxqH3SMzPUIw2QPQE2xmglGyu6IOZUqcrD+o5i3T&#10;NscytLsJWbaLgYD7RZNlZApNXrMGg9cQneEehpsnKrNbomKTGSR62mcBqUDSTQWo0buxYaRTCBf5&#10;fU3EqeYiYrfTNbi5n94eImRp7xsjlDtT+Kn0jIRnQAZbN8Z8XiYEC/AlC/DGZN1EKs5gBM44/0si&#10;TiBFYWW7sRIAVtpSuRl6iA1TFimQG50LFK0Ehkx7Ww9roUuaEOonkJxkCb4exo+22HAzSEo3yMlI&#10;jdOTxQw0QROsbHt6Oi9Zauq+3LqS7dAWt8McFpi5qQb5uzEHnGmqNW7lhk5+OoZcrwQ74WlkWzd6&#10;GfxsDJZUXGsUMveNyyxLuG9aVHN3RYWtWKgYCcUEAd2hjQ/QAq/6lhAoE2ppG2pbFTQIwEBOVlsx&#10;w8ug3p3W8OK9x3RARdxfX1CBXN0LuBKB3GBdsthWWmG5l4jcYH2FlnyZ5YFYc/6WjBOsUGwMTsco&#10;Efp6Gaytv4MHVlF8SwT1OqoUIGMGhzzbRbTGgNyg8xtlUKElz/D8pcZJ5LbTyMwSSG9GCMEkt37E&#10;hg4EewZ4uhR5LQ006fuIbwawIImI20HKMlRFVF+pwqhJ+Nkpiz086cEopTitrCxplS3QvxNU+SI9&#10;dbsMm92AO7S9C/cWWMm1hJyHFZqNijLdSrtrEyv91b2B47S43XEDoXQIS2y091dkfUBZQEFPm6Wh&#10;zSXE/LLcvlkdk4vgVAOe+R1uF60sS8jPE24zwUnQRgMepGJBxCN+yMwVGRdop/pzEYROBy06Qegn&#10;7AL8Xr1xkXCWGyfpCUwb/4NDWd56m4qtkVR9e/sE0iFPfrufU4uZNmlzuyOCcFhQC5x2CT4p7QGh&#10;R8VXZESvs6I2qfqahFprlKZSC8CXlSW6qQ4rtEFJF3ItKudJA/luAcEiLTMv2OycvzNt0M7psXB/&#10;gY1eg3I7zSgZgImRzkvoDWgpCvUEHD4DGycjWcwOExWrjv9jTcvIqFtmWcEKt8tUbasE1hot8LrY&#10;V4EZi4GQ07Gs6VnpCCGdmefCalVbjfFGGW7ozdCxaKkCdfys0aiD3kD46TSwWXiuHXQAdp77oB+p&#10;ZFwpv2yadr9evimNCnbnWzg+2sPZySEOd+c42d/Ho6srnB6foNVsM7DGqAi9sDtYP1icLh+DLlWN&#10;N0zYRNQqNA7aYhnqIuruF+P8aI2dgRRs3LpCtMtBscxxwkuGvmQVDOWexLGsrBojN2hqoVCTecBT&#10;NStE5ghbXDECj/Y9lEOQ6s0bzvMcBLFh8sFKsHn4ugyklvUH5X0nIWlyRFiPk4hn2kjk2wxQKary&#10;JIKZGsIFqiECUGyzl8fhIQBtASrdaBQenhdHQu4MRxDxmhkksZGhK5Fl0HYK6F0PUd3ndadqkrGe&#10;azLXNWGibUsiOUyjdz5Qd4qTJbBcVdZr1jFfg8qRik5LWyqLl+pDFqza12EKylL1XngEtgSghfVa&#10;AGiJEIjRmyIrPWsIPFklPFZPwizLYdnWcVd7HwsagmedasqqhcZBJ+DYgIb1UBIXK1Rkbrkz4ThD&#10;u2yifV6gzXbj8Okcvb0GMjyuxx+cIUWXs+FYYkCwUAAUcP54D9tsR4vGu7hDqAUyHiSrEbijFB5U&#10;dWFaeZNXhzsE5ANZGcZ0Dws6bq20qRQc9cMuCrMauicTlDbruEfLfk97T91h7g73N1IY9PbbOHl+&#10;gBEVcpFBorFbR+eU132eR4bwy+5kEJvwWjTsyExl4VgfImMXElMPIWiCo6rhNVnE/5+qv4BuLFm7&#10;tEFnptMsWxbZsiQLbEu2LDMzM2MakpmdzMzMzMzMWFlZTPfeqotVdfmD/rq/7v+f6e5/dc+amTV7&#10;9huuut1/rhXrCI6V0jkRT+wd8cYbmiReAz0bk2RkSfTaEe+2qLCWRF5QUYQ6YxDtQgjtSBSBYVPw&#10;i5U8fnExyCtIV8vn/P1HYBSLbHmZQNWYSMhFU3GZCBpfRhLVXjqyC6gEaHtz8kjqonQ26jQ4+bcj&#10;2PDl72T9bxhvhGxcJIrUIeOOcbTBVIJie+Pj2FvbLQqC8Q6q0Sg9otg43bYYJDn53eMkbEOnIGoW&#10;8NkktZacS9ARjDLjGxY+gipwNBUl1RR7URuh4mIFiU+KoYqwoqgsDS0d5RgY34Le/gYCsQT5xUlU&#10;F7HIo/1U2Z3Zm+UXe6kwslBMCGYVuZFL8JXUZRB+VIRlifDkxaJlcj1mrJ6KGSumIpP2Or04A/U9&#10;VEjjupFE2ObU0jayZ69oKUFFYzF0VMv+wSNhiTfCxZ5SbwujFQtBfmkaWntq2KidyhKbJBSAvbRG&#10;J/uqjKblZWFHIvY3hJY1lCWMJYLWVSYxZEJDLKxOZoKp4mSmN5KPdSaJkaQajNRRDekRSqUYRviF&#10;hrJR0TJHmyTdWCSvoQ32mBhEG/TwsXFn+HzITE1RpTA3C1VlRcjLSkdtZRnmzJiK6ZMnYNK4AYzv&#10;78W4vjGYMNiPtuZmqsQCZOfkwp1I2NidCn7RZgmnkvhE2jor6wxBGONMJPAk4DmBYHLz9QRliY0y&#10;Q8zHorQSfBmIT0xXK1JkPXISbbGbxUElJvZYVoJIHkGBmSRSFRhKUlUzrbDAToosm5M1xHraYa2M&#10;DdISy/sCQQmkthKA8tziSKFdF8hRgdJCG6weBUIngSsZtCUxg11N3PjU9gIxCQm0g15YvAlwZifB&#10;U0J4SCqqTCtqpjQhvSUb+T3FKjW+l7ATAEpGFwGgPd8FSZyaTzjGl3oQQVVlVcHMsQhyhSslJGty&#10;dRIHR9cicDMn0WFkxFOFxRNWdAd8Hp1oUUpQVKBBMr8QluGs62G0ubLxkYBTY4lAJEVKiCmMNpqK&#10;j05LEuaGsv0FE0RhrHsSclNQnw0v7bpsITkigmpQltj1V6Gqk/Y/IwYtAzXs2LP4Of6wuY3swH1o&#10;aCtDZVMRZDN0sbChVJLZpVSzWfFU2Xa42SlE8ncEGwMQHD0a/pIRmrDMIPzaZ/SqlTT5HaXIoQ0u&#10;7ayClb9L7H4AHd2In5SipOfPrEhDaVsRmic0oF52xGObqxpfSWtbgOL+QuR2ZyG7PQ3V40qQ3kr1&#10;XR2DzA4P0ppcsBVoYcmNgC41iNeV8jeFyi6TNywlLU7Z3ijJBh0VDid7FBsVlE3G1jxUMlmSHSRK&#10;xQXmF7IX1fFH+tH6svEaaGllI3SbM5o9OP+WkEmTzWXKSeeqYmV9JdYuIycZHv5/WYVpbKzBCAr1&#10;p2qhmgkdRcURqMYjZYmcKFJZoSHW12bl57JI3sE4KkC72QgzAeiMMiIhxow4gtHKmxsVHUqISm7D&#10;4bCZJLeDABTFwR4uYiTVUAA8tAFudwz/X0pu9kJRvBkpGU6qQC9tU46CYFuX7BrXiKb2YqoGLRJT&#10;LP/b5kYeVDfkoKqe6pHwK23MRinldzGhlkJ7k12XhrXH1+LC68s4evsEZq6ei5LmChTWlaCqrQ41&#10;XQ3IpfLL4/+1cusSXLx7muBMVZVFZr9iqfIsEiJEa5JMK55B+yD5Be0eqjRWTg2tiqxskezboeFB&#10;BJ9YYAJQrK9MgETI6pxI6Ag7gzEKBlpdPY8CwUi+JrO9Mt6nobUVhRimITTF9kZooeffxfJ6elxO&#10;eBOp9qn0UtwJcFksKMjKRGke72FmBvLS01FWkIvS/BxkscH3trdgaNZ0TB0/iDEdLWhvrFOlqYZq&#10;h+eneGlHUlLgTSY8XPw82kWHk4qJIDRF02n8tC7ZQvBZnR7WocTh5XiuZAJIJjTciKYljpEZV7eo&#10;Mgl1kVT6otqo+rKp3LwZyiIL/CQl1s9L46TIY6fKdp2iYCezvgI1W1yaUnpG2uQYWl6Bo5zncGeq&#10;cyUNl5wnj8Uay5YBOlp12TvFkci/pwIczptIdRtPy04AOlN8SMzPgLc4HY5cCoZcWvs0C0oHq9E1&#10;1KescHZLnlo3LGEqo2ODEOAIUZskZbIeZTfTblMdaiXBZ5ZVbaAkq0SSy9MREBMKbYKsFtGpCRFd&#10;QpRa1haVzDZLlyawkKOOIkKK0R2NCFldwbbhbwrCKAOtJEVNCNuI2c2O1m5EKEVDMEs4nYiWokU2&#10;OpKlZ7IMLSyG7VMSmEr+Pv0oWuZAgieZEKxAaonkAHQghW1CS2BKB51V5FWhMFVNxVTskQiOJNyC&#10;/dhpxapoipRstwKgnK+3s6O2hdB2j0QW286EJZNR0l0JX30mCnrKkNVMbrDzz6yhCqRIG80y0jia&#10;NjlQJYJwZtlhSzXz/RQKjjr0DnWhZ0EXWmY3oW1uC9rmNaN+aiWaplWjbGwuvA0OgjBBAVBKQkUM&#10;9GkhVMGUwhILJys2xHbKsjQJIpYVEy6ZMKASiyMwJJOzycxGoyN9c3zIpYoLCByFUaNHwD9oBEaO&#10;9qOt0lC1ZPPHFqKwIgcFpbm0jFQ5tWU8nzayLBfZeewt7Xo4eQPC+Vmyk5w05nDaOFkTLMrz5/FI&#10;yTMYEzOc/DSaUI6K1lEJUkZTBdqpUgSAcdFR8FAdOiV4VG4c5bJkjYl3WdmQqWrt0sAks42MAYbD&#10;S3UrM8DBhF8QexMNJXYmK6myvARRdX0OGtmztHSWYpC9UXlNBpWGGb50uwJgaVUGapvyWGQDJNph&#10;llJW2vyadPiKPOic2Yk1Jzdh25X92H31EA5eO4HmcZ2wednDF7BXqipBSStVCa1tZkUqXn3xEHNW&#10;TsEI9rL+rDAB4f5sZOEEbwwbuayBjWSDjaQi0SLcSOhFUv2F0aJQ/WnC2XC0Yf+Y/RUIhmnZs1Gx&#10;mXhd9LS3YoGNBKBexvwIvnCWkGCCMoR2mUWr1fK6szJqNIiPjUV6YiIBl4qy/FwUZ2ci20vL62SH&#10;l+pDeW4OKghBOVby/VK+L6WpogzttVVorixHQ3kJmqsq0Er4VebnIS8tFekEoI+fK2OIDicrH+1w&#10;XBxhZo+Hk/bX6fDASrsbwxJFNSi22E67G+eRTDVUYfZEvpYIS1ySUltxVHuSkEFmf1MJPwGghxbY&#10;TWUmuQJ9mZIhulgpPVF0AkGxuVJE2UUYabGp/gSAovYEiGJ9RRUKBOUceS9K9kZRY5BZw7CLY90l&#10;8KJkSZ6skXanK5VqtDipDgkf/jYX1bEnL52Nk/8H1ZrM5up80Qinjeya30er61OJUHPb+L0IEQFg&#10;cALvW2IkEqkKJWHqSOto+JnZQcvMcJ4DpX012H3pEFKrsuFvDlFKUCAo2WX0tJUSyydhLQJAmewI&#10;Yeepj2N7pRUWEP6s/mTj9pGRArNAGF3RCKPi82dnKuoqgEIoOIpAYnuQxAUqczMFg1jlUDqUsJgw&#10;ZVed6Vbk16dT4bHjJRjDTAEII5giRTXGySqQFAqEIqpuUfasVwRuoGYEcgpTIElD0nNlyZwRJlck&#10;wToCZm8UJiwej76hQXjKeW9SDMjrLkFRbzlyW4vVzohR5NMoEyFopjqN1cCSEgNXth2eQhe8pXGo&#10;6CtC64xGjFsxgDFLetCzqAtdC9tRO7kcdRPLUD42D+ltHvgIvvjyaGS1JSKxmtfKGwg/AY0ENMcT&#10;SDIZIcvF8vIzkZbOXlKSoBJ8bqq5aPYQsjeIbICemCyD1CaMCvRTVkwjGxZRDcrkxrjJ/RiY1IuW&#10;7npU1pWhrqmGF6QSRaV5qKwpZimAUwZsCbcwWTZH9RepZ0PUS/iGPA6CrDCR7yRjegJASYElqfEF&#10;gGKDE5w2Qo8QNOphjqRtNotS1NLiShjPSFphSbBqVOOFCS6bmvwwUR3K+F9CAm0vla3eJDAZhXD9&#10;aLVpeUUN7Qkt7/CYXxqVq08pvd7BWtQ2Fqg9fbPzE1HXUkT1l43y2nQV8lJYk0Z1l4XcynQ0DdRj&#10;yorpmLZxPlYe24I9145h84k9aBzsoFXxIq20CLW9XcirK1fjMaMMIzB2Xg8OXN6G6WvGIaXCQ1sQ&#10;oCpgrKzV9DhUJ6Hn79Gzlw6LDKTtHak2nQoOoWoOC0Zw6P8dfuGRvFZGWattphIcDm8JDg5BOJVe&#10;hCYCwUH83YGsSMGh0LBEEZaWaF6rWCtS4uJQmpWFlvJyNFeUo6m0FFW5BB5fq8zJUc/lvdaKCrRX&#10;VaK5vJTHCjSWFKGmgJ1CQT4fF6OFQGzh3zeXlaKZf1NbWISC9AxloxP4f7iccYSeHKmYCEBvUhqS&#10;kqiYHIlU5LT7P0EwlsBzuiUcRhKkJhEyLgIqXqlDGQOUAOiUrCJkFlXBm5GvQmNciVkKgKICpUim&#10;GIGgwE1g97PyE9AJ+OS1n8H48zmiEkURylhglJ3tIDFTzUKbqUZNkiKMajQ6NlEB0GzzQBdlQ7jJ&#10;jBAq7Oh4QpBtx0ZlZiaU9ElmhLslp58GuuQolSZLwmEcBXGondiorG+kj/cr04LstnzUUBnKGKC9&#10;kB1Crh0pDVmoGKjDvM2LsXDbcvgZRislGBxLMUKLa0yRnIN0Dfz/ZJMiDdtBIEEWzk4znDBUIKQd&#10;/tkGB9NlBBgIO9pfKQK5UZGEXvjwpEqMWOhEK5Uf3Z2Gzs7JzpMOMMgYijCzBgYqz2iPgWqRVppA&#10;1RKMEXQm4cZAdiqhFAouioY8ZOZTwdN+RxG8wXRfGkMAOycCK8Ol1gybZDlfbCgqqfYmLpuAAtpq&#10;e4ELnupkFUxePliFnJYCWmHClBZ6VDQVbFQAOxWDAqA9g66MIM6qT0FKNTvtNgqTSRVomdOI1rlN&#10;aJxZi6oJJSjrz0dhbxYK+8i0FjfsRQbEldE1lsYgKjMSfjLuJwHLYhslHCU7JxXFJXkEYDKhKDPA&#10;MgHCmxhJMMVE8rmNzy1UgxLaEkGQGQmHdIKiG9PnTMGcBTPQN6EbzV20QB0NaO1qVgAsoRWurmOD&#10;ojrMyUtS44wyaaK20ZQBd6MszyIQaYXFfkvAtUxoyLigAphJA9nTV02GWEy0aiaY9bRtVEHGyDAq&#10;HFm9EgCDPoR/FwFHLNWhjCES1FEqQausBOH3pQq0spLoeMMMfC0l04XmtlLUNOSjuGJ40iO/RMYu&#10;aYup6Oqa82mL2YtUZymFWEE7WkHJXljmVTF+uZXJyK1KRX5VFsbPGYupy2egeUo3e/hy3hjCgx1B&#10;UkkWEvKzUNXbg4mLFyKtIh+a2OEZrghXGOZtnYyDdzZhwa6J6B9qQ2w6G4rbwB41CpHGMF5n2ZyK&#10;oKM6DOL1UeovTLYLJfjCQjE6mFCTsBXCTJa1hVPVSTCzCmuRuD7CL5QQlBIRGgZdGIHKEmuKVgrZ&#10;G+9ASVYGwVaOwaZmTGrrwLimFoxrbsXYlhZVZvb1Y/74CZg9OIgZY/owqbMT/Q0NGFNfj+7qavTx&#10;OLGDf8dzOyor0FRUiIa8PLSXEJKl7AgL6QoyMpBMFZjgiIddVpnE2Kn8nOysCETaW7dHQl8ID0Ix&#10;2iqdLJVgnFcBULLSmGmPdeZYGM2SxMGjMtR4UnKRll+uUth7UnOVUrO6JN1/plKAAkE5yjigFAGg&#10;vPezzRUICux+Pv4MSLHFovRiRIGqiY60YRVI8EXFDIfvyCy1WHRJLaaLtiIiWpYmRlEFepBEADgz&#10;ExCdSqXhNhGCRmgl87HE+CWzwylOQMPkZhRT6bhZhyom1GFw+UR0zOpG74IBqhlawv5K5HeXIq+9&#10;BJn1BbR6XYj22VS9ESUos8Lh8UaV3koSk0bGGWkVCQp9AK0lO0uC0OAaBqAUM62yieIj3KpVoTSB&#10;LLKVpcQFhlE16hx6upkyzF4+F0X1pTwngK7Gh4K6QpVuTWyzADEuIwEpBT6kF6UiVVK0EZoOWm+z&#10;PZKuhYqMACwoY4eXKanL2PFSTUbQnYXQRuushCjttdYaDBchlteYibrxNcjryIerNAGpDWlomSmp&#10;vCpQ0lOKwo5itcmUJDHQxEXAmeui/SU73FpYUmUNPTvVEoK1Mh65HWmomcKOd3Y9aml/y8cWompc&#10;MY+001SBnhp2SjnhMGdTXOVSNBVEw6+kLFstZxMQShqqomLa1BxZqB4HSYMVxx8tG6RLHJ9MfriT&#10;nHzdgRhJUMCL0tBcg8nTJ2DeojmYMHUcxk8bRPdgG6qby9E5ph0dve3KBgsAxQJn5iYhnRdGxhtt&#10;VJwRhJcuOhKRUWywEtIRPAKydleCsRUICUATeyqBmsmkhdFAi8xzowy0xCz6yFCqw3BCTpQPQce/&#10;kUmQWIE6rbSdoJGZZSt7PytvvIwRmlgxzLwxaTlu2t0ywrsR7d0VaGhlo2UpKPUir9hNFZislKDY&#10;XtnlTVRiTcOw/S1V8X4eZEnG57JkVDYXI7ciG4mFPvZYGfDIGFCOF6Wddcgi+LPqqjEwNB99c2fD&#10;lZPMiho6HJ1v8kNJbybm7eqndC/B/F1j0TCxEJZk/jb2kFpTEAySMIK2JVDjrzqMkBDZICqQyk4U&#10;YCgCWUT9aaj+QhQUaYup7gIJvECqPQ2hpwnhdYrkNTHHwEbwxZltyPB4UZSVTttahI7qKiyYMBFD&#10;Y8djdk8fVk6bhWVTp2PxlKlYM3cuti5dpo4rZs7ka1N4LmHY34/JBOHE9nbMGzcOy6ZPx9Jp0/je&#10;eEzpaENfZRU6iqgaC4pQkcFOIy0daQmJ8LoIQVlfTJiZ9Gbe0xjaX0IthjZObHG8ZKH+qTiTWO+S&#10;leKz0RbbCUkbX9dHSb7DRIIsDT6xwZmFVBcFhGA+X6NlJcQEcmJthx9nKAD+vOPcz7ZYlJ/MEg/D&#10;L10BUFSkvCbjfVFUnqoQfLJBlHyPmFg3O6RYqHXKPEcAGGmKgdZsVgCUpLQWLxU8AejK8agkqJGJ&#10;0TD6rMoSh7PxGn1RKOqiIJhQj/Z5vQqAskROVm8UsuHP2jZf7RZnSI+Btyod6bVsO3UEeUkagm3h&#10;SgVqfhrfkyDmMBnnI2RG0NH4aUcpAEay3stWlTEE38/7/4oijLTrqeYiFACDCEydI5JqLJKKkDY2&#10;yY7KthqkFrODSKJytGiQxDZb192I1KJMaOjItBQ9BrsJRrathBQnUnISkZqdSJWuhy/NhZLKbEim&#10;9LyydHYibHeEdCx/f6BuFEZp6Bp5DLcEqfHEmv5yVA2Uo2RMMfK7CmDNtdC21qJxcgMqqQRrBmtQ&#10;1FGIFLqt4i46qLHVyGvKZkdgRJDFH648O3xVSUiuTkBmKx1ZXy6qaX2rWKrF/g4WoqgvhwDMR3yl&#10;FbZCA9W1CYa0cELQBL8GEl+CfiXDc05BuhqrcyfGUW0ZoacqE2sqM7VOibVLiIXHS+vCoz46AgnJ&#10;TvRP6MH0uZMhmVRaOhvQM9iJ1p5G1LdWoa27mUCpUxMhBcU5SMtghaX9dLmj4WaPJTGGsgexhMKY&#10;ovVsuIFqc3XJ4CLbcMrs8M/7eUQRktFROsIugipPQjWGd38T4AkkBXpSRC3Kag+rWHv1eqRa6SJJ&#10;WLXa0YiIGE3ABqk4xbLqPIwZbEJPf/3w7O9AgypVdbmopNKT5W7DiU0JwspUlNPqNnaU0N6XoZGl&#10;kEowOceBgopUdI5tQt/UXpS2V6NqTBN7tjJ4S3OQWVOOwpZGNBMKPTNn8HklDIk2hBDIYU5W2pgR&#10;cJfZMHZFPaZubMTQ7n6MX96C9AoCIZ69crRMfEi4C4GnDaDdDaBKDkSYUoASDkP4RVJBU/lpIiIQ&#10;EBKEwBD27sFUAEGB0PE1U2QErCYD0hI9qC0pob2tQG9DIzqra9DX3IR5E8creG1evBg7VyzHhvnz&#10;sXP5cuxbsxp7Vq3CoQ0bcHzzFpzbtQt7+Xz/mjU4umkT9q5chW2Ll2DT0BB2LF2KfatXY+eyZVg/&#10;bx6WTp6MBWPZIdY3oqesAm1FRWjIz0eJLwVpdgcSrTbES1ouoxkxUVZYJU+hMRo6nZGOxEHYuNmg&#10;EpQVlphAWR8cTZUY58tS+3VIOnzZtS7G7kZcYipSMiQWkIBjEQhaXcPqzmwfTpwqmzrJ0ZOSr2aH&#10;3b4CBUqj1aOW2sU4ZDLDR9Ut+6VkqqPRGk+1EqeORutwNmoJwo6mMo2MiqWts0LLo2TMiTAQfIRf&#10;hNmEMNZTHR2IRZLVZsSrhBZ6KjCJDdRRgYU6qOipCAs66DwmNiGlMQuR6dHwd4bA3xqIYqqfyVum&#10;o2tRH2JYvySfoIonTLKoz9BTcWmcRlVCCK7R0bS17NADLbS0pmCMiPRXSjCa8BNrbPBQeboiESTW&#10;meeEUQhEKODJ2F+AUoFBfCxlpNZfWWItIWmiegwxhmBU+Ci4M91wpbgQGEnHFqWBkW0tRBeIEcF+&#10;CGK7kkgGIx1WHP/PvLJMtWd2aUMBErNc6ljdXq7W80r4S6B2BEKj/FnHE1E3WI7SnnxUDpSwlCE2&#10;V1J5xaJpKgHI9+om1KCwMw9ZzWlUcwTaQDFVcz5yW9hRFVhR1pWPponVyGjxIbnBo0oWlWDxQD47&#10;lRKUjytC0SDPH5MNZwX5VROH2AJ2uikaJJbY4Sfwa++uRZJPQlji1EqNRJnGj7MTijbKfT0hZVIh&#10;LsNhLvGIdVLqRwYjIy8FnX2t6OpvQ3tvMxrba9ExphU1TeUorsxFTWMl1VI1ymtKkZGdwr+j5Uq0&#10;wuURCJoJUztBROWipTwm/PwDRmBUgJ+y27J2WFSglJ/3KVH7+hKARgI5kufI+l6JFZS4PwGfrPSQ&#10;5zG0z7L6QwCoJzzE8pqiCYvQEYRgAP9Otu4MJJgzMTChDR091QRho4KgwLChpViV+jZe7BpeTKq9&#10;4fT2XvW4trUATb1VqGhlo8uNQ+uYGnTyb9sndKJzaj/mbVyGycvmEIJVyKmvRuO4QbRPmYTSDtlD&#10;wc1Kq4OGFTI8nj25dRStUTBK+pLRMD0T/Utr0D6zFPUDBUjKkiQABBy/a2AY7a8MWKtZc5kw4jXQ&#10;UyVKY4vS8vfQ9lIFCvhCCUdthAZmvR6Jdjsykzwoy81BLW3ppJ5uLCScVs6ahU0LFmHP6lU4sH4t&#10;gbYRx7Zswrndu3Dt0EHcPHYEl/bvw5mdO3Bhz25c3LsHt44dxY1Dh3Dn+DHcZpHX5L2rBw/gMs+V&#10;x1JObduGI+vX4yABumhgABPqaO9qqtFfQ0VYTDVICGa56AJohRNsTrgIEDsVaYzJDJ1WOrkoFSwd&#10;G+dR44B2KkBZH2xNSFaBx/EpOVR7AjvaW28G61UiJJ1/SkYxUrNKVSygAFJUnIz1DYeqEIhq57vh&#10;MBgBYGx8BgHpVYkWJMxmOOsMba8z+afAa1mWl6SgpzfHI5K2V2+WsBlJyOqCxmgjCG0w8LsLAMON&#10;BmhjCEKLDGHYaRU9CoDxBKCDrsfkEZtqIhCT1PI2dwktf+HwPiCmbNrTLL7vNaJmWiMmbp6G1nld&#10;sGQ5EGKnCEk0KBurIbhCqPZ0ifybZFGUVGm02JK6PpAACoqJwChDEIIIJGtqHPS0pmFOdv7xVH32&#10;CKUQZUlcGFVjEBXfKIElISgTILK5udhhiQUUQIbzs4YDp/UIoKI0ErihRnauhGSUJBRJ4GcbQhQI&#10;Je7XSmDGE9CJ6bIHTrraM7uwOpttpRZd41sRIP9XxEiESoIEu4YATEJGjRe5zemo7CuiEixFQTs7&#10;thwzctoykdeZjcymFKTXe5HR6EN+dw5SG5MRX+aAr4awq3KjfEwhOmc0UeXlwdeYqEpSXQLSWpKV&#10;GiylDS4nCAsJxKR6N3xN7BRzDEgojaWqjINfVV2BmpjwpSXQ7tqQkp5Ii+qDL1XWagqgIml7XcjO&#10;S1cqLsmXAFnSZqF9TZE8gXWkbC1BUZmPupYqNHfWU/4WIb80izaxmOqymp9fivQsn7LQST4H3JLA&#10;0GtDAi22zCpLPKCAzz9QQmpGKMtttsk+HlpIFpd/WGKCUCZD9JLnTyNqTmZ2BX7DMYAmWsUo3nhJ&#10;eGCWBKy0meHh/sryOuOMPEeWvwUrBSiTLWLHp80eUNDrHahH/7hmFQhdXZ+Het68rgFK8c4SVNHy&#10;ltVlEoKy0ZFkfklGAS1xtgRHNwkM61DbVYPKjhqUye/vasDUFfOwcOs6zF67El3Tp6Jh7AArfjZG&#10;UVWHSCVzssSx541lpbD5wVdrRcVYL+1PAvJa4lHWnoHUgjg2qgBa31EIIAADIwhB/uYwrey6p6VC&#10;j2Qh/GQCKZTKL5DXJDwM1mgTkpx25CQlojo3F81UfRPa2zB33FismzcXe1asxKF163By81ZcJLAu&#10;7d2Ny/v24NqB/bh99AjunTiGBydP4OGZ03h4+hTunzqBR2dP4/HZM3hymke+9vzCeTw5d/YfRd57&#10;fI7vn//pMc+7f/QoDi5bjhVUgov6+jCJIJxQU4MxpWVozWfF9KWhNC0LaRIWQwtpj47hdxdLbEKU&#10;2QKrM54qj+8leNlppkJ2s7OzyH4gsoNcfFIm0rNLCMI8tXROSiIVnoTCiEoUtWemspPgalGAsq2n&#10;UcUXelQWaTsBKEpRJjekCPiifwKigFB2v3NJ6i1a4GgqwEiDHZKmy2h2EoC0tQRhpIkqkCpW0o/p&#10;qAA1Rh1C6FBcqW5ks02487xqfC4+l42zJIMQsyJJtjjIdtPCRsJIS2zNssOaTaWWQgXMUj+rBZM2&#10;T0fb7C5ExOugdxugc7OjcxkQbhcAsh14zdAnxyAiMQp6nwUhtLchtKA/K8IwOh4T21hATDiCaUND&#10;JIrApUdwjAZ+BJG/gSCTSRACbTThJkUgKGOBERQMBhdhJ8NFBHZygU/BMYSfG0HIBsuMMYuJEDTa&#10;dIiIolPj67a4KFUcHguvvws5xamI42+3i+DxWhBB4Eokg8YUgJyKNLaXIraXfNSPrUAt4VfRU4DC&#10;jkzCzQ1PhRNuuiBPhR1pBFpWM0HZkYHE6njYC2IQm8fPLLShqDMHLVPrUD2pHFmdaUinDRYVKBDM&#10;bE9FySDV56QyVLHkdGUgocoJawHdblsqvJUu+JWWU6kRYhnZyQqAWbm0KFSBmTmpfDy8ZE1scXNb&#10;PbrHtKvZXFnrayJ0nLRyWQWsxNWFCoAFZTkKftVUgI3tNahrpvqrLkFpRSFSMySPnJ32OpbFjniP&#10;WGqrGuAPDBlJ6+unSgAldYiGPYyoOJvMZsri/EClAEW5iaITiGkIhNCQUUoFChDD2StFsneT2V6z&#10;WQM9e6WICIkt9Ids1OSR3bloiw3ssWTCRCywhzCeOLUHk6Z2K+vbN1YAWEv7m4vGlhKMGd+IuvZC&#10;1LUVormrnLCXBKgpyC5Kgs1jRD57t6sPr2DT/i3wFqQjs7IQNWPakFyWS/ubS8s7GesP7eNxOjKq&#10;KhDhioWfrNqgqguxUsF6wpFS7UEgIWjLDUfvEK/b5BzkNsYhu5odTaKOtnckQqj8Qvh3gTzK2t8w&#10;Xn8tG5mMn4ZqaHWDRyJAwpA0wbCyASYTfjV5OegsL8f4xibM7u3GkgnjsG/lcpyk0ju3bSsuUKVd&#10;270b1/fswZ3Dh/CYkHtIVff09Em8IMCeCeR4fHXxgiovCDl5/eX5c3jFIo9f8Pia7729fAnvrl7B&#10;h9eu4oOrl/HuymW8ISAfHjmCx0eO4jwt9P4FC7Ft5kwMdXRgbGkpBorL0JZTgHJvKspS0pHtpr2N&#10;iobTHAOnrBtmiTZb6T4cGN7UycvGJCEpqQRTJp9T1RFekjVGlsINZ4TJ4D0d3ldYttB0p+Sx5EOS&#10;KAgE5Sg2V+ysQE6gJ1ZXdplTcX20yAYJa1HFTXUoORCT1SSMlSA1UQWG6yyEoBUafQyVt2w7wE5c&#10;T9UnweYGwi9Sw/sUQrtIhVuYroKVJRFBMOtgfI4XvmIqVsl9l+ZCDOukJCSQjXr0VHjBsr0j1WAh&#10;rWD7gm7UjK9nXQlBJN1CWGyYSn8lm5EHWkNpi2mB3XqMdoQhOJ5QdEmS0SiE8jiCnWZ4nAHRqbF0&#10;GHxf1gQTmmESmydjhWJ3Wf9DLVoFwCCZGeZrAkGBnEyGSKIFmfXVsKQWp6nXIglXg9OASLajSIoM&#10;A48CwFC2yRien5QWh2i6G5srCqnZdEuVeWpiRMLNjASxlsANCBuBuBQbuia0oG1cPVon1qN5Yi1B&#10;mIfchmQkE3rxJRa4y61IqXPBW+NAWn0cMhsSkFJLZ1pkgSXHSABGEYTRSKpyqZnevO5MpDQlKejJ&#10;0VFqRWJtPIr681A1niJtfDFye7KUBU6lCsxqSYFXFGAZG+3AuB60tNepSQ/Jpiz5//IKM5FflM2b&#10;rlPQE/iNGehCU2udCl2JiTUhIz9FQU8UYHVjOVVfNooq8tDa3YA2qqDahkqlHAWkqeleledPlto5&#10;JNOLrPl1mdUYoEqVpQ1U8BMIihIMDiPcCD1RfwJA2VwpktJdGynpusQCBigVGBkZwseyKbo/Xw9U&#10;M74m3lSBnyg+l8OAuHiq1TTZR1jsVQihKmNmQVSisRg/pRsz5oxVyRDGDDajvbtGzWJJYoSWrgrU&#10;s5dqG1NJAFYQ7IUoq81RqbEcSWbkV+XgxrPbePTRa2w/eQT2dB/SygqQVs5SWYKs2gq0TByHtskT&#10;YON7wbRG/kZCi5Ux0DIaoXZ/FHdk0wpZoUv2R9O0PPQvqKZV9rHSURW4IxHBxhNGux8qE0SEoCx7&#10;izDKqo9ghMn638CRCAsaqWbC3bExyPIkoK2sGNM72jCvpwcrJ0zAjqF5OLRyGU5vWIeLWzfj7oF9&#10;eHD4IB4dPYynJ47jBaH3/NRJvDxD6BGEL3h8TTX3imru9YVzeEuYvSHs3vD5Wz7/gM/l/XeXLuBD&#10;wk/KRwTgJ9ev8XgZH127ot57RYi+PXMGb0+dxs1t23FuLa324sXYOGE85re0Ym5zGwZKeW2zc9GU&#10;V4C8BA8Sqfw8Mj4Y60AsjxZLrFo1YrXHwelJpnXNUspP0l9JHkHZQU4CpmV7z5QMscRZhKRYXinp&#10;iE+WJXK0u2oDeFrpnyBoohI0WGQFCMEo44PyuijEGNrGaKc6GmIcBJ8kgRUVmEzlF6+SNkQYqGYM&#10;tJ66GHZEVGJUgJF6ST+mRXAEIaWjG3FEw8T6LamnRhkC4Bfqh2i3BVVd9bTFbsRnupGYk6RSWuni&#10;qO4IM9lQyT82mEqlCE0zW5HfVkBYjeZn8L5bQ6jsAjEqivbVpVXJFJKq0uClM0lmcRZ5oPPFQJ/C&#10;70SgmtKsale5EGcEO1gNwmVzpXiqOtpgDdWhRCGE0CX5S5xeVDCCzQQs1V84ARlOeyy5+XQEXKAu&#10;AFHx0SpIWgAoY4KRBGeUwwiz0wQ9H4sFTslOVLskOiRVFy2zN92jAJjANiaxgDJGGEZnFxg+Uq2r&#10;Hzu9B3XdFShrLVBxheXteShtz0JOIzuJGtlkPk4BMKXWqUp2k5vHeDgKzLDmGmHNM8JeZEYKLW/5&#10;uELk92Yr5eelzRX7a6HKiy2OUa+XDRaighAUBejlOel8XxRmen0i/MSednS3YHB8r1JoznhZ8eEl&#10;9LKoAlMQHhmqFGBbZ5OCYD0trUyCZOenqzG/qoYy1DRVoKmjjuBrVMcmqj/JEJ2Tn6GUZEpaEjwe&#10;lwKgbKBupX0WCAoArXYTIUgwSZxbBG926EgqwhEI5FE2VJKwGAVAGfNjRQqnIhreglOKAJGynD1u&#10;WPgo9sSjYWBPJsHQUZTbqVR4ngQz7A6dAqCsAhEAShEL7GWPNWPuWMycOw6DE9pV6e5roGrNRV1j&#10;kQJgY1cJOgdq0DuuCU2yZ0JlFhraK7Bhx3LUd9ViycZV2H32FF798hfYevI47U4CkovzkFpRjILm&#10;BpS0tyKlvBhmn4eqLwoB0ayQ0YSZANDhT6XoQFaDG5bsYBR0xaN2bCYqOlLhyTFTZepVWiFRgDID&#10;HMzrECzZuvmbZRwwLDQAEcFUuISjz0ULnZWK/rpqLB43iE1UnTvmzsa+RQtwjPA7v3k9Lm/bhOu7&#10;tuER4ffsxFG8OHkMr86cxBuBHaEn5YUC4EnC7zTeXjyH91cu4RNC7VNC7b0A7+J5vCcA31IBvpPH&#10;fO395Qv4iOd9dv2qOlceS5Fz3/Iz3589izfHT+DOzh24vHE9QbgSp1euwJFFi7FpynQs6R3A5IYm&#10;tOSyESQlI93uhM/J3j8uAfG0wS7Cz2phh0AlGC/p+FMkw3OOSm4gqa4kHMWkdrhLVApQssYI8ETZ&#10;SeiKwFBCZGSpnCRVlXXGJttwglUDYWci7Ky0vD8nZRXIySyzXhQej9EEpajNGJvEKcbzbxw8RwL5&#10;zayLkkQ2ip2zgTDUIdygJQCpdmL0CKeLkbg8GW8TdVXZUYtNh7fDW5ShNrB30SZaqQJjkqkEaWdD&#10;CUDZvcxd4UXf4gEkFLkxInIU60ww/KMDaGVDVfr8zEa6BLqSop4y1E9rY+Ouo1JKg6uMsC6jkq6g&#10;fedjU1oMIpP0ahJF/i422wlLeizrog3RibJixEAYaqkyqRJlIoSwDqEa1EqYmIgFgkwgGE4VGCyx&#10;g2wz4QSZTmJ0qfJkDFDL5wLA/JJMNLRVwZPiZMcRgQSvC5kUSMkZCdDz7yMpRoKlfYf7o7a1BB2D&#10;TcgsTYExTguzJxJZFYlon1iD1qnVKGhLo+pLpEqjaCoxI44wSyqzIbGc7rHcBkeRZNLmb8o3wFEW&#10;g4K+LDXpIfY3oy1FjQNG5ehhJiQFhmKDS8cVIZXvyzhgGu10Mq10ZkMS/ARq4ycNoLOnlWCzKStc&#10;TFVXWpFLeMlG2Vo19ifKr6evQ6nAohLK1SJJClqqxv2kCAxlJrh7oB1V9ZJw0v3TpEkc3B6qL7uA&#10;iF/cbmSlYg/CCmKRmTIWWe1gYm8kSVRl/E8ssCYykI18NAKpCGWFiI42V6vj6xEjEBI2bJUlZEbS&#10;aYkFDAyhzObNM1skXX8wvEk2lJeyd+TRzJ7NzRue6KHSovILky37eDPTsj2YNnsQs+aNV1Z4zGAL&#10;usbUo7axEPXNxWjvrSb0ytDCnqp7oBG9tMjZRcmEfBXuPb2OWUtnYdaKRViyfRsuP3+OT3/4ASt2&#10;bYfB7USU1w1PYR7yGuvhIwDdBVQm2T74aI91LhNGsqKLApStMWsGcpFQSqXdnYCybtoA3uBYn5Yq&#10;00Tlx9/HSiPjgBInGUa1K6EwoYRfaPAowi8M3thoVOWkoa+2EgsGerFt7iwcXLIIx1Ysw/HVy3Fx&#10;ywbc5Pe6vXcn7u3fQ1tKAB4/QoV2Aq8Ju3ei8kTtnT2Nl1SDz04dx+vzZxTEvrh5HV/euoGvb9/E&#10;F6LwCL+PaXs/UuW8ei6PP6Xt/UchBN9fuaj+/uOLF/H+3Dl8folApBq8s3M7buzYgts83tm1C2dW&#10;rcGeeQuwqLcP42tq0VlUgsrUNCRbbEgiCEUJxhOACS43ARdHxZeoVoK4aXNl0kNS3ctjR0Iy4USw&#10;WehgMgrUqhBJoCBjecMzwClqqZwkXJUkC2qGl0cdAaczDgNP4PdzidDbWBepqEzDEDRFx8NCAAoM&#10;jTL2RwWopQ3WRBB8WtpCAjA8MoLKUEsIhtMiGmBL4nfPYuemVmk44C1MQ/ukXqRX5SGadVFr1aqN&#10;fWJT7YiRrSCp3PxjglVw9JiFfYhMiFRLJEfoef9tIYhKt7CeJBEEyXAU0hI2ZKJzfh+K6VAkcDqx&#10;OhlJtSkEQTZBkIPYfAdisiyIzXXAkediiVN7Bsv4sy6egCB05bvJGKUh3gStREqI0mMRAMbEmxFD&#10;0IUYWOdYNFFhSvEZzBHsRFj4WMalI9l280oyUFZTgIxcL4EXwc4nmtc6Bs5EC0xUjmFir8XFUejI&#10;lhJZJSm8PmZa6ghCMFwBsGmwHI3jK5BVzzZQnYDC7myU9xegqCMDnhIbbLl0cwRifCnFU6EovGhY&#10;ikzwUClmd6Yr2AkAZfxPAKjPiIC72oVC2uAsqj837a/Y4tSGRKq/JOQ3p8Jv0bIhTJ8zlZa1mZbC&#10;qcbtGlprVfByRU0xEr1OlJTno6q2BBXVxWhorqIKpBKi1c0vp/0l7BraalRp725S7xWXshdOlnhB&#10;G+Io+2U9sSRHlX2FY2x6Vh6qNEpriW8ziWVlzxPFXkLHXkYj41y8qAJBUYMS+CtQlGSqoZTPsoY3&#10;gn+rN4Wx8klSALHKIWplSazDpBKfSiKFLNqLYt6UJAJQgp6jLJKfULKljEQAoSrJXtu76jBv8VTM&#10;nD8BU2cNEPD1VH3sVdm7NnQUo7WXYG8rpxosRmdnLfr6mqiQo9HYWYNLdy5hxqK52H7sEFbs3oGd&#10;hMejLz7D629/gU3HDyHIFgVjkhv5TQ2s8GUEXz7s2UlonkTpP9BKRRCAUUY/JJfa0TSpCGl1VlQO&#10;pqC6X9L8GOFI0bHiyJgJQU91GyKbSrGDkHAYgV/w6BHQBo5CMjuWqtw09NdXYV5/NzbOmYYDyxbg&#10;4PL5OLl2KU5tWIYr2zfi9p5duLN3F+4f2Itnxw7jDSH37hwtKssHhN27C2ep2AjCcwLBE+r5p4TY&#10;F1cJwWuX8eW1S/jqOm0uz/mY731ySZTgGbynUvz40jmeKxBkoRr8nOd+zPM+kdcJyY+pMD8jZL+8&#10;fBFvqTpvbN9EJbgOd3ftxN2dO3FuzVpsmz4bC7t7qQQbMKG+AY20xGVpGchye+F1sjN1SUiMWFLZ&#10;35jqibY0RZa9peYj2ZeLFEmJH5/GOiVQc9EuZyAuOQvRkjZLlJ4ss+NRVKCk05ckCzKJIXZX9hXR&#10;8RhhtCnbG8PPN0bZCTUC0GBliSXsCAmBpcmmJj0ki44klpDks0FhtI6RVH+6yGEA6lnP9MGIYj2U&#10;ZAUxKVSvdCBWgs6e7kJcjgdWSQrgkv1+zYhiR2dJJYzSrdCo8bwQqrwM6Kje9B4jG38Sn2exjqQh&#10;viwB1oJY6DL4OoHXMbsbHkJRn2pEXJkbXoFgJRt3Z4FKXR+dFQNjqgnRmRQgBQ7E5jkQ4dFC66aN&#10;JlBjqBKtGVYWG4weqlknVR+Vn55t1kwAamUSReAnyk/G/ChYIoz8fWyT4ayPGv5OW5wZaTnJyCvO&#10;RFllgQKgjnDUWyJ43bUwsW3KeVoDPyMqnPdREpFY1HrhaFpzyehS2l6E+oFK1IwtQ1FnLnJbM1Hc&#10;lY8aArFjdjOKCcNYQi2Wqs4h8Ms3IYZANPO16Fw9XOUWpDYnIq+HcO2kGi7n/UsjXLMMSCUY01q9&#10;agLER/B5Cdf0eh9yGtLg9+rdCywkBMdPGQun2476FvbCVIWVdRUoqShAdm6KWsImAEzLTKIazEJN&#10;fRnfL0FZXTFKauiv+bikqhCFpdkoLM5WAdWZvCAplPmJ7GEk7s/CHkWsrmSTkf1HwmhTFciMw5uq&#10;y0ZLOpkh0o5W74kdFgjKUXZ3k9ligV0IASbL8yQ1lzeFlYmAlSLrly1WXhDaDknjn5KegHz2uAke&#10;M1XTSBb+f7QToZoRtNZ+/Bsrre8kLFk9FwtWzMTkWf1Uf7W07zLrS7A3ZvKYh/LabFTX5qGlpQI1&#10;tcVIp0Ju72/HxTtXMHXBXKzauQ07Tp3EPFq7Uw/u4uEXH+Hbf/sb9l45A29JIe1wERtBGm0PO4Wi&#10;dJT31KGaNlsqm5+W3yM3CnVjc5HflsAbXYKWyfk8N5r2yIhw02gFwNDI0QjWskPg9QqRNFi0vRGE&#10;n89hQV1BJsa11GD+YDc2zZuBfYTfkVULcXDZXKq/IZzdRABuW4frVF13qQCf0v6+plX/gMrvPVXf&#10;xwTZx2JjCTV5/hFB9SGB9ZZK8B3P+ZiQ+4pA++Wta/j6xhV8dvk8PiXYPrkoEGThUT3nY4HkF1cv&#10;4nOCUBW+/gU//xsC9CuC8Qv+H1/y+dvTx3CLdvzW5k14duAA7u/ag1s7dhGCM7F0sA9LBgewcGAQ&#10;E5pa0VbGDjU9BxneNCr4JJVEwWymWjPGstN00VEkIik5W4FQ9ha22LxUaFQAFo+aFXYlEgJ2j7K9&#10;AkEBn4wRiiKUx+EEm0DQwPcjaGs1EphtluxCVIhUeRERJmg0JlrdaEIuWo356aIs0Oh0VI1GAtGk&#10;AChFAtG1RgnoD6UyojpPMCOFnXByRQYcOQShzwpHJtVsXiL0CUY1uxvti1b7YhgS9TB6jYgmlLSJ&#10;EVR5CWpbzaLOUsIgjwBgO+svR/OMJtRMqaPVdSE6x0IoZqiszzof7WChE64i2VvEiOwW1uGBCljz&#10;7BhlZT2KDVLw85R7EZEYiVCXBlEp0YhKjWIxqccGwjbSGQm9BEw7+duo3EJlCIZFZn+NDtZJ2cdH&#10;XBo74nDZWMxugNvnUgDMKcxQcwkCRLHFohAFhjL5ES7RHD8B0MDPslNIxCXHIrkgkSKhACVtJWib&#10;2ILqAbKlv1QFR5f2FKGwI5dHdoa9eYgvJLAzI+HIj4Y1xwhTOtUoIWei0jNkamApMCK+IhYJlVS8&#10;pRJWRFXuDVMrPhKqHASkF7ld2QSgmx1KCp1XOfw+/epjzF0wGxOnjadvj0MBlUpNY5UKXi4qZc+a&#10;7lFU7x7Tijz+QHn8swIUAIoCLKrMR2F5rto7OK8gg9CUGWT68SxKzWw3rUocIWghmEjvuBj23jGE&#10;oJa95/A43vAWlRpaVwm6FtgF/qQC+T4vdITM+vIor8k+JTE2HS10hLLOUuS52aKD5BWUNcRSZAP0&#10;BNoMSawQoRvNiy/7kdBCipoKG4HcglTMHpqKxavnYe7SqZg8sx9jaHFbuypRXkfL312OMRObUNda&#10;yOtRiOIy/raiLGzavhlT5szAriMHsPvEEew6fRz7CZATd2/j7OP7uP/ZO1z74Bl+8R/+gh1nTyK9&#10;ghc5KBCxyR4UNVRg6bZV6JrRQxh61HhPdLIGhW3JvMlUf2MzUNDioVWKQaxXz55WxkyoevmdQyNl&#10;MiQQwWL5/UfAog1FdVYaJrbWYdH4MdhEFb9vyXwcWbEQJwjAo8vmsczFqTULcWXzalzfth63dm7B&#10;w/278JIK8O2pE7Skp/GeyvW9TGgQeB/y8YdnqAr53sujh/HBieP4kHAXBff11Sv4itb2c9rdzy5c&#10;wCcE5ScXzyj4fXqZFvfKeQU/KfL6F1fO8vzz+OWNy/j29lVC8CK+vXkFv7xOJclz31NlPtmzG/e2&#10;bce9HTvxeN8BXNywEVumT8WKwUGsGDsBa6fOwIyOHnRX1qCppBxF6bR2iSlw292I0st4Lu9vjJOd&#10;K6EWn8LONo8KPZ1gdFO1EWpGJ+yOZDXJIRAU26ulspMiz2VSRCxwmJZQMztZHFQ1AjfCgDA0GGMQ&#10;qY9m3TOy7ulZH2X9ukzaURlGRbFess5ZbXwcjWBNODsnKkF9hMrRGBjuDwtVTnJxGtKqs+AtS4W3&#10;OBmphGESH0f5RH3ZCEaCLNVMiFE9JhCgBKE12wJvpaxvzUVabTqcBXaU9hWwlCC7LRtjlvShYnw1&#10;ctsLCYM4BMayzSTyu6Sz3uTY4R89Gk6+XjVYo1LxjzDKXiCsaykxSCxLVpu0B9ooPDwGGAjLyCQq&#10;u2QqWqrPYEswImK1iKRgibSFIzSK9S6a6s3K32fi75LOWBJysI2K9XUk2pAuOyuyvUtEiITB+dju&#10;xRoL+AwxbH/GUF6bIF5rLWzxVrhlEiiFipjixJ3rQWUvHSdLx5QOtExqpEOS2Nk65DVmU6Wl06pm&#10;orQzT+2WaElne8+ggiyywp7Pzio1HPoUmT0njLOGl7jJGl9zNjsUnqv1kStp4bTMMchoSUO2hJc1&#10;eFHUlYuG8ZXwe/DsHrbu3oLmjkb4Mrxs5NlUfoVqBjg7L01lJMktSEdrR71SgbUN5aoUCBBYyuup&#10;DhvLUEF1JHAUtVhYkqUAmJufgoycRBY2av5gd5IsrRNbzBtPEIqtlT1ItKwwsjewwSjjd6G0tzJJ&#10;IdDzZ6/LC83zIiLZC8lFJywVIAkF2bVOHsv+IxLWIvsPS3IHOf4MQgl4FlUp6lLgKUlfZfyvrCof&#10;cxdNx9xlMzBzwSQMyCzw+DZ00AY3dVZi7LQuzFo4Ht1jG1BJAMqgb3ltBfYdPYLJs+dg3Y7tuPH0&#10;Eb7/j/8BDz75CJdfPMW9T97ji7/+gOsfvsDjX36G629fYeepU8irroZfaBDcmcmYvWIe5m2Yh8Vb&#10;F0AXH4EgywjkNSWhcWIhSrtS4czSwZbCG+iOhMZIq0slEczvH8rfL5ZfQn80tL/pTisG6yqxZNwY&#10;bJgxAXsWzsQR2t4TKxfg5IohHF9KBUgAnl27CBfWLcWVTStxY+t63Nm5mbDZjVeHD+HN0aN4R0v6&#10;7uRRvD56kMA7gje09C8O7sXLA/vw8uABvDpyGO8Iwvf8HQLDjwjNT85R9VHNfXzhFC3uaapCPudR&#10;yhdXaHVVOYuvr53HL25cxDfXLxB8F/Hr29dU+QUffyHwlNjC3btwe8tWPNi5B/d378ElKumDC4aw&#10;ecpUrJ80BavGTcLMti6MqahGa2EpKtJykJeYDg+hZ6YdNRJSOoOZELIpNehw8Rq60hBj9kAXyff1&#10;dphiZEWHxPYNK0GxvgI8OUZLyAttb2R0LBWNlSowhhCLUtDTEn6yf7JsIiUZtUMjItWGU6FaNiyD&#10;5FekUiIIxQpHqN31xP4OAzCA7kUUoCc/Cc7cBPgq0tA+pR3lXRVIKk1Bcjm/Z1483EWJcBdTESYZ&#10;EWCRiQ5aSgIwpVYSpMokQDySatxonVOP+ml1sBbaUNxXigkrJ6NmXL3aI1hmhONLEgkGG+zZLrUX&#10;SHiclkqqWmWYHqHzwyjjKKUUZTLE3xKIAAIwwq2j3Q6Dv9Wf1jucfycRCqHwN1B8EHqmOJ3a1Mjs&#10;NmHS/AloHWiGJzMeIyV1G4WKlRZZSnoe7WQRO++yHNQ2V8KTQijL0FR0uLK/EicYGa2l6rYhIS0B&#10;zlQnItg2/dkWJSi7qKMSczctRlplJnLqc1DcVoTa/hoUtlBYteQhryELRS10SQShI9vM3xbIa0f1&#10;W5sEV6EVOqo8Q2oYlaCG1jiK8KOyJgRNGZFUxhoYqRITyhxIof1Nov0VAGY0JKOgPRN+1U1VWLlh&#10;BSZMH4+07BTkFmahjACU8JXUjCSCLEWpQJkQKSrN+QfkiipykVUk6eBpFRtKUC2FirC2QRIe0BpT&#10;EebRgkqwsWSI8KXFITmVN5NyWYpY0Cj2Dnr2DpIHUMJShlWgqEGZ8JBJEFpXgk4rY4Aq1m80wqVn&#10;EegRlJLNWjLHDKfOilSPBXrynhQZ5zOaKLt5syShq4wTyt/KVp8DE7qxeM0QZiyehnkrZmPavPHo&#10;n9CJrv4mdA+0oHdcG8ZPo/qgKkziTa9sqcKtJ/exh9AYmDwNW/ftx8Fzp/Hg/Tt8+Nvf4Pb7tzj7&#10;7D4ef/0xnn33JW589gFB+BrXX73Eiy++QGVrE5XgSMRnetA1vQvrD65Fapnsmh+GmjEF6JhWhdbJ&#10;lciu8cJO+2twaBCmH61WgWj424PDZYUHK2bACMRoQzCGMF4+cRDb5kzD/sWzcGjZbJxdtxjn1izG&#10;Saq/U8ulzMeplSwr5uP82iW4vHEFrm9dhzvbN+HRnp20n/vw4rCUvQTdfrw8tBfP9+/G0z078Gjn&#10;VjzcsY2A2q2U2vP9+/D6MJUjOwA5CjDfHDuAt8cP4u2JQ4ToYXx89jgVIiF4+Qzt7ykeTxOAF/DN&#10;1XP4BWH43a3L6virmxd5vIBfiFokUJ/s3UsA7sS9XbtwVyZJaI1PLl2KndOnY8uUaVhHEC7q6cOE&#10;2gb0llSgNb8cxSk5SKWCc0oqqkgqtFDWJX0M7IRgHCHoTshAnNMHi8BPLC4BKCs61MwvrbDAL8IU&#10;y0ZKK22VDNQONmozX5OgZgs7SrG9tHw8SpBzhN5I+IUhIIRqRvZVDidkZMxPZdXmebKz3k+TIBpd&#10;GBXgaMRQAaaWp9PmxiCU97N6TBWGNg+hoLUI6TWZSCj0EI5xVIgZSKAjCCKU9B4dEksTEF/sgjZJ&#10;y8ZsRnZHOnqXtqNxTgMK+oqQ1piJ/PZiVPTVqMxBOQTFlNWzCJJy2LKcVJey3E6jNmAqHVMB/6jR&#10;CIkNpc2V4GladgdB56Jy8vI3erQYaR6JkTGjMMrsT0cSDXNSNEZGSiYYujQqQEuSGZ0T2tE1sRNe&#10;CpoRslghKhSxdFgCQC/rdHYxAVhOPlQXwkvIRVC0iP2VWEEJl4lPTVCxkRa2Q0nDLyn9R2oD4KcL&#10;QEZjCdYe3UEl7GCHkMTOgUCtzyYEq1DTR0fWSeVbm4GsujTE5dmgjQ+Fzh3Kc+1IrmBHmKaD3kcF&#10;SODZck2IyaKKpkWWo4nwk9fjS2zwVDgQV0oFyqOvJg5ZjYnwyy3JIbnzMGnWRLR0NiG/hJ6bAMwh&#10;AFPSPARZHiqqi5RqS+aPyMpJUeOAwwowE75sD3sAL8prClBHJSgQlG0yc/IpN9kzJKe54Em2EXpO&#10;pSazKZeTU+Mgm66LjZXZ35+BJeOBsqG6jnY1IlJmfP2HlR7BF6mX16j4WOS5nP9z3sDh5KnDu9VJ&#10;huvhcwLUKhJZQRJl1imYpxLkcQlW1DdXYN6SGVi1ZTmmE4BDtMErNy3FuKljCMAWArAVfRO60D3Y&#10;jvq2akS7zNi4bxv+/f/1f+HK/Xto6xvAuu07cPjiOSq8k9h07Ag20Fbuo9o5fPcybn76Blc+eo07&#10;n32Mg9eu4PLTJ3jw4RukFGYj1BKBiYsmYsPBdRg3rx9VnUVonVCLhnHlLBXs7dJgTSYA7WG0Y4EI&#10;p+IN01Eps4SG8VoEj0J6gh3Tu9uwWSY8lszBMULu2Mo5OMlyjpb3NFXmyaVzFPhOiA2mIjxFZXiG&#10;1vgq7fDVTbTEm9fg/q4teLJf7OcOKkKC8OAePNq1DU92b8eDrZtwd9N6WtTNuLNloypPdu/AM6pH&#10;OT7mOQ9389w929Xfvj1GELK8P3VUQfDj88fwCcuXBOFXBOGXLF8TjL8gDH9JKP76zlWlBn91/Qq+&#10;uCSTI8fxaP9e3Nm2BXdZ7mzZgstr1+DEkiXYNXMmds+Zgy0z2FE1tqC/vFZBsCIjD4WpWUiR5Ao2&#10;F2IMMYimNbYRcE6nF56kdLgTU1V838/KbzgERgKdxQ4TgkarUoACwAiqPSn6KL5GCGp1UVR+Ms4n&#10;UBQVGDkMP8I2iEpQElAIAEUZhkZo+ZxQpAKMlCxH7NCddD31/Y20bmmIlCwwVFxFrYUoaiO8eiqR&#10;VpWuwKSl9UwocMOYxMZLWJolIaqH7sAVCkueVWU37lzchOxegq+3EMnVqRgRFQBPSQpG0u7qWF/G&#10;LpuM1NpshCfQCqfyM9IthIKR9tAIv6iR0FFhyoZLwyn2CaNCt7LJMdlWBKk1yKI+6bziIpDO7xuV&#10;SFCaAmByGeBMc8AjEzdemwqMjhBhEWuAOS4armQHUnOTkVuahRy2+8KKPDpJD4xmdkg8L4ptU85J&#10;yvIinILH5uW1dkZR/QViFK9RhDsGrrIMNE7rhyXbTQvvUoo4qTyJnUQKr1U+ilsL4CuhGs5zwZZh&#10;gYHQ1iXQ8SVFIDYjCs4c2eqSLJEEB1R/Aj9XkYUWORpRBKA+mR0Li7MoSgVYx5eaCUA7spvd8Pv1&#10;j7/G1DlTkZmfoWZ+c2l9K6pLUFiUg/RML8GR+I8JkMRklwqSzi/MRB6Jn1NCSLJHcFNRpWS6Cb0U&#10;VNBaFtECu5PsarJCJkAEgKIAZbmdZJO2OSQERtJpiVVlT0TVJ3sNC+REAQoApQjkZHxQz6NYYlFv&#10;Ym9/htzPlnc4hb4kbxge45P3ZIvPMA1BGCEWWUsF6FAAT+Nv6u5rxfxls7Bk/ULMXDoDs2iDJ82d&#10;gL6J3ejsa0EPwdcztkNNBqVkp8KT5cPFh7fw+3/9O+6/fom6jg6s3roFJ69dxdGrV7Dh6GHMpXVb&#10;um87Np4+iN03zuLs66e49v4DnHn0EKv27MGpOzdx4cFN3shMtExow/oD61HZXobKjlI0sKfLrE5G&#10;YVsOMqpSEM2GorWwMooSNoWpWTcZWBeoW6iSG9hhrZs7DbsXz8VBWt3T6xbh6IqZ2Da9F3vmjMNx&#10;wv3Iwmk4tmQ27fA8nFm9cBiAqxcpFXh18ypc27Iat7avw+0dG6i8NuPpgZ14fnAXHtIiP9q5BQ+2&#10;EXqb1uLmhjW4vWkd7m7ZgLubaaF/KvepIu+xCASfH9it4ClFVOSHpw7TKh+mVT5Kq3ycgDuJr6+c&#10;wZcXTxCEp/AZn//q1kX89u51lluE4S18ef0qPjh9Ane3b6El5v9NFfiQqvDyurU4OG8eDg4N4ciy&#10;5dg4dSamN3egt7QGbYUVqCIECxJTkBnvQWp8IpwEmVXSZVEZStyg3Z2kMshEU/3JhkvhRioImc1V&#10;Y360wbTOajkboae3xioAyn7KxigLIg0WXnfZP9lIRWOiJTZCE07gqbFA2VxeqwAo6i8kPGIYiFSA&#10;ktotQpyHXUdFn0tlVgoXYRPl5d87qJwyYtE6qRUFzRLo7K8mw0JsIdCw0wujBdVSnYXHhUPjjoS9&#10;0KnWso5b343KGRWwl7kQQZUYZGW78cTQyoYi0MF6QuVmpaWWpKJZTbls4Knw1bHuViXCkB6F6CwC&#10;oZjCo5i2u0Kyp/iQSMh4eXSXJcFMsOiT9Ai0BsJBm+wrSYYpXpyIAQ5a1oQstxoX1Iiqi+X1sRtV&#10;QLSTQMthnZaIkEw6PjmaHfyddHUmAk/Un4MsSKNFlqzTRmc0gun6JM297Edik4xJ49pRMq4DcRWZ&#10;iCXk7HlOAjBRZXmJK6Ba4/dLrUhBHOEo381MFatP4O9PCIPFp4edELRmGghBOsB0QpYAdORJ7kWd&#10;2hs4MjEA2kR/gt8Abw1teHkU1WA00hsc8Pvhn7/HF7/+Anm0tE7CKZ2WV7LCFNAKFxRnq6BoKaLo&#10;pAgIc/P5PiGXW5qBfKrA9FzS2SuZYvhDM9wqiDq/OA3xiRaWGDjiTVSQZkLIAqtDR9vBxq3SPAWr&#10;dbpGmQmm8jMYaINNsrQtkMdgtZLDQADKDm6yykMv4SxmSXkly+ICEckeRHISRvNCyzadogDFSmto&#10;P0I1kjTAX60Y0RGg0TY9HAkxKK3ORz9BN3X+RKzcuhyL1s7HwjXzMGXuOPSO70R7XzO6qAAlm01d&#10;azVsnljMXDwPv/zjH/DV97/Hmy8+R2NPL1Zv34Y7r1/g3N3bOEoVc5B2bu+Vc9h44iC658/AUsJg&#10;05nj2HnhNNZRIc1ZtxxXnt7DaTZ8M1VoRLRWrQ4YETaCDSUSQfxtkbQtFum1nWw8FsKfv1/yAOoE&#10;gOEB0LDSxNsM6K2vwPZFs7Fv8RycoOKTiY7jK+ZSJU3A/nmTcWzhDBxfNBMnqAKPLxsuJ/n+6dUL&#10;cHaNQHA5bmxbixsE4KV1S3B76xo82r0Fj3dtVYru3tYNhB4BuWElbq5bgdsbVrFQNa5biatrlvO4&#10;Ajc3rsb9bRtokzfRMm9n2UZ1SDV4cDchuItQ3IZ3J/bhw5P78RE7hc/OHVHl8wvH8NWVU/jldSrB&#10;67TB1y+xXME3LJ9fvojXJw7jOoF7gx3K/Z078GD3LpxZuRxHFi2kwl2JM2vXY9O0WZjR0oXpbT3o&#10;Lq9BdWY+StIykZucgizCMJHgs5rtMJtjVdiM5BSUzDGy3abJFocwid+jWtTxHAPP0RpjqLSjCUMZ&#10;76MKpPKTImOAYofDf9o5TyubyutM7Fgj1c57mvBIdswmVTRUgBoCUG8yUPnohkNEJMSLdV+2qTSn&#10;WBCbRZVJtTeK0Mtrzkd2YzZG6EeofS5GGv0QbAnAaKq10Fi2D8LPlBqFNDqC9vktGLumFxM3TsDE&#10;dZOp7KIxim0oPC4KoU4CmVbVmGaFrzYLhV2yq1wjsmmLbYRJVkse6iY1ILEyEVqBBa21lIRyjwqZ&#10;MafFILUqDYmEjIGADooNRog1mC5keON1WRc8Ukt7TEcWSIEhCRQ0MrZOAEfaNIhLc8Inw1zZiUgT&#10;JUguyLifhG2Z2OYMsfz9TrZ9csMUb1Xrj/00o/ibZVOmUYS3Hr3LZ6JtwWSEeXlP0sww5xBSZRRW&#10;ZQnwENhJhfEo4fWq7qqAr8irUuJHxrG9J9EB+qh4kyMQk6aFIZltxhuiIBglM8Q+uig3XWMi3WPS&#10;aMI1EklVMYSfidfDhJS6GPg9f/8Uv/nLr1HSUAKrx4JMkjo9O0VlhZZlchU1RWp2V8CXnZeqHucX&#10;UeqWZiOniMQvzURGXrKKAJewFJnhjZV1gSmxyMhxIyuPUpbSNpkXKs4TzR4ygBdnFHtZmeX1Y2Ua&#10;gUitv9qn18wi+3YIAKXIY3lPAZEQlIwuUSxGglKtCSYcjCLHKbcFfhberBj2MrJueDifIGUx348U&#10;gLIyynds6qrFtKFJSv2t27maxwVYtolKcNFkdI9tQWtvw3DpqUd9R42S7hdp1/7b/+//jbdffYVP&#10;vv0OvZMmY2jNanz62+/w/LOP8PDDt7j64gkef/ExPv7ht9hz+SyGdmzG2qP7sfX0Eew6fxyrCYRp&#10;tKOHqIL2EpJZRXnQ26IQn5rI6x4Lo4MKw8IejOrP6AxHMK+RzH5HqvABWfnhj/CQkSjm91kyZSz2&#10;Lp+PA0tn4wgV3rFVtLiE21EqvqME30na4uMLZ1IJ8kgIHqPaPb58FgEyD+fWLsbF9UtxnsdLBOFl&#10;AvA6j7e3rMWtjeuo+OS4BpdWLsYNQvv2+hW4QxDeZrm6ZhnLUlzj69fWEqIE4b0t6/CYqvHJni14&#10;ulfKVio3qspta/B8/1a8OrQdb47sUuXt0d346NQBfHXpBO3wSR5Pq8mRr69dwHe3ruPrq5fx8cWz&#10;VILH8eLQPirS/Xh++CAeHtiLmzu3Edg78OjQETxgObBkOdZMm4FVhOGcMYOY3NmNquxcFCanIcWe&#10;gGSXB/GSVZpK0GaTlRxelTYrLimN9tepwl3CDWaVyUXCWiSfn55HY7SNEKPyizAiWCMKz8T6JZv+&#10;6xX45BgSrEFgYCghKAlnIyGZtyMiaYM17JipCHUmrQoR0ZrDYffZoY8zqOWP0ak2ZVGDqNpk0iO5&#10;0qdAZ0wyIEYSIVDVBESPRISEqPiiEJtrR15HDnoXd2LC2gEk17INtlBhEaSjzKGEIBWjhKskmtnI&#10;2eZoXcv761hqVebpEKrIAALNXeJBfnseoeKGuzIJSTU+lA1WoGJslUqyoLFrkFadjrSadH4fHfwi&#10;qEhjwpTiEwBKrkDJFC1L5CRzjKTND40OUltcOvmbEtJdiPNRJfpcSM5IIvxDEcK2G0FxorNRLbos&#10;sCTyPvgSEEn7G0QX48+2O4Lixo88aGfba547llZ9NLSpJhgyYxBFRSphOy6W+KxYZJWnIL+eyraY&#10;YivHiQjadlMir2kyQeehwEnWEOYRVLKRMKRQCFH5CfykaL3BCE0YQbuvgbvUxOsUjZRaC9LqbfB7&#10;8OYBvvvzd6jtrKW8DVcNPo2Wr7CY0r00V2VxlkkPX5pbrRIprypUEyHF5bkKgAI/sb+pVH5SRAU6&#10;JCME5XOcx6z23c3O96otKKvrC9VObJKGXkvFIwAMDuHFDvKDPnI0TKIACStRglr2OiF8L5QqSQCo&#10;1CEVo6hAeSwqUCY8ZC2xGmugApTnsmLEFWeBbJMp+xU748ywUYZbWFHk+06ZMx5rtq7Alv0bsXzT&#10;EjULPGfZdFrgsWjvb0TnQAs6+pupBBvR2FWPbF6DG4/uQv6t370Ta3bswKotW/k3S/HtX/6I7//t&#10;X/D5H36L6y+f4tyje/jizz/g9XdfY8eFE1h1cKeC36FrZ6j+7mDCgmkYnD0J525exgdffoz1u7ag&#10;tb8L42ZOwrhZtOBTejFl/gR0jWtDbLyZtmo04R3GBqlRtl5Ly9DCa7939WIcXLGA8JuPo8vnUgVS&#10;2W1YohTe0UWzcGLxbKrAmTjGx2KDjy2dhaOLqQgJ4JPL5+Ekj2dWDOEcbfEVAvDSmsW4QrBdXLEE&#10;Z5cswLklQ7i4fAGurlqCa6uX4BYheJ3Qu8znV1YTgITfLSrAG+upEKkOH2zfiMe7N9MWizWWccN1&#10;CoAPd67n6xtpqTeo4+vDO/Hu2B68P74PH58+hK8unsIvrsqkyGVa4iss12mFL6u4Q4kX/OjMKRWe&#10;85lakXINL04cV8kVPrtxE6/PXcTRlWtwdvN2HF+/GYfXrsOySVPQXVaF/AQvkmiFszwpSHIkwEKb&#10;G83icLoJQg+dQBLrAy2dCnkxqVlfCW4WABpohaWERRgQHKZVEBQAmqKtCOXzkNAIhFMNBgWFIZAl&#10;OIR2lXY4gnZYticI14bTCkuKKNZhtidbkg0GtgWtS8bmbLBmOdVMrI2N2F3s4fNYJFf41LI3M9WP&#10;LiECVqqyaAEiLWk1ITV2eR+qJ5RiVMwIBIhFzY2nUovACLYVV34yeuhejD46rbwEnt+AtFoqS8LE&#10;PyaAUKHaItA08Ro2+hQFwdh8O/oW9aOeylAyLIsClbHIzIYspQYDogKo+mQntkCM0IxETXcdth/d&#10;gfzaAvixrYoSNDgNSMxOgFviGtPjYWF9dXjsaqZXZsDDRHRY2TnE6BCXTgtbkgtXpmTEyUJObTES&#10;C9IUvEdawtC+cAJtfisC47RqJzzZCiAqKwYxLO7iBFpfOxKyHbCmmGl3bfAW8zek837RAusT2Jkk&#10;UDHHB/KahSNW4gPTeE9E+bkD2eGMRkj8SIQRgFHpwYgvMSgF6CkzIr4oEn73X9/B13/4GovWLYIr&#10;NY4kZ0lyoau3AyVl+Qp2Ev8nY38yI1xakY/S8nxlgTPzfUjNSlSTGqL+BICyu5yM99njTLQfemh5&#10;ETWEmZk9iTfFQUDaEBOrZWUL+gcADVQ6Npm9Za+h4QUX4En2ZskCLXn/5Lmkso+lfY6mBZbU9k6J&#10;83NLQoVoVmYToUupzZ4lINAPNns035N8hjGEJuWx3aBA3dJVp8b+1mxbgWUbFxNiMzF94WRMWzCR&#10;EOpD94Q2qrsO9I7rQDOVYm5ZNjrGduP6ozs4cOYEDp09je7xYzF7ySKs3bEF918/x91XT/Hkk3e4&#10;/PgB9pw/jQtPHuD9736JC09vY9e5w9h78Rgt8hncfH0fh66cwODcSVi0gUDhZz599wr1XS3IkevJ&#10;jiWzmBWQNqKcnU5BSR5Cw+XaDYfuRGhHw0GrP6GzHvtWLsRhAkpCXo7JhMfahTizfjHOrycECTZR&#10;gCcJQYGhqEKxwkcXz8IpCY0hGA/Pm8bjbJxcNAeneN6JBTNwbimBuHQhLi5bhFPzZ+Psorl8TLAu&#10;novzy4dwmSAU8In9vbNpDe5vJehYBIRS7m5diztb1uAOj7c3rcLdTStxb/Mq3N+yGnc2io1ejsc7&#10;1uPtoZ348Cit8bH9+OzsUTVJIjPD3woAb19VAPziykVC8RrLdT6+NAzAG1fxwfmzeHr8KN5fvoRv&#10;7t3H3X0HcHvvQdzaewD3Dh3Gjb37cGHrDizsG0Sx24tE2lmf1QWbzgxjuBF6rQnRVHg2SawgewwT&#10;jiqTs6Sz4rmi/kwxEmBNYLKYCD6tQeL9aHMFlFR/QVR/Gqq+EKo/gZ8oQLHCAsBQDd+L0LDjolXk&#10;/ZKlYzZvLBwZhF6qrMWN+wcA7bSnchSgSRygLFXTULHp3ezUqf7CZStMnR9KukuwcNd8vm9VsXwy&#10;TujKdUNLax1GCFUNNKGddTc2J4HneFAxphbFtIohjgiEOPldHGwTlkD4GUeozw92hqr4Uwmgbp7a&#10;Cl9FivpceS08PgL2bLabTCcCjKL0/DEyfBR0sXo0jGlEdWcNRtK2yp4iZnc0vLke5FRkw5Pl4W/V&#10;wJ5ESNHmBknMKhVwBOurvzYQnlwfGgfbkVVdiCw6SkkZV9JejbhC3oMiD3L7aG2bctX2oQ6x6LK3&#10;dkk84koTkFKdAgs7hmivAXp+P6MnEq5sXtMsC6w+ws6toapkO3H6UznTLSbRohN+QQ5eK8IvIoEw&#10;jqfL9A5nXLLlauDI18CZR4bkaeE3a9lUrNtNK0gg1LHRJ+d4kZLtwwZaovkLZykAyhigzALLURSg&#10;zAwXlGQipzCNsItHeqZHBT1n8W8LiiilCUKZ4ZUAZZnlldg9CWIOCh3BI5UMVZys9vAP8KPSG42c&#10;bA9K+Vke2ayI1lZUoOzcJttXulxGuAi4+IRoJKewJ3CbkZhohYfwc0mvExcDqzMazgSzst9qdzp9&#10;OL8re9VEB3vzcDX2V9tcjkkzBzFr4VQsWDkX0xdNweR5EzBx3lj+/pVYvnkRWvrq0TOhHeOm9aGl&#10;tx4FlfmYT8j87b/8M0oaq7CAKmn20vmIT3Fj7/EDePb+JbYf3oNjV87i9usnVHn3sf/iadx88xiP&#10;Pn6OXaf3Y9+FIzh15wJOs1x7fgsrdq7BmGljMbSWQHl4G9dZtsrkyY4NWLJ6EQ7xc7v6Oqm8K6l2&#10;tWqds2Sxls7Bx987b3wP9i0bwuElBB/BdGrVQpwm/C5uXkFLuwznqebOyqwvYXeCFlnAd/wnVXiC&#10;x1OE3tH5M3Bg1mQcnTsDR+ZOwdF5U3F8iGpx7iycGZqLU0NzcHYh4UhIHpg1CYfnTMGFFQtx/Sfb&#10;+4C29wnVq4z/CfwEirc3UxES7NfWiz1eqqB3a/0y3Fy3VMFQHsvx6a5NeLV/Bz7gdfvw+H41UfLF&#10;xZMKgipm8OZVterk17dv4Ld37+DX9+7gV3dv45u7t/A1yxd8/as7t/Dd40d4d/ECAbgPT44dx6PD&#10;h/GMCvHt+fME5WVsmzMfVbTDmVbHMAQJv6hwugUqOz1hZqLKk1RbUWqPERvrqJmK0EylRxtMCxzF&#10;owDQFEPbqjMihOpPI/aXClDUXzBBOAxAnVKAmohwZYFljxZZCidjgBEyycd668qKhzM7HrFZLsRk&#10;2GHLdsKZH4+YdKpKAirQyjrvpVVkiXCFIlTG4WzBGKkfoYDUPLmJDTyUUBqt7LQ5icrVEYnR5hB+&#10;ZjzqxrVi/OKpiMtPoopkGylM4meZoXUbCT1+NxdVqzMcWiosOY6ODqBasqB1WgdKO8sQZKYbc4Sq&#10;WECdBGKnsQPwREO2yBQVOEo7PP5X2FAMHUWIWGL5XQ4frWlZFnwUQrJSJJZqNy7FqYZyJGha9h0O&#10;4HWQib/m8Z0o76pBYWs5ijsqUd5ThdzWfPgaUpHUmIYkNWFD99mUhoRKD+LK3WrZnyzri0rhvUuW&#10;lTOSS5PXIIHW1yvxsiaYE/l97MG0xGSKnW0lPoCQH4EQ1wj+lgAYkgKhTw6AJZvCiSUmM4iqWYv4&#10;Qj3cJSb4LdowD/PXzkLXpDbUddcgl1ZVUtqvYy++kT14b3+7Ap6M/8kM7s9hMZIwQSY7ZLP0DKo+&#10;WVmRx5JNBSMBzwJAm8Oowl1+DnkZXubmj9HBfoixRsDtscJCZedhw06T6fRku1J6MvEhOf1kB7dk&#10;vpbCi5qRmUDIJiA9Ix6JHtJf4v5ofVXmaJltImwlwapssynZpSWOUfYukWV0afx+U2aNw2SWWQum&#10;YO7SmVR9kzFryXQq3/k4dH4fth7aqBRga38TBqaNQefYVqqyXCq9Nfgf+J/onzaAxp4m/O5vv1dT&#10;/lv2bsTHv/oEZ26ew9nbF/Dxb77Elz9+h1fffIxLT2jRvnqDfWcPYPuxHTh9+ywuPLiED7/9CPc/&#10;fIQttBPTl83B6u3rcOjMYRwk9Hbu3471W/l//X//O67euoTc4hzC3Ur4BcBIFWzSBqAs14v1Q9PU&#10;5MdhAuo4IXhi+Xyl/i5tWYmLG5bhwtrFuECQir2VWMDjYoGp8A4r0E0n9Kbj2LwZODZnOo4TeMeo&#10;Bo/OZ+Hrh2dMxZGZVIez5f1pOERIHiQAD82egjNUggLA67TAt2h9H2zbQNX3vxTgjQ0rFQBvbOSR&#10;EBTwXSeMbxD0cpTntzcuJxhX4uG29Xi2ewteHdyFD08cIAAlfpBFZofv3CD0bqnZ4e8fPcDvWf74&#10;8jm+f/kMv33++B/lN88e49dPHuFLwvDT69fwORWiykzD8tunz/j6fewcWoje0nJUSagMLXGCqD8q&#10;Pp3WgFCxsgSakSCUneh0hF8I1ZwoukgCz6D2UY6CgSCU8jP8ZDIkLIwKMDgcQSHDEBQAykZUAkAp&#10;MmMfSgscHh0GIztwm6i/dAcsGQ4VpxfD50nFPsQX0PbS1kUSUrp41uckKhra3kgqHQmZCYsNQaCZ&#10;yl8SphJYsn9HrI8A9TlU9hbZ9nLlnnW4//FTLNy6HL6yDNjZRiITTNDJRkwuws+hJRg0tOCingyI&#10;SjTyeRicOS40TmxBZU8lz9cpAIbTfpupRq2pvCZUeEaXScFOVoboqTYlfX44nZwxPgoxHjOSqERz&#10;K7NQWJsHX0ESnCmxcMp6Zx87kHheW/52vcuAdDKlaXwrSjrL4aXitOXEUv054atJRFKtB8nNPqS1&#10;pCO9IQ35nbnIac+GvdiBmHwLYnIknMdAkIfSpo9GoIWQcwYjOklHS21FUn4cYiVsyEGX5AxAmMMf&#10;AbFUu1R+Bm8QonwhMKYG0v4GwpIVjKTyKKTVxCK91gFvWQz8th5Zh50nNqGyowTpZSkqd79MFKxc&#10;twQ792zGmIEOlQBB1v/6UhOUHW5sqVHBzgLAdCo/sb4S9FxE0osKlP2FBXoSfPwzAEUNytK3oLAR&#10;KqGBlzeytr4I2ZluuPm+2xmFRCrAiHB/NfY3nMk5VKm91FSX2srSRdnv9sTAzIols8CSBVpS6hvM&#10;WrW0TsYDxTZKqijJXC37mIhClCwVg5N6MHM+oUcFOHvxNMxcMg1zl8+i8l2INTtX8LiAkOuh5W1F&#10;+2ALmqgAS+oLsPPoNvyX//mf8ejtQwytmY/f/fXX6OE5G6maf/e373Dp3gXcfH4TL754g+0n9+Lu&#10;uyf45k+/wu//+Tc4e+sUthzahGvPruHCw4v4xV9/ide/eIuTt89g4aalmL9mIY6cP4oL189i0461&#10;WLhiLv77/+f/gUev7iO3JBveFFZmAjBKwl/YoBp4vbdS0R1ZsYAAJNgWSZgLLe8aAm/jUlzatByX&#10;CcGLBI6U0yvmqzHA4wLA2VNVOcJynMrvqIBuzsxhAFIBHpk1BYenT8XB6VNwaPpkHJkxWb13iOpP&#10;3j/F/+sa4Xd9zTIFwZvrVtLyrqPdXaPGApX6W8f3eLxJAF6lMr2+ejH/ZhGuEMYCQlGBd/je4+2b&#10;lYJ8dYB2mPD/8tIJfEal/DmP39y8gm/v3MTvH9zFn549wR+o9L7n8cfXL/Cnd6/xl/dv8ccPXuH3&#10;r57hu6cP8ZvnT1ge43cvHuFXD+7gF/duK1j+7sVzvDh7DlvmzMP01i6Ue9PhjmLHqSfUtHqEE3QS&#10;zxeq0bNzJpxi4yBprQRyoWFUS1odInQGZX8NZqpB/q020qigKRZYqUCeO6wCCVMt1QnVX1j4sAWW&#10;1Tsa2kBJKhBFNaXWAedQBebEEULRaoVIUlGSApuOANTSshpU9mcdLXC0So4QLrGgLDk12ShqKoIp&#10;LgqxFATRBJ9scF5QX4wnnz7HWDqZMBkWIvwyq3PVXiCy94fGHkGAhqgwm1GGUdDIbmx8TfILNk9o&#10;wcDQOELTx/9TZpLD4G8ZrZIjOAnpUAt/R3SoygwdTSFS3loBO4WIP3+XNTkWqUUpLFRsxckoay5C&#10;aVMhnychLj0W3jyqtywHVSQVGpWop4DusC6H8PPBnBkDU7qeSoxKNjsSxuwIWEstcFdR7VW4kdOa&#10;jpK+IsRXJCA6x4wIL1VropZQG42AGD8EWUeqQGiTJHNIjkJ8hg2ebAehzN9L+EXEUfUlkw9JwdB5&#10;AqBP9IcueRQt8Egq7xBkNTqR3RiHrPo4ZNcnwG/9gRXYdHgNWsc1IIE/vLajCrUtFSrL89S5k9Dc&#10;1aDW+qrkB7S/MiHS0FxNiybZYQpoifORT9sr6k+SD0gRBWilhTXH6hBti0Qsb5zWGAp/Kj/ZS3g0&#10;ra8v1YG6+kLkUZ1lp3uQn+1FRno8e99ANS4YyqL5aQIknjfAImOClNayeVMMb3ZkZOBPs7wSBqOD&#10;xc6e1hGlQkZGjPSDxWaiKpXYxjK0dtPaDrZhxryJCoAzCcCJc8djKlXgsk2LsXLrUixYPRfjaJHb&#10;B1vRNb4d5U0l6BzXjJtPacl++Ar/+v/8G7770y/w7Y9fY2BKDzbsWo0f//V3BOB5XH10GR/98iNM&#10;XTQT3uIMbDy8Bb/9+3c4f+ccDpw7iDsv7+Lyoyv47Hef0xo/JgwvsdPZjYXrFuPElVO4RAW5ec9G&#10;LFozhP/zf/xnnCYInAlWqt4kRGr8ERMZDIchDB2Vudi7ch4OLp2DQwtnqhUfZwg6CYU5vZagoQq8&#10;IjO7tKDnVy3C2ZWLaZMX4ORi2uWFcwm0mTg+n3aY5SRtrjxXyo+QEzAeIvQOTp+Eo7OmshB8c4fV&#10;4cmFPJ9FLLGaHFETJgQcYXZ9/Qpc5f93Zc0SXOL/eZUQvLGBNpgd6DWq0Wv8frcJPin3qP4eb1tH&#10;9bcZL/duw7uje9RkiMQMSqzgF5dP4csrF/Brqr/fP7qHH6jyfnj2FH8g5H549Rx/+uA1/v7xO/zT&#10;Zx8pGP7m2SMFwR8JRHn+/asX+OWDe/j24QP86tFD/OLBAzw8dgzb5g5helsXqtLYYdvj4YqOQRRh&#10;piPMQoMFXFo1FmiQ2WCqPw0BqAkjfKjstASgzkA1ZDJDz2PETyExIaG0vDwvVLYclXO18jiEqpB2&#10;kgCUSRA1C0oxYKBisqTYqfiSqQJdbKSSBMGmlKCBkDAkUmm5dDC4DbSuBkLIDFuaVY33hds0qO+t&#10;U8vHjGxHJgoBmY0NlHhZhx71Yxr5Oi0iFZstZTiji4HW1087AoFRgXDnJaC4pZS2OWY41Ep2kePf&#10;Ds4ZxKzVc1DcVgprpoPWW6vGAW0pVrhzEhDFz5SJkBACNCg6GCkEXlV7JUaGjoDNa0NFSwkySnzw&#10;5rtRWJ+L4sZ8JBd4aIstcBDqjoxYtem5OTma9t+JlKpUuAriYEyhKkzRqvW6UZmEfoYG4b4gaBL5&#10;3QguSzbFUJmMA8bClm+FLc+GCE84gqnwQlnCWIwetvlEKlObhOWMIKQ1hC0VrpuK2xPKzkMy3ehg&#10;zyBo+ZmGZNpmAjA6dTTvgRa+yhhk17mQ20AArtq7hABci4YxNfzRRhTVFKoMLxLRXdNahfLGMhQS&#10;cqW1RZCsL7LmV9YCSxr9mvrhIgAU6yvqTyZBZEzQRgBqDUGQGDwJiNTQxvn/lO1Z4vQSvVaUlqYj&#10;NysJOZk+lBVnorgkDXEJMexpA6AV62cMUWOBHvZocQnDm7RLRmllqan6DLJjnExyWFlpHCYFQHnd&#10;z0/SXWkVpFu7GtExpgn9E7owZfY4zFw4BbOXzcSE2WMxduYAlm5YiI20EQtXz8fU+VPQP6UPfQRc&#10;dVsZhlbNwtMPH+D5R4/wwZcv8ILw2rJ/A+FYhp2Ht+P3f/8NzlHNnb5+Eh9++QF++9ff4sKjq7jy&#10;/Aa+/cuvcPrmaarAC7j94j5uPLuJD755i3e/+hDPPn+BK4+vYtuhHThG2F26ewn7T+/FwrVDBOy3&#10;OHrmENVHCHKy2GPqQwnAEMTqQjG2uRyHqEL3L5mFozLGJymvVg3hNEEqy+AubCCICJnLhNAFqrRL&#10;61bh3OoVCoTnWM4uW4jzyxbh9KL5VHTzcXb5IoKM7y0dwokFs3FEbO8MWowm7BwAAP/0SURBVF6W&#10;o0oxUg3OnozjQzNwZslcdTxN+y1KT9ldFgHfZVF6ov5k/I/HW5tX4RZhfGfralrlNXi0fS1e0E28&#10;O7STZRdeH9iGF/u24oOje/ERASjW95trZwm/M/jm6iX8hgD8zYPb+IHg+8ubV/ijqL+3r/BnAvCv&#10;H77Fv37xCf7+yYf4/vVzpQT/wOMPr18Rki/xK8LvsxvXlS3+4uYNfMbj/aPHsHvhEkxpakVrfhHK&#10;07Phtthhkdg/2tlwjQ5BGioNsb60vbIxU7hMaFDZCex0uigFP5kIGVaBtNCyIoTniOIT2xsRKQCk&#10;8gsNQECIP/zD/FXQcGQsz2X9j2Xn7ivPpuV1YISOqiSBSlQyFdkJWdrFiDgWWlZZBRJDW2xNtbCR&#10;m9jINUjIiIOJSsxHCCXmJqnkqqLMJCTFSXcks7NjZw2ga1IHrTHbHD/L38j/3xaGwrp85NXloaqz&#10;ChXNpailkiukSpzPDn/9gQ1YSSczedk0xBF6MhscRZeVSSvtSnNiVCQdmzmUsCWgqChlRUiQkRCh&#10;nS+oyUJWuQ+Zsk+O7JfTmANProsKlcDjdzdLZhsWmdBx0W57y5ORWZ8FV74TGjfh7QuHIVWKho9D&#10;ofHIbK0/4RgBO62vJZcdTooORp8OWg8h6aIFlnE+RyD0VHtaexA7AtpdI92ijaxI0FBpa2CIC6Ia&#10;DGKnE0goUsHyqE0YCSMhaEkPgjNXg8RSIzKqY5FT64LfxoOrsWb3cnRP7oCWyiqLCkYAKFleqloq&#10;UdZQimI+l8wvkgBVlKDY4Ro+rqEEl8SpMv5XwL9LkzTfXrvaZ9jrcyKOsLLZTbDGsrdlQ5YB/aBg&#10;SnHaVMnQXJDPi5LmRprPjdycZBQVpSIn1wunS2brhjdEt8tSmrhold1FbK4UWUMse4ZIEQtsc/Ci&#10;u21w0u5KVhizWUcgp6Jd4Nfbgs7+FowZ34Hx0/sxec54ZX+nLpiEnkldmLNsBlZuWabiAqcNTcWk&#10;ORPRy9fzKrNw+Nw+vPzkCU5dPapgOH3hRDR01yAxy42z107jh3/5HmdunsWFO1SBDy7jOuF39+09&#10;3Hl7F8euHMWZW2dw9fF1WuTbuPbkOq4/vYY3tMB/+E/f4+s/fYM7L+7ixpMbuM5zTt84hR1HtuHr&#10;336J3Ye2s9OI5PVJgy0qHNERQVSAGkzpqsXhtQtwaBnVHNXfaVnhsXoBTq2jBV6/BBeouq4SSpeo&#10;0K7Qot7YvA5X1q+hLV6DqzxeXbea6m0VLetadbyydhUurpTQF8KQ5aRAkMpv35RxOCZWef502t9p&#10;OMajAFDgJ+XiyoUKdDcJWzn+/FhmgW/JDPDWtbi3XUJh1tLqbsaLvVvx5uBOvD+yD58c34/PqPg+&#10;Pn0Y708dpPWl7ZWgaFked/cq4XdThcP8hnZWAPjji2fK/v79o3f42/sP8JcP3yj4/Y1K8Me3L4fh&#10;x+Of+bqyxi+f4ut7t/DJ9cv47OZVvLt0Dl/dvYcLW7Zh6eB4TG5qQX9tAwqT05EU60J0JG0u4aeh&#10;LQ6kqgujGtRGUBFqJeRFw/pKNShB0ASfFLHJchQAaiJkTTCtV4Tsz8LzIiQzeTCCNYEICKdaiWKD&#10;ZMccyrrsZr3OqMojnKLV+l0ZWzNQZQXTZorCCjEH87kB9lQqnlh+no31383/yxqOeLYVR7JNpaSv&#10;66lHVUe1UoH+kpklKoS2Mx7ZZVmszz0Yzdd+jtXzj/CHLdGKQD62U3DUtVdhcHKvWsE1kWLgzI2T&#10;uPTgIhZRBMjewCPouMQiZ1VlIyHXjRHaUfycgJ8CoAMRSrjqqRQzy1ORXZmK3Jo0ZFWnIL0qGemV&#10;XsTnxiLWZ4I9LZoAN0FP5Rbl1cNdEA+HhPuUemmFM6BP4rUjzPSJYYj0hPAYSkjxutn9EWQfDYOP&#10;rjHXiuh0dkai9BLCEe4cBmCwQC9qBL+PHzuBUF6vKIKOHQdtspWwjPGyvfDzBHwR9pEIs/ohxEZB&#10;lBwEWyYVZkYwXLnhBH4EUsst8Fu7ZwWG1s7hxetUF6uYSq+I9regMo/gK0IJwSeqsJh2t4IwFAhK&#10;GvxKSYRKhVjJ93JlYyRJjkAVKCmo0tLd8HqdLC64JB7PZiTM9NDJJj6SzDN0JBxOAy0vfXhGInKz&#10;U1FSkk34JSEjm5K6OI0wTIfP50JGRhIys5Ihm7BLUgOJiRPoDWeS1vO5RN8Tgi6ZBbaq5Xr5tL4t&#10;bbXo6WujAmzA4KReTJoxSAs8CYNTejGZ9ldssEyEzF46A4vXLSAAF2PW4pkYnDaADtpl6S3PXD+B&#10;h29u4+KdU1i2cSEGpnWjZ2IHcsozcfLycfz53/6EYzxeoQW+Rau8gb3poo1DmLhgPCtpBQ5fPII7&#10;r+7+BL8bVISnsG7fWizbsQyLNy2hEp1Ni32TILyD87fPUg0expV7l3HjwVVMnTkOrS1V/wBgsj0a&#10;c/i9Dv5vCvAU1d+JlYTXP8b/qMA2EEoSn7dxnVpSdnPTBlzduB7XN8l63i0E1Ebc3rSJ6m0Dz1uH&#10;y6uW/RQCM0R1uBCXqRRPD81moe1dQLtMqy3wO7dsvjpKObt0noLgsAVeruAns8APdsjEyHA4jDx+&#10;tm8bXhJ8bw7tpuojAI/tx5fnj+Orn9YHi+r79uZFAo+q7951/PbeDXx3+wYf38YfnjzA97TAf3xJ&#10;9UcVKMrvL+/e4G8E4T/TAgsAFfRofQWEf/rgJSH5Fv/0yTt8//IJvrp9DZ9cvYB3F87gg/PncGXb&#10;dmydMQtL+8fSDneis7yKEExFhjsJ0XoBWriywmEyOUK4abWRfE0AyDrL98QOiz1Wqe8j9YRiJGEn&#10;EyGyRFMmQUQNBg8DkB287N6nYV012I1qA3KjkzaY4kBW//jRBUmGZVlKJmnmR4aNwCjNSOhsWphp&#10;c4Non0cTXqEET0RMGGKTLMikOxoZPhLN7Mw37NkAK9tqAOEUSoDak+1wJjpgogPS0BWN1BBcMpYu&#10;OTQlg3gk4aULRCodWhbFSjnbdFNnHfYe3YUrdy6ioaMWfqP91OcL7JJo1b0lqVR+IWrNbpAxmFD1&#10;RxgB6KK1za5KQ0YFP6smhUrKh+QyN5JKCLlsKjefgfAz0PpGQu8OJQQ1tPpGWAlFs8Axczh8JdRC&#10;ONlGUs2FwETrqnOFQBPL/8tGwLFE8DVDsl7lNjQkUpETdmEugtjK30bVJ/CLSzfTrsciMc+BpHwH&#10;wWukCuTfiepzjPoHAMNiR/D/DqMtJjsSRyHGF4ioRH8kF7Mz2n9mNxatn4+ciiyV8DC9KBP1hEZN&#10;ezW6xneiipATAErqKwVBKkBJgS/5AAWG8lxWhch6YckWI/GCGRJMnZ6oApLFihqMEbDaZOzOgGDa&#10;g8DgETDSGssmRXbC0Z3gQE01QcueKT0rgTDNosUuUvCTIqtSZEbXwJ5UdpEzEIBGfm6kkT2lnr2I&#10;JDyw6RFLCJaW56G1rQ49Y9qUAuzqa8XQ4tlYRMW0dc9GLFwxD5NmjVdqb8bC6QThdNrgRVi5eQWW&#10;b1yGCbMmoKWvGUMr5+L+Kyq3hxdw6d4Zwm0VYTlVxQwW1uTi5KVj+Of/45+Uzb14/zyevX+I/ad2&#10;YNP+1Zi3ZiY6J7bz9Yu4+/oeLj+8ShV4g6C8hC1HN2P6ihnomdqD/ml9VIACwNtUkWdxmZ+zcusK&#10;rOT3WE0gt7fVwMoKbaN6Lk51Y/WcCThEm7xnwXQc5m86vYrqb81CnNu0DJc2r8RVqq8r6yUUZRXt&#10;50Y82LVdLSWTDCu3d2xTS8vubt1GBbiB0NrEc7YQXBtwZ5OsAJHJjFW0rJtxb9N6XFiyEGcWEXgE&#10;rag+iQX8GYICvwsrFqixPwGgWGEB36Ndm1RA9EPC7+W+HbS4+/HRycP44vxJfHXxNL6+dEYlRPjm&#10;6ln86oasBb6G3xF6v3sgY36E3qO7+N39O2oMUAD4xxdP8adXL2iBXyr4iQUWFSjwk8kQKQLBP/P4&#10;1w/lPapDQvDH18/wHT/ri5tX8Om1i3hz9hRu7dqJ3XPnYP3kyZjf04uJzc1oKWadS02Dz50AvU6H&#10;0QEEWAjVoJrt5ZFFVGBwSBhBKKnbqA4JPykRETplgQWAEgP4MwA14YQOOyzZvEpHN2Jlp+zyxaGg&#10;uggVbDcudtDyXoBmNMKp6gMjRmOUhIcRkpJnzz+UDZxlNC30qBA/9Z4A00phIRsSBUQEIKM4HRa3&#10;BeExVJ2y3I6OKSrWpIKUR2n84UenpWGb8LINyjr4UE0ARoeMhJ0iws7vk104vJ/Puk0rcersEaRl&#10;J8NvlB8CtKMxQjMCjjQXEunOAuX/0wciJDoEIyNG0AaHILnQjdQSD7zFCfCVuqnqEuAqsMOeY1Gg&#10;k/E5WaFhoLoziRrzSlwjFV26CS4C0pERTZtMpUZ1aCDQtISdwEwXS9jbeA1iRiHYNlopQTXu5+Q9&#10;sQcjlJY3zBWMQAsdJEGZXupBSmGcAmAOVWh2lQ9xmWYCMFSBTx8XoIqAUMujKSmUYCY/PFTFqWEE&#10;YBCsKRr43X15C7/68ReYNHsiL6oN3lwf6rsbMXHuJOw8uhMLaa8auurVOGA+VV5nfysWLp+HkqoC&#10;5JVkKQDKhImMDdY1Vqg4wWJCSIKmE6ngInShat/fMFaKCDZkGR8J5k2KNNDDS6472dcj2B/Z2T7+&#10;bS6y85NopeOpJGUNpgRAG5CVk468whxEGMPgx88ayRutejZ+ZkhEMMIJQasrWmWpke/Q3d2MKdPG&#10;YXB8DyZOG4sZcyZj3oIZmD00HeOnDmAcVd5Egm7yXFGAM7Fqy0qs2baGEFxF8A2hd2IPNu5Zr6B2&#10;7eF5AvAU9p7cytdWE5iTUdpQiGv3L+H//B//CSeuHsPlRxfw6tMnOHJuD1ZsWYB5q2eib3oPwXcR&#10;D989pA2+ihvPruP2yxs4cHE/Fm1dhIlDE3iNJyj43Xt1B5cfnMfdVzex6/gOzFw4ldCeiYqyHNgJ&#10;/fgYHapp6Tctmo4Dq+apJXDHl89Xy9rOrF2kFOBFAvAaf8O1zWtxe/sm3Cf87u3egQd797DsxsN9&#10;u/FYjpJ2attWlXXlPsF4b9smPNi+WRUB4X0C8eHWTbi2ajkuLidcCT2ZARYAivITAMq4389jgKL+&#10;BH6i+GQZ3KvDu/Caiu+Dw/vw7sgwAGW1h6S/+u72FVV+zfKHBzcJvNv48el9/PDknoLfH589xA+P&#10;H+C3tL+/e8TXnj6iDX6KH14+U/BTY4ACu49ohX8CoFKCPwHw7wSgHEUB/ubJfQVBKe9pg6/wNx1c&#10;NIQNUyZhQW8PprW1YlxjAxoKCpCd7IU1Job2l5aWlleVn2aDZc3vsBUOQ0CgAI4dr8wO0zKLBZYx&#10;QJkBlgkQGQPURkpSVKpGqi9ZFZFflocxE8Zg95E9ePz2CW7zN0+aOZGAG61y5OnNOtS2VGIzVd16&#10;3r8Va5ephMQxjmgqt2AC1IZWOplpQzPQNa4TqXkpaOxuQGyiTalILVWkIZZOyByJKHsUjHaCMEDa&#10;yAi43HZ+txA1Jj46aBRGEqQB/H9lc63svAwMLZzD/28x4pKoTEfwvXBRjgSGVYuETLfaG0QTww4g&#10;mipVOwJ6pxYpxYnwFrmRWBDH4kJSMduqqC9JtpAZQ3VlQDTVX0wqISd5LX1UtSyu7CgklzgIVgsS&#10;c81I5+M0lrgMAwzOIIRG+RGw/tDS5kbG0WonamiVBaQUOywGQjWcajGEcDQkEO75Llhpr21UiAK/&#10;TCrSxLxYBUCBnskd/L9KEoHHEp0Yggi+Z/aSF8kRiIgdBb+Lt8/hd3/5DT771WfoHNeNvKoiVLN3&#10;GDO1H9sObcPQ6iE1FlhKy1tAAHYNtmMN1ZIkQc0UOU3wldMqy77AEjQt2aKrqAzlvZrmSvSO7UZD&#10;Wz0sTrO6oaMCqf6iI2F30hZbaDc0gfBn72OjpRX7m5RqR5IvVk16BIWMoC1Ox8rVy7F+8zo0tdch&#10;gT2ozWXheR6UVBYhuyALvgzZjyALzbS9fYOd6B/oxNTptLkE3+SZ4wm/mVi6Ygg9gx3oG9+NiTPG&#10;YeaCaZhAmzlEoKzbvgbrdqzDCvaI83lex0A7th7YjFefPMH1Rxdx9eFZnLhyQEFQVGBuJS3wxcME&#10;4H/AyetHcO3pJTVJcunWSWw/sA7z18zCxPnjCL4rePDBfVrgq4TfTdx/eweHLh/E2gNrMGZGL8bN&#10;HiQAb6kiAHz4wV01Fjh/xRzMXzwDxUXpiKEdimdDqc1Lw66VhN/qeTi0bA7t7wJcWL8UZ9cvUQrw&#10;PC2wQPDK5jW4s2sL7u7ehkf79+Dh/n14sG8XIbiDANyJRwLF7Vtxn4rwjkBv8/r/le1Fysa1VIDr&#10;cGfDWrXyQwD4cxElKAA8RzUtEx8CP1n2Nmx3t+L5/u0s2/D64G68P3oYHx45iHdHD+Gz82J5z6nM&#10;0N/ducZyFb9/eIvAo8p7zvL0Af4uEx20vD8SgD8+eUgFeB+/k8fPn+F7KkGZBf7zBwK4n1SfWGIe&#10;fwagWGCBn5Q/8/HvCNPf8nN///wRPiF8H/A7nSTUt8yciuXjBjC9vRUDdTVKBRamp8KXRLVkMCIk&#10;iGovIPSnlR6i8PiYVjgkVJa9yWOZHR5WguEEYKRekiSIHZb3AgmcUMiWpVLXxZaW1pRg2typ2LRj&#10;I05dOIEbVLzLqdJF4eliIpFZmIkVG5bhxsNrePf5G7wkJC9eO6dWYwWGBqK8oVItxfz02y/x7st3&#10;ePPpS5y6fAKWODM8aQmobatGXXsNO/Vx2MnO5xAV3UrW40a2uTK2jzC2L6s1CtNnTUZ9Sx18FBre&#10;DALfYUZxSR4WsWOrZ3sPCAtQinMExYWIDA3FRoRFA405BIEGgskWBnc2oZfvhofFSyWYTBB68uPV&#10;8jR7hpXqzgZzEi2rOwJRyVpEE3yW1EjYMiLhzotCdk08MqucSC+PRVqZFTk1cajqykRRUwqtdRT0&#10;VIRhFipNgkkUpM4dAjNBak7RITaTDpIWN5wqUEfFKDvJmT0SCiPjplGITTEhltbbxL8xxAcgxkvr&#10;zSIANCeGqnFBvYvwN/vxeTgsSVqExVAtb9qzWfVMbz77AAO8iGUNFWjobkJJfRk6x3ehjyDMJ9zy&#10;aXmrqK7qWmvQPdBBG1yNvNIsFJTnKgiWEYISIygzxPXNVcggAPsnjcGuQzuwnY1iNRvLzLnTCT/6&#10;eVaOeEp6p+wRzBsRHh4IM1WOTHaYreGwOwyIT7BAR4tQWJyHnXt28EYtxOCkPixjw5u/aA4aeTMn&#10;T5+IuUOz0dLeiBKq0MbOOgxM6MUgywBhPnvuFMyYPQmr1i7B0ZP7MXXmBL5PVUgAzqbCmjo0BVMX&#10;TMWqrauxee8WLKWlm7lwBpWhrNc9g9efPcfle2cJwQs4de0QdtG+zls+Hb5cDzbvXoPfSxzg/XO4&#10;8/I6z32K09eOsgLuwbLNizB31RwC7z7BJxMg1wjCB7j35i5O3TiBI5cPYRIVoITh3CX8bj+/qcJp&#10;Hr97gGuPL2PN9uVYuno+CotSaYFDEasPQXtFAQ5Qje8lHI+sGsIFwu7y1jU8riIAV+AS1cP1nZtw&#10;Y/dW3Ny1DbcJwAf7qfqowu4f2I27ogj5+oNdOwgtAnLrZtzaslFNhFxfv5aFf79OMsCsxY11a3B1&#10;NT9z9fA64XO0u+fYMZyQuEMWOZ6hGhQlKJMe97auo/1lPWJ5tnc7Xh7YhQ/4/74/cQQfnTqKT84e&#10;JwRpg6+cUwD89jat7/3b+NPTh/gzASXg+5MoPSq+Pwj8lPJ7osD3e773h58A+MPr5/jTu1dUfm8I&#10;v9f4E8tfaHn/zOd/fvsCfyH4/sL3/8THfxAVSAB+/+opvnt8By9OHMbFDauxZ95srKcKnNbSjP6a&#10;arSVlioApvu8sMRYEClL20QBhoj6k7AWqhMNocYia30FgjI2KBAUBagz6NQESDDhF0yIREgQdPjw&#10;Ps6uJCdq2E7Gs11t4DU6c/EUnrx+jGXsuEaFjcRo2t8itpttB7Zh0x4C8vJJnLhwDMfPHUVtc61S&#10;bmOnjsOJS2dw/tZlXLh9EU8+eIydbFOSWTmTHWQO2+DU+ZOxYO1CHL54FC8+fYVv//gdjvIzqqgk&#10;k9OTMMRO6/q9K/js288I0Q/w4t0z9PZ3QDKx11CwLF6zAAuWzsWCxXPR2FpL5+ZGQOholfl5tG4k&#10;FeBoWLzRKhFBalkqUsqSkVKaRAjS/mbHwpbOdpxppaWMIpT0MCZQublDYaECTK+IQ2a1C1lVDuQ3&#10;JKCs3YfCRjcyKmIJQzvKWlPR1F+C6q48JBfEIiE7mgALgYYW2EgV6MjhZ9M6G5MioUsaVoNRiVTh&#10;kgyB/48z3UwVKGFA4YQv36MCNLmD+JiQTNIQlrTC8cHQJ9BGWwlX2wg4M0yEpgnh1iD4tfZ3spFf&#10;Y4O/iMaeFvRQrneN6yH0ClFYXYyq1moqwGoUsgFW1JbxAtURPrVo7Wriza0c3heEABQLLPa3kn8j&#10;KlAAWM+eaSXVyeRZEzFnaBaWLF+ACvZKstObhKzIeKFsoOSgOpRZYlMUPXpUqFrhYScY491OKkEH&#10;z0uEy+OAOzlebdo0edp4NDTVoKgkn8da9biMVryhqw4tPbJ9ZSfGT+7H5CmDmMpzZw9Nw6btVGaL&#10;ZqGXCnGAYJbxvxmLp2PS/CmYv2ohNuzaqCA9adY4gnEqbtOaPv34Ma5QmV26e4ZwO4JtBzdg0uwB&#10;pOcl4/yNs/jbf/4LrtIKy1jhYyq9n1eUSHD1ECvkow8f4xY/R0JgZCzw0sMrVHhncOrqCSxcMx/L&#10;Ni0h9B4qAF55cBlP3/P/e3gBSzctxKrNS9DSVgErr4czKgyTOxuwf81CHKJlOcUe/jJhd5XAubZn&#10;myp3Du1k2Y1be3fh6k4CkKrvzv5duL2X71Pp3aDqu0nw3d7CxzILvHY1Lq5agbMrluHiypVUdVSS&#10;SxfzMZXkSnltKc6vXIRTbDynlszDhVXDj4/JxAg7oNN8/PN4oARCq/XAW9YTgtvxRFJjHdyOV7R9&#10;704cJACP4fMLkhPwPH55/TK+vSUTHrfx/YP7+PMTqj5C7/unj/HDi2f4PWEnKz0kxOWHNy/U8+8J&#10;v9+/eII/vHpCAL6k6qMSZPnT+1f480eE4MfDqk9BkACUx9+/eYrfPJcYwecKhK8J4iub1uLQgvnY&#10;PXcuZrW1o6e8Cq0EYGV+HlK9XjistFCRJmjF/gbTboUGs67KPiw8hgT/A4AyHhgQKGCkSjFISqxw&#10;NcSjhnkIwLAIglMToFRc92AX5vA67T22F/ee38eHX7zDsnWLqRD5ubpAVLdWEXDHsfvoLpy8egpn&#10;bpzDw1cPceH6eTgJ0KbOJhy/eBLXH97EhbuXcevZHaxkh21NtCMuLR5RThNmLJqBpVuXqRVHt1/c&#10;wRe//Qrrd27AiNEj4fLGYweBKSuarj+6TrHzEO8+e42duzfT5tMq2nVo6KzGtp3r8eLlQ3z08Ss8&#10;f/0Iq1nHZKzSL9hPjfs1DNYgtdyHpMJEpJUnq/E/T4GTysyM1CovchrTkVGVjNQSN9UYbS2h48ow&#10;0pq6qPA8hB7h1+pFY182pixsRc+UCpQ0eVFUn4iWwRJ0T6IaHyxD02ApChpSYEvVQ8fPEDttSpIA&#10;cS10HkKOn21JMxGuRgLXqCywgwpQjgJAfZxMcATD4hP1F0oABtFSB0NLWx0SOxLh9pGwp+mQkGNF&#10;pCMUfr78VBxnz3PozBECr4jw68a4GeORU5aHktpSqqoGNBN2kiy1qr4CLR2NaOdNaScsZfZIZoar&#10;m4YDp2UiRBSgHGXSRNJkVzWVU50VIzMvHeWVxSrPoOwYJym1ZK+RkrLc4VleVwysNuPwkjoqSVnF&#10;4UtNQl5BNtLSk1WSVvkOecU5qOFxwuSxaG1vQllFMYpL81W83yRaWrG54yf3YRbV39jxVIO04P1U&#10;ff0Te/n+eEycPhbT503BLFaa6Yum04ZOxFi+PotwHKLNmzB9HOatmIsbT2/Skt7H1UeX2POeYjmN&#10;Xce2YtHaISRlenDu+ln8+//177j5+AauySQHzz98/iDW7VqjskxPI1wfv3+iACgzwHI8e/scTlyj&#10;Arx0GNOXTMPKbcvx/JOnuPX8hhojfP7pMzVRMrR6LrbsWYfO7jpEsZEk2QxYMKkfRzavwHEqv/O7&#10;CL9923H78F48PHkYt6m2rh/cibvH9vM1Pt63B7cP7sMtKr8rOzfjEq3tpc0bcGHtGpwj4M4sWYQT&#10;BMGJhSyLhnB4zmwcmDkdx3g8s2AI55YsoN2l7ZXZ4WV8vGiuWgssKbKkyOtnl85XY4Ly+OfXBYSS&#10;S1CWyN2n5XtKS/zq8B58cPyAUoHfXL2oNkf6+tr/guAfCb4fnxJuTx7hj69e4Me3rwit1/gjj399&#10;/w5/5OPfv6QNpkX+/s0z/PFDqjwC7y8E4PDjN/inzz/E36gEf7bAogBF+f3+BT/zA37m62f46OIZ&#10;nFu7AvvpGPYNzcNQVzfGlFeiq6ISdUWFyPT54LTFIsYYBR3VXWioWFqB3jD4AoIC/wFBscOBwVQU&#10;BGCkPpIWmIqQik/Gu3XGCEJQtjP1R1J6IvrZEa/ashq7j+2hyr9CxX8PU1jnRoWMQECEvxrXO3r+&#10;CPYc202Vdx5XH15n3TqHyvpylV2lkwLl5OXTuPPiPt3BLf79fayi2nemxMHkjEYcjzJ5t3H/Rtx7&#10;S9B/8Ra/+evvsGbrWqUgXR4nAXqcDmeTqquP3zzEB1SJW3es5+8YpWaHE1JcaOqow7QZE3Ds+H58&#10;S4A+e/MAeotO2eGGMdWYvGQ84edRgdWJBQnwFsersBdHVgwaxtMVzmxDzZgyFNRnwM3Xo9wa2Gld&#10;U0piUdrqQ1GjB+WtyajuTEX7+CJMmNfIz81BZXsaoZiPKQs6MGVRF8bMqEfbxApUUBEaPWEIlkkP&#10;ewBCbSw8RrhCEEU1aM8wq9yZ0bTBFq+e0JUZYFF8gVSggTB5gpQdFgBqxVrH+kPjGIlob5gCYGpJ&#10;PP/OCD/J2CC9xZpta1HTVovqthqqo5mYuXgWynkTqggbkfBN7Q1KAfaN7cGESYMETSe6x3Uo21nd&#10;SMjRJss6YUmfVURbLNlhJXi6vL4UPgKutKqY6rAU6ZnJfD8PbQSWTFpIxuncgkyUluWjjv9XW3ej&#10;UpcNrfUoLi/kOXkEQRut7BRMmj6B7zWjoqYUsqF732APYdyK+oZqdPW2opfWvLOnWY0DTiHI+sd2&#10;YWA8vy/BOJZWXkA4g/BbRAspFngKrUP/9EH0TunHWJ4vYzVjCM1lG5fj8YdP8ejdI4LvLO3vCbz9&#10;8jU++PItvvrdVypYWtbw/tt//U9UgNdx8soZnL15HvdePYCs7Nh1fA82HaDFJPQkDObm81sKgpJS&#10;aOfxXerxfIJ07qp5eMj/42eVKI/P3jlPS74CW/esR0dXPXQaf6TFW7GZwDnGSn2c9+nCvm24Qpt5&#10;ed9O3CAE5XiGalDKOSqw87t28rU9uEAbfG7HJpyl8jlOVXeSau/YogU4MHsG9s+ajkNzZ2E/wbdr&#10;ykTsnz4Vh6dPw7FZM3CCNvHkgnk4s4iAWzwP55fMx8VlC3GFkDsv4TJ8LkcBo4Lj8oW4uEKCqhep&#10;nIHX1q2gteZx/Qo8oFJ9RiUq6fI/PkMrLJshXTyntspUEHxwDz+K/X0uEx1ibT/An346/u2jD/H3&#10;j98Thq/x4xtaW5ns+OQd/v7pOx7fKvjJ8W+ffsDzePxpFlhUoDz+00/w+5Ew/Ia2W3bEO7Z0Ifbz&#10;t60YNxYTa+swprIK1Xl5yKACFABao8wwG40IU5Y3mBActr4Cv8BgCXSWyQ5ZBjf8usz+CvAEflp9&#10;GAySC5BAlFneLLqbcaxX26iGt0rQO+vGNUKoa6BdrRQZHT4KFc0VSv2duXYa91/eU1EB6+hWZOZX&#10;ADZx5kScvnoW96nKbjy9g4dvnmDB6sUwuaKhZ8co2ZlXE4irqfCef/wcH//yY/z4zz9ixbpl6u+T&#10;0704c/U09p5gZ/n6AV68f4ZPv3mPVbThQcEjEE3RUUah4/ERbIRpB9vfhcsnsG3XT99htB+a+2vR&#10;O60driyHUoACwMTCOALQAVdOLEraCzF2qI8ArEBWpQ8evm4nkGJ9OoIpAol5UcipcqGsxUe7S2HV&#10;lIiKNh86J5agd2oFgVjMz6/E9KVdGD+/GfU8p2daHQqb0wmvYARE+xGCgYSYgHA0wh1BKtYwSlLj&#10;0wqbE4fjAI0Jw7ZXABjpIjhtIxFBK60AaPdXKbNifHSXaXra4Chae39eo1F+SqZP4IXuJix6J/Ri&#10;3vL5kLHBbgJELs7M+dPR0dumADh20gAmz5hIMJYrC9zERiozwS1dDUr9yUSIhMWUUE0q+b9oNlJz&#10;UqjeqtDR2ULbmqdCaGQj9TKeU6BS8JcqJddKZTl74QwsWD6EpauXYg1tVdeYDtTWV6Gnr1N9BwFg&#10;OdVgDdVob38Xuns70TfQjQEqPYn7k7XLcpQxQBkPHEs1OGnuJBXgPJbgkuV9i1cvwNCKeRhPuztu&#10;9gRM4/85Zd5Uvj+ItjFtWLNjHd58+Q4P2Ftevi+24xa+/dOv8QMr1pe/+QodVJkHTh3Gf/yv/wUX&#10;2bBOXztHm3wV33z/K3z+26/x7OOXuM/eWMB3++VdZUsEhKIKS5vLcYaw/N0/fY/rrOw3ntxixb6l&#10;rM01Pt5GQJ6gRT58aj/GE8YmNqxcVs59vBZHt63H4S1rcXDjGuxbuxLb2Zi3EmhrZs/E8hmTsHL2&#10;NKwfmovNixZhx7Kl2Ll8Mc9bhoO8lnsJrQOLh7BrzgzsmD4Z26dOVGXrxHHY2D8GWwb7sHvCWOyd&#10;NB77p07CgRlTcGzuDByfMw2nhmaplSESJH1CJVKYppbOHZ4ra4X5+jwJlJ5HWzxPZZs5t3wBzkjY&#10;jARM83vL3iN3d2zGMyrSj8+dxJdUgZ9fPo9vblzDrwnAP1ABfv9ClroRXh8Rbh9/iH/67GP865ef&#10;4b989wv8h68+p9p7iz99/A7/9OWnVHwf4++fUfV98sEwCGmD//qRTIi8VQAUFSgzwn+RAOk3tNLP&#10;H+F3D++pPYzPrFqGQ4sXYOOUSRjqZAdZXYOa3DzkpKQgPtYOW1Q0zFGS4ZmACyPswsL+ofyGjzIe&#10;KACkEiQcZfZXJj4EgBKOpRSgZIMxaVDVXIU+KsD1uzdiL+/nQSo9uecHT+5T9bD6p8nFZRuW0h7f&#10;wV2W289u48jZwyhiO4qlC+qbMIYK8ZjKPHT5wXU8eP0Yk+dNQ3RcDGKTHHAmu7CRbXXDno14T/h9&#10;9MtP8P3fv8fkWZMUALMJ4aPnDuPIxSPsxN/ixUfP8fm3n2Iu67y8LzvYbd+zVe0LPoLAc/uc6Oxt&#10;onjoULu6hRoCMGZqO7omtyAu24nMqgw1BphYGI+EPCfiCLvk0kSUdhRTtZWgpDkPqcUexGVYCEG9&#10;mm11pUX+A4DdkyswtHYA89f0Y8bSTnVcuH4sZi3vxvRlnZi1uhcTFzZjYE4jWsaV0T6nw5FugtUn&#10;WXB0KhGCLi4UliQ9VSYtr0smN0KHH9PqmpPClQXWOkYgzDpiGIDOQIQ7AxCVrIEzi5Y5XU/lGI4g&#10;yZUoFyEjLw19E8dQmk/GivXLMGvJbMyiAuyf1IeG9npMpDSWWaaSmhJ0DnSqUl5XRusr64Zr1Gxs&#10;R08rVVkbqqjOZFMluQG7D+3CwRMHqCDHo7CsAF1UctV15ahvqUYre5o6taa4HNW1tNDlRWqccNfh&#10;XVRgK7BiwyocOXUcO/fuQFtHM5VdK3oG2EPwRs0ZmonB8X1obK4nADtoc8egnapR4CcTHTLT2zXQ&#10;hr5JvVi7bTX2nNyLBWsX0I6MUepPALh++xqqwBkYN2s8Zi+bi6XyuxfMRBehvYUK6/XnH+De64e4&#10;yQp56NxRHD53HG9otf7tv/47JvI6HTpzFP/xv/8fOHP9IlXiVVZcNrDvviD8XtHS3me5i7tUhHde&#10;3icA79FOP8GxyyeRlOuDOysJD94+xq/+/BuC8jEbBUHJc25RARylEnjy/jmuE6iLqK6MbFz1vDbH&#10;91A9rlqKrcsXYSWV24yBMRhsaURfQz36Gxsx2NqAce0tGNfWpsoUWrwZfWOwbMZkrCWo1rDTWjtt&#10;ItZPmYANk8Zi/cRBrOF1WzOmC6u627Gqqw0b+rqwrqcTm6mst44fg12Tx7IMYu9UQpGAPTiTv5sQ&#10;3DNlHLZP7MeuqeOoHsdi24Q+7Jg8gL1U6HumjcVBquwjQzNwdMEsnOd3vr5pDa7yft7ZthkPdm/H&#10;S6rBj86fxi+oAH/3+BG+fXAfv3z4gNaXQPv0I/zrN1/iP337C/zn736J//bD7/Hff/w9n3+Df/rq&#10;M/zz15/jn3kUCP6VAPzLT+ATAP75w1dqcuRvYoVpg//65gX+xvKnFwTs00f45NI5NRFyhB3BlmmT&#10;saSnF+Oq69BaUoqSzGx44+PhsknyVAM0ktSUoFPB0P8bAEUF/jwpIiAMISRFAcqm3/qoCBijIhUA&#10;LfEWdFBAiLPYvGcLO8yDaob2yv2ruEMVuPPgNixYOR/1dFDSOT+n47jNenDt0TXcZFm5cSl6+Pft&#10;7PS37d+mwCYK8NbTezh45gh2Hd2LRWuW0I0M8O/ZoR3Zha++/yU++OpDupRvVDtKSvOojc4WrV2E&#10;k1fZ8fzuS7ygSvz8u0+xfM0iFbfoiLNgIxXkm09eYfaimRgR7IcErwOtFCi9/W1UsckYnNGJtvEN&#10;8NICZ1ZlIrk4SU2CCACd2bHwlnhQ1JqPyYtZL45tRNNADYyucFi9OsQkhtOuR8JXaEFpow+t/cVY&#10;vXM2DpxbS5c0xDIfWw8vwMFzq7Fs60RMXd6OCQubUNObhdw6D0pa0pFZ4YE33464TAtCzFRyjmAF&#10;PJkBFgsszwWCkhHGEC9LAf0RbvcjEIOUKpQJFZmUSSyKRU5dEvLqvHBlRPNvafFHBo5AuCFUqTnp&#10;lVbIhZ/YTTXImzdtEO0CPN6IibMnoZuKatqCGWijhK8mvGRssLGjQY3NyUbqjc21tLFVKCUQByax&#10;gRzciTWbV6tNl3KLclDGhlzfVKPUYntvswJgS2cz2qgMK6vKMXtoNrYe3IHFlO+rNq/FFjZ6ea2Z&#10;dngMv8cgG90MNuYtOzZiOe1Ye0eLAuDc+TMxbiLV3YzxmE94d1OhjaO1HTdjkPA6pCznwvWLMGVo&#10;CnYd2o5tezdhv9jUXesxiY11Jv9m+YblWLZmqbIcB08fxqvPPlAAExht2L0VcwmeqUNzsJZKZsaC&#10;2Th34yL+jQA8e+MS1d81NUbz5P0LvPz0jbIr0tMLQOUzFNwIRFGVlx5cQ1xWImypcdjE7/L0s9e4&#10;Q6V56xX//tNXuM5zH3/4HBevX8DmzevgjInCxN5uHNqxDQtpVaf1dWNMM69fbTWaKsrRUFKMNh6b&#10;yorRWFaCxuJS1OYVo66gGO0VlQRkLUFZg6m8V3Opphfweg11t2Dl2F4s6eNzXtuFLMs6mrC4uQ5L&#10;W+oJxGas5/XeONj9E+jGYjc7sf2zJmMfQbqb4NtNKO6cTHtH+EnZPLaH53cShH3YTtWzc+oE7CMs&#10;D1ExnhLbTAt+Zd1q3Nu5FfdkI6UjB/DuzAl8deM6vrx5C1/evYtvHj3Gb1+9xD9/+QX+/dtf4T/9&#10;6hf4b9//AfjXf8H//POf8O+//hb/Qjj+/ctPaHvfUykSmATfX2UihEUA+McPnuOPVH1/fPkUf3v9&#10;Av/E8s+yjliWyN28qjaHPynKeO4cLB9DtVHbgI4ydsDZOUhxuwlAqwJgGJWRLHOTUBhldwk6gZ3M&#10;CsvYoDz+WQ1GRIrykyB92ZlQr1SVNztZdZST50zBhu3rsfsglf25Y7hx7xqu3busACgupKG7HmNZ&#10;T1/z3t+hArz68Cqu8n3ppMcSbk2djdi6bys+/fUXrFdPCNCbashFyq4jezDIDqeYDmw3FeaXP/4K&#10;L1ifPv/Nl2qscYgqfAr//y625Sv83G++/wYvPnmBT6kU33z0AqvXLcWUaQOYt2g6bj++jh//5Qcs&#10;XrMQQaH+sNlMaGyqQF1LCdu9JEMtUQBMkT2Ni70EYRrSKpKR15iF+sEaTFw8Hqv3rsDOE5tpZzsQ&#10;nyG5ApOQXhKPnEo3Ktsy0NZfhNzKeORVJ6KPFnfWsj7MW9WPSUPNGDOtgoovHzUD6Wgcm43S9mTk&#10;1CYgv96LhKxoFbbizraptb9hMaMU9ASAEv6i1B+tcARtrsz6GuMFhKNhofo0EYAyCRKfZ+V3TeHn&#10;ZqK4OQ2uTDP/Nhp+wWEjEajxR3F1PqbNm0zJ3UNpXqXGAiUAs7mHNG6tQVN3k7J+0qMNTh/7j/HB&#10;hrY6NT4oEyS1jVVoaK5Rqk4mPmQ8rYsNqYvKrYzKsKyqRG3A3sv/o7mrUQV8drBR9g70oqauBrVN&#10;9VRkk7Fyyzos37SW4JzJ97tofTswnqplElXIDNqtmSzjJw1i9ryZqsydP4s3kcfFM1V8X4+E77Ah&#10;9k/pxxAV39ZDW1W4y7yV86gI16gwgmNUdfuO7VXWd+aSWRhauQCzFs5mhZ3KynWWAHxPW3oP73/x&#10;CeG3EJPnzsTjD16hjtB1JMbj7tMHVIP/GRcJv0v3r+HeGyq5Z3fxksrxg28+UtC7+fS2UoACwfuE&#10;oQBReuk7bx9hM7/D8Wtn8PyzN7hDYN7iOQ9ZKa/RCp+6dhYPnz/AmZPHUJSdiakDfVizYD7aKyvR&#10;VFKC6vw8lPH1yrwcVObmoL6wAFV5mSjLSkNpRgYKk1NQkOxDUYoPldkZaCzJQS8V+yDv0URe8wm8&#10;PzNaWAEJvhmNFZjVUIH5hOTC1josaq3FAnZMy9ixbaUD2MqObJsc2cFspUvYNL4Hm9kR7mTD20o4&#10;bqRiXt/fgbVj2gnNDvV8M+/7Jir0/z9XfwEcR7JoW8MeM0uWxczMzBYzMzMzM4MliyVbkklmZpCZ&#10;me0xDDPD4XvP5ffe/neWz7lfxD8TGY3qbldlrVy7MiuzLyuF76MVFhGEVWL+wirsbmvEPlrY/p4O&#10;HOzrxpEBNgJbZ3Fz3z5c3TWHmwf24d7RI3hy+jRenD+Pz2/fxr998Tnw8w/4+5ef4ZdXz/HD88f4&#10;lhFZnA/8mhCUhsLQAsVwmM/FEJhL5/HJxbP4+urF9xD8BwA/PHUU9/bN4WBvJyYqStGZloKSsEjE&#10;e3rDx84B1kbGMNDWhrqqsnRFh9QBIsb+rfrHOEBaoHhurcwarJah/dEC18oKAIrzf6IDREBwPWR4&#10;6xHoiQLKQl5ZLgYnBrBpYhA79+3E0bNHcOj0AQyM90lXJcWnxaCwMh8Xbl2QAHiE9rf7yE7Ut1cj&#10;Pj0akYkRGJ0dx71XD3Hu1mXsPcHXj+3Hlt2zjL59SGHj5BbgwYg7iyefvsDVJzelRnjvif2o66iT&#10;PjuJyUecynn+CQF47wruPr2Dh4TgVkbt6vpSaZ7M/cf34M2Xb1jeYpCRWBitioY8XLztEBLnA59w&#10;V1i4mcBqgwXs/G2kdXr9ErwRxWgcnB4gnQOs6SlHQ18VUovj4RHiCK8wR4LPCWHJnkgrCkNTXyHq&#10;unKQUhQMe299GNkrwcpdA56hhJ2vuJxNHlZeKjBxkYdTgD58o+3gGWbDxKQKed2VUg+zGHy9RkNc&#10;6rZSsj5VY8ZZw3UE3hrIG6yGkugpNpWBqpksVE3XQawapyEitJU8tGzFJXnroGsnrleWhwZj9QKx&#10;2I6YosrSwYxRNU0aZuIdQIARcN5hPvAO9oBPyAbJEMUMMQJsqdkpUvR18nSUOjcCCb04Qk7ALZAH&#10;WGCoH7wCNkhDZ4IISAFCEZf9eWBF82DJrchDaHw4AiODWAESEcLo5hsYgEjGr8jkWNR0NKGwppIw&#10;zkRCWhqiGeWS01NRUFYgATCXUSw6IQrJPMhyaBo5PMiKKvOkjo5E2msybwWo0woyWEFS2cKmsDXO&#10;QCl3dl1nPSHYgbHpMfRs6mEFEef/cqUB0MU1pSir50F67CDj7j2cvHQWV+5fR9vGTuhbGGFkegKn&#10;CD7foACcv3Ief/2vv0lDiHafOkCTu46TrMRiPsBrjCFnGW0FAE8RgOL+mevnMH/7Is7fuYgbr+7h&#10;Plv0c6LSXznzPjIL2+RnXH54A6Mz45jZvgWTY0OwNTVGbFAgcmkrAn4+9vbwI/R87O0Q4OwAPyc7&#10;Flt42ZnB0UQHdgaasNRRhbmmCsw1VGCmrsRbJdjoqsGVr2+wMICftQlC7C2RsMEFadyn2f4uyA10&#10;Rz5NoiR4A8qDvVDJ0pwQju6seHQkR6GDjWF7QgRaE8PRyEaxhfFIlFYeoPVRBCfrQz2hWRcTjNqo&#10;INRGBqM+NhxtKXFoSoxBW3oS2jOT0ZgcwxLNQmPMy0Z/USHGamowWd+And2dmOvrwq6+XuzuH2AZ&#10;xOHRMYLwnBSB//WLT/CXT97iD29e49eXLwnBB/iKkfnr+7el84NfiitEWD6/fkXq+Pjy2kWa4Dy+&#10;4H3x+KP50zTO/bg6u5kgbmJUL0FbWipSvdiwOLvCwdQcRrp60NXSgqKcHFYy7i4X5/okAL4fFC11&#10;fMjQ/AQgVy/HGpkVkF1HKK5j9BLrt6jwYCQ4ArhNxFArYXfTe7ZgbOs4ZveK0QQHcODMAfQMd0nw&#10;Eeeq61qqcOH2PI5fOsb4exC7Dm5FTUu5tExrFLe9OP3y4PVT1qOL0iziR86zkTywQwJgenE2YeON&#10;/UwW4jy1SBmX717FnmP7GJFrUNFQwsSSj8NnD+Hpu2e4cucq7j65i9uPb6J/tFvqkc5n8jvJxvvR&#10;6ye4ePsyXn7yAgOjvZBXXSet7Obm40gYi3kyQ+BE+Fn7mMMp2B5R2XyOAPSMcUFGVRJqBQB7q5GY&#10;FwNHXwvYepmwGGFDqB0huAFlzZnom6xDbXcm4nJ8+VnGsN2gC2feOvjqQ8VoKdSMl2Md46siTc6Q&#10;5ucWZIWIFD/ps8Q4w6jccJi4/2MQtqMu9G01oGq0HivVRAfJMsZd7gttsU6IDGR0uJ/Ec9pLsEJj&#10;AZaqLMBytQVMX7LQJ3zFucAFa7kDl65cBCMrI8QkxcA/iNCjrXn4CfB5Mep6S2P9BAA9/KmwtIkQ&#10;Gp+AmdMGR7iK9Sw8neBP6AkA+tIuvFl8aBXiMiBxKzpDYljpI3kARbCI8xbR4jlCMzY5jpE4En4h&#10;Ys6+ZMbvFLYWNNGcLAKZrVdGBp9PYfxNR0FpPqrqK5DPaJXAv0vLSEYWzTCFEE1gTE/MZOEBK2KB&#10;AJ/4ngSaS0ZxhgRAcV6zkpWtqrmala4O5XXlKKouRkldKUsZyhoqUN5UI8UMAUBxvuXy/WtS5RXA&#10;zirJxRZWxtScNBrgKfzpP/7ClvUQDswfw0VWKAHBM7S40zdFZT6JIwKAwuz4WJzzE88dF0Z48zwh&#10;eQtXH92gHYrzjCcl85t/cE0ywq37tmNi8yhqGbU9HWyQHBaCzOhIRPtsYPFEjN8GxPh6Io6NTAz3&#10;U/gGZ4RxW/s7W0kQNGV8eQ8+ZamYqsnDmAemkdJamCivg5W6Amy0FOFsqI5AKwPEOJsj2dMO6V4O&#10;yA9wQxkbvEo2fpVhvoRYMDoZbQUAW5gCWhLCJADWxQRJr9VGBqCCsCzx90CRrxvyfV2R5yOKO3LZ&#10;OGaxEUxysUe8sx1SCdwEN1vEuVggztkaMY7ivjNSNvigJiEFtUmpaM3OYslBV34xxuqasLWjCweG&#10;hnB17258dP0q/vj2Nf780Uf4y0cfS+X7Rw/x/cP7+JrG/hVNUFwZIi6VE2MBvxFjA/8Bwc8vz+Nj&#10;cXncyWPSbDPnRoekXvCpmirkBYUg3MkFDsbGMNHTg466OtRVlCDzz2nupatA3hdx6dtqyQ6XMQYv&#10;531xSacA4TKIBayUuG3V9NSYnqKk+pZemIZt+7eyDo1hZs82AvB9p5qY/7GqoQyJNMC2vmZpgPMR&#10;xtDDp/dh294t0to1KTlMUKzXU3OzePzRK9ajSxIAT10+h12H90jnqjMZcX2Y0EQdEueUbz9/gIt3&#10;rmHHwV3oHOri55Sx3mby8+fx6vMPGbVv4j7fc/nWJXRv6kRGQao09Ov4hRO4/+oRP/s0zrGxvnhj&#10;HpvG+6Ghp0KjXcnj2I3HVTzCkwPhHGALay8zJBbweCuOhU+cB+oHqrD10BQ2zfTR2lygxXhp6W4A&#10;Rz+mkAhHxGSynrRko7aLCS2HiTLJA1nlsQiKc2NM1oWxgwqU9JZBUW8pVAxXQkmfDYvGYpg7ayMh&#10;OxQpBTGQIdhcQh2kZTL94jwRnOQLVwFiRnQlE3l8ILcAC9cvwDKVRZDTX4sVakuwRHEhIbgISqas&#10;+65a0HdQ5W/XhwG/T8NCBguWLV2MhYs+gKGFMSLiI+Dn7yX1sIp46kMbkMbx/WM2GHdx/S+tL5Ax&#10;SXSOuLPC/y/oCL0NApq8DYsJhXeoD2IIuUTGJg8qeipVXYyJCokNlVpHAZRMtl4JtAK/EH5eZDht&#10;MBnZZYVIzMlADFvm+LR0JKSmISohAfHJScgryUdNQw0y+XoGgZibn0MAZiCRMTkxPUE6Z5LAiJbI&#10;yJZRlCmNZxS9cBlF6dLVHQVsCcUQn9yyPGp/DoorS1BQWcSo0ICS2nLkVRQRlrlSp8b1R3dob2dx&#10;jhXnBONsIj/H3NFCuiZTnNs5ev44fvv7H7H31EHsP3dEgt91Rt/LbIGP8f2iY+Mgnxfn/k4L+7vD&#10;ynvuKOZO7sOhyydw8vpZXCQsBRglC2S58fK+BEIRx7t621DO35JJ0+3mb6sldBNp5Sk06Uw2QDmE&#10;URZtK5P7IYMlnSWJr0X7cZ/YmcNOX5PWp86iwfsacDDiYx0V2OmqwkZbCbY6SryvDHcjNfiYaSLc&#10;3liCYJavE/K5v8sJwAqWqgg/yfJa48MYcyMIwHDURAdK8KuO8kcxG8V87v9CQi/XywmpLtaId7BA&#10;lK0pwtmo+hlpwdtAg4W3RtrwNtGCp6EKNhhqwJmW6qlvgEALG4TZONLE/FAQEorC0HDUJqahJ78U&#10;4zWN2NLUggODA7i6ZzfeXb1G07uHX59/iL9/+gX+8vYd/iyM8MUzqef4+wd3pOmyxHXC4rph0Rv8&#10;LUH4hbiyRFxlcv60dL3xvbntmK2uwPamRpRFRiLIxhYuJqawNjSCkY4ONNR44IsV3iTgieUvZaVb&#10;MfWVAKC47leUNWIGmDVi0SqCkBYoryIHU/7bRT0T15UX1RRi7vBOaRzgLBu2YwSNgNHM7i2obCyl&#10;EIRKHXICgAcZjU8RjrsPb6cBVkijFsTIjMmdM7j78okUgcViWqeZPvYfP4TBqSEeL0xTbJxEcnj2&#10;6WvceHKfMfcmv2snWvraCOESHmcZbMiv4tlHLwjAG3jw8iHOXjmHroEOpPI70nlsXiAQbz25wwh+&#10;DKcvn8G+o3uw79hulNUUS507qprrmeI8eEyHIjie4Al0QGY501VpAryi3FDXV4HjVw+hqD6X8JKD&#10;uokCwWZCWFohkIDMLk9ETWcB8muSkVwQTqBFoLg+Aw7eZrBwYaPtqA11Y9qzNiHIuKtisAZymsug&#10;Z6VCSHohPCUAq9WXQ8dGTeq8sN5gCt+4DTBy1kVYeiA8Il2wVHmxBEFhgUom62mCKyUQKpnIQdtG&#10;CW6hNnAJtoKRkwa0LRmBGZOlXmBRTK1MUEIYiI6M0FB/xCdGS4OLAyN8pXF+rt6Mu36u8KIdBkUE&#10;0trCGGEDpE4Qcb1jXEqMFJ8FOGOSoqWrR9KLshgfOxAUE0KgiWiailju0OC4EITEhRFUyQjn93j6&#10;e/O7ovldodTseCTlZiEyKYmmSUOkFWTlF9AAMxEjgS4JqRmpKCwuREVVOXLzcpCWTkNkLBfjFdP4&#10;HVEp0ZL9ieE8ovPmPfy48StFKUQ6o3EGY3NBaRHyy4vQMdiD3rFBRvMiRDKy7Ti0B5dZUc5cP4/z&#10;jKmDW4ZQ2SomTu1FD2OHP2P9AUbf3//9T9h75rBkgJdoc/18X/dYv2R2An6Hzh+Vzv8JA7xCQJ6+&#10;xpabANx37jBO3zgnnRMUcDzF54/SDK8RoMd42zbQjmgCLo7buaksH5sJw7bSHOTGBqI4ORzl6TEo&#10;TY1GAW0sm+Ar4gGQQ0ClcJsnseFJCPREOBuqIGcb+NqawdPKEO6WBvAQxVwXbqbacDbWhKNYKN5U&#10;E57GqvC30KGNWSLNyx7ZPgQarb8owB2V4b5oJOwa2Gg1cV/XRwdJABQGWBHqTetzRRatLsPFBklO&#10;loixMUYkwRfCqB1oqgtvgs5TTxXujOBuBLIb7ztry8NFWxmuOup8XgceegYEoREi7J2Q4OqKDG8/&#10;5AWGoTYhFe1ZeYzJJdjc2IA9/f04I5bFPHoCn1y9Rdt7iN+fv8K/fvIJ/uXjt/jLm1f4/dUz/PT4&#10;AX6kwQsb/J4R+UcaoegN/uoqbZAmKHqFPzt3GqeHNmJzdSVGKsoQ7+YGN8LP1oDxysAAmuqqkFsv&#10;BzHRgZjy/p+zw8jKCRAKAL5femGtjIjEyyBD+In1Z+SUZKVElJqbyoQTLfXwiis9BqY2Yev+HVJ0&#10;7RvpQf94L9NHAUUgBN00NdELfJgAvEgQ7jywTYJjdnEWARkpGeCdF09whXA/cYmNKYF+9NwpjMxO&#10;ss4WIomJ5xat7t6HT3Hr2SNce3QXOw/uRe/oRlS31kjDvK4xoTwlAG8+vo17Lx7g5KXT0tVPuaxX&#10;hVWFuPGY0fneNWlc6xHRUB/ciemdm6VORXFllZhqTkFlrXROMDjaBz5h7kxqiUgvSUJ8bgTG5wZp&#10;f70EliZBJs7tGcPMWXSAWCIyNRDlzblo7q9AE0HZNVyPus4SRKcHQ43xVUZtORR1ZKBCcCrorJaK&#10;vPZqrFVdAl1LVUZoJ3jRKlcoLoaGqRIUDeQgo7WKNqcrzTgt1gm29rGQFktfJOYJNFoHZTOxFOlq&#10;rJMAuA5rtZZBXm81NC0VGX2VoG4mByWD1ViQzjgTwEocGOqJyroixLOFD2WcjYmlkSVHEWiEE4El&#10;pr7y4/0AvibO+QkLDOSBEMQDUJzrk+JtXLh0qZwYS+cV4gN/viZO0gr4icgrYkEU41RkWvT7W0Iz&#10;Ji0BYfFRCIuLgbO3J9wCfBBNEwxPSOTnJRJ+RWyFalHX1IS84nzCNRbJGSnILcpDSUWJBMNMWmAK&#10;o3N6Hk2PMVUAMD4zQYq2wgSzS7OllrCIrVkmgZiQkYRCxp8i/n1eeTGaejvZQk+xsjQgjp+z8+he&#10;AusG7e2UdO4uiTAt4mfdZcW59vAmHGk8ojL/8T//IhnbPoJu/t5ViJmf0wozMbt/uwQ4AUABOXGu&#10;78K9y1LHyCnR0rOVP3NrXgLj2ZsXJAAeFzCkJW5nq3vp7iWUsGL6edpjtKsRs/1t6K7IQWVGFKqy&#10;otFUlIKa7ASUEYIl3KaihzeNDVUSo2scoZVIc0+mmScFeCKKB2MwAeVlawxPCz2p+NgYwd/OBJ7m&#10;OvC11IWvhTb8zLURYWeEFA8bAtCR8dUZhYzDIgbX0ALr2djV8H6VKJH+KGejWBa4AQXeTv8LwFjC&#10;L9SMLTJBG2yuL5UAMz0EmhvQ+LTgThN11ycEdVUIQFZsQx0EWZgiwNQEgWamCLO2QpQdP8fBAclu&#10;nozPASgKCUd1bCxa0lIIqnLMNDbh0CAj8c5deHPhkjTt/esL5/EDY/C/ffoRrfAj/PHVC/zy7DF+&#10;fPKAt4/wC2H4A+Px92Kg9K1r+PraJXx74wpuz23F3q4W7OpsQx1ThhtBbMcIbEIoq6mKGaDFlPgs&#10;6+QkCK5eIyY+FVNfrSYMxfRYK2l+qyT7W7duBeTkxdRsa2FqbSKdKnJjYipkwzs6OyINhhadFy19&#10;7VhNUMoqysDM0QzBCcGEYR+ucp8fO8uG8dIJxPH4MOO2FB2FETyWdh87gOuP7xNSDwjAeUzt3Ipp&#10;/vZ2NtwpbMhzq4rx9JMP8eDNMzz7+A0efPicjfhejEyPobatFg2sQ/dePcCzT17hzrOHePr2BY3v&#10;InpG+6Rz4AKSd5/fx/ytK4TfCSnd7DywE1PbJqXhbMICXTwdsGDhAqwTE7CaMlF4WMHFR0ydR+HJ&#10;CEV+bSbsvK2gYaIMey8ryf6MHMSMLyaMzf6EcDo6hhowtWuIQtGFrLIkWLoaEnLLIaexmmUtZNVW&#10;Y7XSMqxRZuOiuEQq8lpr4exrCyd+12JZcW5QFooEpaz2GiibKELTRhNatlowcNKVFpZfqcHGiOAT&#10;ZY0wQAMZaTJVEYfF+UBxRYm4jlgMnpbVXo4FUxvrMDpYh7LKVCSlhSGcB5I/K3Yco1c5/+Fi2isx&#10;0NmNViAAGEjLEzNNiAjsF+EPz6ANcCIQonkgis4Ob8Y00WMsIq6AkFhYXERePwJzA6O1sMGIlChp&#10;SE1STopkgJHJcQhLiOF7QtC+qY87tp8xtYyAqkZ6Tj7KqusYfRuRU5SPzALG3sJc7pQKArGAFleI&#10;msY6ZBfl0A4TJQBGE64iOoj4m5CdyAiQxXibz9YyX4qvafkZqKytQklVGXJKS1BBuG7aMolCfmZh&#10;XTn2sRU8xwoizqucuTGPse1TGN06ic9+/Bpvvv4EwTER6BkbwJd//E4ytyMswgDFQOjrj25haGaU&#10;sfgwDl44Jg1xOU/4Xbh/BQdpioevMBLfuYidx/fiKCv7aVqmAOBJglaAdMeJvThOqLZ31iE1Lhjb&#10;aAdTHTXoLE5DQ348mouSWVJQnRmHIjY6BWyoMtggJRF6ScGeSAjyQDJBmML9EM84HOPljDAejIEu&#10;VvAj9DYQgN4W+vATM4nYGCLAmoCy0iOIdBFha0TwWCObtp/v54JimmQ5La+C+7023B9VvC3j/hYd&#10;JeK5Upp/JiNvhrM10lni7Qgxcz2E8vNDaYBhNMFQUQiEYGtThNiYIcjKGMGWJoSdOSJsLBHrZM+4&#10;bIV4Jxuke7mwuCPb1wclYeGoiolHdVw8GpIS0JGVjl7afm9uDjbXNWBXV480yenFbbO4e2g/Hh09&#10;is+uXcHf3r3Gv332Mf4gIEhr+un5I/z85B5+fHAbP7H8eJ9WKHqLr8zj5amjODHch8214vrgUv4u&#10;a9hp68BMTxeqBKCqmirWK8jT8GQJOVqH7PvlL8WwlzVrVkoAFJP8rpcjBGmBcvKrICu/Bkb8tzu4&#10;29OUaM1d9Rjaskla/mAvU0NRTSmWrloIVT0VWHNbx2TGYmLHOG6wfpykec2zvhhbG0ipzHmDI7JZ&#10;nw+fO4mbTx9JMXjbgT1YoyQPOVVFqBtqwys0AGVNNXj2mQDgU7z55lMcOX8SVrR/sda0OAUlxtUK&#10;+3v52Ru8+PQNbj+7L13oUN5YKQlCQ1eT1Lifu3GJgD0jxeHZfdsYvadQ2lCOutY6RCdGSNNsifOB&#10;ihpy0DJUIQjVoE/jM3bQg7KBWAVuHQysdWBoy0jrpAcjsfynpRosnI1Q2VKCqlbG8RKmtQIx65QV&#10;lPVlaXproKgtK03+KuY+FBPCqhuy8VFfjRXySwjFVdxOpjC118fSdR9grZjyX0usBcy/Y8xWt1aH&#10;hq0GTD2NpEkZxKSrYv7AFepLpfvqjNBiFbwlKkuwVIURef0CLFddTDt8D8UFzsbycLNRR2paAFIy&#10;whAV449Yxilxudv49DBKagoZRZmxfVyk8X2hNLywyGDC0BdBjETinJ7oGRbn/TIJFgFIX3EuKi1e&#10;ulpCnKNw2OAMbz4nirDASNEhkhzDeNxF0BVKQAmLj+HOykB1WzNq2loJslJUNTRJBlhUXoXG9k4C&#10;Ng3x6anIKKBOd3WgobUFxZXlaOH9tt4OFFWKHq9iCayJWclI5q0wUNEpIs4H5pXnSxZYVFWKyoYa&#10;lNdX0xJZeFvf1cbWNIutaRGOXjghdU5Ilx7R0F5+wYrzyWs8ffMCj18/h1egPwGejKuMFcLwLt6/&#10;xhb4JV5/9RGevHuOh2+f4BxbdAHAkzTBy49v4MKDqzhHwztN8ztzZx7nGHku3LmMi3evvjdAAnDP&#10;/FHp9e0HtiM2NgiFYvwWD57xlnJ0l6ajqyIT7WVpaMxLRH5MMOJ93RDt6YxgZ1u4EmzW+iqwNVSF&#10;g5EGbKRzfSqwp3HZ6avB0VgdHnyPF8G3geYnoq8foSfgF2JriDDCMNrBFCnuNsjcYI98NnxltLzK&#10;cG/aHoFHuFb9A4Yi+pYTgqX+7sjnQZrrbicBMNGBUOPnh4tCC4wUcdjWhAA0RCjvh9ubsVggypEH&#10;vrMdEtwckO7thnQfV+SL72DUriLQm1IS0ZWTg8ESRt+6Gmxva8KB/i6WbmxvbcYO7vddne2YaWrE&#10;XFc7Lu0Q6wHPYX5mWloqU1jg3z56gz/QhH579ZQW+ICx+C5+eXIfPzMefi+GzdACvxEWuHurBMD+&#10;gjzkBYfA3dgE1ob60FBVgooaD0T59TRBecgrKBF+Iv6KMX9iivw1kKX9ycnxsRzj2lqxho0MgSkD&#10;C2tjOLvb8tgIRPPGZmwRC+TPjkqdaoWVxdJkICaEXHB8MEqaSjGzbwZXxAgBNqRiQLIZG6rFqxdK&#10;SaqhsxknLoo1aR7h1eefYO/Jo1ghuwbLaKBKtOjssnz0jg9K9e82LU400tsP7JYAKuYGFKd/Ooc6&#10;aX8v8YQQ/PLX7zG9exuWrl0GDUNNHodRqG2vIxTv4cLtK4zZN7B51zQhbAIHL8pLTCBqmqtQ21SJ&#10;VbJLsVae9qSjBGXt9dDQU4COqSoMrLRgYq8HUwd9GFprQ8tEBSaEogkfa5upwtbDnDIUATc/O8hr&#10;rpGirgbhtU6T1qy5CquVeasuC3UDNZQ1MpVV5hB6FrRCGanYeVrSNH1ozAZYuOYDrKY1rtdbB7HM&#10;pzbjr66zHozdjKQrUrTt1CUTXKW5FEqm8tKlemJd4YXKH+ADJRaFBVgm5h1kXBZlgRcztQNzeGlx&#10;AsanepCeHYeEhEgCMR5jBGDnUId0Ti8sIhg+PhtoiKEICvaXrtWNpOWJc4FiSIzoBU5knBWLegfS&#10;5MISY1FQXU6rKkdmUS5iUuOkFknMNBMaFwXPQD9k0eDKG2oRyRY+IDKCMbUGueVlSMnJRVp2PuKS&#10;UpFXUk6w1fL5CiQRkBGMynmlpXyuCk2dnWxhO1BRX4NGAqx3ZIAALEMZgVbX3oyN48PYNDWKpp4W&#10;FFQWIC03DYUVhfzbMn5eqfT78qu5wQUUa8uRSOgn56ZLJ6rFublDF47S3C5JEUJcJeLp6wFdQz2o&#10;a6uzckbh4ZvHjKuXcenOFX5ePuNKFMwdaVps+a88v02onWG0PYOLj67hxot70litsZ0TSCpMhgON&#10;et+J/dL5mHME4TERma+fxtTeGf77suDn5YQ+tr7HeeCMNBSjqyQd3WUZqM+MQWlCKKJodWJYi7m6&#10;AvQU10KFlVOBB836FQsgu2QB5Nhar2eRZ1FesRCa65ZCV3EVDFVl4EQYejLy+pgTgIRToJU+wml/&#10;cU7mSPNgnPW0Q4G/C+2PBhjmjtJgV1SGeqAuyhfVBGJpoBuKRUcJbbA0wEOCYKaLLVKcLCUARhCm&#10;sXbGiLU3QSRjdaj1+88PdzBBlIs5IlniN9giO3QD8pg4Smi6tYR9fXoc2jKT0MdYt6k0H6PlBZip&#10;r8T+njacHhvEmakRHB8dwOnxIZwe3YTDA33SHH9nN4/j/sF9uHdoHx4dPyT1Av/t3Yf4EwH4x1fP&#10;aIIPaYIPCMPH+PXpffxw7yZ+oAWKK0U+vXwel7fNSOcBy2JjEOHuCidTU+ipqUBensYnR0tRVIKi&#10;kooEwnVy6yGnqCDNAiO/fi3tbw3WyzAOL2dc463yurWwMzOAl6ctYtMi0DXRjT3Hd2M7QXv41GE2&#10;3M1Q11SEDhspMfN422Ab5o7O4SIbxMu3LhCEl2Fgpo+FKxcxvSRjYGIYF29dxS3G33dff42p7duw&#10;fA3Bq6xA0zRC52A3dh7ejScfv8I9GuLnP3yLGm4TAUAzNkgN3Q0Y3zpGA3yGe6yv3/3pF4zPbsay&#10;1ctpidbSOfHh6VHG5sfSMK07rKfNfa3S3y+VWUJ5sUMS900Z05OKxnooaq6HGhtZdQMV6BqrwtBM&#10;g7+DACT43hct6JmpQcuYrxN++pYasHM3g7FYEJ6WqGOmDE0zNi4G66DEso4G6B7CxraphOZoCN9I&#10;P7j4uUJWVVZawW6dhiw0TdXhHuQCM2djrFRcJs1NKKu9VlpL2Ygx2oY2aexmDEMXA+jYa0DJTCw0&#10;tQLrDFZJ02jpu2phDR8vUFyARWoLsURjIeSMZKBtq4YF9mKaaxI1Oz0UBw5tRUZ2AoJCfODj74my&#10;2lLGxlz40+qi46PhHxSAoNAQePt5MxZ7S/YXHB3COByM0OgwJKUnSx0VPsEB8I8iGKPDEZFMELLV&#10;S8hMgQ+jWnRKHOIzUuG4wR02rk4IT4jl4zQaYBxjajm1vBH5hF1+WSXyi8oItyYUMwJnl5Qhu7SY&#10;kbUY9R0diE3NQEpuLkHXisqmev5dHfrHR/i4BRW839Lbxfe1omvTRoxvm5Q6L0oIu+rGGlQSmBX8&#10;mxpCslwMiWGlzKGJJuekE9Y5mDuyR+oAOTR/BNeeXIcl46OoEMrqSkhIicf09hlsmZvBwOZNuHLv&#10;Kp68fgJzBwvpPQuWfwBFGtfZuxcl6zty+aR0hYeofNkVeVCneamwciyUWYyR2TE8fvuMkOX7CMqj&#10;hGB9TyNcPOzgQ6vav3kIJ7eNY1NtAZpy4lGZHIaimAAkeDnAUUcF+uvYGq/4ALILF2DtYgJv5QfQ&#10;VlgDfdX1UFrNA3LpB5Bfxp1NIMryddll74uG7HI46KnB01gHvrRCP4IwhEYS62iGdNpfrugE8XdG&#10;cZArSkPdCEEPgm8DaiN9CUE/VIV5EX6sH4zIJYzZOfytmS42SHUW5/CMGWkJU8IvmrcxAno0y3A+&#10;DrM3RhwNM9HLDim+jsgL90JRdACKY4JQlx6LzsI09LIMlGRhqq4UO1pqMFtfhX2drTixqR/Hh0XZ&#10;iKMDPTiysRvHBvl40wAuzWzB3X27cZ8AfHH6OC3wDMS6IX9+/QJ/eEkDJAB///AJ/vjhUykO//SQ&#10;UZgQFOUrWuAd/u0UTbOcjWuoizM8baxgxYZOS1MNiqoqUFJhFF6vyCi8DnLrFaBIAMorrIPM2uWQ&#10;WcGYtnghVnDfi7KMxZBw9Hexp8WHSoOgj5w+hLl9O7D/xAFMbJtAKiVAdCxGJEegub9ZWhjryr3L&#10;uPnwOk6cPw41XTUsWbOEdbJAAuC1+7f/AcCv0N7fi6WrV9LE1sHZ05Wft1kaWvNIJI8PX+CTb76C&#10;L48/URdtuV9ER8fWPVulq0PufvgI3//5V/6mYel1cwdLtA90Ye7wXmkIjOgEefTmCapaqqUp8tco&#10;roYzLTA6IQI5TFLGZnqwd7OBGU1eS6z5TQiq0gRlFBj/lVdBVWcdlDUJLZUVWKPMBlmbkCEEVQzE&#10;rM/immBNqZNEy1wFakye6maKUKUJmruaSCsiurNhdWTyUNBWkqb3X6G4EmtU1mAF47GmqQYU9eSw&#10;kp+7VmMVVpJZK9XFbM+0UHttGDiLman1pWuTVS3lCb41kDdeI02gqu2kBiNPXYJvEQH4AZbyVkas&#10;RUI4LrAjUa2Zt+MjN2DbjhEkpkZJ5/rELM7ZJTlSR0JAeCAiWTmCwsIREBoKe1dnODB6hTPOhsRH&#10;MAqHIjIhGomZqUjKTIM/DdA90IcWGC1FxQQ+H0c4xqYlISk7g7G3mNYXL8XeBL4/lJ9dVF1F+BQS&#10;iEnILS2ncdUQwPVo6OhGAe8XiY6Qjna09vehb3SMEVeMFczhbyxhRSlBC+PR4OYxKnQtI28OymiW&#10;wi4bOtsIxiGMzIyjvr0RHX3dqG6plzo8Wga6UdPRyNcmUNVcL8XiAb53+4E5nLh0CkcuHsOdl3f5&#10;b3WQpgwX11VevHYBP/3+E/6L/4tZY8Q0Yo9YeexoQItYadezdbdwtcalR9elGHyAsfbifR5kL+8j&#10;PCUKyqL1NFWDgq6SNFr/9ov7jMOXcOomYzFtMr8yH1qsAOF+7jgyM4Z9I73YVFOA1nxuFwIjjWYm&#10;gGUixwjESqq85AOs560si1g5zsPWDEHujrQ9WRrgB1BeyYq4gsrP98mvWox1tEEZwlCTEchSTYEW&#10;qAd/0TFirCmdAxQGmO/njKIAV5TR+qqjxFUinoy+nhIAhQFWh4niy1jM2EoLzOP2SXO0RDKLgGgY&#10;LTCGMS7BWZzjo/ERfOGEYIQjI7KTBeI9CEtfJ2QFeSCPcTon2AtlcSFozKABZseirygV49UF2FJX&#10;hp3cL3vbWnBmaBPO8cAVM1ufHOzDkd5O7BOr2rGRO9TXQyj248z4KO7u34OXZ05K02j99vwxficA&#10;/0D4/fnNMwLwCX6hAYoiorAYIiPGC76dP4s9PV2oTkpE7AZP+Draw87ECMYG+tDV04OCougQ4UFM&#10;+CkrKUNdhVCUk8EqbvPVBImBjIzUi9yam42G7HRUsJ67mhrDj4AaprEePnEQ+2hpx88dlWZTFwAU&#10;622HJoSgvrsexy8dlwD4kPZ1cv4EYbIOy2SWoaatXkoxF/hvuXb/Lj774Xv0cDt8sGgh1qyXRVB4&#10;CPYePYiDZ47i+adv8JDA/+y7r+EfEiQBLohyMjC5CbsP7ZIGOd95+Qg//8uf0NLdIb3u7rcBozNT&#10;2H/qCG4+vQdxrfurz95KY2PF68tlV8CS+1RcxZXOdOTKY15NWwUq2twGeir8nav5O5ZJZZ0SbUtt&#10;Le8vxbI1hJfcQqyVOjSWY40qG2pDRSjoy0sry8kQYKIXV5URVcNShfdXE4xacPSxR3J+KmM3fz8b&#10;6kVrl2CpHOFK61TQUWT0XYkl6xdilfpKrNJYiZVqy7FYaZEEQftAOzgE2cPGzxImHmy87JSlWanX&#10;iplgdJdBx0UdanaK+EB1ARarf4DlmmJ2mFVYEEp99TRRRWqcH3bMjSOvOEOayl50ZGSV5qCptxXB&#10;MTQ5Qiq7sAiVjQ0ET5Y0Xq+uuxlphdkIpP2FEoDhtL/IxHjCLY6PGXODfREcF0nrS0QUY25afh6j&#10;MC0xNYn2lkUYZhJkmcgo5AHe10vzq4RfRCQjbCNqW9pRTvur5m0Zb0vq6tHY3YPBqSls2rwFQ1sY&#10;W2ZmaX5NBCAPlMMHsO/UcfTxIEjJz0UC43JlE4HHmFTFSFDT1oTmnk6WdtQShKWNVcivKUVVaz3t&#10;cABtBGPXxj6MbpkkAHdJADx0/jDuvroHWzdbqUKIq17m9mzHnQe38H/xf/D6y9fSVENX716RACiW&#10;QlQzUIcdI+E8oScAeOTSCWl2GHEtpycPdk0zTak10zLXkTpaBADF+cbTN+ZxiTYpWlsZgrQwNR7n&#10;GZt2bWzHeGMpqpPDEe1iIcVIVx1lWBJwtgSYm6EOnAzYsq5fDQOFtXAx0UOIuxNs9DSxlr95/dKF&#10;tMBF72PxikW0xMVQph2qMWJp8L69hiL8TLThb6qNEEs9pLpbozDABdUR3qiLIeQIXXEesD7aH/VR&#10;/qiN8ENNOEFIANZG+EtXjBR6O0sdIYn25oixN0WkrTGiCUBhgxE2LLYmEvwCbYzgyejnpq8CFzYA&#10;jgS9M012g7EWgqyNEUlgZgbQPCO8UJcYhm5GwPGyIuyor8UhHrTzk8O4tX0Lnh5k5BPGN7cD58fE&#10;ok8bcUxcY8xY/JAW+JYG+DGj7Q8P7+D3VzS/1895+/R9efGYVvhEuv2WUfn99FnXcWpyHB2sNxnB&#10;79cJcTQ1gYk+jUJXH+oaWlBWVYeKsiq0VNWgp6IGfSUlqK1gcgoJwfU9e6ROF/z2I/D33/H//v5H&#10;XDt9FMU5adhIwzp4bL9Ujp06iPKKAmmeyuikcGntmYaeBgmA52n/d5/ewq6Dc1DWUoasshxKGf/7&#10;Rof+AcA7EgA7NvZjAY1zyaoV8GEiO3jyGM5cu8i6+Ckt7hm++fUnhESGS/VVdAwOEoBHTx/GkzfP&#10;WZef4Ps//Yai8jKpQfcJ8meS2YbjF87h9rOHuE5rfvHxa8Qkx2HR0sUwszanTfqhqKIYk4zNXv5e&#10;0t/Jq8hLA77VuQ9FWSeW/1SVoQkSbAoEE6PzWrnlkKO9rZanqbEsXLNQsjpTZzPoO+hB3UIVVj4W&#10;ULUQV2So0wLFsBljeJE9PqxjHzC5rFZmzNWUx3otBWiYaGKZwhIslF1A+1sBWZ21WKcrI0FwCSEo&#10;xzit76QLCy9TWHqbwNBVBxo2itK0+mv0lkHGaCUMPHWgZL0ei9Rp6uqLJDguCGK+3mCihsRIL0xN&#10;D6CuuQKetA/RwxuTEY/CmmJEcYPEElqFVZWERxuqRHQkOCpYCmrKCTp/eIT4w8XXi8WbBpYtTWjg&#10;zpgsonBIXDSjchTS8gr4OakSAAUIEzIzpOiblpePmpY2mmE5rTGRWj6I9o2b+Hwh42wLd+IMzW8T&#10;Nk1PY8ehw5jYMYeZvfuxdf8BDM/OYnTbNkzu2oWhmRlM792LI+fPSz27whQHxieQWVxECDajprUZ&#10;tQRhXXsTqtoa4B0RiMLacnSPDPLzu9HW38MWdgDj2zfj0FmxitshXH5wBYZWhlKFWie/VpqVJpZw&#10;P3B8L3/DDGPNXpy6eBy2zjZYRquycrGWerlFZ8a8AOCF49K4wHsfPoSTnyt3pjxUDZRhwVh9++UD&#10;3Hn9CAf4XaevnpMGqMbHR0F+zXKMd7Xg7I5pHB7tx+5+boOqPNSnRyMn0ANZAZ4oDAt4P7FBQgxq&#10;UhORQ0sPZqRxM9KFh5kBnE10oCW7GnK0vXWMyDKsuCIGy7NlVaUJ6rJ111u9DLYq6+FjpI0Avj/M&#10;Uh+pbtYoDXFHY3wAWpNCUS9O5CeGop0Abk0Il673FZfGNcWGoIZ1pMTfHSW+bsh2s0M0t5P4jFBx&#10;HpBAEyWMJYTFh5/vQDs2kl0GfZml0GMxYITXl2G8IYy1CGNdbj/DdcthqyoHZw0FfpYhsr1dCd4Q&#10;DOamY39nM84wBt+bm8WbYwfx5viR96vInTqGd+dO4s2Z4/jw9DHpkre3YrGlm5fw07N7ND/a36vn&#10;vH1OUD3Dby+e4OenD6Xy+7NH+PzaJakTZaqZDWNCAiI9POBibg5dNQ1oqmtBX98Qmtq6UOdjHWU1&#10;WGrqwIZALImMwOc3rgN/+SPwp1+Av4ry/fvyf/6G5zcvorO5Bjt3b8OBkwdx/uJpVFUWIyc/DYm0&#10;XTFAuX+yH2dvnMWlOxfwmHVkdMso3NnQhsZG8FhrxtDmCVy6fQNX793BR998jZaebiwgnAQA/YKD&#10;CMDjOHv9Mp68+xCPX7/CZ99+Kz0v6mtJVYk0I9NRbpOHhL8wxG9/+5VpLk563dvfFxNbZwjAedx+&#10;+gQ3Hj3A0zevEECDlGfMDwoLQS0NfPOOWX7/TVQwIS1dsRSr166GhpYqLNjIaRuqS5f/rVNk9FVc&#10;y2i+GmvXr4GyujIUNZQlixTQXLxiCZIZo289v4vyzgpCyhIR2eEwJ7DEpXWO/jaw87aGNdOBExOI&#10;WPdY2UAVMZnxSMxLhTfThwKj9GL5hViquATLlAhZmqMAoYCgGP+3RPkDrNRYDkWapTgXqOuoLi3O&#10;pGAmA1kCUMFSFpaBplC2lsdCJXFZHKHspSsPW4218HUzR1NLOSpqSt7P3BLsLR3IORV50nmxwupy&#10;pBfmIaO0EOm0vzxx5QThV9fbgeiMZOqrF/yiIrAhNBhJuRloG+hEYm4qY3IsUvJy4BkQhPD4RMSl&#10;ZSA6NYVxOFUqQQRjVnEJN24TzTIXqQWFBNIYo2uPdP5vctsuzB06jq37DmFqbhfLbgJqju+ZQHPf&#10;AEZmt2Fi5070Tk4y0hJeO3bg4NlzaNs4yMrSh8bObhpkA2YJxrHZGfSObEIfraFzuA/RWQkobqpC&#10;Dx/XdbbSFvuxeedWbN61TRoLeFiM47t6Bq6+LtKUYWLFOTGTdX5hBs5dOU04l2PPkTnM8z0WjJ5r&#10;aWCWzlZIyEmWrvAQRQBQjCm8/vgmTBzMoMQWc43yKli52+AGK8NtVvrDF07gPA+WMxfPwMneGnam&#10;BjixYwanZydxbGIQR8d6sXtjK3Z2N2B7Zx22NFVjqLwY7YxbnQU56GDpoonXJMcgPVBc12oNT3N9&#10;eBM8ljQ8EyVZGPK36RAu6qsXQ2vNIujSMg1534av+dEag/j+SBpaioslyoLd0Z4Siu6MaGzMT8bG&#10;vERszEmUZnkREyP0pMehJT5MGhQtDFB0gqQRvhFmYggMCyEYZikGQxvC30QXbnq0YnV5GNKQBfAM&#10;5FZDf90qaBHAyjRTFUZ1FZqqIiOlIiGtSGCr8b7e8oWw5+8OMtSQOlga4sKkyRX20+CvTI3i8b5d&#10;eHX8MD4+T+DR/l+fPCrN+CIg+OnVeXx15yp+fn5f6ggRRXSK/CbOCRJ6v9ICf6YF/vr0AS3wFp4c&#10;P4odXZ1oYWOc4OcHd0tLCXbK8spQUdGABqGno6UjLaZuq62HlA0bcGF2mtH6Jc2PwPvpS/z356/w&#10;n++e4L8+eQL88I7lc5zfvxO7dm2Vrt89fv4kikryUMxkJSYdyavIxcDmASaBc7hIAD54cRetPa1M&#10;Gp7ScK+m7naMTE/h+oP7hOAtfMx429DRxohJs5KTQ2R8PBviY7h89zaeffwWz96+wdtPPyXAQqCi&#10;oYbOjV3S9e4HuE3uP3+MJ29f46uff0JAaBhBthJR/PsJysOJS5dx68kTQvIl7j97CkcXV4j1UPQM&#10;9NHNVLTv2GFcvH0dM7t3QlVTHYsWLYKquhJ0ae7rGdfF4G8ZMR0YrVWYoY6JPhS0tLFo9WoJfkr8&#10;LZtmxvHbv/8ZX/z+DeIKEmlrhgjNCkdQWgBSyxMRkx1KIXGHBTlk6W4BdYqZWOA9uTAVJ66eRhzr&#10;n7zBeqwRQ1oUF2OxwiKsUF2G5SqiLMVSlUVYqLAAC+QIW8VFUDaXh56ThrQwk4zBcqzQXoSl2guh&#10;6aTKOKwhxWIx0eqCMEtduBoqw95aG8VlGdKiQSFRQdJ1upFs7YUFFteVSTO05FCFC+qrkFtXgYKG&#10;ShQ11qCmuw0Vbc1IIuQaexkjR4cZLSsQl5mExJx0VDY3cCduRkN7JyLi+VxGlhSFk3OyEZcuhrVk&#10;SPDLKChCKg2xvqsb+VU1jMXF0vm//cfP4Oy12zhw5jxj7hHsPnoCe46fwi7eTu85gLkjYuHyUxjh&#10;jhzaOoup3bvQPz4uQU98bnFVLTo3bcI4Xx9nazcwMUpoThGkM+ie2Iju8UH+7k40MGKNb5ulXc5g&#10;C1vs2QM7pMlKxewdYiHp4ooc9PS3YmCoCw+f3Ib4T6zkJeZ2u0zbM7Uywpr1q2BooY+gmGCcvHKG&#10;9nhNGvwsrgK5dO8yDAiYdZpyWLF+2XsDfPUAV57ewanrF3CCdtBIK9XVVEFhWiLOsNU9Mz2Bk5ND&#10;ODbej/2D7djV24Rt7bUYZ3TvzstEQ3I8apLi0JiejHbGra78DDSkJ6AwKpgg9EYC7Sne2wXRYkya&#10;nRn8rI1YDOHJOOHIaGFKIJmsXsr4q8e4aookVyuke9iiLMidphfG+JmJzdUFmKrKx2xNETZX5GOk&#10;MJ0QTERHSiQaY4MIwUAUsYFIEpe+EYDBZtoIYpwOJPiCzQ2xQV+DlikHA36XNk3PhNHdlcD1tWFF&#10;pyUoEHTKSxcxTi6FyrIl0Fi1EtqrV0Jn5TIYrFoKXQLRZPkHcFGSgbeWItJo2s2x4dheV4kTPMAf&#10;79+NZ0f24/WJo3hx7BBeHD8kLYv546M7+IHl95eP8RdCSnSI/IlFgFBY4O+MxWKIzE9P7uO7e7fw&#10;4bkzbGC60F5YgBTGYA8rKxioa0KDEFQjALW1DaCpqgl9ZXU46hqiKS0djw4dwPe3r+GHWxdxdcsg&#10;tpZmYF9pJo5U5eDRVB/+88kdCbBnGH+PXzglnWszsTCGLRsLd19XabKE8R3juMD6I8pjpoEWAtDN&#10;1wPpBdloZr2c3L6NdngbV+7ewZuvPkN5fQ00Gc2VNDSka+SPnDlFeBLghN+rTz7B89dv4ODsAnsX&#10;JwyOMzVNbMKxsydw7/kTPH7zGm+//BJevgFYuXotMvPzsXluDudu3KD9PcajD1/hwdOnMDI1kwxR&#10;h9/TNzyEQ2dO4jQtecfBvdKkJeI1eUU5yfxkFWSwSmalNAWYgqoC1HQIHT09woXbzcYG9nz/6K4d&#10;+MP//Ds+/fU7PP/qLTyifWGywQKhOeEIyQhCRmUyE2UBhSoDAfG+hKAZdK11YGCnD//YALQMthKA&#10;8VAwJFxttbFeT046DyjOHQoILqEVLlZcCBldQtiQxme8Hpo2qtLaIXKGq7BcU/T8LsBSrQ+gaq8A&#10;TQdl2qEq1C3XY0E4DwpPM03YWGmiqFIAKUIa9JiUloR4Ft+wQOnytBq2usmFWcgkBPNY+coYf8vb&#10;6lDaVCvN3FJcU42mvh50jY2heaAPoQlxSMrOwtDkFDYOj6ChtQNp2XlIycpBcm42rbKIrWAOvy9T&#10;ApXo1S2ta0BTTy/yK6toieL63Qp0bRqlle0lxEbRxc+Z3LETE9t3YnBqM+PnGVYAcQnRPLbs3cey&#10;F71jIwiJiUJ1UyO/dxT5pRWY3Lmd1jiD/okR6fIhUUa3TvExTXBoI/9tLajpaMGOI/swun0SW3Zt&#10;wbYDMzhwYjeOndoHfUNV+Po6oLgkDQODbdjN6PvHv//M6HKSgDyAecLOjMYjpkPSN9Ki6YZKl73N&#10;i8ubzh3B1YdXcZFxWMtUE+vU5bBcYSVc/F2kGWGuPXuIY1cuY8eBfUgm+Ay1VdFeWYpLbG0vE4KX&#10;GMdPTQ/j4Bhb8sEObG6qxCaCqLsgE3XJsSiPCkNekC+LF4pCfVESHoTSiBCUhAUjL8BbGlwc72KH&#10;GCdrxBIeCW72iHOxRaS9hXSFhpeBmnTuL4XgKwhwQ3GAO6r5Of2ZCZipLcHOlmrsaK7EzsYKTIsD&#10;lgf5pnzaIFvx7qwYxmMRhX2RwegfbWGAYFpBAKEXTIuNtDWHu44KdJYvhjpNT0Rdex01hLk6IMbL&#10;DW4mBpCn7QnzU+CtPG1BYeEHNMCF0FiyGPrLl8J01XICcAnMWGwIax91RaTYWaI1NhKTJfk42NmC&#10;m9u34OURRmJG4be0LDEl1i80nj+/fYW/sPyV8fBvH72WbsVjYW2iiPu/Pn2MHx/cw8tzp3BwZABd&#10;ZUXIZ931pwWZGRjDkAezhooa1JUZf9X1YKShhw2WVtwHZbg4PoKn3D972VC0BDij2csGnW6m6HAw&#10;QL+nDa61VOEPd67gzsXjuHDjHHbs2461MrQi/ltV9VRRygQxtX0Kl25cxKVbl/DozTPpOPONCOIx&#10;UIIWHk+js7MUgOs4f+MmXn7ykdSpJ6emDBllRb6nDIcJwAeM9w9evsLLjz8lAN/B3NYO7kxko9Pj&#10;GJoewTwBfZex/xEh+ehDAUh3yMopoKiinBKxC9cYfUV59PpDyQC1dPQkyJlYWGJ4eguOXRKzGV3G&#10;GUJwcGSYBrgQ8kpykGWRkV8HsSqe3Pq1UGbdVTTUx1J1bTgkp6Hq0F6UbB7H3vPn8dH33+PpF5/i&#10;899+hmdkACyDnBFRGg//VH8U1eegqCEXZW3F0prawYn+sCYgrT0t4Mr3eYZ5kD1JMLQ3IBi1oWai&#10;zIi8Cuu0GH9pf6sZgcU1v8pm8lA0lpMuiRMzwqzTW43VmsuwUIXxWOMDLNdaCFUbsUynHDSs18HQ&#10;RQ0LQsx14ayvBGd7Pep3NQ0tGqHiSg8eRF5BfjB3sIZXqD/Si3MRSSAGM9L6x0UilsZR1dGEyrYm&#10;aThJA+ND+9AgOkdHUdxYD3/GYQHA9r4+DE1MEICdyMwtQFJGNqNvGrKKihmHM/8XgOnifF9DMyqb&#10;mlFQVS0BUPT+CgDWtfcgr7waVW1tVOlpVLe2My7n0eh2YvvewxgYn6Z5jmF2/wEaZzMSaJWDfLxz&#10;736U1zSgS/wugm6cB8q2AzREgq9tsJuwHGBU70FjTwcNkHFj2yTtcSOj8gj2HdmOwyd2Ycv0IHR1&#10;5OHsYAR/H3sU8OB387BBWIwvZuaGcfLcARw/eQCmhIm6ljK0DbQg1kI+e+0kzl07LU1ueZ0mKHr3&#10;VLRUoG2ig2XyK+Ad5iUNXr386B72nzmDLXM7EB0bBXd7K+yZGMb1A3twfdd2XJ+bxcWdm3FiehMO&#10;DXdha3sdhioLGH9T0JiaIIEubYMrkgi5RAIuxdURCY72LHzsZIdYfl4UQRRK8xAlwtoMETZmfM4C&#10;8c62iHGwQCztL8vbCcXBG1Ad4U+zC8FEWS72dtTjgFh+s7sRe9pqsb2+jCZYKJWJimwMFqagNzNO&#10;mgory9UWsVaGCDbSRCC3QTQNL9TCCBayK6FLABqsXQEzRRm48jV/a1ME8Df4WZlAT8xKTPvTW70C&#10;putlYKmkCAtFeVjIycJFVQWejFxBjGIBulowW/YBrFctgTdNI5P/ts7EGEwU5+F4fxdu0+7v0zSe&#10;0AbfXTyL7x/elQZCC8gJ+P3Lx2+kIh7/E4ri9rdnT6TJE56eOoqTW8YwWMvGPDkJET5+cLCygSVt&#10;yMLEFEa6xjDSMYWlngl8rK0xXF6CE0w/42nR6ApyxUx6JPYXJWIi1BkjPHiH3SwwR0P+ZP9WvLp+&#10;GtdunMfM1i1YJ7sWYgIFA3M91HXVY2rHFC7fvIQr967j4etnyCOAIxJiUFpTJXV4TO/cibOXr+Ls&#10;pat4/tE7NPI4W7B4EfQtzJlYtrJ+ncTTt28JwQ/x8qNPcffRU+gYGSOKEBeXwg1sHsSV+9dw+9kD&#10;PP/0Y9x89ATGZlZQUlGXvmN8+yyusAEQAHzxyce4dv8elNQIBgJwg68ftu7bi6Pz53GeEfgqt9Mc&#10;H69cuQKKSutpfDQsZXkoqND8GIlVuW9X6WpC2dsLeQf2oujMYaSwUdk9P4/XX3+DF199yQj8KxwC&#10;vWAV5o7IqlTYBtsjOjMCmWVpCE0Nhl+0N2w20L7t2PCYacDJ3wkugS4IiAuArZc1VI2VoGQgL8FP&#10;jCFco74C8nqykNMjDNWXSjPBLFH6QLoVkyKIIivWDjGRxSKCcJXWIlriCqwkEMUMMQs8tORgqyED&#10;L1dTbBxqRTYjjg/jk5ieKpwVLLeyCLGMs5G0wIiUBETQUqIyUxCcHIfihmoU1lYgjy2RGKJSWl+P&#10;ksZGJDAO+0WG0fRyUFBehrySElTWNaK0spYGmEu9L5JKdEqaVEr5WkFlDQoJvLyKSgmAKYzDHYND&#10;GCPkCqvq+f4SqcNj+2ECb/NmdIrXZnfwdpSmWE0Qd2Bq125G6zyabA22bNuJaZbWrl40drajmBV7&#10;ggAUo+D7GHtHZid4u5HG2UoAtqKskRVuoAsd/W00xw7s2D2BQ4e3YqC/AYY6cjDWloWW0jIE+Ngh&#10;g5XdwEgRLe0lfM82bNmyCcqMectWLMYyRrfopAicv34cF2+eZvw4iJusgIdPHGJFUYSWvhbWKK1B&#10;ZFI4Xnz6IS7cu8l4fwazczsRFxOJhNAAXDi4G9f37cINAcBdM7i+Zxbnt43h8EgPY1oThgUAs5LR&#10;wv1RGhqEPF8vJDvZIsrSGPF2VogwNyWIDBBmashYaogQYz0EGTGS/uPWV1cDgYZ8bMTIaqSNOFsT&#10;5Pq4oEJMhBoXir6cJGxm5D3Y14wTjPyn+L3nRvtxfGM7jvS24MRABw4RjFPV+RjMS0Ez/6ZIzALu&#10;aIUEO3OkutgjhUV8jy3NIMTCBFGONoh1tUcMQR3v7og4NwfEuzki0cMJyZ4uSPZwRpbfBhSHhaA6&#10;LgadWRkYKy/Ftroa7Gyow2hhHkqDvBHJ+OzH6OzNAzCGv7/AwwXt8dHYwYP59GA/HjISvzl/Cj8+&#10;vv+/oPsnAP9pgaKIOCyi8B9ePJPGDD47fRxnZqcwUFOBosQEhHl6wdXGATbmlnC2tYe1mS0sDC1h&#10;q2+KZG9vjJXmY0BMEebtgBEetPuLk3C5tRh7UwPR76iLaS8rHORB+3p6AJ/dPIOHdy9iC21IYZ0s&#10;FOTXQtdYE9XttOtDO3Gd8Lt67wbuPHuEtJxsxCQloqSqCt0DA9hz8CATxjWcvXgZ91885/GSDC0j&#10;Q9afRCke7z5yGC8+/oj29gbvvvya77sCBTVVikYKRraMEHDjuC7OQT+6i1dffIaLt+5A18AECkqq&#10;TEkN2LJ7DrefP2VKuY9Xn3+K+RvXsFaO0ZAADAoPx+y+PTh59RIu3LmJm48fUCp2Y9ny5ZCRWSPF&#10;YAU1JalXWFNXHRrmRljFfW1XVY7ow/sQuGMScZv6ceTmbXz4zXd49vWXePndNzD39YRfbiJCSpPh&#10;FOkBM2dT+Eb6SBcIhCaHUhCW4YO1H2CN2hrIaspBxUgN8rryEvyUGYMFABXE9cCMwDKaq7CKMXip&#10;8kKpI2SxGOwsOkSUFtL++DvFpKkWKtCwZUOa6oes2hS4hNhgqdICRuhlWBDBrB1go4s4aubGgVZa&#10;Whq8A30RGBWOxNwMtG7qRXVXq3ReLyE7AyEJsYjjrT9jZniKWENYTDgqLjGrJjDZcope3sx0hCfF&#10;MxbXoK23R9qZFbUNEgTLWWrbO1BS34D4zCzJ5Jp6+lDf2Y2q1jZCM096Pr2wCBsnNtPINqOqmXDb&#10;sRvnbt5kpDyHfadO4diFSzh16Rrq20VkrsWm6VlMzu1CWn4hRqemMbtjFxoZuzv7+qVL5UpqyjBN&#10;m9p9eC8GJwaxcWwjyuvLkZiZCJ8QH2mGaxH9K2k3Y2Pd2DLVg61TvZgcbEZ7VRa6a3LQ11CA4e5q&#10;1JanY3SoCY8fnscU39vBiKiroQxFGswSxpvgUC/MXzuCSzf5O0/txfzlU9Isu2ISTTW+T0FtHdJY&#10;AZ5/9Aynr1/C0QvzOHLiOOrYkLRWFOISLfUGD+Sbu3fg9t5tuMVybmYYR0d7sae3FVsYRzeV5KGN&#10;2786IgwFjDupBGA0jSvGwgyxlhYINzZCKONIsL42gvS0EaBDM2Pr7K+tDm8CxF+bEKRVhRMoWe72&#10;hJ8vaqIC0ZocheHiTOyjnRzf1ImLW4ZwZWYUV2fGcHV6FPNsPE7Sno/2d2B/ZxO2sIEczEmVzssV&#10;eLshm0DL9XZHmosDommbifxduX6M4hvckOnlgVzG8sIQX5RFBKKcpSYuHK1p8WhNjcMQ/00zDbXY&#10;1daCQ31duDQ1gSss88ObcJW3l2hoR/s6sIsN70RBLjbxIB9IT8FMeTFOD/Tj8b7d+FQstn7rKn4l&#10;TATk/v8h+E/zE4AUnSGiR/iHh/fw5uI5nNu6GcN1rKspKQh184S7jRMcLG1hb8Fi5QRrYzFlliXy&#10;Awk5cVrIwxYtHpaYjOX+bi7A05FmnCyMRYeNGmZ8LbEnwgX3N1bhm1vH8PrxZdaZPsjSnpQV1sLI&#10;TJcGWIftB3fg5sObuHznOu49f4YMNvxxKamoamhA39AQ9h89inOXL+P0hQtMFFcl8IUnxCM+Ix3T&#10;u+aw5+h7AD788LUEwEPHT0Lb0AC5xfnYNDkoLQlx8/Et3Hp6H+++/RqnaZPr5JWhoaWL/pEhfv9+&#10;3H35Apfu3cHrLz7HXn7fomXLJQAmUE627d+H09eu4Pytm7j15BHGNk9i0eLFWL1KrIXC6Esbl2Pj&#10;Lxp2VXNjLLWxhGtPNwIP7EPwzlkkDg7gzMMnePXdD3j+w/d48s3XMPJyR3BJFnzyExCSG4dIps6y&#10;5go09reisr2GQLTAWjVZrNdRwDKF5ViuSGNTXgEtC3UJgqomBKGRWA9EXoLgcsJumbLoGPkAi0SR&#10;/wAfrGfkVV3CGMxUQSOPzAhDfH4UMquSkV2VgsSCKH4eTTfMSh2BdjrISwvHACt8Cu3Oj7EqMTcT&#10;jWKgcG87ippqUdvTjoa+bsRnZ0rA8w4LhZu4JpY7oozm19DZJcErJiOTVliN7LISaehJa08Pmjo6&#10;0NzRJU1q0MDbyuYWVDS10PaqkEpgNROAHQPDGJzaIo3rC42n2dQ3ont4FC29A+gdmcL5G7dxlgA8&#10;dP4cW6X92LxrD05cvEpLHEUN4/Xotu3S8JmSmnpMzmxDd/8A6hmHcwsLCLYYaf6/QR68nRs7kJxF&#10;UMeHI4rA8wn2gpOnPbz83OHADe/v54IyRru0eH+kRGxAfnwgiuN4oKaEobM4FT3VOSjNjsbhPZPA&#10;//0Ltk30Y4DxsLeJ1snGopkAa6jMw8UL+3Hz+gnMzx/C8eN7MMT4WlVdhLT0WGnqpMTUSDx7+wjH&#10;L53B8fmzOHXmBJqrGTFpoZf278S1PdtxgxXoNo313v4duLxtAqdZoQ+LS5/aGZ2qSzFEK+piA1TJ&#10;/VUW6CMBKMvVCSl2dkiytUGitSVizE0QbWqMSBphtIkRwg30pBJlbIgEgrLAy00aZtIQIyY5DUZ/&#10;bgoBVIvDNOEzY/24vmMCNxnTbjOG39kxjbs7CeRt0zgzMohjG3uwt60J0xWl2JjB3xHkh3xWbgG/&#10;GCsz2qAVUpztkMxInsiS4uKETBpbDn9nUcAGlAX7oi46lCCPRQ9TxlBBFiZKCzDGg3eqvAg76ipx&#10;oJ1QYb27PDGCZ4f24OOzx/HN5fP4jcD47e4N/ETY/SxWgROLH4nprq5dxPcPbuHnJw+lq0D+8vbl&#10;/1qfAJ8YGP3r88dSRH4/FOYRvntwB59cu4SrNO6x+hpUp6cj2sMbLmY2cDS3gb2ZHaxMbGFlYA0v&#10;cztUhoehKdgHFfZG6Pa2xlSMJ252V+CHQ1O41piDJkslRmB9bAuwxvXmDHx/fQ9e3T6O+oo8fECw&#10;LGMjqWuohua+Juw9sY+AuiMNdbnzVACwEGnZuahpbEb3xgEcYWN/5qIYIXABZ69chX9EJOLS0pGU&#10;lYMtO+ew48BBvPz4E9x98RIff/0tZnbuol0aIb+sABvH+7Ht4AzBdVsC4Mfff8vIfAYfLF5OCzTC&#10;1LZZ7CJAbz59jGsPH0jDbEa2bJHgJ0puYQm28/PP3byBszRDYaBN7W3Sa7IyhB8NUFZNAQoailDT&#10;UoUsG9TVrs7wHB5CAI/RaAI6e2wcl5+9wtNvvsXbP/wBtz/6GAYeroipLYFXdiwKumqkmZEmd00j&#10;tTQL5s5WUDZQxzpNBWhb6GC16mqsVV8jWZ+Gmcr7qbBofaomitC30+JjWcbgZViuvASLCb2F62iB&#10;An5KS6R4LOxQ/J25ixGhugJL1i+AiqEc+qY60D7UjAVuWsvhZrQeRfwx9Y2VhEIcQuJiSctsVDIa&#10;to0NIq++EsXNdRhj5e8YGmRk7EJIfBzcAgKRUVSMvLJylNU1IJ9AE+P40osLUczoIsYNCgDWtbSg&#10;vrUdJYymwgBzyysJvgIJfjFpGcgpq0JT90YC7Qq6hoaRVVJK8PWjoauHpQ99BODs3oOY2b8fw9u2&#10;ob6nF+2MwJM7d2Ns2y5G2SmMbJ1F56ZB6eqRNsZeMXvMAHeEALq9mz2yeHCV15Xxvh2MLA1h5cg4&#10;48YK7e+GoDBvePu6wMPDDmFB7kgn9OJDXBHgYIwAK31pWEeMrRESCEgPAxWUpYbjya3z+Jffv0V2&#10;QiSyo0NQTiMojA1DGeNvVXoMGgnRpuI0dNTkY6izDsN9jdi/cxwXzx6An78zcvIS8OLdQ6lz5M6T&#10;e7h06Sw2ttVjbrgP53bO4NL2aQmAN3lfnOS/RjuZnxoilAZpZ82YJRxm6qoxUkIDy8/FUH4W+vlv&#10;7UxOQFNMNMoDAwg3T+R50sqcGTMJw0QCL8nKAim21shyckQV39ORHIdm/hsa4yLQSwhtqSrEYVrm&#10;mZFe3GP0fnJ4Jx4zpj09uAvPDuzFE0aih7t34y4j+4WJMRzv68HuxnpMM672pibze/2QRwjG2Vgg&#10;inEogjE8kgCOMjNFNEsCvzuZcTjV2R55tMIinw0o9PFEqb8P/9YXDYRxT2oCBrPTsKW8EIc6W3Bq&#10;Yzeub5nAs4O78cm5E/iekPuNkfH3h7fx++O7+PPLR/jji0f48dFt/PT0HqH2QFpSU9jdX9/8f50e&#10;oojnpGEwhOBPTx7gB5rgPwF4Zdc2TDbVoyyBycbTF17WznC2cICtqS0sTexgQwOMcfNBY3QU6nxc&#10;Uetkgj4fG2xP9MO9/hr88ewcPtrSgVozBfTy4Jz1NsOdhhT8eGEGd49OYKa3AclsqFxtzWFipsPU&#10;U4v9Zw7i+oPb0pUel+7cQ0aBOJ4q0djRjZ7hYRw5ewYnL57H/PUrOHz6LNx8/SX4iVETE1u3Y88R&#10;2uVnX+D20+f47NsfMMEkpM3GLrcklwDsw67j23H3+T3c4HYSBriZKUkYoI9fIDZx/+07eZwR+Jl0&#10;HvDT779DF43tnwAs5fE8u2cf4XeD9fQOnr57yyRXJ72mqCAPFW01rNNm8mHRIfws3d1hl5UFt03D&#10;8KKgBBOwuZOTuPGWhkq7/JQAvPL4GXQdmQ4qC+GQEIzMhiLsPrkfpUxRjgHuhJQcFqxehDWqMlDU&#10;V4SMxhqs01rDeK0KFWMFCWpLaHhr1FdC3UwJcjqr+fx66fEHsgJ+C7BUYSFWqSyV4CfKauWl/Dwx&#10;i8wqKNIIxZyCSfkxaN5YjwU+hjLwNFNEVko4SlnhPAP8EJWWiqicDOblCnRPjaK4pY75PBdNA33o&#10;GRtB28Z++LAV9A4LRwVbqhpG18yiEim2RianIC4rA0m52Ujkxqhra0UFDTGvpAwFJRWMnQQgN2xE&#10;ciohmoio1HRG6zwU1jRQxw+/t7i6ejT39rH0o7qlA/Udvahjhajr6sLYjh3oGB5B68ZBbNoyIw2F&#10;GWDkbWTU3rxrJ1p5W0fzG5+aQhdjVAErguiUqG2uhjsrrYaeGmzZyljYGsPcxhDeNL6IaH+4uFnB&#10;zsYAHs5miAp0RnKYGyJdLRHH92ZucECWByHK22gHM3SWZuDOxRP49bvP4GlrCXdTAxTywI1ytJIm&#10;FY1zsUKCix1inawRZGOEYHsTBDgaI9TTEnPTGxFBsywuS8NHX71ky3sVd8QklXeuYvv4RuxlND81&#10;y9g3O4WL06w82zbj+uwkI+gELhKA50YHcHygB4d6O7GbUXG2tgbT1ZWMoiUYZ4QcyM5Ad2oK2hiT&#10;GqMjUUM7rA4JQiljqICNuC3390VtaDC6U8RCR6noSktEd3oS7Ssf+zsacWpTN+PnMB4f3Innx/bi&#10;1cmDeHfmON6dOo4XRw5J5Skbo1us4POjwzhIK9haXYXhvFx+dxIaosOR5+2BJDtrws8IYYziYQaM&#10;47o6jOaGCDGihZoYIJL3o2ilSbZWyKAhptrZINfdETUhfuhMiiEEU7Gtphwn+rukhdUf7t2B54f3&#10;4t3JI/iSDcZ3Ny/jh3vX8evTu9Jwlz+9eYY/v2Psfff/dXIIAIqJEf55/u+fA6F/f0ETlOYMfCjZ&#10;oGSAu7djc0sDalPTkLDBDz5Wzgh09YGPsxecbdzgZE6DDQhHB7dti78H2jytMRLoiN2pQbjTW4W/&#10;nN+D7/YMoY7G0W2pidkNJnjYlIofT4xitDgSzenh2FRTiuHuJoSEbEBtWyXO3TiHK4S5iJeipzeD&#10;1iU6+cQ41uHpaRxn9D3KhHDp7i1MMOVYOTojs7AYhZVs/LbMYj8j78tPPqOdvcJnjJnNnT2wsreX&#10;1s4ZnOzHgTN7+dlistMbePPVl5jctgMWNg6s87EYEIvnHz+KOy+f4wa///Mff0CT6GSRAPgBypnY&#10;tu07gAu3b/P77+IZAZiRkyu9pqCkCEVNFchpq0CWEVhPXwfBPJ69eWzb9g3AffceeG4eR8H2Wdz6&#10;7DM8+OxTfPXHP2Jmz34oGBnChelLxckUjqEeiM9LhK23A5wDPaBmrIml62luymuwVkOGMVcR6qaE&#10;LM1PdHoIoImeX7Go+Wq1ZYTdB3xuCTQtVKXOkOVKi7FMcZF0u4JWKHqI16quwGqlpVhGMxSTr+pY&#10;qECXydcz1BULwi2V4ckviA73QVlNGfKrSqTxfBVtbSior0M940dpS6NUqrvaUdbUgIKaKgTQMsKT&#10;k3m/Bq0DA8goKYFvZCQiU1MRmZaGeMIvNj1DGtKSWVyCtAJaYXWt1MubV1WF4LgEFHADi0HPmYRj&#10;HN8fSnssJiwLa2uRX12DFm5IAcaQ+BTG6XbunB5sYkzuGBpBAg0yr6oaHf2D6GBMbmeF6R0dQyV/&#10;c09/H1o7WhAaHog0Wk1uaTb/biN8QjyhpLEO0QkhiIkPhrmlLhxdzeAb4Ax3dytYmmrCVFcBHrZ6&#10;CHY3Q6CtPvyMtaRp3UNMdGgz+tL0TjYachjuaQT+469IiwyB5oqlKOZtrLM1EmiViW42SPN0ZnFC&#10;+gZGUoIzhgdLJOPS2EADkhKDYG1nIF0Xml2YCXtHC9SU5WDXxCD2TxBwwvQmR3B+fBMujG3CFd6/&#10;PDmMeT4W5fzYME6xpT7S040dDbXYThOcqSqX1rgYK8rHxqx09KTTBtOSaHa0lZhwlghU8zc2xkUS&#10;dikYysvGcL5Y5rIA44WFGKe172D8EwuYi0vObs/N4uXxQ3hL8L09c5LlFL64cglfX78qrbHx9vRx&#10;GtkePNo3hyus6Md6uzDXWIctjMN9jMPNsVGojwyjhXog2cYG8RYWiDGlBbJEEHxhBgaIMDRkHCcI&#10;jYwYyY2RYG6OZBpqmo016gnt7oQ4jLIh3dvciMtsiO/tmiV89+GjM8fwxcUz+J4A/Jn29NuzB9Ig&#10;ZwG6f/vsI/znF5/gf77+HP/zzRf4zy8/xb9/8RH+/tlb/P3Td9J7/vz6JY3xuTQERhRxDvDja/N4&#10;dGI/dnS1oiUrE0mePgixdUS4izuCXD3g7+LN+/4oCY1CD1PSQLgfRgPdMBPmgV0J/rjQkIcfDk/j&#10;T8e3osteH/U6ctgWaI17TWn46fAm9MS5IslZHxlBrihIiYDPBlvUNBXg5qNLuHjrIiPqAxzjv0nH&#10;2ACW9nYoqanD9O69uHDrDo7Mz9PQ7hNYYwgIjZDG1BbxWBqd3opDjLQvCEABsc9//hkRCcmwpmGV&#10;EbRDBODh0/txg2Z85f4dvP78M0zOboezhxdieez2DQ/g5KXzuP/hC1xnBP7066+RX1AiAXDR0pVo&#10;JEz3Hj9BQItp9u/jFb8nhp+/YMEirFcmAFUUoCTOAaquh46JLuLy8uHONGc7OAKXXbvhNj6I0v3b&#10;8fC7r/Dyiy/wLQFYyONzpaYqnJPCYBfuhcDEEOQ1FCAkLQxuga6Q1ZLDB+uW0PKWM9auxFotQtBE&#10;Gev15SGvux7rddZhjdpK6fpiOR0ZCXLC/LStVOEZ7gwzVyPpvKCwQAHC1YSfsD8xm/QSuQVYtu4D&#10;qDJOK+vLQZOfu8DfdD3sdWWQkRZNe2pDfXcrukaG0D0+gdpuGlR9NbIqaW88OHJrKhGdngqfiFCC&#10;LgU5FRXIraxETUcH4rOz4REcLIFMgNE7PJwmmSaBT1zhkZKbh6rmFvSOjKK6vR2ljU1sfU5i19Hj&#10;aO7biPicbLj4+0twFFDNZqwWMbe8qQ3+0fE0wB5s3bsfo9yB0emZiEhLR11nN9p6NqKrdxDdhGJ1&#10;SyvKqqslAEbxgPcL8EJOQSajeQ7SC5JhbmcIQzMtBDDmFhalwpG2Z0MQOTob0/70YWOuDSsDZTiZ&#10;sXWw1kYwrS3Mzli6mF9M9BlmqoNYe1PYUM97Gkrxf//+B8bfUOiuWoYyGmC0vRm8GZED2IoFCWBa&#10;86CmDca6WSLUha/ZG6AkNwbFRcmIig1AZFwI4esOextjpEcHYetABw5P9OPIaC+OD/Xi7HA/Tg/2&#10;4PSmPpwd3UjwDTJ2DuPixDjmx0ZxvL9fWm93jhDcybKV+0eAcLKkEBtp8G3J8WiK535NiUc7La8n&#10;MxVjpYXYXF2GCcJyc1kJZmlum8vKpL8T6/YKuF6ndd7ft1O6wuKLyxfw2cV5fHLhPL69ydhJY/qZ&#10;kfH7W1fx8Vnax9FDNLM5XJwcxamBfuxra5ZAvCk36x82moQyfz+kOzgg28UFmYzjqQ72iLUwl4Ao&#10;wJhgSXMm/FIIygQ+n2JthbING9CbmIAhwmh3Qz1ub5vBkwNzkgGK84DfXb+In8U5wH8AUAx0FhH3&#10;Xz95K0HvvwnA//Ptl1L5728+xX98+TH+g2AUEBRT5/8TgL8/F50gNMDrF/D8zBHs5/Zuy85Cum8A&#10;4lw9kczImegfhBivIGT4R6I8OAItoUHYGOyNySBPzNBgtsd442R5Kj7ZPoj/c+MYxgMcUam5FltD&#10;7PCwIwf3B0pQH0iwuxkhK8gZRclhcHc2QVV9Nm48PIv5myfx5O0jmt5xLFuzXLp6orSGDdv+A5i/&#10;dQuH588RQHcxMbMNITFxaOPx0j04jHE+PnF+Hm8+/wIPX7/Cmy+/gpWdE2y4rSvqyjA81Y+DJ/cx&#10;Ht/DTe63j7/6Cl0UBgdXd+SXFGNgfBhnab5iBulrD+/jzSefIj5eAG4BVq5ZxwZ6I3YfPSYB8NqD&#10;hxIAN3C7LFi0TOppVtVQgaqaMgEoB1V9DcTk5cGzsgb2I5Nw3bMXPptHUX9sD57/8j2e0wC/+/Of&#10;UM76oWhmwPgbhIDMaKbKVsQXJSEwNQSmPN7WasjiA5mFWCi3BEuVlmOZ8nKsUl+N9XrroWKkRAj+&#10;A4As4lyggJw477dWYwWMnXThF+sJOx8ryRKXSgBczrIMywUQxYBpwnKZHJ/nZy9dtwgLTOQXQIel&#10;prYQkzu2oLy1DrVdHajp7uaPbUUcK3ImW3UBwMr2FppeEdwD/VHF1+q7e6SxeaIk8R8vgJfFg0lY&#10;oF9UlHQ/WVxalJmNhCyxLgfhNDrKKNuJNkbdI+cvSDG2kK1dTEaGZJBFdXU00F7G2d3YcegI3zeM&#10;lPxi1BKAc4eOSgOgE7JyUNHcKnWStHIn1TS1ori2DjmlpahvbUUHwR0dG4GE5Fg0t9chNScBuiZq&#10;0DFUgbunLYs1jI3VYMjHzk6En60uzI3U4GDBDehiAW8HI/gQVmGu5oimGSZ72SOakTmWQEtxsSEU&#10;jTA70IL/85cfUEKVd9ZUQgUBVh7hhxixuBCBl8CoHMX4m8BoHcPPCHa1gKuNHqLDPFGQn4zKKjYI&#10;dcUoKclCXnos6vPTsHuoE4dHunBkUydObOqi5f3jlkA8SzO8ODVC+I1IsVMA8NzIME4O9OFgZ5sE&#10;LwFBAbLN5SUEXBFGSxiD8rMxVJSHzVVl2NFUJ82usq2xBlvZsM3UVBCAFdLfCZCeGuzH5c0TuDO3&#10;Hc8OH8CXVy4SdDfwzY3r+PnePfz68CF+Y1T6XUTHe7cZQa9JE4t+ePIYbu/cxr8dlz7jcHcHttVW&#10;STYqTLMvPY2x2x+FhFquuxtyPMQUWm7SffGcKCXejOa+fqgI9ENjVDjaYqOxrbwUJ1hXLrJBvrdj&#10;Kx7vn5M6Qj6/cAo/3r7K33NHmun59+fve3wFAEVP73999Rn+L61DGKAAoSjivnheAPKvb19KEyL8&#10;xr/77flD/PT4Dr6+cxUvCdajo2xM83KQFxCMdC9fFIZFIj8iCnlh0bS/GFT4BqHE0RaNjpYY83XF&#10;VKALNoe54lB+HJ6OtABPL2FfRhjKaSHbIpzwuK8IF9uzkOukgTg7LaT52KIuNw6ujjqoa87Gnedn&#10;aGeH8OHn93Dy4tH3y22uXcW0046dhw7g3PVrOHGZhvjsGaE3wtipA30Tc3QSgtvm9mD+yhV8/OWX&#10;eEPDevLqLfSNzeDg4oSi8lxsGu8hAN9PdXXn6SN89vU3NLgUph53NHW00xCZLG5fl4bf3GZ58eYN&#10;/PwCJQAqqWqid2gUuw4fwaU7d6UrRV68+xjG5lYE4FKsV1WBCk1OS0dTMkAlbTUkMum5CwCOT2HD&#10;voMInBrDpstn8e5Pv+LZ55/gq99/IVfaoWFrBh0vW6w304BbsAe0mLg0bXShYarO6LoKi9cvwyIC&#10;cCFBtVxlBVaqrYKMtixkNRmBVUSvsOjwIMwYacX5wCXinJ+qGBC9VFrs3JimvZLQE3AUlrhWfQUB&#10;uOi9BdIAxaSqi9cuYlmMBYkBZvBw0EJnTz2GZ8ZQ09nMH9mBDup2A00qjxW5ZRNbHHEJ2fattL02&#10;eDKepBcXEYYEI21NlJSCAskCRRSOTk+XYCieT8jJQUJ2jnS9b3wGYVpcjOT8PGSWljFON6OqtQNJ&#10;uQXwDA5jrI6RoClgOrp1Gw6fm0ermBShsBRNjLnj23ZKg6PFFSJijGArK0FNa7s0fjCbn1daV4tu&#10;WkgxDSSSZhYY7IOs3BS4eztAXXs9zK104O5hhfCwDXB2NIWmmgwc7fRpYDqwNtWAsbY8HGmI3g7G&#10;cLfSRpCLCaI2EHi0txBrfUTQAsMt9OHP9+wcasf//PEbFMYGSxfu5wd4oicnGWkeNkgkRGPF9E+2&#10;Roj3sEW8rxOCPW3g42GNKGp/TnYcausKUVWdj9LiDFTmp6ApPxXbuutxYKAJ+7kvjg+049xoH86N&#10;9eP85CDLJlwSAGSlnR8TZQznR0cIwSEJOv8E4Z6WRqmIqaLEPHr7u9pwsIdm2dclnTcUj/d2tGBX&#10;ayO2E4h7W/l9bS20yR5+5hCuTW+WOjk+Pn0aX129jO/v3sZP9+/jt8dPCb7nNKcXNK7HEgh/fnAP&#10;392+ic95gH548jge7t+Dq1smcWZoQALyfv4GAcIp2sYm1o3W2FgCLgCVwWwseFvo5YUyPwKPDV9X&#10;UjI2st6MFORhtqoS22uqcZzwuzQygtszM3i+fx8+FBMgnDyMT8+fxA83r0qLHX196wp+fHxXAqA4&#10;x/f3T97hPz7/WALe//2HAYoiHv87D8J/FUNh3r7A7y8e4ddn9/HLkzsE4C38+OgWXs+fwunJMYyU&#10;l6EoJBhl4RHSeiR1ifGoT0hEqR9/t7snyuwsUWtthD4Xawz72GPYzxbTkV6Yr80BHs3jdGUKyvRl&#10;cDAzCDc687CzMAxFngZI9zBCbqADarJC4WyviJrmFNx9eRTHLg/i1JUp7D40jWUrlsLARB+DBPHe&#10;I/sxf/0qTl26hCdv3iEiJkE6/yYAFckGYufuOdy8cwsfffoJPv7iS9y4fQ/GphZw2+CK/KI0jEz1&#10;0hAPEnD3cesxDZCgdHbfwM83RQ/ry0amigs033tsCB6+eobntEhbG3vp8/WNzGiQ0/8LwDvc9/ef&#10;vYCali4WLl2B9TRAAUA1FgFAFT1NxAsAUmZsRifgsXsfQifHseP+DXz9b3/Ghfu3sfvkEWwIC4C8&#10;iTbUXEwhQwFRMVLFGq11WKX5ftjLarW1WK0uQ3itkAxQwG8lDXANjXoN46wA4DLCbImAn+jtJdRW&#10;Ki/mcwulHt6llLkVSrRHAUZCUky9tZo2uEaNn8XnF65lvKdhLhbroa8mAKvzg1BWFIV+HtAtGzsY&#10;TxvRSogMTE9jaOtWtI9swsbpKXSNj6Cxv5fgKkZYUgLBls3bJMbhCIQkJEjQC2RlEc+JkpifL8VZ&#10;AcBk3s+n/cUwtibyQIhKS0FqYQFvM1BYXY8CloDoWJpeoQTS2MxMRt9mDE3PoqyxlcCrJpy3Y3zH&#10;bhTV1vO5Jmk4TX1bh9TznFFUhLzycmnkfAsBXVldjtCwQFhaGcNzgyNjrhH0DZRgZKwKfV0F2Fnr&#10;wc3JFKaMu9YWGjAxVIKx7nrJAN1sDeHG1+1NVGFvqIwAJwFBWwTaGCDQTAe+hurwMFTF7vFe/Pcf&#10;vkFakDcMVy+Dv5EOWjMSEGVnAj9jdfgYayDQ2gCZYT5IpRnGidvkcGRlxhKACaijcVcympfkJyIn&#10;MQS1hOL23nrs668nAOtwbGMbTg914+xQH86M9OPU8D8j8BDODW9iPB4iAEdxiQfsaTZQAmDi9uzw&#10;IP9mEKeHB3B2fAjzjKbnue/EhKJHN/bgSH+3BME9jCJ7O1twqKcdx/n8Sb5+eWoC9+Z24vnBQ/j0&#10;7Hl8ff06fiT8fnlEW3r6An969Rp/ef2aAHzK+PgEPz58gO8Zzb6+eZ1x+RxeHj+K+7t2ShAUUD7a&#10;2yXZ4AGmhV0NDdhWXY0JNpybcnOwkdG2j41kF+vKEOvI1spK7GloxKHOTmnuvwvDI7g+OYUH23fi&#10;2b79eHPsKD5h5P6MsfyrS+cJwGv4QUxnde8Wvr53U7r07S8ffYh/+fQt/v3LT/CfX3+G//rm8/eF&#10;BihisTg/+C8ff8gI/JwG+JDgvEnwXeO/4xpBfw0vabIn2aDM1NeiMSEOTQnx2FRcgJ7sNDTFRKGE&#10;5lrBCF9tb4F6KyO0MxX0uJlj0Nsa/e6W2JUUjL+d34PrncWotFDCubp0HKqMR52/GUpYUt31kelr&#10;hfxYRzg5rEVlSywuPdmKQ5fFzEo+rNO5WLz0A1iy3oxN9uHAkZ24fusyLl6+gJcffkg784PMWsbB&#10;9bKIigrB9p1b8ODhbXz08Wt88eXnuHrtKgyNDLHB2wWVNXmEaDvOXjmGuwTgzUcP8PjFSxibWdAS&#10;jTHExm5oYhPOXzknjUJ4/OEz3KPh6+roSwA0NLFEz6ZhHD7L+H33Hu6/fEUY38R6JVUsWc7fQANU&#10;UFeGvLKCNHWXoo46gjIy4dnQDOfZbXDZuQvBrIud+3ZicG4GAQlRcKWQrKMsaPBYkrHQhIy+ItSY&#10;vJYSdkuUV0FWSx5yPD4FAEVZqbrqPfi0ZLBcdSVWKS/DErkPCLRlWMsIvFbq4BD3aXuMt6Ks01wp&#10;zRgto06TFrPGyC+SYPj+fCDhKU97lF1ICDI6r2YE3jpZi672PHT0NaCusxHN/Z0Yp+mN73g/w0oD&#10;D6x4xhjRCVJBU0jIySLsUpFWVCjZXlhiEvyjo6Vzf8Hx8dK5v2jG2UwCKY2vCyvMZ8XP5uPIlBTa&#10;YDb/No+Wl4tMGqQwu+yyKqTkFUlwE/aXWlgoReTKljb+ph7a4E6Mbpvj79mCruExaZ7AHFphzyZC&#10;mVG9sqUZDZ3t2Dg8jHZaQ/9AL1LTEhDEDZ6SGkPrs4GWthyM2OLo0/K01dZAT0MGBhqysDFXh5W5&#10;Gmyo4/ERvijIjENMiAccaYDmuvKwZKsUytgc7WmPOFc7xLraItTRAvunh/E/f/4JWRHBsFKSR4iF&#10;KQpC/JET4AVvtnABNqaI9XFBcRrBHhOEiJANSE6ORHYWgZcRj4rSLFRX5qCsMBGJ4R4oTgrBTtrf&#10;XF8t9vTW0tqacKy3FUe7WnGcIDnBxuc0YSggOD/2PgKLc4GXp8YlCJ5jQyXKRZr6FcbYi3zuAstZ&#10;VnTx/EkCSUBQlGPcPmJGZTHY+OhAN44PEoBDG/lZk3iwazfeHD+BL+cv44fbd/Arze83tvx/evkG&#10;f/nwHf748kP8/vIlfnv5Aj88fkwA3cO3tJAvaYufzp/D25Mn8HDPnPS7/gnkeVrcqY0bcbC9XQLc&#10;XCNhWFuDw12M93z+CG9P9PXh7KDo8JnETRrfrekZPGAdfHXoEF4fO0YjPYVvGMm/vXoJ312n9d25&#10;QTjTTsUwlkd38eOzh/jDmxf4C2HwbwSgKP/+1af4TwHArz6X7O/vjL9/ecd/y4dPWGiwT2/jh4eX&#10;+fsv4Mtr83h14hjmuU23NdSiNysNPVnptORajJXkoDrYG8VO9ii3s0a1jTEarAzRSgC2OBqi05nF&#10;3gg7o/3wy+FpPJtoxkyqL8635aI93A5FXgYoDjRHxgYjZAdYYbQtGR1dkShqCsbUkXKcfFCFvHpz&#10;xKQ6Q0FlFazt1DE4XIUjxybx/PllPH54FY8f3ISrvTXW0VoU5VcgIT4Io6NdeP3mET7+9EN8/sU7&#10;nDxxGPo0scAgd1TX52J4shMXbpwi/G7R3p7gLmOsqroGzMW1zDRMsezllVuXWC7jGQ36/MWLUFEW&#10;l8F9ADMLO2zZsQvH5y/gEgEorjQ5eeES1qyTx4o1slijqIB1KopQpgnKqylBSQCQ4uJa1wDnrTvg&#10;unMOUaPDqJkYQXYt01lbHUZ2TsHUyQIm7jZQZOxdKaa7pyiYu1vDKy4Y2taGWMVUtlRhOZYQisuU&#10;WRiBRRFRWABNxFgBN1HWMPYK4KkarZc6OhbKLICy/jroWmtCx1JdWqxJx1JD6kEW4wZFEZF4idxC&#10;6b1LxDnA/XNdOH1yBkPjPahtr0dlcx2ae7qwcWISLYMbpV7g5KJ8FDXWSecABQCTCERhgMLshK2J&#10;Tg8BP3HeL4KQyygtRS6hl8E4m8OWvYWVXHSWCFDGZ2chp6KUpRyDW8T8fseQUVyO6LQswrCfhlkq&#10;9QL3jI0TjBXStFdzR05geu9BtImOjrYuFNAI8/k3s3N7MLt3D3YePojhLZtR29SE5vZW1NRVITjE&#10;j8UHOXkp8PK2l8xPh6rtZGcAW8LOhGBLjwtEXkYkCnJjkJEciujQDchICkVuWiRiwjzgYKYJPeXV&#10;cDTVQqCjOaIIvxAHCwQ6mOPQ9gn8z19/QWZkCGzUVRDt7IhwBxs00hZKE6NRl5eORh44WQkR2OBq&#10;Iy09mkQAZmTE0QSjkJIUgdysWORlRsHDThdxvnbYPtCArb1V2NZJG+qsw+HOJhxqbcbRjk6cEoCg&#10;BZ5huUCju7J5irdjUhwWABTAEfB7D0fRY8yYTPuTADhKE+Rz4laATgDwkFhkqLdDgt+Z0QFG7SHc&#10;3bEDLw4dxsenzuGHq7fw072HND3GxWev8OeX72h/H9OePiI83uAXRqJvHjzA13fu4Jvbt/HVtWv4&#10;7MJ5vD1xAs8OiCEyMzhP8Io4PD8yjPNsnC7QWOcZ209voqXSYE8P0FI30UL42pWJCVyf2oxbs7N4&#10;TuN7sf8AXtFEX7K8OnqEsfcc4cdIfo3lBgF49xZ+IfzEYGYBv19e0VJpMX+mBf71E8ZcFgHAf/9a&#10;mN/HEgCFAYqhMn98RVi+uo9fnxOgBOD3d+bxycVTeEHLvMbv30YD3FJZilnWo+vbt9Boh1Af4o0c&#10;KxMUWxijwkIftSyNPGAb7fQJQCP0OhjjSHoUvty5CY/GG3Glrxh7aH/5rlrI9zFknLZFYagNckOt&#10;0V0bjHMX2lHeGQLbsDXYfyMHNRsdmHpC0d6Tiab2ZIxOFGF0rBg7t7fg6MFRnDu+Ax11JcggKKKC&#10;nVFZmoyRwSY8fnQVT5/ewicfP8fcjkmoqsjCxc0MxeV8faoLl2+fxTXG0CevXuImQbZOXoGJyJay&#10;0Icd+7bi9oMbuEwIPuH223/oANYQbgsWLIS9k7vUY3zy4iXM37qNx2/eYuf+g1gpIwc5BWWslpeX&#10;AKiuow1NAxZjA4Tk5MKprh4ePC69GIHj2UhvOXMM99joPPzsFfadPQxDWxNoMmXpeVrC1N0Kcekx&#10;2DgzhMsv7qKysx42G+wgp73+/TnA9YtZaGosK5QZYZWXQl5nrbQC3TrNVYThQoJvGfRtNKBuqoCl&#10;jMBrVJcQjuK1JQSjAvSstWDooAtNCxUYOerysSYWyRJ+jMfivOACd3cztLaVo3egjTFSDE7ORFx2&#10;Kmp72qQTlmLsXTWhUtXZhkZGpdicdGwID0YQD/KozDTpsrjE3GzG4Pf2F5GULBlcOkGWwmiaUVqC&#10;jTw4xUwxjj7ekvkV1NXRDksxs/8wzty4h77JWRTWtaBvahr1tJ363l7UdveirrsfY9v3YvPuw9h1&#10;4hxmDx1FBw2wtKYRgyPjOHbqDHfiPhygdew+eBB1zU1ISkuGt+8GtoI+0uJOEeH+cHYwgTM3uq66&#10;LPQ15WBuoAJNxVWICHBDZnIIymlhRdmEYGKQVMoLEpCTGgpXVm4zAwVYMj47mGjB09oI9gaacDEz&#10;wIHtU/h///EHZMWFQV9hLeL8PJEWEYROMcFqUxUaqgtQnJvMqG0ON2crJCWEIy0tBomJYQglaAMD&#10;3ZEQFwL/DQ5Yt3QBfGkQu4bbsLWrClvbK7CjrRpzTSwNddjb3IzjPb2MvIOMln00wh6cGiAMaUzn&#10;RxiDCY9Lk+O4SvO7PEEoMsZdIPAub5nA1ZkpCYanNw1IwDne14sD7W3YLnqO2dgd7uuQDPHm7DTh&#10;dxAfnTyJL9nS/3SLVkXA/Uxz+IkW+AdhgK8ZId99gr+9+xi/v3jB+PgI399/SAskCG/expeXr0jn&#10;Dl8dOYxH+3fjDpPElUn+ttExXN88jdtbtxFwW/+33Jielmzv9tateMjo/XA3y67teMq/fcs4/alY&#10;8/foMbw7cRJf80D85vIlAvAqvmfk/vYWDfDhXfz24rE0x58Y3ycmPBUdIdI1vix/+8elb38WZvhO&#10;dJC8IvzEjNAE5rM7+OnJTQLwKr69PY83Z4/i8aG9uL5tltulEVsJwcPdnfx9U/jt5mXsqixEkp4a&#10;Shl9S031UGVOCPJ+kw3h52qJPk8rnK/NxlcHJ/BkawduTdWjPc4JWR6aKAozQVGsBboqArFrMget&#10;TW5svDOxeV8+LP0XYuRAHIb3xyK1xBgFJc4oq/RCRfUGdPdEoqcjCn3NSajODsZAfRYGWfqr0jHU&#10;kIfxjjIc3T6E3Zt7cXz/FM6cmsPIWAcSU4NQREBObu7DtTs0vDvX8fTVG5yh1YvrfD19PLBprB/b&#10;927Fncd3cIOAfM6GYeeuHVi1ZqU0G7RPgB9GaeGHz57Hpdt38ebTz9FCFixcvBiy69ZDTl4RCqqq&#10;UNBi0VSEhoEOgvPyYV1VD9fZOXhv3Y5UNqrH717G089f4joBl19ThjWMzen1ZYguSkVgShiGtrGh&#10;vkfLpcV2Md1sCPWGg7cjIbYOi+UWY6UwQAVGWZqfGNOnaLAOqsbyUDESVicHDXNFmLnq0vbUoGUu&#10;x1t1GNioQt9aFUZ2GtDm6xpm66GovwpaFgoIjPWCnDjHuG4hViksFnF/AUzNdWhUmUjPFwOY0xGf&#10;m4bavjY0M8JUM7LU0QjbGGUaN/Yy2hbBztsdtiwx2elIKSmkzZWhrLGekOtDakGB1KMrInCSuE9D&#10;zC4voyUmwsXfF+UtTShuFFNrFWN8bh/O336IvafmMTi9Axu3bEUnDaGWsTarsgobN2/FjiOnsfXQ&#10;ScwcOIoRKvncsZPoH5lEK6NxR28fOsVsM4xug/y7GlZaL58NcHZ1IGySEODnARcHS9hY6MLeUgeW&#10;xuoSBPW4cXVVZWGsrchYYYiIIFe+rg1jRl4HKy1scDGBr4cFHG34N6YqsDJWhYW+KhzM9WChp471&#10;K5air7MR/+///BX1FfkwUFuPlMhgDHe3YnpsI5rqaLjZ8fD3c4KBngq8PB2Qm5OERFpfZKS/BEA3&#10;ar+5qQ7UFNdgzSIBQBPs2tSCmbYKzDSXYaahHFvrKrC7qRH7WlpxoK0dBzpbcKyvE4c6WlnaCcJe&#10;nOynEY4RfNwGAn5XCMJLbHmFdQlTPCusb6CPNtmBPTTk7dU12Mj9M1aYT8DWSx0kZyUAzhBCu2h/&#10;Z/D1pSv4iZX+F0bcP34ooPEho+9b/Pn1O/zt7UcE4Dv8ic/9+vwZfnn6DD89eoKvbggAXiU8L+D1&#10;8WN4cnAvntMEH/Ez7xJ297fvxH3GonuMtQ8Zs5/s3YfHe/fi8Z49UhHvfbJXTHW/k8/PEXyH8dnZ&#10;s/w9pwjCs/jqwkV8cWEe3xCA3xGAX924hh8Ygf/w4gl/G4EnIMgixgP+LgY6P+fzhKC4/5vo8Hjx&#10;8H/h9+vze/j5CQ33kRhGc4XwPocPTx/Cg/1zBOAM9nW2Y6K8lNt0gqDejDeH9mC+txVtfm7o2OBM&#10;8JmgztIIjTamaLMzxUZPOxzKjcOnu4bw8zx/+wEe+L25KAnRQ1mSIQpStJAUI4f0ZEUMD/pgeMQX&#10;pbUW2LQ1FhviV6N7WyjmLuQgJk8ZAWHrEBmrgaJCezTVeqGrPhBtxf7Ij7RHZZI3qhK8aJKOKAh2&#10;Qj0b6bqMcNRkRKAyMxzNVZk4e2YXGloKkJUbgYktfbh5/yrOXb2Ip7T2g0dPYo3sOmlG88nZUew6&#10;uAPX7l4jJK/h3WdvsWVmMxYvXYSly5YgKi4Kg6xLx9nwXLhxkxH5DfKKi7Fw0SKskZGBvIIClDU0&#10;IK+lQhtcDRMrc9QxNXp09MF9x2747tyGxOFuHL19Brc/vIEbr26ioLGUcVYWRX0UleocZFRnY3zX&#10;GE5cOYH5O5eRWpoLZaYuDRtdGLmYYZXKKsiorYGM6vs1gtdrrYGiniwUdGWkRZW0LJRg7qoHrwhH&#10;+Mc4wTXQDC4B5nD0NUZokifZ4wfvCDuYOKoTmKuhpL8SPpGucA9wxhLZD7Bc7gMs8NhgD2MeiEVl&#10;ucgoyEBMegLiclLRsJHgY0wqaqpDHa2slQaRXlosrbchlrx09qfNFeahkCYhhs3UsbXsZJSp5oGa&#10;mJeH8tYWRuZ2lLW0MNLWMf7GSAOd2xl56mgzFW0dqO8ZwMTcAfSMz2Jodhd6J6cZc4ck6Db0DWLP&#10;yfPYd/oCoXdGssTeqRkcOn8Rm7mBGxmFiwnJgrISqeQW5CKV9ufoaAd5eVkEB3ghUFzfa20CK0ZY&#10;AT8zQ1WYs/gSPpk0sXzqd2F2LAK87aDDVkGXRZ8x2UBLjqa4Dno6bGW4EzzdLBFCW/TxsENibCii&#10;wgJol+HYumMC5aU5fN4BthaGcLS1QHpqPOrr2CCU50rA8/JyQpCYNZnbNjMrCfH8u7i4IDg7W2DN&#10;6sVYs2IB1Ncvg4+dESY7KjHdWo6puiJM15Rgey1NsLoau2vrsZvRYnttJfa3NuAwAXiYVn68uwvH&#10;enpwcuNGnGOkPDs4iBN8fKq/H6f53ImNfTjY3SGNE5wqKUJvcgpKvX2Q7eyC4dwc7GluwLH+XgJw&#10;CDdoYjfY4r85Jq61vcaYeQu/Emx/5oHzrx99ir8y/oryrx/TAD96h7++fUvLesmI/EyywK8JwM9o&#10;jh+dOi0B7tqWzbhP2D0RsJMgOIs7BOHDuTkCbzffw9vdu/GUIHxCED7bv5/mt5f35/Bo9xwezO2Q&#10;3veSkfwTWuVn587ho3ME4nnC8NoVCYJiiM7vjx/iz8/FVR1iSAuBLeyPIHx/tcf7Kz5Ej+9vBOCv&#10;z+7xPXd5exu/EIA/P7qOnwnA729fwNszR3B39zZcnZ7E3tZGTJYW4ubWzXh6YA43JwexLT8N/UFe&#10;2BRAM3N1RIeDFdpszdBmb4ZBXxfc6KjCX68cxh9vHsHnp2bRmeyKoRpfXDtXi42DrmjpNEVlrQby&#10;89ehvc0KReX6yCzVQ1CKDDbOheLQjWL4Ja6ER+AypGUao7nODw1F7ugu9UV3vi+qYxxRT/g1JHij&#10;wMeKxQYN8f5oYoKpZymL9UVhYiAOzI0iLy8KUbGemNk5jHsvbmOeBvv87Rts27mb8FojXRwwMjWA&#10;A8f2EH5XcZmvv/3kNXrZuIoxiAKAqRmpGJvZgrPXruHqvbt4+vpD+AYF0QAXQVZuHZSUlaGqrkb7&#10;U8HytUuxgTzYS1DGzeyE67Y5xDBOd586xIR3GncfX8SVe2dx8Nwe5DYUoGayB60zvWgdb8XUnlFU&#10;tZczTcbCI9IPypQORStNmG2wJrRUoMA4rK6vzLhNgOmuk9YVVtBaC10LVRhYa8DYThs2HiZwDbBi&#10;vFaFnpUS1E1koG2xHr5sNOKy/eESaA4tS/6t3jJGZTkaojahugJrVJZiQXJKFMIj/FHXVIlYRrSk&#10;3FQU1legjtGokkaTUERSV5ZIYwGFwSVkZ6J3dBROft6Iy82UzhFWtLdIkOwgvMSg6Kb+PnSND6N/&#10;yxRGeRCIsX7VbWLW5V5a4kY0Dw7R9Cb5D+9FcUMHGnqHaXvb+dwUarq4cYZGMLlrP45cuE74ncWu&#10;4+fQPDDC7xrE5j37Mb1rD3qGhtFACIiFjMprKhAdy7gbESxF3zWrlkF29TJYGGtDZf0qqCuxhWLs&#10;tbPSg6WJBgK87JEY7Y/KojTkpEXCzlpX6hwxNVKlLerAlJDU01GACjf6qtUL4U5g5hekIjuH8T41&#10;TloiMDohDN6Msa7u9nAnAB0drbB8xSIsWrIQ6hqK2EBTiCEsI6OCpNddXO3g40trjg3hZ0TC19cZ&#10;srLLsW7tImjIr4CjiTo2NRRiR2c1JmsKMUWznC7nrRgWUkwY0qi3VZcyDtdiPxulo23N0hi5Y7Tl&#10;o4wmx2jppwizQ2x4xHnDQx1tOMjtIwZHj+ZloSU6AkWejOk2tuhPTeN7RQfFkBSN57k/b87M4urU&#10;ZtyjqX1FkH175Rp+uf8If3j2En8j+P794y/wX59/g//68iv82+ciBr+hfb2iAT7HDw8e06Lu4rP5&#10;9wAUkXZrVRXG8wtwoLEZF9jozTOyX6Jp3t06jceE21OC7snuXSy0v/0H8HSfMMA9fJ5WyOcfCUAS&#10;gAKSLw4eYCQ+htdnxLofp6SB2V8Tgl9fvYwfCME/EoK/PmWsffpAuv1NXOsrJjoQM748YYx/ck+C&#10;3y9PCb7HN/HrY3H+8AZ+fngNP90XnT0X8e7UYdzaNoWLE0M41NVC867G1S3D+OricdyfGcYY93cX&#10;G7MBHzdsYoTc6OmMDu7zdmdLzKVH4dPdE/jb7VP46epBfMgYnO9ugJIoY+ycTMKWLREYnwzA5vEA&#10;bBkLQE+rPfJztAgpOSTnaGDXyRzsOp0Hl+CF8A5dhexcSxTnOqEo0QqlMRYoDWGEptXkeNAmvcxQ&#10;4GGGbEd+vpc1KgKdURHsiqIgJ3QUJuLs4Rnk5/FYiHJlzB7Gw9f3MX/jAiPuK3QzLS1fuYyfT7ht&#10;FgDczfh7HZdvXMLbjz5EYZG4zG0B1squQT7lZoL7SlyCd+fpY77vLsxsrLBk+VK+vhaqqipQVFKE&#10;kqYyZBXWwNTGArWTUwif2gq37XsQRklJZWNcKhYeq8pHWV0BShtL0DxGDuzYhJat/RikMU/sHUVB&#10;fT40rfUhZ6wGVR6LyhZaUDBUgby2AlYrrYKijiI0+ZqmoSJWikHMjMRizWFja20oaclATnUlZNVW&#10;YpXSEhrjMqxSXAhTJx04+lggIMYNAXGucA02g4mzGlYoLcAHMvw3qq1gzF6BBTKyK2gpLtg+N4uc&#10;khyI6e/7pkbQNjKAhsFuhLO18IoKQUR6MsxdnBhlkzC2bTvJmilNmFBMixAQFENkOmiANbS3Flb2&#10;nskx9G+ewuzBQ9i8ex8KqhvQ2LMJla1dKGlqZcxlVOwfRWVbH7rHZjC6fS8GtmxHt5jYYNsujO8U&#10;ALyB3SfOs5U4gIHprbTDcX5GP0am2cLSdpL5G8p4gOdwx3kz7vqyhIX5IzDAQ5pyaO3KhZBduQDr&#10;ZRZJUPP2sJFKsJ8zLIzU4OpgDA9nc1iZa8Oa4LNmTPb2coCbqxUhJgctbngXdxukZyUgvyRTGlya&#10;nZ+OLBpybmEmckuykJmfigQ2IhFRwXB2s4eZlTGUGYnXya2EHOErylqZpWx5l2HlqkWsOLJwdbUk&#10;IO2xXp6vEbAq65bCjObZUpSM7V1V2NJQhJGiDIwXZmG6hAAsKcDW0iLMEog7CMG56jJaYSX2NdSx&#10;1GNfYz121ddgJ7fFrpoq7KmtxiyteKIoHwNZaWiLi0SWsx2yHB0Iz2a8OniYlrUb16e3SNH54vg4&#10;4/MkbtPQHtHY3h4/ji/m5/HjbTHZAKPl0xf4y6t3EgD/55vv8N/ffoN/++xzaVjML0+e48cHT/Hd&#10;nQeMp7fwydlzEsy2V9ag0tcPrWERGElPxx7+rmM01/MDPbjMunVr8yQe7NzOsoPlfTx+uGsXnu7Z&#10;J3WCPKMZPtsnYEiL3DNHEzyAl0eP4NXxo/jozGmpU+RzRuIvLl5gXCfQxOwuD+9IRVwd8utj2t4T&#10;ApDPS2P9Ht2U4Pfe+gi+h1fw472L+P7meXx37RzenTzEuCu2xSAOdjQwwrbg1tYRfHZqLz49uBWz&#10;adFodrJANxuzDjZ6nbwdCfHCwcJ0PJvqxy8XD+Lb8/vw683juDXVg1wCqiLMBqXxlsiNNUBBvCGa&#10;sh1odG6oyTJGQsB6hHiuQUSIPIbHohlJk+EfJoOgcDmERqghMoKxOVIfJQmWqEuwQ0u8CxqinNAU&#10;6Yy2aHc0hzijMdgFTaFuaInyQnGAHYZrsnDvyiGkpvjyMxyx/8g0Xnz8CNfuXcHbz9+htKocy1Ys&#10;QT7r1vBYN46c3o/b3C6Xb1zE63cvERcfJQFQdt0alFWUYHLbNC7fvy0Nor5w7TK09HWwaJmIwKuh&#10;pqZCC1SCqo4qNPXUYOVgA4+MTDgx1bnvPQKfuf3wqK5FVFEewrKS4Z3G1JgYgcDiLPhXZkNGgI4A&#10;E3HXkAlLx80Wy/XVsFxrPVbw2FuisArL5Fdi6XoxdGUF5HXksU6NUZgAVNSShbaJKuQYjxfy+F4h&#10;xySlvBIrFVawLMfitR8wmq+DuhjeZq8vReSoTF8ybAMNcD0WrFnAz1xMGC7GAm0ddXh5u2Nu93a0&#10;9hJMXY1oH+5H8yZRelDYWInEgiykFOfBKzIMacXFjK59KG1pkgAYlZ0uAbB5sF/qvGhm9OoeH0XH&#10;mLicbgwzBw5ifPsuJOWUoL5zEKU0vsyyakSm5SK5oAJtmybRPrQZvROE2sgUTXAb4/BuTO87hsPz&#10;N3D5wTN0T0yhqqMbI1vn0LFpBCMzW1HT1oYMsfxlWiJSs1OQlZsMTy9HODlbSR0MNlb60FKThbLY&#10;eLKLYcAN6CGWlQzxRFigG2wJPQ3FldDjBjc31YCDnSF0dZRgYqoNV+6M0HB/FDHeVtaXor2vFZUN&#10;FcguyiL4spBXkMk4U4rOjS0YHO/l/WJEx4UiKNQXQSG+tFBvePk4w9nVGtY2xjRAW2kojh1jroGB&#10;KjREZ4y+CtTV5SBLA9RUXg0jxu/y9DBMt5dgtDoTY2WZGKV1ThVlYjO/c0thNqGWj9nSPNpgEXZV&#10;lmKGgJspLsT2ijJMlxZgM219mhVuPDcDPYkxaIuNQGNkMHLcHZBobYZdBOa3Fy/j55u38fbkSTza&#10;twc3ts5IHRXXGVnvbtuKFwf24wvCRfS2/nznFn5/+BC/i3GAT17g32iB//31d/hPQvA/v/xasr+v&#10;bt3Dd3cf45tb9/H5xav45tJV/HD1Ot4dPobu2ASkmVugOSgQo+kpmONBdbilHqe622iF/bg6PoIb&#10;WyYJnhnc3b4Dd7Zuk84VPtlN8BHEUsfI3HYCcBcj8m5pPOCrw4elnuYPjx7Fx+fO4NML56VrlL+/&#10;I8B2WypiwfOf7jPi8v4vEhDFuT4aLeEnzvn9eP8S33MJP9wh5G/M49vLZ/Dh4b38/imcFXMddjbi&#10;wnAXbk4P4MlOQvDADPbmJaHCQg9d3k4Yi2HULE7HncFmvNg2hN+vHcdPV47iq7N78e/PrmEiLw5R&#10;+utRGWSP0mAb5PuYIN1VC3meOmiNt0NtnBmCzZbBTWcBnPQWwN9lJaLDVOHvuxYR4YoIjlBCULQK&#10;EjP0UF3uiI01/ugr8EFzvCtaY13QHe+JPkbhvgRfDKWGYDgzApVhzhhtyMb96weZOhwREe2CXfvH&#10;8frTp7jz5AY++/pjpGemYfXa5SivypMmPz58fBcesHG4eusy3rx7gdCwIAmA8vIyqG+oxtT2GZy7&#10;eRV3nz9iZB7Harm10vofYiJUFVUlqKjTArWUoamvDnc/L/iTDe4jE3A7dALONMCY6WlU7JhFw97t&#10;aDi0F7lbJpA+PAhX1lPLuDDYRwfDNSYUOR2NSG5thAsba7fMOERQNOzDfGHuSaHgMbRSeS0WEGqL&#10;aG4rFJbSDNdBWZ82qLji/aBmCs7y9UuxdN0Sab2dxWsXSusKi2U4VxGK+jbqiM7yRyzjsH+sqzQM&#10;RkBwqfwiLDA00kVQsD9GJ4fQ1teG1o0djKEtSC7OR1VnE6NnJzLKC5DGA6y2p5OmtxF5NbUoZ7wS&#10;5wdzaB3i+r7qLkZfwk+sCSKi7+DsZhrbJlR3dqG5fxNyyxvQMTiJmvaNyCqvRXxOMWKzigjcQQmC&#10;Iv62beLfTm3D8Na9mJgT018dpw3u4e/p5edOYJQA7BmdwBbGpr00gbHpSUQnRqOAUBgZ74c5NVqF&#10;IFEg2JSVVkKXsdZQTwlqjLKafN6dthfP6CuKD4FkQPipUrE11dex8rkgJMQbNramsLQ2QS4h181t&#10;sXGsn3G7B03dzahvq0N1fQUyMlNQXlmI9u561DWVIzjMG44uVtjg5Qw/fw9ERQchNi4EAUEecHQy&#10;o+3ZEcpUcT8nOPOxNX+noaEa9PRUoEFIa6uuhQZ3YFq4O3b0V2GoMg2j5WkYL2EpSMFYThImGFsE&#10;CGdYebYW52JHaSFmCnLfQ5CGOEVATuRnYCwrFRuTY9EeHYo6ArnUzw3JdmZo43YSFvXLrVuE1GV8&#10;fOasNO7tzo5tuDA6hGtTE7jP+8/37yUMDuKzc6fw5aVz+PryJUbhB4zCL/D3jz5nBCb8vv6eMfhL&#10;/PDwMT6n9X1z+wG+vnEXX1+5ga8Jwe9Y/nTrLj46dBRlbh6IECuURYRijNttOy12f0MVDjbX4VRP&#10;By7xuyUAbxY9wrO4uWUGt9nA3ZndRgBtZhFmOkUQbsMz7venLB8eIgRpqe/OnsbHBOCnly/w+y/j&#10;21tXJRD+s/xw98b7codQvnuZ8OOtAN/dCxL8vrt9Bt/fOMftcVoC4I0to5hno39+sBM3GBFvT2/E&#10;VYLi8UQPDhelYoD78GJLJX6kOf3X02v4r8eX8PXp3bTEOXx2ehd+vn4Sf7h1DlUBDsh01EZNiCPq&#10;QpxQz9tiDz2kWK5FloMcCj01ke6oijRnTcQ7KsHLdBHcLBfCz2UVEqLV0DMYhuJWR7hHLUNA5EoU&#10;ZuhjrDEUfXl+qIu0R3OkI1ojnNEVI66XJhyTg1AR7oTh+kxcO7+TddAUXn6m2LN/Aq/ePsDNB5fw&#10;5pOX8CGklixbiKbmCgwOt+HQsTnce3wLD5/ew6PHd2HvYCUBUE9PCw1NtQTgFszfvoIHr56grrUB&#10;CxYtgIGJHuwdbaBvoCvNByijIkcLVJHW/w6vrYHn5DSc9x2GxeAonBubEUA++LKxziUTvCqr4Vpc&#10;hg1VVfArK0V8bRUimWy20OTTyZWEjX2I29SBhL5mpHXWwyrQE6pmOtK6wAsJtQ/WLsByBTHweQ2U&#10;DZQhFhhbKCMub1uKFTS6ZesFCBdjKQG3WOYDLCEYF/3/ePrL+Miy/EoXVqKYmZmZFSFFSAoxs0LM&#10;zMzMKVYqlaBkBiVzMXRBF1d1V3VXNdrjIY899ozHM565nnvXu/ap9vth/04oFFJEnLP383/WgX34&#10;d+LEaT+ZE1QsDNVdhYhKCYW+jS6hSkgePXIIPn6emF2ZkeDXNihOWm5DeXsjwddASKmRwi9X3dEq&#10;TUU/RMtr6u/HwOwMobRKa1ulwZ3A0Ny8tK9v5+JlRtldmtwOTuydRt/UDPIq6jCxvIHbT97AwtYZ&#10;VLb1oWdykRF4DV3js3w8R7CuSDF3fvs0ptdOYnP/CnYv3cTq3nn08DVb52iFV2/yuWuYXD6BzdN7&#10;OHf5PAHUh+a2ekzODMHG3oyRUxsW1GcbSwN4uIkrPyzh7GCMyHAPZKXFMHIokU5DjCeUFKwu2Rkq&#10;ZKTGMXKkorKyBMUERVxCDDp6WzC/MoWZpXEsrM5ginY8JabO72pFYXEBlPFyhEb5E7hmsLA2ho+/&#10;B+L5d0mMRUWlWSgoTkO8KgIhwe5QxgQhM50RPSGCncwLPr6OcCGY7QheB2GpJpow1jmEeMamzclm&#10;LPWUY7G1GCtNRVitK8J6rZpWUYnt2nLs0cY3GCm2CMQ9Qm+3sRonyouwXFGExbICTBVkYjAjCd1J&#10;sehMVDD6MsJHBOLK2IB0lFWcV/c97U+crvLdvbv4gDHnje11vFhfwWvC6F1W+vdoZR+c3sVXty7j&#10;24Mb0swvf377Tfzj19/gf/z2d/jn3/8J//KHP0sHRf72c3Ffja/xX9j+8yef4T988Av8R0bnv/3g&#10;ffzTJ5/i3tgkEkzMUBngj+n8bKxWi89eyc9dgxu0jIPJMdwZG8XjhXm8WiMMNzYYkdd+bhsn8HJ9&#10;Ea/WCSJG0/dObuCX50/j80vn8e3Na/jNw/v4kRb4E0H908tHNNDHjOGv8Fdvv8afuPzT2zRD2s2/&#10;e/8l/urd59JStL9+7zn+/O4T/PGdx/jDW/fxV289ZLy+hHdOb+C9vQ28vbOMjxh/P7+wjQ83F/Bq&#10;agA3W6twr7se//7xNeD3n+P/+/Uv8N8+4Ps+vIRPL2/hmztn8U9fvMn1eomA8+E2iGBUjZOiapfc&#10;HaVuOmgNt0a7wgU5HgZIt9fGaKYM08WxKAy1REmMHRI8jiPO/Qj6m8Jw+14r5raSOFYcGI01UVZi&#10;h8V+FbryfdCR7I2+pGAMJIVzGYEeLhuSQnByvAG/fHUF/a15iJW74uDeafyen/Wjj17gyy/fQ1FR&#10;OkJCPLGyOISlhQE853d5992nePHqAS5c3IORkb4EQFNjphGO90UW/gcv7kk3dKptqYCtSEgBHnAj&#10;BD28PWBkbgxDG1M4iRuBcUzEtjQhguM+8u49JO5dRnr/GFIrSpFQno+oojyUzS6hcGUTBYRd2fAQ&#10;CuuqEZGSgPTmRhRNTCJ/dhZRHU1wSolHEFOUY4A7tJjgTB1MaX1mMCfwjCkLmobHYGhBG+VYP6Qr&#10;zPAIgachHdk9ZnRYutb3GG3wOKOxuOrjEH+28jSCPN0P4Ul+KGhIRWZFNDwirKERwexeXFaI8cUx&#10;tA52QM1IW97UgI4xWlp9GdLVOchQFxBwMzjP+CFuTj6xsowRdtjRlQXpUrkFMfcezW9ueweLu6ek&#10;fYFDc+KmQ8LWrmFwZgE7F67g8t0H2L5wWbK983cfYevCNen0l3XCTTw+f+cB+qaX0D4yiTPX7uDU&#10;pRvYv3mAk+evY2f/GpZYXcTcf10jo4hWxRNA4UhMjkekLAQJyQo4udrAgxvD2dECLmy+fGxjbQBb&#10;K1bW/CSUFKUhmtAKD/WCnFG5vCQPXbTbNhpVFeFXQNAnEBwxcTJMMfZu0AKGJnoxTrh2dDUz4iYi&#10;SWycYH8c1z6CY9oasLQ2RXhEENS0rj7G5KGxHlQ1qFFYmsH/FUWzjCR4FcggfJOSoyCL9oeHly3M&#10;aahm1HVrc9qqyXFYciOG+FhjkTFmhZV8qj4Xc7W5WKrJx0plIdar1dhk1F8jQBZK87BUkU/oFWCu&#10;OBvTtL2p/EyM56aiLy0eLfz89fIw1EaFoDTIB1WRQbhLeL9LKxfnCL5Ds/rowj5+eeUCH2/hoTgX&#10;kNHv5eoCXp5YwJsbK3jF5Tun1vH17cuMnLfwq/t38e/efZcQFNfb/oT/549/hf/LOPyvXP7L7/+A&#10;f/7xt/jfv6Mh/vQ7/I9ffYv//tVn+L/ff4+/fv6SFsiiY2OLZnkkRrLENFe5WCktwlnG9au9XWzd&#10;hGE/bjNJPJidJgxn8UicnsPP9WRhEk8XpxmZZ/EGYfjByTX84tSWBMIvr13Ej48PCLCX+N2zB/jt&#10;43vSZXJ/fPUcPz1/LAHxj28+xR9fP2R7hL8Wcfdd/v5twvL1ffz0+gC/f/Me/vzmfXx1+wJtmKZ5&#10;6TQ+Ob/D6LuDX99gJN8+gYccF5caSvHxxgz+36/fw79+/yH+4ZPn+JvXd/Dru+fx8cUt/OnVbeA3&#10;HzNCD6Eu0gVjmXJMZCsxk6PASq4co7Fu6I2yR02AOVJstSDX1UCmnR4KvcyRaKeJVBc9KKwOI95e&#10;A/mRBhhtC8Ol/TJcv1GDufk4FOSboqnEGd0lPmhN9WChU/A9FBjOiKHpR6M5MRgnWgvxztV1vHlt&#10;A+eW+nH/4hq++cUzfPfJK/z5h0/w73/8DL/5/E189cETvLx7Dp8zun/4+i4e3d7Hy4c3cO7kOrqa&#10;6zDU3YbR/i4szY9hdZ0p6MQ4KtgPi1nYA8J9oGWoJcHPiAZo6mAFr0AvpBfmIbK2BnIW1MCbN5HB&#10;sZvIhFeYn8eWiUBFFORiItfzF1C2s4P85iaUFuSx5SMpn62xEZnDAwgmi+zIJD/aaISMy2BPRFIk&#10;kvJTkcAxHJcdLwFRx1QLWsYi7h75eXIDYXxG4jrfQzisd4hGqCXBT0OMUXdzJBUx4ZVHS/MIppUq&#10;UdQch/h8f2g8fnKA81fPYHRpBPW9DSjkAKvtbMHYiRmUNFcgi1Yh7g1S29kuncKyyA/fMTKCjtEh&#10;LO5tY57GsL6/j5NXrhBsmxAnMPfPzEqAnNvYwhqtbu/KdVy8cxeX7t3DRbYrDx/h6qMnOHX1Fna4&#10;oi4dPCP8HuPC3SfS6S5iP+Dl+09x9vpdCYCXCMtrD55hepWQ5XuIWwV2Dw0gMiYSckUk/LgBfPzd&#10;4ObpQLtyga+PE9xdrBEW5AVHUT0IGE8XK8gi/BHDlZqeEoeszCSCrwED3NAjw31o72iWZpBRxkUj&#10;JlaGWsbJ3bNbGJsZRg8HQHmVGg6ONtDWYWU5egiHGAf8WKGquL6KCM6mplqcY2TYPbWGBlbL0upc&#10;lJRlIScrHhmMTgKACUn8vDEBNG6C2dYQ1laM5lxaUuHNqeo+zkYYbinECiE4WpOJycpMLFRlE3Y5&#10;EuwECBfKCMbSXEwWZWEiP4OWkYqxnGSMZqegV0wznxiD+ugw1MlCJfsr8HNHjTwYFwY7cWd2DDen&#10;xnB7egyPCLxHtP57MyO4Q8O5MzmAu6KN9eH2SA+ezY3h9doCbXAT3928gp8eHOCvGZ3/0/sf4O8+&#10;/Qz/+OVX+F8//ID/+dvf4F//9Ef8f3/9J7Y/Sw18/L9/+Bb/65tv8M+//AyXurqh1NNHha83ehOU&#10;HLxZmKUNblSW4hwheKmrHefZrgz04MbIAJe9jMl9tMMRPJmbxMtlwpntxdI03t5YxCent/DFxTP4&#10;9PwevrpxCT8+uYvfP72P3z66y8e0wicPaIYPpFljfnx2gN/w9z89P2BEf0xYPsEf3qABP79DCB7g&#10;j2/cwx9e38O39y6zKJzCN7cu4UuOhy+vnMJn+1u4y/V2paUaN9qqpX2B/++3NFua3n/6QJwveQs/&#10;PLzM97uG//PtB/g/X7+LRXUyClyN0anwR5vcB4vZCny9M46P5pmgUgJQ6aKPJMa0WAIwm1GuPsQF&#10;KtNjiORATbBkDLbVQKorl2LfIKNxa6ELru6o8ehKI05OpaFX7Y2mRCesVCdjqTwV8yWioCRjkY8X&#10;y5IxrVZhvDgBs1WZmK3JY2xWY6GlBCOVWVhoVePcVAeuLg3g8jy38+ooHw/hzGQXrqyM4x0WgV88&#10;vonXXJ5dncLaNGPwiQnMTTLGJoQhmOnFlonKwErcC8QURjbmsHCygaefFyLi4xBWXQ3V5csI5xhP&#10;ZRK0ColCdEgEMuNU8A4JRhBtsPjCeai3d6HIzUdpZgYq09KRlpqO8MxsKBpq4F+QBr94GZSJSshY&#10;xGWxUUguykRhSxWy64oRnhoDH1kADO2MaIda0KFAaNMS/+26X3F5m4CgmPLqkJ4G3IKckFOZjMqu&#10;LBQ3pUgnVLuFOaCkLRGJxQRge3cjJhaHMbs1ibaRNuSWF6Kpt512N438mmLkceBXtTdJl8CJy9zK&#10;mhq55BdhhFnY28EkY1OauliaQHVqfR0TJ1Yxs76B+a0tyQDn1rdobielef8EAJepyBvnz2Pv+nVs&#10;XriIzfNXpX1+e1cPsHftPk7fuIebT1/j+uOXEghFdBbwu/HoBU5eukozvIH7L1+isaNNAmBaZjLC&#10;IgPh4GwNO1qfHWOwp4cdvNxs4UEjdHQ0hZWlPiGoA1cXW8bSaBQSdPX11ZicHMUoo6FoPb0dKFIX&#10;ElLxUMTJEauKQVl1CbIImRBGyMBgX+jqauLwIQ1oHTvMx0cl2JYzflaWF6OmqhTLHKQLixNQl2Uj&#10;vyQNjc1lUNM6hQGmJsuQnCJDlNwPvv4/R2A/HweEBrlL+yJNqPIO5ppoLk/G2mgDRmoJt8pUzFTQ&#10;7orYsfl/ZkszMVWcjvGCdIzQ9oZzUjCQqUIfY7e4VrVNJUdjDM2PRlwe6g91kDdyvV1QJQvEPOG5&#10;1VqLrZZabDbXYK2hAmuN5dhsLMN2Uyl2Ce1TbLs0nVP1pbjS0YC7o714MjuBt1aX8OX+WXx39Qq+&#10;uHQJ31y/ge8Zc37/9Cn+/TtvEwbv4x+++CX+x7df459pf//6+9/g//nxV/jHX36Mf/r0Ezybn0eq&#10;hTlKPNzQKgtDX3IcpnMJ98JcrFeUYLOKn4FF9gzjz+n2Ruy11ONSTzvuEIb3xL7C8WE8m53E42kC&#10;cWYU724s4eO9TXx8epsmSAheP48f7t/E71nMf/vgDn6iFf5IGH7P537z6BZ+8/g2l7dpifcIQkKS&#10;8Pv9K9qiMMCXt/GHV3f5mpv4/No+v9c1fH/nMr/jabxansBmWT52KwvwaKQDP1zbw39++z7+7uMX&#10;+NuPn7MQPMd/JAj//pevAWFX986jTxWMzmgfzNDOlvMTMBEXiAslCXjcnIMz2ZEYDHVGobU+Yo5p&#10;YDRJhtdzwxhUhkBFa0nl4Mxy1EJVgCUq/GgtFhpQ++tgqsIfV+dz8dObJ3CyO4kFzgrL5fFYUidg&#10;sTAJCwWJWCxOxCohuFAUz0SgkOL1ZG48pvIS0J8SzjTgjnqZB5pifNi80R4fiL7UCHTEB6FBRquM&#10;C0YDW71KXPPujVJVCGrSolGfo0J1bgICvW2ZdvSgT+gYsmgb25vAhGPN1N4CHgRgaHws/CqqkHTj&#10;Dvyv30Lc/iXaXD3M3djfZUp4xCYirL0TsZSY9KVtOMcn8e/8EKdUQpWeCUWBGhGlJYhmH/RIkEOW&#10;GAcPFkz3AF94MzlY+3sTfOEwsDWHlZsd39sU2rRA0bRM2MQ+QAFAUzHRgQYtUAOOvlYors9CXk2C&#10;BLzq7lyYOBpJB0FK2pKRWyejITJ6yZPCMUMANg21MP5Wo4Jwax3qRG13E4FXg/rudjT0dEvX8/48&#10;/VUPGvq7MbwyL10nrMzMRJBCCX95NCqbW6WDFCc5UJZ2TmFx+5Q0q8vle/el02cmVlYkW9ynEe5d&#10;uyWZ3qmrd3H1wSvG4FtYOXNRAqC48qNlcBwlDW3YuXgDNwlEMWX+2umzOHvtGoqryhEUHkRQRdMC&#10;w+Du5QhXD3u4cuV4utvBm499aITOYt+BuR6srEwQGytHS1uDNFvM8PAgo8UMxmgZA8P9GB4bprGV&#10;ID4hDimpSYhRyGiUTnB1d5SW5lT+I2InsLsD43MInJ2tYO9gDrU6DxWlhSjIzUCJOl86p1IWE4Tk&#10;TCWq6wpRQRiK+4yo4kKRmRWLhMRIwtQVbu5WkMv8oYoNQ1SIJyPwMdiwahWnReDESD3GGrIxWpGC&#10;ydJkTKqTCL0EjOarCL4kDGUlsiVJ0OtNi0NXSowEvyZlBOrkIagI80dRgBfyfNxQGOCBemUYBvNS&#10;MKFmXOaAnhIGWZqNMcK0n4Y6np9CKyNsGTMWCzOwVJCBRcJ1lwXgzkA3Hoz04x6t7IAx9eE4Y+rY&#10;KA1xFl+xkP1wncBg+/HuXfzp6WP8x7ffxN9/9D7+++cf438Sin//3rt4NDODLDtbFLo6opHxpoHr&#10;r58dfCIzFXMsRstcb1t1FdhqqMJ2YyV22QfPEYSXmESu0gxvdHXgDvvcnaEeHIz04hkh+PaJOXy4&#10;cwK/2N3Al5cI5+sX8Ju71wkvAbBr+O3BTfz44Ba+P7iO7xjjv70l4vIt/PTsDmF4ncub+MPLu/jd&#10;85sEI59/cpvgJBgf0xYfXMcP9y7SMk/yPVb4fkN4vThC81zBj/cv0gDfwX//+m38y/fv419+/SH+&#10;969/gf/zw0c06y60CPjlKnG6Lh9X2sqwW5KIRhcdNDkcxaC/GartdJCkdxjRNMAq9oO9+hKcripA&#10;jpU+0q10UBviiNmcGJyrzcGI0hctIZboUtqgS2WDt7facL6ThTXcCu0yZ7RHMFazoA7GEroKX7QT&#10;bh0xXuhk6+LjPmUgJlh0J1MjMaIK4jIc0xlRmMmQYzEvjttZhdnsWEwxQk9mxmA4JRJdCaGo4/uW&#10;yT1RFRuIivhQZMn8EOhuDVsbAxhb6cLQ2gAGNgKCZrBztYN/aABCU5LgyYgbe/sefG8cwHF+C41P&#10;3kPL/RfI2NiD+vRVeAxMIXhlFyHjq6hi8ovqaEd8ZxdU7d1wSs2Gc04ekkcHEVRUBEu/IOhbOzHu&#10;ekDfxg1Hja2hZ2WP42ZmNDst6Jrp0fK0cNzomGSBYp4/LQLwKJfisa2nGZQZNMhkf8TmBKJhKBvt&#10;4xWwcDWDho4G5Bk+aB7Jh8YxbgyvcHe0jbeirK0SpazE+VTV1MIs5FeraX5VqGprJgC70DY0xPg7&#10;jNGFBUyuLaO6qw05BJG48qOOX0SZkia1kxcu4dGbbxFaz6R7dpy8eA0za9tQ19I2l9fw9P1fEHB3&#10;MLOxixtPXmH3ym2a4DVMr+8SxKdw4eAxVs9eRPvIFEE8gdHFdTx6631cPXgoTaywtL2FO48O0MsB&#10;4e7lJMXfsMgABIZ4w9fXVTqdxcHWBM6SDdrCytoIjk7WjLiZGJsYwsLSHKbnptAuZrrmQGtqb5am&#10;0aqqrUVKWgqtrgx1NMSMjBQkcaAmqmLhxsEr7C842JsgjZROlzEjWDMzktFQV4mS4jwU5GchMSkG&#10;MfFhSM5QIDc/mbaZwsgdzUoXjDh2JlVSBD+rlwRAdzcreLpaIdDLAa62xrAxPorEKA9MdpVhpC4T&#10;IwTgKKv8SEEchnIVbEoMZcdhID0efYzx3UkKRl5CPT4cjYpwRt4glIf7oiTEB4X+Hsjxdoaaj9uS&#10;ojGcn4YBQq0lIRqlYX6oZIxoTY7icwkYyknCSHYyBhihh2hn4ymMUTThmbRErPA7nabdnuf6EO1s&#10;TTWNqAynaypxpbWJZjSEtxfn8Sm3yde0xN/cvIY/PrqPf/fiKf5GnKf34AEudHci19UJhZ7OKA/0&#10;QmWIH1pYzXviojGankgIMp6xkIiYf6K6CBs1apwkEPfY987V1eJCfT2uMHlc627DXW7zpxMjeGd5&#10;Du+uLuLD7TWCiSZ4bge/3N+VYPjNlQv49tpF/Ipx9tsbfHx9n7H2LH597wp+Rwj++PgGfvf0Fv7w&#10;gsAjAH96IuzxDv707D7+/PwB/khLFOf//c2rA/zdO8/w1cUdvL81i3fYvr97Af/660/wvxh5//Gr&#10;NwjBX+C/ffUOvn1wAZ3pUaiJ9mRRCscwHw9yOZoaiJOl0ThbJsfVukScKqON+NogiJYSaauJ4mBn&#10;Fh5GNEbhGNMjSLLURhb7QpmbBRr8rNARaoPWEDMMx7vSKCMxnx2OuawILObGYD4zGgtpMZhl/xpN&#10;laGXVtdBuxtnEZ2k3Y3Eh2CUfW4yMRSjhFk/Ta8r3APdEfyMUT4SPHuVQehn643hNgl1RUOoC2rC&#10;3VAUaA81uaDm3yQFusCB5mdqogkzK0OYcDzpW+jBgonLzcsZ4dGR8EqIh09nJ8Ju3YPDjQfwvfUC&#10;QdefIPPDL5DNlvn8Q4RdfggVl+4b+5BdvY2mr75FyYu3oNg+A9+xaVTff4SA3hGEtA3AIbsUdqmF&#10;8C+uhXFYPFwScmAaoUR0RTWcaITH+Bk0DMRBjmMwtNFnHNeBHmOwgSU/o5M+gmO9IE8LgGuoOSJT&#10;vQnAXBpgDvTtdKVTYDwibZBTEw+Nw4xeuZWk42Q7CuqKUFBZgprWZtR2tRBAfSioLoe4wVENI2dj&#10;bw8aCcLq9hZG3hFUEIziDnBtg4PSjYxCY2JhbuuIoCg52oeG0TIwjOH5E7TAsyiqboY8MZM2yNh7&#10;4TrahqcJt0nMbe1h5/J12mYfOkansHruEi49eIoFxt/J1W2MLq2jrLkTlwjFp++8J019tbS9iTc/&#10;fBcLJ+Zh72TF+GuFqJgQ2qBMOg/QzsYYFqY6EgTdCBgHbijxOnGicju/19TMOManxwjQPvQzYnX0&#10;d2FgbAR9/B69/fwcrEwD4hYA1VUozstBWpIK1pYmMNDXgQetMoqRMk4VCTsaoJubA0ppgOVlRQRm&#10;Eu0xFumMDdkFSbTBeBTkJSMnM1YCoJKVWh7jjwiZNwFqJ50PaM9qameuCwd2KBNtDUT4WmOuj/G8&#10;OR9D5UkYLiLwaAQD2dG0NTm6U6MIPwWNIAad8dGMvKGMvAGoDPdDKeGsDvZCcaAn8n1pf1w2xkUR&#10;oOmYrSiU2iCjs5qFIo6DLN3DGjWKEHSnqwjWFHQSSJ0xkeiURaA3WsZoJsdYohIr2enYVRdgjZa7&#10;mJGKE7lZ2CwtwK4AY0MNLjc34P5AHw4G+/GCheWDrXV8ce4svr5wHu9tcxtmpqPAyx0lgd4oJ5Cr&#10;aQyNkXxfGnk///8Y19s433+cljpVSBPl512lqW5XqLHDWLRXVoaLdfW42NyIy4TurZ5OvJgexxs0&#10;+PfXVwjBdfxCHBzZXcNn507hywtn8NWlc/j6ylkC8Dy+ubGPr66dw3e0wN8cXMGPD69J0Pvji7v4&#10;AwH4RxrgH58yEotbbhKAf37OeP/kOv7A5/9AUP50/zJ+d8Dozwj87c2z+PtfvJYs8L9+9hL/+jta&#10;7ldv48nODHrzlFhqJsibcjFVlYouwmp/UI1//OgK/vdn1/DnR2u4NFCMJA9DeNscQoSfEWRuBoiy&#10;1oLSSQ8e3P4hmuwDWhpIZhyu9DbGVLIvlrNCsZYXhYWMSMymE4LsD8uFKqyXpHL9ZGG7OAM7FTkY&#10;S4ni75Q4VZ2FjcIErObG4URWHDYYxTcLkrFZmMznU7BK4C7nJkqth/DrECCMCaBReqKZ0GuN9kN1&#10;mDuKgpyRT2DG+drDjvCzMKP9mejCyFQfOsZaHOsmFBAXhCvkjLRKuJMPgXfvw/j6AcxuPoX59YfQ&#10;unAD+hdvw+7yAzjfegaHg5fwev427O884s8P4cvXRd5/BeXzV0h+4w0En7yI47VdcJ1aQejWaRi3&#10;9yB8bQtNz9+Af88A/NvaEMUUZ8V+q2GuhSMmxwlAmikBaEAAWjgZSre99IxwgJ/SCZbeuvCNcUJi&#10;cQhk6d7SDNKHjTSgb38cNj7G0HAJdMLE6hiGFoeRUZqD8uY6TNCyVnZPEkwXUd/XhVJ28OrONmmZ&#10;z8pf3FgnAbChpwPK1BT4hYXBLyQcesbm0DIwgcZxbWZzMxha2SBLXYHt/StY3DqDmRO7OHXpNpr7&#10;R5BRXI5pfrGRhVVcJtzWzpzHGq3vIuF3/uARRpdXMb26hfXT5zG+tIortL9XH36EmfV1DE5N4ebB&#10;XXT0tMOBYHNzt0VwuCeCQjyQkCCTjvC6O1vDwd6ckdiWMdYGvgFuiGD0amJkH58ax+TMFGbmpzC3&#10;PIPhqSF0M9L39vVihFG4h3GrvaMVDfyuRRzsacnxCAv1l2aXaWiqlFpPfwtilKE4coxWGOotXe+r&#10;VIYjlQAsKEyDujQTeXlJyMlOYFMhJVkuxV9xS8xIua8Ug909rKSrT8R0/C72xjBhLHK21MJEVzkW&#10;esvRV6JCT14M+vMV6M6UoS0ljDYXjnbCt1UZiRZFBGojAwk/f5TT6oqDvFDAyJvv786lJyrlYejK&#10;SMR8VTE2W+qw1lyLmYpi6bniEF8ku9gh2c0OxWGMWvEsWgkxaOX/7IiOYISKRE9MBIbiYzCVmoRN&#10;AnCjOB+zackYT2RsTqGZ0hJFW8zLxgZBtVVRTkvrZEwdxn22/eYmTGVlojLIH/WRYajn/62j+dVF&#10;hKEqJIgQDCN05ehJUGAgJR5jWSkYyUyUgDifl4kTBblYL8zHZnEhLbQCFxppgi3NuNHehoeE7cvJ&#10;cbycnsKbS/N4f3sVH+1t4ov9PXxxfg+fX9zDl1cIQoJP2N/nl08ThOfx6zsX8f29S/iRMfhPBOCf&#10;XxJ8z+9I1vcH0cR+Qlri7xmV//qNB/gdQfmbB1cZjW/g1zf38evb5xnzn+A/f/wCf/fla+Cvv8Mf&#10;3nuApe4SnBgUtzXoxcOzi7i2MYqzs424u9mFJycHcXWxFX2lCsg8dBHkpglv9+MI8DdEoI8BPGw0&#10;EOR4FOUp/ugvjkdFpANqQy0YVf2xVizHZmU8WjiIq8OdUBFKqw+wR4m/IyqD3dEUFcD4G4J5Am6K&#10;BbeVZjeYEMZtx2gcF8RtJ8M808h8ugIn8lRSW81PZGPRYX+sCXBElyIAwwkR6GeB7lYEopVAbI0J&#10;RC2LtTraH1EeNrAyJlws9WBAsTAw0ZeuBrF2sESoPBgxCUo4EYC+HJc+dx9C79I9HL9wAK2rB9C5&#10;eRdGN+/B6OJN6J+/Da2Ld3D08h1oX78H3at3oXfhJgz2r8Lk0hXYXL0BzYUNGJITXtcOYL17FgbL&#10;JxB57wDuWztwGh+HMwXGhuPLlJ9Pw1YPRy3EDY80oSdmjjE6DH0rTeiKCVPtaYQO2mxa0mwwXhE2&#10;cAo0g6bFYYgbqetI7RA0/KMDGD3FuXj9iM1MQBNBIM7tm93YwPDSAhoGelHGqiugJyY+qGUHbyQg&#10;imqr4BMahOMGegTecRzT0ZMAaGBmBU1DYxzizxpHjsHYwhotvUN4/7Nv8caHn2Nl5yxUmTlQ1zXh&#10;wu0D2iM7yrU7eOvjL/HeF9/ixovX2L12E71Ts9LfTSyekCL1+Zu38eSdd7F/6xaau3tQ09hAkwqH&#10;ja0ZrG2MYGGtKzURLdNSlYikEbm62sKeEHRwsuBrg1DDSDU5PY3B4Z8hNz45jKn5MQyO9WFwpB8D&#10;/H6DwwNc0gwHetDUUA2FnFBLikNnZyOGR/i+dWVQl+WhurYY9Y1l0uVypuba8A9wlSY4yMxUIS+X&#10;0Zcmk8sKmyZOgcmIIxhjpBOiVexoUXJ/6WZMrow5jg5G0nXKzrZGMDM4zKhxHN11uVgaqEZrvhxt&#10;2QQRIdjGOFWvCmKEDUMT/48wvyYabQ0BWBbqK1mdML5cml+unxvKWARaGZPH1ARIax1OdjZjp6MJ&#10;J5pqMMhY28gOqw4LRpq3K1K8HFEU6oN6ZQTq5fy/BGenmPWEYBpMjGWkSsI0LXAsNZEDLByltLlC&#10;F0fkuzogz5kG7O2J2iBGLMagxaICLLHNEHxtsihUB/qjXRHNOJiM7mQVWpTRBGA4Kvj6cv6uLjwI&#10;bYooCYT9jN9DqSqMpCXQZlSYTE5gzEujqWRhmZDdKSvFpcZGXCVY73R14uX4GF6wvZ6bwTvry/jo&#10;1BY+O7OLz87u4tMz2xIEvyD4Pjl/Cp9e2MXXjMIiEv/q9kUJaH9N+P3VKzH5KwFIGP7cDhiPGY0J&#10;wr//8BX+5s2H0j7D72mOv755Hr+9d5kG+Ap/++lz/Nev3wD+9DV+9ewqGnIi0EZQtVao0FWXj/qy&#10;NNSpYzDcykKY4A8Tmp210SG4OR1HWroHAkKM4O6nCw9fPfbTI6hSR+LsRicurndhqTMdlZGmNHxn&#10;LJYp8GC1A09Pj+DaWh9ubY7g4e4szk12Y76xFKOl2ahP4LZi4rg43omhwiS0p9Di0yLREMtkEOmO&#10;ZqU/Wvi4MYYROCmUj1mQ5F5YrcmVni/0tUUl429ZoDMB6wY1lyUhXEZ5IZNW6M2+aWJ4lNA7Qvhp&#10;wdjMGIbGxrBxtkN4XAR8wvxhw20curoG77tPYHLlMcyuPYMVIehM+/O+cYDA+8/hc+c53K49gdOV&#10;Z3C6xsf3XsHh9lPY0gRtb96HzbW7MDt7Ge7XH8CRsLTYPg+XM9fhd+4WzEcXoc9tb85ibs7Yb0tY&#10;a7ua45i5pnQARNvgEI5TIMSpMEeNNSTLE03cMU6aJ9DqCHStxL1DjkLP5hj0rI7ByE4LGk60hf6Z&#10;USzsrBFsXehntBA3P186uY3pzTXpZkjirnAVjL0LJ7cwv7WBdFZkOw83gu8odLkizG1sYWxuKc0W&#10;a2hqCUMzSxLZBIZ87oimLo5q6WLuxBZ++6f/iOXtPTT19kkHRu5Se7fPX8byzmka4i4OXr+Nq0+e&#10;Y+/GLTx++z2sbJ+SbhR9/vot7PO5ey9f4N7z51BXV8OHg8fDxx32rEIRkf6IS4xADFeKs4sFgoM9&#10;2byk/YGeno7wpxnlFmShi9FphFG3u7cbza2NjMPN6OhtRvdApxSJRTQeHBlA30A3X9sGFSNmaBBj&#10;Jc1vdLQXnV0NqKopQlaOOB8wGjk0vAxGDDMzLTg7myMy0k8CnZjuSthfZWWetMymAapUEdI1wDJW&#10;1/BIb8kAxRT9VpbaMDc5Bntx0bfRUdiZHkONiC8jDegpjUd7jgyd2bS/9HA0JgYTUoESABsIwApa&#10;n2jC/kpooXl+rsjwsKfdEWbxjMq5KZgTM3/Q/rYJvw1GhzU+nma07M/LQjPNtpSWlxPqh6KIQELQ&#10;nxD1QWmIH6rCAmhp/miShUmQqggkZH0IWBcnNkfkuToh29UemY52SHewRYqtldSyXZyRw9fUhwaj&#10;nTF6kvCaKWQkzM+RANiuikUjn68ODeGAo1X7ePD/B0uRvocm0ZcUi0G24cQ4CYDTtM9/g+BSNqNd&#10;USEu1NXgVkc7Hg3047mA4OQEXs1P4921ZXy8s4HP9nYIwpP4/PwufnnhJD7m8tOLp2mDIg6LGHyN&#10;sZf2J06NeXEPf351gL96ff8vkfiuBMB/9+Zj/PMX77O9h7955xG+ofl9ff0M/kwz/IdfvoV//FLs&#10;/3sP//e3n+KjGzvoIfh62xj180Ph4qEPVx9t+IbqISaJBaI2Do7u+rC0OwrvIEPkVYQiSGEBpwBd&#10;2okW3IP0ML1YjZ3dTizMVuLcZgsmWuKR4KOFkjgn7K+04fN3r+LV07N4dG8XP373Lv74/Uf44oOn&#10;eP/FLRxc3sHFk7P44r1H+P037+CbDx/hk9c38fTaFu7tL+GA7frJSVzaHMbFjSGcXuzCUGMOnlxZ&#10;wzsHZ7DQXYGplmJMNRVhpDYXdenRaMxWoiZbgShfBxhq0az0CUAjgsNIC/qUHkNjUzh4MVUlyGHt&#10;6QITmQzhHMO+d5/D5PJj2F59Dq3mKeiW9kK/fhCGvVMw6p+Dcc88zPuWYDOxCdvZHbhunIfTxj7c&#10;T16G99lrCDh/DcHnr8NuYQsBhJ/yxlOk3HyJhHN34U8DdKkrh6kqHEbBLjD3cyTQ9KBrSrgZH4G2&#10;dPUHAUjoHSEERROPtUwOQ9uM8LOgJVqKGaW1JPiZO+pCwyciBIOz09i7ehmb++cYS09Ibev8aenS&#10;t1LaXyXjYNvoECZPLKNnfBS2nu40P32YWIl7AljTwOxgybhrYmrBlWRKEJpA14C53Mwcto7OOKqp&#10;A3tnd2ycPIuBiRlpjrFLd+5JZneOYLv/4g2s7p6hdW5j54o4OfqMdD/UJ2+8hfJaDtqdU3jy5lt4&#10;/t670l2yzly+hJDIcKRlpkinteTmp6C2SY3svET4+DrBT8zbR7B7eDrBxc2ewErH7qltjI6PSJY3&#10;NjGKoRFa3zCjbk8zOvvaMDQx+DMAh2l/g92ora+Au7s9AZaCoaF29BKUPT1N6OquR0dXLaprCgg6&#10;JYqK0ghZW5jTAsVVHgkJkZLlqRLCUaxOk5o4+itOgREHQRTKIAmAYRFefL2nNE2/nZUebPn3lowZ&#10;xtri2lAfLA7Uoq8iEZ0FMejOlaMjKxJNyQQgK3ZzvLjFZBDKaX7VUUES/IoJ/aIgT+Qz6qtpvy3J&#10;CgmA83Wl2OxoxGa7aA2EYT0WhAkTggOFOTTMNNTTtqrFaT+03cLQAOT5eyHLyxVpBFy6iz3SWOlF&#10;S3Ui7Ai3PC8PRjCC0t8bJX4sEL5eKPEVj31RGx6GybwcbNVVY4Mp4XRbMzbrazBXWoTR3Ex0Mj63&#10;xCkZhSNRHhKIQgKw2NcTjXzvdlpgF1svY/eASoERwlLE7YkkFRazM7CSk40TuTk4U1GB603NeNjf&#10;h2cE4MupSbyancJrtncW5/DJ9gY+2d3AL89u47P9k/jsgpiBRsTh8/ju1iX89sF1wk4A7z7+9PJA&#10;MsA/CRskBH//7DZj8QH+5q3H+MeP38A/f/kO/v7TV/gP7z7GH56KSwkf4799+Tb+6bv38PdfvMZ/&#10;+OgJdoarUJLrjc5BmuuqGt3z6WifT0DrXCJqxuNQM5qAonY5fGOMYOd/GElqH/jHcmwEHIc1m23Q&#10;MYQlmyOp2B0NPXGUhXJsbNRgZiofp7Zbcev2It754BZT1GNcP9jDrfv7ePnmPdx7eBkXCL8r1/dw&#10;9vwa3njnPt5+7yEePr6Ex0+v4sHDi7hxaxf755dw+swsfz6Dp88v4OD+Hq5f38CNG1vS1SI3r23i&#10;jRdX8fH7D/Dk4Bz2T83j+oU1HNzaQ2lxunTwz9RcH6YWHPNm+jA0NCAITWBC+3cM8IZrRCic8vIQ&#10;wjHse/Aa5peewPHaS+gNbuB49Qh06oah1TCE4zX9OFrTDY2qpp9bZSN/bsUhdR2OFtXheHE9tEtq&#10;oVlUhcN55dCsboZuYxsMm9ph29kDO/Zbp9I8mFJ0dH3tYeJjB0NHcUDmONPnEehRHrSNfz4NRlw2&#10;p0EjPM5YbGgpjhqL64QJQPOjMLalbDjpw8bVCBopBdmYWT+B9bOnsbx7iuZ3kiBawwqB0T42hHx2&#10;5Fqa0zA7lgBl5/AQnHy8oG9mBjsXF5qfBSwsCUFrW4LQFib8WUefVNbXIQwNCUBHQtJGus+orr4J&#10;PPyD8fDVG3hJwJ08fxHiXr8Hz18ScO9gZnUdHSNjGF9cxi7hOM1lQUkZyqpq0U5r3Dizh7XTp7C2&#10;exItXe3o7utER2cT8gpSUVlLIGXF/yWKBkpHa718XKVTWNxZoYZodmMTI4RbH0E4jPGpEQyP9aNn&#10;oAvDhF8/gdjD/yfsr3egg9BMgZ29KYrUmZic6uP71KClpQJdXXUEYR3a2ytRXZ1PAKYw2oYweltK&#10;cBOgi1eFSbATj3NyVYw8MVJL/MuJ0OJcQHFFiHhNTHQA3GmPwgAtWWGNGJWC3Cwx21OJwepU9BYr&#10;0Z1HA8wMQ0tKCBriGWXiQgg+f7YAVNB+i4IZSYM9UEAIilYZHYzODBUmyvOwUF+GLa6jk92t2O5s&#10;wUZ7E5+rwlxtJaYryzFSpkZfUR7astLQQNBUMI6WRoUiL8AXOTTsDA8npBKEomW4O6OA4CsJCWJk&#10;Cpb24bVGR9Hc4hldU3GivBzXBwfx1tYmnqws4erIEC4N9mO3rQVr9bWYZnLoS0tBmyoOjYxM1RFh&#10;KKFZ5nq6oYh22RAVhnYl/x/NuydWjsHYGIwRgsNxCtpgIhYy0rGen4fdEjUu1dXhXncXno4O443Z&#10;GbZpvDlDAC7M4oO1Fby9Ik6TWcXn+4zEYp/g5TM0uAvSgZCfHt2Uprn608v7kv0JAP5bDBanxPzh&#10;OSHI5//ze08kAP6Pr97BP3/1Lv7Xl+/if371Hv7HN+/i7758E/9ACD7cm+H2OopIpQ4ax2ndG8no&#10;36R5XyjB9t0O7N4fQu1oIip6olHeHgXvCE1EJVnDP5pjIUIPwUlWCEwxQXiOCZwVGnCLOYTABD3I&#10;MiygbgzC7GYF01k7pta7cfLSCrb3lzluVnH5zj4u3DiDkZl+tPU1oZ79cXFjGgdPb+L0xW3s7m/g&#10;9IUtLG9MYXZlGCPTHVhYH8HJ/UWs0gaXN8f5mmWcu7rF51Zw9/FlvCBAbxKAF65s4ezFdTx+doNJ&#10;qBFHjh/iODeAuZUhTC0NCEIT6DD56Vgz9dnbIDg1BaGdHfDY2YXTrWcw2X8Ii8s0wQuPobt1DaZr&#10;l2C/fhmOXNqunoXx4iaMFtahP7kMvZF5GA8vwGRgFkbdkzBsG4JB8wCMWwehXdcG3fomGNXWwais&#10;BNqpCdCMCcZRRvSjnlbQE/MFepE97mYwJdT0zY/D1I52aqMtXRt8jLFYx+QoLOwM+XmP4DjBaGCl&#10;CRM7Xb5OhxHeEBrpHODDCyL2LhF6pzC/uSXt/5tkDG4bHUQVQSPm+xtbWsAQO1lpfR0sHB34j02p&#10;9I4wJ/jMCEAraxtY2lhLd4w3NDWEtq4WtPW0CT9LvsaGMdkORozGIh639Q/grY8+wkOaoLjRyuPX&#10;b+HWwydo6u5DiEIJI74+LjkNcmUcklLTkJKWgTAqdl1HC4bnptBAI80qyEFSWqI0DVZSigKl5blI&#10;SJYjINAdIYyAsfFyNDTXEGy9aGP8a+toxujEEAHYIzUBRAG7DoKho7cNDa31KK8sQW1DJYFbLN1N&#10;LijEnVFVHDzxRSStLCExHDXVeaivyUdnWzmaG9XIz1EhIy0asigfBFHLk1OiJOPLyFRKFiigJy6B&#10;+zcIinsSR8p8ERrmwde7QkEg+nvbw9FGH9Ym1HL9Y3Cz0sdoixoj9ZnoLlKgK1+OzpxINCcGoUkV&#10;hHpFIGoYp+sVIaiSBUAd5onCEA/k+LuiJNwX9apI9BX8bH8nWqqxJvYBdrfjZE8HNrgelhtrsdRY&#10;L7VZWtpERSltMA9d2eloZAytUcpQRhgVBHpLB1TyAzwJQzdke7uhIIDmF8rPII9Ef0oCZovysVpZ&#10;ib3WFjycm8UvTp/Gm9tb0k2cDgij2zOTON/fi82mBixWlGEoK0MywCZlDCoJQDVjcJGfDwp8vFEa&#10;6IeGyGD00AL7YqPRGx2JIQHBhDjJAicTE3CCFnhK/TMAb7W24TGB+yYB+M78LN5nH/2A4H17aR6v&#10;FgjE1Xn8kgb4+aVT+OLynnQ0+DcHV/H7p7cIOgHBu1L7/dPb0kGPn2h4Pz29hj8wVv7hBX/Pn//+&#10;wxcE4Lv4p8/ewn/l43/46CX+yycv8XdfvIHfvHkbI03ZiIo0RnlHKIZ3sjB2MhOLZ0vROKCCIsUN&#10;0XEusLE/xHTihYHhDFTWhLOf2iOMfyOPt4a6IRQ9S6loXpAjr88ZSQ3WCMszhFvsYXjGaUCltoM8&#10;w5kx0xCegfaQq0JQWJ6Nslo16tuYRJrYX2tLKAo5KK0qwsziBE6e2ZTauUt72Nw9QdBtYvPUCpdr&#10;2D6zjK3TywTjDHbPrUuwFO3i7XO49eQqdi9tUT7WsbI1i5Pn1tDUViNd9imO/hqKAyDmOjCyMISu&#10;iREjpCMcWBB9khJgRUC575+H7Z2nMLr0CIbXnkHz+lNo3XwKvSsPYHj2FqzP30Xwo3cQfO9NeF99&#10;BN+rDxFGYMpuP0PsnRdQ3X2B+BtPEHvpPmL3b0F+8jxSz11B1ql9JM4uIqipHrbp8XDPiENIQTIi&#10;85NhE+AMt0AnOHiY0+iM4eBpDmcfK2lp52oCa3t92DoZwVTMGWitDWPC0YTws3AwgJW9ATRUuXHo&#10;mepF98SANIHBzNoGYbgm3Zy8vq8HNb2dEgAF/AqrKvml7aGheZxENeVKMIeRuRUjrynjrikjsTmb&#10;GQzNjaBrqA0tAy0C0RwWtjawcnCAnbMbzG0doEhMRP/YKLIKCzG7vIpnb7yN2/cfY3ByWrrLnLmD&#10;E6wdnBEcJiYSjUFQUAicXd0wsTiDW48O0NTZBkVCLKIUkQgg7ILDfBHLQR8S5gUXV2s4OlkRPgos&#10;cQAsri5gY/sE+oe6MDM/jj7GW3HTpF4Oyta2VtQ11aKirhwVteUoLilAJs1PlaSAIjYcyQRbfFIE&#10;DZJgF9XF9Ih0H+H8nDgU5Majo7UMNZXZyMqIgTzKm+9rhCgZB3JpOrKy4yDuQRzBuCtAKH7Oy0+U&#10;YCin/flQ4Z2cTWFnZwBrxl9xrxIBQBOdIzDVPIzGwgTMdBSjmwbYVSBjDI5CW0ooGuN/PjpXTfDV&#10;RgehOjoQ6ggChBaY7eeMcj7fkqrAYFE64abGSksVo28TTnE7bve0YYvA32hvwcm+bmyzrdPOlhvq&#10;MEUIdtMCmwmbesKnQh6G0nB/6ZzCMmkfox/KwwMJXH4G2llvehJmSgtwkv/r+vgo7jJ+PhPXGZ/a&#10;k+YZfHVyS5pdWdwe88bEGM73/QzBqaICdBBm9TEylAYHojjAD2VclgYFosCb0drXHS1RIehVEoIx&#10;URikKY7EK3+Owqp4zNE2tgoKcLG2Frfb2/FkaAgvJ8YlAH6wvIhPN9clA3yTBvhqeRofn9vGF1dO&#10;4cure/j17Qv4rZjf78l1/Jag+91LAUHaH+H3e1qfuKRNgFGcG/gD4+OXV3bw9bVT+NXdfcZmRud7&#10;F/DNzdP47v55fPPwHLb6K1CQ4I2ikhD0LeRh4mQJOsYTCSgf9kV9blNN2NM64oLMcXGrBTfOdWC4&#10;KwmKcBOE+esgUWWL2BRzNI9GYONeIeoWaPBDDqiaDkV2pwdiK8wQqzZHerkfVFlhCI/2RWC4Fzz9&#10;neHq5QQndwd4+LlLzc7RCtZ2HPRcuvB5N5q7j78nQsIDKA/BHC9ypDAhFZZlIbc4jQKRhtLqYmki&#10;5OHxfnT0t2JsYQSza9NY21uRpnmbX5lAakY8ZeY4TEz1aYE6HPPHGCuPw9jaHA7u7nD294UNk4BO&#10;fjbcr1+G+R1a3/XH0CPUDG8QhjefQ59w07x2Tzodxv/Ra+R//BXSX7+H3Bdvo+TZG0gi4BKWNpAw&#10;fwLJK+tIPbGBpOU1pK5vIffUaajPnEbSxAR8iovgV5CJ3N5mDO+uonl6CHp2ptAz0ybsjBEa44nI&#10;OF/4RzjDK9gOXv7WcHYzho2DHqwd9eDmZw1Xf1uC0gRW4nQZBxpgdk06emd70TM5hKWdHUwTftOr&#10;qxhfWUHz0ADaGRuHWFF7psaRkp8LDS0taOrpSfv59NiMGIWNTAUATaTpcYzNjGBgLPb/GbFqGEpL&#10;UwszVkFbbhh3RmIHbkBvyFjZhR0WMzZ99NkXuPXgEXoZfysbG+AfGgJ7Z0f4MYb5+PkhNCIKIWxL&#10;W2t49d5buHLjKkbGh6SJELR1jvI1rgiXBfI1fvCjAXr6ukARL0NqZjIq6yqwc3obpZVqtHPwD472&#10;Y2hsEJ0EQn1zvVRFa5orUVSej6zcdAJPwY2uQkJSNC0yDBnZSlpmGELDPQlXc+mgRVCgCxJpg/n5&#10;7FCFiVDFBUMWyY7paQlPb2v+bThjcChB58dobCH9ndjfl5AYIdmfX4AT3NwsYEfrs7HQgaWpJpxs&#10;DeFibwIzg6PQPaKBwmQZ5nsq0FEQTQOMQleOAGAYGlWBqIsLoqUFo1oRjJqYIJTQAPOD3BlbXVDF&#10;iNCaqsRwcQajbglWaAjr7fU4PdCJ3d4OnOnvwbmhQVwcH8PZ4UFcnhjFaYJwg9V1knDqy0hDO2HT&#10;QAjWRkegRhwEkUegkcASBzD6U5OxUF4iXVMs7vj2ZO0E3jy9i3f3z+KTa1fwyxvX8cmNK/jo2kV8&#10;cGmfENyVbuB0lwX0TFcHTtRVYawwlwBNQV00IUibrI4KR2VkCIrYL3LcHFEZ6IMuwq9HFoleMYEC&#10;ASgMcIqmMS8BMB/nKitwiwXsKb/DM8bgt6Yn8CH76Scbq/jFxgm8szaPdzYW8MvzO/jqyi5+ffMs&#10;frx/CT89vEwIsjHy/e7FdZreDULvuvT4t8+uSgb4x+c3CL6TeJuR8t3Nebx/chnv7yzj0zNbeLI0&#10;znXWhRNdNK/kEJTmypCQ4gNZsjOKa6MRF+8Ab9ejCHDRQZCtHty1NBBsqoHKRDdUZnpA5qMDD/4c&#10;5amL7ho5RvviWYBd0LMcghP3s5Dda40otQ4aZmRoW4hFaVcgKjtjUd2ejepmNYoq86CuLkJRRRHS&#10;ctL43vHIK8xGSVkhcvIzpck6UtMTOTbiEBzqD3lMBMdCNCEYRiB4wMnDEW7eLvCh3TsTkp6+ntKN&#10;2O1d7ODkaQ8Xb0fYi2naXG0QFO7HcWgFAyNNmIsTn60YHS11KTGmhK8r3Hx94cQxqunmDP3CAgTe&#10;uwfLe0+gff0RNO88hw4hqH/9CQxvPoPlwQs4HTyD4+4+Atc2Yd/eCgMmDrOUFOgGh+GwjSM0jEyh&#10;YUArMzKCBoVKw9ISGvZ20HR3g66nJ/TcXKHtYAc9eys4B/vAPdQHR5mYdMW1/n62SM2ORp46EYER&#10;rnDx4bjzZkFwMYS5vSasnHVohqZw8bOET6gzojiGgiJ9oFHRq0bTcBMaetsxvrhEy1qSbnAkZnNp&#10;oCUNLy9g89J5nLx6ic8P0eoMoKnDnG1iQtARcqYmtCNTGBF2RsYEHtXYhM3MwpTPi9/93KzELfTs&#10;bfh3BtJUNrFJcYwHCmQw0rz1wQd48xcfoXtkFCXs2BHs9PbO/KLSHaqOwdXTC0mZWZijYSxuENAL&#10;M9g6uYGZuQluZG4kRwtEMg4GhvvAmwA0szWGpb0pjmgdgqObPR6/eITl9WV09ndidGoEY9Oj6BEH&#10;OppqUNVYhvKGElQ2lCGvOBvJVOzktFjGboU0eUFaZjSBKIcsxg++fg78HrowM9dCWIQHlHGB7PDB&#10;kNP6BAAjBQS9raQWGuaGWK5kZWwgzVDcQ0EHDo7GsLJhJfKwgq+PPawJPwE+O2s9ONobwcfLVrJB&#10;Q00NxAS6Yqa7HN1lcehlDO7NZxTOjGJEFddrhqBOFYaa2FACLwjqUHcpAhfTgKu5HlqSYzBUmI65&#10;mmKcaK5i7K3Hqb5WnOruwKmODuzSnHbaaIOMrbud7Vw2SXa2xXaipgqzJcUYL8hDP+PqSG42ra0Q&#10;yxXl2KitwW5TIy729uA9Rl0xMekPjx7i969e4q/EzYreeRt/8/67+ONbL/Hb10/wHW3985s38A4r&#10;+Aua2e3ZSZzjNlhmURrOy0RHSiLqCNpqwq6cACzhgM31dIXa2xNtURHokkWgOzIcg8poGmAcpsVp&#10;MQTgNgG4V6rG1aY6RuBevBgfxuvJUXy4PI+PxJHgzWW8SwB+QGh9dXEX39Hivr91hgZ3niZ3Eb+5&#10;TxN8dJGwI/CeXcGPoj2/gh+eEJDPaYE0wfd3F3FnogdXBztxoa8N51g8NxtrMco+0sAIVpoajRz2&#10;j8x0FmeZC7xDrAgfP2SnByE60BLhNA4//SNII0iqZZ5QRzkizscAgXZH4E0AhtgeQkG0FcYalWip&#10;DUBWmRVWb6mxeKOQEVgLyTV2KOli/8l1hH+MNWw9jaDg+6XkJiE4JgwRXG9FLEQt4iqtxhq2WgyN&#10;DEozOYtzWLt6OqRLPsU+724mnpZOph0W/FRaflFZMft+HRpaG7lsQBq3s0hT8clKpGUnQ6aMJPwC&#10;CUxPOLjZwsnVSuq34nQvOwcL/szo6+oM90A/OAd5Q0OkvOISRD14Cuvbj2DAaCvgd+T2Qxjeewrd&#10;83fgcfASARdu40heFXRVaTDmNjWhtFhEBcOO29gzPEy69teEnNAy0oWGznFoaIumKU3RJe5VonH0&#10;EDSOH4bGMdH483ENHOMY19I7AktbA9quF6JiAilW+tAx4nMORrB1NoOZHaOv9TGp6Rgfgo2LCSIp&#10;EL7BXtBoGq9Fz1wP8mhIFc3NqGptlSY+aGJkqe3uwsT6CUxtrmHnykVsX9iHrYvLz+f3mQrzIwRN&#10;aXgEnIl0bpA+LCxNYS1mibA24/PGfJ0hYfjzUjQDY11oG2ohNkHJDpOIZHboJy9e4r2PP8GJ7W1U&#10;1ddBTjDGiUvQ2OHljEDh8mg0dXXi5pNH6KCVlnGQDowOYWNnHatbJyBTRBB8rgiV+SNMzMJME/QK&#10;cIONkwWCIwOxt7+LG3evMQ7PY1BMfDDYJe0b7OzvQC3tT0CwracJTTQlcY5fYUkm0jKUSEmXI79I&#10;xVisRLTSHwGBTvDytoWpmSa/kxZjjisUygBEy3wQFOCIwCAnhIS6IiyScCT4kpIjUFgkrgiJ5d86&#10;S5FXQNDLxw6yKF+4ODL2slOJ+Qr/DYCu/L2J7mFYcaNOdJRhoVuNXrUS3fkx6M6WoSkpBA0JoWzh&#10;EgCrGbPLonwk+FXIA2iH4WhKlBOWKgwXZWK6sgjj/E6D+RkYyMzAYHoGRrOy0Z+Ugp6ERHQnsSUn&#10;YiBNXIFRgO26Oml/3un2Nlwa6Ofg78F+Rzuu9ffjFuPmbbYrPT24MzaOV+sb+KW4k9zBffz1q1f4&#10;ryxi//L11/ifX3+Jf/zyU/ztRx9It7EUk5f+gn3n5c4GbrD4bLY1YLayBAN52WhOVPE7yAjycJRF&#10;BqMsyI8G6I86xuK28BD0sBj2RUdhVKWgAaqwmJ6KncJCnK0ow6X6atzv7ZIA+HhkAO+t0ADZH355&#10;chUf76zgo+1lfHdpFz/cOosfbv/cfn2H7e45WuBFgo4AfEIbfHoZP7L98PiSFIv//PouHi6NEnZp&#10;6C1IRXdhBhrSVcgI8UUSB01OYhTy0pWory5Ebl77odT7AAD/9ElEQVQi5PH+iFb5Ij0rHOp8OWJD&#10;rZFMCFaxb5wfbMblkWaMFCqR7G0CP7PDCKWRZITZIJ3RONZTH2Hu2uxXh5FY6IDLrwewebca6fUO&#10;CE42RajKHfFZcgQx/obIA5GclYRwFoxwuRwqbruwsBC4uDiwLwZLVzEN0O5bue1y8/NQWV2FWo6n&#10;9OwsxHI9V7KAlVezv9fVoqGlmQmoCfnFxfw/SQhhjPUN8kVwRBD/d5gExDB5CPxCvODl6yRNNGzE&#10;qGnjYEWo2MHCkYkukKmI7ZCFBRzKaxHHOGt14wEML95n9GX8vf8UFg+fQ3v/GqzOXoVRVTeOeysQ&#10;lF6I+LJSJNJko0sI35wExFI8UsTFBOy7EQp+ljAfuHEMO3rRSF1sYWRuAB0THRzXO47DxwnCoxrS&#10;jEwSHP8NkOLnw395zOURzUN8PaFncAS6hkcoa5p8fFj6HmLyFGMz2ubCmSksnlmi7XWgd3IClQRg&#10;tbj7G1dOLkEj7K9/fka6MXo7zTAwMhKHDh+l8THu0vKMzI34j4wJOxF1jQhAE6oyrY+P9Q21qc+6&#10;BJ8BASkAqC/9LCAYSIWN4YaMIP2XTqzgJI1imO8/u7zIClWCZm7Ecxcv4PHz59je20Pv6AhuP32K&#10;U5cvYpCvu3j9Cl6/+wbbK3QPdUOVEcv4XIKalnKU1hQSksUo5Qpu6qjD4HgfFmgEKzSDHr62vbcV&#10;vcM90gzPLd2NyC/JRhUNsK27CcWltEBx0jLjryopjLGCNpgeiZhYP0RF+zDKukugMzE7BnNLzZ+B&#10;x+bnYwtvHxt+LyfEsOMnMgYLO4yM8qIJBtMIPeHhaQ13D0vpBOiQYDf4+9IoLbTh620nxWpP/t6N&#10;kHSyMYQJo1Mp7WK5vxw9pWI/IAGYI2e8DUcDDbBBnBDNSC2W1UqxH9CLIPRDrWSFIYQK43JCDBri&#10;YwhFuXRVSHGAP8r8A1EdEIQqX39U+/mj1NsH5X5+qAkMInRC0CGLxmB8ApbyCrBbV4+dmlqsFBZj&#10;ISsXi5m5mEvLwmRCCkbiEjGiSsF4UjqWcgpxobkdj8am8MHGDn64cQt/9fwZ/tMbtMJnL/D7Bw/x&#10;yfkLeL25gXuzUzhNS1moKMVwbg46WQDrY+SoZV+ojAhGqTjK7OuFqkBftESGoo9wFAAcVMowxUG8&#10;nJGOk8WFOF9VjisNNbjZ1oQno/14OjWENxcn8cnOCXy+t04InsCnNMBfXTiJX9EAv7tOCyQAvyf8&#10;RBMm+OcXYn/fNXz/8DxN9gK+pxX+6Y27+N2re9hor0F+pB8yIv2REhWA3AQ5EqOCEOrnApnMD4o4&#10;Fh/2s4q6fKRwu6jSQpCRGUYDDEZcuA3yYz1QyGQgzsfsYJrI9SfQTI7AVVzuZquD4lgf5IQ7wc/o&#10;EDyNafxhTA1Rxsht8MbqlVL0rybR/tygYvHNKc1Fan4iYlNikJ6XjtTMdBbkOCYNH9jY2MDa2hLW&#10;traIiJKx36qYVAKklsFCl8vtmJwmdu0kMy6nIisvH9n5BSzypYSfmvKgpGwkokBdDDcvT1gzYnr5&#10;ecHK3hJRygjIVRFwZmG2czaHEROLGeOvtbMtrFzs4R0RAAdvD0ZWS7jUdyHm5bswufYAepcfwPjO&#10;M5gePIUpjfDomcuwOH8D/gt70AtPha47/y40AhGpiYhIkkOZFs3vlcgon4zKmgJU1xUjryhdeq6s&#10;qgDNbbUoqyzkZ09BVm4yx5YCMZSemOhI+PsxCru5wNbORkqhOnraOKZ59GcI/hsc/9KO0hoPE5LH&#10;CFCxT1NL6xg0ZvcmsH55g4Z3Tprvr46mNbG6jJmtDbSODmPj0r4Ug8VVIBUtrBgkt66+obRfz9Ta&#10;lBDkYDU3lKBnYS1MUJ8fRBf6Rjo0RL3/fzP9y+v0jbS51IePnzuB4c5B78YoO4Obd+5geWMd5xi1&#10;M/Ny0DMwgKcvXuHew0e49+gRTpzcwdb+Pl5/+AGu3L4lAXCWkaeBNlHAlZNXkcMIP4y2/kaUcCUK&#10;q5taGMOYmMy0vw3qqmIuxf09JtA32keg9qKL8Ubc1CgzPxU5RRlcyQUor2SHZrwR5+lFRXsTfhHs&#10;QOIka7+fm8IXclZjR2eC3/SIFHVDgp3hRbB5eFrC198e0Qo/JCSGITjEhetFizHdTdoHKC59c3Uz&#10;h4cXOww13MFOTNN1BF6eVvy//vALcICbqzm8GTksDY4jwssOE+2F6C6PQydjcA9jcDs/Twv/d0uC&#10;WEagMSkCtfEEHiEoDFBE4nJGi3xW5jQPZ8gtzRBtY4FUdxfketNeXN2R7eCEPEdHaar6HHt7FDq7&#10;IJ/PZVnboMDOETkW1ih1dEW1px8bQenmgwp7d1TauaHG0RMNrr5o8w5Gi2cgWrnsD41Gb4gcPcEy&#10;jMjiMZeciVOVNbje3sPWi7v9I7jVP0xz7MU52qS4091KRQW6EpPQGhuHphgFqsJDURFKmw3wRTEH&#10;VRkHYZM4QVoeIQFwWCHHpCoOC6lJOKUuxH4lDbCukgBswNOxfrycG8XrBcbgzXl8uruCj7e43FnE&#10;N/ub+ObyDr6+siPF4B/u7uM39/bx0/2L+OPTa/iR1vf9w318/4DxmDb4p7cO8O6VPTRnJaAoNhIZ&#10;0WGQB3khzN8dqSr5zzMMuVkhnNadW5CAPHUCZPE+8A2xgSzGBap4dwR468PXUQsuRkdhyYHnwgHn&#10;b6wNmb0ZIuxN4WV8HN5mTBB2OghiEfU0OQR5gAnUJUGQpZogrdIGtUPcxuO5KGzIhooJIl2diKQ8&#10;FZKyE2lJcexn/nDhtnTmtnMlANw9POHp5Q0/Fjg3dw/2RW8WXpXUopWxNLtI+AUFIzM3D4mp6Uhm&#10;EkhOz2QS4/+k/dc2NiEwNAwuHh5IIJgcXO0Zf20QGh0IzwBn2LtawtSOImNvDDPC0IzpKiw2CnZ8&#10;Lw0jG7h2jCLg8ZswuvUYeoSgiL4m95/BiEZ45Mw1HD9/ExFP30HC5fvw7BiARUo2QehFoFrBjTFb&#10;HNjxZIpLS4/D1PSgdI+f6rpSLC5P4+aty7h1+xLmOb77+5swMkpGTfZjamoYQ+KMjqE+DHNM93B8&#10;N7bU8m8rUNvAxmVhUY50jx4ZBSA8PIjrzBFmTKb6BtoEIqP0yNYgpnamcer6BXSNj0nz/Y0SeJNi&#10;f9upXezdvIYT505jlW1iZQll1GcLKxtaH2FnyWhL0zMm9ATgxNJQ3A3NTI85nPnbwQKWNiYwszSU&#10;lgKQ4lC6p48zdTde2lGbnpmMqZlJfPDJL3D+2mXpJs6bfN/R6Rncvf8Ic8snMLO8jLm1VYwtLGD/&#10;+lW88f67+OjzTwiwLlg7WSGFlSG7NJ3RvQDtQy0orsqTLLCzvwX9o938+ynJ9oqriqQbHE0uTqBn&#10;uEsCY3VjBZIy4wndFBQUZ6GkLBuFjD4yuS8h6EoLDCIAw1jxfREl82DzZJy1h52DPguBBiFuiwBC&#10;z9PdQjoIEkgYxsQGSDHY2k4Xbp4WiFNx5Ud6E5qmsHfkerHTg4X5cZibHIWJ0WHY2xvAL9ABrh5m&#10;jMkmcHFglTXShLuNHkbbCjDZnodOtUKywM4sGTpSCT8aahObAGA9TbWeJlgVQ7tTCPsLRTYLTAQr&#10;oisHoDOroZ+uNpKdnZDp5oY0wi/ThY2dPM3WBskWlkixtkYWYZhuySW3b4aZJfJsHFDi6IYSWxeo&#10;rZ2htnBAGZflVs6otnNHla0bGpx90EYQtnkFEYoh6A6IRLtfKJq8A9Hiy59D5egMi2aUjUW3IhYd&#10;SgV6RexOSEB1WDgqgkNRHszoGxyEihCaaUggLdAXJX6eqAvxRzMh2COLwHi8ErPJKgmA2/m5OFdR&#10;gssE4N3OFjwa6MJzbt+3WPA+XJslBGfx/sYMPt5dxNcXNvHVpW18e21XAuCvb56WovCPBKGA4A8E&#10;n9Tu79MCL+KnV3dweWEEtdlJqMlORUk6zUnsH4uToaerGeriTPbdGBQUJaNQnYTElDAEhNjTnDQJ&#10;DwPakzFcXbXh5qgHZzEPJaOap7E+qlPj0FGYiRxapL+NEVxNjyGERTTO3xYhLgZws9NAQpIdEvMd&#10;kF3rjpbpBEztNWJ2rw9xeRFIKo5BYoECcVnRUCRHw93XA3JFDFLTU+Ef5Me+5YiAoAD2vyC4e7rD&#10;P9CfNshIGaeUIOfu7Q1/Gr6IvKmZWYRgqmSE8ckJfJxM06qmDcYhiNskJSMVMsLfmqDTZ0IxsTWA&#10;kbWOdAKxtYc5LDxM4Sv3QTTN1oL9SMPUFu79k/Bj3LW59QCONx/B5v4TWDx5CsMb93H09A0cPn8b&#10;ZgfP4PnoJeTPXiPv/gt4lTXgiJEJLC3E1WQmMCAnzChHaZkJ/IwJUCUrUEOQifN1d3fXsXNykfBr&#10;x/hED+YWRzA+2Yfu3ma0MeV1dDdgiGCcnBmkUA1jjttwfWMOp/ZWcebcGi5e2sWDR7dw/8EtXLl6&#10;Aef293BidREaQxv9GDoxgqmNJTQPDqCyrRXja8soIOgSCvIwu7OJ9QvnpNtciitEljY2WH0CoaOv&#10;A1MrY0ZgQ+gZajHaahOAeoyFBtRxE1jZmRCA5lKztjOFFZ+zpj6Lawkd3W3ZcWLRzzg6zPgyODqI&#10;N99/G+unTmJ5ew2Xbt3A3YdP8Pz1W7hw5Qb2Ll7E+t4p7Jzfx1lG4Ot3b+LtD97Grfs3kcKOGhkX&#10;Ds8wV3iG0mSqclDZUoay2kLCrQzNXfXoHenE6NwQCspz0SxW1FQ/OgZa0T3cjtaeRuQRfGKlp7Nl&#10;ZrOqFyQhXsXYGuGM+ETG2ZQQCYABQbbsWLYICnaEt681DI2PSAdFAvzs4eNlDV9fW8kI/YMcYWOv&#10;x++sg7iEEP5fpTQNvqm5JttxtqMwNqaGM/7YsVOJv/P2t4O5tRafPwxTo+OwZHOx0ESTOg7DTZno&#10;Ko9FT1EM+vIUGGAs6kyKQmtiJJpTIlCXHCZZYI0yhHE3DHXsvHWxchQE+SNQXw8uRw5LEIxmVMoN&#10;8EOOrzd/543q2DCURwUjxckB6TTEyohQqPn7Ak9PFBCUGTZ2yHNwQaGDK43QHWUObPZuKKcNCiMs&#10;s3VFlb0HqmmFZXauqODvq5y8UOPqTQAGoMEzANW0xVIXbxS70khtbBFjZIgwPV34ax5n02TTgt/x&#10;41A52KA42B8V/MwVHLxlAT6ooxEKC+yMDMMwI/BEvAKrORk4WZSPfQLwWkM1HvZ34slQD56P9uC9&#10;xXF8tD6L91an8N7GND46vYQvL23gi0tbkgEK+P3qxp7UfnPnHH46YOylDf764Bx+YBMW+M3Dyxiq&#10;LkB+ohxlmakoy8lGWqq4218iqmtLpNiriA1GYKATbK31YS5t02Ms/IegzyhrYnmI216LicAU/jQb&#10;o8MaUPi6Y3e6H9fXJlDKSGmlcwhO7AP+LkbwczSEFwulnLE5PccbmaU+qOmNR8dcLvo3KrBzbwLZ&#10;9bGIK4hCbH44cqqT0TfdhZrmKuSr81FcrkZqdjpCw0MIP3/GYnc4uThIj6MVMsQoo6FUxcPDx1s6&#10;4KguL0daViZSRcvMQGJaApLSk6Q4nJyeRQBG8PkUpqIUuPk547jx0Z9vNMR+qW+tiYAYT4Qm+iEy&#10;IxSKAiX0Hc2gwfjtMzaJiMePEXD7HpzXd2G8tQPLh3dhfO8AmqevQ+/qIxjeeQqDm/dheO0u/G8/&#10;QdjMCWgwwmuLcwxFMzNgQuT7USzMxcFBN2s4evB/+7siKJSJjAknhn08VhXO7xQGVaoMWcLCS1K5&#10;LlJRVVeIgeFW9NIS2ztr0NPbiI72GkZoNSHajJXVCZw6vYaz53Zw6fJZ3H94UwCwDwPLA2gb60VF&#10;a8vPU16JuzVVViK9rAQ9s+OY3lrH/MltGuAyVk+eZDSMweGjHMCWRjATsZf2Z8bH4n64tvYWsLEz&#10;ZycQ5yRZStNQiSZ+Z20rDpywkljqwsXLHskZojK5oKK6FN/95ju8eOslTl88jcs3r0j3IX307BlW&#10;t7Zwgda3f+0iXr3/Ju6/fISZlRnaXTumGWcLy/IQEuUHF0IkuzgFuep0ZBelobGtBmXVRaisLUVB&#10;SS46+lpRzWoijK+j9+fH4hK4FgIxv4QAzFIx7ooDM3J2djni4gNpgR4En4jB4aymYiZna0Z3KwmA&#10;Xj7WsLLhRjM8zPhhjYAAF+kgSZTcm9bHymmowaUlMrKUUDGqmpgdh54B4SbMz0pTisY2hJ+fvwPk&#10;MX6Eq7O0X1FXRwM6WhowM+bvWX3DvC3QUZmI3ipak1qJrtxo9OcShBnR6GIHaE2JRENSOOoIwAYO&#10;rkZVFKOxEj2s4gO5OahXxiDTyxUxNuaQWZmjgAOlNIZ/k0oby6PlqGTIDfJFDeHSnpGCRsarmhg5&#10;qqJoAjTCRNpgEeNUc6Qc7TK+r1KF+sBQpJlZIcfaHvX+jMDKeAzEqlDu6YMyxpq2cBm6o2PRq4hH&#10;hbc/ijy8UR5Ik7azQ8DxY/A6ehhuBIOzsFM2N8JZZmWGggBvlNJmygP9JBDWhgSgjVDukzMC8zON&#10;xcVgOSsNeyWFuFpfhVut9bhLK3vMJPCKNvDW7BA+ODGND9Zm8N76ND49s4wvLxCAbF9d2pT2AwoI&#10;/voWLfDOWSkK//reOXx3mz8f7OOv3riHxzvzKE+SIz9JAXV2BtQFucjOSZNOuE9mPMvKTWCkDJT2&#10;A7vQ6K24Hc0tjsGIANQz0OBSbOOjcHczh6ezFXT5/VKiQnBipAt5ymC4mWrCUk8DtqaH4edJUWAh&#10;NNLWQFSoPbKyAxGX7oTKjgTUDWWgZTYfNeMZCMt0RXCKBxJLI1HRlYfylkLklGQiXB4KL5pgcUkR&#10;6pvqIYuOgqOjPTw83NgX/aWDjPksFpm5mdLBxLrGepRVlvO5AuTQorNys1n8c1HFdVlSUY6Q8Ai4&#10;+3hyXCYikxJgYW8i3VPjKPu4uOGQuZshEtVyyHL84ZvqjIj8IGjb6xKAllAszkL99jPY0ta0+R56&#10;wwOwv38LBgd3cPj0eehfETB8Dq07j3Ds5l043H2C1IMX0I6JxWETA5qfCYu/Plki7jdyHAYsKqYc&#10;XxY2BnB0sYIrpclFzKHpbQcPXzYmL3eO+TCON2ViGOKlMzaUUJdlor5Rjdb2KvT2NWJ+YRjLJ4ax&#10;sDKA7d157F/Ywtn9DZw8dQJXr5+FxvTpUYxvjqGmuxk5BJ44AlzeLOYD7MHA/CzG1hfRMjKI9tFR&#10;aTLSZQIpKzdPOsqiT5hZ0OxsCTobmp6zGz+Yt9NfgCcgaEEDtGL8NeWgN5ZisoEJTdFSB5YOxggK&#10;94GDi6U0k/PkzAhWNxZQS2sbZDV//vopnrx8jPqWeoJumkZXhgX+fpv0LqosRGpOEuqaK7kxM7hS&#10;aGABTkhKjWYT5+3FUIlbpNZF2JVXFbMK1KGts5FVvFR63NBcLV0p0tBeDXV1PitJErLzueGz45BM&#10;q4qLC4BS6QtVQgAjTxjk0Z7wofV5E3zBIeIcRQdWWnNa4HEYm2qz8jpIM7yERrgx4ltxEGhK5/ul&#10;pisITidosiMZGB1hATjKYnFMskNXxomAYBdapQsLhxF0OTB0NDmQ9MVRdpqlvxvyMhWoLohFW0ks&#10;2osU0rXBPTly9Im5AdMZh1NkaEuJRlNiOBoSCDaVHC0JjJupKRgtKMCEugjtCUqU0aYyvNxRFBaK&#10;Wv5+sCQPfYUcZIxmjUlx6CvKxTBtojs/B02piWhOUyHVwxmJDnaEaDQ6U5LQLy5Fq6/FVGEBEm2t&#10;UUiTHMnJwkxxIVarq9ASE43qkGBG3CRMFRRhsrAIpYy3OV6eKA0NQaY7oxkB6H74EFzEvjE2Px1t&#10;yCzNkObGaB0eiHJCT0CwMtgPYvbobsJvkP93jNF5LF5M/pmAs5UluN5Ui5sttQRgEw56WvBkuANv&#10;CgCuEICr4nK4GXy+t4Kv99cIwXWa4Ca+vXoS393YxXc3CcK7Z/D93bP47s5pfHPrFL5nBP7t85vY&#10;7m9GBYtDWVYKSvKzpEluU2lJok+pkkT/iuY2jWasDKG123BwGrC/67IY0tpZ2MzNaPcmR2BjrQcL&#10;ph0Dbk8znWPwtDeDud5hmBscgrXFUTjxbyKjHOAbYAY7J02C9CitzRI+YQZIKgyAujUO5X2JiC5k&#10;f4o1hrvSDE4yI/jG28NP4YyUAhUUidF8b3uaXRYqaqsQEhaCqMhI5OXkICc7Cx2d7ZhdnGe0ViEn&#10;N4txsYv9v4rxPQ/ZhGIWbbqwpACVdVUcdw0I5DbyD/HnuKpCRl4iDAgjOxZ3SxcTRlUNWHoaILky&#10;Eil1ofDL4ndX8nkLwlHsK+ysRfLJWeiVpOB4YRoMhvvgRiPUvfcQGueuQO/iTZgSgJp3H+PonbvQ&#10;u3wHqhcfIHKKMdSa70Fw2zva8PuYwsXTCm6Em6uPDSXCjoLhAC8vF8LeAa78nedfACiWASFuCJf5&#10;SpeWKuOY1GjnSSlRKFKnoawim/G4Cv2DjRgdb2fabENXTx2X7VjbmMHN2xegMXtuAmMbo6jva5cm&#10;N1Wzg1e1t2HjwgWs7Z/B0PIc6vu70TIkJkM4gZ1z5wiSThzVPAIDM3E9nTgvyEaKufZOlnD3cuAX&#10;sZSuGRTxV/zO0cWaMBQzxehw8DMi2xsSmMZwYyz8+TKzAFbVUCjjw6U5/ewdzbmB0nD2wh7ml6ax&#10;trWCrv4OzJ+YwY17V6nrWTQ7Dlbm/5o6Nb90KGOnC8KifFglbLmiXKUdoQJ+gyPd1OIutk7paFJl&#10;jRpVjDLNNMSahjJUNZSiqDwbRaXixuYxSKNZZWZFIyExmB0nSGrxhGCM0ptV306CoH8AV3yQA2HP&#10;721rBE1am7mlnnSzo+BQV3j72RGOZtLJ09GKQFgyJmvrarAdgrao/g58LSOviMoejM4eXjZwcDaB&#10;M/8mmusiLi4SGZlJyOU6aG8uR3djMeoK49FcGIP2vxwNHshVoDeTYEqLRjtbW6oczUkyRmARjQk0&#10;wmo4LxdTJWoMZmWggRBppak1RilQEyn7GWg0m5ZkgjUjCZNVZRgtL0FvYQ5aGYFa+f55wb5Ioz22&#10;MyL1EwTTBM9efxfOsXOLU1fEbDJz1eVYbarDdlszupIS+B4KDOdkYrq0GGOF+dJ1w1meHigKDECC&#10;vR28CT8fRvJgXW3EWFki05txO4AGKhcTPIShIjgAlaEchBFBaOHPvTS/IdrLWKwCoyollhhLz1WW&#10;4lpjLe60N+Amt6mA4BNuXwHAt+ZG8e7SJD7anMcXp0/gq/0T+PzsCXxxfl2ywG+ubDMCE3g0wF/R&#10;BL+7vYcvru3gxydX8eGVXbRmJ6I4IZoATIY6LwM5OalIpxGJXTYpNMBCJoziUhphUii3oS37vB63&#10;pzaLGCEQ6gQziyMSCK0sNWGoz5RkeAT6ovhx24vnjBglNdkXbJ21UVyrRPMQAVsSBHMXTRg7HIat&#10;1zG4hRozZjpAVewDP5URgpMtkNcsQ0i2A8yDjsLCXxMppTGobi9HIYtWSUU12rs7kZ6ZhgIaa3NT&#10;A0q53bO5Ha7cvMrPWyxBsLm1ifBmtPVwZYIRB+Vc4ebthsCwIMLEByER4WjvEbOk1yOaYzFM4YvB&#10;uTbkVqrgFGgCxxB9qMr8kN/F8VHjD/c4Uxh5asNNxXGXHQkbJhQ99k/9+gL4nj8Dn+dvwODGE+js&#10;34PF5QewO3gJ/duPoHnjPnSv3Ifb9UcofvYKdvychu5MVaE+LAjO8ONYdvejyfo58DP5ICIyECGh&#10;fgiP8kcEY3CEzB+B5ERwmBdkimCJGwolJSUmSOKJTC7iv3jsx+eCOaYVhH28dGpbYrKMyzjkF6aj&#10;iaDXaJttRvt0BzdEN1oHB6VzAYvra7C8dwpLp3el8wBFGyf8xCQJu+f3aWprsLKzwFHtQ4xy4uiu&#10;HrO7lrS0sjamzupBR1+YjoEEwJ8BaQI9w+N83TEaoZ4ECAcnE+mk4PqGYnR11aCCIBJHYAMCxDRW&#10;DsgvyMDJ3TWsrs1jfWMR61sLePOdJ+gbYIStLUYDbbGQXySbnVactpLKLyhmhgkI8iK0oqWJS7sI&#10;yc6eRqnVEnjlVYVclqKxpQrllQXU/VgkpscglfosruBQiX12GTIJevEJIkYES48jZW5wZ2RxcTWE&#10;mzurlJspwS4ivxGjzzHC7Qi/k4X0fRwJM7H0D3Sm/TkS6MYEJKspX+vmSYv0s0Uk1T0wxBnerGJB&#10;rGKJyVH8vCUYHGzF6FiPdOmeuFNdR3sdRmglfS1laCyMQ0teDLrYBvIZMYUFZhGK/LztBHcrTbCB&#10;kbYjLRFDNLkxmpoAoFh2JSajM0aFvpgUdMtUaJcr0EZYiQkJ6hVymiKBRVvsyc5ER0YyWxLUNLJs&#10;P090Z6dhrLQQS401uDI9hutzk2jj7/tpjUs0MXGd8emeTnQmqqT/Oc5oNUOz6E9LQb63lxR9052c&#10;oWKlV1lZIY3VvsjPFw2KGLTEx0pXgjQoogjmYGm6fGnG6KhQtEVHMHLLpckQxuKV0vRY6/xeexzQ&#10;FwjeG821uPEXC3w81I5XE314Y4oQFAdD1mclAH55bgW/PL2Mz86uEoK0wYsb+PrKFr67RhukCX77&#10;FwD+8Ogqbi2OoyA6BAWqaFTkpTL+CgCmMJqmSPuI84sz0dRaCXVpOvtEKCMj+6mPOYuXHgcuzcTH&#10;ArqMweaWR+HgqAMTxlwDw0PSvmIDRmMTKzZr9gM3YxjaaSCpxAtLF5qQ2xwO71iOBwLG2uc4jplp&#10;wM5XFwV10QhPtIWv3BRVXemYPNWGSkZjD4UZAuLskFqkJADzUFisRu/QAGWgGunpqcjj+s/Py0GU&#10;LBLqihJcvHJR2kcoj2Hf6GqXJgVubW+RTqLu7O7g3xfxs3tLkXh6dopRuZoS4QJ7DxPUdGWjaSAf&#10;CQW+8I4xoI3qI7HGB+p+JcJynOCX4YSQXG8EZPvAsygU7i2pSLt2AjlvPUDQ7Wuw2D4FixM78Lvx&#10;AE6MvAa3nhGCL6Bz8ymMr92H8ukLhE1PwjQiGCGxkbS5ADi6WcFIHHyx0iFnjFhQxOl1htJNz1zc&#10;7aTPJu4BFBDshVhVFAEYxe8azMTlTgHxQnikH7+vuBzRh2PQE0HBnly6SnN3WtsacxyaS5yys7eE&#10;RtNEI1rG29Ay3CMZ3sL2Fhqoyn0z0+iempDi79DSImYZfUep08ubG7SqIX4QB9qMiHQ6EtiOHWd8&#10;IwTEURxzC31C4Si0WPX0DcX5cmJ2mKNsh/mzOIeQVc5DzOPnLU0I6sYPlkWLKWdlLcxXMXYkYnqy&#10;FzWEVRtNrampAg2ElpiN5eDgMq5cOYXy8hzISHhxj1+xjCMAZ+eG0NZey4jKyilmRSYcO7rqqcG1&#10;tL0SlPBvyirzCL9KtgqUVuQijZUhJj6EAA2Vzt2LVwVBlRjIleoLRZyYVMFXAmFQiD0BJ6q9Fuwd&#10;dAg+xngbbiBxPwJGnSNHNdjRNQk7cbDHQIK7p7ctrdCBkLPn6w2lJovx50YL4tIXQaG01gjGw/Is&#10;DAy1YGZuANPT/ZiaHcbEzIh0pcvoWJ90f9b58R701OeisUCJNrEPME9JgyMMCcH2zCg2OVq5DpuT&#10;owmxZGki1JGifIwV52M4Pw+9KWnoj0vBpCoHC6mFBEoa2iLkqA0MRbGHD/pVKehPTEVPAkGpSkAz&#10;4ZTu6IgsZxf0Ep6zxcXYbGjAwcwsLvTRACMiMK1WY6O+ARd7+rBZU4ccRxc0hERgIi0D0xkEaVQ0&#10;cu2ckGPrLB0EqQsKRX98AkYyUjGckYZhmukoB10bAVdPA6yPCkFtWCCqGH9bo8PRpZRhkLF3VBWL&#10;iYQ4aTbqjYI87JUU43JtJW4Qvteb63CLxvKgnzF4qAMvuL7eWRjHL9bn8OnJBcbgRXy2t8S2jC9p&#10;gV9f3JQg+M3VHXxL8H3DSPzVzdP46u4lrHU2QB0nQ2lGAkpyk5HPlp2VhLR0cTJ8MlsSi2wc+0ck&#10;DSMASlUgoqI94eJhyFTDCGzLZqPJYq8p9RUT80McH4dhZnUcti76sHA8jsAIB6ydHEYx4eYcroGq&#10;oUiMnVIjRu2E0Ew7ROe6wcjpKJx9DZCjDoOzp5iE4BB8QxyQpo5G70wNGgbykFUuR0JWGJIYx7O4&#10;vZNp6S5u4hLNeH7mDJpgHsoJv6T0ZGkGdBF/xcUK84tzuP/wABcvX8D2yS3cvnubsbCH8TGWYFcT&#10;hvn8jknsx1bS7CkhCkbs4lBkV4QguyYIwSlMdbJjSKmhIFT5wzvTlvCjqeU4Q1YbgeSFKii3O2HZ&#10;kw/NqhQcLk6CRn4yzMaH4XTrAYzvvYbe7ZfQvvsceneewOvhUyj3z0OTScGSFmgj0qO1IUxtDGFB&#10;YTC11meCMpKAZW4pzjX++XiDOKNEuvbZ6edroB0crZmg7OBJMHp42VFSbGm4TvD184A8Ogxh4f6w&#10;EZfwOVtJkyibWxjB2sYUGmM7o+idH6DhLWJqdRVzm5uYWlvB5NqqNCN0F1fe8PKSZICdo8PILi5A&#10;Vl42MhgRbMXtHMXsEKbiKPAx6OkfgTEfW/PDOziZS8S1dzSTlgZGx7kBtBkRtGFodAT2hEEsNTUy&#10;zANOpLIzoRER6ISM5DBUlqainFGjvDgdpYVpKClMRUVpJhobSzAw2IznL25jYX4IWbQ3c1NNuDiZ&#10;SbMtX7t2Wpq3T0yFJe7apqQW5xekEH7FqG8uRVlVLnIKxBGvVCnyZuUlEIBxEgBlch+kJkcgJSWU&#10;HZwxNNEfcSo/xmtvaRkld2NsMIOrOz+rq4j3AoBaNGBdAs8EunrHpenxTcx0YMd4b2PH1/A7/hsE&#10;Xd0taZA2kEX7ITktkpFK3BzJg5XXVjpFRswSI2aKDovgY34XVVIMUtJUyEinedBASmgkjeXp6KvL&#10;QUdBPHppgH0EYVcW7U8CYBStTMamwEBBKibL8hlZizFTpcYoTW0gIwNDSRkESQ7mkwuxlVOBndxy&#10;zKgy0Rceh5FowjEuE2PKVAxFq1Dr5Y9cc1vkmdmj3j2Av0/Adn45bjf3YkqRgsTjRugLi8VucQ3O&#10;V7VgKTUfpXaeaPOPxACfn4hOwkxsBmbjsjGbkIsTWcVYzszHakERVmlwK2XFmC0qwFh2BvqSaY6x&#10;UWiShUqTr9YRgm3stN1xjPqE45AyGtN8zRJfu5ZLA5QAWIUr9VW42lQjHQh50NeCh/2teDHeh/cW&#10;JvCLtVl8vD2HX+4u4LNTAoLLjMOMwec38BUh+PXlLal9JcXfa3jvwkm056SjMC4aRWlxyMuMQ252&#10;AjIzVEhNi2e8TERSaiwSWGDyC1MYh+VQxBMCLJaxCX6MkiYcvFp8zgehUU4ICLGGiSWNz/IIn9eD&#10;s4exBEoXd30UlShx9soY2sZT4CLTQHFPGIZ21YgqtENGXSAik20QpbRBP82rv7sAiihv+Hrawsmd&#10;CcTbFMqUQKgyw5BVFI/cgkQ0s5iLXUVBIf5Qxsppf1koJsjqGqrZ50tpr6mS2VXVVFIGWrGyuiyB&#10;UNz+4fTp0+jo6EJVVZUETRcXJxqTnwSHcKaU5OwwyFQuCJCZIiTOArl1EUgqC4RXrCkN0Bmu8abw&#10;TrJAKG0wTO0Lj7JQGGR7wTDPH6al0TApi4NpXSb0u+thtrMH+4M3YE4DNLz7FIYPX8Dq9gOkPXkJ&#10;m4wsaOhzTDFZ2rvawdrZEjYuYkYXS2kXmi0hZ21HSxa3unAWu4ysaYJuNG9P6b7g4rrnEDZfPzcK&#10;hxPHnaMExJ+h6IwAmqCPr+vPv/dxkZY+/HuN7ds7GFmbwNz2OiZXVjGysED7m0RpSxPKWlswybg7&#10;sb6GtpFRZLFChFGjxWVqeYUZ8A9itSLwjEw0pYMB0gEB2pC5ha60T8vFzUIa+MKGROx1drUgfQ1g&#10;QBO0ttRFZKgn5OHeUIR7QcVcHx/lg3hx5DXSHeEBtI8UOdoa1GhpKEJaciQqKzKRlBSGsnIOrLl+&#10;bsB26ehpYLALomiB3VzJiYlyWFjowc/PBbEEYFpaDE0vG42t5VITd7jPEPsDsmKRmatCdmES0rMV&#10;kBOASoUvUsR+PwIwJt6bndtPsr+UVNphchCV2oGR1oqVxZjfSdigngQ6AUAjY11oah1m05Dunyrg&#10;J478iv1/4hQYEYWFCYaGexB+4TTMIA4GU+lIsjhgIi6tE6+1dTSCAze8KBq2dqZwYLWyZwTwYqWL&#10;DXdHOyE4WJWJHhpgT240urIFACPRnBqC1owIdOUoMViUiomyXMzXqDFLi56vLsYQB3dnXCI6ZYkY&#10;jsnAyZxq3KzqwoOGQdyu6sVVdTtulXXhcmETzmSV40xeBa4U1eFiVhVOJRdjP60M1/PqcZNtV5mL&#10;zehsbCvzsZdYgks59bhR3IobZR24U92L8/n1uFBYj3v1A3jUOoF7LSO4WNOG02U12C4pwyqL6AlC&#10;bI4DTtwwaZiW0s3Y2UwA1gb5oTkyBO0xEehPUGI4IRZjXM7zNQuZGYzAuTjFuH6uohT7Yl8gY/C9&#10;7hbc72nCk8F2KQK/PccIvDKNjzdn/wLAJS4X8cUZEYlX8Tmb2CcoTpH5+to2/vTqDi6N96NQHoEc&#10;hQzZSdHIYSERN7PPSI9DJi0wlVaYkh4vnSYl7vdSWZMHdRljclkSktJC4OJpCEd3PSRnhiMxPRje&#10;gRYwZJS1tudYcDGGIyGYEMc0ofTkeNFAeLQzti72om+lCE4xx9E4l4qmhVRGTC2EJZgSXOFYoU09&#10;vj2Hib4CNFYkorW1gIU7EQV839L6QsyuTmFlYxHTc+O4efe6dMuHCK67AgKwqIifr7SQ4zQHcgVh&#10;HRuDyuoK1DfWSQDcPrmJnVPb2NzcRmdnD9pa25BBK3d0tIOjky2Oax6Gi6sNx3oo0nMiIItzgkug&#10;Lhz9dZBUFIHwNFf4MLb7xlohINEOUQWekBGMEVWRCK1WIKo7D7LpNoSujMFjeRzuWyvw2r+IAJqf&#10;881nMLp4G9pX7kDv0i3EPHiJ4P4haFiacX1Zw8nNEQ4eTE1uYlIGK7JEzHBDq/MU+91pdYy6oom7&#10;QPoHeSI4jILCvhMdE0Z4ezEKuzLyusGfrxFQDI9gUYkM5DiOQwYLWTq3ZToLW1KyAhrzewuY213C&#10;4u4WJmh5wgI7x0ehYqXNqqjArLgC49JF5FVVIJyVODgilP/chxHWHj4c1Mamx2l3R2EirrPTOwQd&#10;HQ1oa2vQBo/CgPFXn1FYU/uQFH99/cWpIq6w4Gu9PWwIOj8kKIIR5ussnTTq42IGd0cDRIc50wbt&#10;kctI10lzG2c8rGI8jlP6o7BAhTRx/k+WUpqQVKkM5pfzRSYrdkmJ2PDptD8L+LIKiGnoS9lZh0bb&#10;0dBShrYuxum2CuQVJRN6cVJLIzByCxO4YmIQHeUFeZQ7FApaGONvQnIAq34QgRXEKMzKHu7IqiPg&#10;RPDZMwoTgiICG5vo8ntr4tjxwzh0WANHj4sZdLX5OwFHfcLQgMquzb/RZREwkX42NBa7BDT4t8dg&#10;wgJiynViwaIg9iM6sfoJ+Nmx6rk4WcPV0QLebjbSDdSz4kIw0VyC7vx4wk8uTZcvZotuyQhHB38e&#10;VqdgqjqXLR9TVQVcFmKxrgSz5YXoTklGU5QCbaEKjMvTsZ5QiAu5dXhUO4SndaN4wfZW8yTe65zB&#10;251TeLdtEp90zuGzbkbJznn8sm0Wn7RM4XMufxw9iT/N7OP3U2fxH1av458vvsD/uvYG/uX2O/ib&#10;U3fx6+Xz+GJmDy975nCnaQCX69pwvroRpyoqsV1RhrUyNU2wCHMcoBOEc39KvLTPryE8EK3szG3y&#10;MAwSfGPJ8ZhOFZOhpmKJAFzLycbpkhLsl5fhPP/PrZZGHHS24V5XCx71d+DV+MDPBihOhzkxIUFQ&#10;APDjHX5+9vMvz67il7RBaZ/gPgEoLpF7eBVLTZUoio6EWhT3pFgaIK2PxpfGlpGpogHGIymFQMxS&#10;ITcvBfksMmWVGbS5BGlXiZObHly9jZFbrERmgRw+gZaMriL+asPcSgc6HBM+HixiSj+ERbnAxJpj&#10;xkEb5d1pqJ9MhW+aGSrH0hGYYoZghT5yc13R3RyNhZFspMfbIFXliIpaFepa8xh92VdTohGfmYC8&#10;sjyk5qaia6ATdU1VUhz0oPG4ujsQEL5IY3rIyc8mHGQEgh9/58H4Hk1wi11CZSgpLYOa67O6pop2&#10;2ILS8iImGEsJgEbG7JPWOtI0b/5+5oiU28PJSw8GtocRGMfYm8j3UIp9lNZwl1shMi8QyXUJCMyN&#10;gAP7Ys7pdRQ8OkDi3ZtwmZ+E4+AgHPonYD23Db3NM9BYPYUj62dhvnUavrNzOObrAyMaoKOHozSj&#10;k08AbY0w8wvxhH+ot7TPT0BPNPFYTIPnH+SBoFAfJid/jk9faf+fmMpOERdBaVFwuyVRmAr4/UoI&#10;f2HA9WhsrkZ5ZRELRik0uqcHMLgwjtntNYyuLP58sGNrW9rnN7GxjvHNDen5iuZ6DDHHZ2WlwtRY&#10;n+ZjRPsiqcVkgzQYOxqPDS3PiPFWT+8ItLQIPd0jhOFhHGM0dKbGJqcooYgJhq+3FVITwpDMqJdK&#10;SytIUyJZGQhXO31YmBxBXIwXZKFO8HAwQgwNsZXRV12YiCB/BySpQlFIc8tnJW6j+s9MDdAOFQRd&#10;FkZGOqT7cERHB1LlLeDgYMINH4SqugL0D7dgcLQNLR2VjL4qAi6Y1S0cccnhyCZMCvj/4/kZggne&#10;4GBHKONofpkRSEgRMceXsVSc4iJOW7CCm5cpO7yIwbo0Nx12liM4fPgwjh5l5DEzJPy1oKmpwQJw&#10;lOvJkNAzpd1p8neHCDhxCd1xqVDo6x2GvthPynWkS3PUYtNjoTAwOA59/eNcj7RqIy2uwyPSPRm0&#10;CVZz3WNoyE3EYFkmwRdN6DH25kSilVG4M1eJEXUaJqpyMFnLCFzPCNxYitmaIqw0VGCkKButqjh0&#10;RMeiLSAK/QExmItIxmZsHs6lVOByei0OijrxsmYIr+tG8KJqAM/LevFGeT8+aST4mmbwZes8vu1c&#10;xk/DO/jD+Bmp/c38JfyXjdv4h9MP8ae1q/i4bxX3y/pwU92By6UtuFjZhGtN7YyrrThbXY3tqnJs&#10;lKuxXV2KldJ8QjAbk7kZ6E2KQ0tUqHT1R7uMsTAuRpoHcCo5AXNpKThBAG7l5OBcSSmuVFbhckUV&#10;btY34G5LG+4w2j0e6MarsQG8SyN6d34MHyyN4+N1EYXF5XGMwSIKSza4jM/PbOBLcR/hK6fx/oVt&#10;rqsS5EUGoSg2GsUphFxGIrIzU9jfxT5AJY0hBqmpcukGV3n8rOLgSFFJCopLVNLuEb8AFihPEySl&#10;08BKYpFToICnjw3EjYRcWbzEqU2iOIoL9i3tjiFIZgE7Hz3YBeqgfkKJ4CxLGPtqISSN46TAhSnE&#10;DIlKQ5QUeMDD/RDFQx/xea4oa0tGXW8pUouTkJhHKOcloKimAEsbC1imDYrZW5wpJ6GyIPZtBRrb&#10;6tDZ3caxMYie3i7G5CCYW5rDys4WekaGhHmudPAkNSsFtdIEwj3ssyYwNyP4nM2Y4szhzJTjaqUF&#10;XxcDeDLGu/oYo7w1A+Xt6XANNoGFqw70bY7BiEJg7mnK72GJyOo8TL9+iro7NxA43IfDikho+PhA&#10;wysImhXNMDtzCXqnrhKEF6C7dRIBZ8/AtqgIh2xMYO3hQLAJwHkjigU/mWNdXBUSExuBaKVoAnDi&#10;+nyaKa0vnqlPnMebWyCMPJdgL0ArQdc32ImuvlbpQOjIeB9/7uBjcoDfcXJmFFOzY9BoEi+aHMbI&#10;8jxGlhYxuryCCTEh6uIS+uZmpYkQxD7Bxa1V6Xy88KhgaWB6eolZbT3g7mUpndMmrogQEHRk3BU3&#10;CLKxMYQljcaCgBA/KxQhrGpJ8PKyga21FqrL0pEaJ66zdEceq1kBDSwnNQoqpS/ysqOQEu+PIC8q&#10;sLkuAn0cCT9H2LEaDfTWISUhEoH+TsjJisflCydRXpLNaCzD0FCbFINragoREuIBKys9BAa5Sufn&#10;CQhu7MyxSqppfrESAOUEnjwuEIlpYsZmOXKzlVBG0/RCnBHDz5HOz5GVx8/CSCNXuPD/2LL62MAv&#10;2Jad21KqjsJuxYXXmoSguPm6uF+wmEbLjpZnzXhrxepv72AAH18brjNx0bqeNJuMlRXjLqOyDdeR&#10;Le3X0d4EDvaM1vZGsLLUg6W5HqwtDfiYxUbcO5g2aWupDQcWm8RQVwxVZKK/OAEdubTA/Gi058Sg&#10;h3bcT5CPlmVguq4QMw0lmKpXY4rrQ0yPP6LOQm9mMrri4tAVGYPOwCh0e4Whzysc/e4RWAxJwbYs&#10;F9uRtKyYfFxUqXEloRQXlUW4rCjCjdgS3EusxMPUGjxMq8fTzBbcVlXiVkIV7mc14SCnGZeSK3Ay&#10;pgCnEtW4mFeLWzWMxS3duNnawbjajNPVldhhfN1hfN2UIFiGjQpGdca2UZpeNyNoRxQ/E5cjcUpM&#10;ENiTYiLU5CSsZWbiZF4+zharcamsHBfZ7jTyfRnf7rS34lFfN94YYwSeGsW77NwfLk/ig5UJfLA2&#10;hY+2ZwlBWiAB+NneCXyyt4ZPT28yAp/Bi+0FNKQqkBkegCyaZ26CAtmMu1m0B3EKTArNT9zsStzS&#10;NFNYV146+3KyVDSzWIDcCQVbO01GNT34B1tLEThXHc/HTtDS1ZAOfHl4W0vjxMnNBNlFwajuDkdZ&#10;ry9qxkLQMBMmzf1nE3QMnjGM0UUuyCp0Ydz1Qkt3PFoH01HRHYfygRhUDMSjZ7kSfcuN6JlvQfNQ&#10;AwZnh6Tbu84uThPACbS+VGnGI9HqW2ppdYXSNbGz8xNY3VjCPF+XmZMGZ3daZWUZhkeH0N7TBnW1&#10;GuGyEOmApbXok0wcfr6UgXAvRHjbwNn8GJztdTgOHFDVlI3CqkRYOGhCW9x4iE3T8BCOGx6GBcdt&#10;ckMxahcn4cBicpSJ8SiLmrZCCdvaVvheug2HJ69g/fBN2N59BaOrhOTDB8i+ehVH3V2gbWOOwKhA&#10;2qUf3CLcpNmdgv08pQObwvzEUWBxOa2Iv8L+fPzdKCd+EghT0lVMbEpk0YqzuZ1S0hO5/kMkUwwI&#10;9iazAvlzBMd3FCJZZDVahrsJvzlMrp/A2MoKBmfmUNLQhPLmFqzvn0X3xDCKaitQzGodEhHE6sCY&#10;6mEnmZWC8BDXsNo66LOqaMKSum9nr08YEogc4OYWWtL0T+FhnoiK8GaciEasIgD2NtqoYFQrYgQN&#10;83NEGimvzmGELYhDe2sBsjNCGY29aH/u8GYctDbXQUigswTBjtZynGaUyc2ORyw/Qz5tKIkdU0w3&#10;VVGRg/j4MMbgVOTlC9jaUvudaW2OiJD7SvCrbSym8SVI8TchJUoyQFUKdTkpnJGH8OJ38vW1RmCw&#10;A5QqP8blGKRlhrLKOyMkzI6aTfVnFHZ0MZaOdIujv+Lot6OjOO+Pn1nhx5gkZ8zwIvQsCT0LBAU7&#10;S0d7w2mz0pyCBKM9q6qbkymbGTxoq17u1vDxspOuKXZzMYMrq68jgejC1/j72CE81AWx0R7sjC5Q&#10;hTiiLlOGvtIkdNA0Otk68hToK0rAUEkqZml/s3VFmKotwgTbVG0BRsuzMVSaKd0oqYMDvEMZjW5Z&#10;NDqDI9DiEYg25wAMe0Rh3C0SMx7ROOEXj2WfWKwGJGArKBlr3rHY9FZh2zcBuwHJOB2Uhr2AFJwK&#10;SsWZkAycjsjChdgi3M6sxe08WllZKx42dOFp5yAe9QzgZlsbrjCuXmyqx7naWpyprcKp6nKcqiEw&#10;q8qwWlKI6cxUDMcrMKCQYzSeNsuoNh6rxEyCCsupqdjIzMLJ3Fyczi/AZcLvemU1btMA7xGsBwTg&#10;454uvMnB/Pb4EN6ZGcH7jMLvL7ExCn+wyli8PinZ4Cc0QAHAz/dPEoBncXNmAJUsXFlRQchSRCCV&#10;ZpHMgpqUFMPGGJX+821NxS6V5ORoWiHBlxmH9DQZE40HwtgvAgKtORZspOgbneiD7JJ4pOXFwNpR&#10;Hx7+VghXuMGZ8TGccbFtUIWepTB0r/th9W42Vq4XYn4vD7lV7lCkW0GVaQMVTTAl15kw9IS6Mw6t&#10;i0wxO8XoXM1D83wOqkdTUdGTitbhKgxM9aK1pwnNnfXSZKmt3c1o621FR18bWruakZQaB1l0iASG&#10;kvJ86bzYjp5mJhlH9llab3E+qsQEAq01cCdYxEn7Joy/4mokf08HpCpCEe5pBxdzLbja6rOvWsDW&#10;XpdjQExvxxRjINpRpj8dmqMhjMkIc0ZXm2BfaNhZQtHTjuoH9xB/8ybiX74Fr5fvwPjZGzB6+g6M&#10;7r+G0cOnsDo4QN5HHyGsrw8a5uz7hJ0tx+ER66PQEccVDPRgYqonnVonJlMR9ycRB0X+7VJb0cRj&#10;RyZNNy8HuHk6wtXDSTpbRcDSw9sZTq78DrRLTx9XAlHE5mBo9M+NMf6uYnlvF9Pr62gfHkEJO1Vr&#10;/wAmlhegTEuALt/Qwt4ceiZiJhdtBNOuxA2AFHEBJK+YjtsA0rWv1tq0Hp2/NG1aIIHIqufmakJ4&#10;2SOe8EtNCoWXmzEighyQEhuEKMIh1M+O9heB7LRwNLOydHfkoyhHhoRoZnquSAtujDCa4u7OPM6d&#10;OYETy2Ooo/Yn0gSNjY/BnfAQ99eYnumj5tfDP9CJIApgxXCUwChX+LMT0C4JucaWEmpwLcQkpwmE&#10;X3KmXAJgCn+fkkSdVvojkt9JANCXnVoZ5430zDDI5C4EmOgwXJFiwxsdkiKrmZk2/Ai1eBplYgJb&#10;IgdRdiTSMkL4vmLqLLufZ4nha0LFQR9pOnwClusjNMAJATRiH3dL+HjYIJg/BwfYsdkTerRMxg8/&#10;Vt7QIEfCzwvZKaHITg5GeowXihIC0V2WjE6aRruYJYYA7C6Ix3BpGhYb1ZirL8Ik19F0XTEtkACs&#10;zMKgOh19eYnoTBXXEsdId2Frl0WiI4Tr3SMAPR6h6HMJQp99AMZcQjHsFIJBh0CMO4Vi1C4Q005h&#10;mGGbdAjBvEsktgnHTX8VToYk45w8G1eSSnAnrx4HZc140kj4dfThWe8AHrJT3+xsx5W2JlxqacD5&#10;hlpcamrAxeZGnOPjU1UV2KYNzmenY4KRdzw+Vpr5ZYrmNxUbi/mEBKylpWMjPRNbGVk4m1eI6+WM&#10;v5U1uFnN2N7UggdtBGBnB94YHMCbwwN4m6nm3dlRvLdIALK/vLfMx8sj+GiTJnhqGR/vreLzC7v4&#10;7MoetrtqUcRimhrhiywBv1j2AxbShET2CdpfVlYCAajkcxHS2QapaTHIzFAiLSWM21tchcACF+WA&#10;wDB7eAUz7aT5Iq0oGjXsx+mFcviEWSEugwMu1galjVGY2c7H8uU0nHtZiL3HpShp9UGwTA819RGM&#10;cL60E2MmDS2EyQ0QIDeEubcGTH014BylCfswLbgrDFA9FI+mkTS0DORjaKoFjZ1VyCpOQ446TZo1&#10;uqqp7C83S6pFLMHnQ1sKlwchkjYUnxxD6+uFMl4GBydLjmF+74IUZBenw8rBFJo6h6DHoq5z7BAs&#10;DHUQQ3OS07LcLMgBcTXLX07utiALLJnQTMU5wIbaMDMimAwNOCZNYWJjDxs3dxx3ckLUyDDafvsj&#10;Qn7xMezeeAdWL96E8RvvwuLtj2D84h2YEYou776P4DffQvWHH8IhrwCH9XWgZXwcOpQqA6ZJcytx&#10;Ka0JOSMOqIpzAiliTKGeTIdevs60QBf4+LnAL8CNY86LUd8H4REBiOV3VIq4rAhni4QiVkbZEVd7&#10;xSO/IAcaw0tTWNvfw8LJbYwszGF0cZEVZRKjfJyYnQZzR0uYWBtzxZhJ02E7OJsiMsqXhkNQRHtL&#10;FujiLm5OLmY8NoA9QWjvqAcHBx04stnZatJoDOFHEwoPskdMhCuXdgj0tkCsmCsvyhP+HmaIiXRD&#10;XlYUigsV6O0qQltjNsoKEhAe6Ert5kahaSUlRODtNx/grTfuo6oqlx2UHaYknQD6GXTiFJkHD68g&#10;lkZp72DEleHEleFCe/ORjrqK2Z0LipPQN9iAypocab6/FAJQtOSUSBpglGSAcpmYCsuLcV/EZ3va&#10;rgfiYr0ZjR35HQ1pfBo4rqnBDX2U4HVBCkGakR6BHFpZIWGUlyNHXJwnZFF870hXePO7ezMWBAe6&#10;IJSgDgl2hDyS1Z7fPzLIGX4eViwILkhLikBEqBPC+fsIxnABwkgx6arcE4mxfshNi0AR11Fhahiy&#10;4/xQk0ODK01Eq5gtujge/SXJGCxJYeTNowEyAgv41akxSQMcq8qS9g/20Zg705VoTZahhQO8WRmO&#10;FkbO5uAQaRaXDo8gDHiHY8Q3EoPeEYzGIYRiMIZdCUSXEIwSjFPeMkx7ReFEUBxOytJwKjoT51SM&#10;zBmluFFYhztV3A5tHXjU1Y2ng0N4MNiPm13tuNrRTOjV4Wp7Mx+30gZphISgWJ6mES7mZmImJQmz&#10;jLuzSYmYSUzAbHw8VlJSsUn7E/A7lZ2L8wXFuFZageullbhRXo27dY04aGzGY1rma8L2rSECcGxQ&#10;ssD3FsYJwTFG4XF8sj4lnRrzCRPEx2fW8BXt710uxyuyURwfigxFIDLiuC0TZcgi4MR9XLKZNLKy&#10;RFNJB9rSxZVC2dHIz49FaYkKJWVKpgQmiHR/xCR7wT/aBoWN8ciskCG5mAW2kAU/wgzyNBcEx5lj&#10;frcWzz9fw+23x7BwJhclzR5wcNWAuakG5iercXanFYlKK9haaMDX+xjKa8JQ3cq+WeoOvxgDOIcc&#10;hyzTDjX9MVi/2IbTN8RdFJvQ2FOOePa/7NJkqRWJm57316OmvQJZNH9/mR8i+B1TcuKRmpuAhrZK&#10;RuQWFKqTmY68kJ4Xh6KqbOhRKPQNjsHIQAt6Woehe1wDrjbGiPR3hau1oQRAC/7ewug4rMwoOuZ6&#10;cLQzh7OjDazNjGFraYFQ/2DIg2Ogr2cKDTMW995BxL54G+b3n0NPTJH14AkMHz2XwGdKEzR78hJ2&#10;z17B+dEzxL/xNkru3McRB2do6GjBwELcfMkS5tLMUkY0QD0JgPZO4iozK5qd2C/vyrHuQmlxo9X5&#10;sCAFkU8hUHE7JqcqEJ8gIxOY7hJjKDqxSEtPQG5eBpNiLjQWTq1i/fwpjCzNYmBmEtuMvacu7aN9&#10;oAceAV6w4pt7+LlS5UlgeyPpnDUxO3KETBx+dmVMDOZjL9KZdmh6mODRg5MTAWivCSdHHa4YHcgJ&#10;klRVAJRRblBFeyJO7gF5mDNS4wNZbf0lAEYE26OA4FAXKdHSlInO5jw0VGRJ1TjI1wGWZpo4eliD&#10;kIrGwb2LGJ/sIpgC0EDbqajMka68ELAbHevAwuIwxPx7ythgftkYguznz5qTH4/0rBgJgh3dVey4&#10;iRL88tkJMrMUUNFIE2i1KpU46hvI7+mNSJkrI7E5AcYV7mAIE274I0cYe3WOICTUmXE3Cnl50cjO&#10;imR0j0QeO2EmTTY8jAruwvjjYQxnrg+xTry92BkIfj8fxmI/KygiPVgQGKFog/Iwd5QS+Iood4T4&#10;2UIW6kooOiGeFpyWGIzk+ACk83NlJYYgLzUcOTRNNUHYpk5AS74SXYVxGChJoullYrwyGzO1hZhr&#10;KMFMfSkjcCEmqvMwxoHw/6PqL4MtOe/1S7AsWRaWVMyMh5mZmZmZmZmZT506BaeYmZmrVGKWbMm2&#10;zPb1BV/q7onuiJmIiYk1T27d/sfMhzdy886d+831W0/Cm83xwdREelH6P4MoFMl08hX9Cp3tKbVz&#10;pNzaiRpbF2rVmuw9aLbzoMHShWYBsc3K3QTHdhtPumw96VcnH3ENYNpHcTg0gYPRKRxOyOJ0XjHn&#10;Sss4X1lpAt/p6nJOqZ2rq+JMTTkXGqo5awBR1mYA8HhZCQuFuUwkxTEUKYNVGwoPYzA0hJGQEGai&#10;Y5iLjWOPDHB/TDzHk9I4k/YTAM9l5HApv4hrpeXcrarhYX0DjxsbedbRyrOeNpMFPh9o44ORnwD4&#10;wVQvH80P8+nCNF+ePMjNyR4tt3AS/B2ICXDScnUnPlxQi/bT/+pPvPpMqgpHogwpITGI+EQ9nugp&#10;8AWSkR1ETkEABWUhJGSqkBrAS3MkrTKApFJvwtIdiMvzxDFwE9ud3sQ9YiO+iZvwSd5KaLITDorD&#10;O3a+wjrBb4WKalyIik95GH7OK7DZ/Qa2lr/A33cFRaUO1LZ6K+56k1RkRWj6NkFwBe7Ra4gvdCaj&#10;IpjYLH8sXTfhFmSFZ6hsNslX4AshKS+a2LwowtODBVHNf0644nkQiVkhZBfHEZvkhbuSSnpBJDHq&#10;S69pPoxrgCyV0S1Z/AsWywZXysQ2r13MuhVvsGaZwKdEtma5YqkeX7vmXZNxbdi4SuB8g927txMd&#10;EY6vlzevvPU6izZvwLyzC8vTl1h26DRLjp1jybnLLL1wlXfOX+HdS9d478xFVp+/ysbz19l16jIx&#10;tx8RPDLJqxs389o7MkzZ30pF3NXrDQC+/f8HwO271ivubjCNsm5pvQlXD0vT8HPevsbJDTJ54xrd&#10;/wNC4yyxhCT910kR+g8jiI0LZdHI/DiTh+bonR1jaG6aadlgx3AvDp7OLF+3nFXK1eu3rma1sddX&#10;hA0N91T8tRIIdyoO7pRe2ppMyjg/dr0guE22Z5zovXb1K+zc8R4Wu2WMTlsEBSeiFOGCZS7+3mZ4&#10;ygQNAEYpEjsY59fKkiJCHcjNCqa6Mp6asnjyMsJUjV1kh2aKgVtYrgVuHPicl5tATXUekZHepKSE&#10;0tJWTmV1rmkHTJjmr6u7lgIZkHHN3tw8xenUUGX+zVoIbqreijKB6qQZ4XpPliKHcV6nkyqCHwlq&#10;sTHG5SsVfWRbxjGAzq5bsLJczTrF+zdkfa8Kwm/rj3V0Mvtf8ItXXDd23ESGO+o3OOHnY8GunUtZ&#10;t+Y1Nq57gx1b3mO7zHH39uWY71Ss1W+1FPSdZXjGdk532Z4BuhwZXESwA9a7VwqA6uRGgVFxCRb8&#10;wgLtiFSxMQAYE+JIgiCbGGpPkQpGRXoAVakBNMj+2jIi6ZEd9yv+DhQk01+UatohYlhgT048rUmh&#10;1MX4UhHhSaEAmCmTz/ZQc7Ii0xiCyhgZ2tJWMHSi2smVakcXqm2dqBMQG2xdqde01UkRytGDdmdP&#10;+jxkaAHhTIVGMx0pSMUlcyy/kOPFRZxQzD1TXSHoVXC+oYarLY1cl5ldbW3gfH0N52qrOVFeZoLg&#10;wYIcplMTGI4Kpz80yDT0/Xi0sdfXgF8sewXB/TGxgmwcxxNSOJuayYWMXC5k5XFFBnijtII7lTU8&#10;lgE+bmrkeUcLz7paeNrXytP+Fp4Pt5sOi/lgutdkgF8d28s3Zw5yaaSdyngZgb89sSEugp+HaYdc&#10;QqwvySmG4YUoZYTqdoj6iD/pmSF6LIDUdIExQxaY601uqT+ZpX5EZ7sQnetKXKErKWWeuu1IbL7u&#10;57uz1f5NXMM2EF/ixE73paZRVlaueBWzLZKEla+y4b1X2LRike6/gsXWV7HZpdfbL8HVYbESw88J&#10;j1xFZYsblZ1eZDc4EV9mjbnvO6yxXoRn3G7C0pxlmYp+vlsISlBUj3bA0V+iEWpNYJIbbpHW+MTa&#10;67agEOdAdnkkaUXBxKe54RO8i9S8YJmhB8tWv2HaBrj4ndd4b/HPWbrk56xZpSS36m0TAJe98yrL&#10;9Zxp+t4vtF4sEXy2CJpv8Obbr7Fu/Up2W+1UdH2brZ5W2BemsK6qGM/z5/C9fgfnKzcxu3SDbecv&#10;s/bsOdacO8/GsxfZeuoC29V2Hz+H1eHjZN25jXN+AYteM46EWPzTUHtrFrN2w1IT+Ixz/g3zs3ey&#10;wN7ZHAenHSbRMTZ9eXhZS4AkFi67tZ7uMiVWNxlwsFJPbJyKxf+0iEh/Fg3ODjIqCA7unaR3zyRV&#10;6jTB8REm81u3bR07rXeyZdcGZe+lePnYExrqLqMzM32BheUG0/h3QYJYsJqjwybMBDyz3ctM5rd7&#10;+xIBUFl9+1JZz2pcBEIvL2Mmd+PmvIVQf0uiZDK2AoKFYnSwgJiT4Ud1eSxNdWmUFkSbgOlnDHnj&#10;bi6orOG9d19RNNxOV2sVdTV55GZHm67LkZAUYjqX1rgOr5n5BtMOl4a6QrIzY8jMjJItqjLqD4lV&#10;xzZGazZGdTau11ElCDq7aOGpGYMgZGZFqLMHCqSuAqa96WBoYzueMbrz5m2reO31V9iybY1M0jjB&#10;2l2R3ZdERaJIASpYv8fHdze7zY1hkl5jw7o3VTnfZpsqlvnmVZhJ4y30Xqtdq7BRJHawlOk5bMHT&#10;SfE3wJainAiSFGutZZuuituerjvwct8lC7AgKMDaBMcYWV90iAMJEVoJNH+p0U6UZAZQqwpemxVG&#10;a2aE4JfAoAA4XpbOWFUW/bLk3sJkBrV8umXLDTKZGkGwJNyddG8rkgThBC3TRAuZgJWFaZj8lN3m&#10;ZFpakGW5mxwLcwHRjmJrG0oFyFoXV2rcBENPT1o8ven286c/MFDGFspcWgoH8rJZENCMbX4XBb4r&#10;rQb4WrjV3c7tvi6udbZwqaWBC421Jis8YewcKS5kX1Y6k/HRjMVEMKk4PBMXregbwXRYKHsjIjkk&#10;Czwen8jpxFROJaRyITWLy9kF3CyW/ZVXc6+mjnt1tTLAel60N/G8q4lH3Y2mQRKeyQCfjXfz0Z5B&#10;vpT9fXd6P58d38PRzhpKFHUTggQrmXVcpBtJKoLpyQGkp8vyZEppGUEm8MXECYz6vwuKY0hT0UnL&#10;9CW7wJ+MQm9yKv1IKRE8i7VMK31JLfUgvsCF0DQrUkq9CEy0Yo3Zz0kuNszMGUvbZerz72C5+W12&#10;rHqVXWt/zo51r7J1/c/Yvn4RW1YuEhB/xtY1SlVrBUZzQTBmA+kV1iRVWpJe70JMoR0bHd4gtsSV&#10;zHp/cpvDSa0Moro3i4zKMAKSbPX9P1loSokfuXXhZFQFEi8gl7bGUtwQKUN0xTt8O24BSjr2xrDy&#10;r/LmW8YhWT8zDeBhHN1hrvXO3mwjVlvXsn7JW7z980UsFexWLX2T1cveZoWm78ka31vyJosXy/pe&#10;W8QqFfGgghg8ylLYlBnJ1rJs7Hrb2VRXzcrSEtY017NltI9No/3smBrBbu8MTvv3YH9wBucjs2Tc&#10;OEva5BCvLjeuMvkOq1YvYYNS6NadxpkgxkhTS5VIl2JuZVz+c6tpu7+rmzluasZmKSurjabNTrt2&#10;aL0zX6t1co3pRAQHx124uBpAtMHdw45FbaqM3RN9DM1PsufkYUb3z+AW6MkvFr8qCK7C3diIGORh&#10;2vjo6W2Hv/TSVWR1cTGTvq8ybeB3NLZTyQrdtMIatmRhrsi4eym7d6o67FwmAL5nag626wiXtcTG&#10;eQqAmxWLLQnVym25Q6/dtoQgf2vSkjwpygs1AbCsMEYrvT2+itshqtAODttZLgV/541FhAS46jVF&#10;dLZXYmW9QX/cz+nqqTPZn3GqnTF/9bUFitPppkNcQsPdCJD5GTs7jIsVWQg+O2RjHp7GaBOqFs7G&#10;sPUGzJ3Iy48zGWFElLOM0dlkglbWxnFeK03j+LnKykIFyGgBMzHOh3DNW6CnIO2x03TA6HJFGmPU&#10;l3eN8eHUVhlXolr+czaveYvtGxezc9Nidm+VUe9WHN61XNV+BYFe5mQl+xMri3RQPHY3ioWxndAA&#10;oIwyOEAROFgWaGq2/7NDxEFWaEOsllGJVsaWsiha8sJle7GKwIkMl2YyUpGtliUQ5jBclmHaQdKV&#10;FUujIl19QjCl4V5ketqR7mRNqq1WVkEvydyMJLPdJOzeQfzOrSTu3E662S6St20lfddOcgTJfFtr&#10;Sh0VzQRCY7iqTn8/+hRZZ9OTOVpexLHyYk5UlnJJHf1mTzt3Brq5I/jd6u3kRlcbV9qbuaznLjXV&#10;mWLyCcXgQwW5TCfGMpeaaBr0dD4hjrnoKOajo9kvA1yQAR5PSOJschrnU7O5kpnHtbwiEwDvlFVx&#10;v7ae+/V13NdK9qixRjG4kYddeqy7gafDHaaRoj/bN8q3R/bw/dkFXi6MM1dfSK6sL14FPEHwi410&#10;JUmgS9V/kS7TS880IBhMZvZPx/xFRruSnRtKUpoKX6on+SUh5JQFki7IpZR6klRimJ+idJ4jSYJh&#10;eIYNMTnOJBR4sstlKT4xZgTFWOLqtV79fReO5sswW6+IKfvbsf7n7Nr8GlabX8d+01vsMEYLXywY&#10;rhYIt/wMV7+lRGbvILbUgphSK+JL1QeKnMhuCSK7WVG8PYLC9hjqR7KpG8oiuy6U9Co/0sp9ydPt&#10;qt4EStqjya4NJKcukLxa/Z5MW9zCFNFtF7NM8F0iG12qlGUcw7tixds42O1SXzTH0XKLivhKtq1+&#10;l3UC3tZ1ApLMcLXWx+VLX1Nff5X3ZITvqm3ZoWieHUGQltd6j228ab+GRTvf4y23HWyO9eIN502s&#10;T/TAujqBzQWhbJJ9Otam4NWSR+K+HnZVJLJM694mJZ5F773KW/qOlUqg6zYtYePW5azfvJRV695h&#10;uWx1yYpfmJpxJtXK1W+ZpqYLj5lr/d6xms26vUvws7bbJFuU6LhamJqN3Q6MkacWVbbX0jTQQftY&#10;P/vPHOHQ2aMERAbwqqrAsjXv4ejpQECYj+xntenQF39/ZxNcXFx3s23HCinv2yaY2OoLbBWDra3W&#10;YSfQWVmswMZqtQlqEYps0YrACYqMleUJVFal4O2xXQt2I25269m9ZTHbN71NgGCYEu9BbmYQzXWZ&#10;FGSHEx/lZqrKcVEehIW6mC4l+a7mbck7gsqqd/CU3pqZGWdOvGvaw5qeEWXaOWLsCElICDKdP2wc&#10;4pKdE019Q74eN06JMS7GtNu013rjpvdMlcO4JodxgSMD6sb1fJOMs0X03UaHDwqxZ5Pm8R11xiVL&#10;1SG3vqPfuJlQfU9MmAdBMtBAL0vFVFvT7/USzIyBTs0My9MyiYtwNW0DddDy2LHJ6DyvC4avyQxf&#10;V7V/0zQ13/aebHCTYs867C1XaboJF8V2D/1pAbJXPwE2wEdRRzCOEACjQ2SAgnq0fluAhwUhntup&#10;lAm2FkbRnhfJQHGSWqrsL42h8kzGK7MZFwzHy7OZKM9hsCjddGxge3osbSlx1EYa1+nVsnd1Js3W&#10;hgxHO1IdtJJZ7iTFxpxEsx0km+0kTUaYofvGgAW5tpaUONnREuBHv6LrZEoi+/KzOVmr2FtfzUVF&#10;3euC3c3eDu4M9vBgbIDH40Pc7e8WFDu42tbEFZngFYHwjLFTpKiAhZwMFrLSOCST3B8Xy0J8AkeT&#10;kjkUF8+J5BTOpKZzIS2LK1n5XMsp5EZBiQmAt0squV0pC5QBPlS8vi+zfNrewDPD/gbbeDLUzoup&#10;Hj4/MM63R/fw7an9PJobYExFIVcmnCHzzk6THUW5qK+5kZ5qxFzF4DRvsnIEubww8goiBEGZXroP&#10;mTlBpGbK/vL9SZZhJRbovxD44jQNz7RT1DQjOsdBBmaDZ9Q2/OJVIGN3Y+G+HEevtTJAQwiW4Wq3&#10;Gl83/c8O69i15XW1X+Blu4p8ASDTSEcb38Zs62vY2L+NZ9h6wrPNCMnbSWSRFTHF9qRUu5PZ7EtW&#10;ix/57SEUd0VR0BFBXmsYuU2axypPonJtSav2Ik+gzG0WLBtlgw2+FDUHklYlO021ZLvjuyzZ8Arv&#10;rRb4FF+N01o3blRhDvDAx9NeKcUCH2cLrHesxUopxmbXOjavUyxe9SYrl//ip7OZVrzJ2++8YhrP&#10;LyzBi/UWS3lz48/Y5LKM1Zp/n1R76qeLCChyxilD4pFng02GOX7lHqR0x5DUGkXFVDFh1SHsChOg&#10;wjRfYslrkojFq15nqeC2dOXrrNG6bjQDhsbUAOIGtc3bViidrTCdf29jZ+wRlh3K+lyVHo0Lmhn7&#10;Kjy1rhpHgxjNVzK3qKCxnNbRXhr7O5g6OMvkvknMRP1X3lxkGpHBuFCym48TZlZbTWNr+fo5ycR2&#10;6sONYZ5UDQTA7QLhRlnNLmP7lqWxt3M9jvbrcXPZRozglaCImJMeTKEiXllxLOUVSVqoqn7W6ggy&#10;w02KAHYyx9hoF0VAd3IzgmmqzVQEjiVU4EiIVtRM8CVFscRTcXjntuWYb1+NjcUmNhlnWmwxzrVc&#10;opi6XRHUltGxNioqs9gtAMXFByi2qKMqHjY1FxIT601klCJBaqgpvhvz7mxc41fvM67j6y6YGED3&#10;8rImPjFAv9nKdFCzsefX2OtrHNazYeObqnqv8s6br7BhzTu4ORiQsiRD1lCcH0V+biQFAm5hdiRF&#10;WeHUlyTS25xLQ2k8pTKJ4pxw8rQ88tLUGfWeFP2+MFlekJaJr9tW7MxWmIBovm2ZltFGfFzNcHPc&#10;KpiuxkXL1cd9B8G+VorNDvh7WOFsreq8/l1C9TuaZX/t+TGKvPEywGRGSlIYKU9ntCKT6eo85htK&#10;OdhcabpW8ER5vlohY4qfwwV5pqGzmqKiqAz2pzTQm1xvNzKN83O9XCj0dCHfzZFC3S/0cqY6yIf2&#10;qFA6o8PojVVMzUrlWHUpZ5trudzZzM3+Tu4O9XBfEeehwGdMHyvqPJsa495AD7cFQCMS32hr5kqT&#10;TLCuhtOywNNlRZwqzONERgaH4uM5kpDIYUHQmJ5KTeNiZjZXs/O5kVf8UxMAb5dUcK9C0PsfA3zU&#10;WMdDRe8n7fUCYCvPBb9nMsCP5ob44tAk3xzbw6eHp7k+3s5AYSL5ke6kxbiRqpU2LsLZdDRClsn8&#10;AgQ7bzKyA0zWV1gSTVFplKDoSVqWwCcAxqd7EpkiE89wJCLTEf9ErdAJSkhhG3EKXqe2HjN3RTX3&#10;ZVh5r8TRfz3mDu9hZqMksOt17GyWEuC3jdBgY7OSCuQuAdB1JVHem8iJdiBcz3n5rcXW612cw9YS&#10;UWiNT+ZW3BLXE1NiT0ajN5ltmsdmLzKaBOZmP5LrPEmoVNFv8aWwM4CcFj3e4ElWs16naU6Lt0zR&#10;j8JWX3JbAokr82Sby3u8rei9SMllzdalbJQ9vSHJMIaPMq5o6OYqSRBIfNXszdazRta3atlrbFi7&#10;2LQjZNlyicmSX5hOed2wVf3WayeLZZSbHN+jdiyDuApXkmtcqZ/U8u4Px6/Qgsg6yUW5HeHVKrrt&#10;su0WWXet+l2blnVnjOJ6GE5+u3hdAHxP8Fu++k3TqYUG9DZonV8neVklCJtON9TUeMyIua7ullpv&#10;bXFxszDtKDWu0mg0PxllWIR4lKj/LjWYuAQ/FjWP9zB0cJqu8T6qW2qISYpiqenCwlJb43gb0d64&#10;2LhxJLWXjyO+/i7Y6v5uLYT1G42zGn5ugsgq40Dolb9Q9F0jQAqaHjvwcFel0hdmpoUq2gYQHeaE&#10;cUJ4RKQLQQKbs+xo27o32Lr2DdOOkUTZn2F8BdlhdLUWmlp4kK3ir6WipiCY7EdIoB12yve7tizH&#10;18OGnVtX4uS4k6z0SPwFMOOc3jKt8E3NxSazM+Ktse0mJt6TjMxQ0/bKmFgf01H8xiUrDQga0DNu&#10;+wsoxvsNG9y2fTnunpamQQyMSG2c1WJsg9y9YxVrVr3GG68tYt2apSQrStZV5wh8sSa4V1cmUpQf&#10;QXlBDIXpYRSlhVCTK/ssjKVC31+UKkhmhVCaG2aCYYFiQplMt0Zxv0yQLtFvzxccM/UnZcQLjjHe&#10;imbuJuOLCZVFq6BEBTvg52GGnyqaqyxx92b9T4oKG1R9431taNd8dBfFKPImynCSGKtMkwFmMFOT&#10;x76GEg42VXKgqYK99eUCYhWzsq+5qkrmq6oYysqiMymONvWD5oRomuMUqwW4ZsGuOSqEjoRIulJi&#10;GM1JYW9pPoeryzhRX8nZ1jqu9LRxXYX0/oSgNznAg9E+ns2O8nzPGE+mhng2M8LjsUETAO8pDt9R&#10;HL7V2cr15kauNzVwobqCU6WFppFezmg+zqZlcCYljaOJSZwQ/M5mGDs+sgTAPK7nFpkAeKuozBR/&#10;71XUcu9/APhABnhPFvqguZrHvc08lQG+P979k/0dn+O7E/N8dnSWi0NNtKhv5kfLQGR+ibGupCR6&#10;kZbiS062CnZxBPnF4WTnhZossLA4mipFNQOKyRl6TaFxzJ0f0akuhKfYE5nuKNvbjlv4ZhwD12Pt&#10;vYqdzu8q+qqYyfzM3Jayw2kxm81fx9plOTZOMpiNi9ht+RbmNu9i57oKO/cVhEfvxNdrJd667em7&#10;Bs+IDbhErcYySEVO4AgskDzEriK+wpncjkAS6pxIaXInq10mqJYhIKY0uAqKHmS1CXit+k31rqTr&#10;fnF/MA1TcTROxpKvx6NL7PBI2sFq25+zdNfP2Wi7HK9IR8JTfdmwaxlvLlvEThVeRyU2S7t1mJuv&#10;VFp7h6WLf2baHLXC2DEi8/uFhOnnalt2r8TecwdW7hvwjhWIknZTPBBD97EiqvSd1eOxNE6nUTOe&#10;ROlgNJkCX3yVm6DtTU5bkJo/JX0SiI5wEkv9iNKyXi5GrDQGGDENFGIMpLwGCxtjFPif2oYt7wmC&#10;r5ueM3Z2GsbnKYExtgUaJyEYac3JcRveXhYEB9mTnORHelow0VGuLBpQJZw+vZ/RA5O4+7nxjmlg&#10;08WirTEW13tsN9uEo6uN6Ujy2Lgw/PQaNzd7zCyMIazf1QL4CYDG9W6NSzwaVzrbvOVdtu2SlW19&#10;F+NauXHGjgdFT+MgX9NhIDI/4zg3C5ncmvd+pgj8Ht5uO4gWGFPifSjJj6azpYCR/mrFX2f8vXYp&#10;ljgTG+NKpCBgZyH4asFb7lzLzi2ypd3r6Ggrx9VJZmq5wbSDo6o6m5Jy44RvowNHEBvvpfgSKMgZ&#10;Gz/NBUIXzfMq0zY/oyI4OW83Hdbi528nGO5i67YlpqPdN2xWpd69GmuB0GL3WrYYp7gJgPGxAQwN&#10;tvPyg7s8eXKFw4dGqa5Ooakpg6aGNBqqUmmsTKG1IpXuakGlMpPm4mTqCuKozA8T+HzITvQkXRE7&#10;Vb8xR/ZRKDhWy3qbK9OpLUmmpSqL1ppsKgvjKM2LprookbLcWIqM3yQbTlKxCPWzwlrLetem17Qs&#10;F5k2pJdne9NeGkF7QRgDJXECYCqTVenM1uUIegWCX5nJAvc3V3GguUZQrGZ/bTXzlXrMuGxlRSnT&#10;Jblq+cwUFzFdnM+8zGyhqpSjDZWcaK3lZEstF3tauTc+YGq3R3q5I+AZ8Hs0M8xTwe6FwPd/t+fT&#10;hv0N8Ugm+KC/h4eDvdzv7eJmewu3Wpu5LAM8b+wxrizhlAB4TgC8mJ7FudQMk/mdy8nhQnYOl7Jy&#10;Bb+CnwCYW8wd2d/dsmrultdwq6KaW5p/IwIb2wAf6rc97mk0GeAnxgjRByf4TgD8/sxBPj+xh7N9&#10;dbRqWRbFearguJOXHURFmVbSqgSqa5KprEkU8JIo0WM5ueHk5kdSUZVIeWWcaUirfBlhbkkEiVne&#10;RCQLGskyjFQ7gpOtCUuzxz18GxYeK3AK2iggblDM1EpsKbHYughbz9XEpDmagOfit54dtu/g4r+Z&#10;kDgr0vLdSMt1JjBS64jrYix9l+AYuQrriHdxSl6JX/5W/HO2k1yr6N7sQ0y1A4kCXlqL+lOrJ8mN&#10;Wo+alKYaHIipshRgbEmsdSCu2o6CHn9qJqKoGQunQdP4Sluc4laz3vln7PTRepgkeCiu+6Xo8ZDt&#10;rDNg7btBJrsDL0VS32Brtiu1rTAu7LXiVdPpoMa2uDUqwss2vIa50xrMXJWqwjaRXO1LQI4lttEr&#10;NS8epDUphndIALqDBbhASvvCKO4N1WOybUX4qolECvsjNX9JNE6lU9gRQ9tUORbOm0wXSloi1qyV&#10;dFnabsLe2djrK4GR4NgKbjb2WzAGGHYT/Iydou5G7HXdjZeHpdhjT7DkJiTQXretJVNe5IsJKUk+&#10;LOqaH+bA5aPU9zQIeMbFzN/Qj1Jm37CSZTLB7eYbCTUuGBQZQGZOMoHB3qbRV43rWBgDISyWnq5e&#10;8wZm5uvYvWsNa6SpS5e/IpBKW1U9jGvnblWUMxNEdmxdwu6dqnzW6xTnNrF5zdtaaV/VCryaQF+Z&#10;YZgjmSlBisqRtDbk0NNeLCN0NRlgQqwbMYrIkeFOuDpsYYcx5p4qz0bjylyqRCHBrooSDvj62OEk&#10;EJYo+jU0FVFdm0N9Yw51DVnkycr8BMDoGOOASFeWLP2Zfo+DOnUaYeEupjM8zARoN49d2DtuZuWa&#10;V1ShX2O3qp6jk3Ht3+Vs2/wWmekBXLiwn0ePr3P33nkuXT3IrXsLHDrWSVdvLsOjMqo9TeydbWF8&#10;oJqJ/lome2sZEqR7mvJpqoqnpiSS6uIo6mQVdbK1Xs3jWFcZ431V7JtsY2qonpmRJo7M93NkXx+D&#10;eq6/o4yB9nIGOkrpqM+moSJRcAyjvDCQokJ3We0uwXwHOVk2VOV70ZQXTIdW2gFF7/HKZMXeTPbW&#10;CIB1ZRxoqOBQi8DXKPOrq2Be8JmvLOdATRVHG+s5XF/NIbUTrU2c62iV3XVwtbeDm4M9PJ2b5Mme&#10;CR5Nj/LywCyfHz/Ix4fn+eDANB8enOGjg7N8MD/5E/hmx3h/dpz3Z8Z4OikLnBji8YgMcaiPh0YU&#10;1mcbALwiAJ8uLVYr5FxhPpdy8riYmsm5lHSTCZ4XAC/l5nFZ9nczv4jbhaU/tZJy7lfVcLeympvl&#10;FQKgcTC0ANgkAArUzxWB3x/p5LO5Yb4+MsMPZw7w63OH+Fi3T3ZX05YZRkWKP1WFstzGdLVMmhoz&#10;6OjKp1z/kwG/0vJ4Rd848vU/FZUa16zOpLo+TXYYRVl1IgXlUaTk+RKb4UpirjulzTG0juaRUR6A&#10;Z6Sx/W83kVmO2PuvY8WOn7F0yyKTDUak25NU6EFIipVet52UIl/SixQDC72ISrXG2W81a81V1Nze&#10;wlEGaB+7DI+sdUTVWBNUYEZshRPR5Y5EVtiTIACmG1G4Q4mhXuCrtiaq3AKfrE14pa0nKG+7TNFB&#10;kImkaa8APx6hyCzrrbMlptKS4Pyd+GXvlGFaE1KodaTc2bQt0Vtx3sJ/Fc6av8hsd0Held02K9i6&#10;S+vd+ldZs+VNLJ02ki5b9ouxYZfzMiy8VxCcbUV4oaQnZpW+w5mS/jBymhW5Fbsrx6JkhYJgbwB1&#10;0/G0Hcykbk4F/0AmCTWCf70XVUPxNIxnktMYxU6nlZg7rMXdx5ztu1eIS79Q5H2D9RKtNRveYvP2&#10;paZTTncbJ1cIcMahbPFxPjL5IFKTA8kzzpsXB1obC6hRGupoU1GfaGZ+TweLRo9N0b93CFd/N37x&#10;hnE9g+WsMg48XLeM5RuXsNFsLX7h3sSny0w66wmK8BNxd2MM3GlmtsF0vq+xt3O9ZmTnbmPIauMA&#10;xaWsWW9c/2CRIvIrrFr1c9Yp5u6UopoLIh6u27G2WMv61Zr59e+aTvUy4BceakdWahB56pRtjbl0&#10;a0aNjdLhQTYkJ3gqAvtIYe1wtN+Eg6G19jtYtfwN3lQcXbv6HXyU+8dG2k1H8UdF+FCQl0BhfoIi&#10;cSo1tdmq4tGKxDtMNtjUko+Hlxm+gZYUlsWQWxiFnaNxoaPFGMNeBRiHv6iardn8minqb9NvsrNf&#10;TWFJKAePdnH++l4u3T7M6StzHDzdyZGLtZy708zZG91M7auitSed85emOXN6mkP7hjh5eIILp6Y5&#10;d3qcM2dHOH1qkNPHBbeDHSzMd3Bsfw/HDvayoPvHjvRx5FA/e/UHLRzo5+L5vYyP1tNYl0F/Vwmj&#10;/ZX0tObS3phCS2MY4xMJPPmgX99dzL6TSZy6XEZLUzAlKS605QXRWSQTLI9jsiKDuYpCDtdVcrCm&#10;nAXZ3P76MvbVljJfU8qB+go1Pab4uK+mguOtDZzpaOJqfxf3FF1vCli3BMD3987wYu8UTwTAjw7s&#10;4bszx/jVuRN8cWKBT47u56OFvXy4z4DgNO/vmeTlzAQfqj0fG+bF+LBisAA4LAs0PrerlTuC7HVZ&#10;2/mSIs7lF3BRhndVhnc5I8+0w+NCZvZP8BMUr6jdyCvgVmGh4m+xzE8RWNC7pSh+S4Z6V/N+T7/h&#10;flMVjzrq+WC4kw8nevl4z4ii7z5+c/4wvzq7wPtKPMe7awTAcOrTQ6nOVTGqSKG+JoP6Otl6c476&#10;TRyZisI5ucagupEyvhiy1U/yBcO65mwKVLwyFY/zVcxy1S/yK8LILPajsjmOnrEiGntSaB/NoLAh&#10;iHJj72t1MN5RZorIO8ioDKaoJZqG4TRaJ7IobgsnrzGYhAJ3gdCdiBQLzJzfwtZvBcmVbnQeyKLj&#10;SA65gkZOt5/J+IIVh0MErNAiW+IVcTM6fSgcDiazy4N4gS1PryvoDhBUHAjM30FcjS3loyFUT0Yw&#10;eq6YmqloIssF0hpLEpsc9H4PktvcNPWieDiM7M5AvNN34ZywmcgSF1JrAvBJMMfBfwPuskNrt9Vs&#10;tHiDzTZvK/qbEVfog6XPWuzDNwukkpHM3dhFLSe73ZuiPgGvRzDqkgH2h9AwIwhPRNMi8LXPp1M3&#10;EU/lUDTpAmBWgzcV/TEkV3jiGLwOz4itAqwvjR3ZuPnu5t1Vi0wDwwYrMXpKnIwdlJs2v6NUupJk&#10;FbO4GHe8PXcTFeZCVIgLwX7GfgQP8jIiSEsIJCXOV5wJlGiFC4BHJkksSGblppW8u+RtRVrjBGfB&#10;zBg91Wk363auwslbCzDSl66BNnIK0qWexsVGbE0n9xuXhFy63Bj7z7gkoHGd3HfYrvcY496tXf+2&#10;wPi2Yu8axdRVio+LBcAVisLrTAcIb1z7tmmIK19l87AQe8JD7DSDvpQp8g10lzPUU6lI7EW0novT&#10;j42TBfr6WMjwtpiORYwI88DKbCNv/eJnvPfOz2Ro6+jpqmX//Ij0NlQLQh0gL56enmqysqNM2/9S&#10;0lQV0oOorE5TpIkiUrE6LMqRjJxQxeUQjOt/uHlslylaEBBiiZP7VrbuWM0v3lpElGLBlUfjnL0z&#10;yvy5do7c7GP+fAuzZ8uYOJHM5MlEHn41xnd/uczs0TrmDrdy+MQYoxMtLBwb4uqdvVy+PcGtp7Nc&#10;vT/O5TuDPPpgnpsPBcervZw638mhk+3sO9ysaQ/zCx1Mz7cyJyhO7mmkq6+AHqN15yl+FzM9U8LY&#10;dAJN3Q60DFsxfTqQ7jkXxhcimVM1rS33oCzDjlatlN2lYQyVxDNRmsGeinxmK9Vq89nbUMKemmKm&#10;yhR5S3OZKy9SDC7lYHU5J1rqONlax9n2Rm70dXKrr4vrMsFHEyMyuwkeTw3zTGb3ycE5Pjk0b2oG&#10;/N7fN8MHah8Z073TfCD4fTA9zgsB8PmoYvDQT/B7MtDNg6427rTo82WAF0qKOZ9fyHnj4OacAq5k&#10;5nNBFmiA7ycA5pvadT1nxOAbeu2tUllgpWF+Bvxkg/VVPGisNm3/e9LdxAcjXXw83c8n8+N8c2Le&#10;FH+/Pbmf5/tViAYaGSxJplEFt1bFsaooXkUmi1YVR8MSOtoLaW7SfRWb2voMReJUKmvTyBEEyyqS&#10;KC4xorC/+pAL0fGKnBkelNdGc+W2/t87s1Q2RlLfGUdFc4TpOMGcykCS8j3JrlTUboujpiuJgroQ&#10;Uks8KVYhy6kOoKAhmOwqT/Kqvcmq9Ka0I5La0QRZUyRT16voPJpJhSyuajKaWkGkZiqRipFYgS6Q&#10;ypFI0+uKBwNJbXIWYCLoO5wheKbrNeHkd3srXobRcSCJoZM5NM/Fk96suNzoTHKTo8Cq7+zyIrPD&#10;k9weH/zzdrA94E0C8gW3ajdC8mwITDcnMEUtUfIQs0Pwe102u8QUeR0FPm89vtTiZ7glb8MhVtYa&#10;s4yEWnuTeZaOhJHR5kmSjLB0MJTOgxn0HcmmWvOd2eRBXLkESFG5pDuUlGoPnMLW4S8DLWqIoKwx&#10;lsLyaKwkIdaO6wnTetuk/6e+ybjKnR8pqQEUF8XS11NOdkYwQX4y0EA7Qvxs8XHfhYukyc9DnFEU&#10;9nU3I0jgDPazZFFebS7mrua8s+ItWZv0csW7ytqL8Q70IiIhlJ3WW/AP8yElM5EaGUJZZQE+/iKv&#10;t70JgsaFf4yrmhmjH79hjHG3+FWWLXuD5cZxOaveZK2AuGXzErZtWWYyvk3GSCjrXme9NNZ81yq8&#10;jGPqguxlbM6ms0WSoj2pLUtmariBEQGwQJ0zTiQ3TgUz4m9wkC3+0lwvD3NsLGWCNttMO0JWLnsd&#10;K4tNWJpv5sC+UUWZYpniDlwE8crKTDJU6Z1lniVliRQJBLn50TJBTwpU1WMTjfHEXMjKjTC17Nxw&#10;4hI8cPVch5OH4rr7FizcFjN5Jpnbv2pm9mY2ncfi2PdAUfdOIZPXUhi7JMs67c/gyVBmLmSx72IV&#10;R651cfTqCNXdadQPpXDwehPH7zdz55sRLn/cycylLE4/UdS8nc/oyVguvd/I/ivljB3LYepUCXPn&#10;ahg4kM/M6RouPxtn9mQFU0dkbCfrmT9Wy95jxTz5opcf/m2CYw/CGTrtQOeCA0PHglm4mMfxs6U0&#10;NbhTkmlJS6E3vYrLfVrRB3ONPcSpDJVpviuyGC5Kpz8nkdH8NKYLstijNpsrWyzO5aDAcriqjFPG&#10;YS3NDVxqa+JadzsPRgcEQsXZiWFZ3gRPZYPPFHVfKB4/1/SDuSk+nPsf+E2N83JylBejAuDwoAl8&#10;j3u7eNzTyd3mRm7X13JN8ft8YQEXBLbzmbmck/ldTMuWAWZyMStHLZdLWQYABb+cQm7mFXFdUfhG&#10;cQl3Kiq5WVkqCyw1AfBhUzX3Fe+NU+A+mernc9P4f1MC4F7TAdAmAzw4ydn+RiarsukVBIebCuhu&#10;LqSztYh+9buhvlrGh+qYGm9kbLiW3q5SujpKVHzK6ewsUZ9KoaI8heLieDJVOHPzwimviCMvP5AD&#10;C4rdH52iojpclrKD+DQ7EjMciUlxwF/2F6hYHJFoofVLK2H0bt3fqakZMan2pOW7klnkSnKOAykF&#10;bqaDqNNqfKgdT6BXBtigyFjaH0H1mArfjOyyO4LMBn8yBM364SQaxtJomcmkYSqVeiWDpql4xclI&#10;qocFTUGndjSc9rlEho7m6HaEYmYcTdOCeV8QJQMhFPYFCopu5HfJwsa0HtQ64JO9RQa5i/Bia6KL&#10;lMbKnMipVdTOtyUgfjO5tb6MHCqjeTJNn5WBn6zRPWUjDnErFM8tCC3ZSf2eeJrmk2WVPmQpqjfO&#10;JlFn7IyZVUqTpSZWad2vdiah3EnNmfhSGWeFN5kVxlk2AaTm+qj4JJCa6UeM1tfcwkgGR2sZHqmh&#10;r7+C0aEa9s62KT0N0NtZRI5EJzcthPyMcBqqMhjuq2ZsoJ6ZsXbmJiUUIw3UVaayKEBZeZP5OlZv&#10;XP4TAFe+y8q1y3Dx0gxlxROdHE6ypsWKTmWVxQJILn6BbqZLznn72ZvGOrO1325qq9Ys5he/WGQ6&#10;iPItY2DP92SG777K0iWC4pLXePetn7F8ySum66Ja7F4p8zPH19vcBLa4WHeB0JZQwa29IZfZsWb6&#10;2kupr5CppYaQEutDhHEsoYwwKdFPcNsiiL6JndUWnOx28J7Aa4ypt3H9EmystpGVEY2dzVaB1Yv2&#10;DuMKWMmyOivyC2MoLU8yQc7LxwwvKXVckqd+x07Co1wpKo0nryDSdKqTm/cGtlm+zkar1yjpc+LR&#10;36o4/atIxp540XXdm+F7EQzdUSW75MHBj+OZfxHF2J0gxq5HMnEllX13yjj7UtH2WTsth6Mp2+NK&#10;wzFPRu9EcOU3lUw/VIW+4sH4PX/K5jdz6Yd8jn+axfjNcPovBjF6LYa+8xF0nQ7l8rdNPPrDAEef&#10;ljJxLo3BI8l07wuna783+2+F8+hPAvEtdyLr36B03JKJ8/EsXM3jyIV8ShWVShSp2nP96MuOoCc9&#10;ip7MWLpzYukRDLt0vzs9mt6UaPoSdDsqlOH4aIaS4hhOTWAyM5WFkgKOlZVworKMcw21nG+u52pH&#10;i+ng5ocjgqHaE8XbB8MDirf9PFZ7MT7Ch1NjvBwb4cXwEM8G+nna1ysz6+BxpyDa2szdhjqBq4or&#10;xYq/OYKcAHdRBnghI0cRWPczBMEMxWBNLwqAhhkaO0Bu5gt4haUmAN4sUwyWsd5VbDd2fjxqreGp&#10;7M8YBMGwvy9ke18dmTXB7/tzC4rrh0wAvDDYzJ56LbeGQvb0VKngVjEg+A0PNjA21Mz4sOA3UMdg&#10;dyX9nRX0tJfJEHNoacxXYcmnsiyd2upsaiozKBUIS0tiZSERREfbCozBNNTHk5qqaJrpYWppme5E&#10;xwkicebEJVoRnySYpDiqOclinElLdSNTFpmRbgzy4URalidx6W7EZDqTWupJWpkn6eU+5NdHyBhj&#10;ScjzUXrzk1FGkF8TRWljIuVt6TQNF9M+VU7XbJmmBRQ1h1PWHklJayjZtV6kCGAFjX6Ud4RS02vE&#10;cMXP3kgaBcy60RjTITLlvUEmMzOgmNHsTlylHfHltiSX25NT56ZY70XrUAwzh4uYPlJM27hMtCeU&#10;jrl0Bg4XUNgTLLN0o2Y6jmxF8fQ2L/L0mWXD0WS2+JHR4kNkqS2BObtkfo7Eloo3VR5kNQaQUe9P&#10;TmMQsfnOeKuAZBb5E5vkLGkJIjM3UMslgN7BcianGujvL5apZ+u/qmD/nhYmRioFuAb2TrUyrP9z&#10;WOlvfLCO+ZlOFub7OHNshmsXD3Lj8gHOnZxi0SbF0/U7VpoGO1i/aRXrNq1m6ap3MbPZRUJmHPkV&#10;OaTLDFKzU8jITSO7QIQP9sTGYZcAYYNvgHF5wN2mAw+Nc+7Wr1/KK68s4rXXF/3PKTWa6vbit18x&#10;XSh6u0zQ2WGrCX7+vubK6jsIEfiMPcChQVLWIBt6OorYM9lGm7HDQB0uNzOCguxo8nIjSUzwITsr&#10;AmfH7YLpz9i1bSWerpbs2LbGNGKMve12du1YYxon0E52aECwpDRJHc4YFcLGBMCaugxy8iIIDLbF&#10;yXUzkcY1D7x3YVz5zdffuA6I0SzxCtzNFut3WGmxiKIRS/Z/HEL9xbU0Xd9Ox11H+h97q3lRdXYn&#10;dRd2s/fzSOY/j2LiRTCdV70YFujG78cz+TCRuZfJDNzzo+WKHRWnttBx05rTv0vg4DfBXPhzEvu+&#10;DGDfF/7s/cyP1itm9N5RrL1kRdNFK01tqT9jwfHv0jj1yywGr/kzcCGI6VtxzN2LEXC9OP1VNMc/&#10;jyFtaAWlc7sYuORPw15H9lxOpKVHdpu6ifJkG7oygwW6CDoSwmiND6ZFrSHSj+aoAFoiAumIDKY9&#10;NIDWQD+6IkLojY1kRCCcSk1mX1Ymx4xzfMtLOSljOytwna8zzvFt4nZHO/e7u7jf082zQQHRZHjd&#10;vD80yAuB70V/H8/7+nim1zxubeFhc5OiaoNp9JZbMrhL+flcVNS9IPu7aIzwYoKfbqdncz41g7Mp&#10;6Zw3Hsv+6QBoIwJfyzNOgxMIy8sVg0t5KEt92dnC+z2tvBzs4IPxHj4UAI3hr749qfh7/pDgtyAQ&#10;HuDlwhQXhlo41lvPof56Tsz2cPnMLCePTXJw/yj79w6zoPedODzNuVP7OK925vgcB+aHmJns5ICe&#10;nxzrZHq8i9nJXsYGm+hoKaBSsbiyLIaO1nS62rN0O4qSgjAK8gIpyA0gOcGBuCgL0pIcyUxzISfD&#10;nbwsL7LSBL8UN7JTPTR1oSDHmwLZZFllFB19WXQNZdHWK7vrUaTtL6CxPYec4kiKKuNp7S2idUAQ&#10;Gimja6KapsESSpozqOnMo6m3mPKmZEob4iipj6aiJYbK1liq2mIpUbQsqArQcyGUNYdS0R5OcXOg&#10;orgHpc3+RGTtJqbQmtQqFxJL7EkosCa9xIGe0WSOn2/g+v1+bj8a4d6zCaYPFpFX6ykTdae4M5TE&#10;Sld80nYQW+VGXk846a1BxFS4UzaQJEO0JqZMxaDUDfeEHXjE7yQ021Hm5yubDSWvNYrAVCsiMu1J&#10;zPMkRsUhOMyKlBQPCgpCJDDRTEzVcXChk/n5Jk6f7Ofurb3cv72f44e7BbdZPn15hXvXj3D78iGu&#10;XdjHhdMzHD80wqUz8zy+e5YPn13hm8/vs2jjDmOkhcUsWWVE4GXs2L1FNrgKDz9pcEUeOQJgQlYi&#10;cRnxJKQnkKQoHBEbjK2zGQ5u5rjKAJ0VY43d0sZFwb28bLAWeJYse9t0XRBjKPft21bh7WFtGnLe&#10;T9D0drcwbffz8tghAG4jwM+ckEBb0lOCyC+IoK2jgOkZWVNrITU12QKY4CuVLS1JpESVtlzRw9fb&#10;WrH3VTatX2yKwXbWO1j81s+JVFwPDXbjxLE59iv6bFz/Ht4+lljZrGX7zvdMh8L0D1ZTVZMmm42X&#10;9TmZABgUZo+902Z27DSG0VqjiC/A++9gq9PrhJeso/+SFzMv/ak+v5nqi1tpv29PxwMnJj8PZN+v&#10;oik+vYXS8zuY/iqM/d/H0vvUg7Y7TnTfc6ZHbeCRK3s+C6T3kR0d98ypOLtKz29n4Jk1vY8tmf7M&#10;g9kvfWi/t5u6q1tpuWmhZkWrQNmj76m9vIvmW5aMvHRn/otgZt8PYOKhH0c+jeXUN3Ec+jyAPS99&#10;GLzvzN6P/Nn3oT/zz4OZvh3M2GlBb0oxKVEQjLOnOdabtmg/2mIE5MgAmkIFy2Bf6gO9aAzyoTnI&#10;j3o/LxoCfOgIC6YjOJDOwAAGw8OYiI9jJjWFAznZHM7L5URRoWmw06v1daahrx52dvGkp4dHnYbl&#10;dfCit5f3e/t42tnJ47Z2nrS18aytlQf19dwoLeN6SSnXjGHts3M5nZLGyYRUzqUYe3//75bx055g&#10;tTMC4cXMHC4Jitdz8rlq7BQROG+WlnC7XK2ilOeK6B8NdJp2fnw8Ywx9NcpXR2f49YUj/NIA4Pmf&#10;APjiwAQXh1u4MtvP0ZE2Dk938ejuSZ48ucit22e5cukEN6+d4cHdKzx5eF0r2HluXDvNnZvnuKTP&#10;On1yH5fOHea6XnfnxlmtYAc4ND/AcG8VrY2y+GEZiuKZEbVmxps5MNfB+dNjTI9WUqGVODXOkaxk&#10;V0ry/CjM9qIoR4aU4SoQCpDR25WIdpCWZkt4zHYy8u3Ze7iYwckUgTCRnuFMTbMZnamgb6KI9sEs&#10;2idymDpZz9Ebvdz6YJ79ZzroHCqkS6bUN1pN92ApnYOK9+OlDMkO+8dLaOnOpKouivKaUIqrgsgq&#10;Fohlmnnl3hTX+BOdYkmionhaoQtJOfakZNuRmmFLb08S16/3c+lyB0eOVnP+fAfdvYl6vxupRS5k&#10;671plb5E5DmTWB1AVqsKc2MUmY0xFLQlkdOaSHFPGkXdqYr3EYRlexKZ60t0YQCRBb4kV4XiFrUL&#10;/3gr6rvSsXZYhZnZe5KZZdgZxyl6bSEzU/20WcujI4ORgXwVrAaOLLRy+kQfP3x3h199fY/PPrzB&#10;b757wY/fv+DbL+7x0YurfPv5I/7yu8/584+f8sfffsyi7RZrWbr6Td41RlpZs4TtAqCDqx0JGQlk&#10;lefoB6UTmxlPZHI0MamxxComRSdH4ObrIAjuMkHQuHyem4zOOEfWOF/Xzd1SEdkaJydznIxRkj2s&#10;CPR3EATNTRceMrb7Bfnb4uO5U49tE8x2mwZCaKjPpaOnhNbOQkYmmmjtKKVc+b20QsaWG6eKqOpV&#10;kUp5WYpp8NLNAvfWTUtwMU5wdjTnrdd/RnysqllJBpcvHuXp4+vk5sQrYgQo1kYrphvD5iynqSWP&#10;5tZ86tVRK2uSSU73JSMnRJHEV/HeGjvH9VjYLMfCfTHJdbu49E0Bh78Iofu2Jb0PHKm5uI28Y6uJ&#10;n3mHvOPrOP7HVHqee5J5dC0V13bT/dKNyW+COPR72dknbox97Mr4x+70P7Gj5vImBl/YMfWFO3Pf&#10;ejP6iQudD63Y83Ugh3+rOHJzN3kn1lJ7zYL+576MfBhMzVVryi/upvraDlofmjP9uQc3/02x8I9J&#10;HPk6hJPfR3D1r4ns/8KH2Y/cZJYhHPrGnZn3HZh54sHIDX9OPM3ViuNDVvQWSkKtaY72pCncXcDz&#10;EPB8aAr0od7XkypPN2p9PKjx0tTLnWp3F2rdXWn29KDD18c0PH1/aAhj0THsTU7mkOLpkaxsTuTl&#10;m67NcbOmjutV1dzS9H5jE/cbGnmgZkzv1tVzu7pGoKrkYm4eFwW9s+mZptPbzml6ODqOo9EJnE4U&#10;CONTOBGXzKmEFN1P4ZTayaQUzqdlckEgvJqTwzXB71JuDlcK82SBxTyoreR5exMv+zv4cLSHT/cM&#10;m477+/XZAwLgYX64eITvNf3m1H6eKRZflb09lRneOzXPmYURHt49xeOnF7l05QgXLhzl9q2L3Llz&#10;mdu3L3H16inTYxf0/jNnZBoqsKdO7NMKt0+GuJ+r+uxLZ/fLGEcYH6qmv6uI2Ylmji0Mc1ZWef7k&#10;JLeuzPPozmEe3NjPjYuT7J2sobs1lc6WBDqb4+lsj+Xg4RLuPOqlV/GzusWL2nYVtZloPvh2hGtP&#10;Gjh9U1F9XyotQ5F0jsVx88UI9z+d4vbnE9z4bIjzz1p5/M0Uz7/WvFzoZmpPDWNT9aY2MVvH1Fwd&#10;o5OC4kgBvcOFWgfiFNcDKSxRgcwWwBS384sEwFJ/UhXFExXPs3K9KC4JoLDQi+wMJ1IFpvxsF0oL&#10;Pago9qGtQfG72BgkwofC6iBKGqMpb0+mXICrHMqV9eVRKmutlplW9hVSpWnjRCW1o5qOl1PamU1O&#10;QypZ9akkVkSTVB5GamUIsVmy4kJ/EpLdSEhwJ1UGmBDvTGioJQEB23F2XoaN1RsEGgPNpjiQHG8n&#10;q3ajoSaBovwwSoriaG7Io6+zlMGeci3rYrpa9L+Mt3Fk/yD7ZrtYtHXXWt42Rnhd8jqr1ixjl9l2&#10;ghWDKpuqKGqsIKM8XzOSREhcBKFqEfHhhMYE4R3iirXrLraarcXcZrPpjAnj+rfG9TcsrIyLE2/E&#10;wnKz6Whs4xobxkAJnu47cHfdJgiK7rIyd5ftuDptk7W5asbDaW0upm+ghh5V0c4uVcrKTBlhIqVl&#10;mabhrXKyIinMj6OiLI3YaF/TsPHG5TVt9D329jt4WzE7IECRtKqQvXtHuHzlMJ3dZSbba1Osbm0v&#10;JF5R2Nj5UVmdajo20Di1KTHNnfRsVa2sIKITPYnSn27u8jZeiUuo3+dC8ykrqk+to/DgYk7+EM3d&#10;/yqTrYXLAF1I3ruU5rs27PkuXBB0ofGeJS2PrOn70IWZ7xVrfxPM4EcODH7oSPsjC1Nb+DGIia9c&#10;6XxmZnqu+Nwasg6voPuxI/U3VfkPvqfHtlJ/y56k/RtwbPkFcfNr9Lk2lF3eSOHpNbJHC078JpaH&#10;/1VMzy0LwXkXvbLHocdWzHzkzIkfgjV1oFuWWX5sKxX7dtK7oM7RYUd24nbygs2oCrSjMUS/L9iD&#10;BgGvwU1Tdw+aPD1p9nCl0c2ZaicHmtzdaHJ1pVXPdXh40ufjx0hQOJPhgmBMAgfiEk2jNJ9Kz1KM&#10;NaBUqEhbzOX8Eq4VlcnQFHHzijmbaUCvQBDL4kyyoCfDM0Z2OaH3H4uJ53BkDIciYv9XM2B4JCrW&#10;9NypBMWu2ATOCITnZIqXs7K4lJPF5YJcrpbmc6++nEfN1TztauR9GeBnM8N8fXCCH07v44fz+/jt&#10;pUP8/uoJQfAYX585zPOFWe7tHefTqyf56MYpzh8d45KgdPrCGMfPjnFScfjGrZPcvnuGO/fOcPX6&#10;UW7cPMnVa0cFyEOcO7+fi5cEw3OC4fEZjglyZ8/O6vYoc3vaGRqoYm62nfHRBgZ7KxSRq5garZMR&#10;1rJHMDq0v435PQ16vpyJsTLGxgpUlMMYnYvnl3+ZYf5MLFlVWxg+GMSp+xk8+2UrV9+v5vLzBi4+&#10;aeLDH6a58rSOR193cefrTq5/2saVj+s5+7yC43crOHpZnz1TQl9vIW1teXT25Gm9yqa7O4Ouzgwa&#10;m5OprI2iuCCQkvwgygoDKc73Fdg8TNOSAn9ys7wFFney0j0FPg9NnYiPsyAmwlzN0tTiI61lr3q9&#10;4nq+cdW60nAqG9Oo6ymkSZG8daaW1tlm2vd20X+wn779PXTNtdO9v5XOfbW0zVXSOVdL+2Q9tf2V&#10;FLRkU9iURmlTCoWVEeQUBFFeGUtdXQqNDemmaVlZBA1N0Rw6XsHsXAYLhwtoavUnJ8eRSsEzL8OX&#10;pDgXMpJ9ZdQhZKUap+GGC9YCc1EUZRKp8sIYqkpjWLRhyzKWLH+d95a9qYi4GRsHayISI6kQAKva&#10;G6hXNS2qryC9OJfQhCiCY0IJjPDHN9wDjyAndgl8W3etNgHQNAKzgGejZgxQuNtccLRYh5n5GtNA&#10;CR4Cn4vzVtzdBEOP3bgao514W5oOXMzPi6G1pZSR0WYmJtsFqzIys6IICXXXNJa8fIGwJIW8vFjT&#10;sX3JicHs3L7aNBLFpg1L2CWQG8PTb968hqKiTNMovl3dlfT0VZgOYDUOeRkea9AC69TCy6Gjq5Ta&#10;+kwqqhNkf/4kpnoTk+BJUKQtrkFr8YxZTvfhIE5/lc3IQ3ey59+i7cY2Tv0Yw+k/JDH7VSizX0cw&#10;oVjbet+Gjsd2AqA9VVc3UXtzG40PdtH6xJy2p2Z0vbBg5DMnmu9vp+HOVsHQnpnvPJn40oW+D2zo&#10;fibAXtlMzbVttN23pOGWGbEzb1J9fSe5pzcSOv4OSQdXse/HWNoeOwiMlpSc3kTC5JsUHlpNtV4T&#10;N76IstOrqDy3nvzDS2jSZx3/MZLRDxwpOLqGtKmllO7ZTMu8MyPzUVTk25EfvpPaSEcagtxokfW1&#10;e/nS7Oql5kaHu7tg50GLwNch8HV7eNHt7kWPmyf9Hj4M+wYz6h/CdHAE+yPjOByTyNFYQTApjXOp&#10;BuBkdmqXMgVEtdNJGRyNSeJolF4XmcBxTQ+H633hsRyJiONAcCQLYVEcDItmXnA1poeNzxUUj8oM&#10;DQCeSTLisfH5qVzMyhBos7halMfd2jIeNlfxqK1GkbuFT8YH+HrfBL88NsuvBagfrywIfkfUjssA&#10;j/Ht+eN8eGwf7x+b55ubZ/n41nGOHWhj/9EahuazmDtVxYXbI5y+OsyJS8NceyDDu3eQ89cPcOH6&#10;IbVjHDu7l4PHJ1g4McXeQ8OMTrXLtrqY3dfDvFb0mbkuzpzfw1G9prO7lGHBb+HIkPqfYuPxQY6d&#10;GNTtVhlfH2cujnHl9jhnrrWx93waNz4V1D9JZvSEE3NXfDjxKI6rH5dz7HYZey8VMXE6R1CUZX/S&#10;IPBVcvplAUefZLP3dgLDZ8OYvZTBzMlSpg7WsWe+lf0Hu9l/oJ29sr89U1VMCExDA7kCY6xsKUy2&#10;ms6A4nBnawot9fE01sRoGkdLg54XJGsElYIcD/JyFG8NA0xwJFbrSVKsA5lJbqTHu5Ce6CZAyiIz&#10;gymqSBY7ZHyCYMNYtSCnOL6vjx4tl8GjQ3QJfr1Hmxk520jXoRIapnKpNy7yNFQhayympCWHqlZZ&#10;Y7WkJz+E7DxZZWkE5eXhMtMQ8ku8ySmxY+5IKl/+Zorv/rCHsX2RlDc40dIeRXNTHO0tyfo9GbQ1&#10;ZdLVVkB/dyGjg6XMTNQyM97I+HA1Q31FLNq41Rhj/13T9j9rews8ZFC17Y20DnZSok5V2dFIbVez&#10;CYJFteXEpMXhE+ZDYLQfvhGe2CkC77Y0xuZfL/vbYRp52cZBMLTfiJXdBqxsDRNcj6UxdqDisZOa&#10;u+dufPxs8JeBGGPw5ebHMqEOdOHSAlPS0tHJNlWsKlLSw/U6e9IyohRhk2huKaG+oYBcxeG01HBF&#10;ZzvThYOMnR4ODjtMF0c3RmsODPSU1qdTXpHO1EwbxWWJpGeF0tYp5W7JN7XpPR2qGgXUNhjVMFOV&#10;Joq4JB88Q7Zj6/c6ee1mnPw4jaPfRHD4V7Kpz1yZ/0aR9H1n2u9b0PrAmraHDjTetRSottH51IZe&#10;Rdua6xupvLqe6lubqb69gf5PbGVuW2l/spPhT+1pf7ybupubqb2xQdP1+oxtep8FXc8sBUYX07bF&#10;3mfuisBmes5WMVp/5iMXXFsXUXHDnMobZhSe20LtdUvKzm4lff49+mSOjbd2kXtsOe0PbHTbnKrL&#10;W+l4aEPp+XUC61aG3pfVXben7rRi8e0kRg6oY1fKPiOtqA92pyvYnx6/QHq8AgU7X3rcPen1FPAE&#10;vj61QQN6nn4MaTro6s2YdyCTAuBMQChzgeHsD4kywexYRDzHIxM5EZ3EcbVjur0QEs1e/zAWQmME&#10;umj2BUYxHxDBvH84e/3COBgcxf5AgTRILSTyf7UFGeahCAOEMYrESZyIT1QUTuZiRoZMMpOrsr87&#10;pkNfKnjQUs37fS18PNLNFzNDfKWI+8vje/jtxQX+KHv7w7Xj/PHGaX68epofLp/i8zOH+OT0Ar+6&#10;dY4fnl9gYX8F86fz2Hcjkx4VvskzSey9nMXk2RQuvGjh8S/3cPZxL3vO1XPwShdz5zqYPNbC2EIT&#10;g/N1tI2X0DZWTOdEKd2TpQxMVzJ3rIOFcwMcOt8vqHZy+vYUxwTVo5d6OXa5n4Nne5k73s70sXoW&#10;Ltdx/L5xnJ8nw5etuP3bGO78GMelryLZd8+PfbcSOXS7lv036xg/V8ihe+UcfZDNnhsRHHqeyPS9&#10;cGbuRzJ4JZDZWxkc0GuP3uzl7N0JLt6e5MyVIS5cHeHi5WGZ6wDPX+zhn//1Kt98M6/7DZw4Ucup&#10;k+3MTVcx3KfY2JUpQGQJlFkM9mUwPJjG2EiqrLaQ6cliZqcqOHaomQPztUyPlSrua97bcqipSaWx&#10;NV/8KKNpuIQWAbdrfzsDR/vpPdwpqWii93g1Jz8Y5MU/q6B81cKxF7V0HU6h/3C+7LCQuv4MWgby&#10;qWlOpaxK1lYVKgsMUBL0EhBV0Cudya3aTXbtOk7dTeP2J+UsXEtkZCGSmYVsQTCShrpImmpi1RLp&#10;bMmkvydXEMwxQW90sIKRgXIGevJZtGzFG6bDV1ZvWIGbvwf5VcW0DfdgXCuktKWKvOoiShoqyaks&#10;oqypmsLaEoLjQ4lIiTBdk9TO3ZJdir5bdxhXZBKMLNZgYbsOc9vVOLjKCJ22mK4cZxwm4+Bghru7&#10;FV6+1njI/IJCnYmIVuxqKWDvgUH2q5IOjTbR0V1BfVMhGdnRRMdKxfOTBMFoGpuKZW/FWhAZFJWk&#10;0tRUio3VVtavXWwawsowxU2bVsoE35WOp1Bdky2wtrJX1ScpNVC2ly7g5QiABUxMt9M3WMugIkmT&#10;qk1WfgRx6T74xm4jNHcVHUec6bpiTuHRt8g/+Tbz3/tw4Icg+p7aK56uovjSBtmdvSzPhsxjS6m6&#10;tplDvwtj3w/+zH7nzcgXLnR/YEn3h7K/z+3IPfUWXc8tuPJfaXQ9sST72FtkH/2FPvsNmu9tYeBD&#10;O47/NY7+Fy7UXDGj/roVo5/4MPmVP8f+oA74cQRd77sx/nUQVTfNBNmdlF3YzPSXAYx/6sXIpx5U&#10;XNlCzY2dVKsZUbz/A1fGvvCm55kDIx/70vHInYYbLuz7TJZzJ5OCemti/DZQH+NDZ3ggvQFB9Hrr&#10;N3r5M+jpy5CMsN/DmwG1EQ8/xr30XcbUw59p72CmfIIYcdM8evqzxyeEfb6hHPANZ95bYHQPYNYj&#10;gDmvINPtPZ5BHBD09vmFM+sVwpxPmJrgqfft0WfN6nXGZ8z66bbAujcwjAOhUQJgjAAYbYq/J5KS&#10;OJOSwqlkTdNSZH+5Jvu731gp82vmI+OUt4k+vtgzxJf7R/nlyT385sJBfnf5sCB4gj/dPMMfbpzj&#10;d2qfn1ngkzMH+aXi758/vsKta51Mn4jhytdFHP9IK9MlTw48jeL4pymc+CydM1/kc/6rEg4+yxKg&#10;Ipm8ISBcyqL5QDh1e8LoPaH7F/IZO5fH2Nlcpi8W0nskhc6FRPZcL6N2VvH2Yh57bspCruaz51oR&#10;4+fzTW3vrSIOPtJ/8jCGsv0baDy9luqjyyjdu4z9L9y4+F0CJz/KYuFRGSc+aGH+USXj1/V9V2U9&#10;e3bRctqR3msqTHcCGLoTxLHPizj6YTXHXwouT5s5/rCFM4/aBYoJ7n48yY3nAzz6tJ9PfjPAN38a&#10;5vFnTVx7VM9n3y3w/MODnD7fx9y+eklCtQyyhr37K9lzII+T58v54LMpLl1v49jpJs4K5GfP93D+&#10;4iDnL4xw/OSgjLafSZntyFyDbLqOwQON9C200XdYEDzWqmXUwp47NVz/oYvz3xRy4tM4Pv3vNm7/&#10;WtH9aTZnHlfSNx9H21AcHQNax9vjxYcw2rrCtZ76UdeshNLnQ+uoK+0zdkyd9WHmYgBT50M4eiuP&#10;87ebqGsMpaosmFrF8eaKRLqb02S5GSbLHe4rYLi/hBG1oT4B8O0lP+edZa+bRn/2CvWV7bXQNtpn&#10;ir6V7XVUKlY09rXTpPuFdWVqJcTnJBGeHElYYiguvg5YCm7Wir3GNU83GcNb7VzMpl2L2WG5AiuH&#10;n0ZssDMMzd1a9meDm3HlNQHQ1xiKPlUrdFMuRZUppOdE0NpRRntnhSJwOWXlmeQXJsvQysgQ3IoF&#10;PuN2XUMx3T111NcXyyh3s33rSgKDnE0XsXF1tWbRokUEh3jqNTWMTbRw6eohga6R0opU03R0otUE&#10;2pHxFobGGmlsy6dElaKmO5W4UmuqZ1x49M813PlHLif+pI77hSPn/pHApX+kM/iBC4VnV1Eu4NXc&#10;3kmnYu/Yl97U3t5Bzwt7up5a0/O+HcOfu9Aps6u/v4kDvxMwvnWj5OJy9vzKR5+javfCis6HW+h7&#10;sVMRehtN93Zx8/8s4Oy/xNNyz0pR2JFTf01WTPYQIC0E4FhO/Us6e38TQfHFTXQ+c6TtkQ0LP0Zx&#10;+T+zOPynWE78XbHpCx8GPvag90M3Bj7xYPIbf703QrHaloyFjaQd2MTAk0jG7qQSXrgFG9vXKYl3&#10;py8lkjY/QVLg6/L0Ntlfv2F+Xj70uHrQr2g84OLJkIsXQ87eal6MCn7Dxn1HD8b12Ji9J+MOivZO&#10;3kw5+zLrpt/t4suMqx+zBgTV5rxk0wYgBb0Jdz/GXHyY9hRYXX0YddH7vAOY8Q1iTma5T/H6YFik&#10;yQCPxyk2JyRwNiOdc2rns9K4UpTDreoSk/296Jf9jXbzuXHc39wgXy8oAp/ayw8XDvC7q0d/AqAM&#10;8C93LvHb64q9J/fz2bnD/EoA/O2zs3z/5RGOX87k3Mfp3P9LAee/1/d9k8jkM83r+6Ec/Fwx/Pt0&#10;Hv93Pfs+jWT0kS/7Popm4ZNERu8FMf0kmkMfpXFIqWHuSRyHPkxj9kksc7Kz098WMXAzmO7LMrmX&#10;KUw9MI4XDWfgRjC9VwKYfBTBnpdBTL1wp+e2BWMqWMZhUJVHtjNyz47+mxac+CKRKz9UUnnIiYbT&#10;/rSeC6DljDsdl72oP+NIzy0/Jl9EUXvGhvSpTdSccKH5nBczT5MYvhVD/9Uo9j7NYeFFKfMP8jj6&#10;LIcJfffJl7E8+UMlFz7K58L71dz4uI8Lj/uYPVnN7PF6Zo/WsP9sJUeulnD8dj63P27k4Rc9HDhf&#10;zdyJFhlsE/tOtXPwjB473cfxS5OcvD7LwsVhZvXY1Okuho+3yf6a6D/ewJhMd+BCOl3ngmk+YUX3&#10;xd1c0bK+9etMRXgB/KTm+Vwcs6eyaegJp2s4ib6JVCb2ZTKyN4qpIwkcu1XIkTvGGS5aB/ZZUTGy&#10;hfppG3r2q9gezWVsRgbbo3W1WwLUXyzjy5XFptHdkUBPZyrdnRmSp3jaO+JZ9No7P2OJIrB/dCAJ&#10;uVLO1jraBcCOsX7qe5opVwwubaqkprPJFINTS3KIy0sRBBOJy4rHN8wLZ09r7J13yvzWs8N8ORu2&#10;v8PGXe+x2WwZOyxWYWYlI5QlurgaV2yyNh0/GB7rQ0yiP5l5sbKvWJIzQygoS5L5yTgVXStqcigR&#10;ACtqcukZ0HeXppNfnKpI209HVy0ZmbFERvpiXLg5wM+J2Dg/WaCNaaiun/1sETt3rqeqKofRsWam&#10;9vQwOz+gz1UHPTrJ5Ew3g6PNgmALo1NtNHYVCvC5zJ9vpWTQh9yxXTz49ypu/Fsel/41QxDxoOrW&#10;elmWjEq21fe+kyn2ZhxbQvnVzQKOGx0CYe9LZ/oEyJHPvRj7ypO+j+xpuL+V2lsb2P/bQA7+LpSZ&#10;b7248K+JPP1/FXLjP+I58YcARj92JPv4StKOrFKUdqLtgS+Tnyt+/ymb/DOrZXRbKbu8hTqtHPV3&#10;LKi8tlOR2oGhjzzpea7pxy4MfKR5eOqo7/dg6BNfTb1ouGtNsSyx9o4VxefNSNyzRgDcTNvdQAZu&#10;p+KZu4kNlosI899Ce1Y4rSF+tHp50S74tbq50OaiSO7iaorDxra/HheB1cmdfmdPBozrgTi6MqD7&#10;Q076Tkd3hu3dGXXwZtxRzdmHCVdfJgS4SU0nBUHjtukxgW9K0DOAN6LPGRVEZxSpp720Ess+jWZs&#10;BzTaXECwTDCCozFxHI03BkVN4mJOFteK87hWmsft2lKedjXw4XAnH4118bn6x7cHR/nmyATfyQB/&#10;Lfv7veLvn2+e4p/uXjAB8DeKwV+cPcSXl47yw+2z/PrROf709UUuXlHy0H/fc86S8cfOTAlKLddd&#10;iRtbQuMVW2Y/D+PWf5Zy/q/puu3L/Ff6HR940nR5J3337Bl96sH0+zKxh/o/HmnZPHJj9LkKwIeC&#10;+eexjD8P5tBXSRz5JoXD3yRwVGZ35JcJ7P86kj2f6XWy+IkPXZj/0oc9n/hz5NsoHv8f+Vz8UwzH&#10;vonm0h+yqT5rSclxS7L2biF9di1dtz2oPGNJzTlrZj5WXP4qlpoLtrTr8YGnKjAvA+i6507bTRf9&#10;FmcaL7nQfy+MQ59nsP/DWDov29B6wYI2vafrghsTd2I58LiQ0UsZ9J9Ml6mWcOBeEQcepspSBfS7&#10;kczdjmfuZhFzNxqYv9XA1KUKRs8UM3GunL2X65m71sjE5Romr8ke7zaz70Ebs/eaGL1VwuC1dLqv&#10;hJvA3XDGTDDfwshte2r2baJsZj0Nh3Zx5tNsvvj3Wc6/bKD3UAxT5zK4+kkrVz6vZv5OCnXzLmT0&#10;baBgdCPNR+yIb3mX4tEdNM4aZ8MEMbovh33HKjl9sZ1L13o5frZBBis735NJ72gSnYNJNPaoCO3P&#10;EADffRUrV0vq1InKWmsoa6unb2aMmSP76BztpbShgqyyPFKLsonPTSc4ORrvmCBishIori8hKScB&#10;T38nbBy2YW69jl2WK9lusULwW87GnUvZZlwAyHYj1nZbTMPXuHla4i4ABod7EJsYSGpmBOnZUeQU&#10;xFBUnkxhaQq5hQmkZUXpuShBK4uuviYKijPIkQ3O7B3mxOn91Mn+cvTdgQHO+Ps6yv58SEuPxNvb&#10;kZUrF7N48WumkZ97eiuZmOkSBPuIjvcjJSOcpLRQOnqqGZ3sYFgA7B6rpmOiiK59WdTvD6b1vCdj&#10;L3woPbWF+JnlND20IOvke5RfXi84WTH0oTtT6vxtD2Vqak33Lam/a0nG8TX0fxxA5fXdJiNMOPCW&#10;2usCmGLN3R2KpA50P7OUJe5m8KU5x3/nx7V/xNPz1NK0va/4vDnWFT9nQ8prbMt6F9uqd0ldWCeI&#10;baPtsQvll3aSc1xgv2qmzxHwHjlQcn4D1cbOk0f25J1UpzhtbF+0oVEGUXfTRvO8m6IristXrAka&#10;eJeQwSUkzmwkcdQC69TVrLT+GY7OS6hK9aM9LpgWfx9avGSdHgKgpxuNjqqygmCHixvtDrJaQa9b&#10;0Ot2dKPTzoluPWZY4YjRnGSIMsAhew+GZYUjjlqOMsNhTY02Kms0gDek94/IKEfVRmSVg05a8RS3&#10;J72NeO3LtI9MUQZoxOG5gBATAA9GRHEsUTal6HsxJ5MbJfncqio2nfXxXPH3xWA7n0z08vXeIb4/&#10;MskPp41h7/eZ7O8Psr+/3DrL3+9d5s+3L/Lj9XP86spJvrlyjF/fUyR+eoW/fnWTbz/fx9VHRTIj&#10;/b/P3Om8a6eCsYLQ4Z8TO/UGlZc303Rnt2lnVdcTG47+GM6YgFV6ajUHfxnG1X/OYs+nvpQqwuYe&#10;XU7xqXU037Ri5pNggdCfjptujDwNFuwEtN+kcOGv2ez/TvD7KpRDv4nh9J8TTTuuZj93N4Fw7H17&#10;Jj625ND33lz+i6z3T8n0PHJSevCj57E3g8982P9tjJKEC10P9R8pNXTcd9DnhbP/l3HM/zKGma+D&#10;GfvEm8Zbu9UnLOl+LDAKxBMvFe9/JeuS2U5+FEr3fWe67znJIoPoueFD/y09djGU/svhDF4XVO74&#10;MH5fRe+aK62nBfhrShF3k5h/kc3CR3lMPkik91IoE7f0eQ+SaL0URPsVve9RgloifQJn370Ahp8E&#10;MPjYy3Q4WZvmqf3mTiafuym663PPmes1Now8dGP+ZQSXfiji9Fc51CyYU33ITCbsx+jDCNLGNxHU&#10;/DqZk2tJHVmFb+XPSOtfQ98ZLeczyQwfS2XmTC5z5woY3K8IPB3FxJE0Dl8rZ+6C4u/RLKbP5jF+&#10;Oo1Fr7zzKn5RqhKCXXNfh8n06ntamViYpXNygEJZX2JBJlFpSUSkxhOSFElQQhhhyRGkFqaSlCsA&#10;Brpg47RLprcRM8v17LZYx/bdq9hhtto0dpedw3asbLeYrtLk6mmFh58doZHeJvglpgQTl+RPdmE0&#10;OUWxFJQkCXbJJvsrrcwhKzeJfFlnRa2ib5tANWAMDjDFoCp+YWEaTY0lDPQ1mq7ZWlqaRabM0M/P&#10;0TQ+obPLTrKyI0w7VPYvjJq2KyamhlBcniYL7KGprZTSunTF/lyaxnMpHQ8gY3y76cwO47i8dkHF&#10;r/8VgsfelIltouDsRjqeKOY+t6P65lamvwtg+ptAxUtzkg8sIXL6bUInlwiE68k7s46Ka1tIPvQO&#10;DXd20P3cmoor6yk8s0JQ+wVVV1Yz8pFWot8FceD7QNIPvEPWoTWk79tF0owAesWXTFXDic/D2av4&#10;2/zA2HMcoc80J/fUZpnnbkoubaHq5i5F4i2KxK60PHQi7/R2ck7soEhVvfG+mwzUhbIbgvQjF8HT&#10;muDeDcSOyR4mrHBMWcF6AdDeaQlFyZ50qoA0h/pS5+VMs7cilKczTS6OtDrLBJ1daRPwDOh1GSC0&#10;d6ZLrdfehT47TdX6BcWe/3lsULcH7F3p023jsW69r1fw7HHUfQe9Vp83LKscdHM3tWEjbrsLmjLQ&#10;MR9vZgID2RscynxIGAvhUSxERnMkOZ4zWalcKpABlsj+amR/nQ0/AXCog0+nB/j2wAS/PrGX35w9&#10;wI+Kv7+/ckjx96QJgH8TAP946zI/XDkjAJ7mNzfP8+P9c/z+yWX+6ZN7/NN31/j0kwHufJnP+R8S&#10;GHhsT8mp9QLeLrUdKn4qXnoscOg14vcu5tDvIuhVXDUeG3rpyr5fhnD4t+HMfOHL3i9DGHruSv3V&#10;7czI7iY+8pOpWVB1xo6K89bUXZN13bOi/sZOvd+R6S+DVRQ92P99GEd+jGLyEy0TAXDoAxua7ipF&#10;3NjC3LdBgp8zbfdt9Li3bguC7/syoGLd+9yLzsfqA3cdTMeQVlzaQfHZzSqQm0zbiVvvWwvg6tuX&#10;zai9aqv5cqThqjMNl52Y/yKBs7LL8ZcqQGodtxypv2BD9y0vhh74M3hP5i9LGxaYxh77Mng/gANf&#10;pMtqU2i95sb0h9Gc+G2ulleQIO9Nj97T8cCHBhln+11P2u64UXXBnPKz27VM3Km/vp38Y8tof2DG&#10;xKfujH/sIejL+r9RwdOyG3zmpCKyidqL5pz6fZYMOVZwVjG+6kCLTLbvkX77Iy/6Hxog9aRVv2X6&#10;cShHP0lh/kksQ1cCGbkSyt77qZz+qIyB8xF0nPRnz4M0Bq9EU3fIi4Gr8TSfCmbRz955hcjUaMoa&#10;KylUh6rrbiW3upjCulIqO+oo0uNJhVnE5aSTLBBmygbTS7JIUAROzE0kJiMKN39HHNwsZIE7sLLe&#10;YhqT3wDgtl0rBb7NprNEbB13YOe0ExtjT7FMMDDMlYTkIIzLUuYWxVFcnUZKdjipWREyvQTKq3Po&#10;6G2gRWZa3VBJm6Dc0tdsanMLM/QPdVFTU8zAYAtHj8wwONRqukawcanM+IRAzC3Wmq77kZoWTk2d&#10;qsG+QRaOjJugV9tYwNWbJ2SWtaQXhlHamkjtWDINC2HUnVXHuL6L0c/cOKAKbxzP16qqW6VOZUAw&#10;XZW96YEFhedX0/rEirlfBZussFcds1N/XNNDO4Y+VzT6Joju950Z/Eh/8Oc+TH0tY9T72h5a0qsI&#10;Pf65B1f+I409isSX/i2dwRcupOx7T8ALYe67aI79MZML/yhmz6+iFWfdqFDk7v3Qi2E9n3p4HTW3&#10;bAQ/SxoUvQY+DtZ3+ZF9Qh3+kgU1Nx3JO7ubgouC4EOZzAc+jMoKOh8FUXHWm9abkTScCsQ3byOr&#10;zBax2+p18lM86cqJoS1asS/IiyY/dThvAdDdiWZXrXROgqDg1W6viG7nQJutPe02MlrBsEfw67aR&#10;fVjZ02ZtT4dal7UjPbaCnp43wNdlANBBQHQSBB1028mZAVnlgKsb/QYAjW2Obm4Myj7H/GSD/n5M&#10;BwYwGxzE/ghF4IR4jqclcjIziUtKIzcqCrmj+Puko57n/S18MNptAuDX+8f51fE9/ObMAX4rAP7h&#10;6mH+evsM/3TnAn+9e5nfXb/A9wLgD9dkfncu8+Ods/zh8UX+9OIa//LNbd5/0E/PtIrNXTeqT2wg&#10;fuwNys8JJopqs19qpfomgvaHzkwIcLPfhgpMliTMLSHz8BJNX5OBL2f0Y3eO/Cae+e/CGP9ENqw+&#10;tOerIAqPbyN6dAXp+zeTtHcpRWfWC4DmApa5YOBM+YUdpvsHfohgWiDoULroe2HP5JfeKmwrBLBN&#10;TH2hFVmgaH8o4z++jiIVw84HsvIn7jTfc6D+pjXdT92Z/CJEfShNxdlK9mfJsPpA3zNPaq5YUHp2&#10;F9mHFDnPCsjnrKg4tYvpj0MYeSHg6TUjL/zpve8taw1WpJZJqggbkXzPJwGCXqRiv+bv41iG9Xzd&#10;ZTuKT+6g5pI1RZrmHhGsr9nLlJ3IPb6FfP3m+uv29D3xpkvFePbzYKa0Pkx+5qXfonl67kDNVeM9&#10;O2i4YUbzDQt6n7iarLbqsiVNgvGMvnPPF1H6Df6MfhRIv+y85ba16VCwPkF/9H0fplUQJl8omdxW&#10;KpMc9N6yo++WEye+S+HAp1E06Df333PVa/xpuGBJ/sHNNF9xZZGTnxP13Q2KwI2KuZlqWWSV51NU&#10;X6ZIXE2VAJQj0CQVZpKQm0ZOZQEZpdkk5iUTnx1PcFwgLj72pu2AxjnBdvbGtTp3CHRbTNv+HGRh&#10;xqitxjZCR4HPXhbo7GVJWk4U2flxir+RpmllfZ5sLJviqkxqmotp7pLtDTYzMjtI/3ifsnsPfZO9&#10;TMv+DiieN7YJzpqPnt4mRkbaGRtvJzEp0HQND+OYwTVr3jEdC3j+/GFOnt7HyHgbe/cPm8wvONyN&#10;fYfGmNzTq9+ZQn5LNCVD4Uzez2H6o1gqL22l6vpmwc9BlufPgd9FceiPCYJaCHW31Vmf2su21LHu&#10;mzH7XRAl59YJkFvpfO5I/oUNFF/dJEPcTvN9gVEW0PrAlpGPvRWdXQVErfQferL/B3Wq7/xovL2F&#10;JsXlm/9bEQs/xjKnzt//oS+F6pxtDwNlm8EEjb4hk1xB0cWtgpuNTHQ3aYc30iy45csqYmY30Hw3&#10;hLKLLuSdsqJE1bvoohVJ6uQpRzaTdWYLg+p4458lYV32Oql7rAXAYLyy17LaahEbdy8iOdaeVmMg&#10;2thAWkJ9aApyEwRdqXW1o85FHdpJcLezp9ZS1mJtTau9qrGtmpUd7QKeAT6jGVBsMtfzFjZ0GIA0&#10;7E+tx4jLgmSfgNgnmJog6KjHBcJeGeaAINjrKkB6Coa+is1+3owF+DIbFsJ8VASHEmM5mZXM6ewU&#10;EwBvqUjfa6zgcXutaQfIR+M9fDZjAHCMXx6dVQSe5zfnD/DHa8cFv/P8Wbb3x5sX+d0NReCbF/i9&#10;4Pd7AfH3dy7yx4cX+dvLa/ztkxv8/fub3H5gbMfy4dCHIfTccmbvV1Eylo3kHNpAh2JizVVzJlVQ&#10;DvyYxv7fpjDzTaQKoLvSgS2lF9aQf2qFYKaV/+Rq6m/tYOwzQf0TGdoDN0IGV6i9S56KVeHpjZSc&#10;3UrxmW2a7hA07CkTBOuumwuiPorZjjK5LVRc3kbs3Jumvf6zgt+BX0cx9qmfjE8F6ratwGEt8FlR&#10;rfnKOrKGAkExYvwtPWcvGHoKjp6ms4oO/TaNic/CBRBfumVRE59GKiornur59nv6b565MfVZsIAT&#10;RfcDXxmiPf1PvQTvEMXzZPZ9FyqbszPBruT0TsrP75JNWspmLXV7hwniucc3EzL8NuFjr5N7bIOA&#10;bkvrXSWHBzJ9RfbxjwTSb0PUgrU+KKEowbQYh5Jd2SFYrqf2spXmz0dFI4QuzWP6gXWmwlF+bpdA&#10;bq3U5CtBCNUy2knR6bU03jTXb3OlXVbcetdC68FuKi9qfbi9W5+5lborss4XjnRLPMrOrNJtZ+a+&#10;VvFSMZv4NIRFmWWZdE/0UNpcaQKbAUFjml0h0yvLIa08h+jsBKIyFX8TI4hKjyM2K1EtnrisOCJT&#10;wk2Hwrj7OuAsC7S22YKjyy7cfSxw8zbHw8cSJ5mY8Zhx4WIXLwtCY70pqkijtqmAfMXdlCzBsDCJ&#10;ioYCGroqaR9spGukTbG8ncaeBtoUewem+hnfN8aRc0c4cGw/JVVFVMoAevtb6R9sZXSs1XRBcyvr&#10;jVRUZGNpuQ0vL0fu3b3C46c36Oiu1evzmD84TlScP9WNRUzM9VPbU0JJTzK1e+PouRrD2MtI2VkQ&#10;xZc2UX9vJwt/imT+NyGyLMWLR9YUnNtIysIq0w6JIsWLpns2XPxHPoOqQG1Gh3zoIONypeyaEZnX&#10;0SF7bHvgKEhuIfv4CsoubdPnKFbqs4zjBssvGSvMEvo/cBJkY5n+ZRgjqrixs5tZnbqIwnOeJC/s&#10;IGjsHUHN2PGynqzjW8lRtQ0df4/Si474969ia9ZinOu34tm+Bp/uZQQMLyNiZjXB48vwGvw5acc3&#10;qNNl49GyBqeqxeTPOeOSupL1Dq+w2fIVAv230locQ1NCAC1RvjSGuFHj60iNh6xCFtjgrEJpb0+j&#10;gyKWrVY4W1saBcRGa3Vwgc9ozZY/3Tag+NNtO9NtA4gGJDuttWwExQ7DHvXeDkG0y0GmKAD2CYDd&#10;AmCPhyDoJQgGeDEe7MueKAEwTrBJjOKE+t0ZFeErJTncrCrkbmM5D1Skn/Y28sGYcfbHAF8ZADw2&#10;w/en5mWAC/zlxkmT/f3hpkzvxnn+cOsSv799mT/dv8afHlw1Tf/y+DJ//+Aa//zRHf7x3VP+8tsL&#10;PPy4ivOfxXP6h3jZXKwSgT/J+1bJ3Jbp/9pg2tTQJEj0vgyi76WvipY3Z/81k1GZfdL+N/T/vUHk&#10;5GvUCYDdz20Y+9yTq/9ZzNP/d5cirCvNd2wE0p2ysS2Chz7rtu5fMxMwrMk+utbUX+quy9YuKLZq&#10;WnR+G+kLy2nRit79zEV9yk6WF8zAS8W5l4qZ6ndVV3ZRJyMtUsELG3mb+NmV+g5FbhXDzEMbGXg/&#10;SDE7SN/lou/XMn/uz8V/KWHmqwgTdGcEhs5HLqQfXE+GDClf/axPkbXknFFgzdTHXQRtQUrAyz66&#10;juxja8g4vEIFXilE6eTQ75M4KuucFDBLVQBa7zuYjG3oZYDifIDp3PhGA9YyPUMyjGNWW+9Z6ztV&#10;KGV9FRd30a2I3XjDRTB3kP0Kkh+EMfwyVI97qxiYSRhsmJJ9G8BMmn+H5Pl3BcJNtN1z129cr88w&#10;M9lwxcWd+u0W+h5BWst14KVh4t4mY2++56yCoXX1jheLQpNDaBlqpqihhDRF2/yaInIEv9TCNIIT&#10;wwhJiSQyKxa/uCDcQjxx9DMuABMlG0wmKS9JUTgOJy9bnDyscfGwMp0KZ1x+zk0A9PS3xi/UQVMb&#10;2Z8BP0t8Q52ITPYjLS+agtJUU9StaSqmoDyTgoosKlvLaNP89Ix3Ut9VS3FdkQmAw3uGmTk0zbGL&#10;Jzh/4wJ7F+YYGOljdHKQJq0EPX11psEYoqJ9aG2rwM3NhtVrlnDuwlHuPrjM1J4BWjurOXB4iq6B&#10;Jkqrc03Tyq5SKoazaDmSTOVRd7IObiP1wHpS9MfG7n1DHdtJJuioyLtK0LJSZ3YWxLZTdG4zFaq4&#10;xk6JnqcezH0bz8in4cz/Np0Df8zgwJ+SOPLXDHqeq4J+F8vQx0E03nVWhF5H21NXjv9TmmwvRJ+5&#10;m8Z7O5j4WpXt12GKzx5q/iz8Llsd343KG27M/SadCnWcgU/8NC9+RM8u1TRIzzsQu0dV8E4YMWN+&#10;LHJZhFnxe/rTg0g5aK7vMiN6bj0+Q6+TrjgSNbGB8MEdhPdvI23UGufUFez0eovdzm/h67uBpqIo&#10;097g5lg/6oLVSQKcqPZyoMHLlXoXJ+ocHaizlxHa21Cr1mAA0c6OeitrmgRCozXqdr2FLFGt2Ubm&#10;qMcaLKxpNJpA2GCuWGMYpN7Xpvd3yCzb9LntAmyPIrABwH4fd0aCvBkP9WMqMoCZmCAOpEQLgEmc&#10;ypUBFmdzs7qIe00VPGyv4UlfgwDYzmfTfXy5b5jvjkzz23MH+cPlY/z5xmn+fP0sf7xxjj/duigA&#10;XuYPd67wl4fX+cuj6/xV078+vsK/fHBD7S7/8slD/v7LG3z91SQTpzwZvmnHvq/9mfjKhz2/knl9&#10;HkbPSx+yZHAOTT/Dp+91EvcvI3zyLWpvm1F7Zyfxe38hUFkLDsvVVzZQfllAu7Ba/5M5p/+WyZHf&#10;x9P7zJ5Tf4hnUskgff8SQcBOBdGRjgcOes5N8LCl9roZifveI/XgSoY/DpRpRikOh8oId8n0NzL3&#10;y2glEMNEYwWeZIY/8jFZYe9zT4EuQJ/jr5U+TBALlGk5yZ7CBVsr4mdUiM9bKpo6KYrqMz+PULze&#10;pWLtLIBa4dvzcwH0PeLUz0rObyVu7g3i519Xn1pMwt7FLPwmmWN/zlS/taNIoCuSmTYKZPtVKGa/&#10;i2T6a0HrIz81RWlFamPHy9ALP9rvOMrwzEiYXUzs1JsUn94g+1NfuGtnirwDzxWJn/rL/Pz02531&#10;nI/m0Y2Kc+pbN90o1TzXKU53yVi7ZabNdxwoObODhJmlNAmaw+8Ha6q+dM+FFtm0YafVl81l2xv1&#10;eg8u/aNUcI4kfm45Xp0/V0HbxKKUokTK28oEv3QySrTStdWQKQPM0P2kwhTcwjyJyIzCS2BxDXHF&#10;XlbgE+lvOhYwrShNEEzAK8gVBzdZoJeN6ZJ0rp4WOHvvxtXPgsBIF3zDHHDxtiQ4yoPY1CBCYt3x&#10;j9DjWskS0sIprsymqCqHgsocCmsLNQ9VdAy1UdlcQXFtEd0jnQxO9zN7ZJaF04c5fPYox88fZ+H4&#10;AvsOzwtsjTS1VLBtxxoio/1khU00t5ZjZbON8xePcPPueRP49uwbYe7AGLP7R8kvTae2uYzOqVbq&#10;pwvoOJnI0P0oBp4GKULskGWto+G2lf7MINMeX2NHRo1ice/7spjHxh7bTYqfm1XpdpJ9ZIMqkr06&#10;pqOi6U5Cp9YTNLmW+R/zZI7hdKkjdupz047IirvfJeHgOgY/DWLml+EMfuLBuD6/XxV0+rsIRr/0&#10;Ivf0KopleyOKrbV3rGlRFBr5MkD3AxXHFQP/pYBr/0c1t/6vBnpeBFFn7B37qJCEPfYk7xWQboRq&#10;/m1pexJKzW1P4g5oJbzmQkDvWjan/RznqhUkDpjjnrmKnd5vssHqZ7h6rKIsUx22MI72xABaoz2p&#10;D3IWAO2pcVes9XA2nRvc4CwDdJCt2FuraSW1E/CsrWiwUue0sKDeUiuWYrIRlRtsBD8B0LhdbW7x&#10;U3wWIBv0+iY7W5odZIuCX6M+p8VJNij49eh7Bv0MA/RkLMyXqehA9iaEcTAtmpPZSZwWAC+X5nC3&#10;voyHrVU86a7jxWAzL0aa+WC8nW8XxgXAGX59ej9/uHKcP107zR+unuZP1xWDb18SAK8IgJf5s+zv&#10;L49kfw+u8LfH1/jXD+7w7x/d518+vMU/f3mDv/32KicvGAOQ7mDqsTuHfxPOXtn55BehdKmAFZ7b&#10;Ru6pnzZJ9MrCOh47kXl0hab2Mu1Qzv5TBuf+OZORT9zpfGJO9TVjZ8pm0x77/Sp85/+WyDd08Mn/&#10;p4Xpj1XYTDtTrGU7rsx+HajPEPR/E2nacxs08IqAtUN90EVAtVb6cBBw36ZM0Jr6VgD8XQJ7f6W+&#10;86mv5jFSgE3hxJ+yOPWXXNldDP0v/AW/EKa+iJENOSgiqohddZVpeQgiXnou0hSNe5550P++t+ZD&#10;U/WrVplqoewq7dAK6gWqovOb1e+3K54H67tCaH/iRqdx1tItK9qVdE78OUPfH6PP8aTlnlLDLVn/&#10;Izf9Nh8GnnmrGWcjWZGyZzF1mvf+J4Ly+x6MvvSmRsbWcNVK8VqfZextfhos+HkQ1Pcubo2vkrZ3&#10;q2m+Ox/5aJ5l0LedqZLZtt/zZOH7dA7/OpVrAtyVfy3S97lreUlk9i01bbvNOrSK0nNbVRSMzVB6&#10;v4Dbft9Z1ujCooKGPCraykkW7IxYm1aUQWJuEsn5SRQ3lRCvaVR2NAGKRkFqqcXpRKTGEJ0ea9oR&#10;klWaQbCgY2wD9PSxMx3n5+JhhquvGZ5BNgREOOMdbIdPiAPxqSEkZ0cSmxZASIwHAeFuxCSFkJaT&#10;QFZhqmBXSJGMr8bY2zvcQYng19RVz/jcMF3DbYzsHeXA6QWOXTjB7ME55g/v4+iZo/QMdREZE8zS&#10;ZW+x02wDyanhVMrwYuP9ObAwxrOXdzkoeO6XQc4oRk/MDZGRl0hpTT6Hr+xn4kILYzczGH8aSe8j&#10;T1MF7XnfkyYtqB5ju8hXAaq2gVRd20izabuf/pw7ZpRc3kzR2Y2KDIrE1x3V0YMUR99lbc4i3ktZ&#10;RMjEZlIO7cJXf6JF1S/YXvpz1ucukpVtoOfDEPLObNPzq2Rqmyi9bEvdHWfBUpFDnSF45OeK0FsF&#10;w00kHVxGwfktVMoIjL2/ZVfMBDcX+o3tRC98ZRj2FF+wpOCM5umiA1ECsFv764q/K0g+tFX2Z6bo&#10;bCk7fAOzvHcxy32HiLYteOWuY5vna2y2fRVH12UkhVnTVxRLR3Ig7bE+tIR7UOujGOxuR6OHYpNa&#10;k6thgppXJ4HN0Y4axeFaGyvq/n8BKMOrtrCk0oCegFejViX4VeqxCgvBwMqCOiNGC3wNasa0ydmR&#10;dgGw19MwQDeG/D2YjPBnNjZY9hfJ4YwYzuancVH2d0Px92FzJY87FH976nkuk3862MDHU518d2iC&#10;70/M8cPJ/fz+0jH+ePUUv7+sduUsfzHM756i770r/Pm+bj8yIHiZf3p2k3/74BH/Ifv7z88Vg7+6&#10;zX//4SX/9tc7HL+QTtshM/Z/5seBX4bKYHaQcWCx4qCH+kG0yQonvvRXoVRx+k0U45/LWL8OViII&#10;1TTItE1q/HNXpQBP9SF/9Sf1qScC3XM7utSHLvwhldM/JnH7fytiQAaYe+Q9gcpTtqf4/10AB38b&#10;ISi5CAbmhI8twan5VRVhzctvkxWvje3Bm+h4KnO7uZuqq9tNA3IYO0AGP/BTBNR/cMnCZEqtWtk7&#10;HnqqnzrJuHwEExe6HoTJkrwUdc0VNUMFzBwO/y5V/d9bAM3l5J9zTdv1ul94morzzHdRkgJ7Ck5u&#10;0+9yVRryoVYFIP+kwH7FQq/9acdFwYntNN7SPCmhlJ3T/63Hxj4M4LiK941/FHD+L+ns/yZMLVR2&#10;Hcr8V6H0KXoXHtsg29tB18OfDtUxAFh9wY3228Hs/SJLAFXxeeBNgz63RcWgQp/dJFM8+ft8tRwV&#10;D3/mvo7hpOBvbFP163mFzIUN1F+z1vtc6BWw669ZMPqhP+OK5tkLa1lUquhb1lRGSnGaCXZJApFx&#10;eEt+eQ45ZVmCYiwhiSGmllmSQWFNIfFZiUSmRBBiXGAkP5EkvcYjwBGvQEfcfW1w8tyFW4C5moXJ&#10;/vzDnAmN8iQxJYyk9HBSc6OIiPcTEMPINECr7yqrFIgFv/LmYhp6aqlrr1Ikzqa6uZweGWDvWI+i&#10;cQdNfS0ywXn2nzjM1L4ZJvZNCoYzBId5s3T565ibbzTt/EhIDDXtlCkoSeOFOvbRM/s4dGovE3tH&#10;mNo/Sa0gW6j4PbivnckLtcw9LWDvp+l0P/Qm58hq8k9tpv8DVc6PfRV/1Bm/D6T3AweZ1SoGPwri&#10;1N+z1SGCOCjtn/o8hFIt8PYHnuQc245H1xuKz9sEND+yj1vi2Pga3j3LsW/8BamHzQgaX0bc/o3k&#10;nRPMrtoKVEuxb1acGniT9EPrVVV9BTtbCi6YE6UYknponaq+PVmCYcrR9SQeXC8gWtD9fiBN940D&#10;oH2YVMze8+s09v+uUPCOpelBiGDppii/lenvU5n8NpVqdfbOBxEUHrIje9Ia/5IN2EYuwT5wOa7e&#10;qwj02EhDZiBdmaECYABtET40+DnT7O9Ki6+rLNCJGic7ao3mbE+1QFhpa0WVjSVV1oobBvhsbKgU&#10;ECstzQU7MxPsamR8NcZjul1uZW56vtpWMdrBiNM/AbBRBtjurpXKU/bh681ooC+zkUHMx4awkBTO&#10;ycxYLhamc0P95Jbi74NGxd/Wah521vG4t4mXox18PtvH1wdG+eHEHlMENgD4p+un+aMs8E/Xz8kA&#10;L/BXw/zU/ib7++cnN35qz27zby8f8I8PH/Bf6iv//eUT/vuXH/B//u0j/u3v17j5ooI9d/25/KcM&#10;Lsnqup44mAzt6O8TTNu5Kq/u0v+1ja7nMp4nMmWBqfmOleKfM8Vn1lF+YRuNNy3Vl7zoe2HsuDA3&#10;GV+rInGXIm/nfSfGPvYXuPzIOvIuOUffpfuZmcDqLKPyYe47P/Z9H8Le78NllF6KwwZMBVgBpExJ&#10;IWbmHUFpFfknVlB4arUiaqxeJ2EZehOnpkX6fnNyj62XBW2XlTkqElrg2vwO4SPm1N+MIGXfbgJ7&#10;3qPqvC17v4on96gK7/HdFJ40o+KipebZnbZHsvQHMidF1fDRt/WdSykX9GL3LMOjfZGi8RqBPl6g&#10;9VOCshQoDbv00G91FQR36/fbMP9NuMlw9/0yiD1f+3P2b7L5f81mSBbYIos0jmMcFHzb76oY3lO/&#10;uyHLO+fAke+LmfoolaQ9G3CoXaR1zUrGGkWHYFiuWGwcVlRy1pKc49tM2ztnvorj8I+Ziv4BDGgd&#10;GZGxDimSzylxjX7iy+D7Phz9XbpSUxCLyhpKyavMNV0YKbUskzQZXa7uN3bWk5KbiH+UH+GCXXhy&#10;ONmlWbK0YhIVRYJi/QmM8RUIwwhPCMYn2JVQWUOIopOzj5kJgC5+5gRFuwl2PkTotUmpEcQlh5CY&#10;GU5McpDJ/jLzkyksyaSsIkcALKRtuImO0RaSsmOoUURt7q4XBCuoaKqkur2WipYq+iYHOaoIvO/4&#10;AdoHO9lzeA8p6dGsXvuOafzBgEAXnBXJd5qvF2TDuffsOicvHeLouQNMHZxkcv80A9MDiu+xFDWn&#10;0jSXStu5cEqP2tF0VSb3UJHzkxDpcrCqobtp50fD/d20PLRU5LEk6cA6AcaJnpcelF40DlvI5Pb/&#10;3kbviwDyBKn4fe+ZYsrIZxG0PfYWpGSV7weTrPclL6yjWZaZfHADwepINTcc9VpnmeBG0o5uVidz&#10;lV26kCfA1QuojQ+9FGOdGFLkGP0mms6XgeSfU5S858vpf67l4I+5ptdXqWN3PA9i7Ks0vTZV0TpJ&#10;wI6m6KI1vap2h/6QS7diRfcjf/IPbqfljC+J7WY4xy/DO3YTnv7r8XZeQ0teKL05mu8Yf7rUWkLc&#10;aRQEm3xcqHP7CXoGBI1W6WBNha2WiSJxrR6vEOjKBcFywbDcWqCzthAUBUeBr1Lgq9D9SsGywkZG&#10;+D8ArJdFNilWNzopDrs40+OtmBKowhPkx0xEIPviQjmoCHw4OYITSihXy7K5WVXAnbpS7skC7xnb&#10;APtb+HS6XwAc+F8A/N35BZmfDPDaKf5yQ/BT+/31M/xd4PubzO9fBL5/PL/NP57d4l81/TelhH//&#10;4D7//vI+//3ZE/7rq+f81w/P+e+/PORXv9rH0EFv9j0K4+F/VHLq92m03Ldl7odY/X82gsB7FCsJ&#10;1FzZqYhnR4tW3LZ7riqk67SSulJ1wYaSUzJeFaSWWx4MvgiRjfgoehqHhCii6n8xjpeb+jzctIez&#10;66ktB34dyOm/R3H+X+M48/cYBj90YPQzVw7/PoI9Msm5XwUyLygOC6rFZ7fos7wEXEfToTin/5bM&#10;3f+rmswjG/HpeZ2GGw6yMSs99w6J80uVEAStjnfYlPUztuW/iU/XWgK6VmJRsIj0uc2m+Uw/YMZ2&#10;pZXSszaK5JGCoPrkibWK8Vbs+1WS5idQqWMH0TPvUnh2t5LPW/j2voNf31KCBpfKRh3IPraDmOnl&#10;gpK5TNOC3qfq29d3aeqgAmDsdXY27T0ukkE2Xv/J0qYlEzMy2NIzm4kZf0fR2JapjxMI6HyXgB5j&#10;u6EtmQctiBjeTOUFV82fNd6dr2BTs4iwscWEqoXrfUWnd5l28hjbQkc/C2NIBaH3pQuHfhejQhMk&#10;SIZy5HeJLMqvzCe9KI1EmViWjCujNJNERdu8shzTHl7vcE+i0iIISwojNj2G5NxkwhLCCYoJIFwA&#10;S85LICw+CF+tKJEywujEALyC7PBQ/PUItFUEdjVBMTzah+T0SNPZHam50aQYZ38UJVMg4BoHOxsH&#10;PueVpJJTkU5tR4UgGU1DezVtqu61rVU0dDXQMdLFmIxv+uAse4/u48ajWzR2NQm8ISQI0Fu2rTSd&#10;bxwTF0RQqAfO7lbUtpRx8cZpjpw9yMHT+/XeGbpH++gXAKPSQ0kqCWXgVCHHv6xm5mWy6VQjoxJN&#10;fhElAIZSpSpn7PVrum9tihpjX+j1iq/B428JRv6UXnLCuvpNxj7N0nMJ1MkIau5akqWKXHJ5m0Dp&#10;IFB6MSHVH1T1yZBBGvdP/72A+V8lq2J6KkbvJkedoOaWLX3qWF0v/ElTNYucW0nuOTOKrlqReHgN&#10;MfMrBGIPfa490XvWk3HUjPbHwZruIGpuBR69vyD3jBWDnybQ9X6EIOlFyRWtePccmPk2nrHPoqkS&#10;EAsPbWPsfhSNRwKwiXqDgORteAiAtrveoipZK2ZRAu1xgXQKgG36/5sCXWmUAda5O1Dr5ki1iz1V&#10;zrI/R5mcIGhE4VoH3beTDdoZVmhNmQBYYSP7023DDssM89PzFQJgmYBYocfr9D6jNbo40KzP7fLx&#10;oM/Ph+EgfybCA9kTFWwC4EJSBMczYjmRHc/ZghRZYD53Gsq4p37xqLuB54NtfDzZy5d7B00R+Ncn&#10;5/hRBvjjxSOmCGwA8C83z/PXe5f424Mr/JMg+K8C378LfP/+4i7/ouk/v3+b//z4If/x4X3+Q9P/&#10;/OoZ//ndc/7z+8f815/v8f7zPrpnXRm+4MWJb1OoOLNT/9suuh770nLbiJcC3WULGZiZoqeT4m+0&#10;WqgKqbdWQj/FQEeyD+8ibd8Wmm540nHPm/GPI5n6NJaJj2N0O8K0B7Py0k72fhcm8wti6ktP9v7K&#10;j1P/FM2+X/sz/Imjom8Qh/8QxsLvwjj7L8mc+EuCWhKn/ymLi/+Wp0LrSM8LO8ExjM7HTgy89DXt&#10;hW1RH0g98J4saTXzv07Ua4JJ2rddANtMxSXjOMIQzd9Wzd9y2VEaN/73BgHPjpIztqbBOM79czZ1&#10;N8z1GcsFwDjF/ygZr7vWC0f15UJBOVFwXaO2QUbswMQX0XQ88SVudjmhQ28QPfGOYLVN0dVWv1/R&#10;/IJi8nVLYifeo0zL0jj8Je+I1jMJxthH6oMfetF624aJT9QHvk4kba/E4Y4Tp/5cTP5RZ7ZnvUbS&#10;7E4ZZZRsMJL80zvJO7WDJkX91gfuWo7G8Y+O+i/U/285MPd9rERjt+lQpVkVmaEP9b986MmivOo8&#10;0wHNUWlRxMiiYjNiCBFAAqL98Ax1IyDWjzjZWKCMzz/SzwTB6NQYAqL89fpIMhSdEzJjcPWxx1HA&#10;cfG2xsFjN27+VviEKhYHOWBut1kwsiBSnxWTFER6fgw5xYmmPbHGDpCC0jRZYBoFZelEpYQQmSxb&#10;0mema74KjWgsSx3ZM8TMoRkOnlpg/vh+xvdO/rQ3+NAcNs6W2DqZY+doxtYd6/BVZNszP8aeA+Oc&#10;uXKcM1dPMn9sr2LzPiYPzNAx3CvT7KC0pYDa4Tz6Tucw9yKHx//dy5nf5zL2gR/jn4Yr6virU9uQ&#10;cWitQKi48sxTUcCDnueBOLf/nFoB5sDviwmd2IhTy5uKsW+Qc9aWI38r4NJ/lzD6ZRAdz1T11RGb&#10;Htoz9JkfA59J8V+4CobB6tCRijqBtCp2V95QFDROD3rmRa3+6PYnMseHngKeG8VXLElRhEleWC0L&#10;dWPqm3iGPxXA7vtQell2dj+AQUUCw/YyTyiO3XCRZfrIBuMY/iKSFlXe1ifuAnQUPc98TJW1Sp27&#10;/UIYDinv4RS1Co/gjWxes4hEHwtGSpLoSAqmTf9XS7g6YpgXDVqmdV5O1HkqlrjaU+4ksDnbUONi&#10;q0gsK5QBVtlbywptqNC0TGZYIeBV2ysS63apAFhup6nAWC4wGuZoALFar28QUFsUr7v9POkL8GIw&#10;0JvJSNmfwHcgMZKF5ChOZSdyXoX6QnE61yoUg2uKeSD7ez7QKgC28/FUH18IgN8eGufXp+b4zdn9&#10;/PbC4f8B4NmfAHj3En9/fJ2/y/4MABr29y9Pb/Kv79/hXz+4xz9kgP+pGPzfnwl6MsD//PYF//XL&#10;5/w/fvec/+e/P+fxsy6KO7cyej2AoXsBJE6sJN8EjTWmOFit/63yths5xgC6l52YljkNfuAuS/M1&#10;2UjE6DJFzXcJ6V+JX9diqi85K+oF0XjDWxHRXVHVkrzjxul29oKNBSXnNlJ/eydDHztw7t/iOfBj&#10;AOOKxYf/FMopWeH0N950PFbBfmyrtBHE6Kf+isWBzH7rL4gGMPG5t0zUxrTBv++5J813rQUISyUD&#10;Y5CMKDqf+dH6yEt2FC6wpqs/+tOviNp0z0KfHSaIhWpebPU7/Ln2v+Uyrr4bPfWGrO5twWaDivZa&#10;so6vZVDx/cw/F6gfu5J+eAONiq9dxkHVHweZthM23nYU+Jw0L076ndaK/jaC7QqZ3DL9flvO/CWD&#10;C/+Ux9xXEYx97M3ACyeZs4rppc2KysHs/2WMyRBP/jmNgz8kcOBXKez7NpXDv87m8G+yOPJjNnu+&#10;S6DzqbfmwU193Jf+536K/LvIUOJqUBob/ypYAuOg9cdWr/OkVlZs7FVelFWRQXpxqglmMYqo0YqM&#10;wbEBMr4QguIFvCzFVtlaSEIQIfHBxGXEEZEUiV+E6C5IGdsFY1OjZBBOOHtZ/w8AzXDytpAB2hMU&#10;6YGrt43pTBDj/N/wGC3E5ACSsyIVfxNkgSmUVefQ0FJCVUMhWbofIOsIE4BTVfGzi9IpqMgVAIc5&#10;dv4oxy4cY2ZhlkkBcP7wXgbG+0zPhwvanopqS5a/zZbt65jeO6rnZ3mqav7s06ccvXCE0b1jisB7&#10;mDgw+/9l6q3j4zYW721faG+ZMdQwMzh2zMzMzMzMzMwMMWNsxwEncZgZGm5DbdJAg22Yz3tGuff7&#10;e/+Yj3a12vV6NXrmOZrRCJEZ0QhK8UFUiQfCawzhVDgNScMqyN9OIHEnRTOWxrKVDulfwlZ9OtxW&#10;TkZQP+MOWzTv7rnw6mEcXKuItP0G0rk8++apWBr3Eb6zl8Gi6A9YMX5C6i5NRmBFAorwWLsYfqtm&#10;IZWtW9pBGsGaBXAX50YYfRIZj5NZWWK3rUDSTnFimTtJdMaImLRb9EIboOi4EfIYDUQlzT2sS7Aq&#10;EoAKCFwtB4/uRYy//Ixd2vAfXAzH1mlw6ZiJivP26LoTwO+5CKY138GH3z9mdAVsar6H98p5iO3X&#10;g4LnGExQfB/6NgswZ9qnUJ3zI9I8aJD2eojh/g9jIxiuuRwhKssQorQUIQRgkMJSBDIOB8rOpw0u&#10;QOhyWt8ixl8BNQHAJfMJSJbFc/8LxLnwnDsD3gt5UC+YLW3nwzjsx8fBBGkU4RfNz01Q5f+vJocs&#10;HWWUMWWUW+ijxtoQDbYmaHYkAAm/XiaUwUA3DDMCb4wPwZa0KGzLisPu/GQcrsjECXEdcEspTrVU&#10;4HxXPS5LEbgDFwc7/h8ACb2bkv2txfWtq/HHNkJw11rc3sP4y/ry4OBm3D+6Ffd+3o4Hp3fh/ikC&#10;8I99+OvWJtS2OiC2eBl8SuZgiZ8MXAhA66rvYVj8BaLWs3HcrEmLUYNSzOcwKx6LAsZa0Qtbf84F&#10;YQMKsCmfDtnwzzHZWQYaKV9DJeFLaKX9AHU+Thpl/N2kCtsqNna0Kc+2qfxMGtM6xsad/K0HxyN8&#10;3WTGXxXUnNdB+SkNWsxymJV9BJOyz2Bd8zUC+ifCr3csQgZ/QuEhJZrdIsRtYOOyRR61500JSWUm&#10;jXf1MJ3gihyRhX4hI3zPXGn8ad0lGxSd0CNIDZC1RwEZe5ZI81hWntVg/DZGzMgignQRzVaV6WOJ&#10;dP4zmEaXtVedIF5OK57E7zkHQcNzpcl8kwjeilOmNFRnxk491mdxFYiydDVI6taFPKYmoPaMLra/&#10;DuPSkOuVCD0eh/vlEDLA94/OQ/tv1kjfJoc+Gm4jv0PajkWEsTwydxF2o/IEqoAej6vdaoTvUhgz&#10;lhsXfQbH+rGwKPuK32cuPLomSMPawtexsR5YgiXh73ObKZBxDnaBkz9jr5MpLB1MYGylCw1DFcn4&#10;BACNHfRg4WpCSzSFDiGoZqAGHTNdxmBdWLtawdzRDLqmWlBkTNIyUIKuiYpUtIyVoaQlCwX1xYTj&#10;IiipL4GppQaMzVVhaKkOUxttuHhZw54R2p3RNyYhAIGhLhIQA8M94R/iQTC6w83XCV5BHohOjaH1&#10;5aK6pRrVK2tQxQhc31qPlJwkFFcVIDg6AIuWz8N3477CpOnjCFI7iPsaD29ejW0HtmJgwyqUN1ei&#10;cmUtaruakFefh7Asf4SVOCG4WgPBKxcjrGMeIbgYEatmwLN1Mn9cDaRv1UbObgOUHLVkq2otndQV&#10;g0wtq8fCoWU6f9iZcG6bCP+B+QgjEHXzJ0AphZWfFTiCB0QibTFivTyXyoTgQkbjHwmiSdKECaL1&#10;DBogNGgP0ZvY8rKiilgh5gLsuuSM1de8kblRHmkbaHCMx/ls5XMPqCFpuzzhSjtj662Z+xVmBslA&#10;Oe0zRl0lGqMCnBkpTCq/Iwgno+CEGVJ2a9Ek5AjgxfDsnA3jgs9hU/oTfBsUYBg1E2NleTAaz4TK&#10;8klYMfkrpDibINvNFAlWmogyZCOgIYtgAUCWYMX/FoUl8JdlK00LDCTE/BbS7AQEGYn9CEBfAcAl&#10;fEwICuj58DVfbudNCxR26Mt1AYvnIITwjFyxBDFKskgk/JLVCUA9FZRw31VYGUgW2OBghlZXG3QQ&#10;gH2+jhIAV4f5MAIHYXNqJLZnJ2CvGANYJcYAFuBkczGLiMF1uDLQht9Wd+LXfoJwbY8Uf38nBG8S&#10;fnd2rudyGFe3DeDa9iFG33W4v58APDRKAG7GveNbCcA9+IvlwbldeHZzH+7fHMGqwRCkV2jBOX0K&#10;4nrlGF/14Nk+E5lbdRHVuRTu1dNgWz2JNqWJxouOjG5yNDBdtF0JYglBwWErxG5UJtwUue9l4d6y&#10;gJaihJpzroyrTFXVU2BaOAZ62V+y8Z1KmM2AS8vXMC55DxaVH8K/bzzfP5dgnM2Uwv0yyOjdMRGG&#10;Yizi6qlMKvP4fb5F/KZ5EsQKDjJt7FZFxUlj2qE+MvfTYPdrIJsNavIOJdbl76ShWVk0sIKThig+&#10;qU/7E8NgFhEW0/jdpvO7zpHeX3XaEgNsVHe8jcfAXW8aIg1z4xJCSZEpaSatdRK8eyYhYsM8GJV9&#10;COvaL1n/F9IitdmQa0qDn7MJ7eaLxqg7p81jSpn1WhYNv+gRjCsQNjQR2XvFVHCGhJ2YdV0JxYdV&#10;kLNHkaZoh7V/ebJBWQjryn/Br2ss/DunwKN5Cny7p9PCZ1I4liNw1WxYMcpbVX7DhuQbNgizmKhk&#10;+V2+kAaUi9S1LOpjKCV9Bxk7GqA9o6e9hzVjpwkMCTNN2pe6sSoU9ZZD20IV9j5WcA5wkDo8NI01&#10;pTvE6bNi6phpQ8NIHSq6SlihLgslQlBFeznUdOWgyQNHFA39FdAhDI0tNODqaQFrAlXTUB4mPLgs&#10;7Q1gIYqNLvyDnKRrcwX8ouIDEZcUimi28C7eDnDyskdkchSScxORUZiO8voywq9OGgKTXZSBgrIc&#10;BEcFYuykHzF55kQs48G5YNk8zFg4A0U1RVjPyt67rgsdPBD6Ng5hzc4RrN+/DgWtGUhsIGgr5BHX&#10;L4/R+xFYTZVf9YcT/LvEhAQ0k2EFBPculmxQTCaavOXdmKqQ4UVwJWjcaIfBA4u5Th9VZ+xQftoK&#10;aXs0GXF1EDCwAK5sxZO2MwKx5Uvfp0xIzaZ+T2aFEecnJiJqeAahOps7dQVy92tKvYghPdMQSX1f&#10;c8kNu+6HYt/jSFQd5Of1zJCiTARjiYjCpafsGa/52w1qEMCKcCXAXTtmwbN3Dg2QB2HTBJrpRGlU&#10;fdkRO8YNdUQOr4BT7UTYFU9GWIsWdAMnYoqcDOSVx0B98UTM+I8MYk01UMSGKcVKCwnmGojSZ0TT&#10;WoFQVVmEqsgjiLAKVl5KELIFl1uAIHE+kHDzIQQlw+NzHwFFwlGAz4vrfAlD7yWEIYuvBMp38AyX&#10;X4IIAjBWRRYJhF8S61CKphxyDVRRaW0gmWA961uruy06BQD9nTDAhnE43Bdr2OhtSo6QALi/JB17&#10;S1NxoCIDx+rzJQCe66jDZRGBxUBoFtEL/PvGVfiDBniLdeI2y80djME735U/96zHvX0bcP/gJtw9&#10;TAgyAv99ch8enj5ACO7DsyuHgAc/497ljeip8UJtuQHKO7UR37MMXuISxA6CfIjJpWw87OsnImWH&#10;2J+a0Mn6HhOYDCY5EggVi3hAEnhrlyFmgyITxRiYlvyEgD7+39v0WB8YGYdUoJbwFfSzxtACZxNm&#10;kyVzKz4mxgYaSSApPaHL9eKys3/DIO9jpNDwotaJ2Ynm0Aw1peuHU7Yxhh/RRv15K2mgcfjq+YSy&#10;MqOvAhtbgmJwgdQgmpWNw4wAGRiU/YToLepsXLWlc5sKsf+BQe63cKz7Ce4rpyF0UBZNF9zQeysA&#10;7b+7oumiDXKZSAQoxQDsjF1suMTUXicNUH3BmMlGdO59wYb+W6n3uvmyBWO5MrJ2yTLKaqPsuCI6&#10;GeWbLujQ9sbBt+tbxtZvWL5E6NAYVJ5U5veYxfg8nWbNvzGyAAU0z5ydPJ6YZHJ2qKNwrw4KWGI3&#10;LkPcluWMufJI2c4YvUOF9X4OvHiMmpd+K0XxmE2LYcvonXvYAPlHLBjRzSBj42EFO1qXrbslTBmD&#10;9Rlz1Q2VpdmelQ1XsMjD3NUIZs5G0CW0zJyMYcv3iA4SdWM1KOspYqnKIsgqL4Qci6LqYsn25Gh9&#10;y1UXQllrmQRAE0stuLhbwM3bGno0QH0CUcdUmX9PBUaWanDxMEVUgg+8QxwZae2kK0QcnM0ZmTWg&#10;qqsMvwg/1IlODNpeTnG2ZIA1zdXIJBAb2qqRlJmIT778GD+O+x6qGoqwsjfn+lo0djagbaAF7UNt&#10;WNnfjL4N/RjYsg7dG/tQP1yI3AFvJPcZILxjEYoYWdt+scau5zHI3MKo0DUXjuWToRj2ITzrpyCg&#10;fSr0Ut9DuhgYe94cyTvFOQfGnh3ajAr6tDNDVkxjtmombM0YIbhjzCq+hkfPVERvplmycvqx9S7c&#10;vxyjfzmh7ZwG/FZ+jiC2ZCG9PyF9yxLpYvTkdUuQQxtsZeXdcMUWe/8OwPa/ghC3bjEC2Zp5dEwn&#10;WGcgba8xcg/ZoOCYI8rPuiFqVBlO7ZO4XM44oIWA3oVwbpwGrYxPEbtGA4V77JG+URfZNBWnkmmI&#10;aNBCULYKFsi+j4U/fQh3hcXwWDIH6QRgsZMFsqz1kWgqhsOoIJZWFqmxAuG0tBDl5QhWogUqLUGQ&#10;/CIpBgcJ4C0i/AhBf0LOnw2QLw3Ph6AT5ufFdZ4CkozN/mJb0YEi7E9xKeKUZRGvKkfw8bckADN1&#10;FFHA/V5hpS9ZYB1TRpObFVo9bdBFAPYzEayO8MWQ6AhhIyk6QXYXpmBnYZIEwlPiNpgt5TjfUY2L&#10;oid4sBUXh9ppgATgSC+ujw7g9rZh3Nm+hga4Gtd3CPtbg7v71uHe/hH8dXgz/j5K+B3fgccnduPF&#10;qcN4ef4k8NuvwMXzwO7dOJgUjzURThhZ6YeVQ84o3eIA+7KZiBqQh3/7PO7P5UwOhixmsK9aiPFW&#10;H+Anm88wz+szLPD7J3QyvkA0rc8w7wcsCPg3pru+D5XYH+HXIaa1UkPCBtaNzmXI2WVKuCkTNGxA&#10;dygQNgsZe1cwbi5E6g5ZZOyUpx0po/SYHuudPqFkjrpfTGlRPGZY78TlYxkEWuoOLbiunAzfHu6T&#10;7nmwr5sC2ej3CIdpjJN2sKiYAqXkT1hfJ8CmZgohtARODfNhWTEdPl2M0Ft1mFaUoJDwHfQLxsK2&#10;gcDqF5OGsJHcSoEYlWWjzvh63BCdN1zQd98VXTcdCBl5/r1xiFgzg99jOQrEnQsZcYuOKLCsQMMF&#10;XTReEB1AP8Kx4RM2Dj/SWsUwI2VUMuIXHlJE2jYhIHMI439DPUWGjY2YmMIARYzsmYShGIYmZkIS&#10;x2MaTdefCS5m40LpGvzItfPg0shEWDeO8qDKY2caHJsmwqFhErRzvoaMqYOR1JNr4WwKbUJP10JL&#10;WophLmomylAzVYKBrTb0CD+xNHMyhDlhaEBr06QdaFtoQsVgBVR05KCovhRyCvOgRgtU1ZODkvYy&#10;KGkulYqmrjz0jZRhYMpobapCg1RnTFagDa6AnqkibJ30GHctCVcjGp8FvAIcYco4rk8jdXC3l3qB&#10;c0szUdtSJV0LLADYNdCJysZytPY2oamtAROn/YQvv/kMymorEBUXjpGta9G2qgX1nfVo7mtB13An&#10;1jLy1HWtRHxBIvLaopDZ54CQRnkaF1vvVfMQxNhYf9wcXb86Im+rKpxKx8Eg6Us0nbDCtr+DuU5M&#10;eimPwn00wjVzpWEQMeI6xVWLpOEsydvU2BIvk0rOQV0ksSUyLPlMunIgeIiAaB+PtLUz0HFaAfse&#10;WaF63zwkDE6ER/WntNApsCv8GNG901DA1mrNr8YYPq+P8i00uF2KSGKUCB+aw+gjyx2ujPhtOozV&#10;KvDpkYVbuzinSLPqF3bBg7BvCXf8dMRvYGu5VY/ws0PBFjukrtZB7gY9BFUtQlKjPrJLLRDrpYNM&#10;cyv0eESg2sIOWcbayLU3RKoFwc59kGCoihg2QjE6NEENRnTCKpjQClBcDH9hgNJ5QNogwRZEsIlI&#10;LEFwKeG3jGYkACjBbwG8CEY/2XkIJPwCuYxYsQixhGmCynLCj9Feiwe0vqoEwHJLPVTZGKCWAGx0&#10;tUKjmwXafe3RF0JLD/XGQJg3RmmAOzLjsSMvkQBMxqHyLJxuKMGZlWX4RVwO11Mv3Q/k19UtuLy2&#10;Hdc29OCPTb24ubmfABzCH9sGcXX7IG7tGcbd/etZNuCvg5vx+DDhd3QXnp8+CPz6C3D2d2DHGVzL&#10;6cFm3RB0z7ZAzRwtbGcyObKxDBv3ZKN7XwQqttG2BuQQPbgUhQf0UHPGFs0X/GkqbPB+CUHjKS9k&#10;bjNF7m5TZO3QY7pYiKjBFbAumgHNxC9hVTQWAZ1z2EjqIX2zDve5NhLWKyOgi1F0aB4cxCWaJe/z&#10;AP4cketnoOSYGqpP6yBvP+FzTJs2ZUnzU0AOG9/I4eUI6F7MiD0f8rEfQTX1Iygmvg/rqomwqZ6M&#10;5dH/wYq4zwi4xUwxsnBqZgOf9yUM8r+HSfEEph0j2qgugvo0aGRqjLhqWBjyNeYFfghlwlI//0uE&#10;rVmOrH3i0jfGW1qmGBdZclwPxSd0aIK6aLpiicrTetJlfgKC4nxm6o75yNyziMIgi/RdC1kWIW7T&#10;DNbZHxG9YQZyD8qj5pwu6s7rMTLPor3O5uezkRxdyqg7BW4tY3l8LZCKuH7aseFbuHWMk65ISd+j&#10;SsNTh3ffOFqf+GwB5uVIohQksyGJXi/H42U2LKt+gEXV2HcANHcygZmjsWR3+lY60GKrr2uuCT1r&#10;wpCgMrTXhZa5GA+oRfPT5ja0RGMVKOkrEIQ6hJkmY+8KrKAJKqoshKaePDQMFSQAivN/8qoLoKyx&#10;9F0nCCFoaE2Y0vq0TRSly+N0TZSkefpcCD43fxv4hrkgMj4A3oGuCI8LRmxKDJeh8BHjBFOjpZ7f&#10;wooCrOxqxprRIcSnR0PXSBvTZk3BZ19+BFlGqvqVdVi/eS26hjppgB2obScke5owyohT3lqFuKIY&#10;FHSFI6XDCMGNVOPcb+BS9i3sCz9HYNNPKN2limRGhuje6bTDyeg+b4fN93zQ9YsudvztgZHbrow7&#10;M6Vzc6JzxKmJrWbffERtVIAXW10xJ2AEK0TpGSuk7NR4dy6Hrzf/bI6dd90xcHoFVp9fjC3XNbH9&#10;jjXWXLTExqsOiGVrmdg3AaWj81GyZgq2XDZB/886qBbd9mz1IwnRIILaiZ9n3TgJ5tWTYFUznX+f&#10;UaZkAkwLf0JYvzIsiyZBPfFj2FX+hMDm5YhoUkdElQY80xciOGcJPCNpKwnKaMz3xs7iAhyOrULp&#10;UgdEzWGLamOODFstpNDSBQBTzDQlA4xjEbfQDBVDYgjBIOUlCJDn58ktRIgYI0jAiVgr4rAf4Scs&#10;UMDOj6/58jUBQAFDX64TkyyEKixCBK0zVpkApFkmacghVWcFshl/8wzVUGKmLcXgaltjCYIrmVQE&#10;AFeFeWI4yl+KwFtSo7AjKx6jmTHYVZSCwxXZOFGTL1ngufYq/NpVi/O9DdKs0FfWdeDqhm7cIPxu&#10;bR3AzS2rcI0AvM7oe+vACG4SgHcIwAf7N+PZoZ14eeIw3pyh8R25hIfNe3HUogSjcyPQ+6MHtq5I&#10;xRn/Fjzo2IEnh4/iwpFNaOuKQ0y+JrxzZyCgcSpihxZIE5U2nHNEyy+uaDljibrjxuj8zQctv7ow&#10;zmmxYVJDHc1t+IYz1txyQ0jHVDhXfQWfph/gVj0OywP/DcNMgmbVfIRx33u2j4F5xYeMc3MQsnoS&#10;68J4xufxBONncG/7Bpm7FQir+TTLL+FUPweW5TMYT/VpfDO57XICQJmPJ8GubiJcVs4kVNQICR0C&#10;SJl2OB+Bq5bBvnYGlka8D6uSOVgRPAmLvcZBJ00M9DdmpFSCbvZEaKR/h6WR7xE+sxA8uBzhw7I0&#10;RDZ+q2YzDalJ57PFNHJ5jOvtNxzR/LsVgajJ15by735OK/xBGuKTvosQGxrHCDud9vc9UneyYd42&#10;H46NnyKe/2NA31ia7A9YyeOg8IgG8g+p0STFlTKE/SUrqWNH3JjMr38SErcTxvvZeB7TRMUZXbT8&#10;zt/7FxMJwHXnzWjOPAbWLkfxcaYbNjCic1LG3EkA0AiGBJm5oxFMbfWgTbhpGCjSBNWksXLmLkbQ&#10;IQi1LcTYP03omKtDUXc55q2YBSVdORjQAtVpeCqEnJqWLB/LQU1fXO8rL0VgOeUFUFRb/N9eYGWp&#10;F9jYWgP6hKoGt9EzUYExbdKccBVDZELivBlpI2l+VohMDEVGQRri02IQlRSKAEbhkOhgJGYkoKV7&#10;JdZvXYO8skx8/NWH+H7ct/jo8w8g8y8ZGFsaYfXGIWzcuRGb9mzBmq2bCME6GuBqNA+uRGiOPyrW&#10;RKJ5nyc6T7shZ6MK3Cu+RXTXDJSyBc3ij1q0dTGKuDOiu7+Hb+1X6OKPOvSbBrbet0bxNrZGdV8h&#10;pn8GfFZOo2VpIn6LOmK2qMJnYAGsGsbCrXcGosXQmc0rWBl/hGa8DExT/4n2I0o4/8YVa88sxehl&#10;day9oIf1F42x/ZY1ek8rofP4Cqz7RQud+xdh91VjnHrmjeHLZkij1gd0TYc3Y4w3/4Zt6yQYlH8H&#10;p7Z5SNypj5AhBThUTkfDUVfkrTeGTfJPMI2cAKfIhWykJsLKZj4SYy2xtjsX27vLsbooAwdKKrAn&#10;LAepE9SRPF0TI3Hp2FtXgmI3U2RYaiHdUhep5ow5BFIczSxCUx4hKrIII7D+B8AglhBGYQG1IMLQ&#10;j+DzIeS8l7JiLp9P4M2X4CeBUJgfrU+UEBpklMoyxEjn/+RZ2FrrKyLHWB35Jow//2eBhozBpmjx&#10;skFvsAvNzxNDjMBrYwKxMTEM2zPjsCUrFtvzEiQD/Lm2AMdYxG0xRQw+200I9jXg97ViUtQuRuA+&#10;CYI3tq7CH9sH8JuYC3DfWvx5ZAPuHhrFkyM78ebEAeD4KbweOYrfYruwVyED68eGY++SYlxx34RX&#10;LXeA/W+B02+AX57i7e8PcfXYYZRm+8MncCm8kmcgbuVCxPfNRkjXZGRt4W/WNQ7uNZ+gmHG2igdw&#10;/OqZKN+viKoD8txncjiFcOx56o/B383Re8GY63ThWTuONrkAq667M+oqEWCMsD1jUHZaE9kH2BAN&#10;TyR0xCWa/HujNKBdtM/1i2HBeuHWMgf6ebSq9QTPLiNCTo0mRpsbXoLErUwQmxURu0kOyduVuJ71&#10;tnsOY6cT47YVgvtVYJo/Bx+r/BMys2Qw2eEDODUSSOLqotrJsKyZDO3875g6uP+HV0izDsknfQib&#10;hgkIWbMUTi0TaWVTpHkrffunIWOfAsrP6kgzK4WtmQyvrh9RdVYLtb/o8LvMgWfn1wT6Tyg8qoS8&#10;Qyvg3f0jt5vKmKyEAkbl4b9dYctjUC/vfZriT0xayyQIVpwyQN2vTAiXrfn+uWwcvuX/MYUNxXjG&#10;bS2C04GQtEL3LV+k7RQTScjSPG1RfcYTrq1zIKPLVl7Az8hWl1DSkWCmaaBEY5OFAg1OxF4BQA1T&#10;ZWgQXir6/GdNCS7Ry0vQqRspQZNFndanRMipM/5qS+sUpRisoiOL5cpUcKX5EiC1aY2GtD8LWqUw&#10;PwFIKR4bq8KMf9+OB15EQgDSCxLg7C2GwDghkwBMERMi5CdLV6h4B3kjOSsJvat7sH3fFozuWo+Z&#10;C6dj3GRCx9tFskFPf3eM7h7FDrbkG3ZtxoFTJzCycxS9I71Iq8iEV6ITClf5Y+VhD+SPaqD2oKF0&#10;34U1vzlhy5+u2HLLHqM37VC7fxkKN7OVa/wC+RumY/g3VQxeVMXAr4TWNWtsueMN57If4N/Og71n&#10;ESvCFzCvGQ+f/oUIXLsM/msW0QinwrXpGxTtkUPDYQX0niHgflVG14HF6D2qhv7T+lh5SJbwW47O&#10;YwvRe3I5Rn/Txq5rujh0xxRnXrlj32M3hPfPhF21mKfQCFlHzRBHSw1YLaYiMkboamVErFJGzW5H&#10;9OzzweGLBdi5rxij66uwY6gFa2oqsCq7FHur+/ErreXR6jN42nUKR0JrEf7VIkRPWoZdmdk43l2P&#10;LTU5KHAgAM11kMIkkG6pg2QTWiBjcJSWAsLV5N+dA1ReiiAanDgPKMGPj4OVliKAZue3gsCTXwD/&#10;FQsl6AkDFCVAbMv3BYptuV240jsICgAmMf4mEYDphsoEoOb/nQestjVCk4ulZIAdfg7oC3bDYLiP&#10;ZIHiSpAtTAXbcxOwsyBJAuBxGuAxUeoLcbat8t29gXvrcGW4BVfXd+Lqxm78saWX8bcP17f24sY2&#10;wnDPatw9vAnPT+4HThwFDhzBi5ZR/GyVi61zw7F1RjJOGvfiYd5lYJDQ2wNCEnh18g2e//yC73sG&#10;XHmJB6cv4fi2IWwaycSB0wn45XEsGvbKIrbnW6QMj4d/00co27cQTSeUYZ37T0R3jkHHKU20nVDB&#10;4AV9tP+siYTecdK6Y2+DUc/6kb1lEap5sOeLoStiRuiNc3jwq6CMBpW1dwkj5SKakTJNbApcW76B&#10;ZfWn0kQd2fu1aFcLkbPfCM2XPblkI8lUY1j8CQEzRTK0iPU0sNVzEMO04ts7h7aozrhpjrTtJsje&#10;Y8sIbAWHKm2opYyHReUENubqCF2rCL+BhXAi4FzZIHv2z4VS5ieYGSwDxbSPYMZoaVH1vXQ/a/3C&#10;z6Cb/x8Yl35IME5jRJVFBSN73a+GBJ0i4aYk3WvHp+d7eHR8TVgZSObWds0SXbfsUHlGi8CSQ9Nl&#10;YwJMjo38LOn8pzgPGjY8G2JqMGkWnK1yhOp0xvevoZ76PrSz/gMnwjh6rQIi16giYZMOotZqQDt9&#10;PGa4fwHrEnkUHfKBjACZAKAoFg6GMLXRhYaeAgG4DIoEoDA/M2dDQk8FqgaMtYSeON+nSuCpGypB&#10;S7LFFZIBKqsvgaomIWeoCB1ur2VMMBKYAoArVBZAQ1sOxqZqMLPVgLGVGgxomBo68oSiIgxNhQHq&#10;S/MCJqRHICkrGuEJQQiPD0JOUTqSMmJpgilIz0+FV6AXUnNSJAPcuGMEW/duhLWzBRR4ENWvrIVf&#10;sA/KakowuGEQq7esxcbdW3D0/BlsPbADFTwgHINckVIdj5oNMajY7oi0taqIH1iEQtpaxU4lVO+Q&#10;x45bTth0zR7e5V8gZ3ghuk8aoWjTPMRyJ/lVvofy7XOx454Djr2gRR43hX7KRwjpl4XzytnSSWT7&#10;+qnSJWsW9WNhVf8dkjYvQT9jwOhde2y9Y4bhX9QQ3/Q5vAs+gTsrSfrQBMJ4EVoOL0b/GWX0npBH&#10;16GF2EDYrr2sgVVXdBFBAM7z+wccGuYjbY8RAlkJfVrnMaKzNW/VQWqjOTqHo7FhOBOntqzEg0MH&#10;cGfLKfzWewTXu4/jVusp/Fl3FjfLTuJJ1Tn8FrEOGWN0EfjdXIwmJONwawU21WRiuCARBc5WSDfX&#10;R5o4D0gAJhiqSwAUJVpLSToPKKbKCmV8DVEUPcJLpE4RMVwmkIDzJ9xECeQ2AWLIDO0vQF4AchmC&#10;VLi96EXm9mHKiwnBJYgVPcA6CkjQXYEUNsA5RmooZgQut9BFtbUhWtys0UIAtnrbSOcABQBXR/pJ&#10;ANyYREBlx2FPcaoUgcWkqMfrCnC8oQgnm0pxuq0cv/TW4PJQE66NtBOAHfhjaw9u7FyF24Tfve1D&#10;uLNzLR7u2UrwHQc2HcO1tFYc0EzC7tkx2L8sDzcCdgGtj/Fm3Vu83UL4bX6Ft7tf4c3BZ3h5+Ble&#10;HX2FF8ef4+2ll8DNh/jr4n7s3ZyEcxcicPaWFzbRfrb8po/RP3Sx464Jtt02Q/tx1rft89CwXw71&#10;++WRvW6G1NDGd41FXMf32HTTGiM3bJAzuhgRfVNRdUQHBbsVET40VTonVkxbytkn5vabJvX4imEx&#10;CVsXouSkFuK5DB+ZC9++KfDpnUkQLmBDqY7mK06Mf5oEzjTkiklyD7OBo1lm7dcgWBifVy9H8lZd&#10;RlolvncBokc0aGHu8OlaAvU0grV5LkIYpeM3ySJ8HSM063WUuD/2eu7zVfPg0Skm5BCzkrOhG1wC&#10;i4ofYVz0BfTzP5QMLpTWGzzIxLRjOfIPqtBYlyF6wywpznu0fwv/nkmEuQqcmr5DyQkNVJ7VRTIB&#10;n3NIQYJ84RE1Qm8Zo/c3NNLvpcsAM3axYR5ZTDgukKb9StsuJv81hH3VeChE/RtTnP6Jqc4y0Er9&#10;Bqpx32Gcxb8xz/0HmGQvegdA0cEhrM7c3gBWDoy7bIE1CSY1wku8Zu9tKcVeZQE5neXSxAeqfKxD&#10;a9NmfBVDXcRECCL+auktJwyXS+8VFqhNCKpoy0JFcxl0CUwzRmgzws/EQk2KvMY0DAE/O0dzuHrY&#10;wdXLGpE0wPDEQATG+CIw2pfwi0ZCahRiUyNQ21ItRWAHdwfkleZK0+O39DQguzgDmYVpqGmqgp2L&#10;DbIKMzDK6Ns+2EUDZEt+8Rw2792Oht4mJJdmYdOJEaw/V4eSLZ5IW2eAIMaF9PWyyGdLWMgIkdk3&#10;DZmr5sIs7iMYR32M4o1KKBxZCufsT+Cc8wHiu79BwaYpKBidj75f7RHQPBM2JeMR2r8C8aw03u2M&#10;gT1sJdtnwoRabln2JZzKv4JzyadI6RuPgVNqWHVCDTVbl6J2pzI/fzGqd/LxnqXIXjMFlVvnoXnP&#10;QnQcWYbe8yqoPrwMSTxAYofkYFU8BWaF46AS+R6MY79B6koTdBN8e7euxKHVa3GqewvONW7G+fKd&#10;uFhyDL8WHcfF/GO4XnAS94rO42HRGfwRPYLGaY7we38qej0C8HN7E7bWFWJLeR5G8tKQ72GNBO6b&#10;VDMWRmBhgAkGjPg6SoSgigTBSJpgBEEYrrqcQHw3WNqfRudPwPkzHgeKXmKCLkCyw6UIVZIlMGWl&#10;dQKMIVyGcbsQxUWIUVuOWE0eWHoEIOtJlrEayhh/pamwCMAmJws0u1lKMbgv2B39If/vPOAGpgIB&#10;QNEJ8r9zgMdq8nCkNl8qZwjAC311uDTYiN/XteL3DR24urUbN3b148HuNfibCeL5/p3AviN43rUD&#10;F31qsGVuALbPjMYx9TrcCj8END0G+t7izZrXeL7mER6teYgX21/iFQH44uhTvDz2Ei9O8LXTz/Hs&#10;10d48ftNXD+xAWf25OLUkUhs3GqILce0sOaoLNaeVcDGS2oYuayO4YvqBOBimp8qVv9mjjLWgQbG&#10;4moComGfItZcsUXmuuUwz/wSBduVUXFAA0kjc5Ak5qZk5E3dOp9AnEQgfIGYDeIyyBUIHJwMcRuF&#10;9L3cRxsWw61tEvQLPpZKwKr5aP3dCy4t02DDeO1FE3RuGcO6Oh0JjMRiHsryk3a0LT1CUAEujfMQ&#10;1CcPv845MMn7HpYF3yN7mxx8W79GzPAM5O5ajmKCbM09TzSeM6EETJYuM8vcp01I6yJlqwbtSwXv&#10;JmadgZiRJXBvHcso+x4StyyRhvYkianACOz4TfNhUfY5cverEObzaHTjCD4lJPM3KTgqzheKqcWE&#10;8crDv3cK/+fvYV/3nXQbADHNlReNVD31A1hX/oi4Ef4O3QtglPstLArmQSHyG+ikfw2HyjnQiJsE&#10;tei5MM2Sh4yLr50UfxUJNgNLLVg6GksQ1GYrLAYym9jpwC/cDca2OlAmyBQZY5crznsHNBqcASO0&#10;Bs1QRFlx7k+L4FOhOaroyko9vIYW6lCnMYpbYWoRqpIBWmvBxslImg3GiAeZha0BvBh1A0I84Bfm&#10;wZgbhJBYPwRH+0sDoQPCfBDNSu4f6iWN+0tMj0NIVCAKK/IJyzDG4Tik5yWja6AdlfWlSMlKxPDG&#10;1Thw4iC6BrsxuGUNDp4/jpE9m9E23I12xuBD1/ajljHFJV8NsX1m8Kubj7DWmSjZqo51l71QvEEZ&#10;JrEfQtbpH5B3koFuoAzMoj+CX9EkpPXORyFtsOmYMtpOaWPvc1rXnUh41M2Bffl0FOy35c7URuRG&#10;FaQdMELBz7Zsbc2RyvgQx5Yxd9Ni1O2WR8NOeZSsX4jMgTmEoBry1y1BxMrx8C3/Eo5Z7yOVrWG2&#10;GDM4NJ5/SxF5mxcha508kvsVULfTCg0jtugbCcehA+24vm8nrgztxi/1+/F7+SlcLz6Lazmn8Xvm&#10;aVxJP8XlGdzIPIen+RfxKPkAVitEIfy9uchaqo49+Xk43FyDTfw9NxZnY5i/X6mvPRK5b5JM1P9f&#10;YSSNFx0hmjywNBW4VEAEzS1MVcRhgkyFoFOh9fGxH6EmeomDaIiBhJ8YPC2WogMliGAUdhgs7JEl&#10;lLE5RlUW8VpyiNdXQBLrXpaxOkoIPzEgWkTgeidzNNECV3rZMQY7ozfYA/1h3hiM8MWm5EhsIQB3&#10;EIB7StNxmAZ4pOZdOVqbizMtRbjCCPxbfxOurm3HxQ1tuDTageuMwI/3juL1/r3A6F48LOzHIc04&#10;bJjoix1T4/CrST+epl0h/J7jTesrvG6n3Q28xqv1L/Bg9UM82fwCL/bT/A6/xPPDXB4lAE8ShGef&#10;4MX5e3j5yzU8Pnscj37ZgsvHyrB11AHdaxTQsG4u+g/LYt05Jey/a4v1l0wxeMkY629aof6IKlKH&#10;pqN0dBk6jxqi76QN8tarYYW/DLyqx2LNdS+UHtBCCM3Ou/0HRtbZqDqjjpTtTDBHldF33xnh62lg&#10;wwTkdhUWNcJFA6k7tZC5Xw/WdT8idHgxt9eES9NUgnCiBD+HhrFSbHw3CeoM2NZNoFmqIm+3OZyr&#10;JyKPn7P/ZTS23vPCviduiOr6Cj61nyGhfypaftZB3xUjrL1tg7qTmohZu4DxdIHUYxuzQVa6dDRh&#10;VA0pW1QgJg8WNxuLWj+PoFNGwUHGeIItd68iig6oSzPDRK6Zy+NnMb/XT4jaMJ/fVRYlR7VRJuZj&#10;PCymptOnleoifYcywhjxxWw3qVsVkbiBdYu2K+6y13rRBiUHCOHt6ihipI+n0SaPqGDoRhSG/kjD&#10;ZKuPMcbgA8jYu1nAidYlzuWpsWjR6AwtNKVL0bT4fLnaAmmWFy3GWlUCUJzjU1BeAAWVhdKAZ3PC&#10;U58glM7lEYRinaLmEshrLKD9KcDaUV8yP3E3OFX1pdJ09Bb2+jCz04MRgStma7FxMoF3oDOCIr3h&#10;FexGw/NDIq0vg1CLS4lCWEwQIuJCEBodiMS0GKTnJknrSqoKEBkfCp8gDxSWZaFnsAPFlfloam/A&#10;IcJvC6Pv0MggNu7fip0/70fPxkG0rulGz+ZVGD40AH1fRYxR/w/m2HwBk/hxMI3/FBYJn9P8VFG0&#10;Vgdqvp9iltE/sczqA6yw+SdUnT6Ent9XNMIPEMYKU7Z5GUq3yqH1pBWiOvm/R36LnC1WSNtihuiN&#10;2qyISowCNKRhTeTsdEDFYTe0nvVC01EbVG/VQXjlTwgu+REOqR8hkVG2aJjAbKM95Y+FvrcMwgom&#10;oJrr8jrnIbpyLBIb5/KxOkq7TbD7WBpePBxl3DqJuzuP4krTIVwoOoCreT/jds5F3Mm8jNvpF3Ez&#10;/Rxupp3BzczzeFz0O17lnsdBg1JkfKYCr39PRKe7L0401mF7eSE2ludiVV4iOpJCUBfogiwbfakH&#10;WBhgipk6Ek3UEKOtiEgNwk9LEREacgThCoSryxJkIurOp9nNZwzmY8LPX4GtPkEXIABI+wtYsZTb&#10;vRtEHUTohdAew1TlEUYoRtMek7VWIJHwSzFQRg6Ns4gRuIQRWHSC1DiYosnD5h0A/V0k+PWFekrL&#10;9WJKrMwYyQB3MQbvFRCsyWGhDTYV4mRnGX7pqSUEm3F9TSeurmvD9bUd+HvDEF5v2oK3/VtxJagS&#10;p9VT8POCeGyfEoezhN+bkruEH4FW+wTPG57iUd3feNHxFFgHvFzzCo+GCbrtBOPeN3i19zXeHH6L&#10;1z/z8clnXD7Gq1N838m/8erMLUbj83h0aRQnD+SjspFRrn0GStdMRz1tpnitHIo3LUX/RVM0H9VD&#10;dOcUpNLUeo+z4RxgI8m6FNm+AN5VPyGFEdUi90vYlv2Anuvu0rRcbVfN0UJ7TNzC2Csm+2RDGzas&#10;Bp2cH+HXK8dtXBgTLWhRdojbpom0vXooOmqOmrP2qPnVDhn7uI93qEp3jHNtHsv3zuPniKFcilh5&#10;wV2a4SaBQN18zw3nEI6Tb3yw+ZY59j5wRcmmJYhu+wEdZ1XQ/7s+AWOPsoP8H9YsYKT9EUGDM5C+&#10;U1wBooL4DYqIYVSO43vENHOiUyeXpfs3e2z8Kwidlx1Q/bMJ8vZqovSYAb+fORp/sUbJYX7e2oUS&#10;NMPXzGLcl0fhYTGhAeHO2O7WwvjcLG6QJIeSQ5rou2aPkfseGP3LEwcRgd7LdojqJ+RLP4V3PWXi&#10;hB2Sh8TtPw0gY2ylxeirD3MHQolFm7DTYAzRN1KBiZW21Ckir7ZIuuubnNICKBNiapqyUFBdJMVe&#10;I0ZaQ1qgNNaPANRjlBYTIMipz6cxLoE6I7EB1+kYKEKf0drazoAR1QQ2LFaOhtKM0LbOpnCncfgR&#10;fu4+DvALckNcYihSMuNocwnSneGiaHrxqdHIoQE2tNUgryQLZTVFSM1OhKO7LaEZgNUbB7CyqxED&#10;61bh4MmD2MTou3bLOuw5fhA7j+5Fy6oOVHc2IqM2B7VrKrDCfiH+NUsG4zVkoBf0Iyxivoe613vQ&#10;9f0AyStpsm6fYZyCDBYYfQwjv3FYZvIB7GJnoGqTCerZguYNLJZu6BxSOw/W6WyRaxQQ0q4K57qF&#10;8OikFQ2sgFvDPKr2dCgFj8Nkiw9hk72QZmeMogFThOXPhm3IZ9B3/RfcosbDOWgiEjIVkFOogZwc&#10;daSnKGLTunAcP5iFjhZH9HT7YedmHtB7aC8HNuH+jj24038IF4v34WL6CVxL/xW30n7DnZRr+DPx&#10;Cm4nX8bdjEtcdx4Psi4AJb/jN48BtE5xRNA/JiN+2hLsyM6m/dVhS0Uh1pVkozcrFt3J4agLcEW2&#10;jQFSLLSRbMrYZaKKOMIpTv/dOUApAmvJS8NiIjTlEKpKoBF8wcrC7N5FXxGBBQiF+f2viPOBIv5K&#10;ZijBcLkUoUUETiRQE3RWIFlPEVmGahIAy0UniNQLbCYBsJX1o93PCT0iBod5YSjKDxv5fbdmxGBH&#10;Tjx2FyRjb0kqdpVwWZGOYwTg0c5ynBQ3SOqtx/WBlbgz2IqnqweAoU1gC4M/nIuxf3YojkyJxzm5&#10;alxz2Yq31Yy8bW/wsvkZ/q79G3/VPsSj2r/wrPkho/BLvBl8SQiybHqOV9tf4M2u11Kv8Fta4Ouj&#10;L/H2BOPySYLy+Bu8Pv4Cr078DVx6ANz4A2vakphuZiC4aAxCqsbDJvkTuOd9jeQeRtjhFYjpXEio&#10;LEB6rzyCyqfCvWA8staoIXudCuL6lsK5YgIMMr5D9k5DVJywxMqLDmi8YAqL8s8wiw3neNsPYV+l&#10;CbXkaVCKHwvrspkwzp8C26r5WBLxOSJG9ND0ux/C1i+XLn+rveyMgmNiOnsTVJ8zR8kxfWQTilm7&#10;dFByxEyapNS+7ENE9Y5B8zE57P7bErvum2HrLTNsuWGNwo0z0H5yBTrPq6Fwx1LEDtLItixlRF8E&#10;z9bx/52UdBkSNiqysMGjtSVtkkcmI33eXnX0/O5K+DkhYe0ypG9RR85uXRQeNELzRWfUnObnH9Cj&#10;VRK0TEhiogi3lglIo/0VHNIlBFWlcY/iniZJtOa0LXLI3i6H4I4fEbNqHHov6mHwmgWqjygidWQK&#10;MkdnoWyfPPIZ49MIeRkbZ2PJyIwZSy0cDWBirQ0tgkyDpidAqGWkDH1zDcbbFTRAOcgTggqMOdK4&#10;Phqigbm6dI5PlRFaWKAWbU9dXx4KWosIzgXQ0JdjvLVHeLQPQhhvXTwsCTxj2Lqawo7FysGQlmgM&#10;S3tDKQZ7eDnAmxEnjq16Iu2vlLEsOSMO4bHBjMahyCxIRceqVtSsrJQmSg2PD4FPiCdcGZXzK3PR&#10;zhi8dus6bNi5ESM7N2Fg4zBWb1qHjTtGsWbresQSqBbeVijoykFGewyMwuSh4z8dAYUqiKhQhZ7P&#10;VyyfI7tTF+bhE/CT0j8ha/YpzAImwyZ0DqLL9NG20xM9h+zQvs8aEbWLkTVgDr2Y6TDOWIjEEUv4&#10;dKjArnYBTFlxNRO+hnb8RMx0+AKfqBGmHt/Cv0ILxf2OyKnRhW/INNjbjYWZ3vfQX/EDlKZ9hlAL&#10;ZWxvLMbOulJcWjOApwf34fbWzbhBW7k5shdX+w7gestRXK86hj/yTuCP1LO4lXQBtwm9u/FXcT/x&#10;Ou4mXsWtxEu4mXyRMLyApxmX8TBiH9bPj0D+RyvgKfM9SrT1saO0AHsYfzeU52OwIA3dBElfaiRq&#10;fZ2RYamHNCtdpFnrEIJqiOe+jTdUQbSOAmL1lBFDUEWzXojJEsI0ZKVlhPR4OUIJtBDGWqnDQ0UY&#10;ojhPKE/gcR3BGCquKKEBhnKdOC8YSWCKXuAEbVqgGAxtxKhjZfDfq0H0GYEt0ORujWZPWwmCXYGu&#10;WBXujTWxgRIAN6cwBovbwU5vugAA//RJREFUY+YmYG+xiMKp2F2ehsP1eTjVWILzrRVSDL7RX4+n&#10;Ax1A9zCeZLbjlFoMjkwKwIGvw3B8WhGeBPwMVBB+LcDrltd41vQE92oe4G7lPTymAb5qod11PsOr&#10;PsbfQYJtAw1w8yu82sKyU3SKCAASiCcYm0+/wOszhOXP3OYETfK/PcV3fj6LtvpEBMUtQkTBNMTV&#10;zoB34XgEVs1EUM1cBNTMQ1KvKpI6lVA2YkI4TkRY4wIENkxH1gZV1B2zZZzTgEfTHMQwIeikfY2M&#10;7eJm6cpwqV8AufAxGGPxHsGlhdzd1kherwnZoPehGvs9zArmQCHuW8bLpRIANfM+g07BNzCpGAOf&#10;XnFD/aWMoIuku8jl7WcDuEUVsWsXI2HdbIR1fY3Q1vdRtmMCRq6qYuWBWRi5ooWy0cko3z4NXWeU&#10;kbF+OlK5bfdlc6y+7Ybu350R0DkLFkV8bz8ttpUwrRwP37ZZCO6eg9RNCgjsmAGX6jGw5DZujVPh&#10;UDMBJoVfI3OXFvL36xKIjMYizm+iOR8wQs0pWwn8efu0UXRQB1UnxdRjWvy+6khiDE5dvwxxND6v&#10;6v8gbXgswayCrl9VMXLbCJvumWH9LVO0nFRH9oa5kBHGJiBm7WIMI0LQyEpMVKoFLV15KNH2RIeH&#10;GkEoenlNLLVhbq0LbT0FwnC5BEBhf/8zP1MbHViLcYX2etA1V4aCxkJpoHNUfACy8uKRnRuPkHAP&#10;KTa7+drCO8gJ7n40vxA3WqEZPP0dERkTiGDGmggaXRzNr7WjASnpcTDlwSCuCY5NjUJOSSZSRQyO&#10;C5bmChQgTMtPkSY5bWMM3nlsD1r6O9DQ04LR/TuwYftmDK4nCEfXwI+fq8Dvm9+agbTmcDglaUDR&#10;cRy0vSbDPVkOVqEzoeX2NexjJyGhVguOMYvgk8oIb/IZZih+gBkK30LO5Bv45y2CXfJ4LHf+HC55&#10;Wkhc5QU5wsyumq3ciAOiB83g26IAk+xJsCpYzMpjhxVhMwjAMVju+C0M3SagsNgckV7LkR9kAR+l&#10;5cixcsGBkl780bUPD1efxYPu03jSewH3W8/i3sozuN98BjcqTuFqwRlczTqL65m/4FaWMLwLuJdM&#10;y0v+FfeTLuEOwXc36QpuxF/AjcSLuJ9wBW9og6cNGtH8tRmS/zUbfp+MR6urO7aUFRG2VVhTmoO+&#10;3GS0JUWgNSYIFZ72yLEzQYatAQshaKONdNaLBCaDGD0aIMEXyToQzXoRRWuLIhQjRBzWkGdZQbi9&#10;A6AAoRg0Hary7hK6d4OouZ6vh6rRBliEAYpe4GQBP36WAGCuGAZjyobCnBXczhgNLpaSAbZ4iwjs&#10;TACKGOwpAXBDkpgVOgJbCO4d2bHYW5iEA6Vp2F+eisPVmThXnYdLTWW4TgO8x4TwuKIO11zTcHp5&#10;GA5M8MfeH8NwZkEFnoWcBWpf4FHJffyddw+oe4nXDc/wtO4JHtU8xPNGRt6VT/G07Sketz/DX52P&#10;8GwNQbiBcBt9jRdbCbp9b/Hi0HM8P/4EL888xatzhOUZllPP8eI0P+vcI7y+xuc37uHS8bUoLlRD&#10;eNoPbIAnwjF7IuzTx8CtcCoiWlYguG4Zsvr14JY7FWaJX/NgVkLNQXPUHrVG0ogK4aGJmhPOWBr0&#10;D9iUjiHsdGFb8SNC+mjZXYsQOSCH+LWsV7Siiv36COtYjMbjFIVdptxuPGOluP+IOZwaZkgTihoV&#10;ixs4LYZvj5gNiftyQExftRjxI0sRv46w2jgd7WcVULd/OvrOLsLI5RUo2fAjqrdNwtpLalj/ux7y&#10;N05DyY4F6LxggKJdCrAv/R7+rTNgnv8JQUc4MgYnrFaAXcn3kA+TQVDnbMQMLYNH3ST4ts5G5NBy&#10;adJeT77Ht2sW3t38nfVhlyKcasZDI+kj2FX8xG1nwK91Cjwbx6HiiDZCxFVUlV8hkRZZwJhftksD&#10;WWvnImzlFyjZPhNtp+TQdloOnWeV0H5KFSXblhHaSpCRZ5QVEddCXOJGA9QVM8CwohuYqEGHlV2D&#10;sUdYoJaBstQ7bG1vRENzhLO7Jczt9GDpYPBuDCAjsHjs7GUFR08L2Lmb8H0CjMrwD3FBflEKyiuz&#10;kZASCgu+zyuQMSzKEz7BLohNDmWUjWXMDUYMW/PQaH/pPGBQuC8tMBoJyVFwdLWGh7+rBMDc0ixk&#10;0ASjxP2MCcBYtvzhyRFIzk9F78gqbNizGXXdK5FfW4o9Px/C3uNH0LuW0a+/TZoSKzojEtk1iXCJ&#10;NIR9pAq0XKZjqtJ7MHKfDS37iTB0n4jMJlO0bwuAW+IcBOcwimQpYK7aB/huxr/x1WQZJFRZIK/P&#10;A/NNf8Dni97HJL1vYZmmDrWIBdCNWwLztKWwzlkII8YQBd9xUPKeCxWP+dB0m4cZSz6Envok9BbH&#10;Y012Jq50bmQkO4uXA1fxtu8OnrfewO2yC3hQ/hselF7F3aLfpHK/6Cpu5xBsaTS7lCu4nnQZfyRf&#10;wM20X3An6TTup57D/bRfGX0JxoRf8GfCRdyOv4jnaVdxz38vdi5OQs0nNLh//oSkGUsxEBaFXdUV&#10;2FxdhuFixt/sJLQlRqA21Asl7jYoIHSy7AyRYqmJVDaOGbZiXKAa47CYLVoFsforJCuMYYMoABhG&#10;iEVoKiJKW4lLglFb8R0U1Ve8O9cnFYJQZRmLgCPtT0UeEVzGEZyJjNIJ/JxUxuw8AjDXWAOl1oxo&#10;zuaod7VAo4cVWgnAzgARgV3RF+qO1dG+BGAINqdHYntWDHbmxtEC47G/KAmHy1JwrCIDZ5kMLteU&#10;4UFTE/7OrsJVG1riT87Y+akrDkxMwgXtTrxJuEDze4hXNY/wsPBP3E/5A2+KGXdrnuJ13VPpPODL&#10;ei6bnuJZK2HW+QaPO5/j8apneLZWQJAA3ET7283oexhSp8izEy/w8uxrvDz9Bm/I1pdnCdezD/HX&#10;uQd48/tL4I8/UZfmgoToedh8LAzFqw0QUjkdMa3LGIX1ENWuAqec6bBOHQ+34llwYKLI2aSNuuN2&#10;SNnI33+NPNovMVn1yEEz6RM0nrVD+lY5gosA7ZuKQMbP7E2L0X5aC+uuWWLvYx8UbV4Cy8z3EUEY&#10;JQ0sQtyqRcjcrAHXxrmY489joGgCItcpw756KqPzeOTt0UPqVhUkbFiCmMFJGPhNHxtu6KH754XY&#10;cGUFqrdzm+GvsPoXBQz+qoLmI4uQt2kikoZ+QvFORZhnfQm1aBmkrF+KrK0KqD9uit1P4mmJK+Bc&#10;OQbxq2WRs00HxeK69h2G0s2Q4jeqInFUDSGrFiCobwbj70zk75VH2SFtxK+RRTLfm7tNCQGt42Bf&#10;8iHKDyiiYJcsXGs+RyDjcVT3bBRuVkHBphVIGZiF9OHJqN63CNV7F6HuoCz6fzVCBeGX3DsPMuKK&#10;DzG0RQyDEVd56DLuGjMG6xqr0t7EWD416JpqEIZq0NBl5GWl9At0Q2SsvwQ8UcRkB8ICxflAcT7R&#10;kBapZ0E1NxHTYylB3AckKs4f6ZnRiOZS9AC7+tjQ/uykWaFDonyQlBEFf0ZkD1bsyJQwBET6wDPA&#10;FQ4u1vD2dUFwqLd0HjApKx6JmXGIT4+RYBhD8IkbJ4XSFhPyUrD7OGPe7k0oaa5CEc3m4PmfsfnQ&#10;XrSv7kVjdzOqW6pQXJuLrNJYKBvNxGLN7zFD/mOMm/0vLFYeiznLv8CkBf9CVJYWOjaFIK5MmzGF&#10;Le+QM2IKjDB50ef4duo/YeXDAzfHFVPlxkPNZgXkTOfh64Xv4ZNZ/8IXi/6NaUafsuLKwiFdHo7x&#10;6pivNAGffSmDqWMZOebNR6kXraN+Hf7uO4vXq/7E06ZbeFR5A3+X/I4HeVdwP/cqHhXdwt+FN3E3&#10;9xru5rHkX6fxXSH8LjLyXsHtpGuEHaNuEmNuvADeL1z3K6Mvl3x+O/o8bkeex5uMKzhn0Y6uMbYo&#10;+PdcxHwwHvkr1LEuIRm7qyuxsbgAQ7kZ6M9KQmdqNOrCfPj9HJBH8GQ7GiOdBphI8CWaM2YxLYjz&#10;gQKAidzv8YaKiGPjKK4VDiPoIqVzg4os74xQgqIG4Uj4hauJ5X8BSOsLUxfQXEEAykkGKAAYpyMG&#10;Qysh01gdhZY6qHQ0QYWTCerdrdDIRrfWyZQR2E6CXz/ryxDrzlomjLXJwdiUGYndtD9xi8z9+Qk4&#10;zCh8sjwDVyqLcKeoCtf8s3BWMQDHJ3pgx1feODA9Ew/c9wHZf+JV6QM8KWHjU3obr4rv4knObTzO&#10;vo3X5Y/xpp7GRgC+ZnnT8Byvmgi2lpd41vYcz3qf4flqApDl1XrGYGGBu7ncT3s8/govfiYAf36D&#10;1yffSCb48vwzPDn1GE/P0CgvP8SpTVsR72+E2jpzbD3hjb4jFkjuXoyMtRpoO+lHYNkgc9iE1uWF&#10;iDZFhLbJImaVPOPjPJrQj4hbK4+hW+Eo3G+EGEbX5nMWaDhlgpxROSStmonCjQsx+Ish1l42Qt8Z&#10;RXQeW4K2g8ux65Yztv3hgfajhohnNK08bI2UrYZwaZ0Pj44FMC+dAM+Wuag77YiiA8YEoSYyRhej&#10;+oAcOn5eIQ3Yb9g9kctZqNlOC9s6AUMXlDH6py5GbuhggAbYzM+uP2KGpp+t0CE6M/aoILJnBhIH&#10;F6Fsjzbaz9mj9pg5wSqLdNpswjp12FRMhEXJeIJvGSIJx4DuaYgamoGyw0rY9swDu1/6YOtDT6z/&#10;0xkrT2li9TVTrL1phsoDS5C+fgobiPlIXTMfAY0TkDkij+yNCkhZNQNxnWP4G8rx95yD4i3zaX/L&#10;0cz4LKNtqgY1Gp7oARZFXA5nwziqqS/sT5nwU4e+uSYBqAoNPUWoM57ocr2Y3l4AT1OM92NENjRT&#10;hyEPDisC0dhSxGI5QlQRRjxwxEzQTm7m8PCygbe/PRw9zN9FZVt92DqbwYWtupuvPVxYsa25nSet&#10;0C/cC04etrBztIS9gyVMzfXhShCGxYXSDoNoiUHSEJiEjDiExYcijCAMS4nE+l0baYEDSCrMRNfa&#10;Qfx85VdsPrgXjX3tqO9sQl1bHbIKUwjcQCxTGgNVvYkE/RTIKnyDydP+hYlTZDCeZZni+1iu8QXm&#10;KX4NQ8eZ8IlRQOtgEtIL/PHDxPcwbf5H+Py7f+G9j2XwyZfvY5EcYao4Dd9P+gRTl32LxUZjYB+t&#10;Bj2XxZg+7wfITp8KrclithUTbIjvwLPV1/Ci+yYe1xF6ZTdwL/8G7uZcZ6GtZV3F/axr/y3XcSf9&#10;d/zJdTezfset9MuE3ruIez+JRpj8O26n/o57KVzG/Yo7BN+tuPO4yxh8P+FXPGU8vh+2C6OLYtD2&#10;vSHS/j0NCd9MQ5mGPlbHxWFLaRE2lhVguDALfTTArrRYNET6odTbQYJfpr0BMm31kE4DTOH+TWF9&#10;SaYBJrDOxOoL85OXDDBaR9ieggQ/YX6RUueIAKIiwmmFUtwlCEPUZQm9pYzJ/z3/RyCKCBytvhzJ&#10;ugpIYh1LkQCohnwLbVTYG6Oc36PaxRQN7iye5mhhHepiQ9kV5Ip+1pOhuAD0J/hjHRvOvfnJ2JsX&#10;jwP58TiRn4IL+Vm4kV7AyJuME7NofJ/bYdc3PjijXIenkWeAgr/xOvsegXcHTwtu42XBHbwqvIen&#10;+ffwKO8OnpU8wNvap3jD8qLyoVRe1z3DC8bi54zDr3oYf/te4Gn3UzynDb7eQOht5uMdjxmFud3x&#10;F1LPsFTOEJyMwa9Pc5szj/Di/GPgT+DCrr0oTrJGaaEiNhxxQ/dJV7iWTkZGrzYGfo5AA+EX1qYA&#10;z/LFCG9TRlSvKlJGdODXPh+O1ZOQvFEdrRccETu8iBaljpYzNug6b4edD4IwcN4CVbSlnbedsPcu&#10;TVrE1XPyuIogXHoTiXNvY5C5dj6iBxej4IA5krfpIn23ETJ2m6DokC2SN+kiY5sBqhi7a44YYeUJ&#10;PcJjEZJ7vkDh+q9RsPZrFK4dh4y+b9Gwbwa6Ts1D5c6phKEpes7aoGa/KUbvhmPbowg0nea+PKiF&#10;iO6ZCO2YgYZjZmg5bY+ktQpIXq+GuGFG35YFsK2cCu+OhQgbXIYoRvCUjctoiUvQ95seVl3VR+ne&#10;BWg9rYLOc2oYvmqAgUuaKNk5DTmM33UHFbHqognie2fBLOUzOBV8i4D67xG68nvkjMxjmY34nvFI&#10;HZqG6v3KkHHwtoWhjR5W6C6HrPoi6RI3I0s9wskEBubaUGclFxHYgBBUZ2UX012Jc4Di0jVx/k9c&#10;zSHOF2royElLM3GjIydj6BkpQktPDma0QVtCVXR+mFjwMcHn7EWouZrTBM3g5icmPHWHo5etdNmb&#10;J+ONGJrjxcodGOYNDx9n+Ad4wcvXjVYYgFACMC4lFsERgfAL8UU0I7If13tH+qKgrhgb925G34ZB&#10;xuEsbNyzE4fPncGabZtR2dKAuo4mVDRWIrcoHWnZwXDxVKXRToGh4SSYmkyFlfl02FnP5OOJ0ND4&#10;CjoGk7CMYLR2mgdTKwJMdzzqGyIQHKILF6cVcHdShYXRMiyeMxZfEYQTfvyc5RMsXjwWk2d9jDnz&#10;v4W6wgJM/+xb2M3Vw860YTzq+QMYeoTnLXfxV8l1Au4P3M+4jr+ybuFB9i3cySbwMgnBzHfwu5t+&#10;HX8ScDdTfiP8CMJUxmLC7i8W6TwfYXgtWRjhJdyjCd6n/T0Q8Eu8jBc51/A29xccNajAqrEOaPic&#10;UeY/05A2aSnqjawxnBCP0fICrCvJwUBBOvryktGRFv0uAnvYvbM/ez3pHGAG92uGhRbSmAYSDWl+&#10;TA4CfKJTJJbAEucBhfVJ5ke4RWsrSFYYrcNWX1sZ4YzFoYRhMOEXpraY28jSCPkedUVEE4zRYgwg&#10;60+aHuHHz8wz00SxlS5KCd8yNrbVzsa0QGPUeZmhOcAe7YGu6Ga9GQj3xerYQKwiBNcxCewlxA/k&#10;JeF4ThKuZGThekQmThmF4Ng8Lxz8yhV7vw7EBc2VeJXEyJtzF68yaH2pN/Ai4088z7qNZ7l8XnAf&#10;L0se4knhXTwtvodXVY/wqprWVvGXVF7TCF/UPsbLZsbhtieEII2vh6bH5ethwm3kBZ5t5jZ7n+P5&#10;QZrhsbd4zfLmFCT4ic6RN2cZrc/SLM8xCl97hnNb1qEhi0Dv8UR0lTLMkydgsdV7sIiaiJDaFfAs&#10;mY2QBiUE1SvAoXA20jcQViOG0E75huVLWOSORVDbEnT+6oWEIf6+nRPRKm49uU0B7vmfIbN/GjZf&#10;scb6Mxao3bgAq08q4cTf7jj+NAj1h7SQt1MLxYeskLRJBxk7zFBz1pcx1BhmRdOgnTYW5rmT4d+4&#10;GCuPOGH1rz7IGVyI7uOqWHVSDZnirnfVnyKh9T2um4fuEwroOK5L+1REUONsZI1oYeVJR6SuV0Td&#10;MRrqcUtG5OXIXK+M4h06iF21lFa7AlGrxP2DjRh3rZC5zQTpmw0RN6SMuAF5xA+I/+knpK6dhcYj&#10;Ktj+wIHg08IQS+HoT8gbHStdNbPymAbtmY2HmNW9ZR7iOxciuHkCnIs+Q2jTRGQMLUHOWv7tNUuR&#10;LU2G4GwKJz8H6NDa5sjNwFLVhVCn4Tl62EvT0euz1dehwSlpykqXyAnwGZtpwJQHhOj0EBHYjsCz&#10;stOXAGdEEzS3EucQxZ3glLhOHV6MusIAza11YM3tHdzNpMlQTa31CD1naTbngAhf2l0gYtOjEZUS&#10;IfXuJqaL84KhCAjxRlpmIvIr85CcmyRdGxwaGww3wjE2LQahNEHRuVHWXIHhbeuxZvsG5FQWY2jz&#10;JqzfsR11na3SFFiN3a0oqi6WxgyWVCQiu9AXKemWiI3VRWqyCTKSjZGbZoasJENkJxkhKd4AyVzm&#10;ZJsiL8cc0eFaKMh2QE9bDPpa4zHQloKhjnT0r0xDtJ8xbPXl4Mz/uT4vDuU00ghrG0IkBDtyhnC7&#10;7SLQ9wivmx/gUdlN/J1H88u4QZDxcQqjbtptPEi7SdsT8KMBZrwD4500xtz0a7iVRvhl0ABTruAu&#10;YSjgd5ugu5UizgMSgvEXcCuBtpd4AS/4njepBG3ODTyJOoQNs8PR85URqj5ahvhPpiFzjgK6nLyw&#10;MT0Nm0vzsYkQXF+ai34CsCUpDBUES7GXPXJdzZBD8OQ4GiLVXAOpTANp3PcpNMAkRmAxLEYAUPQG&#10;R2q/6wAR5/+iCL9o2pzoKZYAqKXM18WkqsIM5RHJuhShQesjGGO0+X6uj+P2ifycVAIwjZ+bTdAW&#10;WOmgkHWm1F4f5Ww4K11MUMOGtMnfEa0BLugMcMMg47q4N4i4OZIYCrOb9eNYZhIuxiThkmMszqmH&#10;4sh0H+z40Q/bJsbjhtUIkHaVv80dvE37Ey9Sb+F5+i28yr6LlwTiU8bex4y/b8oJtrK/8YRx+HnZ&#10;A7wkBF9UP8Kzyr+lOPyKFviygZBrfYZnLM9bCbpOArD/JV5JcZhAFD3Du1/jNVP264MsxxiDRY8w&#10;AfjqzFO8ZCR+ceYVXp57QQg+wqHBfqT66EFpxUdQtvsSGmHjsdT1Y+gGfY+kFl0kdunAPmc2tKK/&#10;g1vVEriwWObPxBK/DzHBmMmFxa1sIVLEnIRV3yF7YC5yegmgvplwy/oXHBI/hk3kDzANfh/BpV9g&#10;9VkjHHsShaKtWrDIHwOn2jlwrlsAo6yJcKqWhV72VCyP+BqzPT7CTKcPscT9G4zR+CfUvCfDN08e&#10;+X06KFjFOp/0IdzT/4PMrjFY94sRyjYugk/FVwhrnEXzWgzf2rnwq58L+8Jx8KyZDj9CMWjlPIQy&#10;bjuVfI+MERWU7DZDUPtSuNfNQ3ifKhLWGCB2wAAelcugFvoNFjj+B3oxn8Ei5ROkMUJvvOGC4tG5&#10;WH1RB2sua2H1FT2s/8MeOevnIbDxc4S3jENM2xyEN8/kOnUk9SnAJX88SkdNkLZKDS4FhOYGfciI&#10;qe9NHIwQFO8Pr3A3KQYvVlzAyCvG9+nAgRUuOjlE6hAR4wBVWXl1WEGNCTvRCSKGzVgSfvZOJnAW&#10;E556WcOWcDMyU4WlLXeYs5E05b0oPgGO0nCYqMRAaeiLronG//XsiiLO5YUlhsOB6yydLaV7fYTG&#10;Bkm9vUmMutGpkdL9fBMyYqUhMX40xKziDAIzEq5BHsitKsTWQ7uwcd82VLTUo6ShlvBrR0N3O5r7&#10;OrCyrw0FlYXIL8lAXVM2KuoiUVHvg8paD5SXOyGfoMtJNSD89FCVb4OKQls01rhi07o4bF6fiE3D&#10;yQRfGFpqvLB9JAe7R4uxY30eTuyuxcmdzTi/uxdntgzi1Noh3N15GM93XcTLdTeA/odAx3M8Lb2D&#10;vwmlB6nX8ZDge5R8i+VP/J1EAPJAfEATuUt43aXdPUgjAAmxO6mMuQTgTZqf6Pi4lfQb7jD23iEA&#10;byVcwk2anoDiDYLwXtoVvGRUfhF/DrfdtuKu5xbcclmN4QnOGPhWD6UfzUPUl5MZf43Q6x2Ibfn5&#10;2FJeiE2MwCMluejNSkBTXBAqQjxQQjPP9bBAJsGTxUYrw0ob6UwBoggTTGajGM86Ic7/SQZIAAr7&#10;E/FXDJMRN1UXAIzVU6MJqkogFIOnY/haFG0v8r+dJDGEYCzhGE/wJfw3/iazoc1gQ5snAEj7FKVM&#10;ANDZDLXiahCmhNZgF7QGOTMKO2NDfCB2sMHZnRmLw2woL8Yk4JJlMM4u88XO752w7n1nHF5YhkdR&#10;54GSx1LkfZl+Ey8zb/H3ovllEILC/gi/57l38YIG+KaUjRXLi5K/8bLsIV5V8n01jK8sL6sJr6on&#10;UhR+2fQUj+sIxobneL3yNSH4Ei97n+NF/wu8WPcCb7fT/nYQfLte482Rt3h1glA8yXLmudQp8uLM&#10;azylFb688Apvr71Ae1IWzBdNhRFTiHeRKjRDfoS65yeo3OCEzmOBBMtiqIZ+Bc3oH6Ac/gPUYybC&#10;On8ZDBJmQc7rB6gE/ICcIdbjATVYxrwPz8xP0HPIENE1P8Ir60t4ZI6Fc9rXtLW5qNtpgJLNuozU&#10;K2CQNR6Kcd9CJ20i1GMnYJHvtxhn8y8sCPwOy4J/wjLfKVjoOBnfrPgA70+XwWdzmXgUZbDQ5B/Q&#10;9/sMfrkzkNevippRPXjk/YQpJjLQi5oEh/zFMM+cAeu8qQhoWYaQjhXwql8I04wf4d88HynrlFC6&#10;zxgdF3wQ3CUHg/RxWB7yKfTTp0Au+BvoJkzGPGcC3kgG8j4fwTjhK6iF/As2GZ/BKvU9+FV+jdaj&#10;Ouj42Qi562XhVvwZotp+Qs46NrLNs9kQzEBwwxJkrTGGTfok2KROhpaY09BWBgG1SyGjx0omSlZF&#10;Ouq6q5FRkgJDmtmMedMwb8kszFvGL8+K50lTi4oPRgDtwEjcNY5xWNf0XQw2pwma8QARhicg6E5o&#10;OrnRLFkcXU2k+GtNKDq6mMGPFTcyIRBu3nY0SEMJgC4+jpJtBkUFIJ4HoYBgWmE68ipypZshZTCy&#10;hhGOATEB8I/0QxjtUPQAh9P8yhvLUNNei8yyXFS21mH9rlHG4G2o7WhBYW0l8qsrsbK/h0CsQ217&#10;A6qaqlFUno2cgghC1ZkR2gjBsTxAE9SRnKKF2CgevGHLkZOuj4Jc2k+WLoqLjFFcYIy8LCNaojby&#10;sxjJKuxQRzhWlNijrtQNHeVhaMuNxarcXByo78OfQ8fwePAKI9ItxqUHeFH6F+F3G/cIub+SCMHE&#10;P/BXIiMwl/eT/pCAdy/1Gu6lXCMIuS6ZJkjQ3U25Sij+weh7FX8SfrcSr7wDYOJv+DNBWCCXhOCd&#10;tIs8YP/EeecRDE6Lw8CPvuj+2hkHFdKwbrojOr9VRcYHUxA3cS5qrRzRFxKJ0bw8jBJ+64tzMJyf&#10;gb6sRDTwN64K9URlsDtyPMyR4WiANAIozVLMCqMlWaCAn+gEEb3BCUZsrUUx5DojDcTrqyFSxGHW&#10;j2hdRcJRFXGE4P9mkokSlkgAviuEpI4SojVXIE6HFkg4JhOAaYzYWTTNPEbgItpfKb9DlZuZ1BO8&#10;0sMG7WxI28Jd0BLuhC6WkVgf7I4LxbGEWFyMTMR5Y1/smmCM1e8ZYMuPATiwtAwPo84C1YynRY9p&#10;fLcZeWnHbIyeEoBPCcBnBOATAlBE4NfFf0vlZdFfeC5K8V94U/kEb6oYWwlA1L/Em1oCjwB81fAU&#10;rxoJM657wXWvVjLedhNofXw+zPUbaXtbuP0eAcDXeHHsFZ4f4+PTb/H2LIHJCPzqPKH5Cz+X0v76&#10;wmP+nvaY++U/2eDrYtX+SNSM2MC/ZC58i+Yisk4Rdhmz4FulAudCRSzzGofWE1mo25MI/dBFGKPw&#10;GdTcpyNlpS6yu+WQ1jYNpYOLsea4NcqHlyGnbw7aD5ihZMQAZaOWSFzF/TpqgaTNNogesYJ3qyZi&#10;hxwR2eMKs1xlLAmYiG/1/41xRp/gK8X38fmSf+Obxf/BLJ0xWGg2HpPV/oNxBOH3y/8FTa8piG7Q&#10;IJQUschlEj5Teh8fKxJWhWowTl+I2c5fwqVSGbXHg5G5yRo6SV8hflgRhbuNENC+BMpRXyKVoI8e&#10;MMcMlw9onh/DvmIplCK/hzJN1DDlR+jEfQGFgH9B1ouAjf4CuhGfwzplHKKblyKsdiZC62cw9i5G&#10;Us9ypParwzVvIVQCv6BBvsfG5FuYxE2CWeJkyHsRpok/QsaZcULfVg9hKcGEYBrKVxYjMjkMC+Xm&#10;Y4nCQkybNxHT50/C3CXTYWypizACKJJx08XDWrI/yQJ5cIiODjHZqQUhaMK4pKm7XDoHqKKxWJrr&#10;T0Rke0ZlG8YpOxdTOLhZwoXwc/RwQEC4P60wQrK53nU9NLZGgqsACTlJiEiJQhRjrlj6RPghKDpI&#10;6sgoYZRNYGvf1NOMDbs2YXDzOnStXSWVVZvWEoorUdZUR/h1o2vNEGo7m1HT1oDm7pVo72lEQUks&#10;ohNtEcmIGxKryaitgYhoBfgHzENw8ELk5hogP98I6ekaiIlZjsCgBQgKXApvL2p96HxkZqkRmIyC&#10;8ZrIijNHabQ3upKysbekDxeb9+OPxtP4s/YC7pZdxaPi24Tfn7jPqHU/7QbuJTHOxl/C3QTaHB8L&#10;47srTE8CG+NvynXcSyQM+fguoXeX64UNioHOotwjFAUc7xF+9+L5PO4Snmb+Rru5jUN6K1EuY4Th&#10;b23R/qkuusdbYXiRI2p/VEDcxxMRO3sxquxc0Bcdh5HCPGyqKMKG0jysLcpCb0Y86rl/q0M8WTyQ&#10;72WFLBp8OutHGve1AKDoAX53Vci73l8Rgd+BUNxDWEUq4laakXoEoDhHaCAAyJhLy4vRZOOiIXqF&#10;l0slUur1FecAuS2NMIHGmMrPy2a6yOHfyqJt5lppocTJkAA0RZ2zKZpdzNHKlNEV5kL4iZsjeWBn&#10;iD9OEugXfOJwXMMbW8eaoEtGA5smBONpyAGg9DbeMsY+y7+HJxl/Svb3IpMAzP0Tj7JuSeB7kX8f&#10;L/JohrQ/AT+UPpYs8KUAIS1QAPC1KML8qhldqx7jZQ2jcONTvGkmxGoIvRrCrukFnjc/xfNOWuAg&#10;4/EwoUkIvtn+Bm8PMA4feYU3x4E3PwNvT4nhMXztF4Lz/GO8ukQI3gRubD+LUG1jWKvOwOBgOPad&#10;z0Zg9lx4JsxEQbslgnKVkNhghbhaO0zW+BSOiUxqsTr49zgZyHwhgy+n/RseCXLo3uOJzr1myOua&#10;h6IeBQTnTYdj/LcoGDBDTKMOrJKnwTRtKlxrFeHXpQ+fTgNYFctDO3YxAmrcYJSsBlnfaVjmPQWa&#10;4QthEi0HJecZmKz4Gb5b/B4mqnyGOXpfY5nlj/hm6T/xHs1Q1mUMmo4EYsOdHKSPOGGq3adQi55C&#10;y7TmZ/3E+D4Hhdv8MXgpE1nrLZBASNUfcocnQbfU40vY5KkhfsgDqjHTsCJ8LHzbNGFdshArwr6E&#10;cdp4GKWOhUHiGKzw/RiKPl/CLG4WJurQRC1lYBr9GRwzxkAn5CM450xBfLs2Zhp/ivG6MtCJmAL3&#10;QmUYxcyEW4EwxYXQjfkGMgl5CQhJCoa9rw0i0kMRnRkBW08bLFMSt7kUYwSXQt9cS7rh0cx5k7B4&#10;2WwoKi+RYrC4BlhcSRIc4UEweiOOnxOXEAx/RhMnd1OpA0TM9BwQ4orIWD8p/obH+CI4yhuh0X7I&#10;zE9BWk4KymrL0EB7yyhKQ1pRKiJSI2DubAFrDzsp2vpEBiA2KwlJuWnIY4TduHMzshnZTO1oKEXZ&#10;WE34rezvRGNvO/pG1mBk1zY09nQQouXYc+IIDpw+gX2njmDttg1o7GxCR28TqurTkV3gg6x8F+QV&#10;OiMt0wQJSRoIi1iK2AQFpGXzYGcFCA9bhshIWcJvMXy958Hffw6SUpajqFgLmSk8+MNUkR1siYHM&#10;XFxq2YEnvVdwv/433K5glC37Qxq+8kB0bAjQxV/FX8ki2hJc4lxeslgSeDS/BynC+q4TeARdArdl&#10;uRV1CbcJt79ohaLco/HdZblDCP4ZexE3Is/jTtQFPCQEnzMSX3HfiW2yxWj5wBIj35pj9Q+G2CLr&#10;Q7C2onaOFuK+n4k0BTWs9AvC+sxsbCwvxqaaEoyyMRkpy0MnGxkBvwY2NFWB7ijysUGehxmyaGCp&#10;BJE4D/g/AIpeYDEo+n8QlM4F6opL5Qg88diIgDQUM8coI06X2xGAcQRgnLaCBD5x+ZxY/g98SXxf&#10;qokG0miY6WbqyGaiyCIE82x1pFLibIhqJhExK0ynuy16/V2wOtAbuwKCcNorHCdNfLF3ni02f2mK&#10;gffMsHdBGv4K2Q8UP8Cb4nt4nn2D0GPszbhOAF7Daxrf69y/8TT7rnTO7xVNT7K+wgd4W/wQb4ve&#10;WeCbMoKQ5Qnh+biA8bj8IWH4FC8qHuJ59d940UAQMv6+qKLtVRGADS/wpJaRWILgEzzrZnQeemeD&#10;4mqR1/toodL0WYThcXFOUFwt8hxvzz0HLtEqrz0C7gAX1x1FkIY+PIyXoLTMATVNjkhOV0dtsxsT&#10;kDpMHWdD32YOxs/7D76d9h7cgnSxXH0GPvhSBnLqEyk0plAyGQtV6+8RkjMH9iGTMEf1fajZj8G4&#10;5f/BVI1voeA6CRrBk6EQNAETbT7GXI9vYJy0DDOMv4fM9zL4eOm/CZpZUPCegfk2jNxuU7HUbAxm&#10;qHyOn2Q/wifTCDyz7xFVpQcFh+8xx+gHKHpNQkiTPDLW6SJ/sy3MGGVn2f8LjoXL4FGiBDUa5XTD&#10;TzHL+HNYMbYntemjaWcgXDIVoOQ+BR8ukcF0yzGwy9PEXJevMdn6I6gSXr71mvCvVYNZ0nS4FiyF&#10;aexULLB6H8bhUyHv+DmW2f4LtjREt9xJsEqagLbDTIp1aphu8CV+oKXOtfoei+zGY4njD1hKE7VI&#10;nQHLzEmQCUsJQTyjmzEruaOfHXRoc0pienv15ZBTJQSVFkgQ1DVSh6WtMXT0VWDnZAZlzWVYsHw6&#10;ZJXmS3P6ic4PEX/9gpykqz38g51piRaMwKZ87ILo+EBExQXAw8eW1mdB+7ORbnxu42wJZ08nPneG&#10;nZsNHMSQmEBXmNibwcXfHf4xBGpMCBLyUtE+1IOWVZ3oHxmCb3ggtEwNUFBTip51g2gd6Eb/xrXY&#10;vH83dh8/wuUeWmALAXgMR86fxv5Tx7Fl3y4UV5eioaUStY3ZhJ8vSsr8UFHhjeJiR6Sl6iE6egUB&#10;xwM4XpEwXEbbW4qQkKXw8Z3P/20BUjNUUFZhiKZGc5Tn6qMqwQEjeUW43nkQz7uv4UkD42wp420R&#10;424OTS6TQCPoHiQTYoy7D2h2d2h1NwmwOwTX/cTfGYm5fdJ1wvGGNLbvevRFgo+gi+Xr8b/hb657&#10;yPf9RSMUxnc77jLheAF3uN3z5Jt4FH0Zxw3XYcP8KhyQr0HXZw7ofV8DG340xNo59nhTvQHDpr6I&#10;/mkecnSNMZCUgh1V1dhcWYrRmmJsqCzA6vx09KTGooE23hwdiKZof5T6O6CIDWMe92GalRgErYFU&#10;2lmSqdq7xzS0RGMxKFqVAHxneomGGgSjOuKkYTKEHgEYL4q2IuIZeROE8emKHmLGY5piLGOvAGAi&#10;AZhirE4IqiGTn5tDAOZa66LQwQClTA6l9kaoc7FEu7sD+jydMeTpiu0efjjtFIGz2gHYO9kSw//R&#10;weD7VjivXIOXkSeAPNG5QdAJwDHyvsn8k+C7hZe0vzc59/g64ZX7F54wBr/MJ/hKHhF6D2mBDwjC&#10;vxiB/8YrsY42+Er0CtMOHxfcw6tyPqcNvqIBPqt+hCcVf+NZJaM1I/KLWlof1z+vfyJ1kLzqJhS7&#10;n+N5DyP0yBu83PYCT3fz7x5i7BWzxzASvz5FgzzFpYjClx4Sgq+BW8CRjq0wmrcI4z+kwSz+Hi5G&#10;02CnPwnzaHjffi2DSRNlMGXyP6GrPR09nSnYs6sRzk4rMHMGI+rMj/DhpzL4gEZo4zEbfpEKUDMa&#10;h5AUYygYzYHMv2UwR2063FOMMMfkKyx1+glOedpwZOIJKLCFiqMspmiPhUWSJlZ4TsVXcoy5y/6B&#10;ySs+xU8LPsIXE2QwV+lbROYZI7fNBrqeY6HsMAFBRUYoHPaCU+YyeBer8P1zMMP0n1DxGQeT8AWY&#10;pvMh5hl+gZ+U/g15q2+Q0mCO7p1xWKD9NWaofosP5/4bY1S+QlCtPcySFbDccxJ+0qftec+Cihft&#10;U/vfhN5MmEdOwxyDf2CpxX+g5f4dFJ3eh37gxwQqG+c2bYzQMKObjPGFrAxmW3wNvzJLjFH9GuM1&#10;P4eq31QsciRYg2mAgfF+BGAMXAIcYWxvKMHPxNYAQVF+sHA0gYquPBbKzoacwmJ4+TjDJ8AF4QSZ&#10;u6+ddO2vuOn5ItmZ/71GeAHkFOcw+spLvcQCisIUNfmZIgYbmWlI0+JrGykwPmsxDhvBwdUSPkFe&#10;CAz1h3+IL/zCfFFWV4a69kYk5qQhLDEGkekJyKoqRE1HAxp6VqJnZADV7Q2ITItH97oBbDm4C6MH&#10;dmD9rs3YuGeHVHYfP4a123dgdN8+7Pn5GHYcOYSdhw+hY1UPOvtWorWzDJl5gSguD0BxmReKSpxQ&#10;XGKDwkITAtGa9qcOX/9ZBN9MhIfLIShkCUJjliElUw35eXqor7BEfY4dtleW4XbXMTxdeR33ixlj&#10;82h1eQSVGMuXQbCJyEt4iU6P+wJ+hNqtmEv4I0zY22Xci+X2LAKOf6USgDS/GwTbnwTfHUJQvPYg&#10;7nf8nXBNKvdpkffif8dDAvNNJg/IiCs4pr8B6+bX4cDydlw1WYt9SzPR9g8VbPhSF/0/6mJIwRnJ&#10;E2Vh99kYZBqZY01OPrZWVmFrRSk2VxfR/nKxmr91b3Is2mNC0UIANscGoDLEDbls1HIYPbMJIBGD&#10;k8zVkWCqKs0MI+D3v6myRAROMiIUTbSRTJMT65IJtHjCLZbWF6e9ghFYHvHiXB/BKOCYyHicxCLW&#10;JbFhzTTTRoapBvLMdVBgrYdcG13kWPOxlR6q7czQ4mSNVW7O2OjuiQMufjhm4o19C+2xbYw1Bv5p&#10;gPXfeuCG9QAQdxFv+Rs9irxAM76KV4y8rzIIw6w7BN9dqRPkdc4DGiAhx8dv8ml7ohQ+xCtRikX0&#10;fYQXRXxcIuD3rrwgDEV5Xf6UEHyKtzU0u4qneFJKk6QRPmM8flVP06t/hqc1fN7I5x2Mxh3CBh/h&#10;zRpCbiOfb3mBF3te4Tkh+ERMqHqU4Dv+mhB8i2en+ZkiFl8iBP8Ezm84AQc5bYyTkYHZ3AlwUJwB&#10;M8VJMFZhfNWYCVv9ebDXnw1Xs/noXxmL1BhjaK34Hkunf4IF0z/GlEn/gpPjIvj6ymIJja6g2AUb&#10;t1RTTvTx9Y8fYeL8b/DZlH8gNM8WwYWWmGf0DWIr3eCTYolZNEl9Xzm4ZahDi/CZIv85/vGZDKbO&#10;+RzahgugojMTitoTKCdW8I5WxTRa4Zg5n8DAZTnsIlSgaDcWam5joeI0BnN1vsD38/+DL6f/A9/N&#10;/je+4N/8aKwMdG1nIZdxW0l3AibN+wRLDabjh6UfYqHFGBiGy8Kn0Aoz9MdD5kcZfCImLlnxIeSs&#10;foSGy4+QNf0Qs1VloGz5NfQJQRW7/8A5aTaUXL6FQ6ICklY6Ib7JBkEVWggsN4aq+wL8qPg5LOPJ&#10;oshF0AufDpnI9DAk5scjLCkE9t620LHQgq65NnyCPeAW4ARDK10oqC2DrMIi6LCFt7Y3gbOHDVwY&#10;j0QHiLhiRJOVWVwmJ87z6RsrQ1tfnsBTh4OLMVxpezZsxV08zGmI5tJcgEZWGnDg+qjEYCSkRyMm&#10;OQoxidEEaxiCYgNRUF2INVtHUNJYg/CUBOTWlqOqvQkFtSUoa65C+2pCbE0/UgqzkM1IPLx1I7Yf&#10;2YfNB3Zhw+4dGNq8EVsOEHwnTnB5AFsP7sPOo4ex/+cT2LRzK/Yf2YntuwYJvxiUVUagsMgbmdkC&#10;ftaorrZHV5cP+voDkJGpibDghcjLMkRBniny8tm65ZugrsQe/ZVB2FFfiN86NuPvpl/xV+HveJBx&#10;FQ/SrnPJ6Jv+7rydsLv78X/Q4m5weQ23aWsCamIpAPhnxAU+voQHoiMkhVGZlifg96cwQJa7cWLb&#10;S7gTcxn3BQgJyheZPIgz7+Fu8C/Yo9SPjfMacFJnLS4abMJN62146bcTWyZ6oec9ZQx+p4XKr5bD&#10;Q+YbeE6cjlovb2wuKMH2skpsq6rCpuoSrC3JxnBuOlalJaCH+6ErMRJtCaGoj/JGgZcVcgnAHAdx&#10;XbAuEs0IPlFogUls0FJZVyTYifGBBGCKiRYyLHSRzNeSCEDxWryIyXpKUg9wPGOyMEFRUgm/NEN1&#10;pHCZbqyBfCsDFFuboNDCAEU2hii059LOEJU2xmi2M0e/ow222rnijFUALmj4YOdPpuj5jyZ6P7XC&#10;niWZuOc5CqT9BqTQ8qKu4mnkFTxlg/GMABS9vC9y7rDcxcs8Gl7eX3iV/xdeEICvBAz/C78XXPem&#10;mLGVwHtOAAoQvi55Qgt8gpeE30txbrD8GZ7TCF+IoTIE4IsKRl5G42cVBCUN8GUtgUcLfCGuGmmh&#10;3bVySQi+6HuKl0N8bTVhOsrIvJsw3PscbwhCHHuLl8de48VJltOv8OwUIXmOELwO3D1yHU3xuehI&#10;SGedq8HWxmKsq89Bb0UyVhZFIT/OGbG+ekiLNIG3/SKkhhuiONEBCYEGCPVSQVaiGVJjDaGt/DWs&#10;TedgqC8Tw6ty4eKogLkLvsSUeZ/CK1wbaWXOULOYiiWaP2Kp+lh8OV4G5p6yqBsIRX6DK/yjdbBg&#10;yXcwMZqNoVXZWL+2EFqajNZzPoYDzVNVfSr+RbOUIaznLud2DgsQmWEGz3B1LFjxHb4a8x58Aq0x&#10;b/EkLJGbARX1RTA2WwALq1kwMyW4lMZCQZWwlP0YP8yUwZj572GpHoE45yt88MO/8PE4Wujs9yBv&#10;MAaKht9AUf8rLFEhLBU+gJz2l9CyHg/PWCVMV/4UH02WwQTZ96FiOxM6bvNgGSoHNccZ+HzW+/j3&#10;+H9ggvyXsItVhkx4ahhEicmIQkCMH4xofypstTUN1aBjpgUDmpyWkSrklJdCRXMFtPTFZW/KMGY8&#10;sXU1g72bJZw8bWl0enDxtIYvo6+tixGMLVXh7GUG7yBGWh8rGqM1/EKc4OhpDhtXE/iE0CQTgqRL&#10;28IIvsCIQARGBcKP38EzzAvhydE0v0REpCejuKkeTTS35v52tA52oWttP8pX1iK9JBf13a20wNXS&#10;ub/1hJsoq7eM0gCPYtexo4ThZr62Fp3Dg1i3fTO27N2GY6cOYs1IB1IzA1BQGIq8PB8WV+Tn26Ki&#10;zA51dQ7o6fVBR5cH6mtt0drkhq4OP7S3+KKj3g+9laHYSkhf7dqCuytP4k7BJek83t+J1/E46RYe&#10;pt6SenFFT+/92Ku4G/U77tDUHsQScnx+nwC8SwDej2GcjaTtEXD3kwlNRl0xi8vN2Mu4QUu8S4t5&#10;QOsTr9/hto+TeTTk0TYSruO4yShWTSvH1oUtuKA3imuWO2k/e3HTbh8euO7EObUytL+nicEvNDAw&#10;QRNFU+VQZW2Ltdlp2F1RwVKDUQJwfUUR1hRl0QBTMZSZLEFwKCsJXSmRaIr1Q1WwC4q5X3MdjSUA&#10;JrPREyXJXE1apliKK0Q0kWahg3SWVGFxYhYZCx5QLO/mEtSUACnODYre4iRGYgG9VEIvieYojDGN&#10;IM3m+0rsTVFsa4QyNrTl9sao5/NOO0tscHbCPkcP7NOwx9E5tjjwrTmG/6GH0TH+uGreizcptL4M&#10;WjHhh6Q7eBrOxiLiEh7RqB8SgE8ZeQXcXgrAFT3CKwE3Ak88f5lLIHL5quDvd9uIq0OkbQg/UUpp&#10;fATi49x7eJx3D88YjR8zDj/jZ7wmAF9X8nXa3wuWl9WiEHBiuEzjS7xpfo23La/wto2W10lwdjM2&#10;9zzCc3FOcPMrvNnBbXbR+A4SfAdf4PkRgu/EC+k64ucChmcJwWsA/niLh4ev4o/NB3B921Zc3TmC&#10;CzuGcXbXKhzb1ok962qxZXUh1venoq8pHN1soGuzHVGda4v6IifUFjgh2lcFJhoTkRSuj+IMe2Ql&#10;mCEhyhSZ6U7oX5WOdRvyMLq1BO5eiggMpMmn26FvOA3NXUGoafbE8NpUdHdEI8RXEeUF9qgoskOY&#10;vwLkF38ExWVfINhXCw7WslBc/iNMjaYiPdUMcXE6iIhQg5ryd/jhSxkkRVtiZVMIAn2UMNiThJ8P&#10;1qMi3w69TRHorouEneF0KC3+HNMn/Rtjx/4L3/34L3z1LUGmvgDzl4zFtzRBHcNp8PRZAQOjiZCV&#10;/YRxXwbjJsqQUxNh5jAH42f9Az/QNOcqfI3pSz+FKj8zv8YfbavTUN4UT6lTgcz7MlDUnQGZiLRw&#10;RslwtgDiOlw3WLtZEXza0DXVYhQ2QpQYn5cURgAugTpbbz1TbRiyohrQDK1dzOHgbk2bs4GprSHM&#10;GaHTcmJRUp0Fd38rWDnpwNnbgpA0hqMHW4IAewLQEvaMVTEphG5yGJKz4yHu8BYeG4YAAjCE6+Py&#10;khCWGkMY8vWCXORVVSK3qhylTdVSb64Y5BxKUwlJiEGL1Ms7KBXR+bFpL+3u8EEJgAJ8Tb3dUk9w&#10;U28HGrvbMbRxGMdPH0bvqkZExXkiJdUPmZk+yMp0R062PUqLHVBf70oTtEXjSme0tnuipcUDLSs9&#10;0Nboi+6qcAyVpuBMyxBuNh7Fn2Xn8SCHpkc4/UVYPaLpPUq+wYjKdXGEH8H3Z8hl3AohxPj4XhSN&#10;LvwiywXcjRQGeEkC3N0E0eN7DfdYhP3dElYoeoJpfQ/4mvjMt9n3cT/iMnao9GN0cQsOKPTjkuFW&#10;3LTch+tWe/AbIXhMYw32yrXhskkv9i6IQc9Hmtg40QgDipYYCgrBaGE2djG276yqwfrqSqypKMDa&#10;4mysycskAAnBjCQMZiZIAGyO80dFkDPKfe1R4MoDxe5db7AoolNEmiSBS/E800YP2Ww8xSSqmWwM&#10;RRGPxQ2VkgjARGGIYinZoua7eQbZuCZZ6UhLMe1WjoMRSlxMUSGu+qB1drpYY9jBDttsCD8TJ+xY&#10;ZoZ1Y3Uw+BFj/X8ssG9aPB66bQNSrwKZd/CcDdATmt+T8N/wOOwS/o66iCdp1/A09y6eEWoCYs8L&#10;CTmC6//iLZ+/LngHQmGBz3Pv47kwRG4vgZDr3tAAxfZP8x9IEHySf196/KyA0CyjHZY/xstyArOS&#10;8Ksi/CoZlatoe3Uv8bb5Ld42EoLNBF07ja/rJZ73PMfzwdd4ue41nq9/jmej3JaRWMwu/YoQFPcY&#10;eXmc5fQbPD3F9edeAb+9xavzz3C8bzs2lNdjR3MDdnU3YWtfLTb2lWJ0oBTb1pdjdH0u+lsjCT57&#10;5CcZICdJGyW5RijNNUNZrjW6CJ+WmiDkpVojO9EcBen2qCzywGBvItYMpWIdITHUn4KBrmSsHc7B&#10;2vVZ6O6LwuBQHI0vBeuHxWuR6G0LQleLDzqb/dFU5YUKAra6xAV9HWHobw9GUYYJ/545svj3c1P0&#10;UJRuhsRgNsSpVuhtCUJ0oBKK0ywx0hOPvevysZ1GuaU7Ezv7ctBdHoGEACPaqx5iQy2QmeyMjesq&#10;MTxYjIw0F7g5y8PDRZYQVYCTzVxoKH6NRQveg5r6V0ygY5GaZYW4VHOptHYz0XTHoazEF2ZG8+Hp&#10;qo4dW5ugJD8F3335D8i4hbhKvcBJ+Ylw8nWErbsNrFwsoGWoAWVdFdh52iGrKJ2ZX1jgYngFuvOD&#10;o7mdNWFpAVd/Zzj7OBJqNtAxUaMdKsEryBEe/jawdNCjDZoQkhZwZPH0d5JmfvZgtBY3OxLwi06O&#10;kCJwXGosQmJDEETYppSIaFuEhNwsJOVmIyknGwnZGQhLjoFPJHdedakEvN71w1i3Y4tUVm/ZJMXe&#10;TXt3Y822LYzFm9Gyqg+tA/1oGxTLXtR3tqB7dS9OnT+GlvYqhIQL64tCSXEUCvIDkZPpitIid9RW&#10;e6Ks1AF5hRZoWOmFjo5ANNV5ob0mGMMVGQRII6407MG14tO4mUt40f7E+b0HCb8x5r4blnJPQC2S&#10;ywiui/ydICT4IhltCbB3AHxX7ggAcrtbjMMCgvdogtLwF1rifQL0Hk3xmbCanL9w1esE1i1uxtZl&#10;7fjVeCsuGW/H72a7cMv2IH4z34EjmkMYmVuHY2qD+MvnEJ4FbcfwD06MiJpon66Dfjt3bEpNxs7S&#10;YmyjBY5UV2AdDXAtTXpdQQ6Gs9Kxmha4OjsZ3Wz4WmnolQRgmY8dit0tpStCBATFUpT/wVCsy7LX&#10;Rw7jqii5DuLqERMJiOK+wuks/7vJerroTBFmyGWGA7d34nb2ND42vOVsUGucTNHubIlhJztsd3DF&#10;AQsPbJc3x8hkLQx9qY6uD3TQQvgdVSzD24SzEvxexP6O1zF/4GX0NTwMuYA7PqfxV9B5/E27fpZ2&#10;Ha+lc3riPN4TPP8v2P5nesL6XhFkIhaLSCwBkOV/Fihg+IzPn3EpoCcAKpZPxToW8VgMlRFjBV+U&#10;CiNkRKYFvqIBvpKm03qDt/U0vfoXtEAxUPoVnne+xLNegm0VAThA01vzXJpK6ylt8NlOGuWB53h9&#10;lBH5BGH5M7eTzgsyKl96gxe/PsLPq3difWUzBkrLMVjHONxeLEFw3ap89HTG0cxckBGvjzDfZUiJ&#10;V0VtlTUqSy1QkGuCxlpPtDWHoLbCB6X57ijKdUBOhgUKc+1QXuyC/GwbpCWZIjHGAHGxBigsdEFC&#10;vCFiY7WRmCCumDJAbpY5qsvd0N4cit72GAIxEcP9SYRfBEEaiQ1D8RgdTsLo2mRsXpeGjUMp2DiY&#10;ii1DWTi0rRob+rMx0BKH0VWZ2DyQjg09iVjVGIz2cm9s6EjGSHsK1rYlo6c+Ci3VQWirD8DawWRs&#10;Gy3Dtk1l/BtJ/O7OyE+3RFmeA4s9vzMTqNMM5OaZ4tDRauzZx7q9IQNHjtfyuDaFr6scAtw0EOqt&#10;jQ2DuUxycXA0UYSMASuugZ0+/KL84ODjAEMbA9iw5dU314eqgRoWKy2RIGXFCr10xQK4+7kgPS+F&#10;6yLhEeJOa/OHZ7AnPILcGWF9pYkUTBmV/EPdkJGfwKU7oefCaOwBMaW9mL7KlQC04QEVKOb8y4hF&#10;NG0vLiMe4UkRCEwIQ3xeKjJK8pFbUcaInIng6EhEJccjivFMQHDt9lHsPHpIirvC+EZ27cDApg3Y&#10;sHunBMDRvXswum83etatQcfqAcbfVRIwxc3RC6uKsPfQTjQ0lSE8ygulpQloaEhHXW0SyktCuGMZ&#10;HSr9aYJuyM13RGNjCNYOZWJ1exJW16ZjR2UDLjfuxPWK07iW9Stupomxe9dwh6C6K2JrnDi3dwG3&#10;RSdH2K8EH9eF0wLDL+F2FM2OsLtN2N0Wy/8fCMU6EXlv0f6kOCxiMtc9S7xBu7mPy66H0T+zEiPz&#10;G3FGbxN+NdiMM9ojOK+/GRcJwmPqQxiVbcJehQ5G4OO45XEYTyOP44JODdr+qYHOH7TQImuAHdFx&#10;OFBRih006s2V5dhQUYxhWqEA4Ei+gGAaDTAZvelxaE0MRnWoq2SApZ42yGdjlu3AA8DJiOAiDB0I&#10;PYIw97+Xy4mYXOBoigJnM25rznXGyCXccu2MkG2tjzwuCxhtC+yMUepiiSo2rtUejGjutljpZo9u&#10;d0escXPEThc37Dd3wR4VO2yZZYI1X6lj1fvKaOf/sXGCP87qrMRdrz14lXAZj8N/wcPgX/Ek8AL+&#10;DvoFN31O4o7/KQmEr+Ju4HXKbaCYMCp6TKAJ46P5CQgSdi/+Z3r/fSzA94xRWQyNEc8FJAXk/rd8&#10;Lrb7X+cI4SjWC0i+KeVnlz7Cs0LCsug+TZCxWVwlQui9qKXRVfPv1z7H29Y30n1Fnq58gqfivGA3&#10;gdj9Eq9WvcDr9W9pgm/wnCB8yUj88iCheITgk64coS2e5HNC8O3lN1Ik/n3nr1hd2orm1Ey0ZMaj&#10;ryoJbdWRKCtwQ2GOHSoL2XDl27IuO2Jloyea6t3RUOeMtlammK4Q9HRHoaszHh2dsWhuCWPqCUZT&#10;UxhWNkeiqNAdyclMadH6yEi3QUKsCRJijJCUYIB4RtqEOF2E0OCiQjWRlWZBiNoRSLZoqHJDT2sg&#10;+rvC0ElD7GwLYWSOJJRpYW2R6FoZwdcj0cm/19MaipHVydi6PhsjA8kY7onC5jUp2DycxRifIq3b&#10;tDpVss2BrnCaaSK/byT/jwD08vP6umLQ3RaB9qZAtNb5YnVfLPq6w7F2TSJOnmzGju2l2LghB+fP&#10;t+PUzyuxf3c1dm6twO7N1TTlSqxnY7GuNw8yFm7mMGIlNbA2kOKvppEGTG1MYWJlDCMbY6joqcDC&#10;gc/ZmqvpK8PExpCR1166IkMAMzIlAqn5qbBjRQ5LCEF4XBABqA8jWz3J9DxofeIqD98Qb6mTIyIx&#10;DD7hnnDie8Vwl8AYcQe4cAIwAZG0wFAx/19uKgJjI7g+HsU1lahtbUZKXjZSCrJQ1lSLrQf2YuvB&#10;vRjavIEQ3EYD3IaB0Q1Yx8ebxWuH9mPVpo1o6utF19rV6KEpinOEfeuHkFuah5aOBjQ2VyAlLYJR&#10;N4OVogBtK3Owsj4ZDdXRaGXr0FQbiYIcD7aUIdgxUoFNHfnYxOh9tHwAV8uO4WbeBdxMv4LbSbS0&#10;uGsEHQEWQaNj7LoVcR5/hp2l/V3EPQE6xrFboRdxk0D8g+UWzeS2ML+wC+9KKEHJOCygeIvvlzpK&#10;oq/gIc0GafdwzfUoeqeWYcPCJhzVGMZprRGcUBnCCbVh/KyxFodUBgm+XhzTXYPbrofwyPsUfnfa&#10;hzsBh/HQezv6v7BD2yfq6JymjfXWnjhSUIy9VRXYWVmCDSV5jMC5WF+UizU5GRhMJ+jFucCMOLRw&#10;39SFuaMmwBmlHtYocjVDkZsZCgnCPFfCzcUIhe5inTmKGF0LGZOLmQqK3Cy5LYuLFUpcrVHGtJBP&#10;+BURjhWsY/V83sD60ubljFW+Xljt4YFN7l7Y4+mPI85+2KFuhU2z2FKP1ULP+4rokFHB2i9tcFqj&#10;EC9Dd+F52HFcst1G4J3BXwFncNf7JIF/Arf9+Jjm9yjyCsF4BS+iGH8jr+FJ6h1C7yHeFtPMRG9v&#10;LsGVTVDlsBBi/wPg/4pkgP9dLx5LlijOF3L5QkRmRueXIkbz9be0yrfSc5phAWFJC3xJAD6vog02&#10;EFiNYpA0ra72mTSDzMvGp3je8AhPWcTcgq9WPsObTm43/Aav1hOAG9/g2ZYXeLWP7ztI+B1+hdfH&#10;X+P1KcLyLMF4jttefCtB8NnZdzbYnp6NonA25vFuKElxQHW+C1a1RmDdYBLWraGZ9USig2BqJ/z6&#10;ekMwNBSN4eFEDAwkoqM7AbWN4aisCkJZuT8qq0NQUuaPpBRbpKRYIz1FGKEtkuLMkZJogrQUE5SX&#10;uaK+1gc1lW6oLHOkONiiKN8MNeX2aKn34N/xR/NKX0qGL1a2BvNxEJqbaXItArwR6O9j6Q1niaRc&#10;pNEe09HTxgaXslFb6YGGWm/0dkUQdOG0TL6vKQj93TFobQlGTTVfr/dF68oQliA01vkQij58byBW&#10;9cZg08ZMnDjejJH1PJ6bw9HVEY3Nm0q4vpB/NxEbR4qxelUBv2soWpuiIGPnZUcjc4WVkzncfJxg&#10;ZC5mgjGl8VnB0MoA+pZ60LPQhYLWCuhb6cMnzBt+Eb60tXDYeNggIDYQzb3NcPF1grO3g3QDc88g&#10;N3jQACMSQxDA7YPD/aS5/AIIzdD4EEbaRKQXpiC7LBMJohMkIRzxGUmIy0xFYl460nlQphfnS5ey&#10;9W9YS5vbQ9Btp+ltp+WJ5TbJ/rYc2EMb3Mx424N1u7dg4/4d2HXyCPad+RmbDx5Ac/8Aarq6UNfV&#10;Ll0X3NzbidrmWjS21KC6rhDpGZE0vHy0txRzx+WgvZE/WnUyVlayZaxLQl1JOGqLgrFtFdW7qRy7&#10;iptwJn+zdLe1W5mXcDOJsIu5iAfRv+MvxtwHUb9J0fd66FncDD1Ds/uVEVfYIGNZ+GXcpJVcD/4F&#10;f4Sel2B4j9AThngz+Ly0jTgv+Cffc5dG+DjmKpB8G7c9fsbglHKMzm/Cab0RnNRcg+PKAzihtEpa&#10;HlLqwwHlfvystxE3CMoHfmdxzeUAfnPahWtuewmCM/jVtAXV72mgf6wueubqYa9/In6tb8VemuAW&#10;MRFCcTZLLlbnpmM4mwaYzkiSHIWOOFoBk0FDiBdqA1xQ5SNM0EqCYLGXFQoIvlKafCXhWCGKlw3K&#10;fWxR5m2NUldzlDlbocLVDvVs7Jr87NHsRxvxdUS3vwuGA72xLTgUh4KiccY3BkctfbFL2QabZxqi&#10;7ws5dP9nGZpllqHjYyPsWpiIO55rgawzeJF8Fr+77sJh3WHc8jqBB4H87Xx+xr0Agi/sMl6IKBx7&#10;HU8ifpOei/JX7FU8z7yHV7mMuTkshN+brHsAAfhaQJDr3xCQz2l/T7LuSGATwBPrXoveYkLxf9Yo&#10;ylvGaRGFnxRwPQ1QgFVEZWGGqCGwqgi7cm5fwfeLoTFVNE/GYnFu8FkZIVlF4NY+xjPRWVJLgLYx&#10;7nbz9SGCbx2ht/kl3u5+jbd7xH1GGKGP8rEAoBgveE5AkHb560vgN0i9xDcPXUJXXgmqYsNRGu2C&#10;8iQbdNf7SyY2MBCDzi4BIC9UljugsoL7oMkPne3h6CVUhgYz0cHY2c7YKUpTUzylIAJVVaEoLw9B&#10;eroLoqNMEBKkBWenhbC3nwVnlzmIjdFCQZ4NSkvsGJMtUEXTbBSWWe9JSLmhqtYLxWXOyMw0R0aG&#10;GQoK7KSxtiXFTvwebtzWjyYahcFVbGwZabvahcEl8Hk8hoeSsWY4FasJ8OaGINTXBKKlOQwtLUFo&#10;bWVpC+Z3pq2uDODx68fv6oa8PAuU8Lu0tPiji/93QwPXV3qhmmmuvTmWQE3h/5qFXXtqse9AM3bt&#10;qse+vS00QBcL6byfASHnyFbZ2kF0bNDwwvxoe8aMxIawZituam8KCycLAisBOWU5SC/KQDxhF5ES&#10;iXgquHuguzSQOY4GJ0ywub8RB0/uRWd/K1uYCnQPtCElV0AuHuWN5cguzZbMMatEnOMj+Bi9cstL&#10;kFmWh6q2RmzZv0cCnTh319jbxRg7hO61ogxKs7vkVJSgZVUPypvrJVDuP3sc247uw55Tx3Dw/Bkc&#10;+uUcDv/yK7YeOYy1O7aiuq0Zde3NaO5gaa9DaXkWEhKDkJcbi5KiRFSVJqO+MhUVhdHIS/VBQao3&#10;agpC0VaWgI2NZdhVtRInS9bjUvYB3Ew9h1vJF/FH/Hlcj/hFgtjfUVfxFwF4V9hdJGEWIazunQHe&#10;k+yQMZgmeDOU5kgoCgu8QwDeoSUKA7z933Ir+Bzuh13Em6Q/cZ8wG55WhY2z6xn7NuCcDs1PdRBH&#10;VvTikHwP9i3vlOB3ymgjrjofwk0C4Zr7EVx1O4Tf3Q7gqgfX+R7Di9ijWDcnBHUfKaH3R3X0zTXE&#10;ychcXGnowq7SUmwqyqcJFmC4KAcDOWnoJwC72Si1xoagISoQ9aG+aGIjVhfiyTjsiAqafS0bzXo/&#10;N1Sz0azxcUQtoVYfxHXBblw6oSHAHg1sENt93TAY7ImRMB9sjgjA7qhIHIlKwtmoNBxxCcFefTds&#10;l7NGz1hFdH2+HG3/WIKVMrIY+NIM+5Yk4bbbGrxJ/4XQuoy/o0/gfsgJXHLchaP6I7gf+Auex/2B&#10;h/yNn0Vfxev4m1IREHwuzgeGXsJDAvAhG6hnybfwPFVMfHAHz1heCvAReBIUWd4SdgJ8/4u/AngC&#10;gGK7p5l3pM4QUV7QCKXHAoLi3CG3ExYo9Rr/d5iMNESGJvi85G8WblPO9RWP8bT0b2l+wSdF/BuV&#10;hKYYOC16jRsIw5bHeCJ6iPuf4uV6xmNa4JvtBN9uxub9XIpxgidf4s1ZApIW+EKUXxidr7wiAd/i&#10;xeW/cHrjLjSmxqMwkpAr9kZLtas0gqGqyh5p6bqIjVWh1emguIj7ptYPFaWeyMxwRG4uraqBAGIk&#10;FKWnOxvd3RkEYhrfG8nXPVGY74H8XCceL7ZSz25SogFysiz4fmPCxwxNjNltNL/OjmB0doaiuTUA&#10;rZ2MwIy2LSuDGbH9JSCVFLvQFoU1utMevWlwwagq90VhHr9nuRhpwcjbn4yhgRSCMZ42yZjLyNzF&#10;KN1BaHd08DmXnf9dttAE62iBFRWM/LTRasK3vp7HbjUBXOhKSLvSVAPQ0hRBeEahp49xe00ONmws&#10;YUyuFZMh6Elmp6ApTwjqwMXbUYqqITEhMLA0hK65PuOqC1z8XAlKO3iF+Ei9tQHRgYhmTPKN9Iej&#10;jzMs2drrW+jD3N4MWiZaBKc+opLD4ebH1xihHQhZYZTJjLfDm9egsrkaEUmRiE1PQDKjV1RyIjIK&#10;82lqVcivLsVqxtvRfbtQ1dqI8qYGgm8YPetWS9f4RqQI8CYwEudIpZfx9tAvp6WZn7cc3o8thw5g&#10;PW1x57GjOH/9D1z68zp2HTtIADahrbdNAmAJARgd40ulD2NFSKN6Z6C6LBnlhTEEoC+yE91RSAi2&#10;lqRgc00zjpSvx5XiI7iRSbuLPYcbsefxB5f3xGDlqCu4S7jdoeHdCiEQoy7hvoixAn7hfCw6Pngw&#10;3ubBeJNR+E9u/6eIvOK8oHgfy+1gQjOIEGSEex77B/4O/BXrZtViaGIpzmisw2X9LfhFcz2OrejD&#10;ltl12LWkFWf0N+Ca00H86XsSN/1O4M+Ak/jd8wguE4C/eRzDH1x/xfMYP/MIbvtvQvsYOzS8L4ee&#10;r5Xw/7H11uF1Xum5t9tzetoz0047naZtOpBOkkkyYXASO2A7jpmZQZbFzMzMzMzMLNmSzDLJKDOz&#10;ZRaz7u9+1tbO8TnX98dzrZffd29p/977XvCstLdmo22HLa5Fp+JkZAz2hYWhPiwAZYEeKOFLKofq&#10;L9POFJmEVraNGbJtTZBJiKVTDebwb55tZYgshqynWe5GJuGYabYLuSY6yCUcCyRPn5019jm7o9Pd&#10;G12u3jhn44ZTeo7oWGGI1u83oOytWSj83Uzk/moG0v/2WyROm4HiN9ah80df9Bm2AJ43MO5GgDlf&#10;wyvHq3hh1YUXFhdxX/cUzq/Zh2HCbtLnOca9HmPS/YmC35C0AlP9SYgNFgU45HgPo26PMer5BKN+&#10;hA+hNsQQ0GlVnnSGVssMgZ9AbozbB32fqBjXbmOptcQjU6XAT9UlasEY9gpDYQRsFKEoQQAKEPtC&#10;nmE4/CV6A54QglSM0VR9MYRfXC+GCMGBzAH0Z/NaFVSEdSOqhXh87wQmZNrN4+MYOUmFeI7Qu0QI&#10;XqEtvkooXh/F+E1JpEBbTBA+7ryMqoRoFEQ5oyrDDvVF1qgotUZaxm4kJG5Datpu5FBBCVhSEy34&#10;/7+VKk2XYLJAdJSNisQEJyQlOrJ0oAq0UYowiyqqqIBgqvBFcZEL9xsiVexnKu1olintrC0qyp1Q&#10;VuKIIlruXKrO0gonVNUQZCWuKCPUykq9CTUqu3I/1FCNVZfz/63IBwU5bnwWG8RHm6s6+KgwfYQF&#10;7URk6E7Ci+6DMEui9Y2Pp7pMJDRTTaj0LGlxNdY6O5vWmvcUW9/U5I+KCjfaXVeqXCeqXXtab6rg&#10;PEdliaVOP5UhdZ2yb9ryzcuxatsqLNuwFGu3rqYK3Awz/uPrWehjg+4mLFq3BMs3r8ROk11YRXW4&#10;SW8LthKSSzYsUwkKLFysYOZkATsqv/VUiis2rWSswJyls/HDgu/xz//5T3jvk3fxyTef4M8fv43o&#10;9Fg1N0dxbQlC4sJhYmsJaxdHljZYv3MbrN0c4ODliiAqPIFgGS1wUU016tpaVVorj5AAWLs7q2UJ&#10;XyoXscUtxw6horUJTYRmGwHYdOgAGvbTEneewGHa4kNnjyG9MAuJGYkEYBLSs2IRHOKK2Bg/pKeE&#10;IzkhAFmpQchLD0FBehAy4lyREuWI4tgQHEwqw82kU3gQQui5XsI9m3O4b3cBj52uqAmHXtjfRLcl&#10;7a6yugQc7e0Lh9sE3w2CkSqQP8JucwKOEFR1gQJBBT4qQKub/GGzNKP9Nb6klMwr2rn9X+ej+u0Y&#10;HJtRTPi14ubivbj4Uw3O/1SFc4y7Gw5imNcYIkxf8X4Pzc5SPZ7Hbf1O3CAE79AW3mbcpCq8RSB2&#10;mx8nZJuQ+eYahE/7EKm//RJR//4ZiueuwwkbD1yPisep2Bg0B3mj0ssBxW6WKHOzQYGjBYqd+SZ3&#10;NEOBvQnybI1Q4GCCQltjFHO9jPuKuK2SgNxjb4X91pY4YmeL404uOGHrhi4bTxzfYYGDS3agfvoq&#10;FL8zD3n/9g2yf/05Mv/uc6RO+wppf/sTSv99B078GIxX5q0Ycz2HIdcr6JcWdSrsHjuGzUW8srmG&#10;QQLuqeFlXNtyguAj/HyeYdD1Hvpfs7wCvpd8mSj48fhRBypCqsJxr2eYCKAiI9iGQwggQkspOq6L&#10;ApwIJtCkT6CyxASiHOdPYEr6LAJTtgs0xQZrQSh9CgV+qrGExwskR6kMJfHCKCEn44lHwjQtxWOE&#10;4Aht87BcN6IPgxFUiYwxGVucTOWXQfBl0d4WUwFWjWCoimUj1d8BqMmWho/Q/p4iAKVV+ALt8BXa&#10;4+sEJFXg2C1ul3lGngB9Vx+iKjEOOcEOqM90R22pK4Eg6ol/tyILlFc4ojDfEXkEQ0IcBUCMHRLi&#10;nQg/O6pDay47ExDeVFz+hFYYGurj0VgfjZrKYNTXhhJ2XoSKLRWfFVUdwUo4lZUSuJXuLF2RRSBl&#10;ZJshr9AGpVwvLnJFSREBWOLLc30JQV+u+7D0IwxDUF8TibqqSMIwkFbYB5mpzlSIJggK2AZf7zVw&#10;c1kMb+/l8PFdiYCANbTSW3lPXcJQc++MDH6uQntU8v4SjQ0BfOYg2ugg2uggFBd7o6BQGlFcqCSd&#10;kZvjhLwcKV0xbbX05aOt2aCzHjYuFoSfCVXcGgJxuYLdCkJxMZWbrrT08m2/kuvbjXdim9EOOFIB&#10;BseHIiAmCKGJ4QSTLVZQAZo6mMLO3UbV9e02303b7IbI5CgY25vSvqYgMTsBaQUZiEqJg4uvJzbq&#10;7MCClcvw44KfsVV/J7yC/ZGWn4OKxjpkFOXBOyQEYfFxSvVJ3z9RgTK+N7+6XNUVVrc2U/0dQUlT&#10;PXKqytF6rAMnLl7AsfPncIAW+MCpDhw43YEsgjclOwmZecn846QgNs4fKalhSE0Jo/z2QWqCLwEY&#10;jIIMgjDNF/mJvqhLSMS5tFY8jLuEu+6XcN+BYduFBw4X0U1V0s0f6PMpqytWVjVoUPGpri8E1DOB&#10;myX3WdDyCvAYSg0ynlvyOO57ZXEDfVa3MWJ/H88NL+AQ7W0V4Xd6VhVuLW3D7eXt6KIKPP9zDe6v&#10;P4iXu8+gz5RW2fQC7lPh3dI9jpu0u7cIvuu7juG2wSnC7xThRzUoMCQAb+sfw0u3c7TnVILvb0LA&#10;336A+N98hvg3piPxz9+h4MeV2KtriuOu7jju641WZ3vsdXdCk6czGjwcUe1kjSrCsN7FBi2ejmhz&#10;d8RBvogOuzrhqKMzjphZoYPnH9igi7YlG7D3p2Wo/mIuKt77EZVvz0TZf3yF4t98iey//wJxf/MJ&#10;4qZ9gdx/Xoz9n9rh4pIUDFp3AL43qPpuod/+Ml8M/H5trjAu4SlfNk9tz/NFcZUvCH5HpldxffNx&#10;9BJ0Q84P8Iwvn1dU0GJ5pZTosbyOQf4NBIAjDg+oDrsx4f0MY37PCbXnGCLUxPKqTtACN4aq75ta&#10;l6FyMuJGYiLolYJgvw8ttCROFQiKeuT5AkBljbk+QkutvZbWRo8Ea5Z/6VtIpTnM6w3xvCHpniPj&#10;jGMHMSEptjKo6LJGMFJAe1smfQWpAOsmMNpMwO3nvsNUfSd43NlRjJ7ntovAxNVJjF8TFUhY3mLc&#10;GVfJFF5deYSSqFhk+LmhQmCWbM0XvBltowUKCmgHM2z54renBXWhEvKhhfUh+NwRFeGIAD8zRIbb&#10;IS7WkdbYnTbTC0X5vlSSgairDUNdTRjhQhvZEERF6EWwOKCwwJFAsSdYnanO7JCRKarTCilicWNN&#10;GWZIjLdCWormvrmZbigu8EMpoVdSGIj8HF/eI0CVJWLB87x5LXekp1shLHSbqj+MitpGm7udqnSH&#10;AmBcnI6q/0tLM2KYEti2BKEjbTwVZ4kXIetNOx1ARUgIEr4FvF5mugNSEq1ZOlG9OlEBblsBPWs9&#10;rNu5TjVk6FvspoJbReu7GBtpeVcQhis2r6bq2wFL/vNv1tumYittr62HA0ITIuBOW+sXFUirGg+3&#10;QE+4BbjD0csOFk7mBNpWrN+1UcHSI8Sb4EtHGuGTkpeKgKgQ2t4gWDk7wsDSDEbWZnD0dEFUUhzy&#10;y0tR09KIjIJcuPv7IzAyAl48Nig+CunF+VR0J5FbWaoUYXlLPfaf6UQ9VV8xoSkNJgc7T6L5wAHk&#10;V5YjpTADifmpCE+MREJ6HJLSY5CaEYX4xEBC0A+xsb784/ghLtodMeGOSIpxRkKEHbJCPbE/qQA3&#10;UjvwMOgC7tldxF1zljaaeGgrkw5R7dlLQwhhRjUmClC1CNvcxku7u3hpTRUjAKQCfMQf5mPGc+57&#10;ZUtAml/HCxP+qG3uYtKpGw93nELL55mo/Us8LtDuPtt0QnVyvrSoCYdnFuPEnHJcXNaMS6v34vL6&#10;dlzZuB9d69twYUM7buw8jnv6p2mBOwm7k4TgMcKvgxBk7D5EW9yBa7uO4KlDJ/q9D+LgQg/E/noW&#10;Qv72E0T+6nNEEIaJf/wWaR/8gIqfVqNlzU7s2aKPNj1zHLVwxFFLRxy3IuxM7dBhZIMOPQu0rtdB&#10;1U+rUPX9ChR/PA9p//UtMv9rBlL+5VNk/uYTZBN4Gb/+AgmEbdy0D5D6P6aj4HcE41+NcGV1Ip4Z&#10;NGDStYvQu4lBvlD67C6hx/qSGsMrozhe2IhKvoonBOFTRp8DXxTc/tT4Au5sP4Fugy48MyEgGQI8&#10;qROU6LO5qSAoNnjc5SFGHR9hlAAc85QU+AQfAThOtSehGkAIJYGWqg+U1uHXw59A4/FaMKrjBJQE&#10;pIAR4f0aCPIa0qo8GUgoct+Q31MMUT0qqIpCJByV5Q4j9Hjfkch+jMcNYTxWhtX1YTh2AGOE4DBV&#10;oKTSGi7hdpljpJbgk7mH2wi8A2OYOMZlqsDhMzxGGkYuUx1epQq8QXXIGL7FbfeoDJ9MYuDmM7Rk&#10;FaIsLhR5ka7ISXQgeByQReuXle6KzBRPlj4EVxCVWbSmN0RWKDLSAmg5vajuXKiyGLTE2RmeBJY/&#10;wwflJf48ntY1z5WQcqHCc0NRoataz6edzWVkZrogJcUOyYRNTKQxohkCwrgYM7otATCVIaEqii81&#10;yZlW156/PxuEBBohwFcXvl471DnJiZY8z4SW24TQ0yeUCb7Y3apOMT3dnNaWdjvHBhnpYmstCWsr&#10;WnJen58zPVU+J5+vOAC1tVFoaYxDQ00EaspDUVESQtAGEYBblsPIzhibdm/Cuu1Ug3qbsZKWd9nG&#10;FdiwaxPWbl+P5QTiRt0t2GWmx22b1TZzJytYyBA2R0sY25nRAjuqBAYCwZi0OETEhyEhMwHZZbkI&#10;igtRufx2GO9S43yTchOpApPgGeQDv/AQKrwgOHl7wD3AB95BfohPTUJsShKiEuORkJaCwPAwBUCx&#10;u+HJcYx4xGamwSM4AHZebqoxpJhWOb2sEAm5WbTWMbBwJJxjY1FYWQGfcH+4E77eLIOjghGbGIGQ&#10;ME9ERXsjPNwTkZGeCKFdcHPejQBvEzRUxqOqMAxHSwpwNbcdd6I7cc/1Aq3rFTw0pwW2IAAtqAKt&#10;LuCBOX+EtlfR43QHr2h7n1jRBovKE4tLRfKMP8ynhF83f5jKBnP9GX+cL6n+ei1vYcTuAeD8BNdX&#10;H0Lh78NR9F8hOD+3Dn0659C94ajq73dyVgXavszB4dmlOLusEedWtuDCmlZc2rAP17Ydxu1dJ3B3&#10;9ykC8IyC4C2qwbsGVH2Gx3BD/xBuGOzHbd0juL3jOK7tPITbZvvR63IYT/SrUPqeDgL/x5cI+ptP&#10;Ef33nyLqHz5C/D9/ivT/nI7kNz5H9D//FSn/8QUyCcfsP81ExptfI+3fv0Tiv36E2H9+D0n/9Fek&#10;/voTAu8rJP3954j6249psXmdad8g+VfzkfGvK1H+LlXhDGdcWJVIOLUCfl0Y97yEAefLGHG/g35H&#10;Kjd+ly+sL1DxXeTLg9+n1J9a8OVCK9vD76nXmhaXL5oeG6pDo/O4sZkvJd2ztMzXFATF8or11dT7&#10;3VLqTxpCpEV42PkhhkUB+tCS+hNkjLEABkE16PdEtfJKUgQFLW+pJ3xOiAnINDAT0GmTJ4hVngzp&#10;VeujDBBoAkc5V0A5QWhKF5sRwm90ShEKBLWqUOyzWGUZVzwcRRscSRscI8PoaH2TaW0zqO4KWMrE&#10;6+VUgDVUfQ1jGN1De9w+ikkZLXKC+06PYfgc1eFFGSEio0WGMHZjgjYYGLk7geE7I8AzWe7FoaJK&#10;FNIp5cd4Iz/FHdmpLshI9UBKkhdSk70IPD8qogCqQT8KAS9CLob2NIYQCWD4KSsssCguoDIjtHKz&#10;qMwIl5QkK16HVphWOjfbCTmZzgSgB/JzvakA3ZCUJLAlaKm20qj6EhMsCEBzgs5CWe/kBHvCzRZJ&#10;8Q4KgimJTgwHxEVZIjrCDBGhRggP0aci3YHQIF1EReohMkKPNn03YqIMaN0NeV0rQo9iJdMG2dm2&#10;qp5PFGhSgiWiwo35eWyRmkZGUMWKsqwuC0NTbQL27c1Ea3OmAHAF1d1WrNm6CjpUgDI3xzb9LVi1&#10;daWCojR+SGzVp/IjBNdvX4eVG1bAxNYUxoyt+tthYGUEE3tzgicMYVRZUSkxqpHDxs0OQTEhKG+q&#10;QuOBFrXuE+aLeIIxKSdVQc8nNJgqMAw2ri4EoB88Av0QGBWOkNgo3sOK+2mv46JpgWNUK3F4Qixi&#10;BYpRkVSQkYhISEBOWTGyKgrUOOGg6DBs09XB/CWL8f3snxATnwT/sEBYudhThQpwgxFHux4b6wcv&#10;Twt4eJjAx8cMnu76akics+NmxIbQztVm4GplPe5nHMVd/mDv2VzDAzPaX9PzuG10FndNzuORJS2o&#10;CW2lBZUHlZ80dkijh9hgaQzpZkjDyFNzlmaX8YI/6JdWBKIplaPRBYzbP0Sf0TWc/bkR+W+EoOmD&#10;VFxfsleBr3vTcXRRBbZ8ko79X+Xi8vJW3N1Ge7vtKG5u6cBdnZO4R+g9IPQeGXXhDsubuztpgwlr&#10;ozO4Y0RrbNiJmwThDb0juKZzkHEI13YcwKVtbeja3IRHpkcJmoO4siUDZR8ZI/xXs+E37SOE/u2H&#10;iPibDxAtyu3vPkIMlyOnvUPrKuV7iJn2ISH3LoKnvcXyPW77GNHTvkL033yH7H9fidoPjbD3Kxfc&#10;WJ+Fp3r16LU4iHG3ixh2v4hBd6o1p4v87k4zztHe8nuhin7Fl8gLqr/HlmJ/aWP5Xfbwu3zF76+f&#10;L5QBgk3WX/A7faR/FhfX7cet7cfRT9D1MQR4qhXY+bFSfGPOjzQApEUecSUAXR9j3IsKzY9KzY8w&#10;E6AJkAKfYoI2dVKgRLs77EWQeRNkvj2YDOhR3WUEgnK8KEIFPm4blmN9n6qyz/0BBr271XaxzKok&#10;UCelYYXQ1CpIUYLKBkvQNovyG5Kkq5JINZWgSyPQ0icwkksIykgRQnCskvCrp7rbQzXYOoLx/bS5&#10;RwjDk+MYPTNJK0wASsvwZW67yuNvEYw3Ccg7PP/+qILg2L0BtOdVoJS/q8bsaNTkhqIoNxCZ2f7I&#10;yQuiNQxDXk4Y0pL8kRzrhTRCMFPAmOJFa+xNeHjTNlP9lQQqNZWT40lFZqMUXUqSNeFFyCTZEaCO&#10;VHbuvBbtayGvzeOysjxoo52p1lyp2uiueFwiVaHAMTrKFoEBxirCw8yo8OyQEu9IZeqGdAIxJ8MD&#10;2eluyEh2QnS4GcLCDGmBzRAeYUxLbIwQwlG2xcVLwwbhRxDn5XugtNQf5eVBqKqKQHV1FCrKKSxo&#10;r3MIQYnK0kg01aWhuY4AXLh2IX5aNgc/zJuJDTvWwsTGEJt11mPR2kVYKa23BtugY6qLXSa7oGfC&#10;0lBGdRhgF9WcIcGna7ab8LKFnrk+1u/YQDtrjWBCr7imBDGpsUjKTkZhVRFOdJ1AblmemtVNUweY&#10;DhdfDwVBVz8fLnvD2cdLAVCAJx2gfcOC1bIAMSg6QsEvMike0SkJtMkJSM7JQX5FOSoaGwi/YuRV&#10;lxGuaYinegyOIIwjI1FQUowEgTHtugPv5x0iEyIFqjlBQiJt4OW7FT5+W+AbuAvBfMOER+1GiPt2&#10;tGbH4V4Z1VLESdxwJgCpNO5JHzuC757JZYKQMLTQQPCB1MUZn+cPV1P/99T6uurb95hgfC6KkMB7&#10;TLv2RA3Ror2zuI5es2u4Q9C1f5aH2rcT0P5pLuHXiifc9mDtYdreZhz+tgh7PsvA5ZWteMHzH+w6&#10;pa7x2OAcHhny3sZ8LoLvARWR3P821Z/EXSOWhpp6wFuGJ2mDj+O67lEVV3d24MrWg7i0ZR8ub23H&#10;9R3NeGSwl7aymYqqDCcX0A69swu5b65H/K/nUxXOQczfz0bc/5qF2P85C3F//zPi/2EeMt5Yjez/&#10;WI/y/9bDoa+9cGpOJC4ty0CPcQsGbQ7gmfEePudeft5jeGJyjM94nC+LTn4vBDaj24rfly3tK9Xe&#10;S6q9lyxfUGE/IeCk8ajXjkqO0WtHEPL77KWifsXymbxMxALvPEkQnsOE+xMVo073VfeXCZfHhN9j&#10;Lj9QqcJk+xjh1+9wlxCUekAqOl8qN6q7MVFp/qLcnqplUW+jPtxGAAooJwNeURF2q3HY/Z4EKoEn&#10;gOv1fKjGZw94yZwiVI4+vL9ATiyzgiTVnjSccFkLQKUECT3VeCKlNJ5E9SsFOBpPqKXQ2qZNYjh1&#10;FINZVHPFtLKl3FZJNVczhMF62uw9WgDSHh8l5CSDDAE42jVKCFItXhrGxHWec4PrhODwzSFM3BtT&#10;uQWHb/eiPbcURZHhqE6PRWVuDC1oFO1sLEqLYlBblYrKkkQUZIUjNz2QKlEaI3xoLX1pKX2pAn1R&#10;UhKAGlrI2tpIlBRJ/Z00YhCm+f7Iy/ZWNjkzVfr0+aOwgLAsourM8+f53rTXYrV9eT0CLcOZas0L&#10;yUkuVHS0vcFmCA4yphOzQGyUDdWbI1Wp1Nd5UGm6oojKs4LKragoUF03g9uTqBYTEx15viViognU&#10;ZBskp0iLtSW32xC6jgq6+fl+qK6MRHNDIlpbUqn8MnCgLQctDemoLU/CND0rPXw281P89Yv3MHvh&#10;D2qKyi1UfgvWLMDCtYuxdud6bKQV3kUIWlDl6RnrwtXDES6eTgShIUysjOHobg9Ta2PMmvcDflo4&#10;G/OXzlOglGPiqAZzi7PRsKdOlS4+zgiJD6Zqy4FfRAAcPF0Ymq4wmvCbUnnJCn4CPLHJzj6eXI9S&#10;YIwRi8z9yTnZhCr/qNVVyCguQiZhV9PShM5zZ9B2aD8uXb+EU12nkF2aDa8wb/gTzMGxIcgqoLXO&#10;9ERaiTv2dFD6F+oir9YapW22KKw2Rnt1MM6XVuF6/FFcczuNG/yxaurvrlAFXmRcJfiu4oFlFx7S&#10;Dt8xpiIkgB7RHkt/P+n0LArwCY+RH+wzY26X+qrd59BrfBn9ptdwfkEjGt9Pwb5PcnD6e95rURse&#10;rD6MeysP4MayveiYWYyTcyrxiNDrEeVIBfmMCvS5+WU8l+syHhG8DyX4TI/kuQjEuwZUgtLwQQhK&#10;iAK8qXeC6vAEbuieJACP4/Lmw7iy7QgheBCXN7bj8vo9uLqpGfd0WtFveQz9Fof5vHsIxDrc3FaK&#10;S2tzcGlNNi4zrq0vwPWNxXhm1MY4gIe72tBn3okh2teXxqfx1OQ0uk0IJ+OjuK9Pm0oIP6Jivm94&#10;Bg9N+BKwkiGC/C6o9l7YaVSz1PU94wvjpbXMYcxtjFei/iQEfjymz/62KmX9Bb8Lgd89fjdDhN6k&#10;J8HkeBdDPEYaPQbtNGUfodnPv4WAsIcqcpQAnKQKHJW6QFpdaUEeZTlMyI0QYhNijX2fY8D9EUa8&#10;n2GEwBPISYjCk/6Dovj6vQlULwJRzgnWqLzXFaKU0no85Pvk/yjCKQD+0iAiEIweUAAU+zuWJOOG&#10;Cb10Krhswq1wFMMFwxgqHMRQ+aAmj2ALwbaPcZhw6xjF0IlxDJ+hauyiAuwaxuSlMUzQDk9e47HX&#10;CMPb3H6b170/rlqHey8/Q0VsFoqi4lCZnoDi1AikxfkgKdYThTmEWn4M8jLDkJ8ViuI8ltn8rWQQ&#10;bjkByCUAi4pohQlBibLSINRURKKhhtcqC0dJQQiK8gKRm+GD0kKeT/iVloShtDiM0ApCUaH0MQxV&#10;VjQ7SxpOAnhMsIKrtEILyIICjQhDc4SFWiA0xJQK0ZrK0ILWlyqTqjA7y0fZcbmeXL+iPJLrAVSp&#10;HlSatLlZrkhLo42m0hQ1GRXF64Qa0y5bIT3FVam/Up5XXx2PtpYstDXnYJq9tz2WbliCuUtmqxRY&#10;Enrmu1ViBGnxXbdzAy3xNuhS/ZnbmWHn7m0wMTOAo4sdDE12w9jcACbmhjC1NII5YejgbANbRyvM&#10;mT8L7330Lt7969uYu2AOtutupeIKUokP9C11ERofCs8Qb8ItkHY3klY3kGrQDV7BAUr5GVlbqLBz&#10;d4F/RChVohePCaD6i0dUcjzi0lMQn5HGMpXrSUjJz6eqLEB1cxM6Th5HUkYqUrJTUFZbRksehaD4&#10;IERnxiE+K57ATENoijU8Ezfj9nA+up6GY89lG+y/aYnT173Qc3sPevZewSUvqidbws3sHLrNBTJU&#10;f6b84ZkROpaXcNecyovLogoFQg9lVILVDQVA+VG/5A+w15K2zegSXurT8lrcwpOtndj3eQ7aPs7E&#10;8a9LcHF2A27O34u7S/fj0RoCd/Ee1forgOzWkZEOVEQEYLcpry8AIYSfWROAtNzSaVos40M+2wNT&#10;ws/oHKEnMD6jUYEGtMBUf7f0pUHkGK7t4vV3HsMNxu3dJ2mHDxN8h3CDlvrqxgO4snEfgXcQN7bu&#10;wy1a5cemJ/DE/ATu6vHZDA9RyXXQdh/AA4MjPP8g7uw+gpu01Xd0j+EeoXvf4BSV6Gncp/1+yu/m&#10;iQm/N9rzxwayfIkgvEBwUxVLowZBqL4jfleqFXcKeC+pmF8w+gmzl1KtMLUsilD2iw2Wl4Co4Kub&#10;jqhGjxGp53O4Q7VHlUelJ3ZYOxJE6gQHCMABQnFc1KIHlZoHVZ87LbFnN235I9ryh4xHhCGh50Ug&#10;SodpAk/TaVomUNLATNURMqS1d4zQU/CbAqCoPW2rsTp2ShWqbaIcCUSVf1AbogSpAEeiGXFUdHGD&#10;GIjpx3g6rW3WCAZzBjBSQEtbRJhVEHr1LJsIszYuiwo8TPgdpTo8Rct8fpzBfZcIQ+kjeJXr13nc&#10;bV6LVnj0Hvc9mFB2+PaRayiMSCEEo1EcS9sb6YO4UDckRHoiPsodyQmETGYoctKCkBznSQUmHaID&#10;CSxRXwEMf+QX+FEBBqKsOESF1A+KxSzmMRJFVGkFEtyWl+unQCfdaYp4nAIgLXUJzysnOLUgkzI2&#10;xh5ennqqG05qigfi450IRmsC0EopPoGghFwjN8eP6jJA3UNUZl6eDGnVwDU/j/vyqVyzPagG7REf&#10;Y4uEWDsV0QRtAoGbnuSOwtwQTNM134X1O9dhE23v6k3LMf2HLzCLStDQ1lAlORDw6dPe7tDfjq27&#10;tmDLzk0wpvKzdbCCKeFnZKoHYzN97NLbrkonVzsEhPhitxGvu2Uttk2d89Fnf8WPP32vVKSLnxPC&#10;EsIQEBVMSxqg6vc8g/wV7BKz0tG4r5XWthTmDrZw9HJXqk8gGBgVymOjqApjkVGYi5LaamSXFCpF&#10;mJidhYyiQiRlZaK4shzhsVEIiQqjVY5FeFIkotJjkJSfTJWYhZKGHBi6Lcfnq/4BPgXzcA+JOPrE&#10;Bk3nt+PeozjaiNN4nHURl2w6cdfqHIFzkSDoooU7Q+t7jiF1gIQMf+D3CaW7hufwkLbsMZXhQ9Mr&#10;eCyqT1QbVWMfAThgdh1DJrTQ645g70fp2PNeCi7MrsWVuY24tbANj1fT9q4iVJYfwOk5Nbi2oh19&#10;JlfQb3VTVe4/s7ym+hOKwnxA4MqIkQeEnoBP4r7Az5hgFntuep7w47MZiB3m8xNG94ylO4ymFfjm&#10;7qOEFyGoQ/ht34+rW/fj2tbDKq5uOYIb2wlJqsObu47RMnfgwrZ2XNrayuN53I59avnK9n28Fs/V&#10;pY3eQRutexg3CMNbVHx3jGl1jU8QUoQ1n+OF6SW84vfynAB8ZnIBr6SagACX6oKXltdVSGNHLwHV&#10;I0qP0UvIif19yc8s0St9HRlSzyrr/dwndYLSEvxw99mpxg5NiA0etL3LF4/UG95R6yOO9zBIQI44&#10;P8SoM1Wg53NMUAVK5+gh50cYcqMC9OhW6m9MFJsoPUJMDZvz16g51for9XjcNhnWB0QMACG9yjaP&#10;EXRqpjmBHs+VukQBoDqWcJRrKvss4KTyU6NGJKmCBAE4nkBFF6tpCBmjBR7JoOXNGsBoPiFWQKCV&#10;sayltW0ax2Qry3aC8QAhd2QSIycIwNOEXBeXuyYwdGEMI1cJxhvjGLrJZQJw+C6V5N0hQpBKkBC8&#10;0HoSWUERyA4OQnqYP0I87BDmZ4/YCFckEHrJCd6IDnWCv7c51ZOLag1OT/VUaqsgP5jwIegKgpWa&#10;Ki0MIfSoyBiFBJKURVRoAqecbLG8VGcEnkArLtaeIHMhxKRrjY/alkbLnE/lWFLE58kMUPfKSPPF&#10;3j3ZVJCRCobxcU6/HC8hdjyLtlostcBPQlSgWGqlBnk/ZbtzvGm3CUyx5hkeSKMKlEikxY6NloYS&#10;F0ybt3qeUoCrN6/Axh1rMX/5XLz7yduYPmc61m1fiyUrFimQ2TpZqzrAzTqb4OrjAnsXG5ia6cHG&#10;1hTmFgbQp+W1tDKCHQFnaWuixhWv27IK23Q3Yc2mFZg9/wcsXb1QjRd28HJQ9jc8IUZZW1d/X0Qm&#10;J6Kgsgz1bXvQeuQgmg+0K/srjSFiib1DAml7E5Vl9g7xU/WAsVSBqXnZKllCXmUJcsuLkJydjvTc&#10;bGTm5yKLQMwuKUJSTqZKoZ+Un4qc8nxUt5bAOmQTftT/D+wI/hMS9i5A06VdyKteh4O1oXheR7vo&#10;cxS3rE/jnvlZgk0AR7hQwUhDyAMqwTuGpzXQEdW1m6pHVA5/6I9NZTTHNTyl7e1hOWBxA2OWt9E1&#10;vxFNtLyHvsjDxZ/qcX1BC67Pa8ENAvDm0n24veIgri5pw6WlVJ9UjMO2d6j+eC0C5BHv2U3lJ7Dr&#10;trqiQpYfU4UqAE6pUFF/9wjlewJq2vI7VIACwLtGVILST1D/pOoreFcsscBwF1UcwXhjJ1Ug1eBN&#10;nWP8LJ1KHd7Q6VCtyVcIytuE5l0eJ3GLsLuuc5D7eI7uAVzVOUC4HuW9ZATKEV6P1tfwBBXhCTzm&#10;d/SMLwaB3wtTaQSi8rPgy4SqVdTfK+kLyc/4koAX+MmQtl4rAo/7RPUJBJVKtKP1dbitICgqcNCe&#10;as/hPl6YUP1OAVAssKg/qf8bdaRttbmPIbuHGLZ/pKDax2sMUymOuDzGiNQFUgWOuXdj3OMZJr1p&#10;YcUaez3FhIwZDniG8SBCksBTjSWEmOruEtKjrKxScAJFQu0XYNImDzHGCcPxqa4zcp5qFZ5Sggqk&#10;0i2GAJRxw+PRg5iII5wkkwxBqFRgfD8G07icPYSRXFphCSrBvqI+DFQSui2E4B5u2zuMYYEgVeDI&#10;yTEMdtISS8vw+QkMdo1g6DIheZOW+hZheIvH3iZcH45j4ukkJp+N41htG7JDY1CZmoqq7FSU5SQQ&#10;ZnEozI9CQXYkygoSUJQbhcR4T0RFODCopOLckJLkTRgGIis9CGWFUaguiyf0ImihQ5GdHkAbHIaq&#10;cm4rjEBudhDts9jogF9CFGVGmo/qaC0AkyimZc7KDOQ+fz5DFK8VhoriGFSVxVJZhiI3KwAVpVG0&#10;0+FUoLTaPD6PEBYYV1XGoLoyTkVZqVjiQAVVAaBcOzmZsKPyE+glJVFFpkq3HkdC2BXp6V6Ytl53&#10;AwxtDLDbbBfWbF2Jzbs2qGSoa7evhq6xDmb+8A2+/eFrFFUUoLalBlmFmQiODoa1vRkMjXRgY2MC&#10;a4aR8S4FQnsHCzi4WKvWZJm8XObvdfS0U0PiFq78GT/O/x52nva0wBG8TgTcA3xpb32Rlp+Hg7Su&#10;+453oK61BXnlJbS4qahuacT+Yx04fOokTl8+TzUYi9C4SAXD4JgIpf7EDufx+XLK8pCYkYLS6iq0&#10;7NuHnOISZBeXIolATMzPUPOJZBTnoKy5CCn1Xgiq2wSfqh9gFvsmfFO/RGOdE86WluN+MsHncgIP&#10;rEXpnSPYaDUJpQdGVF4EnCgusZyi/h4ad9EeSkgmkmu0qlfxyIA/eoGY9W2MWd/BxcUtqH8vCado&#10;ba8v2oMr85pwlQC8tmAPYy8uzWvGBcbddR3oFeVnTghYXKdiuoxuUU60gWqssPSJYzyasr7S+CJ1&#10;f48tLlPlaRTgfYZ0hBYAauIMjzuvhsTdpiqU8gGV2UMTApz2+K7+UdwzOI47+oS+dKIWK8v9N3ZS&#10;kRJiahtBeJ/HPuBx92il7zLuUEXelpJQvat/Sr0ExFoLQO/JOq8jdX/dVH3SAv6UVlWs7jOp5yPo&#10;egi3PtpU1X+PYJROztLg8ZLquYcQHKBi61dJJjRjeQV+PYTgAEHXT7UoClDU9XO+aPqolAV+I4Si&#10;tACPOHYTfo+5rZuq8InqFygwle4wY26EFQE46ka1RgCOsRx3J8gIwjHvp2qqAWkQEQCqOj0CS0JG&#10;hUjDxqC/TJ7+An2eD9HvTustVvm1EBUoilA1ikzBUUpVN8gQgKq0WlIHKH0BY2V+kQEMS1JVAnCQ&#10;AJS5REZyaHNzaV3zCLVcAqx4GIPlgxitJcjqqQ5bCMh2qsVD4xg8wn1HecyJUYyepfKTPoJdMl54&#10;BKPXtFaYsLxH9fiYKpA877/Tg5rUUhTFJaG+IAuV+UmoKk1GXXUGwZOKuvJ0NNVlUYXFICcrWNNN&#10;JsWf8KICzCBoGKUF8agqSUZJfhwjFvnZEdwWi5qKVNTyOmUliVSFMSggSPNzIrkczeVIlJfyvMp4&#10;XjscpbTGZaUR6h5ZtN3FOeGoLIolgKNRWcxrEaaVxVzmc1RVJPC6KYRdEq8di4oyAV+iKmuqElFX&#10;m4TaGoKc1y0qDEYlrXVlRQRKSkLVfcrLwlBcLPWRmiguCsU071AvKjJ7BMYGYtmmZVhA+C1cMY/W&#10;dSPcfRxhRpD95t9/o8YBRyVHwdHDAW5UcPaO5rAg8AR+/oGeCA33g52jhQKjq48TlZoDnHisjZMV&#10;3LhubKWvZpf7/bv/ie+oBg14rleAFzLzspCYlkLLyg/U2ICavc3IJ/xikhJQWFaCxr170LC3hUBr&#10;wz6CUCm+rAwkCvRKC9DcvgepVH2ZBZmEXY5SfzVNzThy/BSq6hqRXViC2Mx0NWVmNgGZyTKvPhv2&#10;MZuhF/4JnIs+h0PGh9C1/SNaCgLwuKQDj4JlmBvVHJXWY8LvGdVLt955PGI8MJRW4C5aTcKPyuux&#10;2FJue2BwVtNIIY0VhOGw1S1M2N/HuQWNaKbtPTunlkqvjQDci+tL2nFl4V5c/LkJ5+fU4xJB+HDD&#10;CbzSu4SXtNCvzK7huSltr5TScVrqyAgNyRajUX6XFQQViPkMEvcJQFGp0hp8R58ApzJ9QPg84jFS&#10;dykwvEtFdkfBkcdyu8BQGkduEXSyTyyz7JdlUYqy/9ZuglOuZ3jml5DzH0ypXwVWxh2DM2r5rqE0&#10;eJyjIj6Lh0a0wQI/qRKQukwqvVdSL0cF12t7i0pP7C7VHYEnVrjHWjo6S6svVR5BJ9CSOj9p/JC6&#10;wR6py6PNHaDi66F6HLK7h1fm/F4MLqKfL5ohO9pdh4fos77La9zDEJXgIBXgoO09jDk9IgwfYZwA&#10;HHOnbfWksqPyk/rAcSq/cbG/vs/URFPjElwf5bqmYUNacl/Q1kpDCNWl9yP0eNBme97DsB+hJ8pO&#10;oEfQTVA9SojqU/Z4CoKyPEkAigqUrNKiAiciaYUjaaMJwEmZZ1iyxiQPYzyDljZrBBPZoyqV/mTB&#10;BMalVbicQKuiXa4exEjDEEapBCdkhMgBWt0jhOGJEYyfm8DYuUmMnqEyJAyHLxGghOCoqMHbvO5t&#10;Xv+Bpo9gV/sZZIRFoSyDSjA/EhlUd0W5BFluHBVWJBUcAVUURyAmoZzqsCg3GsXcV55PkVFACBUn&#10;UZmlUKXF0RLHE24xhFysWq4sS1eRlx2NnMxIFOXEEJyhyEgNQnYO71mRghIqvEKpHySYymiBi3i/&#10;wswwlBKYVUUJBGE8FWYi4RdPZUnoUk0W8jlLCMiqimTUVqUoFSp1eWKhRQFWUhHW1yWoesVSgq+u&#10;OhZNjUnYvz8Thw7lYO/eFNTWxhKM0QRnLKZZOlvAzsMWboGu2KS3CV/Pno7p33+OZSsXYKfeZrj4&#10;OuD9T9/DP77xj7Ch7fUJ9oYDlZ2FlQG279iIFasWwZaqLy4xAt6+rsr+Ons7qWQKDq528PBzRUCY&#10;D6ITwxGTEkE7mgDfSH8sXbsU3835DnbO9qqrSmh0DCITExAcS3VHVRdF29tEJXis8wQOdBzGvo5D&#10;BGQt3Px9EJeWrOr3MgjP/R0HkUX4xabEIoMqL7e4ENWNzaiobUBOQQmKK6ppjyuo/PKUQswmNPMb&#10;cxCQZwqP4kVIP7EZGe1bkZa9G52leXiSSXXkrmnM6Lag2qKFkxbHh7rcTrv1mD/qe1R9Sv1NtcI+&#10;4A/+sdF51T3juclFWrNLGLK8ibOLGlH/QbJSfqL4rvzcqKzvlfktODe7Fqe+r6Lya0L3llPoN7qG&#10;l4aEBc+VUQwCjMei/gi/p5bS8HGFz3QFjwhAqQuUUjWAUAGK9RVFqlSgwEkAzVJgKMc9MOV+KlkJ&#10;DQjPUA0KsAR0nbSyMpTuxC/wExDKuhwnx8h15HNKKZ9bwKpdV3AkCDXAJWzl+bhPGm0kHvNYmbzp&#10;BT/Hc5YCMgGbCtpcsboqqPJE9UkI8ASAap37tNvlmD6GKLlBQnDY4YGC22O9LirCuwTgAwXCXiva&#10;ZSs596GKMYJQjQahPR5zpQJ0IQQJwAlfqjAqvxF37pcO0AI8gk/BUMYYe0rrr7TkPlctwdIVZsDr&#10;EUFIdelP9RhE+xzco0IAOUq4CfxGpeFElOAU/EQZyrL0KRRYDvIYUYEqE3UYVaHMRRxHNSgQTBjC&#10;MCE4JpOtpxNo6cOYyKFyk+SpZaOYqGYpo0OmGkVGW8cw1k4A7qflPcrjT1PtUQmOn5xQk6/LkLmh&#10;i5I5huC7yeNph0dohye6ef6jYVw5fAr3LnTg4c0GlBS4IifDn0BJpDpKpTVNor1NYMSjMDsGJXlc&#10;zk1AQSZVXQ7taR6tLq1yVnq4Al01VWNVWRqhmYyigkSUF6fymkkEZALKZVu2Rgnm5IYjW/oiloaj&#10;upZwLPbn9WifBbhUifkEZWFWOGrLk6kAk1FZyuehIsymTdbYaH+qUZbJvkiKdWfpTWgH83lp3Uui&#10;UVIcoRpVCvI1dZHSUCL9EvPyvWh7nXm+jGAJ5nNFYpqjtwNsaVPNHcxgTbBJWqxvZ03Hhq2rYWKl&#10;R3vqhEUrF+J//dPfYeOODUoB6tHO6hnugKGJHr79fjoWLPkZrp5OsLA2gamFIawJRF2TXbCwM6E6&#10;48NX5hNK5Whor0NNay0aDjShoLIQZjbmWLVuNZzdXAnAKERT9UkDR2xqIgJCA1FWXY76lgbklxai&#10;vLYS8WlJcPZyRQQtsF+IP+JTE7BnXwv2HW5H66FWFFUWIS0nk8fT+hYWIS45DU1t+2mtOxGflUr4&#10;5SK/shgV7aXwzjTEYvv/gFvhHFQec8ahlmTcLjuEB2EEnh1tmvktPKEdvUclc1/3NNXfOYKQQCEA&#10;7zPkx/5AWn8Jw4cCQKrAZ8YXqUZYUgFeWNGKyvcScJLwu0bbe50W9/KsWpz5tgz7P+Lb6PNcqsBm&#10;PN9xBn1Gl/HC6CKeMp5QbT6VVl9zqk6GQE8s7lMC8BltYrf0LyQApXwytSzAeSBD9EQREkAPqQ6l&#10;lHhkSbtswc9kxucm/O5J9xhaYQUzxj2BJ8F4W2wrt8tnEvBJCOSUouNxsiz3ktDCT76D1/dJHz55&#10;Lgmxus8lxyFVsYRAUKk4KjoJgd8g1ZyCmkBO6vCc7/9SDkmDhssDjEon5ql1yZEoxw85cd2Rdpcg&#10;nKCdfWxwAT0WN6nyCCZ7QpEgHHaiMnOmXWU5yu0yHliGw0kMcfuIOyHnSXvr8RzD0hjiweNpgSUE&#10;ftIa3O/+CL0eAr1uwo/Kb6o7zGRwL0YJMUmnJR2opRVYtfSqhhAe78FnICxlXeD3iw0WW8wYkpyD&#10;AU8xKjPUUQ2OhlBlUglK5phRWuKRREIqhWqPIJyQiZUyCatsRjHBVk4YVk+o+URGmwjCPbS2ewSE&#10;BNwhQlDmFKElnjg6gclToCIcx/gFbqcdnrzOY68SsLdoox9QWT6ZAJ6OoO/BBTy9X4OL59Kxf282&#10;6qqKaCWLUE0bW1wQR2jFEHDxhFg69+Wjpiwb1aWZjCzUcrmmNJtqLR0NlblqvbosiyBKpUJMp0Lj&#10;NfJTCctk5GfF8FpRKKCay88PQWqaMw4cTkLXxVKUlwRRVUZQsaWhqjwJqUm+BF8CWpvz0FCbgYa6&#10;DNrYGFpYnp8v9YthhGEQj/NBcoIH4Ris1GFeTijh6EPLLg0l/khN9UB6hgcyst0Qn2jBZVuqxGDk&#10;ZfkiLdEH03aZ6sDZzxk7CbUVG5dhGQH43ZxvsHrjcti7WSG3LBNBEQF44/e/gx0VYB4hYulgAlsX&#10;K4RFh0LfVA87dm9DaVUx7JyssW3HJphZG9Pi6qr09+W1xVRoaUjOSkBCZrzqAF1YU4Lq5hoER4Yg&#10;uyAHMQnx8An0R0R8NKJT4hAWFw5HN0dCMEAdY+1grUpfQi8wPBBhsWHwD/OnAkxH6/692Lt/Dw4e&#10;P4iG1kYkZaQgJSsdRRXlyCsuxb4jx3Dk9FlVnygAlHsXtxQivMwBazz+gm91/ydcwlbgfHMtnuTx&#10;hxtIW8UfWB8VhNTBiSKTURtKBUoQcMryir0TEFHl3KdKesx9kr/vlfEl3N12HHu+ysHRH8pwc8U+&#10;3BHrO7cRp6YX4/DH2Wj/MAOX5zehR+c8Xu7uUt1knvBcsYpPqf6kwUOyyzwjKJ7S9j6i0pMuL+p+&#10;UxB6LKCj9RU1KPukW859SRVF2D1g+UiSrsp53N5tKQ0PBCJBp1F5YmM1AHsdbAI7rbrThrTWyj45&#10;XnuchBbE/+81BIICP9XKS5UndXjSlUVsvBrJwWUZ5dFL6PU63EafI5Ud4SbKTrYJAGXkhsBxiOAb&#10;JgQFgLI+4EwIOtEaCwRlnwxxc35AdXldQVDs74QLIUS1N6yFn6g9Lqug+htRACTsaIVHPQkeAnCc&#10;5YgnlRkhOEzwCfxGCULpD/jKlVAm/EakzyCV4HjASyCoR4FsRLrEEGyD0nVGKUhRew8x5KWpG9Sq&#10;P2kc0a4PeRO2tNEjtM5jhKDUNY6HUI2GixpkRIkVHkJfdB8GGaIIJ9IIv8xRDOYMYSh/iBCkza3m&#10;NkJwcg8wQiU40kLw7ScIj1ARHiH0jtIGH6cNPsV1SaF1fhS4SistdYKSPUbqAx8SkgTgAyrAU4dS&#10;cL2rDFfPt6PjYDPqG7PQ0ByLg4ez0NaWR5iloqaCYKwoQUN1GRr5e68tL0BlcQ6aa0rR3lyNlrpS&#10;1FcWoKYyj/Yym+fkEDTpyEiOR1YaQUqIpiYGIzrcHeFhNgiN1Ed+mT0u3cjDtZsVuHKlgeBNp2oT&#10;yEWhqDAG5bTAjQ052NOSh9o6Wu6KOAZtMS1wGa2xQK+oIJL3S0JNVRrqa9NZ0l4XR6OItlhAm53n&#10;S0HkjsIyZ4qlCDQ2ByInzw0Z6d6YJqNA5q+ch2Xrl2DG7K/xl4/+jN/+xz/hrXd/jyVrFsDa2RyG&#10;Znr459/9E7YTdI1t9SisykVSdgICIgPV8LhltLP5JbkKgrv1d0JHbwvMbQ0JTEtU1peqBpSY5Bg1&#10;RliywMjQuMOnjijI+YcEIDA0CC6eHggIl6wvEQiLCaV19oA71Z6Hjzu8A7wQGhVCQIYjJDqY8PND&#10;ZFwEymvK0LC3AVX1lahrqaNN3oeE9ETEJMUR1FR6dfxCm/fSOjcTfoXILc9HfhXLuizE13rBu3Qj&#10;tnh/jF2GM3EwoQDdMZfVrGz9Lnzb291Vik46MXdLIwfBJ40dD6kC74saJAClcl/moHi0+wweUSUO&#10;Wt7AMJXIoRlF2PtFFq4ta8WNJXtxYU4tDlPx1f93LPZ9kom7aw/jFcH3Uo9WcZd0FSH4CL/HvF63&#10;AFCgI2pKFJ/YXlF0tLrKWk5BRqAnqk8pPQLvHpfvE3b3ZJlqT7ZJfeEjlo8tuggnUaznCDmxrGf+&#10;j2WV/otyXQJNNajw+rIuyxJyLylfP1bg9tzmuorXVZ+cKy3W0sor8ZzwllEePfY30WMrWa4FeoSi&#10;JI6wu45eJ1pfl3vodSb8uKzWCTiJQZf7hBTtpith4kYrK3MrE3z9hGAf9w8IALl9mPa1z+Eu/0YX&#10;lQ0eJQRF8Y25EliEnwKgBNfH3Z5jQur/3AlDsb6qAYQKjDEkU2l6EFCehJYnYUUADrEUGzzipVGG&#10;MkpELLJ0mBYYij0epDoUUPbzWQc8HvI43p+AGyT0ZL3Pjc/tws/kLlOmMmRUCQE56ttNRUgAUgWO&#10;SYuztApLmn2GjBEeiiEAo3q4TNgmDmEykzDLojLMJewKqATLqAIrCbH6SYw3TGJY1OB+bjtMZXiE&#10;8OsAho+NY+AEzzk5jMlzY5jsolW+QHt9jQC8PY4JySH4ZBSvbl7D3vJU1BXGYW9NHg4eKMaZy8W4&#10;9iAXj1/V4MadJjQ15aKav+PG2irsbarFnsZKNPG3XV1B2FEJ1tcWom1vJVpbylFbnYsSKsLigizu&#10;IzQrywjPfFU3mJ0RopIuFJcGoaLBEy2HPLDvhC9OXkhE57k81NSmIpcWubhE6gejkZ7mj+zsEJSU&#10;EIblMVRv8bw+VWJliioFdpXliVSNKQRvGuoI0JqaVB4bj1JpRS6hKiyhBa4kAKut0XjQGeWNViip&#10;ccCBY6mYNp+Q+3rOdHz1/edYsHQuvp/1Nd754E947+N38Nk3H2LxqvnQNdTBf/zXv2Hp6iXIyE/X&#10;1ONF+Krxv6u3rcXKTatoS8Oxp70ZcQnR2MRtu423QtdgCyJig3GY6kw6JNe3NxJAxTw3AHUEV1h0&#10;OILCgxEeEwEXLzd4B/kqqPpKWvwAT4RGBCEwxBeefu7w47aQmCDa4yhekzI3OwWNe+v5lqpDZW05&#10;ygjDaoJV8v2JNS6trqDtbiJ8q1Fc24DssiICMA917Q1oOtqAiFJXxLeZo/VqNK501uBkcAWObavD&#10;pa0deKB/garvEp5SVTzSPaMAKB15u00JByq9B1IfSBXYTRg81D+LO9uP4x5VXy/POb+wEW2fZ+HS&#10;giZcYZz5oQLtH6Wj9L9CVWbny8v3qpRXrwi9Z7zuKzNNq+dT6dyrLO8NNZxOGmCe0PYq+CmVpQGS&#10;1PtJS3A39z2YAp6AT9Lsq5LrWvhJ/aBSjlYCNoGaXIcgp3IUYGnBp1VsWhUnywI2bSnHSD2kLEsI&#10;+GS4mnRPUVZ3CoYKiEq9aiz7C1taXsJO4iWX++xvoNeRAHS+RSjcVtEr8/Yy+twICQkCrpeqUIA3&#10;SgDJpFCDhOAgy37nu7zWLbUu21UQPmJhnxrzeQ0vY5zwG6IN1qq/SdpcCQGggp/bM5VIVbq/jBF6&#10;49w2TDAOixX2phKUlFkEnYwS0dTj0eYGEEJT9YKjPlR+3jyWUByU5/Ok+iM0+/hMPQT5kAfVKqPX&#10;lS9SGSNMKywQlHVZHvSSYXUENSEpEBwkMIcFhCoZq4wRllRZBKxkkY7pRV8w4R0/oNJljabR5tIK&#10;CwiHc6n4SqgCK8QSc1sNld2eMQy1DWOofQQj+wg5qsCh41w+QQvcyf1nCM9zwxi9TIDSDo/fnsCE&#10;6iA9guMNLUgIcEVdWSTKCIu9R3xw+WEMTl0JxcnzdFrttLpV2YRcNQ7sq0V7Wzma6aQam/IYuaiq&#10;TkFpeRxq69NQTQBVVWfStpbgYHsT9rfXEUxZBJ/UxfmhZW8UDp2IRsMBe9QcMEbTERtklOohPEEX&#10;WXm0whWxKCmngiO8MnlOcrInUlI8ERVjz3BAXJwbYmPcNX0WaWMzZSqLtCAFV1GE+TKKpSAcRaVR&#10;KOZ1SqtDULPHB/W8X9MxM5y9G4C9na6oaHXGtLkrfsaPC39Qw+B+mv+DBoDv/xHTv/sCX//4Bb6c&#10;+RnmLZ6L/37nD/h+zkzoGO6EX4QP4rLi4RrgobJFS0IERw9HxCbFIDYuClt3bsQO/Q0wtdwNA2Md&#10;5BZlUwHGIr+yCBnFuTC0MYGrjwdtry+CI2htg/wUAJMykxGfHge/UF/4C/DCqQ5DfODu7cr9TvAK&#10;ckdMSiTiUqJpnTOx/0g79h9qQxttcMu+FtQTiMlZyUjNSSP4SlFSWYWC0kqUNjSrqTFL6stw7sZ5&#10;dD04i6Q6P+SfcEf7uTh0dx7EteC9aJ6TjaNzG/BEj4pG7yK6d5/Hw12n1fjbbqrBxybcNmWHpc7v&#10;kdF53NvViRubj+Dm+oM4R/jtn56H03OqcGFuHTpn0hoQfnV/jkHDB0m4teEw+qTPm9SDWd/Ac+kk&#10;zHWB3zOCRUZ3SBaZZzY38ZyAeUoICkxUfSDBIvATRShzjTwiYB5KcPmegJDxgBDU1P8RzNI6THA+&#10;JgS7aYu7RQlyuyjBJzxGa1sVwHgvDdykm8p1ZV0lq40CI0NBUUafcFlCurFokr1q1lU/Pftbv4BR&#10;FF6PEyHneBN9zhplJ+CTaSpfMgR8A4SEgh4Vt5TaGCBIBIICQIk+LgvwNMrvNqFHZehBVcYYFfWl&#10;QEjI2NzBY764pCV4mCpwiADst3uAkSkQjtAaiwIUazzoRJUm6o8QnPB4hRF3Wk8vll4CQALP/xUQ&#10;8IpKT+YOeaHGBAsABXrD3D/k9YyqT1tvyHUCsIfP10/ICQB7FdwF6BrVJwAUNSgAHPDkOgGobLIX&#10;n5vHy7A6ScyqmXOE9wkjZCNfYZi2eFASqxKGogJllrnRNNrZrDEMZgxgpJDgKybgSqnyKrhdssa0&#10;EHKSOWYvIXeQarCD4DzG5VME3llpIeb6BR57dQwTN6kYbxGA3UDfjSeoyY3FofZIHD8TjLbjLjh7&#10;KxAd531wuDMWza2pqK5OR1NDLlVaEsqrolHVQDtaF4O6PUnoutaAK7eacfZSFZrbU9C6Px/79pdR&#10;TdbgzOlWPHp8DEc60rB3XxBOXYpA150w1BzSRXLFAmTWrEN2tQFSCixRWB7G3200iitogcsikJXr&#10;j/RMH5SVRSEnnwIowRmxsc5ITpIchoFITZEGEX/VeTsmSjo5eyMzMwiFxVEEeTyq65P4fNF0na4o&#10;bzVG7bFdaDy9GxVH9FB20ALTFiz/GbPmf686K6/dvBJzF83CG7//F8yYNZ3xNUH4Jb6a8QX+8w9v&#10;YNX6FTCzNoGxpSEtqjuik6Jpc22pEHfBxtEauwx0sG7zWixaNg+GptsJNleY2xipydR/XvYzflgw&#10;C0a2pvAg3GzdHWBuZw5Pfy8ESJ4/gjAhI1l1U/El+CRtlW+QD3wDfbgviFD047o3ElLjlAIUqF66&#10;fhGHjh1Ew5567D92CK1HDlDuFiKnqIBfZBlyCgpRWFqOyro6FFVTmrc14+K9azh15zgym/nl7bFA&#10;0+EQXK1pwnHTItTPTMCh78rxYudF9BreoLUlSPTOols6OQv4DKZAKB2iDc7hnu4p3N1xAt06p1UH&#10;5gNf5eHCgkZcWdyCM3OqcZDrez9Mw/HvS3Fv4xG8NLqo+rmpbi1UeTKyQfr4PRIAEhySWfop4fKU&#10;kJAuL48JOFF60pAhkyXdF4AJFLksIfsFhI9fW9eGpvGDQWg+suQzUwU+JPyUvWWokSoKtnI9qkrb&#10;q3gq85jYE2IOMiWnptuNzG0szyPzE8sET8/5jC8JsxeEngBPVKKC3hQAJRtOH5WQVuX1utzRqD0C&#10;8bmks3K6SWjdxiDBN0QoDFERCSA0k8kTDq4Cxvuq3kyrnIYIjl5aZYHgsDtt5hQAtTHoKsB7SDXe&#10;hadGV1QfwBGHJxixJyQdCCpHqVN8qNTeiAvh4vKMxz+mEnyoVOGo20teh8rQnYqOUJNkCGO+LzHu&#10;J0lRCSTfZ8ru9lFtSn1gH6OHzznoQcD6iE2mRXcXyPHZ3e/yWRlUq/0Edx+fW2Co1B9jiLAb9LiH&#10;cSrAMT8+gy/XfQhKxlDAEwzREmuTqEqHaxk1Mh4luQNpXZOp6mS8cMY4VSBBl0fgFRJyxVR3tMQT&#10;1VAJVCeaCDqCcJRqcGQf4yBBSTs8KvOKnKX1JQgnLkwQgrzG9VEM3RwFXk2io7EYMUGbqK6WISJx&#10;EUoajVFUZ0W3FoyqOukaE6pGYJTUeNNK+qCt0w/7zwTRUfnj2pMy3H5ehZOXEumyvJBaaIWUbEck&#10;p7mhpCwMfYNHcO9JHir37ET7WX1CaAuy235GQu2PSKhYhKbjDth7IhA17aGobI4jAKORV8zfaIYT&#10;8gp80bInA3tbs5GTF6zgVl6ZjPqmHNTWZqK8NBGlxVI3SDBXpKCKNriuKRv1zVSsBwqx51Aa6veH&#10;ofawC7Ka16H06AYcf+SKI3f9MW3luqWYs+AHbNi2BrpGO9QIjj+//ycFws07NmD1hpVK+b351n/C&#10;2sES6Tmp8PL3gI7eDmzavhEbtqzjMauwY/d2LFm5GPOXzMPy1Ytg62SCqIRgFJTlwN7NFvqWBvCi&#10;motMjkZuZaHKH7hy42qY21qqfnxJ2WnwCw9CAsuoZIFcBALDAuBHWxxMAIZEBsOfdjhO6hITo9R6&#10;x8kjOHvxDA4dP4R9Rw+jrm0PCivK+AapIPTqKX2rkVtYhKyCPGQW5qGotgr7Og+j+gCPaQ9H9Qlv&#10;dJ5Nw9WiZrSvT0fLzEQcmF6E7g2d6DMkmHTPa1qAqfhU4k3CT1ppHxNkdwg/UX8PdDrxbNcZnPu5&#10;FsdmluD+2kO4tXIfLi5qwgUqwstLW/B4eyeGrW9B5qp9ZiZ1Y1RCBIYoJzUzHOOF/W0FFwGPNGAI&#10;xJ4QOAIfWZdlaeiQ7QI72a6Fnux7HYCyrABI+EnctyD4rAhPa42CFDCKcpN+dc/teA/7qwQc4eUo&#10;oCN8p+77gqB7SdUlzyQAlB+yhCzLswqwn4saFItLayo5EeWHLwAQNdfrNmVtCTut1R0m8AY9CATC&#10;QgAi0NDUjVENEW6yLGpJGg3Egg4IXLiu6tdkjC7ho40BUVgEkcQQbe1jkyu4tvUk1SCPJQDHnGiB&#10;CbsxVypFUX20wWNuVFmuL1V+wAEZGSJ1hR7SL5Ag9KCtpbIbIAiHvQg+2uFBAlbqAqVxRJb7qTgH&#10;WA5I6zCfX+AssNZaXfl+egXiVK8yxlieTSCujuVnlxik+pP6P2kEkX6Egz6PaIv5Obz5eWiLZXa6&#10;8SBNp2kFwYh+1TgyIv0Fkwi9pCGMpFDlZQxhIpfwy5PECbTC5ZOYqGI0UNk1jGCwkefs5bG0w4OH&#10;RjB0jOd0UvmdmsCkyiVI9XidylJyBz6fxP1zp2C6fRYsTL6Co/t3iE7dTNfkgpI6f5TV0JKWhqCs&#10;ygtHusJw/rE/Gk5tR8t5A2TvWYeyw7tx6LobWs6aoqnTGm7Ri2EfsAAugav4W1+I/Sf9se+0FUr2&#10;LUVntyEy2r9DUNn7SGz5EZHls1G8fzeyG/SQXmmOQrqzospw/nb9kJXvjIIST1TXRaP9QAGOnqhB&#10;09581DbmoKY+l3Y7B/VUpfWNGWgg8OppxytqMqlOubwnH6W1ycgpD0FRUxCqOnzglzMfBsFvIapm&#10;KSKrNmLahq3rsGj5AqzZuAo6+jtU0oK33v0jQfYzrKjQdnGbHPPBJ++perjEtHgFoAAqsqWrFuOb&#10;76er820crdS4Xzlv/ZbVtMTWVGMZKKmmCqvIR2hCOIpryxGbJqmwMhGbkUDopSKnOB8HZTKjw/sQ&#10;FB2O8IRoqr8w3icJ3n7e8Pb1hIubkwJfKFWhPIOowKj4CGTmZaClvRnNbU3IofJLK8hFUVU5Kupr&#10;UU7VV8HILS5Gen4u8gjGXIFjfSVyq9KRWuLOL8UOpw6l4kJcDfYtTcOxWXk4ObMKd5cdRI/eJdzf&#10;eQZ3d3YSgmcUBKUuUDpFCwQFjLe3HsNdxu11h3DyxwqVufnRpqO4w/Xrq/bhxpr9alrLAeubGHF+&#10;gB5CTqCnGgYcuUylJeCQTNIysZLAUFSWRmlRnTGUGuS62F5lfQk22abdrpQay0fc91BafqcgqMCo&#10;6gqpHCVll+Ta4zECR9kuyu6lQEzA50AbS2X2wlFAp7mvzGgnAHzFH7RA8BVVXQ9/yPJjfimNFlPl&#10;MwEjl5WKk5iyfENqpIRsEwASBrR+GuBxP1WSQGDEW0AiAKSy4/KwUlMapSQhEJTyFyD6UR1JSyqP&#10;k7G30qAg95YGB2m5Hfd+iVu7z1PZUmGJrSX8xgm4EVde213T9UXs7og74eJO8NG6jnpKdxjpFP0S&#10;Y94vFOikXm/I5znhK4qQ50p93xQIVcMIl/uoOlXDB4EppWadzyP2neUIAT3I70LUoUBP1fn5MKj6&#10;VKMHVZ60AI/IyBJvgaiAlbAU2KsO13yGqcQLyhqH99IO87nDJJt0D0bjBwhCqsO0QSrCIQxmD2Iw&#10;j8ulVHtVhGI9ba+k0t9DONIOiwocphUePjaC4aPDGkt8gduv9GHoxoAmY0zvGPJiA7Btw2fIL7am&#10;9U3AgU4qr2PZaD6Ug/aObBw5l4CuR1E4cM0M5SfW4sBtS6Q0rUBU1WLUdZlj/x1H1J63RHjFOmS1&#10;GiK6dBNsQr7m8U6oObURPtlvovjUbCTt+xKBle8jouFbhFX9gEha4eiy5chpNEBSoTGSc+xQUOqD&#10;3AJXpGXYICrGBG37MtE/dIW/+Rza41iUUgWWV6aisTmfFr2AAMxF895igjEf1VIv2ZyFFNrmuHx3&#10;hOdaIn+/K+Iad2Cl3W+hE/AOZuz435i2VWeLUnkr1i5TY34FhH/58B38+PMPKtGBs5u96tv3lw/+&#10;rLK/BIf5I5MqsLi8QB0v9ljqCMOiQ5CckagSH8ya9z3mLZ2N5Ox4pOelIiIhAo7eLkrlhSfGwDci&#10;EDJF5dGzJ3Go8xjaaF0v3LqGun17kUgoegb6UsWVobW9FQ1N9XBwskNUXLi6vk+gl4pUqevLSuFb&#10;IltNdZmYlcYvLVMNoatqbiAAa2mTi2mHiwm/cuRVViK7rIQqsAI1Ldxe5oPMEhMcqYnFWd9yHFqQ&#10;RfgV4NzMOtz4uRXdW07gwc7TtLgnVaOHZDQRBSjZRwSEN7cdwz3Gox2dquHj9E81uLmyHXcJv3ub&#10;j+L6xkO4ueWIquMbcnmAXqe7GogQKK9oB1U4cp2K6QUh+ExZSw1Qugk0AZUsvyB8nhBGsk1K2fb0&#10;dTCylPVulgqCAr8p0MkxSg2q0EBS9qlzGaLcNAAU2PH+CoIEMkNUntzrOe/fI8qG8YqwEev3Uj6D&#10;AJDxQgDJUtZfudGmSr2WQFCpOo29FYgKpIao4FTyUB+qIG9RQgI2zY///0BAQtOHThu/QFE6GMtw&#10;NJZ9vI/M0aEytPhT2fm/AEIHqUIf4rbBBQKtF2BItxeZDW6Mim7U4yWD8PB4pRTfmACQ1ndIusdI&#10;qzCPka4wArl+CbG8U5liBHqDfC7ZN0IY97s+4t+L8HbTKMZe2ukeZ01olOJdpXblcw3Q8o7wM0/Q&#10;4o4ReJKEdVySsIbwGfwEuA8wKtZYXhjy+UVRSvCloHIKTs1UJxMqjRKAMrPcSHSvmmx9LJkqMJ0g&#10;yx5Gf2YfxopGVF/BkSqW9VR7tMOjLeMYbiP8qAJHO6gUj9ICn5ykHSYMLxCAVwYxLNNrvgTunz0D&#10;o51zEBGzCaevZuLguUzsOZWJ2o4UtJ5KR/v5MJx8HIiGS3oo6FiLrsFQlHQaIaltKzKP6KHlrh9S&#10;D+sjsmU9QutWwL9sPpLa1+DoSye0PdqFrGPfIH7fR0g98i0cc/4A6+S34FfyLVLb1qDlshXaL9mg&#10;40owalq9UV7tQ/sseQjp/OIsIXMVl1WEUPzYUAS5Ij3bn7//MFriaFRK/WRzEQFYimqqv8rGVPIk&#10;FcevVKDsQBCCC3YgsGgt7JK+hU7gHxFauwjRLaswTeC3fM1SzF04Gz/OJbgIs5mzvlXprLYSZpLd&#10;JSwyCB9SAS6h0gui8ktMiUVcUrSC3U8LZvPcOdiptx2RhJQowTkLZuGTbz5EQKQfskuyEZYQyeUQ&#10;NQOcnbszXAO8EJdBejfUqKQHh06dQPuJDlTtbUJZYxVCaH9TsjJw6949XLp6CVFcj+Y1arhPlF94&#10;TChyCrMUAHMIwPzSfAKNVle6upQVo4AqUBKl5paUUGEWEYBUfYzE7GwUVJagqb0SFQ2RBLIBatN8&#10;cNqjDCeXFuPkt4U4+UUlrs9txdMtnXi06yzu0eLe1zmlRoLIgH7JziIAvLX1KB5x3+2NR3BybjWu&#10;LG/FnY2HcXfLUVxbfxB3dTs1ox4Ivt4pCAg4nglcnGgbnQkcFyorgYmqM7ujoPOUITB7IiqMx0o8&#10;FiBym3ZZQvbLsRq48ZkEdhLcLpBTYJTrTJ37xF6zX4FPAU6j9p47iP2l4iQEpd5OQCgKUIGQz/SU&#10;pST/FLgJ6EShyDjYl7LO6KGikwShr1i+kh8wf8g9hFwP7akWnBKaURSPeT7BKLCjIuolGLTwE1hI&#10;I4K8IASCYiu11lfgJyCUfHyijAZF/cl+AkLm9xAoSop7GbKGoH5Iwtpep8eATy8mpGGDUBt0kYzQ&#10;tJNehKICIc/xIjgJwRGqwyHa5H5nQpUgU91aeF9pxBhkDAkE1TKflftkvZdK74UD/25O/E74gpNS&#10;oo9glHRaGrgTYNLSq9TvPUwQfhO0vTLWWCVjFbjzulKvOSwNPfK/4iIK8oHKVyijU9QIEkmgQBU4&#10;FMRnDePnlBRaUZJIdQCDcf1q5MgIleBo1iAmi8YxInOKFA9jomYCaATGGicxundCZZAZPUAAHp5Q&#10;EBztJDjP0gJfGsXQtTFMPgTwagAdVFiFZVaoO+iAIzfD0M4o7XRD5WlXJDZtREjVj8g8uhS113Rx&#10;st8PZReMYZnyKXQj30d4yw4UXabSOrIT0Yc3IurQSqRT+RVc2oz6hzvQ/Hgrcs7MhVvxn7Ej5NfY&#10;Ffo7bPP9Hdyyv6E6WwKP1I9R12mGc/cTsO94BBr2hKKhJQK1DREolgmOasMpbiJRXB2OstoYVNYn&#10;oKg8ioIphuuJKKtLQH5VGJKKnJFe5YDjt1MRX7cT1nFfwTnzGxhGvQWXnE8RVDUD/hWfY5oA7OdF&#10;P2H2vFlUc18SfjPw/Zzv8ANhKCM8NtH++lFxzSPkvvvxGyTRfkqY25hgm+5mrFy/DKs2LKeKXA49&#10;413YZbgDm3U2qFRakg4/MTsZ8ZnJKsVVekEeXGlr9a1MEJueiP3HO1C7t4VwKkFATAQi0hKRUZKL&#10;qJR4OHt5ora5GSfOnkZHZwea2xtx5sIp1DXXKAWYwmtK5BXT9lYUobC6HAWM4roqVDTW837t2HPo&#10;IEqpBPPLq9By8AjK6htph3NQ3VKKqpZ4RCbvQnaYDc75VuLKliZ0zanCyS+r0DWjAU83n8YT3S7c&#10;oQK8RxssAFQD72lnRQkKGG9tPoIjs6kevy/B/e1UjNx2jcrv6ubDqmFA6oAEfgINAYWopBcudxgC&#10;lduaKTUFOtJiKoCk2lLQmVJeErIssBPoCQC1ywIzpeimYNgt1pXHC2RlXUKpOJYadcnryXUZAsan&#10;MpkTLe9LgbGyvteVAuxRjRZUpVPX0oJOZUFm+YIwlGUFPan4n1JhAj7ZJmUfgaVt1NCCT2VVZqjj&#10;aAX7GQM+hAljRBoEZJnfkQDvdfUn1le2SSdilWaK6yr1lHQyZinblS0WeyzjbUMGqKwf4JnVHUz6&#10;9Gi6uxCAaswvwTfmTpjQAk96UUVRvY0xRmmRB3jOIAHYx1IANMBnH6DalZZoBT3CT1qjpfO2NMao&#10;ukceIwpX1flJXR/hNUTrK0PqVMlngky4JM/J72CS0BvndyX9DEfESvN6khRCM85Zk/RV6oYl6YPc&#10;T7oBjfGzSadrmXBJGklGgp9hUkaMRPZiKFr6C8rwuWGMJtMSp9PK5oxgRJInEIKjtMMTVQRg7QSG&#10;60cw1sb1A4Tf/nFMdEyqukDpGiMZpUeujqmECXg6iIFn15CVY4OwjCUo69RFxVVjpJ3chOSja5F1&#10;aj3s8v4bbmUfwTTpfSQeWof0k1uReGQtfGoW46PN/4KfbN/Hpsi/wqpkJnzafoZb/XdwrPgS7jVf&#10;IvLgHORdWQ+Xik+wPepfYZT8J2wO+h2WOf+KQHwT7vnfouDYLhR3GCB3jyGKmm1Q0Eg73EBr3R6A&#10;xsOhqDsSgor9AShp80MF1V3FvmDkNjgjt9EFFYeCUHU8BPkHnJB70ALHX0Qi68QOeJTPgGvZV3At&#10;/QxFF7Yg6+RixO77CtPWblpD+7sCS1ctURD8ce4P+OGnHzD9u+n47MuP8eFH72Lm91/j628+xwe0&#10;xuvWr8TGzWvx408z8dPCH7Fk1QJs3bVRtSCv37oau413wMnLAe6BHvCPDFSdn7NL8hUAm/a3o4KW&#10;1j3IBy5+nlSAMuevTFoUDEdfb4SmxiM6KxGphTmITEpCdFKySmvVeeE0Dp44iOOnj6L1wB5VH5iV&#10;n6kivyQPeYyCqjLa3FIcOHkMZ69exunLl3Dx1k2c6OpC68EOnLt6A5du3UHTgTZU7SlDSWMs0kut&#10;sa86Fse8CnFhc52ac/fMN3XoJAQfrT+JJ7sIwG3HlQ0WAGpnIRMFeH/XKWVzm77MxPnle9BLZSij&#10;QSSfngxRkx+AVOyLXROrplSUsooCFSo/d64zBITPCC+Bn4LgFMC04JNSQqv+Xt+nVX6yLAB8IuqN&#10;x0nIMWKbVT2eWG2qC2m0ENurqTu8OgU8Tb88zfLtqTo7/tBFjQm0qWSec9srqpiXHlRzXO+hYusj&#10;wLTAkwzJAkL5rMqSymeWRgIqIRlCJsPHtJ2G+wiCl7yGQHCI9m9QWkFVl5D7tJaimgg4hiif1yGo&#10;AOhDGDDGCZhx2S/HcV22iyIUCA77vqD6e4g7el0YkrG/tMD9Dvc0XV+kEcSVCsrtJSY8pPWXCtKZ&#10;aosAHOGxwwyBoHTF0SozbXccCYGSgp/U8wkg+X2obi18MYiSlfq+EX4uNdzNS9OHUCZIEgAOi4rl&#10;M8p1++XvIaNkbPjisbiihgoKBFXKf+trKvuNjHSRMcqSoUZ9D6rT9FNMBPGzS10gQ+oEpXEESVR1&#10;qUMYSe7DSCrVYfYQhgjBoXxa3CJa33ICro4AVOOGxwlAWuAjtMAnCMDTogIJy6sEJ23w6INhYKgP&#10;yYlO2Gz6NpXZTIS2LIRD2edwrfoK1Q8IpkvrUHVvN7ZF/B4/mE2Ddfb7KLq6A+W3LPHpjjfwP76Z&#10;hu/t/xGL/H8Lk9JPEHBoIQL3L4J342wEts9D9OkVcKr7CvZVnyLk4M9IPbce4YeWwqvhZ17HEi3d&#10;rsg4vpW2egOSWjYhsXEzgWiCxi57lB03RvkpE9ReskLeMT2ktG5BdM0a+BcuQNYhfZSetkfucWtE&#10;NG9CSNNKxB5cC6uCz7A5+t9gXfIhIg8vwMEBJ1Tf346kY99imjRgiJWVEDsssW7zGizk9u9//Bbf&#10;EHxffvUJPv7kfcLwL/jgr++o8q8fv6tGjbz38dv4efFsLF45X7UWb9XZhNDoQARG+cEjwB2xVHPS&#10;QFFcU0kFVo3Kpjp4hQYSkL4qyWlQVCRC4+OQmJuD+v2tyCkvhE9YINUjZW11NZIz0tF++AC6rl6g&#10;AjyNtoNUklIHSdUn8JPRIBm56UjLzUQzIXv64nkcOXmc0NuP/Uc7qCDPofP0BZy/dA03Ht6n3T6O&#10;soZSFDZEIa3aDO0NITgclIOTW+uoAGtx7qtSnPiiGPfXHcMj3XMKfne3E4C7z6juLzJkTTK2dOud&#10;xZkVzeiYV41hh/uqceTMunbVB6+fP4xX0vLpKQpJFNF9ZXlfESRie58RVKL0BIaiCGVdKvNl2+uq&#10;TxuyXcAosNMqQTlOgY/bVBCAT3kdrRLUAvO5AJDnSyddUYFae6tRhlR9LnwuQlhA/MrtDhWrBtSq&#10;Do9g6yPsxN728Mct0SsKTqDHH7oA8v8PgMqWEkai/kT5qezIAjCG1G1pUspTIfG4YQGmqEhuk0YQ&#10;OVbOE2hqlZ4cp1QeISrZmeU6YywFgJKHTyyy6kIzVUcnjRB3Dc7hmdlVjDnzGHt+FlsCxZEgdX5B&#10;4D0nDHkNd15brLEL4eJMZeZA++rI53Xh/WmFpX9hP0Ek1RhSynVVyy5hKIpPNe6IqlUA5Ofh846p&#10;z8pn9KPK9KflnlKDMuJFVYdQ5Qn4JEnEQ6PzKl2YNouQmu5AEsCKlSYkBYR9/LuragJa6TF+vxO0&#10;+5KnUBpGJKFCvzSSSFaZhEGMJA3QDjNS+jEmo0aoBgWCg8WDGKsh/BqpBBtHMdE6jslDkxjpIPCO&#10;SwdpAvQK1yWTtHSJ6RlDW10JdpjMwA7Xv8CreBbsiz+HfelX8G74kdZ2AZJOLEXWmdVwK/kEBrH/&#10;ich9s+Db+A0Wur2Jv+78B6yP+COsy76DLe3yyrDfY4bNbzDf/ffwaFyI4scGqO91QMqlbbCr/gKe&#10;e79D8JHFhOJsBOxbjbjOrYg+ugaJx0VdrkPG0dVIaJuPxgd6qLi5lRZ7HRof7qLq/AkOuX+BXdb7&#10;8Kn8BinH1iGgfgEMEj/Arvi34NcyGx7131CBfg3vPTPhUP0JvFqmI/3iCtQ/2wnnij9i2pKVi1Qd&#10;4Pota1RrrzSGbNq+AZt3bMQO3a3YylIUn4zx3bFrCxYvm4+ffv4R383+BrPmfaf6C37741dYtmYx&#10;Fiydh3VUlJb2ZrByMoOFgwW8gnxVdmdRgBXN9ajft5cK0A+ewQEIiAxDSm42Dp8+hWNd53H0/Fmc&#10;vtKF+IwU6JoYITkrC6nZWcgpyEdzWwvqW+pUvV8S7XNlXYWCYEllMQrLCgjFDFTQ/u6lwqtpakRT&#10;216C8yAOnziBU6e7cPHqNRw7dwoZVJTZRZloOJiBmqNeOHIgAmfSy3DWeA+uL23Fmc+LcOyzIgLw&#10;OAF4VrUCi/pTad0JOUnDJMk4BYhnVrYQfJcwSXt1nz+463on+WOlHfQmMKho+qhsXhIqL6bg0iOq&#10;j4B5vVFBQmAmgHtOSGnAeO8XCP4CMh6jBaS21Ko9BUNRf860uQSq9jra/QI8UZh9/MFqrbZSeFxW&#10;8BNFKvDzlDo+/vjkR80fuurvJiqQ56nGjakQgAnoBHoS2u0CQO02WRaIif0VqEkoZUeYCQRVunnZ&#10;JlAUkLGUnHkCToGZ1PNp98lxUmrBqK7JUoGQx8uyALWX6kpgOEr1JSpNxm1LZ+hhe4LL9gGG7Hi+&#10;Pa9HEE7QDkvn6BGVKaZbAXBMAClZY1xpUd0IRHepFyTkZGwyQ7r4iD0WCEr/PlmWbjACQXVfeR6G&#10;WN9RP00H6hFCWxrAxN5KB3iB3RNC777eGZVCrVsyiRt3qbgnM/xxvwz5U8P9CNpe/k1FaUrDkdQt&#10;SkIFlWVa6gVDezAYRABG9GE8npBLppKjEhxOJgDTBjGZR7AVU+WVUeVVMmrGMVxLpdc4rEmjJVNs&#10;HhvBOAE4cRkYvjyB0etjwLMJvLx7D6FhZtB3+BJu6bNoe7+EXcm3CG1fBhdaSdv891B2cyMOD1jC&#10;veyvyDizAAeGTZB9eQdMcqZTbc1A8KG1MC/6Dp8YT8Ncz//Clxa/xfcOv0HUqbUoeWSLpC4dGOR9&#10;ALu6L1H00Bhx57fCqnoWTEu/ht/BxQg8OA8Jp5ci5fQi+DZ8gphjs5B/fTVyr6xEa78Ry6Xwrv8U&#10;GWfXIOvCGoQdmAe/PXMRfWwFIo8tQtzpxQg9OhtuTZ/BveUL+O37Fn77v4V325fIvrYSBTfWYJp0&#10;exHVt3LdctXRWYAo3VsEhGs3rlJ1gBJ6hjqwc7RSGV/0jHRgbKFP0JmqjC+O7rbwCfKEo5s9nN0d&#10;ERIdRMB5wNXfXWVw9gwJQHFtDe1vI9qPHUVKfjb8IkIQlZyg6gD3HT+GmjYCsqURezr249j5UwqM&#10;ngF+VJMRiIiNVOOG7V3s4OnnQQAmoKK2XIFPWoalrGys4bUIPqrIsvoalVm6reMQDhw/ijPnL+Lc&#10;5QsIiQ3Fdt0dcPW0473tEZZFmZ2qg2M5Objo2IpbVHCdX5TgwPv5uLXsCJ7pX1AT7zzgP+sTk4vo&#10;s7mFcdqlXkLw/u5TeGZ+UQ3Wf8R9kixA6vtE0QzQ1vX78a3PeEnoPRObyVKUYI90dRCLORUCQgU/&#10;QkkLNS3gZLssCwDF7so2OV6OEUBqj1PHUoUI/J4xpCFEjpHzJbSNLKqbiqg7ga901JU6PEK6X2DN&#10;ZxP49dPSCWgEJtq6S7G6WrjJsgBQTfrDz6oFn1YFaktpmRUlqLpzTAFQwCeWUMAmqk4LNikFfErp&#10;sXx9WY6V0F5DQZGl1CdK3aBAVdSX6j5CQEjDgwBq0uc5+mh9HxlfxoAdLTBB2CcQdOA1HKnSqPqG&#10;nXisjBYh+EYcNCCUhApDTlSCrgJRfnbHuwp+MuZYCz6p/xMrK/0SBbZSKgUon0v7rPIdcVufqDl7&#10;/p0kvZn+efUyva8jVSqnVcgUn5JMQ2Aos/sJAOWeYrcFgNKVRvpPDnrzf0t9PsKbLwo15ebUJEtD&#10;YoWjCcEkSZwwwhjGWOoAxjKHVBqt0SJCjxAcJQAlgcJIPbe3jWD0MKF4dAijp4YwdpHbCcDhq6MY&#10;vz8C9E/g7tUTCAzZjm1278M2cwbcauYioHU5Noa8ielG07Aj7j9Q91gPLU9N4FD0Z8Qd+x6HR9wQ&#10;3LYCOxL/gh0pH2C+72+xKPD3sKmei+RLJtie+gmCjqyHTdVcLA56E8ZFX2F19Jvwal+ErNtm8Du6&#10;HqZV38Gu+Ue4tP2AgGM/IeLUTwg5OhPe7Z8j7OiPCOn4ATm31iD31moknVtMRbcWmVfXIfLEEuTf&#10;3Y3WUWeUdO9C+o1ViDk/D+6tH8O29h0E8RqBR76D74GZ8Gj+BhEdCzBNZnkTyysWWJSghKg/AeIK&#10;Lq8iCJcRilu2rVdqcP2m1dhAlbfLYDsMLXaruj9Je2/lYEZA2cLSzlwNZfMM9qaV9UdwbLiazzc+&#10;M0NNWlRQVYXkvCz4hocgszCflrhegTG/ugqZpYXIo6Lbe+QATtLKFpSXquFyETHhiIqPVCNBvAM8&#10;uByhusEI/GREiERVUw1hdwT7jx9GfWsT2o5Q/Z06gc6uczjW2YnopBh8MeNTvPX2H7BTZz2MrZaj&#10;/ogv6tpccag4Bec9GnFzSxtOfV2BtrdzcWHOXjzc1kn4ySxnF1T9zKQrLZbtbVzf2oFr249gWOBl&#10;fxOXdY6pllcBwqAfFUoAfzyEXx+jl2/uFx538ZQW+AWVlgBQICbw0ypABSlRZNwuUBO4CdRkWbZr&#10;ra7UI8p22S/nKBhy/QnXtervBUEoVliO015f7LXqwyfPKyCUe8s9GdIBV5SfDNCXjrh9BKBq6WWo&#10;Or4poGmVnxZ8WtjJsnabFn7adWmdlbk0tHPoaoEmgBVIqNnTXtuuVYKyXQD4OhC1IdvkeqL6BDpa&#10;ACrFKhaYy6LMpJFB+vk9JABlEvpB2lsBoCjAAXue58R7EYD9dvcJRcKN+ySVvrLLBKZ0nO4huDRq&#10;TOr9+JKYgp9qJJE6Qd5PQVCsuXwePpeq/+N3IPWBYpVlPhPpOSBu4vbm47i5/jBurD+Im5sOq54E&#10;UpcsczsL/GTYotxPrPcvAJT/FelE7i7jjDUqU9UrMmTssHauYdU3MK4fo4lUf4kDGE2QPoKEW/YI&#10;hvNoh2Wi9UpCTvURpOrbw1IlUh3EaCfVYxePuziCsetUgbdHMUkViPExHGzPxYqdb0M35DOYZHwF&#10;04Lp2J32IYyyPmf5PrbFvYGi64TNmTXQT/k3hLX9jIOD/nCpm4VFfv+MLclvw+fgMlhU0ubS0gYf&#10;XQeXpkUwKvgefzX8n9gQ9yG2JH2KOe7/jq1JX8KwcBbMKubApmEuFoT+DlvS/wSL6g8JLyq5PZ/D&#10;/9D3sKv9mMtfwKXxYwQd+gHhx+YjlbY49OhihNBKR59ahviuJQp+4admIffBGsRdnIvgk98j8Bgt&#10;/LnliDi5CkEHVmDaLoOdqgOzDHETGGo7RAsUJdYzVhGG23U2YzOt8UoCccXqJdi4bR0271yv5vlY&#10;tGKeUoHSBcbGwRLegTK/ryfcCSsnb1f4R4YiISsD0alpiElLQ0B0OEztrZFRmIeaPc0oJPwKaqqR&#10;VVaMlIJsVLY0oPNSF06eP0Nrmw7/IB/kFWapBhDpDiMhHbLLa0px5ARVXsc+1LbUovVgG07S5nae&#10;P42zl87j+JlOHKa6rKey/OHnmfjT2/8OQ4MdiAzzgonlcuw7G4VLjzLRXBSBffY5uK23D9cWtKL5&#10;T1k4Mb0Sj7eewHPCT9K1y6Q6o4TfjXUH0DIzV6WNHyEUXrlo6uKeEj6Dgc/Q70/b6Etlx+jjskDw&#10;BQHzjPDrdiGYxApPgU7iF5UmgCKYZFkLQNmmjnPicVzWqjwFOsJQoCT2VCk/AlC2ybq2wUWupb2P&#10;FoZacIqNlLJPbC9D7HqPKEBv/vD4Y35d9QnYtKEFnoSyuVPxy7oAkOCTdS0A5RytypNS7i2g08JO&#10;tmstruzXgu91EEooZSUh57IU+In1lEYb6asnCQk0DTgEOz/bmPdzPLe5jfv6XYQcVR2hJwAcnALg&#10;EO1uP4EnYJT6P1GB/TaSSJVqy5l/O0d+N9r6Pyp96QYjEFKjUHgfZYEFgnwOqaPU5PvjZ+EzSTab&#10;QZ4rcxo/1juH+9s7cXfTMVxbtQ93Nh1RyTPubmfodFKldqmEEzIeW+4l3XY0wfvwb6bGS3vK6JmH&#10;qp5R1aPyHvLdigqcjOjHSBgtcSyhl0AAxoklZiQTbhlSF0hbLDPMVUxiuIygq6DiaxzB5MEJjFMF&#10;jh6ndT7DY84TjFcmMHF7EqMyqXrvCO5cOUH3FoyCDlfY5s7BmpA/Ylf6+9DLfA9RJyiM4v8ZHg3T&#10;aSc3I4DW0q7kXVrQZUg4v4FKbzH8Di+E/+HFMCr8GPq5H8CnfQEt7nRYVMyAedkszHT4Ld7f/RvM&#10;sPs95rj8GeaFi2CYMwvmJXMw2+OfMdPxf1I1vg3Xpu9hWvwuNie8gW1Jv0fi+bVwrPkM2xLfgHXZ&#10;x4g4ugIxJ9bBs2ku9DPfgVH+W7CqeBs7M34H34Nfo7pfD2m3ViHi7CIEHVuK2LM74b1nLaaJ2hOl&#10;J/V+kvVlHRWeAHEjFZ/EagJxGYEn2wSMG6a261ABbtHZoFqAzW2NEBguWVvcFARlyJpfiB/8gn3h&#10;5OUEW1da1wBfhMbGIiIxETHpyYhMjkdafg7KG+pQs3cPFWAlcipKGcWobW/Bwc7jhFojyqrLkFuQ&#10;heLSPFy6fgHVDZWobarGvsNtKhmCwE+ilMqxoDgPtY3VqKytQnF5MSqqK5DNe6RmJmObzjosXT4L&#10;Lg6mSIoNgL3zerhELEduoykONSSiw7sQt4324cmGkwqAhz/NxxPp6Eyr+9LqCq3STXTzH7b+gwRU&#10;fpzIf3r+M1LtvSLYnhKCL6WxI4AWMYC214cqz49w8n2IVz4P8Jz/vE9F/YnC4nEKRlQTr6s8gZHA&#10;SbZJB2Rt/Z1YUQUxQk7g9tSJ9pchMBR7KvCTUrushaNcTwtaLfxkXX44ou4U/Fgq1ceQxhpptOkV&#10;CywwmlJzAjUBmLaUbVoIihV9XfFJqcAnqk8G97OUEBCKatOCTWAhcNPCT0qp/9MC7vVtco72WO1+&#10;AecAP4dYYBlbq+ozVcssP4+oW37mHlVHR8vt14tnVIB90gjizPOm5goZc+J9CMABASBt8KCdpp5Q&#10;UmoNUBUOOvJFQAssiSFEAQoARQGKDdbOJSzPIKWm7k8DPqVIaZllHpJXFlen4HcS19cewM01B3Bt&#10;9T4qwQ7VZerezpPK/kqvgW7JsmN3Q9ntCdp3lY1mCoDSj7BfVDo/mzSoyH3lhSHZpeX7HqMNHqcC&#10;nKACnIin9ZVO0jF9GI7pxSCV4Ait8EgeLW8JLbDMMFdJGNZREUrShHZCjxAcP00QnmV5YRyTVIFj&#10;d3ncYyrDV69w9EgVKttD0HjJD6EtqxF/ahMSz61B+qWFqHq2AS0Dhsi8vhJ2NX9CwMEv4bl3Olz3&#10;fA2Pthm0n9/BpPg96GX/NwL2/YTA/T/Tmm6H36F5cGmZDe+21dia8B22xs/Ax/r/iM3RX8G9YRXB&#10;+hFWh/4JG2P+DJvSmci4tAsZ17cTbB9jR/Jf0NTvQdu7C7rpb8Ou8huEHVnF66+AR+N8rn8Nl4Yv&#10;CMw/YmnQ32Cu9zQYFr2D4BNUhGeWwbnlJ1rp7fBq3oRpovLE7or1XbxiIRYuW6BguEns7pa1Cn6y&#10;XxpIZPtWKkGZ8tLCzhT6prtg62yJ4Eh/hMcGIyg8QOXtk1RVYlFjkiIRFhOC2OQYHhNKSIbBLywU&#10;wfFRiMtIUROfO/t4oWFfOw6e7kRJQw3q9u3Bsa4zaDzQBjcfT95DH74BnrBzMEccbazcQ4a+yRjg&#10;ovICVNSWKRCWlBYgLT0JpWWFyMxKR0JiHIpLiuDj64U161bA0loPRoabsHv7WuhuWwUn9y3wjF0D&#10;Y88vUJHjjVvJbbiwow7dBGDHJxWo/1M0Li6owYOdR3FX9xjf1kdwek45qv8cgYOzizDm85g/VKoo&#10;/mM+p6196fsYrwi/vmDaxSABYTd6qABfEoIvvLmf0c/9PVRaovSkm4gWUlo4aUElITAUAIpNVSAU&#10;ZUNVJnAT+EkIEGWblFo1qN2nvbY25HzVuCEh9+ePSLZrASjKTwAopfyo5HpaqEn5/wJRhf8U9Ags&#10;VU4dOx7So3LbSUulUoFTSlDBUAA4BThtSEZlSSsvywp4koVFKvq5LrB7/XhZHuCPXz6D1LH9ogKl&#10;6wpVoEBRWmU1Ld/3qZheYcilmy+x21Tx/PvY8nNRAY5JPSAtrzSSSMj8ISNUgZJNRmLQgdud+L1N&#10;wU/ApOr+CEDppKxapQXWAj/5TLTC0n1G+u6Nu3PZmop/93ncpYu4tfGwAt/Vle24veEgbm0R69uJ&#10;B7tP467U/5l04ZntddW5WkatTPq8APwINS8Cm59FuibJyBmpuxXlqW1EUi8UfucyadNoGL+7qFcY&#10;JggHQrg9gkBMkAQKBB9VoKTPkhbhsZIxNbfIOAE43ER1uHcM41SCODWJiXNjmOgaw+QVgvA2AXl/&#10;EBPPR9Hz4B4y090RmroJASWLYV84A0mnViP88LeIODYdKReWwHf/9/DePx0Rp+YSbt9R+c2g8voW&#10;ujlvwrjwz3Co+gSn4Iuwgz/DteVrQnADHOq/hG3Vdwg9shl+7athVfYDLfY3sCr9HkZ5X2BXxocw&#10;zvsURtkfw4vQyrxtCN9Da/CVzT/CZ98aJF3cDa+2xQg8tBLmxV9jc9zbMMr9FJblnyOicwFqew1g&#10;XfMeVeQ0zPf9B+gX/AVbUv6AH91+he8c/gUrAj6iAty6XlncZWuWYPGaxVi2bhmV3WZa3i3Ysn0j&#10;lq5YhGUrl2D9prVYs34V1m5YjVVrV1AJrsM2vc1YvWkF1mxeoabAXLtxBXboblGTI/kGuCMlIw6B&#10;ob6IiA5BKZWdKLOM3GwEx0SqKS2lESQwKhwJmZnYd+wYyhvrUL9/D452nUIaVZ+dh6PKAmNKe/7R&#10;Z+9j2dol2K67GaaWBkhOj0NsYgQSU2N57QJk56UjIysF+flZKCrKQQXvV0xFGB8XBWMTXbh5WGHL&#10;5sX4y5/+Hb/7zT9gzaav4ZO0Him1O1Cb7YFzAZU4vrECt9Yfxu2FB1D1RhAOfJ6C80vqcHnNHlxf&#10;04Z9n6Wj9A8hOPRTGd/63XjhfpP2lj80f4LJj8ojkOoqlOop5AnXqb58aWG9CSQvwo2Q6RVIsnzp&#10;ToU2pbakVVjTOZq2dQpeAjUFNi6L2pM6PhlBIYDTtspqQSdAlJDjtfu0ilCWtdCUkJET2uOkFMjJ&#10;M/R5UUkpyGnWZZ+AboDRw2P6/bg8FWpGNOkCI30BZZQDITgUQPBJ8BoCQTWTGiEoLZUyjEsq7GVO&#10;XRnXKlNFirJTk4lPqTtZFwBKAgBJNT/Oe0wQlmO8tlJXPE6OlRDoCLy1rctSSsgwNQnVwCNVBtLq&#10;SoC9criHIfcntMJ30CdzhFDpDdgQJFR6MqnSgL2mgWRITZ7EUi3zJeBM4BGgMr63l3ZWOi/LOGFV&#10;StCiahKnPtF0VhZlSjgq2ytJLwwv0PJ24MqyvbjMkJFCUn1yh+rv/rZOPNQ5rRTgnZ0yh/Jl1e9v&#10;3IPXoOqTa8L/JcakNZv/Fy/5P6C62shn5D20EJR6QBkhMszvaiiEAJQUWpH8nqN5Li3wZKo0iIxi&#10;OG0QQ+mDGJauMVSCg0VUftVjGK4fowoUAI5i8jjhd5rL58cxIZmjb3L/barIe71AD/Dizg2kZzhh&#10;p91fsc71DdgUfgKf1pnwbv6Gyms2ld/PcN87g7Z3NkKOzkL06bkKQFFn5hJ4n8Ig549IObce5vmf&#10;YpH/r+DVOguerT/Q0v4Xlgb/DhvjRD0ug0frPBgXfQZrqrqAQ0thWfYlTAs/xfbkt2idP4NT44+Y&#10;5fYv+Mzk13hv56/wrc1vsTP1E1jTUhsXTMcs13/BR0b/AzOdfoX8B9tR078Tjo0fYUfqH2Bb8S02&#10;RP8eSwL+BavD38Hnpv+GaetpcaVeT7I6r9qyGmu3rVUWdyct706drVRPK7Fl20YYmehj89YNKhYt&#10;ma+Gv+mb60LHSGOFJZ3W0hXzMWfud1i0+CcsWDwLKwlUnd1bVUPKOoLTytocQWFBsHSyRS6VWkpu&#10;hprfN0FmbcvPhbWLA/yiglS2mPDESFWPmJgej7ySXCo2B3gFuiM9Nxm+LINCfZCWEY/MnGQUlWQj&#10;iwDMzE0j9HLR0lyHfbTRpSX5CAul3SWQo+MCoLtrLXbz81mb7oSDx2boe3yLzOZd6KiNwsWAGlzQ&#10;5z/q+v14sPwwDn6QjLI3fXFoZg46fy7HoW9yUPd2FDJ/64XW7wswTMv4nADsDyAgqPpeBtCq+vMH&#10;E8K3f+hTvAi4j+dTAHxFAL6kUlSdimmHn7vfViAUCKrO0NI/kP/gWjsrYNKCULtdCyxZF7BpIaiF&#10;nRZ42v1KKaq+iLzGFAhFwfXyGbTXUutclnMV8Liutb8SvaL6CCFpaRyUiXwIJgnJWCJQfCUgZMg2&#10;2S9gFNApRSIAE6BNlbJNSrWNilBAKPvUsbIusOSPeTSI0At8RgByG+89RqgKAEX5adWgssBT4NMC&#10;UbVwM3qk4YFK6pU9XyiE3wu7O1Rnz7ntEZ6a38Awld4gAThoRwDa38GgPa2xpMwiGPutCUOxwQSj&#10;pNpXuQmlMULq/gg7GeMrpUqYwGWBoMocLVac3/GgVFWYXcb9nZ2qkePKilY1PvwG46oMldx0BDc3&#10;HMHtTcfVOPNuSbBhcJ52+QbGXB9hwptKkvCTuYkn+BmlK4wmacYt1Yldpg5Qw/EE+Ax52aiuMPLy&#10;ERsc1Yfx2B6MxL7EUCyBKKNDkgk+liNpQ5jMm8CoTLNZNEYATmCwZhRDzcMEIBVhB+F4fJA2mCC8&#10;iqms0cMYus1r3B8GBoG2+mK4B65D+UlbFF42gEXRJzDKfA8+e3+iPd1GeH1PRUblt+8rhB2fgcSL&#10;PyP0xNeE4HcIO8l9e7+GTuofsSvtXVgSZpalH9E2f4E42mnP1p/h1jIH9vUz4NT0PTzb5yK4Yyki&#10;O1fCvnY6IfkrAu59BU6X+h+xLe5L/OeKv8efN/0NvrH8O3xn+xvszvwaa6M/wMqI96guFyD67EqU&#10;PNmMoOPfY77f39E6/5kK8UNsiHmTqvAf8ZHhbzBNYLdy/XIsXb8M63U2Yo30B6T13Uq7u3PXVmV5&#10;pYXY2NwAuvo7oE/7q2e4C8YWhjC0MICxlZHKDyjzgDg426jW4iXL5in4/TD7G5jLfjN9rFy9DN/O&#10;nI6FSxdg9oLZWE7V6erjisDIIIRGhyEqIQaGlsYw5HW8g30QEBFAC+yqwCcZYNJpqdNyUmiro2mz&#10;gxBJay1D8gqKc1BeWYS8oiwUl+WjuaUODfVVaGyoRmFBNry8XODkYovG5nI0NRUjMtgDIX4OcPPd&#10;CtvQuajqsMWZ5jSc9a5Al+FenF+9F/dXH8bdpXtQ8h/eaPggGoe+zULD+9EEoj/i/94Wh+eX8Yf8&#10;lBCjPaH6+78AyOXeQFrfQCo9f4JJLDDhJy3BUgfY48PtVI1qXba7SustgcgfkBZkAiUJ2SagkpBl&#10;gZJ2v5Ra5Sf7FbC4rN2mPUa7LHDThhZwoti04JOQZW3IPknSqfLSMbTwUz82wkkts5R9qiWS8JJ9&#10;MvG3tE5qzxmToWDcJ9ukwl4N6p86Z0ImCOeytGLKssySNkb7JllSJuVcUZwEsig/bR2h1g4LBLVd&#10;aMTWS19HqSMTCywjX145Cjzu44mlZL25S4X2Ct0mtJnWdzFCtSed14e4fVBZXrG+hJgE1Z/MMdIn&#10;cw9TlUmXFLHAkm1G0uIPMaTuU0K1OIsiI3SHpN+e9U2C7ZRq6b26ap+aD/rmqv24t+4wHm4+jjsb&#10;O3CbcWfTCTymPe42OKfUn8yDoqyzH79vfi41exzXpQVZMgj1sJShlWpGPDc+O5WgJIyQLkZKbct3&#10;yu9uIrpfTa8pAByMplqO498kvlcBcCyDkMsi+HKpCAtHMSotwjVUgM1UiTI+mAAc7hjAcCft76VJ&#10;lStw9PoERm6IEuxXcwk/v/UIHm6GiMkzQFaHEVwqZsO6SEZ0fIOUy9uQeUMHMadWwXPPDLg0fkYY&#10;fkmY/ZUK7AOEnZiFxK6l8Nv/A9yaZxBk38O16Wu4UkG6NH3L8zcTmBvhQhUZeXYF3Nt+5Hlfo/Dh&#10;bpQ/MyTQPodR/rtwb5mBiONLEHtqC1xql9Aez8B8j9/ina3T8IXZ/4ZH2xJYUD1a185AypXNCD4y&#10;F/5H5iPg6CJEnV0G7/ZZCD26kvf8GbuyPqYC3En1RlUksctkl7K2AkBRgNIRWmeqlViSHezcvQ0m&#10;BJ+NgwXsCLtdRjoKgg5udipHoIwZls7Ss376TsV3P36t+g5KMgUbewssWjoPG3ltyTX4xbefQd9k&#10;N/zFIseGISQiCO4+bnDydIS9q626voWtGXR5f8lKs5ulubUp92nuFR4VrKKoNA97WxuRW5jB5RzU&#10;1JbCis+4htZdZ8dGBPGZXKQRxtsecfEB8HS1hLP9bngFbUdQ1npUHXTAo84mXA1pQZdRK86uacHV&#10;Ja14vuUYjs/IRuZvnFD3fiQa34tC/r+6I/sNdzy3voDJ8BfoFfgFETxBBFQgQUT110sb/Iqq8CXj&#10;uTSGEICi/iSkS0wv13ukTlDg5yYtt9KH7/+ATED3OsAkZLt2vzbkOC0gtQATmywK8PXjtLDTni9g&#10;k2NfP09rXSVUg4WUjFHCSSAnIBNQSWjhp6A2BTRZlpBl2abdroWcBm6aZdknwBtjORHRr5kkXM7n&#10;NjUpULBYaMKPKnDUn/aSMFDA4/NIC7MWelJq6zWVJWYpdYFSSgPIcwLsmc0tlWH7Lu2oJDsYdOKL&#10;yZxQsZDcjDcxSossU2uOyATqjEFrfp/WBI7MV0zVpSZtcriroDMq2aAJwQEqtH7eXyll+U55LzVv&#10;scklPCfUbq/pIPQO4vrydlxfsQ83GHfXH8GjrSdV4twHO07h/o7TeKwnSXa71Cx3KrGrl4z0IPgI&#10;QGlQkSFwfby/dL+SkSMSMl5YMgsJcGUkinwPKm8gv68hvjgmCcCJOH7XsfweCb8hliOJ/RhNoQJk&#10;jGeOYkxGh0i3mDIqvJoJjDWybB3GxKFhjBGC4520v13cfpHrVyYxdoOgvMG/1x1KwKfAg8s3UF0X&#10;g6RKA3gWzYNf4wJ4ULmFdqyBV8syGGR9CbeGudDL+gs2J/47nJumw7Pte/gemA2Pvd9QzX0Ek6I/&#10;w7T4HcSeW4agjrm0tV/RPs9E8pUNKH5qgH3wQMbNnbCrm47Q44tQ8GAn0q6vIVS/hGHemwg8NAM5&#10;Nzch/dIW5FzTowVfBOOcj6gov4RV9VdYFfMGvrSZhjWRb9A6v4mfff8NoQRz0vXVcGj6Cvp5H8GH&#10;54SfXIxpOua7sVl/KzZQ/QnQRPFJ6MoyAbhdb5uCnMBKgXD3dgU56e8n6k/PVFeBytLOjBALVArx&#10;25lf4ePP/oq582fDhQoulNsdnK0xf9FP2Lh1DWbOmY6vv/+C4LSBb7AnFZ63mnnO3dsFbt7O8Kb1&#10;9QvxUf3+7AlCScEVHB4AWydrFU5u9uqaErEJkSivKEJGdhKiY0MQxGvp8blnfz8dq5cvQFZmElyo&#10;AFetWYBly2bBxGArvNzNEJ1sidIDTkgvNcCRgjRc9G3BFfODuLxlH87+XI/bK9rQvWEfqt8KRvq/&#10;OKGJACz4N3eUvR2MQVrfsYhn6Am8j4GwbvQEEVSMgVDChsqvJ4AqJICq0I9qgrDrk47RjD5pGSYU&#10;X3nRngoUZWSIiv9jUbXQ0wJLSgkFMu6XIWgKblJfRzurjhGY0ZZKqa7FUh2nztEAUK4pcBR1J+fI&#10;cbJdKT1C7xfwTS2LPZW6JbHAouwEYAI+WdfCTaD3Ogz/X/hJCPSkm4Z2nxw7JEAV6HF9mFDt5/VH&#10;5HqhohppgYNFBQoEucxn0QJQZYOZgp+ATwCo6v+4LpZQY4H5fVKNvSRYXtlrLPBDk4t4TiU45krb&#10;bn4Tz0yu0KpexYDtLQzzmAGbexilKhywuocegrGHSk7Ul/Tjkw7Qv6g/lqq/IeMX28379Jpfx9Od&#10;Z3F3DW3vor24tqQNVxbvwTVC8NbaQ7i76SjubaXq23Ua97adwB2pA9x9Dq+sNKnSRpWVfqJpXRZr&#10;SyDKFKAyPvgZFaKUAlkJmRhenku6+YgCVfMMUykPSoqtSL6AoqU7DFU1ATieJHOJDKn+gGOpQ5gg&#10;AGWy9dG8UYwUUw1WEG61Ixisp2ps5d/oMKF3fBxjZyYweZEgpBIclUnVCcDhq/z7UBXiBXB4bxXC&#10;YnQRkrMK8Qc2waFyJgwJvkUef8Sbq6Zhode/QzfzfVhVEjYFH2BHxjsE3VLk3NlBoM1B1KkFKLy/&#10;E20Tzqh4boIYWtWAQ3Phd3AOkgjBrNtUfc9tkXplJ8JPLEfgkZ8QR/VoWf4ODPP/E7U9O9E+aYL6&#10;Pn1UPzdG2WMDXnM2Ag9/Q0D+EQt9/xd0Ut5ByOFFCDr8E2ZTIf7g8WsYlLwFfcJ3lsf/wqKgf0XM&#10;uYWYZuxghk16W7B6i6b7i9jdzTqbsEVvK4Pru6kE9bep2LxzI7bv2qzq9UQR7jbRhTWBZGFrrtYd&#10;nG2Vwvv+h28xd95sWNmYIyI6VM3r4enjjN3622FktouqkrZaZx0i4kIIOw94BbjBh6UjlaSHn4uC&#10;YlhMEFKzktToD5lgXRKwShYYyUrt5eeOwGAqx6gQJCbHIq8gi2U0gkN9EBMdjKz0BDgQ0Ea07CWF&#10;WbC3N8cO3s/AcBOiwn2QnRmN1Dw3NJ8OQkmtM6pDw3DKqR5XzA7i0pb96Fq0B+cJwWuL63FzWRPK&#10;/zsYOf/qhtI3fdE+I4Mq4Db6Q/kDIPD6WPaEEHiEYR/h108r3OPHCOzGK/9HeOY5ZX1pl3sJvz7u&#10;66UNFgssAJQOyAIkgdHr0Pt/IahKwkxC6hKlEUIbsv5SGlSkfk8aJggUqaPTbpMxvP/XdaZKLfBU&#10;6+xrAFT1drScI1QXovgktPCSa4sSlEl8pIFDto3SfgnkxOIqJae2SUuwRvkpWMo694vy0+6XEBjK&#10;s6rtBOBIyDNeh3ZuSgWO8XkEfPJMYoXF+goQtQ0iWissyk/6/6mhfrTACoAO96gAb+Kx6SU8Nbui&#10;xvkK7F6aXVPzsbwgXEao8Eal358dwWJ1G71Wt2hLNfOf9LoSsJ4ywoMQVnOCEDQyIkR1VH5ERXkP&#10;Q1SM/fpX8GzzaVwn/C7Nb8KVhS24vKAFN1YdwN0tx6n4TuHhrjN4QAV4d5tkFzrN+1/BgL1msneZ&#10;9nOCClNagGWSpyECTuAoUyc8lXHCFleUApQJ5NX0oNyv0mYRgPI9qJeVvDAiCD0CcDSG3w8BOJLA&#10;75sQHBMFmNynhsmNpg8rGzxeNI6J8gmM1nC5mcqwVTJHD6rxwTKRkjSGjF+mXb46gMHLBOAlKsnL&#10;w5i8N47eO49Rlh2J0OjtSGnXQ8IJ2t8LpvBt3ICfnN7Ep0Z/h+/s3yCI/gvfOvwaf6Q9XR/zKcoe&#10;OaDqhaVqKIk9sxyptL1pV7cj9ux6xJxZg5Bji+DcMhO78z6gPf0IG+L+grmev4Zd7RfIu7+Nx66F&#10;W8sXSLu2goDcivoBfSReWIbkSwTxhZ8R3PEVcq6sQMaZVYjYvwB5N7Zz32oesxU+++fDpu4DBByf&#10;hWUR/wTd3P+G297PMG2HmUYBymRH26j81mxaBXMCY5vxTmzYtYHKcD3W7ViLzVxet3UVNm1fSzu6&#10;XWWOXrVxFUxtTGHjaE2ruksBb9nyRfhx1ndYvXYVfP29kJmdppnZjQBMzYhDaKQfvIPcYG5njMiE&#10;UITGBCIgTGODnWl/Xbzsud8DMcmRKCjLhSftrljiAKpASZHv6OYAW0cb+AV4U/FFIDwyFNk56cgt&#10;yFAQTEuNRUVJHorzMmBIKFtbGsHLywlOzqZwczdHSKA7IsO9EB5ngYQSQzVX6J6oJJywqcVFowO4&#10;uHkfzi/cg1OzqnF2TjmuLKjD+QXVKPl9ANL+yRHHF5Txh80fXeRT9IdTsRF+WgD2CgD9WdIav6QC&#10;fC71fYSfNIII/JTy86bdFWssUJwaL6xthRVVJuATGMqyKDaBlayrbTzuddi9DkDteh9hIipNQlpp&#10;VfBcUX5yDa3t1cJOZVB5HXxTDRUT0i1FQDUVWgssllhilMeo1l1p3CDIxM4q4BFkKoU7t6llbpPl&#10;X+a3kHgNhEOSFZnXlWXpOjMWzvuHyHMQOgw18H8K0FL/p6DHkFIbShFSDWoz6mgV4HPbO3hKAHab&#10;XlbJKqTld9iOLx8qwId6Z9Bt3EXFd5Xb7qjx3QLAHstbeMlzXtJCq8nQpXqA91UpriT7syNVtATh&#10;OkBYvtjVhe51J3BvGV+eP9UTgA1qRsCby/bj3sYTCn53GA90z9H2XsA92l9ZFqs9IgAVi83rTbrT&#10;AstII8JN6gRf8LlkzPAT04tqLuWXkiRBFCA/16C0TvM4+ezyMpC/lwIgv7uJGL5YoglEqsDhOC6L&#10;BU7ux3ASv1uqwTECcCJvDBPFVHglExgqH8JQbT/GWgYxtm+ENpiq8MQYxs9SIV4kOK8OY4ggHOwa&#10;wvDFQQxd6VNWuO/GfSRFO8EidA7cqhag8r4rCq7aY3f659gY+1fEn7KAU/0yLA97Fz95vos/bPp7&#10;zHb7Nzg1zKA6/AM2xP4bNsX9HnPc/je2p74Dq4qv4SgNIM3fwqDgQ+jlfYZ10X+GSeEX8D88BylX&#10;V6HyuRncmmfCrOR9mJW+Q2X4A/Rz/4AVYb+CRcVHcKn/GHX3N+EOfHB8kO5yz7fQyfw9rfNXOE5b&#10;nXV7DRKuLIRL+6eIv7QIWXfWYtpWqjwTW2MERwXChJZ2K1Wgm58rNuttxnZDKj0jwtF4O/TMdLBp&#10;53ps2rEOeoSjPq2vjv5ONVewgam+CgeqtUXLFuCrbz7Hd7NmwNrOAtHxkarvnqHpbqxat1SNHtm2&#10;exN0eQ1HD1sFu+jECGTkp8GHy24+TvAL9UJcajRyijLh5usKV1pjSYMv44BliswAqj+JpJQ4AjAY&#10;wSF+SEziNTLjkJYWi6ryfGQShAE815+xf38jDh9pQnycP/y87RAS4oTYVAc4BCxDepotOlNLcdSk&#10;Cl167eja2IYLSwjA2ZWEYDEhWIqu+dVcLkXmb93QQQAicRD9MbTAYVRS4aIC+cMIprISAAZSiQRp&#10;6gDFAkt9nzR2yPhgqf97SQj2sZRW4D416oLQohrThhZQElpV+AsYCTcBmsDu9WUJrQ3uJ+iku43s&#10;16pFscGDso2AHOQxkoZqgNuGZD6KqQYP+RG9DkHVaquFlvTrY0gHZzXGV8GQx4XwBxcmNpdqUOBF&#10;0AnctPV+svxLvAY/uZaoR6Ug5V6yHqK5hurPJhaY1xcVqBQOn0t+6KIEtUkSRP2IDdZaYKmP63HW&#10;JHmQ+Tie094+lTpAWt9nFrSSVICvLK5jiJa33+omHu0+qzopP5FWWK73S70g7XEfAdjv8IAqr5vP&#10;QPseOczno4oK6MEAtwkcB+2lC80d9BhdxsMNx3B1XjNu/tyCKz814NqiFtxaeVBlE7q/6QQebDtF&#10;6J3CfSrAR/rncVfnFJ4aXuT5BB+vM0wACgTHJS8h7bAoQpUWi8rvocFZpQBV/Z+d1EneUQ0zkllG&#10;usfIrHIj/PtJAg75HuUlMhlNmEXyxRLB7y6WL6R4GRrHl1PyIMZTCbkMAi+LSi+PsCseV9NqjtbS&#10;Gu+hGmwdwch+AvLYOHBmEiNdVIdXRoDLPO7cJIbPjGHkHGHaRQg+AK4e70BGkSOCC9YhZt92pF+x&#10;hMfepdiZ8gEqnjqjptcFEZ0bkXLZEGbFM2Fc+BkV3AxsTvxXrI36LZxqZ8Kl4Qd47JmtwLgj7Y9Y&#10;H/8Gdma8B7uqH+DTNpcWeAGSL69E6TMDqkADxJ6jO01+i/b6SyRJo0nT99iW9GfszvwLPKQxpXMB&#10;yqgUq29vR8iBn3jtWYTlX5FwcSUKH29D8vWlcG3/EDFds1HVu50A1F2Prbs3wpkqycDcAEZUTAHh&#10;vjCzN4IO4WdgoQN9cx2V3WU37etOg60wszFUiU+lJdiEx+sZ7SIA9WBONShD6b798WuVGks6Uss2&#10;GRkSHhOmOlvL9uVrF8PU2hCR8aFIzoxXo0iiEsKo8nyUGpQyOjEc+aVZcKItdvVyRll1icoDKNeS&#10;jNQqMWtanGp48QugZQ7zRlJSGFJTo5CdLRbYBBvXLYMHz09OiUBpWQatbxQy08KQkRGEyvoYuAdv&#10;gs7WGWjyTUCHYRXO6rTi4pZ9uLqqHad/qmAUo3N2EU4wTs4qwaGZebitfwITyUPoj3+B3kgqDwJw&#10;MIzAUgDkP2cwocV4IfWCAYSPL/+plcqjpZUGEEa/H4/1ITynACgweh2Aosi0qk+29WjVoABRjiXE&#10;xIqKytOqQElCqs7hPtkv2yTvXg+XFRinnkHuJzCUGAngj4dqTsCnuqMQcFq1JaV2rKmmi4qmFAgK&#10;xEal31moWGNRgGKJp1ScAO7/B4RaK6zWCT7tPLjqHry2RklStdACjxJ8k4SrtAYLAAV+Sv0R1NLy&#10;KQknZKY2pf4IQBkZIYkcXrlS9Tne1KT7srlJG3sTz6m0pFVXZvOThBb9trdV6682y/cTgwt4aXoN&#10;r4yvoYcxQBU4IA0jns/4DANA1BgmQ2n9gqh+XKn6xSrLbHoGXXiqcwa3VuzHTTqGG4TgddreO7S9&#10;99cfxf0Nx/FoSyce7zirMovfl/q/XafU7IL9fK4RR2mA4YuRNlir7AZocWUEidjzR4bncE+PVpn2&#10;Vxo/BILSEqzmTHaVDtlUgHQCMkpkhC9XeamNU7UjagCj4fw7RfA7nZpbeCSO3790hUnpx0j6gAKg&#10;jA8eKybQSgWAhF/TBAalY3QrPytV4ETnBIZlGs0LQ8BFKkcCceD4GIaP9mFgL91FK1+EV56jsjAG&#10;Dj4LYRT+LTzbNsCoaCZMC76C/6HlCO9cA9e9s1Q9XnDHIsR3raJ11acy/AzGBe/CtWkmQo8uhGvz&#10;dNriObCp+gTOTd8h54YJ7asZHGunUxV+RIC9S1v8F9jWzSQMdWBd8R0WBfwG/gcWIezoSthWzoAR&#10;VWPk8eXIvLgJpll/xq7E32Nr3FvYEPM21sX9EfP8/zfsGr6Cx/5v4Lz3Q7i2vo+U6/MxbZPOWixZ&#10;sxBrt6xRw96kIcTE2gguPvYwtTXATsMt0DPdCXOqREsHU9Xvz5xw2W28C8aW+mpEiK7RTlg7msPR&#10;3U4pvJmzvlap8qWLjYBRGlBcPJ3gTVCJypTZ5wzMdFUdYGp2ooKfKD8dg21Ue44KgEERfkjJSqAF&#10;dldZZiQHYCZVooAxLjmKAIyh7U2nEvRCBNVrYlI44uNDkMBrBVFJmlGhblq3AksXz8V333+O/3zz&#10;15j+5bswNtyIkFAHNLal4PS1YhxqS0NrYAqOm9TijM5enN/UigtLW3D65wqc/LkIx2YX4PAPeWj/&#10;NgvtLGXcrCSffBFFBRVLOxhFVRJOexlCMAURbgRhDxXgCy4LAAeoAoekAYTwEdvby3WpAxQAigWW&#10;8bdigbWNE1rlJ6V2mwKhhIBsSvlpQSihOinzeOmHJ+v/Fxy5bYBKT1TngB+fOUAaNQiRQMKEy0Ms&#10;RcmNMsRGSUidn0BJYCXrAsRJAZZASmCowCbAkuOlgYRKMFxzvNQDKghOhWyT+sHXASh2WWyxNIBo&#10;7bHGImsU4NiU+pugEhTwqRyAogSnQrap7NDS6kvrK6pPRs+IIhQbLBM+ybzG3VKXR3X3VJIRGHap&#10;fI6PWY7Q7kp271tbj6GbKvCl8WX0mxGCVHR95jdUH0GB5pkN+3HL4BwmfAkWP8LDkd+vxU30mFzG&#10;E6o6gd81wu/K3EZc+VlT93d/0zE83tqJhwK/7afwmJB8RPUnSQ9kFkGZFlUALPAbddIkY+0nBFVD&#10;ByHXx/s+2q05/gktusBQ9qls0dwv048OqTHIDMJPOuSriZbk5SVqmt+hpM3XAnAslvDTjgtO0ShA&#10;SZg6mDNEGzyOYdUpmmXDOIaaRpQKlI7RY8cIx7OTGDo/hPFLVI+EYd+hAUwcHMSz5Bto06vCaNtL&#10;dDbtgbXDShj5z4Jh6o+Y5/smdqR/jIAjK2ldF2Fd/L9hV/ZbcCR8nJo/RZqks7qzA/4H5yGCYAzq&#10;mAe/QzMRc24eMm+t4/oCZF7Xw/6xQMSfXacaSzJvboZhwXvYlECoUe3ZV8/Ghug/wqzoUwQdWgD3&#10;lh9hWfUt9HI+hGfzTwg/vALuDXOxMeZ9zPH4T27/BtNt/p4gfItA/g7u7V/Dve0TmFf+F6bpW+7C&#10;qi0rsUl3Mzbu2KDG+q7esAI7aIF1TbZjw/Y1XCYETXRgaL4bRlYGsPdwgI2rNXxCPODs7YAtuhtV&#10;Zhh3fxeY2RljzeaV2KFP20zba2FnpqAnyRYEghI79beqa0orsGSRkVIaPTZuX6uG13n607qGeiOG&#10;UPPwc6OKNFMZYBLSYpBEmxuXHInY+HAqwWh4eDshLNwP2blJSEzmMYlhCKei9PeX2eNDYcP7Wlrq&#10;Yc3a+fhq+ntYuHAGPL3NUFYbif2dqbh/fQ9OxpWgw4DA29aIc5v24vLqNpxZUI3jcwtwZFYejs4p&#10;RNOXqaj9Jk11fJY6lafhVHDRfBNGUE0RgAMEoMBPIPgi4AGe0w6/mgLgsL80OFCtEDwyr4PA6PU6&#10;QG2LrBZ2WvgpqE1BUdTP63V7yvYSbgJEFYTsgD9hyPv0E3iSjUazrlnWrgvwBgOlnlCzb0Qgw5Bl&#10;UXUCNG2dnPTLE4U3KkpMOidz24SoPdreMYJK0rMLOOU8gaAWdFr4aa4xBT2GqD259hCvOySzm4lt&#10;jiQMI/rUsgzoF1UpFviXWdOU2tOEtg5QWmBVBpipVl+Zp1ibIUfBz5rws7yCx6aayewfGp6nmjqD&#10;B3pnVfKBV+bXMGhzG1fWHcT19QfxXL8LA+bX0WtyBb2mVzFgcQOXVu9D8bsxqPwoGQ90zmLEnmqL&#10;NvmVwWW81D2Px1R5V35uRNesGlX3d31xK26s3I/7207g8c7TeET4Pdzeifs7TqqO0TKtgqS+EoU3&#10;RPgJBAeoRkUJCgj7addfEdRP9M+pccIPqFBfml5W89AIBPtlTDIhKPOGDEgDiCutswCQ/wNKAYoV&#10;JgDH5HtV84bw5RXZg8EIfp8KgJqW4NF0AjCTIMwbxWiB9Akk4AjAkXra3GbpFziESZlQ/TDV3skJ&#10;9J+lWrw4iIkuKsITw8C+Edy0O4nMt4LQHUpon+jG7m2LoWf/PYLrtsOqYhH0C6Yr9RfWKVlgPoYV&#10;lZ197RfQz/sT9PPfgt+B+QjpWImd6e/BpOivcN3zBZKvLkVNnx7iLyynTf4OaVdoYTsWIuz4fFT1&#10;GCLp8ioU3NOhNf4aliXfKpXY1OuGfWM+KH5oDquaH7Aw6HfQzfoINS/dUPnMA0UPPRFyjC61cBFM&#10;C+fDtmohnBp/gnvrD/A9+B3v+zGmWblZYJPeJmzevQVbdm1W4NrG0pB2d7fJTqzfthpGBJ+Ng7my&#10;u3a0lEGxwfCgyvIP90ZYXDBBuRMbdtLu2psQjrZw8XWGnacD9FXOQHOY2ZryevqwsregnXWihTZS&#10;Fljq/GQcseQVFGUnrcGSVcad52sAGIHgiADV8iuNJLFUfhl5KUgkCOMSCbvkaDXkTrq+lFfkobA4&#10;A5k5CQineoyKCkJcXBgiIwMZAXB1tYSh0RboG66HvYsu4jMcUdMejJsX63EwOAtHDcvRua2eAOSb&#10;fA1V4LIGnJxXjMMzs3Dsx3zUf5aAhh+y+WZ9huGEHvRR/QkAe8Jpv0Ko/EIJGELwhd9dPPenwngd&#10;gLS8aqwtVd9AgKgxjQJU0JqqA9SCTws7LQBl+Zd9hJ+oOwltHZ/AUANBgpiAFZBJtxst4LTxOgCV&#10;+hMQcn00RPr1PSGQ+aMkGDV2tofLAkINEAWAqm+egFCgxOVRUX9iV/ljkxjhuqg5beOHVvG9HgJE&#10;UX1DUgogteBjKCjy3iME4AjvqVGAvKa/ZuSHtsFDErOqkmpP2/FZchy+cOb3TnvYTfgJAJ9ZXp1q&#10;Rb2MbgJQGj0kie0dAko6K487PlLpqU7Nb1BD1p7tphI0uKj68j3deQan59ai5A/hyHkjANdX7Ue/&#10;ERWi7kW82HEOT7ecxL3l+3F1bgMuzqnDtUV7cHftYTze1olnVJQv9C/QHhO6W47jwXYeyxCg9Vpc&#10;U3WHMq/MIEupixQQy7hhaZh5rHuWx2u6yzzjM7+gSn3C8qnxBfTSdvdKGn1bzZwhPQS+qMBx/u1l&#10;yk3pI6mqLvg9yt9CADgUyeVofveSICGRoEshAKkCRzOo6HJH1dwh/Tk8roTb68Yx1jiO8ZZRjO8b&#10;w8RhAu/oOAbPSJqsYYx3jWPy/ARwfBJXzY4h5X+44QB/H2jrRVF4JDw81yKkYjsiOvRhVzsPAR1L&#10;CLXNSLuxDcWPTJB0YRtcGmepzC466e/Dp20FPjP9e6wK+yPc9/xA6/wOoTkP4SfnYnfOn3jsDHjs&#10;/ZHK723Y130Iq8p3aZN/VN1lks5vQdY1PcR0bkTpQxukXdJH2OnNMC7/Bmti/0gbvQCerWtgX78G&#10;37m+hfd2/2+4N25FYy/5cd0SXm0L4dU+CwGHf8S0XeY7sMVgCxatXYJ129ZS5emrDtCOzpa0tWaE&#10;oA7MrQwRHOYH/2AfOFD9+RJa7oSXNyEVJvY1wBU7aGtdqQCTqcRCuc0rxBvGtiZUjISmq63KFeju&#10;48rSRpM6y8lCWd341GhlpT2p+v4/rt4CvIos6/7OvG/PTE/b9HRPG+0udNM00Li7uwTX4BBCCESQ&#10;BOLu7k6IJ0SIh7iQBBIgAYK7SzywvrXPTead7/882U/Vrap7c6XqV2uds88+YntlaWZ1QO0TCyzg&#10;kwozUgTVzdtFUweQ6wFBPgiLCIJvgBesrA8jlgA8FheKyKhA2mEXHD5ijL0ErrWVGby8nBHG92Vl&#10;Ywxzqz0E7zaEHDuEpPwjOFUUinyLAJzaTgu8OgOnFqWiYW4m6menoXrqMZSMCEHOH96I+cEeDWsK&#10;8MqnBS/cH+KxM8EiEHSiGrMh0Gx4IdrSchJ8z2xl2x1lgdss71DJSHEBXqwEjsoFNNUkRavagapN&#10;jpaUF3ovACXkscBPlr0wFND1JiL3AlCgqFJV+D+kFJdG7YkN1sBQOjp6ba+CH4/rXYpy67ClsvpP&#10;aLapfDyCStSfsrgE0StRgwKlHsUnSk16Hf8DQFkK6Hpsb68K7AXff0OwNw9QOkV6odlKC9fF/ycA&#10;lPZEaQOUNJhuboctX8vqMb8vflb5TnqUoEp/ESUoPcDGvOEY0wLvIwj1L+E+FeC9bQ2qp1dGXNyh&#10;+ru7vk7B6PryKrRsv4yWrZdwZnIGGqadQOOcPDVS4w73PVhxCqfHJCG+jz2OfmCFyzPz0L6xCU9W&#10;1eOBNu3tvGJcmJSJBqq/8xPTcX1BCR4Qmi1bm/CMNvrJhnMEYD2uLSYAl4sSrKHKPItW6WDRbcYT&#10;yUEk/Np2EWZbCex1Dbi9mu9teaWaVfDGKkKQ7/f+5nqVLC09wtILLEB/vOuiSpBWAOTn7uJ50clz&#10;SBSgtM+Kam8nALuc+Z25tzCoyqVcvqoV2GODAxjB0hssKrAdbUfb0J5A+5vaha6MTrzKIwwLqQqL&#10;utB6qhNthF/3mVeqVBbOA837axH2hjmSv3FDq88V3E4pheH2WVhhPACGMfNglrkYRwrnwjhzPPRT&#10;RsCIdnQfobgxZCDM8+cj6vpeJNyl8ImeBt2jk7A5fAgWunyJ9cE/Y0vEz1jq+TkmH3mfCnAxjt2h&#10;oDo+DCt9P4ZpznDszxwOl1Pz4VgxG5vCf4Y2be0o439gQ+QABF3djl1JozDT9jNMPPwZrfFqWBXt&#10;wnSLXzDf4Xe41W5H0iNzqs7B2JM0hECdAq3VO1Ziv+0B7DHdi9m0vjIt5sA/+2HIkH4YPXEYBo34&#10;A1Omj8fK1UuxZsMqmBOEAUdDYEsLakJ7amxuAisXa8JvPxy9nRAWF47QuDDYUdHtpzrTM9mNw1Ro&#10;+82MVUeItOeJ7TU6ZKBsr6TC7KRyNDy4R4FPltI2KPt8aHcdXG1VeozU//MO8IaThzMcXOzh7euJ&#10;wGB/qr4IWFiacd0TEdEBiIgMREiIL9yo/owM9aGnu40g1IWt7SF4etvA3sUErj77UHI6GNeeJuDq&#10;2RSctArCqW3JOL02A+VzE1A36zgtUAZqZiWiYlI0cof4I+ZXZzwwuwyEduEpAfjEhSrEjdBxvvef&#10;nmCVDG1PUNnfxzN77rchyKxk0LqAjEAihFQbYE9ytKYXVnpjewDIk1hg1wu+3hD4ycWvLLAoQAEe&#10;o7etT+KFlOLia4vCbJUgDNsJQOnoaKelbJcKIbwwJNpoXSWUarMn4BzuM6gexNaq/TxWOj1op0Qh&#10;vuS2l4Ret1hTLqX975Uk3UremSOBJ+EkwBOr+0K18f3H9vaA8L9DrJoMs5ORJqqnWSAo9o0Xr2oD&#10;JPxUBwjfuyjAV9ZPCUSqRCocBXz5XkQFy81Cmg4OEXwmN3FHOj6oku5TAd7aWk/rW4d7W07TVtbi&#10;HoEi6uzuGq4TVo/WNqBtS7Ma9VM5Kg51U9JUxRapAfmACq9+ZCISP7RB4sd2VHv5aCWkHi6twZ0F&#10;ZbjC55yj8jtDAF6YkUNleAYtW5rQueMSOrdfROsmKtCV9bizrA63lvE5VI0vtjajQ/c62nWpALdf&#10;UJa7U4/rWy7g9gpaZh53bUkFAV1By1yl2gHvbSJwt59TAFSpMNJOKApwTzMe6V/Ac+Or6OTnbz/E&#10;84nfgfSkqx56uSE58vdxo/Jz503Gg/CjCnwplWGkLdCfalAAGNaF7sgOdMS0E4AEXRLVXgrtbi6B&#10;d/KlKpjaWtmBF7UEorQHNnUAd4Bbvs0IfssMUe9Y4taectwNLsbMwd9ixqYfMP/A71hkMZBg+hOj&#10;jf+N/jv/ijEm72Km5edY6PQ9dhwdje0xE7A5dCoWOg7DcIMvMGT3Bxhp+CH398U8m28xxfQzfLvy&#10;NfTf9hGO3bTC8UeWMD0xFWZZVG45k6Eb9wdMTgyGVel4LPLsgxEmf8OQff+gchwE51NroO32GyYc&#10;+hrLPSYi6W4gAboE367WwviDn9B+a9Mm98cc+4+wN2UYtHT0dbDPwhCWrlbYS9s6bMxgfPXNZ/j8&#10;iw/x7z7v4s33X8fn3/TBdz99hd8G9sUm3U0a+Anc9utDZ9dGHJY2N9pMR29n+EcSQolR/wHg1j3b&#10;aImNccDiAJy9nGDvZkcLvAVWDuaEnA1caWUPHjaGrYMFHF1ssIOqMSjcX6k86el1cXeEpY05nFwd&#10;4OTiABc3AtDRHh4e7vDz80VQUAB8/bwIv2CEyP+ODkJIGAHI92huYYqDB41geng/Dpsbw8rWCFaO&#10;e/lZd8Dn6A7UXPDFxcokFJqHoWZ7Gho25aBGOxVV0xNRNycVdfOTUTntGFIGeCBlVCDaPHix0jo8&#10;83yAZ260vy5UdAShAPCFPS9EKsDnVH4tAkApimAr1lQDOmk/E0UmGfsST8X6En4tCoCibAi+HgAK&#10;9HohKB0PslQXO4+RpRQclV5agaIKASGhp+BnxSXh18b1dq63MdoFdgRZr21tteH/o9JqsycYBXyS&#10;MuEkqoEAciR8nHnxUEFoFB6hx+Ur2qmX3Kfa6AjNbieu8zkvabW6eHynA19DOkakXY9A7Ka9fenE&#10;i44Q7FV/CooE4CuCtZvfhwBQQqD4quc4mfxbAPhKjucxHfxs0vEh1WI6RQUKAPn5RQXLDUO+M1GB&#10;zw7cxn0qo4cG0vt7AXel/W/zGdxcf4qqqgS3V1XQ5tbiPu3lnRVVuLOyGk/WN+ACld/JYdEoHRmL&#10;hikZuLekHNep+Cr7hyP+XUskfWCH5kkn8HTZKTzSPoW788twceIJ1I9KQiPV3w1a34erT+P5xkZ0&#10;6V4jAGlpN17iNirQFVSghODDNQ1o33EVbTuvEnzNqp1RIPiC6u8u1eHVxWW4vLCUCrQc15ZXqHbA&#10;e1St9/j+H9DC39/RiIdUftIb/IjLx7upBnfzNWj7ZY7iNsKvVVSgfFfSjtrTJPHSjd+3pMEQgq+o&#10;ArupANs9CUQFwA50yaiQCELxKO2wlMxP7EJHiiYx+qXMHlf8Stngdun9re3Cs4s89hbQXdaOY384&#10;IuQ1Y1zSzkZr2GmsnzYSXw3+K2YaDsJEg1/Qb8v7GKz/AaZZfguT1PkwTp4D08z5MEmbjQE73sWH&#10;87QwWPdTfLviLXyx5O/4YtHfMEr/G8w0+xVrvcZg0v7v8N50HrO9DxXlCnjVbMXuYxPgUbOaEByP&#10;vcd/h9+FebCvmgj95P4wPD4as+0+xKaIPzDM4D18rv2/6LPoNXyz6g3MI3i1vb/HmINvYI5jHyx0&#10;/QrD976GRS6fQ8vYZj+2GW3Htn3bcNBqP3S2rlUKcNSooRg8YgCGjRuMybMnYOT4IYyh0Nm+AW6B&#10;HnANdMdhWlYZRbJr/24YHTHBAatDcPFzgw0hZ0ToiTrcc9AARlzKY3NHC1g4WqriCYdpp1WJe0l0&#10;NtSjOnNBUWmBGvXhTOj5+HvBw8sVAYGEGaHn4elK+Nmr0R+uUk7L3RXBIcGIORZNKxyiJkcKIPjC&#10;jwYhPTMR/kFesLazgLunMyKoSN2kl9jbAp5BFvCPP4J9thNhZjMTqf6OyN0fhsot6TizMRcNq0+g&#10;Zk4KSqbEoGJ2LCpnxCJ5sDeatlcCkUBb4Au0eBI6HlRd7gxXws6R8CMAW6mkVC1AGRdsQ2trQ5jJ&#10;ZNYEnlzwqgOAyqaF6u25QK9HyUnbjYLeYQHh/6k/DRj5fAEeFZJq/+NjAYKURZftooY0QOCyx9pK&#10;p4ayt1zKtg4Cr53RRZh1MNoIvQ7Cq82R64x2Z4JIRhD0hJRTUktu75DySgI7gWPPtnZpWFfHEZqS&#10;eMttAlOxXR2EYJvYYecXhKRmCJwCm8BO0l2kjZH7VeEDXqxdcqx0qoha7FGMCpaSJ9iTeiPjXWVy&#10;cAmVpkP4tfN7VGqZVljK0T8/eFNT+p9QkN5SUUwCwFtrT+HykkKcm52By4sKqMZoL2WaUyq9+5Kg&#10;vLISZWPjUTAoHFWE4MUpmbg4Lg3lfUMQ9w5t3r/tcGVSFh4tIkAXlePevDJcGp+FBgLw2qw83F9K&#10;y7yqDq1bLuPl7tt4sYX2ey3hK/BbTogxWjdfRNeu63ix4wKebGvEUwJQ2hvvSJL0wmLCr0hTMHVJ&#10;CW4sr8Y9WvWHtO6PtlN17jyv8hjv6VIBSi+whICQIQCU4XNSkVrmV5Y23Hb1fcp3/BAQAIoC5G8l&#10;y1cEoPQGy7jgTukNpgpsD2VEyNC4TrTHdqEzuQsvM6j+CMGO/G68LAFeEYJtdZ142sRjLr4CaIRK&#10;tsTDQ2sHmmdnUkWeh+6CSfjs97/COHozvKtMsdRtDEaZfIWfdN7ERJNvsdFvHLaEjMM6v5GYZvor&#10;Pl3wP/hh9bv4aulb+HDWa3hnnBY+nvEm+q59F3OsfsbW0PFY7UmoLv4H+sx5Hctdx2D30Zk4nD0f&#10;B0+Mx674X+F7fh6Cmher8cQGyYOwO7E/HKpm03pPxlKvftiXPg0LPb+GQeYQ+F5aBMPs/lji8y+s&#10;CfwS2rTZS9y+gNZ+AnCniS50jXbC4OBuWFKZzZk/A7//0RdDRw3CiAlDMWbSCAweSRhSHa7ZvAaB&#10;hEwIoRKVchT7rQ9ik/4W7D5ggJWbVmP9Dh3s2LdTAe+g9SG1rn9gj4KhANCRim+3kR7MrE3hQsV4&#10;4Mh+6Bnuohq0Q2l1McztDsPggD48/N3g5EbF5+FIy2sHcx7v5ukA3wAPwtIVXr4eCAyhNY3T1AIM&#10;OxoM32APVS4rvygTx9MTYO9kBUMTA3iHequeY79gB3iGWqCwIRxFjQ58f1PgbLgVefsjCMAMAjAH&#10;DWt4ci/KRBEBmDUuCIWTI1AyJwFPLa+jmydNiy8vcB+qLwLwmRsvPLHCzgShA9WXsr3cJu1/1rSj&#10;hGGHQJD2Vy5mDQA1VVSkja035USUjCQfy8X93+DrXRfQSfqJzAUr1VYUBCQlRJKD5bX4Oh09bXfK&#10;5iq1x9eXDg6GwElKdIlK6yLMJLqp5l5SuYnqa6VibZX9XO+WRnOJHuC1Cyid+P8JOgW7Hgiqddrg&#10;LrHCUoaJ8dKJF1tv7y4B2EUV2Kv+egGoyRvk6xGAr6gUJaTnUo75D/wIQtVhws8to00kBUe+v96l&#10;HKPaDfn9SDugjAyRccFSTVuKBDzfd02Nob27uV5ZyXNzslA1Lh5FI6JxakIiriwsxG2Zj4PAubW0&#10;HPWT01D0ZwTKh0Tj/LhUXByfhop+4ThKm3f8IwdcJQAfLChXALw5qxDnR6fj7OhUXKU1fryyDm2b&#10;L6Ft6xUFv4dUlbdWnELzghJc5fFPNpxHJ5WhtDc+o+J7Sqv8lPB7KhNuUfmdp4W+NK+AcC7C5cUa&#10;AEqO4aOtZ/F4+1naX6o/wu/e9iZ+pkY8o/2VZGnpDZaEaCnPL/Mit5pSCcrNTm4u9pLDKcUR+H25&#10;8abE30uU4CsfQs/rOWRYXLtfC9oDqQgJQJlDuF16hGOo9KgCO9M0bYEdWVSDRS/RWdaFFxUtaDlD&#10;+3yunR6Yf0GNcHh9O+omHMV95wL4HNTFmn0Tscl9ARzz9sKv/ghBtQHTLf7AOMPvscZ9HHT8J2Jn&#10;5GyYJK3BML2v8fG8v2Pi/oEYY/A7Pp/7Hv416XVMO/wHdkTNhF7sHOyMmo+ppoPxlyFaeGuCFn5a&#10;9w4t87tYHfgTDNIGwaZiiho3HH5tG44UzoFZ/ixYl8zDwdyJsCyeDI+GhbAsmQSnMxPh1DAWFpVD&#10;sT7iY6wP+xxHCibArlTmBNm+FubO5gSWIRXRAYLHVVVdGTl2OKbNmYyRk4ZhyOiBGEsITp87BcvX&#10;L4elzPvrZkOYeMPW0x5bDLYpyG3dsx0bd23Gio2rsG77epgRZmKD1+/YgL2m+9Tj9Px0hB4NgQlt&#10;b2BkIJx9nLGTkBRYJmYmwM3PETv3boWtqzUsHY/A2onQpPKzITxdPKyp4ggxPseD8JSSWD4EpR8V&#10;aWxyFGISI1W7YVp2ItJPJKleYqP9e2FNa23vbgevQDsEJzjhRJ0vqm+4oqTOEekBLsgzikDd9myc&#10;1slB3cp0nFuag6q5qTgxIQhxQ9xRvTILr7x5Qfu3osWbSowK8IU7QUcAtro/VO2ALY5cJwDbaA/b&#10;HfsdHTYAAKgdSURBVGlZbakICb8XFpIGo+mhEwgI+FrkwiW4RNEJwKQnV6k8AZuoOe6X6N3WC0YB&#10;nYBB1KDaL/sEiLKtB3itVJy97Xut0tYnECTEpF1S1J4oP1GBLx0FQHwe1aDY4Ha+7w5aYQGfgl+P&#10;8muT43uA99/RSUjKRDxdBF+X0zMeT3gRXPL5OhwIMxeqP4GbWFql+nisqEO+v1beGGRd2g5FAQr4&#10;FPwY8hklVE8yP1dvCS1RhAqSko8ogBQAyvfHG4RAUI0G6ekRliou0l72eCeVFi3kFe1i1E9PR8GQ&#10;cIR/YonUnzxQPzUV1wSE2qU4RwAW9g9C2cBwnB1DQE49gdJ+wQh7fT/S+jihaUwqlV8J7i+k/Z2U&#10;qeyv9P5emZmPhytqaXuvonMH4bv5Am7TWl8g0C7OK8R1wrVl+0V07rqq9j3bQgW48TytMZUn7a5U&#10;jDnL/3Vhdh6aqQKvLinDrVU1eLhJ5p4+h8c7zuHRzkZle2U4n0yd+UTvkkqHkRJZzwxpqfffVApQ&#10;ACi9+9IB0m4ruZ3StqtR6Or3cmN4vlAA7PTl76QmUW9BVxhtLRVgVzRBF9ONjniqvcR2QpCWOKMD&#10;3YW0wJITWNmOripeA7VUkjeoCmu64NPXDMWj/XHPKQfm25ZD13YR5h4Ygc9nvk4VNxTJj7yReM8d&#10;W4NmwyB6Ga3tJCyyH4opB34h2Pphru0wbA6ajx1hSzFuz28Yb9AfP639DFPMBmGJ62jsSVgK4+Pr&#10;8Nvmz/DXsVr4csX/YJJ5Hyzy+hw60T9gntuHmGj+MQbv+QiD9L6kpR2J8Ye+wQijf2Cx23uwKBgL&#10;y4KpsCYoDTIHYkfib5jr8h7m2L8HbY+voBM0EFrLNiyFg5cd9lsYYwfBs2mnDiZMHa86Q6StbvXm&#10;FZD5fyXBWfL3Fq9aDEOqO0c/F1gSUnsPGyoLvHu/Pjbv3orte3cq+EmZLV2jXXCWXD2ZMtPMUHWU&#10;uBJYYbFhMORjeY6RubHqLdanVbbzsCP0zKgAdykY7z2or4qgSv6fvYs1vP2dYWVrisN8HYGflNny&#10;8nNFEK1vXGossk9mITjSX8Ew4XgcweitIiAqCH7hQbS/TghNcUbGGXfknzdDGQF4hkrxpHEMqjZm&#10;onZtFmpXZqBhaS5qFp/AybmxODbCE036p4AQngi+Lwi/xwp+LzwIPQ+CjABsdX3wHwAqmBCAbQ7c&#10;Z0t7wpNROg8EWHJB9ypAAZ+ytD0QlLYtWRfYia3tbQtUPXvWTyBjUl9I+xef/9/PVUqS0cYTX9r1&#10;xIJKW5xYoReEjUSLWF2CTKk5vr82UXs8tttBYCXvV9ImCDQu5f2LAlSPxe4yOnkBtVP5SVJtB5et&#10;VIRSebjdidtceEERfu0EnKS1qKASVLOUSUibFAH4kqCU9/bCWr4nfi55n478H0qx8CLtgZ8U9pTv&#10;RyD33+2HveOSVdWYHljKdlGJMiewgqDpXQVANWxMRldwKeN8W3ZexD0pRKBdgsLBYYj42BzHf3BD&#10;9ZhYXF+QhyuzslA8IBg5P3uhfnQcrkzPQGFfH0S9ZYrsrz1xblQybs8uxN25xarnt3poLE4TggLA&#10;x6tocTddQgtt7lOd88rSSruiAO3emlq072xGKyH4aP1ZQpDqj8tbC0vQND0bZ2m3z0xKVxWjVQ80&#10;4fdgQ4NKzH4iQ+B2agB4X+C39ZxmXLAuX4OfTT6jFEyV+Y8FgkoBSmebKH7eeAWAcpPr7oUff7s2&#10;LqVGYDfB182b+cuANrwM6UCXDIuLIOSiGbTBHVSBXalUgqmt6JLhcWW0xBXd6C7l8TW00Jc6lQqM&#10;XxKAhCF2uO+djz2rZ2LAnD5YcGgsZhgNwOAdn2BP/GLYFGzFeu/JWO06AdtC5mBL8AwssBmAeTYD&#10;YRCrDaeSPQhrtMaBpPVYYjcGXy7+F75d8R4+mvsaxhr/AvPczdgWMRezrQdjmvl3mGH7KRZ7foJF&#10;nh9guu17WOzaD6ONvsdvW77Em5P+B29N1cLvO/4XawK+gFP5TIRd3IyAixuxI34kRh94D/OcvsKW&#10;iAFYG9AXw/TfhNaGHWtVIvOS1Qsxec4ETJkzEWMmj8boSaOxy3AnHDxt1dSXEpKoPG/pPCzTWQE9&#10;2tSdxrugf8gAuw/ugZ6JvlJ/AsHVW9Zi5uJZ2KS3WcFt+94dOGB1EIdsTBX0BIT7+Xiv6V7sMtaD&#10;rZstPKji3AnHPbTjW/V0EBzlD2uqvpXrl8GH+w5bHVJD5nyDvBAcEdgzJ7A3/IN9EH40lMeHICkj&#10;EdEJUQiJDELksQj4hwTweD/4hAbCPyyMS3dEpLshjeAraDyEijonnEkhAA2PoWxNKgF4AqdXZaJh&#10;eR5qqQJLl6SgaHkqnrs/AMJeos3rGVpc7+O56x3eQXmieT1Cixvh5/JAFUSQHmC5uFvs5CIneKQX&#10;mBe8tAEqZUeYSfqHgKs3pUXUn4Rs09hEQpLbZb9sk3UBg+x7zhP8GUN6ggWEAsQXVgJavg87DXRF&#10;tYmdFagJzOR9iPoTmEmo9r8e4PWqPLG1UkhTltKBI8tuXjACvVZpD/SgYuDF00UF0bve0QPFDhlq&#10;xRAQdrtSUTC63VrRRnvdxgtQAZKg63Tm6xGIrfzfrQSxpGjIXLbtBGEHlaAAtJ1A0+QDSioHt/O7&#10;UGAUyPeAXwCojpGeYoGkU4v6blVuoHQGUAXKeFkZT9uy5wq69t1Q6SZPNhEoGxtwd0UFyoZHIf4r&#10;OyQyqkZE4fLsLNSMikHaN86o+DMMTROTkUcYRr9rhoIf/VE/IgHXpuXgFiF4muvlf0bj9JhkXJld&#10;oAD4bAOt6YYm3NSuVJb2/IxcgrBUdYy81LtJe0xrvOYMHq4+g2vzinF+QjrO0GrXT85AvaTgzM1T&#10;alESsh9tblTthI8JwKe65/GANvge4Xef2x5R0crk6r21AcXqq4mTjG/gqclVlT8p6VDSc9/V0+Yr&#10;N7MO+b3c+TsJBF35nXo/B/wJM0a7H29Mwe3oDifwoqgAxQbHUf0ldaE7tR0dmbS9tMEdJVSIJVSL&#10;VXyO2OD7QJ1jCeJnuiHHyAf7Ns7F3C1/4ufFH+PXFR/gz20fYpzJN1jkOAT6UYtwIHEtnIp2Y1/8&#10;UgXETQEzMNdqMMYb/oxJxv3hVkxHWHcYRknaWOM1GbPNh+Lj2a9j4JYvsCtyCZY6jYdrhS7sS1ZB&#10;N3Ywtkb1pZL7EAbxUxDadBARl02xP2MRNoePxIGsyYi5vRVWJycjoGkNApvX4VDeDHy95n+xwOV7&#10;JD7UR+y9nbTAc6GlR8gtX6eNRSvpt+dOxIwFUzF3yRxMmzsNc7RnY/MuHWzYJoVS56uhatJ2J50g&#10;+44YqQ6Q1bTQAkBj8/1Ukk7wDPaGvaeD6vwQyyu9wEvWaqs2QZUbuEfU3h6lCm1dbVSS9N79BnBw&#10;pT0l2ILC/RCfGoOSygKUVpxU02EGBHnDwtpMFUKwcbSGk7sTfAP9ERYdrqbNjIiJQGgU7U1MJGJT&#10;qfxC/eDl70U4BsHd2xuegQRgSCS8Q7wQk+2N+HJzxJ7chKy8AyiNDEOpUTxqN2ajfkMu6tdmE4D5&#10;qF6SjfwF8bi47xReyd2RJ0mb91PC7h6eOvMik44Qz14AUpkRgm2OBA8B0+lMYFElidVs591YAKiU&#10;HS9gpVp4MSv11rOU1I5e8P33dnU8tysACjh50b+QThTuE5UkyxbpDKDCei49zqJACZdWglBApiyv&#10;KDgJgkfApx4L4KRxnBeEqIM2gSMvDHncuxTl10b4CQDVxcMQ+HV6aNY7pNKwOz9Lz8XV5U7LKzln&#10;blx6SN4Zj+VjScTtdNHsb5f/JzaMx7e58cJTY1UJQSrINtpmpRwlKbrns7aqhGv+DwJQPv8zquLn&#10;ooIJwOf83FJ1Bs68QOU7MudnPkQlePA2OvbfVhVVZPSEzOP8fBvt8MazCoAPqQTvLitD6dBQxH1m&#10;ibjPbVA0OAQNk5OQ388Peb/6oH5sHHJ/9kT8x9Yo/NkPdUOP4R7V39Vp2Sj7IwKlA6PQSHjd0S7D&#10;4zWn8ZzK7+HqBjTPLUEjVWH9pGzcX3Za9Qa3b+X/16EVX12vxgnXj03BqWFxBG8czkxOx4X5BbjK&#10;93NrVTUe8j0+23FJJUg/kZ7frfW4u+k07m4+i7tbpHxXowKghBoV0gPAVhOphMPPasHfX1KYqPq7&#10;eOPttpeeYPmNNb+d3MC6vV7gpQ+/N79WFTKBeockRocTfqpcPuEX142uRCq+9A50Z7WhO4/u5yQh&#10;WPEKHadol093ANeAlryHqLc6iXSLAIz47UMs2joU2haT8OvKDzFo80cYQAj+pvM+dEMXYIv/XKxw&#10;GUvLOwcrHGdAx2chdoavwrSDw/Hm6L/g63mfYP6RUZh95Df0X/8pBun8gsGbv8e/qej+3Pox+ut8&#10;gLnmIxBxwQJHshZhoUMfaLt9jqWu38KhmCLpzHo4VyyCtnsfOHJpX7YUy3x+hUnWBBwuGQsrqsG9&#10;aZOxzPsHOFXPReiVtdgRTQu8a+82rKQNFgjOJPxmzJ+K2TJL3IKZmDpnMqbPnYzFqlbgElUBxsLe&#10;HC60pBYuVjhIO2pGVXaESs3E4gC8Qnxw7Hg8opKOIuRYKLJLcpCcnUJluEl1hhy2P6IUnyRRS6eI&#10;K+2xnYuNGulhaLJHtetFxYchrzgL6VkpyMxJQ1VNGVJS4+Hm4YTAMH8EhgcQdqEKerFJ8YReFLeF&#10;IvRoJKLjY5Cckcp9UQSgL4+LQsSxYwg+GgWfkHCYO1ggLNkN8WWWSCjdgazsgygKCESxYRzqtuTi&#10;rE4+Tq/OwZkVhShbkIETs2PwyP4m1V83Wn2fodWDAJLRH053GLeVEmzzoNJyFXvJi9SRdk7avyQt&#10;RCynwFDSRnghi5WV+nrtEj2KRmyv9Giq6it2BAqhJtB7QbsrUBQIyoXf23b4gie3QKGVF78ovxbp&#10;5SX8Wvg/XojqFAVIcCn1xv8vEFTAE6tKNdbBUBaY71NUWychJSqundATddDKYwVSClBUeAK/FoEj&#10;j+vypGKjStTsJ7jksRcVnzdhx+3dXm0q4bbTkxeMd5sCpCgPsc3SAP+yZ7JuqU/XwQuxleBrY3QQ&#10;mF3uvADd2wjKFr43vncZIeJMUBKIbbTQEvJ51RwkkjzO7+i5ukHwO+b3IaNWVIEEyZc8QDsoFVNk&#10;UvNdF/Fs1yU82nQW99efVsULbtBq3lpSjMvzspDdjzfEzy0Q97UNTv4ZiLJhYcj80ZWAC6QC9ETG&#10;184o+z0YTVRrd+ecxGmCq/C3IJRRAV6akY172uV4sqYOj1afxs3FFbgws4DWNh/X5paibSOBtKmZ&#10;gDyL20tPEX5FaJqciRq+Rs2IeNQRhA1TM1X5/NuE8r0NZ2h9qSR3XMDTHU2E31k83NaAB1zel0IO&#10;m7m+7Rwe0wKLvVc5gQR8x4HbqjNEJk9v60mrkspD7ZZ3VROHFEltc+ZvzN9BfkNJhVGFUvm7vZSc&#10;QEJQUmJk0qSOUALv2Ct0x1PtScn8FCrAdG7PpPIrfIXOCqC9mvZY5g25+BKvTnfhlEshctyisHDG&#10;n/hm+N8wcWc/fDX7DczYPwC+pw5AL3IRPMoN4VZqgF/WvI9vtd/H+5PfxN+Gvoa+K7+nMtyHOWaT&#10;8NW8D/C/g7TQd9VH6Lf6K/x9sBb6zHwd3y15A99p/xVfLvgrtPprYc7hkYi/ZQnj1HHYHt0fs6z7&#10;oN/Gf2DG4S8RfmkzLAtm4kD6VMyx+RYfztfCdJtPYFY4AvsyBkI/aTS2R43BMo9vYHh8JFb79IeW&#10;kdkezF82m6pvFoE3UQFvysxJmDl3OqbPmYLZ86Zh3oLpWLyUBF+3FAdoX23cbWFqfxgOPk6IOR5L&#10;1eeFNVvXwdzJCgHRIXAgyETt+UX4o7imBO5UjNIeKAAUZSh2WKyw5AZKhRcpl2VGdedAGEbGhyI9&#10;PxWxyUfVxOcFRXmIiAqDh5c7ouIIuYRIbo9B2NEQHE2IwfGcEwg6Gg3fsCDui0FMYjyi42Kp+EIQ&#10;EhWN9Nw8QjgdgUeP4rCdBSKTfRBbasvYjcz0g8hx9kLRvgTUbs1Dw7o8AjCfVrgEhfOSCcUivAyS&#10;mbXaCLrHVH73CMTbhB+VCOH3wvU2IUFFIqqLF2mHvSQAEwrStuVAgAmUpCOCkOuUPDbGM1o1UW8C&#10;RGnjU1NGyuB+ZZE1KTIKboRcB22hWD61TdQeX6vV9gGeS7qDtPMRaAK/Vt7pBXi90avyJKTNrkPs&#10;qLT3SZucgI9wk+2y7CT8ukXBUZG1U6kJ3JTa8xSFJyAU9SDWV5SbQItA82nHK98Owuz/otunE+2i&#10;/Lxop7i/i8BTtpnPUekXCpaEIKOdAGwTdaiASRXiyed48nW8OtBKGHZy2aGCqluBku+Dn6GFVv+5&#10;JZUuv4tHtLt3jS7j3v7LeGByGU8PXEPLQSljxaAykjG3Aj+Bx11JKl5Xi+sE1vXFJbhJAF5blIfa&#10;ibFI/80NUZ8fQfL39ij60x/Zv7gh81snZH/nitQ+1ijvF4CmMYm4OO44SvqFUhn64dToODTPzMHd&#10;RVSAK04RhBW4SHV4dkIamqZk4f6SKrRR9T1bd44qsQq3uf/8lExUDIpG6YBw1I5OUhWjry0sxt1V&#10;pxScBYCPNhNwW6hS+Z5l+JvAT0aCPBD4SXCbFFP4bxssvcGSDvNi/zU1T7VKupfRP1SDkm+q2oP5&#10;uz+Vphmxwx78/kWpexNujHYZGhfApRRKFQAepfqLoxJM4G+RyJtSOhWhADCXv0dxpyqW2lH3Eu3n&#10;u4ArwKmgfLjrmsDd3RDzdAdhnS1VlvkEjNfrh1VOY+FZtg+OBbvgXr4Hf2z6DBMN/4RVlj5G7PgN&#10;/zNQC/8Y/hq+mPtvLLGbjHEG/fDxzL9jGe3uIruhmG7aFwusB2PYrq8xYNMX+GHZZ/jHaC0YxC1A&#10;aLMujDImYsx+Wm6dzzB051dwqdiAoi5PWuUNcCxdDcOE2Qg4uxWhl9Yjp9MAh3PHYtfRsdgUPASb&#10;QgfAIkcbWv4RPpi1eAamL5ym7K/0/E6eMVHN6SFVXaQDZD7huG7TSgXAdQTdLhM9lf5iTRBaOlth&#10;5caV+OaXbzF66lgcsj2sEqIl+dnW3Q6pucfVMWupHqVHWHqD5bF0pGw32I7dhrtUXqClrTlMJVna&#10;2wGJGbFIy0nFidwMpKYnUf05wz/Ql3CjmosMVsPhDh45AMMDxgik9T12PJWKMwoxKQm0z8kEZSyt&#10;dAQiYxNwnABMPJGOsLgE+EeEIDYjGBF5FjhWbICifCfku4ageF8aTm3MR8PafJxZl4+SFdmoWJeD&#10;Zy63qf4o+QMk9+8hHjrdwj37a3joeBNPCL/nAkBXqi7eXdsEetIBQAhKT5yUyGqT9jQBD+2cKL5O&#10;a56MVHuadBYuBX4WVDAy2J8wFPXXwuOeE4DS1qdsIEPsnthc6ehosZHthKP8P57YAkFpX9Pk4vE1&#10;lAWnEuXJrglph+M+R0LW7TFhJEB6RpsqqoBq0JUq0Z2v58735CHtfHxdT76mF9WDDxUbj5fokH1c&#10;vuQF84ohteVUheGe6OC2dukp53qXPy8m3za0q2KcBJ8oDSnHpEoy8Tg+7vKnkvCj8iAYBXRdBGiX&#10;byf382KT8OtS6x1+fC2+Xpc/ASnPJ5QF1M94cd+l6rllcAF3DJpwfx+BYCJ18qSg6FU8IwCf7LyA&#10;2zoyMXklLSZBtLKa8CvFnWWlBGE+rizMRs3EY0jr64qwD/cj+TtrHP/OBjFcz/jGBoW/eKDkN1+c&#10;GhyBelrW4n7BtMgBOD0uEXeWlOHB0iqVOH11dgFOj0lBHcEm44Jb1p1FK+En++8uoTIkHAt+C0H+&#10;L1SZAyNpkdNxdUExHq09jScbGnB3bS0eEIBPt5ynXT+PB1K5RmaM23RGhcDvvowKIRBFBUqJLFGA&#10;AsEWI35mmQVvX7MaE9wuCtCsp0fYWnqCeQPkefLCnucQnUC73OgEgFTsHYxW/mYCwI4ArgfwBhXZ&#10;iW6xwDJtZk9vsOQEttMKdxTy9yjnb3aqC20NBCAvj+bUCgz9+DOsXTcZJ86FIPqULeYaDsdqewoo&#10;4x8xlvD6ZNpb2OK3EMH1lnAo3I3oZlus9ZyC0Xq/0O5+g3fG/gXvTngds8xGYvy+HwmzPph66AfM&#10;s/4dNvnbsMp9IiYY/YoRet+j7/qP8Mv6d7AzZhLWBg/CApff4HZqD0KbzLAxaAx8z2xD6qMjCG/W&#10;pxpcALtSWu2jQ7A/Yxh2xn2DQ9lDuG0ebIsW0QIPhpa9tz026ulg/op5mLNkJmbSAq9etwy792zD&#10;5h0bsFmX+7Rnq04QKXs1V3sO5q2Yr9JgpIfXJ8wXRwi9waMGo++fv6oxxRYEnIwMkX1JWclqqJx0&#10;hBxxMFfwi6CK8wrxRlQi7WtEAGyp/JzcHdW8IOb2ZqrIQlRcODJogdNOpKj5fn38PBESGUoAhiIw&#10;NBAx8bFw9fZEUDQVYXoalV08IUcFmJREK5xA+MUj9ng6AZyHuLR0KtNYBNM2J+VGIbrQHollpqgr&#10;D0epVyIK9NJRvb4ADWvyUb0qC4WrMnHXlre3cF6oQbSGvg/xzP0uHjnfxAPHG7jveF0tn7kQcu60&#10;aKJQnHhcT+N8O5WKdD5IG6CMvlApKoSYpK9I8U9JC5E5ctvNpaIvocU7tqoWI+DjifuU8UJ1bIi9&#10;pfXla8pjAV9vtPB1BX6i/kTdic2VURzKdkvenjP/L9WgKpHuwmOceTEQct0EnAovqj9PHk/4ybJL&#10;HjO6fQhTLru8ue7Hi8P3Obr9CTGud/nS6nJdtndx2SkXzH9FVxBtVTAtcJBGUbT5chvh9TKA8BIo&#10;isqQEKAFEICB0rMu8ORF5seLzr+bz3+ptr8KeUlr1oXuMNqx0G50R77Cq8hu/iZdeCXbRXW68n/Z&#10;UyHS/kpFHckDfEY1JMrovvSaSvkrgkQsplRmkY6Ga4uKCMEiXF2Yi4vzMnFmaiJKhtFNfG6GoH/p&#10;I+7LgzjWxxhHPzIktNxQNsAfVYNCUP5HMHJ/8kLxgFBcmJ6BB8sq8ETUHwF4fmKa6hipGhqL67ML&#10;0UYA3ltYhrsLSnB5ei6ttAcyv/Hka0Whnna6eW4h7q48hcc6DXi0oV6FFGF4TKv+UEDXA0CZOF2K&#10;OEjRVhkbLGrw4fbzqjf4gUBQ76KaKlM6QR7vbUa76S01k54AUIZAyogaOdc6HeTmrFGCqnOKN2xR&#10;3u0SkhQtAKTLafWnKg/jehR/nwR+z8dpc9NpiTMIw0wem8ebXWknWsvb8aymE694idwtasIfH36C&#10;v/1NC2uN58ElRR+jN/yAf43SwoitH+GLWX/F3we9hmGbf0T42cOwz9+IneFTMNfyN+w5ugSHj2/F&#10;YpvxVIHv4duF72Jb0GyC7ku8N00LGwImwvf0AWzwnYF3p9AGL3kTo/Z9g4G676je4Om2H+OXza/j&#10;jx2f4MDxVTBO0cbWyOE4kDkVHqdXwvzkaOin/IolHu9hV/x32BzVBy41E2GQ8puqRbj96K/QOkTY&#10;7Lc5AP1D+pg6b7Kq1mzraEHbGagqtARG+hFQlpizaAZWbViOVVR7ouRkyJt0hrj4uCAqPhIHzPer&#10;KTXX79xASxqM8PgIRNPGStqLAFAsscDPyccZvuF+alvSiSTEHY+jTU2Dm68rDlubIiDCVyVjy7qH&#10;rxuCQv0QSkh6+1PaervR+kYgPesEzjY24eyFizhZWYGjycnwFTByX1Qi4UcAxin45eN4XgHfRwrC&#10;ElKQU1aIkjPZ8Irbj6gT+1GUFoRix2QU6+WgRqcE1cszUbQ0FWcNatAVQviFPEerD+2n5z0887iL&#10;p26EIFXgA/sbeGB3A89piVtdCRGeVO3SdkUAqkZ7wkqlpDAkD08lqFLRyaTfHdJexcdSXkrAJxP/&#10;SJqM9OBJDt9zrivY0VI/k21cCgTVuryWqEAFQE0I/BQERf0xBIBSseYlre1LUXwyQxitrqYNiODq&#10;aQjv9KZapRKUHkFRdd2i1Lje7SOg42dnSAHNl0FtKroFcnKB+FERKvhxPZCvwegK4msG8zX4nXWH&#10;8HUIwY5gqrhAWuWgLgKQgFPQ00R3IOFHBdhJBSjRTfB1+fI4/5dAEEEXyAsviLAL5eMI4GUkgBig&#10;O4YglFLu4Qwe1+1DFeLFcOPr8sby7MAtgkDq5l1W6u8BISiVn2+tlrp8NbgqbX/z82k987nMRuPM&#10;4zgzJRH1U+KRN8AToR8YIOyjPUj4+gDCP9iFpK9NcfJ3TxT97oOCX7yQ/rUTTg2Lwq2FhbhDkN6R&#10;lBda2xLa2szvvVHSPwL3F1fg4ZJKXJuZpzpNSn6jbf7el88PRO2oRFxfwOetrFIdMo8ldOrV+oO1&#10;dXgg73WtFGol+Ag/qR8oAJRkbtkmtlgssKTCiAqU4gi9AHxK+LccuE4bLMMD7zB4btk8UgCUpHNJ&#10;N5Jzp9WBN07esEUBdvnIb8HvP4iqT2aMC6HCC+tAewRBF8P1eO5L5c1IjQzhd5zHxyX8rcqlSAKX&#10;Td1obbgDf8tDMDmwAj+PewPLD/XDnoBJWGrRDxucR+OXxR9ioelY7I1YiPWuf8JLTac5Hcsdf8cy&#10;h0HY4DEReiELuX0/rDO3EYir4Fy6A1MO/Ygppl9gqN572Bs/DxsDpnC9D37f/E8C7y3MdfwaG2hj&#10;N0eOwWSzvvhg2t/xy4ov8euGt/Hz+tegEzwAbnWzEXZtJXK79ZDRrgOn6kkIOKeDxPv7YF4wHks9&#10;PoWWkYWJ6swwd7JQdQHXb1ujipNKlRYrJ3PCzgSHrParOUG2629R84CInRUACswsCUuBl6uvM/bs&#10;14P+AX0Ymu1TbXzS5iepMNLjK4USeoslBMeEqOeGxoYhNi0OKbS7sm0dX1deS1JZ/EJ8aWMDEChL&#10;QtDDyxnmdkeQmZeJ6tM1SM3IQBKVXX5ZORIyMhFF+5uUk4GEzDTEpqYo1RdFMKbk5SGvohLlDY1o&#10;unkZtReLsEZ/EjboDkN2mA/KbdNRtacIp7dWoHR5Oio35vEip5IJpez3faKSnZ+63MFjx9t4IkUP&#10;nO7hsZ0UPL2Jp1IIlcARSIlVlc6KDmmUp9qTggKthJZqoGcI+KR9RnqEpX2mQ3rsGFLxRCqtSF29&#10;Fu5rkU4OnrTyerIuPZ4tXBdbLOku7YSdtAUK+EQBir1RFseOzxXLTbvbTSh3OD1At9sjvKRCfeVN&#10;gNFmvuRSOi1UWxwh2EZbK72yXVIrTqDn16LaO7sFVr4aWHUG0L4Gcj9DlN1Lgk0G0ovi6wgQ+BF6&#10;ovpUaNal3FIHrXCr5zParBdol9QZD6pkRqs7FYi0LbqLFSNApd3QrQUvaOlbRKHw4myRVB5+NlEr&#10;rVSwYq27g6k4wjqBqFcKip0B3aqdsMu9DfDkPie+N1v+PzNaP5Pbqs7e0x20wITKNZmRbbUAsASX&#10;5ubg8rwcNM3MQOOsDJybnoLzM5JQOyESx3+yRtD7uojsswdhH+9C5Md7kdPXETm/uCDjWwekfWWP&#10;+jFxuE8FeZcQrB+VgKzvPBH3oQ3iP7JF3fA4vFhZiztUfmfHJSP/Jz+k9nFEcd9gVA6OwaVZeXiy&#10;rh5PqfQerCPwGHcFzoybKypwdWkJrq+gSl1FgK6uVAAUFXhjTbWaRF3aAFVHCO2v6g1WqTBXVT7g&#10;EyrAp0aX0W4mZfLvQopsyPmlzj3eeKWSj4zCUYVSpafem78vo82LNz3aX/mt2/j7t8lvJwUSqAJb&#10;j1L1JQgEebNK4++bzRtaMW8+Mj64ije5+mfAZZ7nNwntB5HwS58Jx7RRiDyzFGF1qxDXtB/DN3yL&#10;b2e/D8+iLdgTMgzHmnRx/M5euBQuxVbfUdhMAC4xHwyHzB1IuGiHbf5jYBAzGb71G+FZtxomaROw&#10;N2EU7GlZd8dOwQTj77DIfgQGbf8QI/Z+hNX+Q2GWsxIjd/+G96f8HVuC5mBH5GRsoxI8lEPIeX6D&#10;ubY/UPX9isVuH+DLxf/AYrtJiGw2xNaIAdCSzgldIz2VpqK9bgmk4rOkxMhcII4+9thrthdrt65W&#10;AHT0sIM51ZnOrk3wjfBT4eHvDp8gL9i5WBGAu7DLeCc27Fyv5hneor9N5QSu2rxGqUKBn4DTI8gT&#10;3qE+SiEGxQSrHuOk7GTst9ivSmcdTYhGYlqCyuc7GheJzOzjSMtIQnCUH4oqC3DnwR0kpR5HFG1u&#10;We1pnKYSPHO5CXXN51B9/gyqztWjpvE8ImmHk/NyceHWLdRcuoyaptOoOZ8P17C98AnURXlkBMrN&#10;UlCtdxLVG4uRvzQF18wagRCgg6B47kw7KuN8He/jmYNMgHRXk24iHRFcPrW5q9alN1bKOXUQfNIA&#10;rVSeDS9gWl6pxiwJqlJF5RXvwC9llAbtiQoLUYBycmpU4nM+7oVeq/T8cvnSmSclAfiMJ/NzHiOJ&#10;zXInb+fJLG1/Aj+lAgXEtLxdhItY3A7Cr8tdQixuj/pTCo/Q8qYF4rJTLC63yegAUXjgyY8exfeS&#10;F8RLWs0OKoN2qoQusZ1UZPK4U9RCkNhaQvO/QsaYtkitRFrtFirPF7ThkmIjRTmf28n3dUcTMnG8&#10;xW08NL/J5S084cX6wPQmbho145Yh7avJVTwwuopbuxtxaUcdanVKUbGmAGe3V6oiE10Cc1/aZaq/&#10;V54MKsCXjrxA7Qhwa35WU37f+/nb7GpW7WcyukJq88lUB02zTxB+6bgwK5MKMB1nJiXg9IQYVI8J&#10;RfEwbxz7ygQB7+1AyId6OPblfmT+bIvMH+1w/Ctr5P3kjuapx/FwaRHOjU+krXVH+NsHEfA3IxT2&#10;DcSjJRW4PfckmiZloLBfIFL6OODEF244SfUn22Tom+QjPt9yXim/ewTf9eXlaFpQgPPz8nB+fh4u&#10;a5fg2soKBUCB3/U1VbhJVShtgFIeSyzwgx3nNaWxaIGf7JE5jK+q4ghPDS+r6jBthKDUnxTX0abO&#10;tfuqvNhLUYKSgC45m7wZquowPUpfJk9vl7SYEH6XUQRcJAEYzX1UgS9TqLzTCMIThKZMnFTUiY5y&#10;Kv1ani+XeKO7WYOzl81RdH0Z0q7OhnfpMDjk/ImU67qYY/IbtL7TgkHodARVaeNwUn+EnJ6FsNOr&#10;4J6/BkeOrcQ62wmYZzgAIzd8hT9Wvo/x+p9ja/Bo6AQOhGXubPgRhAdTJsEyZy0MY9dgkfUkjDX4&#10;FV9r/5WK8G0qxR+wPmAa5tsPhc3J3Th4YgWW+/RDv21vYsjuj9B3w1uYZf0BLAqmUkmOw/tT/4af&#10;176D1b4/QmurwTaVm2dsbkxltwYrdJZhxQZtLFg6C2u3rCLABH5LsIwAlOKniekJcPJy0rTnOVnC&#10;M9CTttUf9m420DfWww6+3qZdOlixcYVKhpaQKTajk6MRmRipQBhM4Em+YGRiFBw8HREQGYhjqbFw&#10;laFrZoYwPmzE17NVk6a7e1MpRgQiPDoIYbEBiIgLwcWrF1BWVYHUzCzUnmtCSU0d8qrLkFNZRLVX&#10;jMLqclQ2nEFKbjZi0lPR/PA+KhsbUVRTilPnC3CixA/21qtQ5BuCqkPpKN2ahbL1eTi3u5pgIEBo&#10;z1qpRF44EUpOvJAEgLyAn9sKgAg/3lFl3t9HvHilvU4etzKkRFPrYbnz8jiedC8ILUlMFXvbTdva&#10;aSMKUPICNQAUq6JAyMdSvUXUoir3ZC0qkpDrSX+RdWkfbLPj69P2ymiK53ytdqnOIvabiqmNqk8m&#10;wtbMBkYYe3CfdGR486T35ro3j/OUJS8AH26juu2mgnspOWC0s2qdVlYT3BZIlUjFJ+D7P+hRCQRQ&#10;HVAhSvueAE+iS1Qjt7d6PicACVfp6RV1KbOSiYKTnmm+R1k+t7mHZ5aSznIHzySOUE0fuoFHB2+o&#10;Xt3rvJCv7zyH69vO4MqmWpxdWYKKRVnImZaA1JFhqFtRiHv7LvM7lSRpXsh2zwEnXoiiAG1e4JU1&#10;AX+QADxwF91Gt/F0e5NKg5E2wEsLCnF22nE0TEmm8ktFw7QUKr9jqBgZivJRwSgc4oXjv1gj4tN9&#10;CPz3Li73IvVHcyR8ZYaEz46gfHAIlV8ebszNQjZhGPymEYJeN0TKpw64PbsAT7UrcWlSGsoHhiHu&#10;YyuqQmsU/OSPMyMTNb3GK6oIvjN4Rvg9WFOL60vLFJRPz8hA/RxachmVIipQqT+Cr8cG36QFlmrS&#10;d6kApb6hTJbUO2H6U4MrhN9F3N/VqCpFd5rxBkwASjug1Jps5/klN2UpLyYTWKmhcoSg5GqKDZaO&#10;qnafF6qDSposOkXdS7FUNXdwOzriaJMJwFcZtLy0wW0neGwBVb4kRVe8xKtzQOvVc8g5qYfia8tQ&#10;9mIFTGI/pLX9X/hWToJ95iL8OPcfmKT7CSpaTAm+KTiS+gP2hv2OdXa/489l7+GPxR9hi+MMzDca&#10;hH8N08K/R7+ORVbD8N2K/8HoPf9G5n0zHL9hhsn7fsSPS/+NfwzXwqxDQzHjAKG54xt8POM1fL34&#10;HSxxGI8hm37DL0u+wODtn2Lg1i8wcNsnmG/3DUbufQe+Z7Yg45k5DqRPwqGsCfA8s5AKcL8udpjs&#10;xL4j+7BRd4Mqgb9irTZWrSb0Vi1UFaEXLpuLZWtkKNwKNTG5zNAmEJTcPqn311v1RYoaGB7ah+17&#10;tmHh6gWqZ3nSnIlUgCvh7OuEuPRYRKdEIyErBXaeTvAO84OptSlCj4YSrInYa2KAbYTxPFpxnZ3r&#10;sJD/exnhu3nnBugQzjq6pP+qeVi7eRVcvdxQUVODhqZmFJRXIbOkCJnFhcguOYmMgjxa4zKcOFmI&#10;1NxcNNy8geoLjaisr0X91VN40F6Jk8fdkGHphbJ9vFtvSkPt7hI8c7wL+PFHJkyeOt7DI9rex060&#10;vmJ/7aTIKS9ewuzJkXt4yJPrES/gR7yAlTpjSLkqNXMZl88tqBylQCnBJmWqROEJDFt5nAxza5Uq&#10;x5K7ZkFwypA3y4cqBKRS1kjlCUr6i8oJJBj5/Fa+hzapOEMVJJZXDUejypI8xE5Pgobgk3lK1DoB&#10;KL250pnR6Ufo+RF+vrQ/tDnSsdHhQ3Xoz20En9jWXisrSxUEYIcE1WBHr/3lBSLPl3lm23mjEOXQ&#10;6sWLimpShlapXl4qZ+nxVe2L0oMsaTVUgS1UqL329gXhLWpWbhwyj/ETmbuEcXvfJdWre5PK78b2&#10;elzbVIdLaypwflkxquecQPaoaJQQXg1LTuL6ptO4x4v+LqNVlci/x4uf4DN7gE5j2sC919G196Ya&#10;BfJi50VVB/D2skqcm5qB01RvdRMTUE3lVzU+EuWjQ1EyIhA5A92Q+ostor84AL9/6SLww52I/W4/&#10;Ij8zRtiHJqgaFYGbC7JR9mcAAt/Sh73WeoS9ZYzLVHct2lW4OikddUMjkdzHChHv7EfKFw6oGRWH&#10;5lm5uL6oEHeXl+DO8mJcWZiPxtnZODszW9UhPD3lOBrnZaNZuwCXGJd5zLXVtMJrGOuqcYUwvMLl&#10;5fWEIeH3SGywlMqnGnxECD7Uv6hKgLUa30S7JIKbEnymt/4zYZJYYXElMm+LylDgTfSlO39HSYmR&#10;fE3esNqkBz+QN7oQgk/SYSK6lQ1uj+U5IQrwOCGY3kkbTAV4kjfBEoKyogM424W2S5cQHbkNJm7f&#10;Irl5LpJvz8Wx5mmIu7QAade2wSpxCqbpvgnbpMmo6TRCccsmHDw6HJN1P8Tvi/+GfxN6v8z/APZp&#10;a2EUNhODVn+Fbxa/jiG73sIyl75IvK6H9DsGsMicB7MUijOzYfh61gf4bnYfvD34NfxjoBb+NeY1&#10;TDcchs8nfoD/+VQLA1d9hYjz+3D0mj7CLm+hAvwe/Te9jw0BI2FfNhPmhUOxJeobaFl5WMPSzQqH&#10;bA9i1aYVBN58NfevAHDR0rlYtFzy/7TVdJiSBjN30Wzs1N+O8NhwuAe4q+FtktqyYacO1tHuSqUX&#10;UXCrtqzEbO1ZmMfnb9HfjJ2GOwhKI3iFeiGICtCXqtEr1Bc+IT7wJwgPmB/Arr07YWq1HwctjCHT&#10;ZZrbmmLrro1qGs5tVJXrtizHzPmTMXHaWMxbNBcBoUHILy5FanYuVd1JZJX2AjAXeWWlKKgoR1ZJ&#10;MUrPnaMFvoizV5tQdjYHp5vi0FQaiwpPWmijTBRvz8Dlw2eUSurweIKnDgSbAy2aI+2ZJD0TjE+p&#10;AJ/Quj3lyfSENuMBT7B7tG13D15XEw9JdWa5iFt4B35BZfdEJj6S2d/Mb6G3RL0MUXpOcMoxavgW&#10;4SbRWwRBwCmjO6Qtsa0HgJIPKHmALYSnwK+DwNPk+Qn8GC4EHlWfKL5eAMpSANjbm9vhTUD68hgq&#10;P2V7/Z4TWo95wlOtUfF1SvsdrY90XvRGd4gseQEQgJIErqoIE3KdAkCJHsvbRjst0UkYauDKoKJ4&#10;KcqQ6kLVo5M0Ib5X6X1sdda0W7bY8kbCG4R8dzKkT76/u8aXe9JaLuK27nnc3FqPqzo1uEgInl1W&#10;hBpC4tScLFTOykDZrHScWpijFKLA8ta2s6pm3guDa5By8+17rqFD/xraCcAWXSqlLefwYHUNLs+l&#10;lSZwasbFopRAKxkZQgCGoYwKMO9PD2T0c0AiVV/gB7vg/uYGRHy2F0cJxNivDtMyJ+LMhCiE/duA&#10;8FsNl79sQu2wSHSvP4ObU0+gon8w0r+0oyrcg4RPLFE1LALXaGuvLsjHxdmZOD8jlQo0GTXj41E9&#10;XgCcjFMTU3F6ajqaFxfS/hbgwuI8XFjC9RUluLKqlBCsxDUC8IZOLa5trMWtzWfUhO53JEVmawMe&#10;7GrCwz2aGeNaTQi9/TdVoVQ1ZSbPU5kwqVM5Dp470tkmxSdogTuc+DvICB2vFrzkTV/mDJa2b7nh&#10;yW8uAOw+SsUfTyAmUv2ndFEFdgI5XXhZyG2lL9BW/hTddfy9m2+itMAb6/Z9jVkG/4Rl+ljENC9D&#10;4fNtKGnbjdz7erCIH42R6/+CpUfeQ0DVCJyBIRWhIXR9BuLbaX/FG/21cDB6KhxzpuLw8bEwiBuG&#10;OZY/4A+d9xB6bjUK2rbixLNtKOqwQu4DP3w762P8tuRHTNg+Bn+u+wUrHCZjnP63GLntc2z2mA7d&#10;oClY5vQLtoWNh03xQkJwE8yyZmKS6SfQCfke0TdXYn3Qx9DSO6iH9brrqbjWQ5sqb9X6pdiwaRW2&#10;7thABbhIDYHbSVUmkxUtWj4fC7TnY/aCmQp2YoNlpMex47Gwc7fDpp0bsXG7DvSMdinYGR7ep8Bn&#10;anuIClEf42eMVev+PeW0IpOiEUYYhh8Lwza9rThwxARSCVrmCZGQ0lYyLO6w1QFoL5+HNTraMOHr&#10;mFseRGRMGBKPJyEuJQlJJzKo/goIwJPILSvCSdrjwspypBfkE4zFONXcjBxuSylIQXiSE6JiDiI9&#10;yB4nDtP26CejzvgkXvjQuno/xDOl+DQ9vY8cbqqOjydq4vNbeEygPSWkBICPCTJpu3pI6ybRO1m5&#10;zMErhU4fy2RHPOY57cfz/5Sp1wDv/y16qkLKvIvSIwBV4rOAz+aRGv0heYAvCE8ZXicpLdLeJ6M5&#10;VO+uM7e7Ep4EYZsbwedO0PTA76WkrTA6vKj2xApLiov04lLZdQfxxJceW4KuTXp4BXwCQYZMmqMm&#10;zgmhEmBIR4goQAW/nva+l9IuSCsseX2iBGWAvQBQSi319jDLaBA1Kxnfpwy9kxw0GR7XzaWMXRYI&#10;vuDFKZ9Zbh7P+H095nf5wPAK7vOivrXjLG4IBGmFLxOEN7ecUZWe72w/hzs7zuHCukqcWXYSDVRM&#10;jctKcGlFOW5tEIXUiPbdhABDJjh6svUcHm2sx3OZ80MmJl9cohRg2q8eyOrvRevrjwppAxzhh8Kh&#10;nkjvZ6PAZ/+/K+H3zx1I+PYI8gd54MKcRC5d4cDtdlorUcjndqw/hYcLClD2m79KnA5/2xDh/zRC&#10;UX8fXJxxHNcIaRl10jBVVGcsKkdHoXh4BEpHRqNyXKKCn8xCeGmhDIkrwsUlBWim4r26qgxXVpbi&#10;Ku3wtTVVuC52mOrvhihf+fy0wnekV3hPs1KAUitQhsa1mtwgBG9o4Ed13WZ2UxVLVe3SvIlKrUAp&#10;UqEKWUhniIwOoQIUAEpKTLs/f0Pe+Lok/zWKEduN1lj+9lIn8DgVYjr35/FxKX/fSr5GDc+vi3eR&#10;FOOIBTrfYPDyNzFl7ycYq/9XaNu9DZeiUch9sg0nbm+FY8Z4bPP8CoHV45D1YDGiG8chsGYyDsYM&#10;gX7QQOwJ6QuD6O+wJ/ZT6EZ/gwEb38EvK9+Gjv/ncKsYAq/qaUi5vQ/Hbzli0LovMMVgAGxP7IBu&#10;6CyschuLwTv+iVmHv8COkFGwz18I4+RxGGP4EWbbfgS78vHwrJ8Or4YZMM0ZBrvS8bAtHQmtKfOn&#10;YN6KuVhJ9SejQRbR7q6j1V27YTmVINUglZ9MialvpItlqxdj8fKFWL5mKeYsno3Jc6eo3l4Boar5&#10;Z2YEfePd2G2sh8DoAMRnxCE0NgQhx4IQkRCOg9YHNFY4MxHuwZ5wD/KEV5AXHNztVV1AO2drBUCZ&#10;HKl3knSvADc1d/Ahc2MER/igvLoQNacrcOp0JYorS5CSeRzHc7MU/LJKChUAK87UoqbxHNVgCQqq&#10;K9F09zYyy04iMT8OSbnuiI8xQ0V0CMqs4xQArzmdRXeYNN5TyVHxPSb87tlcwUM7QtD2Jh5aEXLS&#10;YC+zufGkek6APeEd9rGZzO5GEBJ8vbO09YZAUdq1xOLJMTKtpVRzFuj9N/j+s04ASmUTUX1S9ECg&#10;19v7+8SSkKB1EeUn5awUANUdnLBz5vOo+jrcn6CFEOzwFNXHOzxVmZoIm1B66f+cd3mCSNSfP1WZ&#10;UnhUc6EveLfnSS/tfT0AlKXAT6nC4A68JPhe0RbJcMBXwZ3KBkuvobLD/nyOCs3/ERUoAJR8QfU+&#10;/mOBqTxVKg7XaYO73Z7ilQyl44Wochr5GUUFPuZ3+vDAdTzpKW760OAS7u++oGzubd1zSuk8NbyK&#10;F7zIYUWbf/AOrhOKF6gQLxJ+V1ZWEhyVuC09rBsb8HRrI55va8ITGUq2rgatWxrRtqUJjwjBW0tL&#10;UDb6KJJ+dET4JweR8pMdTg7zRtEIb5z4wxZx35nA4y0dwm414r49RKUWgtrJoQjrswfmWrR2v1ih&#10;Y3M1nq04idohIUj/wgZhbxoQfobI+N4BlcOCcX5aAs5NT8KZKfGoGhtF+EWibEQ4KgjB8tG03xOS&#10;UD89E+dmZeP8nBxcoDW+sDhfWWBRgBLXVlXg+ppqNaGTqMDrvBGICrxN9XdPtxGP9DQVop/vodWX&#10;8cFG19BiTPXL71IBkDfi1p4OEYGg1Ipss+cNUTpCCEBJ4tdMnM7f248hPf5yEyQEJSew+1g32mJF&#10;BXbjpUyclNaGztxOtJ2kmi95DJzpxouzt2CktwT9x2thq+MwRJ4zgI7Pr5hj/i5mHHoNtjmjUdFl&#10;SNVnhMx7y5BxdymOXpyIQynvw7PiB0RdGolDyd9gi9+H2Bv7JQ6k98H+jC9hnDgMbuWzYV34K4xT&#10;vsHO0N/hVbEGUU17MefID5iw72Ns8B2Itd6/Y7lbfwzd/TrW+faDjl9/rHD9DHoxP8O1ahZsSsbB&#10;sngoTLJ/gH7y1zA8/hv04n7GtugvoTV2+hiMnDwC47icQIU2Y+5kLKfyW7lmCRbSAkv736oNy6js&#10;1qo8wHWb1qjJznca7MCqzauxUW+TagdUxQ+sTXGQVnYPoSh5gIknEnE05ajq7BCVGJMSowolOAe4&#10;wtmfIYnUtMDGpoaq9/ewlamaFElgK3MQr6fqdPF2RE7xCcSnHUPc8Rgkn0jAscRoVQE6OSMFSenJ&#10;SExPQWYR1R5VYHp+DtLyslFYVYkc2uDiuhqcu3EFaUV5yCw/TmscjNQoG5T7h6PaMgV1ZoV46HOd&#10;CvAeHjpQydkRZA538cCWELS6jvsCPwuqksMEGm2twOyxJN3yLiugE/A9ZQjsJNQFLNt415VjZdsT&#10;hsxm9owX9rNDVIkCQ0Yv/Hrr/am2wx4brMa7ChgIQukVVuOACb4WB26z1yhAafvr6LG9baL8ZDQH&#10;wSOz1rUrW6pRZF1Ufar9j3d3BSvp5Q3liRzE7ZK6Eko116P+BHz/UYM8TtJfVOpLTwqMALGb8FO5&#10;gXKx8PV6bbGab4KhwEsIy4WlQEf4ydA7jQIUVcj3SXirOnWOT5Xdl5DPLe2Bj2QieF7E9/dcVCET&#10;nT/c24wHAkTZpubDuI4us3voPMQb0r6reLijCXdV4vMZ3KPak6Fl92SmN0k5oXK6v74azzc14LlO&#10;A57Rsr7g+l2qq5qJ8Yj5wgJeb+kh5KN9BJ8pMvtbI63fYYR+ugv2f1uBiC/3omKcL5WhJZz/vhre&#10;/9yEO8sz8GxtEc6MDkXaF+YIe2M3Av6+E0lcrxpBWBJ4p8ZFomRYIHIGeCmlmTfQn4+lwyUKtZOS&#10;0DDzhAZ+s3PQOC8PF6kCxQJfXk7wrRag0wITgDKtpsoN3EAIbqASFBBuqsNdWmFJiFZ5gQypgv2C&#10;38ULI6kTeB0t/B5bDlAVCgAt7kFm9VNVwnkzVVW7aYFlaGS3J2+KPdNmipqX31xSn1qDef5Ed6Gd&#10;EOyIowJMJgTTu9FJG9xeSMVY0gKcBR6fvgZ/z71wi1oBm6S5VHxW8KlZDb3IQVho9TH+3KwFi4wh&#10;KO3agdirU+BfNwCB9YMR3jgCR68OQ8Kd4XAp6w/9qO9hktyXEPwc3rXDkPpgJSIvz0Hk9enwPjMN&#10;ntVL+LrLYZM3A67li+FXtxZRF3XhfWod5th8jBWehGfaeDgVL0ICFad/wzRktWxGcPMC2FeOhlHm&#10;L1gX/G8s8/onVnp/iKVu70NLJkWXtJdp8yZjyuyJmDxzHOYvmqkAKEPgZi2YplSg2GCZBH3Lzk1q&#10;hjcBlhQ5kDw/mRtE5hMRBbj3gAHBtQ6uAe5IzU1DFG2u5PtJ+otY3iDaX48QTwQdC0ZYfCiSMuNh&#10;TKusZ7RTzQpn4XBYVaAxOWJIeEYjrzyXMMtHHNVkRHIU4jNpeTOTqfwIv7QUpGamEY4pSCP4RAGe&#10;OJmPzMJ85FeUIa0gDzmVpWi40kxAlqKwpogKMhEnwj1R5Z6Ieqsc3HA5iyc+t3Hf6Qbu2xBiMqk5&#10;7e5D61u4b8lt5oSgGePQNdVbqeAms5DxBOuFmSgWUXwP9vOi5XZZF4XYO3ObHPeUx/TO/9v7PAFg&#10;7wxwYotlekw5Xmr/SWeIAEGAqNoDefJK2s0zW+6TYgaSI0f7K0Px2twIRRcuqQIFPMqC9rTFdRFG&#10;0qPbQRUo7XhKvQnMpA5cIO/8hN1LgZ1AT1SfWhdIyvN4QaikZ+4T8DHUxaHyxqgeqCqlTVFBVdqQ&#10;pDCCjAMWCBK8L32oPqVQAlWGjAdWow9cCUK+1y5XuQClR/IxuiXVx/qxUoHSJqgmeD9EZU0Iqnl/&#10;GQ/3XcE9AlBA+IyPZcSHwA9HHuLlId40jPj96l/GXaq9h7S8d2V8rcq1O427G6rxQKcaj2Q+EO1y&#10;3FtehbatTXi++SweEyhNs9MQ/flh2P1lLbzf3YbwT/UQ9eVuhHy+E27vroX7u+uR9aet2m6jpU0L&#10;64mn6wtxblIUTnxvjaPv7UXwP3bg2IcmKB7Ic2sU3cXwYJwc4kfwuSHjN1dk/0F1SaVYMZJgHH8M&#10;9dOO4+zMLBWNc3IJP2kDLMIlWnpRfldXEH4ry3CdAJS0GJkoSabWvEkQ3qQNvkYleEPAvo2fQZKj&#10;pQCsjAxReYFX8MzwMlp5znWb8zzjzbjXBve2A4oKbJecQAGg/EaSH9pzw1QQ7GkLbI/oog2Gpk5g&#10;HN1A+kt0ZxOChTx/yjrRfYpwvPQAuRkeyD5thqDytQg8vRbZT01w7OomhJ5bBY+KhTicMRq+dXPh&#10;XTOJAPsRdid/wP7kz+BeNQh+DX8g7MJ4FHcbILdV6gMuh1fVWO7/GTMO/x2Hswch/OpSeJ2ZQ0U3&#10;G4fSxlD5/YgjmVMQ1LAOGY8McSR3LA5lDYRD2TiYpAxA9FVtlLzchryWLfBvnAWfc/NgfXISNoZ8&#10;BZ2QT7E+4FOs8aIClDk/VmxYii16G1U738x5U7BwyWwsofqbt3imGgIn7YAbt6/DLoPtWLdxNWSi&#10;c30C8AiBJYnPUuFFavtJCssuw11Yvn6ZSoIW+EmOXwItr1KAqcdwLC1O9QSnn0ynQstBdUMFohMj&#10;VKeHJ+2urEfRLidnJdLCZiGnNBsZJzMQnXoUYUlRSMwh9PLSEZ1wDIlpSThRQMWXfUIpv4zCXGQV&#10;FaCstgb1ly6hgCowLjMdabm5iEvLQfmZOuTnJiLC2gY1Lpm4YF2KW05NuO92HXftruGW2WXcP3IT&#10;dwm8O6ZXcduUFxSX9wi/B4zHhN+TQ1SBB6kSCbF7+6hKjK7gkQkvVO4T9SdtgRrVJ9DTxDOGdHw8&#10;oWp8KBc1T0w1zSUh2DvxuXossJSL/wghKOkw0hbIpaTUiE18ak17bsV9DlRLVIMvnMT+cl0qUktF&#10;Gg8Cibazw5vWlssWAlFsTZckLROA3aL8BH6BPNkl9YX2VyDYQVssdeEkublbgY+wknZBgRuVnUCz&#10;U9Qjl20+zyCFYeX5nf60Qd4EmrK9PEaqwHhyqUYZ8PU8+T95cUFUoHSEuIgNZrhqOm6kXJe0A0qF&#10;G5UzaSm93rwR8DtQilmUINXMA37P9xn3qP7u7KbSoSJ8bnwDHQRgl+m9npp4VNd7r+LJ7mY8ohp8&#10;QLhJaXkpNPCAsLjPuEuLfHtpuQpJSbm/RmZsK8e1Jbk4PeUYIvoYw56W1+X11fB4Zw3c/7UKLv9a&#10;Drs3liCgz3YE99FF2Cf6OD8zhvY2Blk/2+HoB/sQ9MZ2hL6tS+trhdIhvigY6I3s/p440c8Nab+6&#10;IIsKMHewPy12GKrHxaJOcg+npqJhRqYCYPPCk7iypBiXFp2kApSeYD5eVoIry0sZZYRhuWamuJ4R&#10;IjLXye0t9coSy1hhKZ7wkBCUtJhnKi3mAh7tuYB2nmddqh2QN2PevFWRBEm/sqHrkFQYmcZA2mTd&#10;+fvJCCHpvScEW70JRlH3dAZtYQRdzEtC8CUB2AlkAt1ZXC/gb11Cm1zZic6m+yjK9YVfIr+vrNlw&#10;L5tH+G1A2sNt8Ds9D0HnliO0cR08qrThUakN17IZMEr6AdMPaWGd91sE1qcwSPo3gi9NxtFrSxB7&#10;Yw1irsyDY/FwLHF8D9vCv0DgxdkIbV6iAOhVtxymGZOxzOUz7Az/CYFn58O3fiZ2HP0IWyP/yXgP&#10;u+M+glvVUJil9+Nr/wDT7GFwLp8H54q5sCuZQKU4GCs9CMApC6Zg2sJp0NmxTrX/aUunB1XdAsnh&#10;mzdVqb9laxarkPl7N+/UUeku5gScd5gXbNysaIF3YZuUxacNFiu8jaCUWoCJJ5IU9GSUR1peGiIT&#10;InHI6pAaF2znbq+G0YXFhKpk6p0GO2FqfQDZRWm0vBk4lhKFiLhwxKYcQ2xqLJexSODrZZdS6RVn&#10;E6IxVHiZqKivQkaBAPAE7e1J5JYWoeL0GdRfaEZt4wWCNAvJ6emITU5FVU0dMuMTYbFGF9X2abjq&#10;wBPJ4RLu2V+h+qN6O3IFdwi6O7QNt02u4KbRBdw9QCge5EW4/wrhd13BTRJ17/Pxrb2NuG/cTGUn&#10;UOO+/bwAD1zFY+5/LKXZCbynjCeyTtUoikYg2As+AaFMZ6hUpZyk0mFy5LYCoIBAlcSykiKohCjh&#10;JyNAnloREFJqX/ISHXiMMwHi8pDwe6J6sGXZ2dMrK+2AquovT+aXSv1p4KagF/BME7TGqndYenql&#10;jdCXFwWfI2ktGhvNC4PrAkFNqouoS1F9Gqi2+cjzeQF5t+CVDK3y4LEevJA8CGKxu1yKClQ91tJ7&#10;LaNAqAKlPmCHMwFqRxBS4aoyYVZc71HFz9SNhjcU48u4t/cC7uyhqtt9jhAk3FRb4HW0HqCykVnR&#10;GK18LG1gLYTgcypBUUUyraSCgyQRS0UYAk8mQpK4vaJSMzJkYR7tZwYuL5T5gWOQ+J0FnP6+Blb/&#10;uxCObzLeng+bt2ih/rkUjv9cg8hvDFE9IRAFA3iz/tAIHv+7Ab7/2Ij4L0yQP9CVNpd2VybR/8UF&#10;6b+548RAH2QNphIkAEvGReH0jFTCNk1Z34vzaXnn5av3IXFlMSFIJSggvLJMFGAFLi0tUSNBbq47&#10;hRsMlQ9I6GkgKLPG8TuR+UMI/We7L+PFXs28yNJ+Km2BrXQkMmucqEAZiSSJ9zIMU5KiZUqCblGA&#10;PQCUkToyMkR1aonaD9W0A3ZGdqHzKG1vXAc6j3crAHbm82ZYzN/6VBdaG66ivNALR/PXwDF7BDyq&#10;JyKQisu7bgbV22Dox/0Cg4QBVGDTsTdxImYc+QkzTD+A+fGRME//HZuD/wmd8HdgWzEYVnmD4Vox&#10;FrE3l8L79GQczPgde+J+xP70QXCung3PMwvgVMXXzRuNZR4fYJHjG3CrHI/0h+vgUDoIegnvwzDz&#10;Y77Wr7Aq6kcQfgmTtL5wqZgAg/jfMM/uX9gQ+B12xw7EYudPoDVNewZWbFmBtdvXYNzUUarqS0CI&#10;N2ydLGBgogdjUwPsNtyh5u6VCc2lgOqGreuxy0gX+w7vxQGr/QiI8lcjSVZK7zFtsnSMiDWWPMHl&#10;G1ag7x8/Y9X6FdDZsh6jx4/Aj/2+x8/9f8IfQ37HdEJ29vwZmDpzopp4ac0mbcIuAgHh3nD3d0Zi&#10;ehztbhLiCcGM/AzUnK9FZX0lTlYVUT2ewik+rj5Xw22nUFJTgbI6bjt3DrXnL6D+YjPBm8fXOI7U&#10;E5nIKyhAYeoJRJi4oNomAzecz+GBMxWePZWe5RUqv2bcJezuEmR3CMBbxpdw2/gi7hpdwgOC7hG3&#10;PeQJddeYx/LxXaOLapvEA6Nm2uKrtMdX8ZD24xGVi4Ie4SfrYuNk/SlVzVOekALAXhA+4WNRjgLB&#10;p2ZUMjxZpUq0QFByB59Z8RjacukwUInENlSN9gSjPUGoVKCm/U+m7ezw0gCpNy1FncyElQKgUnHc&#10;RrUn8FIqj8ATYL7i/i6uK+XGeCnKT+wzl+18TTVyRNr15PWkvY+w7GAIVGWbqvUnKkIVROX/kItJ&#10;gY7bqf40pbc0ISDscuV2qRbtxKU9QSxzm/RM+CTNAS/4Xchk8nJzecLv9bEJv/99F2iBL3F5RY35&#10;fWFyE+1UgW0HCUIBIOEnAGwjBJ7tuqgZOra5QU0zeV/mBV5bi8drZZrKWtxcVo5LC07i7OxM1E6N&#10;R/30OFyYk4TGWfFI/dUSzm+uxBGtWTjy2ixY/GMODr8+G6Z/nYPgL3RRNtYbSd8dge+b2+H+1/WI&#10;/sQAeX84EX5utLyuONHfg+GFgmFBKB4TjsLRYT3wS8aFBZL/l6Xgp4C3gMBjXFlU9B8AXhAIahcr&#10;5XeFcV3sbw8AJTlaVYqhApSpP6X9T0aG9ALwOT//U2kH7IUfXUkrb9pdvJm+lOFw1g/VsDg48DdR&#10;BTbuU43znOFv9FyaVPhbq5sdAdgZwhuazBdCAHZEdSgF2JVG+J3g43xGSTdenupA9+XrOH+aCvfi&#10;LsQ1z0fAuakIvrAQG4I+wiq/96Eb+yN0j/XF9uhfCJ9BeGfC3/DT8rdR1uGAWlhQJU7DzmOfweTE&#10;T7DI/x3u1WMQTSXoWjUZJqmDYJY5iiAdD5uiGQhoWooD2QPgXDsO/k0zENg0DTE35iHlgTYS7s2H&#10;XXlf2FX1hfvZwfCsHw63muHwIkjjbq+GaabMNfI+gTwQutEDYZg4hgBcOhN6pvqwdLXEngO7sYdq&#10;ztzOFA7utnD2soOdmwWt7R44eNhQlUVzmyM2bt2AdVvWYOGq+Thkc4AqrAJx6fEKgNIx4ujrDGsP&#10;OyzfuBL/+uQ9vPfhu5g9dzomTx6Lzz//EN/99AX6fPE+vvq+D0aMGYShw/vj575f49Mv/40f+n4O&#10;fcOtcPexh6m5ESJjgpGYGoN82uHC8nzUnavFlVuX0Xj5PC5dv0jY1SIl5zjV3hk0XruES7duEJLn&#10;UXO2ETXnGqkOC5CeSxudk4XwsDCkhcUi1SIU9fYnccOhEbdsL+K29SXcMb9M9ddM8FFxGBOChNwt&#10;wu/mvkYFwLtKhdAuGxJ+RlSF3P+Ay3v7eLftWX/E5T0DXngEoMBOqpNIKPBR+QkQlSIUCIr6E5vX&#10;A7/eeHSQF7yppoNFQdCC1tmCULS5o05WSYJ+bMnncikAbHEWC0zr6PIALyT/r0e19ebntYk6E2Wn&#10;OkI0cBOg9UKtS9oJaZk1BRFknapNLBCX0pMr6SwCV01eoeyjYuBxKr1GjpV1SaKVEQW8kGSYlVJ3&#10;MiSPyu8/eYAyGkQ6QkQFylLaMZ14vBQ/tXuKVpnhTqb6pBpU016K9ZdedqrAZ5JreYDf5d4m3NNv&#10;xAMD3mx6ACjwEwXY8l8K8AUV4FPdC3iuexEPaYUfEoJPuHwkdni1RgVe1y6l+srD2TkZqJ54DJVj&#10;w1AxKpgWlbAa5YPMgdbw+vcmHNSaDROtyTD+n/HYpzUWnh+tRcFIZ4R/agD7v6yEz9tbaHVtkTPA&#10;iYrPAWn9HJHR3x3Zf/qheHQ4KibxtSfHomZqAs7PzUDT3BOq00MNy2NcpAKUULPCMQR+jQukN/gk&#10;LlMFCgCvUglKT7CkxAgA7248g3syKkSqwhB+aq4QAvCpHr8XscH8DiQdpo3nWgvdyHPeQGSMsBqL&#10;LiqQEFTD4mykCeK++m2UQufv18bzQtp0pf1XsgNeRnShW0rlE4CiAF+mv0J7BtdzqQaLu/FKVYW5&#10;DV+3jbANngbf4hWwyJkOz9NLYHlyEvYk/4FtR3+Ex+n5CLqwCo7li2lrf8OIXf9E4JlVqMIRlMEY&#10;CQ/WwqLoTxzO/xWHc/sj6f4GKsgFMEoZQXBNIgjHYW/SCEJtPjzPTYZT7VCEXJ2O8GszEXF1horQ&#10;5qk4lP099qZ+ytf5CY4Vf8Knfiz/7yxCcAqcKsbBomAUTI4Px587X8MK937QGjt/IlbtXIu9R/bh&#10;sL2ZmohId9921QlhfMSA9nY79pnthiEh6ezjgPBjtKy+7giI8IOjtwPWblurxvjKuF4d3U1w8HRC&#10;Ji1qdmUB4k4k4ojdEcxfNBvTpk/EkD/7Y+CAvujX/3v81PdL/DHwRwwZ1g/DR/6BgYN+xm/9vsXI&#10;MQMwa+4E7DXcjm205bp6OthIhWpuZaLGAfuH+sDk0D4YHdir5hWOTIii1U5G0olUqr0sVJ+tpwqs&#10;Q2FFNfJKK3A8Nxe5xYU4fiINe3fpI9jCE1WeOWh2rcNtp2bctCTkDl/AjYNNuH1AgHcBtw0JQiq6&#10;GwbncVWvHndk257zuK3Pk21vM24Tcrf0BYgXVdKuDM16bEILzX13uU0a66XdSlSfqL8H3C9LgZ9Y&#10;XoGeQFA6UiTEVqt2Qyqex7TZAkClBkUdHr6Jh4dpsa2pGG008FPrMrbWjhB0ICiceOeWtkABIKHV&#10;5vkELQw5mSXaJRla2u64TSAmY4NFoaml5OcRVh20qkrFqf18DqEnaTVqnwxpkyFu3K/qAkrbngx3&#10;c+P/YEgyrSq5ztd65dmmAChKT+AnIcCT9j41QQ/XVUhqjNQ0lNEJttwvPeGqmIQm1MgZwl8gKPGM&#10;yvw+f4M7eucJQt5gZEIgBcA7GghKFWhe+JIO8oTq79F2mVioEY+2nsPjrVRImwhBGYJGAN5bWY37&#10;q6upwvKpAAnASbGoGheBkuEByO7vhtzBbigc5YrjA6zh/5kuDv99Nvb9ZQz2aI2A7TsLEf/rAbi9&#10;vR72f12JuO8OoXCoJoE6vb8TMgY4I2ewD3KHBKB0bCROTU9E7bRE1E2nupybibNSgEEASPhqgrDj&#10;+7j8nzbAk2haRBXI5UWqwMvLy1RIgQQBoCqPtZnnZG8idA8ApRdcFKC0gWrK5fO7EBdCp/KCKrrN&#10;9JbGAhN+MjKkk/CT8vkCQOmRf6mqRYsN5vfPG6Nq95WefhkSF071F0k7HEu1RwXYltaO9pxWdJ5s&#10;Bepoj5tuQX/rTHw7WAtfTvkb/tj4IXRjJsMgaSoV2CoYpY/Gzph+CLu8Hg4VM5SFtSwYDY/aGUh8&#10;uAFBF+ci5ekGRN1aCrO8QZhm+b88/hccPDGWivFnRF3dhb0JY2CWPRVbo77HzoQvsSHifWw5+gks&#10;i4bBuWoCrAqH8vUm4+j1pYi/sxIJd1fBpXIMnCtHI4yq1LVqHDxqpsCnYR5BOBurPH/CgC3/gNam&#10;fVshIXMDGxB+u412YgftrgBwl8k26JpsgYnlXuw5uAu7jXeoaSrtXezgH+6v2vcWrFoEg0N7YWor&#10;839sR0R8FMJljK+fM5z9XOHo6ajSZsZOGIm3334d//jHa3jzn3/DG2+9ho8+/ic+/ex9fPb5v/Hj&#10;j1/i668/Rh8+/uHHLzBpyigsWzkPI0YNQP8B32PQkJ8xd9EMLFk+T/VST5w0GkNG/okxU0ZjpvYc&#10;bNy1FfYezjianICsoiKkZOUgIT1TtQHmlhQhr7AA+3fvg8duG5x2L8JNt/O4YduEa0cacfXAOVw0&#10;qMNVg3O4tvu8iutUGgK/a7vqcXP3OVzdcRrXdvDEI/hu7OIxumcJRc2wretcv8ULU4GPEFSpGpK2&#10;QfAJEOU5si5AlLbBh1SY0nFyn0pRQsGPwHskbV4EoFhgAaBqGzxChXiE+2mBn/bAT6k/wlCNTrG7&#10;oyAobYEtVIGSD9jqShgSiGKHX7jSNsu8JSpJmtAhwGRCo043AsuVJ7zLUz73sSqHr4qNCtSkmowC&#10;HxUebW3vuoTY2nY+v40QE+Bp5hGR1yMguZTJjmRukF6rK7BT6S6ypMJQBVoJvy4Zwyztf7RhUkKs&#10;w7YnCD8ZBijjolst7yob3HJYbhr8zgyp6PZKWswVPDLg90kVKJ0hygITgC20vnLxS9l4AeCjbec1&#10;RQQIPukM0cwJUksIShtgOQGYhzMzjqNmiozMiELx0EDk/OGJlF9skdTXHLE/HUTEd3vh87kOTP8x&#10;E3v/MhYWr8+B3ydbYPf35fD/SJdKzxl5QzyRNcAdmQNckT3YE7lD/VA6OlKB9RThV0P4nZqSwP+V&#10;ioaZBOAcTdrL+bm5av3CggIFPymK0ETwXaLyE/hdWEJb3GOBpR2wtzrMnY2nNQDcxs+zk4pY0mF2&#10;NOK5/hU8Y8g44Ud6F3iDuIqWAxoFKB0hajww7a8AsJvfvczJ3G7/UOWWahLVpQmFyp0KsM2bj6X8&#10;WTDXQ1rVsLhOArAjmervONVhNgFY0IquCt70mm8iPuowFmz5FoPXvYf3p2vh+zXvYWPIRNrWFZhn&#10;/wnjfawL+BqLnN/HvuRhajja5vAfcDBrOCxOjoJzzQQ4EFKmuaOwMfw7bAj5FrviBmCB46ewyl8E&#10;n9NboB87Cub5Ugj1U0y1/huGG2lhbeA38DmzDJZ5k2CeMxbW+WNhXzQWXqemwSJ3KHZGfw3rwuHw&#10;Pj0DwY2L4F4zB6YEq17MEGwM/ANaZi7mOOJqgYO2B6n09sJgvx727t8NMxs+PqwPvYPbscdUJk7f&#10;QmW4VQHQ1slala0KiAxQbX4yFeZ+y4PYpLdFTUEZn5EIB1plVwJQ5v2VyY+MTA0xavxIzJwzHUb7&#10;DXDQ1AiLFs8l/D7GO/98A++//zbefPOv0NLSUvHNt59hzVptjBrzJ0aPHYhVaxfgtz9+4lIb+/bp&#10;YvHiOVi+ShtzlszBuFlUjIeMEHosCrHHk5FJ25uUmYWM/EJkFxfzcSFO5OTgqF8IEm3CUWmdi6sO&#10;hJtVA64cOotLhvVo3tuAq1QY12lzr+oReDsbcHlnHa7pNRB43LetDjd28KTb3YSbuxoVAK/vOqcq&#10;ltzQPcdtVIjcd4+wk1EMAkOJXhD2qkDpzRQAigIUCKogAKUHWdOLrFGAAj+Jx1x/RAA+tpDgfkuq&#10;SAJQ4onYYalKY0cVqEpz3VWJ0W1UbgLENpUnSCDyrv5MahcSgjIkTcYQq/w7W6o8qStIdfaCEBVo&#10;yURFrbKfS8kRE7iJhe3uUXhqZAdBKPteurUoG9vG42VYlZrpjccJTCW9QilAeU4vAGUpxzpKsVbC&#10;WCqT0IqJ8lPVdAhAVfxBUoB4kcoY6ie8KUjH0gszLo2k/e8SHhsShlSBD/Q1idG9ClBK4YsFViXj&#10;1ZzAjQqAkhJzXwqO6lAFcnl/FUFCyFzVLiKAThBUcSinXS0dHoKCQX7I+N2FALTEsR+MEPzFdnj1&#10;WQ/rdxbD7PW5sHlrCTze3wCv9zch+TcL5A/3JAB9kTvQFzl/+vIxld+YMCrKGNRMikcVIVg5OZ4g&#10;TFYdIA2z0qk6sxX4ZCkhAGxeXISLhJ9AT0FwaYmCoCyV+qMN7lWAAsGbXMpokPvSCSJWmJ/3IUMg&#10;qL4Dg2baX8kFpFJmtB++o6k81NMG+NL+iRob/JK/n3SEqN+Jv6tyCdLOSwUoqTCSI9qpJk7XKMDO&#10;1C50iAI8QSjmtuNVFcHYeBl5WQ7wSdaGT/lSrPUfgIG6H2Ck4UcIbNwC06xJsC2aDoeS6bSywzHD&#10;/F9Y6fMd9iSNJgAnQy/hT+gn/A7dY7/ArHA89JL+wBKvDzDD5i1MNvsX/tjyBvanLIdD8RpsCvkD&#10;G8P6QifsZ6z0+xZTj7wNnaCfsdr3B9rlYbAtlImXPsQG/3exL+l7QvcDrPR8nxAdjagr6+HXsAKe&#10;tdqwyJuCXccIwKlLpmMaQ4aqufg4qhEYMv2kxAFrQxyw1YSpnQmcvOwQFhOC0MhgyOgNSYDevHsL&#10;l/rYQSit274BRkdMkJafodJeIhIj4Rbgrub7laFyHkEeyMxPV5MdlVYWoaTiJFzc7HHY/ADsHCyx&#10;ZbsO5syfScitwG6DnXDh/zA6oI8p00djxdqFWK2zDGYW+3FU3kOYH1LTE5FdmIW8igJcvnOdcQOn&#10;L5xXHR8xySk4mpSiCqT6hYXD1c0dkV4BKPRKxRmHYjRbn8aVI6fRZFSDZsMGXDM8j8tUfJcJOQHb&#10;1Z1c316HK1R+V7dT/RGAN7ntFkEncVOPENx5lqrwrAKiip3ncIdLla5BdaiA2GOHRQVKe6CAUFSf&#10;QFBZYFGCvFPfM76ilg+lF/mQAJHAkzZB6Xk+QjgyHh3hhW9OW2NNMFIN3hcoCgAlOVp6hGVaTpmf&#10;2IkA4VKNEiEERQU+cyYk+fiFPZWVPQFEAEpJLakqI1NVSoK1LGWEiarF56SBnFJxAi6BIyEmS42S&#10;I/Bkrt+eYVVyrEBTJkJqk/HKPcBTo1cUdB/1KD+qDP6fDslDsxUbJuDjfrG+YoWp/qT3W9MTLmlB&#10;ov5uMCQXUBSg9HDyOxSVw+Vzaes6eAttxlSKvPAlWvdQBeleUPb3oXSEUPk9IvwkJ/CRFB6lAry1&#10;vBTXtE+qIgSnpycTWJGoJARPDg5UAEz5zRqxPxoi4ltdeH2iQwBq48jrC2H39gq4v0e79q0hCka6&#10;U+15omAoz6vBQSgcFoKTI0NQNjoCtRNiCcA4BcBT05JwemYa4zjqaYEFeqL+JJpof0UNCgQvCvyW&#10;UAkyBIQXFQRLNPBjXJG2QKpAGRonFWFubz7TMySOIJReb7H9u3hT4A3gOVXyC55bAr/nvLGqOoH8&#10;XiUhWtWjJAhFAXbJb8ffRKZFFRUouaSaXn4qPMkYkLxQWuDOCAIwph0vj79U84S0SYXo3A68qu7C&#10;y4s3UZDtAufoufAs1UbQhU0IvLQJ+knDoBf3B63vGqQ82IGwJtpSWuBD2cMxz+ld7Iz9E6b5M7Dz&#10;2FAqwy8x3eJ9rKcqXOT1b8xxfRsL3T/AxEPv45ulf8eHM17DfKvfscZ3EFZ4/0Sb/D42hf+OTaG/&#10;YL7j+5hk+jZm27yL9Kc6CLs4FcapX8KlajisTv6J6KsrEHR2KTxPLaYK1OHjbbTI5EvVTAJw3gSM&#10;nTYCU+aMx0ErE1XWSqo7y6xwy3WWwOAwFSGV4CY9Hcgcv5ZOVvAK9FK9wFJK3zfMF3HpCbB2tcXS&#10;dStgJkVLi7JogyNg7mwOMwczJOckIjwhBJFJYUjJSYB/pB/c/F2o2ILhFeSOgDBvZOWloagiH0Xl&#10;+Th9/hQuXW/E+eZ61J6tQmxSFAwJaHt3a/iGeiHyWCiOxUejqrYS1WdqcLK8BMWnylFcU4GqhjPI&#10;pN0NPhqNY6nJaphcVFIc/IMCkBxyDEXeGWiwL0XjoSo0GlejcU8NLhtQ7e06jYtbqnFxU7WC3qWt&#10;NbjA9eYtdbi89bRmybiy7QyhR0XIuE7be1nKNtEaiy0WFXhTV9oKGwlATZvhXa5L6sY9AvEpFaC0&#10;Xwn8JIew1wLfM+rpWCEAH/Bkvb+fFzuXogwf8ASWWnkPCYJHprTQZtfw1JyPCcT7AkbC8JEtQSFW&#10;WFShtWYpcwE/YwggH3L/EwLymd1dzXSZau4QQrJnVIkkVmvqGnI7waQmWpJOih4ASvR2YPQ2mMsM&#10;dDL3yEsZ3ib7GQI8AZ38D/V/qCxV8Nh2LgV8AsB2B4JWhmTx/7VLTpo1Icv4v/Y/qlJJA5LcSNM7&#10;aGFIB5I0J9yVyif6zbinSzUooON3+pw3kvb9N9FpdBMdBrzgCQGxgU8FkoTgA1GAa+pwZ9UpPCQE&#10;H6whAKkALy+QNsATqJ+ZivppCagaE6kBYD9nJP9qgaPf01V8tQv+X2yBw7+WwvrNhbB9eykc3l6F&#10;2L6mKBzrjRND3FE4MgjFI8NRNDxMFVioGBuNinFHcYoArJ2SyEhG3RQpekAA0gKfnUf48X9LNC4s&#10;wDla8aaFhartr3FxPgFIGC4twuXlml7ga6uqaIN5Xq7SqMAbUjWaALwlU2ZubVAAvEcbfH9Xk/rc&#10;97n+RIqlGl8nAG8SgDIcTpNwL2lG0sEmba4yIb2qIs4bllLv7lR1UqBWqvpIp1ngC82QyHDpCe5E&#10;59EOdCe/VD3BLentaMvvUgB8XHMOwb47sMn0Z+gFD4Fl4Wz4NS2HW918HC4Yjb1pv3F9KkIuLYVu&#10;zC+wLZ8Cs/wxWBP0BfQSf6fl/QGrfH9Ev61/pSochvj7m3EofxD2ZfSDad5UDNH7AlqDtPDGeC0M&#10;2vUv7E2dgO3RAzHN4h1sjuyLXfH9VSzzeh8+9ZMQeXk6tke8hwMZP+Fw3h8EnRRAXYmMJwZIvL2L&#10;KnEa9qfyfeaNgtaUOWMxe/EUTJo1FqMmDcOsxdOxdM1irNywAta0x05+trD3ssFeMwNs1NVRQ+AO&#10;WR7CbuNd8I3wRk5pLk4UZeNoSqwqfipqMCw+Av5HA7Bx90YsXrcIHsFuiE6JgB+PP5YWg7CEMDj5&#10;OCEoOhBBUQFUlcFqFrhjSdGIS41B6okkZBWkI+xoMDxoo4urCpFARSkVqj0Iznj+r7DoMJRUliDn&#10;ZB7Sck7gRKFUgDmJouoKnKyqVCWx6i9dwJ1nj3D3+RPcuHMHzdWNqAosxBmbUpwzrsC5PZVo0q9B&#10;084aXNxWhUubK3FpYxUhWIULmwnDzYTgRk1c2lzH7bKsVRC8tIVLAaFYZQJQtQlS8Sk7rHcWt/TP&#10;Kut8azdV4R5CkArwrl4TblE5SsdJb9ylohH1J6EZSXIN9wSEPRBU6pDLe7SCDyQfkfHQjGCkJXxw&#10;hCC0uq3iic1tPJZ2Qps7mo4SG4HhPULyBu7x8ROqwxYFPhlidwfPBZSM51KUgNCTElUCwHZ7Ak8q&#10;TctES72qr0f5Cfh6wSagkwund58sZZuAUbOksuS6gFEuMpmsvYUwbuOyjdBVZZms76sB+lJHUarh&#10;dMt0Aion8JEaASPJ5S+k1JUZ1/fzM/c2JVDlPdDnOpXOvd0XFAQ79t9Cdw8AWyQPUCYNYjzb0UT1&#10;Rxu8ukbFY5l9bW2tAmDzAoJoThbOzkpDg7TTEVoyVC33Ty8C0ArRVHkhX+rC59ONsH9XG9ZvLcCR&#10;v82D1evaSBlopQCYNdRDAbBoRJgKAWA5QSodINVUgadogwWApyYShJOSUd9T++8MQ5YCQ4GgpL00&#10;LS7EBW2Bn4wGIaCX9XaAVBGEFdxWrgAouYC9ABQVKEnR93aeV3UBZTSIDI97uofqWGaLo0JukUR8&#10;3kR6h1uKwn7p+EKFTKGg1LkqjNABqRKtiqRK5oAqiEGbG9GNl9Fd6IxhJHTiZTpogTvRSgWI2m7c&#10;rzoDc9N52Gj6EzZ69YO264+YYfk5tD2/g0HaCBhnD8WWo1/hcP5QWtcvoJ/cD46npmEl7aluwnfY&#10;Gf8Nt/2OHcf6Yf+JYSjAPqS2bIDfxWlIa9WFffly/LLhX+iz8K/4bIkWZtl+h4M5E7Hc59+YZvM/&#10;WB3Yh6/1GRa5/hsH0wfTKo+AVWF/WBYNgk3paNhVjIFXw3QkPdJBzO21cK2ZDquiMbAtHQetOUum&#10;YJ72NEybOx4TZ4xWuYATZ4zFHtrbmJQo+EZ6EFa2sHGzxL5D+qrYgYWdBQ5ZHURs+jGcOHkCMZKo&#10;nJbAY+ywi/u3SLsgFeKS9Usxb+V8zFg0A3OWzuE+XarILVSV+3CYFlsmRvIN8YVPsDeCI2Xycl84&#10;ezmp0veytHK0xC5a6+RMArHwBI4mRyH8WAi8AzwRHReNmjO1tMD5tNWEMAGYyRD4ldbWoK6xkXa4&#10;CTWNZ1F7sRFNl6/gQvl5nLBJRPVB3n33VeKsbjkatpXj/FaCb0sVmjdV4uKGCjSuK8MFLpt0KtG4&#10;gcetK1fLCxtFEdYShKfQvLWWKrEWzbTGl8Ui0x7fpHWWuKZ7Bld1uU23nna6QXWiiGW+TjjeoGq8&#10;pU9F+F8KUGAnCvCOYbNKv1Eg7LHFsl3yEu+KEuwB4ANTApGW8B4h+NCcCtCClpjwe0TQqaA1fmJB&#10;IJrfpm0mJC1vUxU+IPSkmOt9VYz0qfSwEnjP1DwktMdSaZqqTE3j2QPBNio2VW+QF4hAT4DWCzgB&#10;Wwth1kq4iYWSHl51DAEp+2WkilR8EdjJfMkdDjzehhefNW06wSzwU8OyGL3lwGRa0F4AykUqxSPk&#10;whX1IgpQ2lBFQd+nCrxLtXOfF/w9vQsKgpIG09UDwDaDq0oJPSMg1Ry7PZMOqWFxVIF3V1JR0WI2&#10;zxcbmo1zVIENtKliW8tHRiDvTx8c7++A2J8OIexrfXh+vAGO7y2D5RvzcUBrOiz/vgQZQ+wIQB8U&#10;jQtE0ehgwi8UJVJea5RAkDE2AlVSaXpirFKB1RMTlAqU8b8Nc3P+f/D7PwUo6i8fzcuL0byshEFI&#10;E4ICv6s9hR56O0KkDVAAKGODRQHe3X5OpcDIkLhHtP8CwKe0wap4hACQN5IOc37X/J7l++62f0YA&#10;PkcXfxv5DVVpLElil9E8VIDtMg+2H29sVIACwI7wNrRH0Q5LUYS0V+iQVJgcwvFUO1rONSI62gBb&#10;LH/DFv+BMEiYjnHGX+D7dVr4dbsWhhi+hnWhX8KmbBzcz8yAK8M0fwiWeP8DywP+DqOsb7Ev81to&#10;e7+NmfZv8dhvcOz+OiQ/14FP4yw418zCkfxJOJA1nZD7BV8s1yL0vlW5gLuSP8fulG9gWz2OavBn&#10;bIvoj/1pQwi+4TA/OYxAHYVtMX2xOvhTmBePhPf5Ofz/s/i6yxB1cxu01m9dhoXLZ2AuVeCcRVMw&#10;cfoojJ08AguWzoabnwO8Q125tIdfqAdsXawIP3M1LaV/mA8Cov0QkUC1F0kVFyfFD5LVaI0Nuhsx&#10;Y8kslQe4fOMq7DMzUuEV6gNvWmaZUtPA1FABc9+hfdiqJ+OMd2Drri3Yd3AfNu7QgeEhQ7j6uMKO&#10;1jojLwN152tR21SHqvpKRBwLh7O7C+1yGWrqzyjQ1TWdRWV9HRVgFXKKS1BYUUU7LCkxtShrOI26&#10;hvM4X3wOaWZxKDXIwjn9CpzXrUTD5lKc31yGRp1SNK0rwflVJ3FudRHOrynGGa6f4bKecXY9bbNO&#10;BZUhleKWUxqFuPUULXCtCoHdtZ1naJcFijW4Ih0ouqIQpU2xAdcIRrHM/w1ACelJvkvwSTHQmwZc&#10;7wHgPQFfz3ZJyxEIyogUibsHqBi5vL2f+/fTUh/ugR7h9+AwL37C75nlXTyiUnyoOlFuqzJeUsmm&#10;N1Q5L4t7qrL1MyvCUGrGUZW1cKlUoMMTAlNjmV9IpwuV5QsqOLlYBHKi6ETNSaeGCl5ISk0wBHoy&#10;cZN6nZ6QuZK77J8wCEOpak0At0o1bCnRRPB1WPB5VIKaIrAaldJKuyYK8LkMJxQAGl5Rw+Du6J6n&#10;BW7CbV70t3ZISGHQi3hpcgdd+26oNkCZPFzaAZ9KKoxOA+73jgtW7X/lhF8eLszNQhNhdGFeDuqo&#10;1KrHHqUNjkbBED9kDnRG3C9mCP92L3z6bILrh6tg9eYCAnCGUoAnhjmicIw3IRiA4jGhKBxOCI6U&#10;HEKxwsEoHROByvF8vYnHlBU+NSkBZ6am4syMdJyZzfOP/7/XBktI+1+jFEpdnKcU4JWVGvUnbYHN&#10;y8qV+ru0XFMeSxKiBXzXJdbz84gSJARViXyx/YTgQ/nsBoSgAHD/TbTxRtJFAMr3LNFty9+C0c4b&#10;Yxd/P6kRKJN7qfmfvRmS5xnwHB0yXFKKZUQyjtIKE4AyUVI7LXBHbite1bbgfl01UjIO4Uj4JGzw&#10;+Q2GKdPhWL4aq/x/wmKvTwmowdhz/E+41s2Cb+MCOFRNJoDmYXN0H6yLeAveF0bCr5mgSvgYow5p&#10;YfBeLSzz+QQHc/9EyJX58Do3BU6nxiLoyhLEPd6CZf59MP7IX7A/+3eE3piNXSkfwP/qJGS162O5&#10;1/cYZfRXqs1hVJX9MXjPG/h+gxYmW76NWU7vYqlvH9hXzeb72IjYe4ehtWzNHMxdNAkLqAKNDujC&#10;kDF/yXRMnTkOsxZOwizus3Yyw1HaVt8gT/hSffkGehFOjnALcEbw0SCExoQiNjVORUpWKnzD/LDn&#10;oCY1Rv+AAYIJrJTcdMQcj0d2aT5S89Nx0MYMB6wOUQlawFRVgTkIPSM9QtYW5rZHYHLYBBGxEcjn&#10;8WU1ZSg5VYr8ikKcrDyJqtNVKK4oQ1FFOVKzslBQLiXwZb6PBu6v5PtIQ3RiMmHZQCiewanG86g/&#10;24TmsguodCtAxR7efXVpg3eU4xwVYP2Gkzi9Oo/Kj6BbVYiGlQWoZ5xeweWqIhUNhGDj+jJc3FiJ&#10;5s0EIG3yRYLwIkF4iY+btxJ6W2pweVM1LnP7lR1UhlSHAsYbtMQCvt4Q6EkICCUEfDd6ep9lqeyw&#10;EUPaB7kulvgeAXjb5DJuGlM5HpLiDNfV41vGVJBcf2AmQ/iaqQ4145bvS+IwbXNvio10qGh6ljXr&#10;zwiZx5JkLUVbCUypXi29rgKm51y2UKEJFNvEGlOx9YaU5W+T8buSQKtgJyqPNppwlBErLYSl7JN5&#10;UiTNRUAoryeVsaXNT+AnE0O1mvN/HNFM3CMAlLYpGQMsxRDU+zS7pR6LAhQISsi4YOmFv0sASgXk&#10;a7zwL+ucxtXNtICEYSfh17n3Op7raToCnko+4JazCn7319bhHuPOymoFwCtUXpcX5qk6fJcWaCZJ&#10;PzUuRkX+YD+cGOSC5H6WCP9mHwG4Ba4frKIFXoj9ogBfX4K0P22QP8obJ8eKAgzByRGaKBtDCI4M&#10;QcnocJSPi0KFQHCCQFCscBJOTz+OupmZygILBHtDtf9JOSwpiqpdSNWnAeClpaWq/e/WOt5YZdvK&#10;csg8IVd7iqT22mBp91PzhEhRBMYD1Q54Cc8IQGkLbD90B90En0zC38HotqZqtxEIPqIS5HpPb74k&#10;Q3fTAqtOkADaZFrglzIeOKID3TGdtMBd6CIA29Jok/MIwDqC8/o5XqeWCMhfBrP0qZht/SH0EwYg&#10;6vYaWJSMhNnJMQhsXo1DOSOhF98XunE/w+f8ArjUTcb+3J/gfm4Iwu9MgHXlr1gd8g7V2vtYF/IB&#10;be0bMC/pi8g7k3Go4EscKPwBnhdHw/70UCz1ew87Y79H8ov1cK4fiMDrY1GEPTDKGIb5zh9jU+RX&#10;OJAzFkP2vo3Zjp/iUP4oWJaNxSKvf2JN6BfYHjsIK/3+gNaqdfOwcMlkzJk/Hs5u5vAPdsWKNfMx&#10;f9FUTJ87DpNnjYKB8XZExAQi4mggAmlb/YO8VZ2+KEIxhYpPxulGx0cjJCoY/qF+iCMI0wi5jIIs&#10;qsNguAf5IJSW1dzJDg4+boilpY1IOgqfsADYujvC3N4Ke4wNYLB/H4Kjw+Ds4w5TmyMEWYIa4ZFf&#10;dhKpOekqvSaBUVAqEKxl1CEsJhahx2LhFRyIoOgIHJd0l6QUBcEzFy5RHV5A/eWLuHTpKi4WnUet&#10;RzHK9DJRt60AdZsLUb0+H6fW5KFmRQ7OrMxF/Yp81C/PR93yPEY+GgR+jLOrCUfG+bWlGnssQQiK&#10;KpRoJggFgNKGeKHn8TWxxtKLzLi+U9oEqQJVD3PDf0Ao7YA3CEGVe7inUcFQVUUWZSjthD0K8Aa3&#10;XTVowvV9tH+0w/cP3cBdE8JR1CLheH1foxq6d28/wSnqkMfdI0Al3UbKcT2UIXs87jGfe4/gFGg+&#10;PELbTIssuYZSsfoZofOEqvEZHz8TIBJUMp9xC22zCqoyWcqsdwqShJ60JUpIkrYAUNZFAYqlfiqv&#10;waV0dAgABbKS29fGpYBP5qyQ2cvaCGMpfiDFUKXghGZEjLxvgprKT+AnS2nru6PXiHu7zuOOFEvd&#10;cgY3t/D73MibDEHQqn8Zbbs1o0BUeoioIikdv54WeJ1Y4Do1BvimdomywFdoOS8syCUEc1UboBQs&#10;lSgeGYTjv9si7idTAtAQ/p/vgPO/CcC3F+LI3+bC4u+LkTLAGgWjfZE30g8FIwKVApQoHRWKckKw&#10;aKRGBQoAy1WnSAxqJicqAJ6ZlYV6Wm+xwhL/1w6oqQYjnSCXlmmSoMUGS2eItAOKAhQAyrA4scCi&#10;AKVcfi8ANfZX0xGiQLinWU2a3qKGDBKAUnPSjDcoqUhOGHZJ8jlvPDJbHKQ0lrMGgO2SIC+jiXyf&#10;awBIBdge0oLO6HZ0xnegI6kDnZkEYnEHXp1/gXOlqThoPQ77gwfhUMpoLHL8QFVbDr4yiyruZ2wI&#10;/4SKbCx0Y/tiTeBH0E34EeZFo7Ar8QfC6B3opX6Aw6Vfw7Lye3icGwyv86Nw+GRfmOR8jQN5nxGM&#10;38Iw+0OsjXod66LeIOxmIOWFDhxPTYDDqdHYk/Y57Kv/QOTtubAsHYzgq3PhfHoSjhSP4etMpIKc&#10;g/Cbi+HWMJ6v15fHjseelEEYafQ3aC1dMQOTpw3FvIUTsGrNPKxZvxBLls7EAgJw0fKZWLN5CY7Y&#10;msDb3wnefs4wM98PH38PhEYHUvkFwpdANKctNqZiO8KlD+2xqMDY44kIj5VJj1wIPlv4hAfD1sMF&#10;Fi728Az3R1SKVIWJo3WOgnuADw5ZHsauvbth6+aIw3aWMLO1QFxaEpquN6vOjazifGSczEJ8ehLK&#10;a6rQQNt77tIlHEtOJWQjqTpDEBEXi4KKCpUAfSwlVY0Hbrx6FRduXkNT40WcSi1Hqd0JVOlnoUon&#10;B5Xrs1G6MhPVq3NRszIHNUtPoHZpNmq0s1GlncXHORogKkVYqOLs6pNUiiVUg7TMOuWEXxnOrS+h&#10;MqzAZVGDVIiXNvKEJQxvbD+DS4Rks/Qsb9NAUPIGBYDSaaIUYY81lsRriZtUgDdlndtVojUfiyq8&#10;LgDcy3XDS7hFmN3pVYYMBUhDqkoBoAntshGt8d5L/9fGSDv9iEpRBZ/7kJC8S+ss456lQ+WJGSEo&#10;oy0k5YTxXKlCTUGGNl4orbxwJF4cIQAZnVQPatpPqsEnloSmDNWTKjVUfmKbZU5kVeiU8FNBJSkA&#10;fEHLKwBs5WvLkCyZsKeVdlx6e2WEzGMC7//yHxmSCtQzjFAKpEppLCmOepff3c2tZ3CdF/6NLQ24&#10;vOE0mqmKpEhAG+3vC6kIIyAgCJ/tJAg2nf2vNsBq3JDiA4tpM6m4miUW5eLcjCSckSFrBFbxyEAF&#10;wGM/HETkt8YI+GIH3D9aC5t3FsPyHwth/teFSP7DiurPHznDvZE3LEDBr3iUqD+CTxQgbXHJGI0K&#10;rBwvxU+PoYY2uG5aKk5TAUobYC8ARf2p0R9LuFxCO7y0UAFQOkZEAQr8pA3w4rISTQoM4XdtbbUC&#10;oChAmSdEANir/lQepLSBynBBAlBCciW7D/O3Y3TwN1RWmEsZcy0VYjolNUpSlFwJQUmW92lFixcf&#10;B1IFEoAvZUzwUYJPqkMndaKDAOwoasPL889wu/Ek/GNWIKpqOfTC+mKO1dvYE/cdYu7Mh0nWD5hl&#10;/xaWeX6C1X6fqHG8ovC2HqOiy/0d68LfpvV9B7tS38butH/CpvwXWuXhcK4dSXj9BuuK32FZ/ivc&#10;zg+DzalBsKwYDofayfBvnofDRQNgkP4ttsT04Wv9Co+GsXCsGQz7U4MRfX8JIu4uhV3VaBhm9FXD&#10;7DzPUmWWDYZZPiN3LMxypkBr/+HdmLtkCg6a74GByTYMHPYz1m7Shs7W5Rg9aTCWrZ4PR3dL2mDa&#10;WcOd2K67EQHB3oiirZX2wA3b1mPRikVYs2Uddu/fCz+ZyjI1nvbYGy5+nrAn9By93OETGgRHHw+G&#10;O6zd7OAe6I3A6FCkZKfjZFUpTpzMRWBECGzc7eFKm61/wBCT50zHvkMmCDkWhpzSPBRWFWuWlWWq&#10;3e/c5cvILS1BWl4OTlaUorC8FMU1p3CiqFiNBCmqPIXK2tNIP3EC7k5u8DrojGxTWpG9BN6mPFSs&#10;zUHFmmzUrs1D5bJMlC1KRcXC46hekoGaZVmoZdQtz1bKsG5ZLk4vL8CZFSepCItVNNESN20o57Kc&#10;qrCSS4FftQZ4BOD/RS2ubpVcQl60Owg/SaERRahL9SKT//CxrEsqzXWxwQSijDARe3yjF4wE4E1p&#10;J9x7UU0deYvrdwg2gd91KsNbhjx2rxzH5zFEQaqhebSMMnRP2hJFUf5nFArBKW2NEr32+BnVWO8I&#10;FLHN0gkh6ktKeXXKOF1CUNZbDxOMlgQilaCaI0Xy9biUGfPUFKGEXqu0Kco6Ly5Rl5qRHdxPFSlV&#10;stW6vAYhK2kZajuX0vMtxSGkYMQjyZUk9CSNQ9Tfw32XVZWTR3v4WXbwe+KFf0WHqntdNS6uKsdV&#10;LnvBJyNBZGL0x1xKgdTba07RAtcoAN5eRhVFmCgVSOXVPD8b9dOozlTl5mgUDQtC1h+aZOjo74wR&#10;+uUueH28HrZvE4B/X4Qjf12M1IG2KBjli9wRPsgTBThSOkHCUCY9wcNDqALDqf4iUTmBAJxAGzyJ&#10;6lLmA6ENrpueggaZI4TWV9oDz/ZY4KZFMhKEAKQFviCpMNonleKTdj9Z3lgn8JOCCKdwZU0lAViL&#10;26oyTINSvGJ7BYBSFksBcA8VsQwRpAWWqjmdZvf+owI7CcB2AvCp6U2lzKVUfpdYYUl6lwKpvtIb&#10;/EIVz3hFACKyG51R7Wg/1qYA2CqVoU/ymJrbuFyXisqLlog7txYbfb7FYvv3EdE8B3ldGxB3dxmW&#10;uHyFpa7fQT/+DzidmoQ9x3/Cxsj34XthHCJuTyHA3sDulPexkepuqc9rWOr9Dpb7/RPLA97EZoJS&#10;P60v3M5NgU7Uz1gZ/A1c6mfTDg/FnoxfGD9he+LX0E3+DqYn+8O5YTiMlHL8Gd6N02FZPAr70vpT&#10;GQ6Ha/0omBf/ji3Rn2OF74cwShsMLXu3I1Rf+6jcnFUMG9MfG7YuQ8QxP5ha7cOOPRugb7wNRof0&#10;YGK6B1t2rMWW7esRFhmImMSjBKMVdu3jCRLigzDa4PjMFETTArtRCXoG+8HVz1uFd0ggXPx94Ozv&#10;SQi6qmFy7rTSYo3zy4tw6txpAo4Qqy5GRUM1cqj6RA0uXbcSRxws+VpeBKobgo6GwtrFEcZHjqDi&#10;zGmU0wZXN9Sj4eJ5lNZWI7uoCCcKi1Byqpa2PBEhEdFISEiEi7UDgg57Is8sETX6OTi1MU+pv/JV&#10;mahcQfgtOY6KJWk4pU34UQkKBCsXHf9P1FIN1hKCp5bkEoLFCoS9tlgsceO6ckKxlMtKBUOxwhKX&#10;N/NkJQQvb67D5U21tMa8exN4kjMo8JOQtJqr22jjBIi6Dbi0VdoONSNNxBpfkZEpAkZCUEaqCPxk&#10;vffxDSrD6wY8RlJv9LncSWtIiKrUGwLwFo8RRShjlwWK9wmSewSnAiBhKBVuevMOZfmAcJR1UWBi&#10;oUWh9eaQ9VaweSEFXAmv59ymCrcSYC94jITAr4UXlYBPACghuX3/DUBReNLeJ8DtBaKAWHq95X+r&#10;/3OQIKbye8Z4bEjFS/ipMvl6Tbiz7SyuUQFJOfwLa6mOVvJmtJxQ06lV5aFkvKyki9zZSEBweYMq&#10;6hbj3uoa3FleQStcplJhrhI6F+dS+QugJscRgEcJwGDkDnJHcl8rxPxgguAvdRUAHd5ZCps3tHH4&#10;tSWI/90S+aN8kD3MiwAMQNHocFX9pWwUVR+jeBQhOE4scCQqCMCKiVSAUwk/6W2eIkowBfWzT/xf&#10;Osz8fJyT0ly041ITsIkhvcHS3idtf6L+rq4uI/yqaIGre2aLowpcX6sAKPODyLC4XgUok6YLCGVs&#10;dIsxf8P9N9FhSuvLm1d7b4gS5I1JblTdDlR7VIEyLE7GBasK0VJFKKhNAVCVxopsRQcB2J7YTgC2&#10;oKvoObrrryPKfy8Oug+DZfJILLT+AMtdPoAFAZT8cAES7mkj6NwSZDw1RsSVtThSOBjGJ/7A2qDP&#10;sTb4M6Q+Xw+76gHQS+pDa/wVvM4uUBOa707qh6W+72OEyd/x65a/YYLpx/h582sYtOd1mGSPw3bC&#10;VNv3Gxhlj6GC/AXz3N/EEl8qzUAGwbnE+w2sCvg3ptu8i/GmfWCcNRrbE74hUPvgSNFwvoc/+T9+&#10;gdbytQuwa+9mHLY2xqbtq/DHnz9i9vyJsLY/iMAwN1jYG+OgxR6YmOnBxuEQTM0NsFB7OswsjBEc&#10;FQi/UD8cz05FdnEO4jKSVWSVFiAoNgLuIf5Uen7wCQuGFxWgk58v3IP9EZIYiei0OBxNi8fR4/GI&#10;SIpBQtZxxBGecRlJSDiRisikWOSVlyAkJpLAs4eNq53qVPEM8sMRe1sqzs1qlMeJk4WoPnsGdU0N&#10;qGo4jdQcqsHKajReuYaIo7HYbWCI/Nw8nK84jfqEMlTb5KB8WwaVXyYqVjNWZqB4cTKKFySidEEy&#10;wZeugFcyNxFl85OoCFMYvMMtSkPlQj5vQSaVYGGPGiwgADXtg9I2eH5tmQKgKMJLmzQQFDUoIcrw&#10;8mYBofQaa+yw2GJJspal5BVqcgsJxR6LLHFpxxlcJhRFBV7aSbXIZS/4ZF3zmOt7eKwauifgrMd1&#10;PkeNTBEAEoRX+VpXe8YyixJUHTFUk5KHKNFb2FXiIQEo1lP2C4x61VmvWhNoSaLyc1GIYmG5LtHK&#10;46SatYDvBW20jOTQrGueKyHPVYVlxeJSfcjrPRMISpEIgSLjGQGr6iUSvo9k2BvVnxpjLaNqJBma&#10;NljmxJBOgMtURBfWVhCApbi8ugLX1lfj1kZNodBbYhEZt8UyruS+ZWW4QUt5g9ZSQhTg5QU8N2am&#10;oYaAqhoXrQBYSjUnAIz/+QhiftyvAOjTZyOc/7UcNm9qw/R/FiL0WyPkj/bRWODh/igcEYIi6QQh&#10;/EpGShsg18dqVGDZWFGCMWo8sKi/GgVAjRUWAJ6WXmHpCV5aRPhJJRiN+ru0rAiXBOoE3RVRuD0A&#10;lDmDBYAyUdLtTfxNlQI8r+kB7mkDlA4RUYBSIOJpjxXuoAJsO3RHKUBlg6kG5aamAGj/RKUnqR59&#10;qsBW1yea2f78X6hCup0yeVYEoRffQQASghkv0FH8EGi+hlMVvtjn2h8r7d/DnCPvY9+xvrAt+AXm&#10;VGLBTRPhVDoOIY0rEH5lOQ5k9YNJ5iBsCv0DP67Two6YwYh9sAnH7m8kEL/B4XyqtIKpmGH1b0w4&#10;9DbGHngfc+x/xUyb7/H79r/jt21/xerA36ATPhBD972F33e+jjXBP2GS1WvYGvstDub9SXX5GRZ7&#10;voVDuUNgkPonfuXzJlu/j9Xhn2GO+xsE5s84UjwOdlSjWuOmDMOUWWOweMVsjBo3ED/88hkmThkO&#10;7eWzYeN0iBb2MAwP7oCu/nrs0FsHK7v98PazR+LxaFWrLykjARl5aUjITEJAdLBSd8fSEwm3BLjQ&#10;BrsF+CA+4zjyKkuRmp9D2MXhWBYhl3ccCbnHcYzACycAZRmbkYJYPjcpOw2+EcHKNidlplFBeioA&#10;+kcEIj6dkE1LReixGEQmxCM5K5MWugwFlSU4fbERF65fx3nCL7+kDMfiknDggBm26mxERng8GmPL&#10;UWeVh7JNaShZloqyZSkoW56Kk4sSUTg/DifnxKJ4TjyKZkvEqfWKhUmoWkx1SAhWL87QKMGleYxc&#10;tX56OW0MQfj/dpY0rS/FRZ0ygo/2hQC8qFOJZrHHhKD0HKte4+11qidZ0mokleYi1aICFQHYG80E&#10;YC8EL+8iNEUNUhWKImwmEAWKzboSdWjcStDuEPVYj5t8nVtUlNd7VGazgJZxW48WWaw2ASwKU1Th&#10;bULxHiEo9lh6nmWb2E9Rgr3KUOI/7XNUajLJk0BKqUGuiy0WpahK+x8myKQzRdoTVYHXnsIOBJ2E&#10;lPmS1xCFqUZ78PlSNVvmTFGdNhL8fzL1gAwfVMMJuVRDCUXFUgHep9q5rdr/TuEiFeAlqu+LK0tU&#10;XFlTTkhIzpxUUCnHFYJRDSVbKoVHi3BtMYOW87K0/0ky9MzjVH/HqNwiUDaSqm1MmJoiM+b7Q4j4&#10;zkgB0PezTXB+bwUs/7EYh/5nAfw+18eJ4R7Iow0uGkULPCxQKcfiEaEoJkBPcllKGyzjgktGh2ps&#10;8ERNWayaqYmoV0PjMlUb4OlZJxQEJRG6aVEeLiySiZFKqPxkcqQyBUCB3tU1AsBqKlqN9b0pClcq&#10;X29vVLmACn5UfZIPKApQAKhCzRMitQH5W5ncQCfhJ73B0hkiw+JEoUttwE77h2qkjkpqJwClHqTM&#10;9yLVwAWAYoFfJnb2AJDbSh6jo+kCqmt84J+zAKENc3D08iLkPt+MSmyHe+UAmKR8gX0JP8Ig7jds&#10;j/oOK3z+CW3392CeN5PWeAD6LPoLflj/D+w7PhNRd3bB9fQ8bDvaDzOt38NUyzew9/gfSH2xCwEX&#10;V2O61Yfov/MvmOv4MdYE/cj4CQvdP8cs+39iTcinWBvWh7Z6DsJuLIJT7Tj4XJgB68rhWEGluYFw&#10;tKsfix1p32Gc1f9irtu/qBg/gdbHX7yLn/p9jWGj/8CAIT/hq28/xISJQ1WMGT8IM+dPwJLls7Bq&#10;3QJs3rEKnj52KC7NxKnTJSipLkRhRR5tZxYyJFE5Vcb/RlO9xVDp+cDR1011csSlJROQx1FcW4ms&#10;snxkluchqSAdRzMSEXAsHP60tcHxkYRjLI6mxFEBEox8TixDCpzGp6fAi8ox7ngi0vOzkUCgRsTH&#10;ISg6UtnesrpqJOek83lpyJMJ0QtOIiAkHO7uPli4QBu//9wXi0ZNRcQuF5wxz0eJThqKliWheEkC&#10;SrSp/JYmo3QJH8+Lo/KLQ8GMoyicGYMiArGMyrB8gUAwTanDqkUZBGGWilNLTqgOk9PLpX1QOktO&#10;KmUo65JOI3mFlwjBZp0KXKItvrieSwGhQI+wUyNO+PgSgXhVYChqUdQgLbBabqvDha21aGJc3H5a&#10;Aa93KVDUrDdwyeO28fW21+JCD1Cbabuv01Zf3yI90VwSeFdptW+I/eb6NQEj19XIFAKwN+4ZNKsR&#10;LTLsTMYqy8gUsaWqba4HfmqonrQdil2WNkWui2prIfyk7U4qZz8xFXDKaBYqELNbtNsamy2KT+DZ&#10;q/gEdqpI7P4byp5LbqRsk/0PRZVSAT42olXvGQWiJkbSu4AHvNilHp5MDnRpXRUBKBaYN6HFeTgr&#10;c+vKaAqqwmYCsXlFqcqra5ZeVkLvMuF3VSwmYdM0OxP1tKU1EwmocVEolREdQwOQPcCFCvAwor43&#10;RshXu9RoELcPV8OKCvDQ/y6E92d6ODHCE9kyFniYHwoHB6B4uHR+hBOIYUoRyrjgXgiqlJhxR1Ej&#10;hRGoAGumJCsACvjqCUFRguclLUdbiqHyvdP+yqRIV3raAAWAN9ZLPcBq3Nt0Gndp8e9vO6eZA2VH&#10;T1HUnk4QqYgjIRAUBShl8sUGt+2/pdoCxQoLBNsIQJWKZEUgEoBddg9VPqeMC1az+Xk/xwtPQo4Q&#10;VGOCpRMkTixwC16kcn/JU7RRdARFbsZm5y/hUzsBntVDkXp3MbKeroFL6SDYFw2AaebvMDk+ENui&#10;f8DkI3/BUq8P1IiP+HtG3L4MY41+wQzLH7Hc50e41q2iQpxBUPblcjgsSgYh7skSuJyeQMv6qxo9&#10;sjpIepJ/wtaj3yP69io41oynCvwQC9xfh07UB7Cu+FO1AZqXDYJdzSjY1o6C77UpCLk/DdZ1g7Ej&#10;+Xss8/8Es53/Ca2/vamF//m7Fl5/6y94/c2/4N33/k4IfoSvvv4Qn37+Hj7/6kN8+c3H+PX37zB1&#10;+lhs2LgCdvaHcTQ2BP7h3mosb2pWCirrq1DOSCcI0woy4OrvjsN2R+AR4AFXgtDIzATHaHeLa8uR&#10;WZpL9Zf6/1V13mFVnlnXd+adTCb5kkkcE5NJ1cRYEk3U2FBjYsGCCgIWpIg0GwqiWBEbViKIYgEE&#10;6b333psUEelFsESNBjUaTVQs6137PuB7fX/s63lO4ZwD+vzOWvfe994ISYqCX1QwbXA8EnPTECVz&#10;fmmhUwuykVNegtyyEmVvBXpHTnpQAQbgbHgIYeiHn094qsyv2N6KuvNKNcrPh8bHI6e4FHGJKTjh&#10;6YW5s+ZBd9YcbDSyQYCNK+p3F6BidQ4KjZNQuCgaBYaRKFwYjdJF/Gz6VIALognAcAXAAh7LDWJo&#10;f5MIwSSlAisWphKCmQqEVQvTUWvE/7ymBQRhLkOSJQUaa0wAtlrI+iCt8fIStNEeX7KsJBQrlBqU&#10;tcHeNcIOG17ADKkvvCQ7TVaLMpQjgyAUAEq0E4gCPTlv4s+2EnKa+xjrZDvfBbT0lOXIbpVLtEsd&#10;1lSFK2m9+ZqSiLlB6MmISYGhbOuTpIyoQrHKcpRGDpJsEMup6hB7Qq0LEmJSmqLWBgko2besdqow&#10;JKmidq8wbm8npJxoWVVz2U5C8xdNbaMCIBWglLX0Fjf39EyUcQFylOYQaugUj9J7Ubrn3Bd4Eoa9&#10;APxNGk7wgpctXzdtG1Ui5Kolv2ComNoZHYReo2EuWmTEJCFyyZh2UoBCVdVOy9umn6PgJ+UvLfPT&#10;1NjKWu0onKddLSMAC8b5IGvkUcTTAofKdriBDq8AeOitpdhJC+z9mSMyJ59CrtZpFE/wRcH3Z5QC&#10;FLtbMDEA+ROoCsUST6Wq/ElUYIh67Lxkg5UVTmHw/49sjZNssH4ebTDBzc+sZoLIYHQBoLK+Mhu4&#10;Sg1KF1X7K39ftRNE6h+l4YPsdnnVFqtF0wyhB4KqS/aWa5pmEYTgo572YbIWKMXRf1KRq4w8leBD&#10;l5sEoGZ7oyhANVtGmuRKZ5igJ+iOIPyi/yQAH+FxGu+v+B03LpQiOssRa7y+xMbYz+BWOhzuxSPg&#10;3zgDZxumIaRDB1E3jRByzRixXatwuHwmHJNG43DFdBwu08G+vIU4XrkGMTec4ZgwkZZ1Miz9J+HN&#10;GX/DMMu3sIbQ9L2sjeh7Rgi8aogTfM2D5ePge0mPFvd77C4YrcptDldqYWvWYKyL/wDOBcOwIW0w&#10;Fnv9F3Zx47CndDJczo2C1+WpcKvTwr6y8diS8R1sYz5Hn4lTx2LUhG8wcPBHeP2Nv+ENQrBfvzfw&#10;1lt/5/nf8fY7bxKM/8A/3/g7+vfvi8FDBmDI0C8xV3cGnPZuxl7XXTjgvo+KLFSVqSTkpKDsIu1n&#10;ShT2HdmDHTIreKsDbfQWHD52GAnZSUgpyqTai1DWNyotgfelUkHmEmKi4lKQkp+F5NxspObloqa5&#10;Aa3XOmmH/XDgqKvKKLt6ehCEYWog+vmmiwRlIZLzMmifU6ga01Bd34iOzmvIysiFhZklHFbb4rjj&#10;XmTvCMH5bdkoW0HbbJaKoiUxyNYNQfZ8fmPrU/XpRaB4fgSVXxSKdaNQND8cZYTiOYM4lOvH8UjL&#10;bJhMJZiJC0tzqArTeU4VuCRH2eGLxvkKgBd5Xm8iQTUihdXLBIjFaF1ejnbZVmdZrjLI7dYSFQRh&#10;pTq2StAmtxGEbQSYhChAgZxEx9r6V+cKfnysmapRzttof5tsKtAkr6tKcc6jxZyqyIKqkwDsZFxZ&#10;WYurqy6qoyRkFBR7VKHYZVGGcrwtICQQxXreZihlSIus2vpTqYl16naVmb6yve2eygTfI9ikNlGK&#10;s69vIUwZ0km7t8O1WOheCyyAe7CDkOPria19yNeURMcfPN7tUXyS/BAI9q5Nij2X50ovQBkE3mXf&#10;qto//UoAigq8Zk2LyC+YTnP+bY2LCL88tC0tYPBvT9A1EHrttJgdtJetC7JUtC3IRpNOskp+1M+O&#10;RRUBJQAsVAB0R8I3LogY4oSgLzfQ8q7E6Y+t4dZ3GZxpgV3fsUbyOA/kTfRSzy8Y5YPCsb60wgHI&#10;GXeGAAxQSlADQFkLDNc0Xp0WjRqqQAFgLQEo9lfg17KwEK2LGPysGgVIu05VK+ATCyzHDtMSXCfo&#10;f6UFln6Asgao1v+k72FPFlglQhwuvYKfUoC0wTIy4LHTDfzFUApwbxf+kv3BLjynAhQISiH8U9pg&#10;2e4oTW9lxKkMvn92lvCjBVZJkBgBICPjIV7U3EFreTK8o6n2CubR4n4Kl+xhOE7ltz/7a5xp/AkB&#10;7TMRREDFdC1D6qN1iLq9ClvTJ2Abw7V8NnZmTcG2lIk4UqYL/zZzuFbqIOOvg7ANXYRvV/bHpqSx&#10;hNVQ/Fw5DcdrtZF43wJ7CkZhc8rX8G3Vh3P2KNjFfgrP+ilwuzAO27IHwpUq1KN+AcZvehfvL+iD&#10;H53+DX2Pf/OxEVSGI7C/dDwBrAWnnK/QZ4mlAQzM5mMure4HH7+Db0cPwjgB4sD38DnVX99+b6t+&#10;fe/3/zfeeedfhOA7ePut11XPPr1FcxCVEIagCH+1e8NmrQ0Mlhqq+cA+AV7YsXcbHDbbw2aNFZz3&#10;OmHvwV3Yvmsrogm+oqoipBVnqWRIYFw4bXM0EjJTEBgVDp+QANrmZEI0ETmlxWi/fhWNne1wO+VJ&#10;CB5BeEKsUn7550qRUZCL5BwCraYacRmZfCwZ9c20c7fvoLrqPKyXW8BlyxaknghDjUc+KjZlocSK&#10;8DOhUtQjtHX8kTHXH+mzaHvmBqFQNxwFhGCBDlXg/DDCMFJZYUmKqEQIQ8BXxahYlMrIIBjTqQ4z&#10;aYlzVChbbJynACjlM3IUlSjKULbYadYJS16BUJImvcdmKachAAWEct68soqAIxTXXECrgI/Qa+F9&#10;7aurldprpq1u4cXfTHvUSJXZuFwSMed6kjJl6j2a+doSkp1upyoUKMq62VVrKqcVVJm0kK3LK3B5&#10;hZTsECa0x5KpFhjeJBQlYy0QFIsq9lT2k+LkU8D3BV76dOPlGYZfN174PsGjk/fx4GgXbu7owOWN&#10;DbTotbi+sZFqkgAlyO5RIcrclN/VHBXCjKpPpr89ojqUEPApRcijgiChp4Lq756sUzoyCEDZCidz&#10;cWUHyE3a/Bv87JdFJREQlwl+UX3tSvkVo82oAC2LCESqvmYqPlnza56bgpa5qWgkAGtmxlCZRdD+&#10;BqFsYpBmL/CInxE7ZBciB29HyFebcHagLU59Yg33982x+/WFcHnDGCnj3JE5/iRyxngjf4wvCsf4&#10;oYjKr0DLD3la/iiZHIRKQrXix1CNBabKrJgRRQUoHaKTUTs7SW2Na6L9baX6azbIVQDsXFqCa4Sf&#10;AFA6wPSuAV4n4G+tqMGv/PK6pX5nGYtJ+PWAT5SfbAEU6AkABXxig2VI1NPtN/HE6aZaA5RhUk/3&#10;3iEIf+OX2S08PXiX9vcBnrv9gaduVH/SIktmOEuHaNrgx/5UfsG0v2GP0R31CN2JBGDaA6DuHqoL&#10;z2DXaS24Z8/CrrQxMPHsjxV+I2B8/GMsPf4Rdmb/AP8OU6T84YDoW6vhUjCVFrg/LPwH0NJ+B+cc&#10;qcsbD1Of97C/eApONekh4LIlku/vRGCHLU5cNMTPFT9he/q3MDvzLjwvalPxGWJn/ki4FI8hRCdi&#10;S/IQbEkZgD1FX2Bz9ofYQgg750yHld8YTNncF9+u+gcmbXkLu3KmqNeRucBrIz+DVfB/0cfIeiEs&#10;15lhraMNxk4eAQMjHTjv3oDVtmbYs28rXN334tDPu3GISm+tnRVMTPVhbr4IQ7/+DJ998QFGjRmK&#10;ESOHYPCwL9D3vbepIl9D/4/fw6BvBuGjz/+LTwZ+hCHDv4K2znS+7ja+pjM8PI+oBgeBsSGIzUrE&#10;mYhAQu8sgRePgMgwZXETMmlpkxNUyKQ3UYJB0RHw9PVGUnYG1V+6Ap80QM0to7q6fg21be183Vxc&#10;/uVX3H/4J85VVMJhvT283dxQHUWF5lmKcxtzULkqCwVGMUie6Yu4qSeQOtsH6bN9kc7b2TpBKJhH&#10;CNL+5uuEaCBINViqF68gWK6fhHOMcoMklOgnotwwlUEYGmTQFmcrJSjqUCAo8BNrLFCUc01BtSRM&#10;qFBojyVRIiqwmRZZcx+hxQtYQY2WuJEgk73IjXxOE1ViE9Ve08pqKj3etixBvXkxgVeO+mVlmhDr&#10;RwXUQLjWm0jhtua96hj1vK+R4G3k81oJiA5zKsOe6JQ1NAna5U6bGqrFWoJQU7cotlkUooSU60gh&#10;tygxGdX5/MRjwO8FEPgSCAUQzmM0j5Ev8fTsX7h/4g5u7u/Epc0X0WBLKNnRum1upqVuw63NrSr7&#10;LIpSAztesD0AlKJndR8B+YDvdX8zlR/B10VlKur0d+kGzYv79toW1Q7qV7H2K+tUYfBV/h6dtIqd&#10;VFBie9uN+aVjlIdWKsJmfaqtucmvANhAEEnT0irCr/LHEJRRvZVM8KcF9kYKARg/dI9qiRVMBRg4&#10;yA7en6/CkfdMseeNhTjwFi/qcW7IIACzpRHqeP7cWD+1flg8iedSGE2gVk6RpAqVpWyN045EJWFb&#10;OY3AnSk2WOoCpVFqeg/88nFpicYCqyQIP///JUHOK/XXxS+o2/y3ub1GWuI3qGUAUXwCv96ZKAI+&#10;tS+41wpvIBQdr+CJrAHS/koW+Nk+AnCPAPA2nkgjCmlJJqUwCoDS//Gh6gauxqD2AlCaIRCAz5P/&#10;QnfWPTw+34asVGeciJuB2BYbeJ83wET7f+EjvT4YbNYHQ8xewwd6f8NExw+x3Hsc9F2lgemHMPEa&#10;RGBNgr1si0sYhL1FE2AV9AXmu/ZD4BVjnGzSwbH6OfBqNcaRSj3GDByrnUjb+yO8WrSxM2ci1seM&#10;h0fVPNXy/lDJ17CL6osNSX1xqOprbEgehmE2/4PlXt9gbfC3mH+wPyH4GtaFjUTGfTtsif8ajnED&#10;YHH2LfSxWW8JG3tLrGCMnzIaY7S+hf2GlVhmsRhmlouwznEFDh5xxpGje3D4yE5s32GPrVvXYuVK&#10;Y6yzt8CKVSbQXTADZjI+09gAP/40AeO0RuL7SSPx46zJarD6qPEj8Oa7r+Ptfm9Chq1vcdoA+812&#10;sN/mgKjUWMRlJtHSBtFGRyoFKKBLyc16BToZdi5zfwWKOaVFyCzKR1h8jOr1J49dbGtGGwH4y907&#10;qKxrQOWFOtx98BDVFy7A6wy/zaOiURtbjBq3QlQ4ZKN6dTaKjOMQr+2FhOknVKTOIgSpArPmBCCf&#10;0CukCiycJwAMRRGBWKIbw2MMLXKsJktMIBYtiEcpIVhmQAjqSxF1OtWh1A+mo8bo/2AoSZJ6swJ1&#10;W+ywqMFGWmKN6itXkJL7lGKjSpPmCw08byL4GixK0GBZjDoC78LyYtTz+c1yP88bCM4myzL1/Dq+&#10;Xi0VpkCxvicZI5ZcAFxrUqAelyRNLW1h3dIitJpK1pSqUDbdUw1esTpPCFahs0chdtjQdvFCu9Jj&#10;nTt5u52Pt1ApNhGiTQJeQlUKr6Vd/3MfwjD4OV6GEYixhGAiI1kTL6Ke4dGZ+7jrdgNXnJpx2bEB&#10;N7e04tr6JjU+QIad390ma30aSywKUBofyHrf3U2duKeiA3c2SgeYdjX2sUvs7+oG3CIAf7NtUNvB&#10;RBFJMbQowCtUTwJAscGNi/l3X5iNel2CZkEm6uckol5U2Kw41GhHK/iVaPmieLzYWB+quZPIGEkA&#10;frMb0UOdEDxoI84Qfqc+sYHHh8ux/20j7HldUwuYJ7WAYoEJwEKqv2Kqv+LJ/mr9T/YEq7pAKsBy&#10;AlAUYNUsWu3psaiRPoFzkqg+E3GxB4Ca9b8iQlCzK0QAKNZXdn9clbb4hPud1TIQSQNA+b3v2rVQ&#10;5Wng1wvB3jIYpf5ECfIojz0l/KQYWpXB9KwBCgCfCfxcqfqOaAAog61krIHMCJGZz90BTwjAbjwJ&#10;fYzHEQ/wIvUvvCzk/XVtSIixR2CuHsLqjRB7bRncS2fC2GMQJm/4jwLgQKPXVYv8/zDG27+DSY79&#10;YBc5Gf6XrOFWrY01MR9jU+owbEubiHmH/ovFJz/E+sTh2Jg6EmtjRkNry2uE3Vjszp2E4OuGKMdW&#10;qsqp+G7VG5i0vi+Ols3BiZpROFT2ETan/QsHzw1C+E0j2vGRcC2cjkiqxV0ZwxHcboB9tMvlz+xR&#10;i02oerEe22IHoI/nWQ/sPLiNQFoNU6slWLBkLmwJQHNrY6UGp8+dqGKxyTyYW1Et2iyhCtSDqekC&#10;WPHcfLkhVhGCO5wd4Oq6G3brrDBTZwpW2Flg+95NcD2+H3sOOkHXcBZ+1NbCtNk/0DrPxWxdbdhu&#10;XIOjXh5UcXHIKyuEDDUS+InqS8vPUYCTLK90eRYFWFF3QSVFRBGKUhRYik0WO9x6/TJarnWqrXBB&#10;EdHIyitEcnoGImNjkRGThCK/DFQeyMPFTUWosslAuXkikub4IHb6ccRP96QaPI3Umd5KBaZr+yF7&#10;ThDydAKRP5ehE4wiXQGirAtGo1hgqBtNu0wgEoLFVIYluvGEYKJmnZAhhdQ1RpmvjlJcLbtKGszy&#10;UWcqYMpWRw388nk/LTLh2EjwCVgallO5MeotqPKsSnhO0BOEDVYCR3mcoDMXdUfQmRfiPEFbtSRT&#10;beE7v0Sy1FmoWSyWPBfnCcHqniSNqNQLi6hIlxSi2ZhWnDBsNMpHm1kpWhhtVJAdFhVqrbKDluuS&#10;nNNWy/1NxvzbLchA0ewE5E6LQs7UCOTwoi6Yn4AacwJ8XTV+23NZTah7RgWImB4QJjDiGFFAt98T&#10;PHDrwu8HfkWXJE+o7FTChQDsYkiiQ6y2dH1Rs1UU8KhwqALvyt5pu2bctm/FLao/KYMRBSggUK2h&#10;bGpxlSCXMhgBoCRAZA2wmWq8mRBsMsxWALw4mwCcm6TGYVZOo/X9gcpvog9KtQi/72lpR3sgc/Qh&#10;xH29E5FDqAAHbYDv56tx4iMrHP3AAvve4f/3fxgibNhOBcBcQi9/fO9+YD8U8nYhz8togSuoAMsJ&#10;QQFgudjg6VGonhGn4Cc2+ILqFk0brJ+DFkONTRcLrMkCy9Y3KeXRhCRAbq+k7SX8br0CYDNh16zZ&#10;AULwyVgAAZ8oQAm1DigqkMfuXbL2R9W3iyCUOkBZB6QFlhb5UgeoOnQfuaca26qB6QSgjFZ9FtCN&#10;bgLwKQH4V8Q9vMh4jJeltMu8FsPCzHE6fRpSb1rA6/xUpHQtU81H/ZqXwersUKwI+hYe1cYwPzMc&#10;pl5fYrnvV1gTPoqqbgHCr9tgW8ZoKsGhOHZBD/FdG/jYWAyx6YMxG9/E6ohJsA4ci5G2/yQ8+2HO&#10;gc/gWb+AENyG+N9WwfT4V9DZ9S8cPzcKnhcGwT72H7CP7genlG8JxlkIbTVAxCVtbIzsi7P1Wsi4&#10;Ox/lT01xEWtR9GAVYlpM0OeYz2Ec8tiDPYedsGnnemxyXg/n/dsJRFssXW4AYysDLDHXxZr1Fli/&#10;aRXW2lvB1HwhFhvNxwKDmape0JawM6ditFllBnePAzhy7AAOHdsP91OucPl5F6zWmsPa1hwuh51V&#10;4kTmjlitMYfn6aMIjw6FX7A0RQ1GemE2YtNTlKoTAIoVlpIXKYXpvS+7pFCF3BbrW1BRpgD5+9OH&#10;6Hp0D2m5hGhEJKJiExEeGYOU1DQUpeSiKqgQJTsyUbU6C+etCECzRGQuCETcjOOIm+6BRO2TVIIn&#10;kTj1FNK0fZEzJxCZtMWZs8/QFvsTiIHI1QlF/rxI5Ik9nh9OAEYyYlWIRdZEnDpKxljWCisMpZA6&#10;VUFQrR0uknIagWIGj+moNc4iHAWQGkjWmhLShORF2X63jOptWZ6KuuUEp2Uhz3kUWNLe1hoTbgI+&#10;/mwFX7dM4CvrklSiZXp8X0ONLT/H2+WGUsjN59GqV+nzvQ2yUCdrYsaEKm1XI0HRwGiluhPYCQyb&#10;TUvQRjspR3msbkk+6hnltJE5vJjjxnojeJi7ivDhx5AwxgeZU4JRPj+J9p1Ata3CzT0dSkW8DH6B&#10;J75P8ZJ2+ZksrMsUMo9H+Gv/HdXxReb//rblklprVECUbXs96k8afd6nretykCYIzbihbG8ToUdL&#10;TtX3i3WNsr8SUgh9ZXmlAqDUAF4yKUaLMe3v4my0LJT9t1mopwWun5eMKsJbEhRSxlI80RtFWt7I&#10;G3cSmaPckPytC2KGOSNs8FYEfbkefgPXKAV45H1z7O9rBud/LkTQECdkTjyF7PGE4DhfQlDsrx8K&#10;JsjrUQFOClYKUPoDSpssKZGRUpgqaZTaqwClQwwB2Lv+12yQ8yoLrFkDrMBVKkDVAovq9hZ/33v8&#10;G9wh+O6sa1IAvM8viV4Ays4PUXtif8UK9wLwz61X8XjHDcKPNng3Abi/C8/4t5fsr9QCSlcY2Qon&#10;nX2kn6O0x39+mpDzIgwDn+FZEAEYLEmQP/Aiiwqw+gHqM4N4Xb+PbWcHoerlZsTfNNXE7eVIebAS&#10;AZf1cLxxCvJgi9AbS2ER8BlWhQ7G0pMfYYnHFzDxHI29WYuxJ3s+TtWZwKveFJZnv8Ps/f1hfnYU&#10;hq95De7lVnAvsYSWw3/wpUUfWId8jNjf9RH163x4XfwBIR1TkfdYD8XPjXGqZjwWuVMF5k2Bwf53&#10;sTtxJFJ+0cOJ0iFwKxgAj+IhOFb0NYoeLse5v9agGU7os9SCSm6NCfa4bofzvk0KgtL89LivB/a7&#10;78GWXeuxduMKmK8wgeXKZbBzWA2rFeawsDHDEhMDmCxbjIM/u8D9uCscNq3DgcN7EZMchYDoQPiF&#10;+yEw0h/HfY7BN+QMEtLjIPOG7bbYKsDuO7gLQSF+CAr1R0B4AOJphaWTs4BN7K5fWLBShLLOJ6pQ&#10;EiNijcUCC/hEDUqUXahCYVWxas1/kpbX5eBh+J0NQmxMIhIIwvKUIlQHFOPcdtrS1YSKRQbO0QJn&#10;LwigAjyK6KlHqAKPKyucPINKUNsHqTPOIHkardAsL8LvLDJnCQSDkDs3RKMO54VS+YQRiOEo1hNb&#10;HEt7LBZZ1gtj1Vqh7CgRAIplrjCU3SSagmo5Cvz+//NkBcWLpjmEGmHJUAA0o5oz5W0TwoywrDGh&#10;chQ40k5LNrqaP1O+KAXnFiehsmc73zkCVwBYpidHglGfXyKEYJUkbPRp0wm/Gv1M1PIoYLtIqNUu&#10;IWgX06ob0SJTETYSHBLNPcqwieetVCSthGHdIr43QZozPQKJvPCjRngidIgb/D7dj5Pv7UDQgMMI&#10;HeRGcLginlCsphrtcroCnOrGC+9uvAx4jm7vx7zAnuCF52ON/eIF+dfOG8r2SrGzNDnthd9t2ryu&#10;9VLy0qA6wFyn3b25UlRfvcb62lxQ/fGuWdWouG4tOyfOoZMQ6TDl5yYA203y0cLPXa+bibr56bg4&#10;LwnlM8JR9EMgssd5I3vsSTXfI3f8KaSPOoLkUfsQM3ynSoAEfmGPs1/YqjVAt/5UgO+aYjsV4JkB&#10;jsjQOoGs8V4KgLkq+ysgPaPWEssUBKUgOvRVe6wKqmZZA1Tb4lQiJFmtAYoCFABKSGPUTukGI2U9&#10;RiVq/U92tsjWPtniJwDsWqtRvnfWNdLmdlDttSv4qbGgPQDsTYY82nwZj52u4bHzdTUd7rELra+L&#10;zAmWVmR3FAC7qf6eH/1dM7DqmEz30wBQzX32f4rnQYRgqBRC88sr6yFQ9xgXskKwbM172BE8EhHt&#10;xoi9YQG/Jl2cqJ2KiJsLsT3rS9jG9YXfFW3E3DXG0tP94Jw9ARtiR0Fn76d4e3offKL//zDGth/M&#10;vUfAPmo8rP2/hrnfp3DOmYSVwd/hYMFiXMBJBHcuw6a04diaOQS20e8SmGMRdGkyQq6ORtqfPyDv&#10;KSH4wgwueYNoibUQ0KgNh5B3kf6rNmMqPAoHYo3vm5i5tQ/WBXyC8FZdlD1ZjT46+j9h98HN2HfE&#10;CU4ujtjmshFOB7Ziv4cL3LyOwP30z1RyR2iPTbDEdDHWOazFOjtbbNyyAY7bHVUj0xNnTiAsJhTe&#10;/l5w9XBFRHwEQuPDEBAltYK+quOzp/dxBEUGwsP7KByc7LDTZRv0DeZi8uRxMFioi1V2K6n4vFFa&#10;U6WaHYi1FfCJ6hMVKECU9UCJjMI8FaIC49JTsd1lFyztbPDjnKn4YfpP0Jo0GRs3bEZaUgZS41KR&#10;G5mJ0tO8aHcQHDYCkDTCJB65+gGEnxsh6IakWaIAPZE04ySSpp0m/LyR+JMnUgjFtBneyJjpx+gF&#10;YQBydIJU5M8LowKMoj2W4mkqwnlSRhNNGyx2mPDVT1Cq8JxBb0G1BnhSWC3w6wVgjZHmPlGKtcaZ&#10;qGEo+BkTjkYE3JJkfuZ0XDARxZitahHPSQKG4CxfxIt5UQLPacPlnNAtW5CE0vnJKKbSKSEMi/Uk&#10;eUNAGhKEVIBVenw/CUOqQv00VEomm1FNlXh+Ee360jw0SgccqWnksW05lSGjxawE7Yw2yWTLmiOf&#10;Vz4vkYowDAljfRD2jQdCB7vj7Mcu8P9wN0I/3g+ffk6I/eY4rq2qwR1nWlm327yonuG573M8O/2U&#10;tusBnu3rwgtasodOv6g1QU3XZ1pdwk8AqGl/VYebVH83CL1bq5vU/lexwDd7AChrgKIGr8maZg8A&#10;OwnsS1TLAsFmsf5UW/W6GagVAGpHIG8y/y0JrCwqv6wxnkgffQxJIw8jYaQLwoaK/XVUClDWAL0+&#10;W4ljH1lj/3/MsfV/DGiJ1yJz0gn+vI8CoIzDLKSVLhjvg6JxZzXwm0xFTBssnWIk2dILwF4FKEmQ&#10;2rlpyv4K/FoMc9Ua4BXTcrUVro1qUNSfaoNvrZkJfE/V+zXhnr1sf5M1wFYe29VaX+9gKKX8GKr8&#10;Zfs1POHf9SmtrwDwyT7Z203oHehSAJT+jM/F+rprmtu+OCnznf9A98nf1QD8F/7deC4qkADsjqct&#10;znkEND5Ee3UUth76BjvDJmBHwiTM2N4X36/6J2xDP4dH7RgcKB8O67B3sNjrdTgkfQ7XinE41TgT&#10;e/Mnwyl1Jnanm8IxeiEcImdjXfh4rAoZDsf47wnBr2B04hM4pf+EXZnTsC15LNaGf4mt6aOxPeN7&#10;2EUOxIH873C25Sda31FwrxoKt8ovcbhsAM+/wqn64Qi/okX7OxZZt6cRoPooeqQD//ox8Kn5EZan&#10;P8APDn1g9PMA/C8pNMG+yRV5bQAAAABJRU5ErkJggg=="/>
  <p:tag name="ISPRING_PRESENTER_PHOTO_1" val="png|iVBORw0KGgoAAAANSUhEUgAAAUAAAAFACAYAAADNkKWqAAAAAXNSR0IArs4c6QAAAARnQU1BAACx&#10;jwv8YQUAAAAJcEhZcwAADsMAAA7DAcdvqGQAAP+lSURBVHhe7P13nF3XlR6I+r/3+71x6KjAIIki&#10;pVa3226nsf1m3DO2x3Z329Ov3f3G7pZEApVuZQCFnDNAMIEgQJAAKucckXPOKOScc85AIRRQVd/7&#10;vrXOqXurUIAkihJBCJvcuLfuPfecHdb6Vthrr/338LK8OKWdtS2oet/egY4OVrSy3uEH91kfsfIz&#10;fq/KS/gXq15jqt3jMavuY1f87HKf11+9/RBnLt7EkVOXsOfAaWzZfgyrN5zAwmUnUdt4GKVVe1Bc&#10;sRv5JduRU9iM7PwdyC/ag6LS/SguP4DyqqNonH8Gy1adxPrNR9G86zj2HT6L42eu4vy1FtxqeexN&#10;+nmKLmzjP+qLutDZv2BcOvTFfX78gPUxa7v9RN226zU4VvU+qPr8ZXlhyksAfKGKWLeVVSCn923k&#10;V1YxO5m3wwCRHxsXO1J22Bf+3n+j3+p9tDx81IGbt+7j9Nlb2L33AtauP4J5C3egtGIDZs1Zhg8/&#10;notxk6oxfHQtBg2rRtagSmRmVSA1sxTJaSWsxYikFyGSUYzkDP6dzs9VM1T5WaY+L+qsujY5vQQp&#10;rPptGu/Td0AF+g+uwpARNRg9rg6T32vCtE+XIK9gHarrmrF42V5s2HoYB45exIWrd3Dn3iPDq65F&#10;n6hvAYrxRd2PBTWOEDEv/FC13YCyo0PA+4ifGDy+LC9IeQmAL1BpJ3O3k0H1Km1GzKz/jPG7AF0s&#10;10e5/+GjNly6ch/7D17CmnXHCCybMHP2Erz7wVwMG1mNzH5lBlzxKcXolVTAWoTeyaWISy5HQlol&#10;EjLKkEhQS8osR6RPJZL7ViO5Xw1fa5DSt9Zqch++Wq3zV/uO1/Wp5t/RmtyvymqkLyvvldSnHImZ&#10;uj9f06sQn1rBZ5egd6QQvRLz+JrPNhBo+5Siz6ByjBzfgA8+WYLswtWYu2A3tmw7ieMnruDWbWnD&#10;0T5HSwzomZoY/Bm8uHaoMdV1L8uLUl4C4AtUOvk2YN6O9pCpQ80wWh61teHilVvYvus8tbk9mJO3&#10;CuMnN1DLIgBlVCA+UoQ4gkvv5AKCTZEDG8El0pcg2K+SoFWFlH4EKnslWNkrwSwEPL0nsOm65L4E&#10;w34ViLDqNaz2N69NFjAGv0vuV8tnBO91nwA4vRI0da0A0+4d1KAdET4nqW8FgbIUCdQi41Pz2f5c&#10;9oN9iJQgo185ho6sMo21rHITVq45iENHL+HG7Xs2StESCIpQE5QG3Q0UX5YXo7wEwBeodHTQfLUa&#10;Y+YF5e7Dhzh++hJWrz+M4rL1mPLeYmQNqEKSNKnEYgIFAY8aVEKfEiT2o2lq4CQtTNpYtApsUvl5&#10;WNOeqJUxtcKqg2AU1Kx23lPPEEB2rakEtrQ+NTG1Nqh6r+9Y7Rq1p8ZqCgEuhVpqqj1XbdG1BE0+&#10;IymrnOBITTW9nBqs+lyGuKQypGeWYNiIakynOV3ftA07dp/G5St30WZjGFseEw8pRGgKvywvTnkJ&#10;gC9UiTLnvYePceTYdSxasgezs1dh9LhGZGYR4JJlLhYhgSAQySBohABi4Obgk0LwE2g5sNQilSCS&#10;2qeBtYnXNxLApIXxc/vOvxfQ+PW6XxSU7Jonanhd7PU91djvY0E3CrKpVsPPY38XVDOz1Tf2Sf3T&#10;+5hrUmRep5chPrmQmmIeBUI+BgypxrsfzUVx5Uas33IMF67cean4vaDlJQB+5SW0q7pX+ZtcC9Ff&#10;XUp4Sbdy5foDbN5+CsUV6zBuUj1BiZpdUjEZm+ZrKrWjTJqpBgBRLSyVoCAtLZVAIO0qBLTQN+cA&#10;w++pPaVKu6KW5Vqam8ChaZrKamZsoNlFrNawyrzVtdLOXEPzWup/B+0JnxdW8/9lsfJZXqUpCpjZ&#10;pj711kaBqX4XBUi9hlXPdDDX3+kG0tIYdZ0+kxmv7/k8a7Pe6zNqijT341Kq8U5Shfk7+w8pxUfT&#10;56Fx4S4cpsn84KEWimKLzGUJnycnpdMHG/oOO+eu883L8hWWlwD4lZeQOUKG8OorjwJB/sX37e2P&#10;0C7zNkbLa2tvx4lTV03Lm/7pQgwYVo241AL0ihQgIbUMyZkCAgeKruAQrW5KRrUrN0lVBQwEJXsN&#10;gdPBwu5pQBmr0dHc1P10XwFp8JkDVGi+dq8CpYagCrD1t39nvj7zI4b38s91by2edD47uD7d/vZr&#10;O03kmJpO4EsjGKYRdAXiDuxdx6Jr9ftLQ45kVCIuuZjjWsQxLaU2XY/8orXYsOUQrt+4G8xGWIL5&#10;C9/Jf9i58KQPgmp/dzezX5Zfd3kJgF95MW7w0sk1rMI5UyoEevdYXesQJJ44ewXzFm/De1PrkZFF&#10;0y2pCPERmnIZrl2J0aMaUQgM3Rncq4NOaL5KC4rxowk0DEBCsJLmVU9QorbH+/oqrzQtmZeB383A&#10;pgbpmQSlzLqgEtys8jlW2aZMAhlN8FRV+9urrvGq3+tvPTsANbbPtFUDsVCLYxvYdgGmzPQomPpv&#10;bBx0bQh89jt9LhBXv7uOx9OrAJR95VgkpNVSsy6l2VyAgcMqMCtnDdZvOo3rNxVnGRZOovyIUg6J&#10;dR5vqTVkxRtqld6ueFm+4vISAJ+LEmoDQRXjdHO2nzl/C4uW7cGH0+YjnQAVl1RA86yM2okAQEAk&#10;8zD0iYV+MTHuzwJA16DczxdzrX0msHNgTKNpmNavhJUgy3vLd5acWYGk9EpqmzIVK6ghleFtmttv&#10;S1tKVoiM2lhArTQbvdNmo3f6bMSlz0J85iwk9ZuD5P7ZSBmYg0j/OUjsN9s+753+Oess/iaXZmi+&#10;1V68xzusb+uV903gMxJTaNanlSKSWWYhMhGBtlXX7qILLzLNBdZu9jtQhuD38wNgGjVfVRtbmsqu&#10;HdYhkf1X+3qn5GHw8Frk5K/B5m1HcPuuhFZYovPr2mBYA63wZfnKyksA/IqLTKT29sfUEFpZH5JB&#10;ov6l67fvY836Q5g6fQky+gtcCAo0cVPI9K7huFZlINYJeL9oFTNTa+sbamnUoFj1WUT+sEzF+Cn2&#10;r5SgW4y4hEIkJOUjLaMYfQiIQ0ZUYPzkJrw/dRGmf7YC2XmrLUC6vmk7lq7Yhw2bj2Fr80ls33kK&#10;u/acwr4Dp3Hg8BkcOXYBx05exvFTV3D0xEUcOnoO+w+dwZ79p7Bz92k07ziNzfzd6vVHsGDpXlTX&#10;b0N+yRp8NmcFPuZ4TPlgAcaMr0f/wRyLvgq0ZtuSStArUeBbjN6p1IrTS5DYV75G9jPQDB38BOpP&#10;Fwpe3SXQ0+fp0nJNMxWASsMsRXIWwb6PgJrPpWAaOqIBRWXrsP/webS1R+dUmNeh3Sn8rCP285fl&#10;KykvAfArLtFYPS+P+OehI5dQXLkBQ0ZVIU6gl6zgYi0qUOvSDgsyopubrMaQVciw9yFjxzL40xg5&#10;+E4mr7S5jCpE0iqQkFxIczqXNY9/F2HAkCqMm9iAT2YsQnHJRsydvwvr1u/H/gPncf6idlw8wCOL&#10;l/v1Fj3x4eM2XL1xjyB6g4B5ioB7ENW12zEndxWmfDgXw0bVIEMr3ynZ7M8c61cigTGSoT4rzEfg&#10;/zQg1HeqsWPnfs50muHmUzQhJHO9kfdrQCSr0mu/GmrG1IiTCg2Y3/1gIZYsP4BL12L8hTKJuyr5&#10;L8tXUF4C4JdefhHPTvTa6zdasGLVPmpS88hQRcY88elaJZU5F5q3br5FzKxzs9dXNJ0Zo+ZuLFN3&#10;ZWDVFF5rpis1ld40pROotWTQfBw2uhofTZ+PovKVWLZ6n4Hc5ast5r96Wrl3rw2XL93FqZNXqN2d&#10;8b2/6w5jwWJpbc0oKN2AOQWrMDNnKWbMXoppny/B1JlL8cEnizHl4wV4d+p8vDdtIT76dAmmfbYM&#10;n/D7T+csxezclcgpXIOSyo2on+va5LpNR6gdnsCRo+dx9tx1jtk9PJIl+ZRy/0EHzpy7hm3bT2Du&#10;gi3UTpdj0ntz0X8owS+zlCa7Ql+KCYq+YBQuuPhCTwiA4dhFx8/f6zuNPV9t7Kld2vxowUjfcU60&#10;iEPtvHdqBU33QmQNK0NO8Wrs3n8GD5/RbqeLX4SOXpYvWl4C4JdaRLTSTbRpSv4eXw3UP+2P+d72&#10;4nb1/Zw4cwXlVWsxmMwRT9MyPlk+LV95jTKhM5QDnAJ7nRl9ISIafuLM6MHHCmtJtYUDfk8mTKBG&#10;0jtSSsArIsMXULMrI9guQGXlFmzafJSAcgv3HjwMWhUtAr+r1+7QZL2CzVtoji5uRnHVJkyfsxwT&#10;3mvEkJHa+0uNiOZwUjoBxeIMVQtYCy3mUEHW7hNUwLVqCeJSVBVu4tW2tQXVTNiI3uuVv9OuFAKI&#10;trvJp5jah+b3gDICWSVGjKslkC7E7Py1qGnYTCGyx0zoM2euoaUldlHCi+bj5q0HOHzoMpYt24c5&#10;eSswdiI1RbZfz9BKb++0EkQyBWrU7jjG7l7wcfUqn6iEjrRuX5ixMe8UQOHc6VWAKt+ja4XqQ2J6&#10;NsZ/UI+V6w7i3t3YMW/3FX/bd+wLJV2LPnny05fli5eXAPhlFtGmsM22TomY+YH+p5nb3qataC72&#10;dcmBQ5eQk7sCffrnICEyi+ZmKWyFVKBm8WiBdmE11EBUg1VRYzw5/HWdtBd3yqfIzyWTLKMeSdRs&#10;4iLZSE7LwdARZZg+cwkaqE3t2HMal58I3wDuPmjF8ZOXCXQnUFe/A599vgKTJjcha2ApUghuSbYH&#10;OI8ANccWJxIIFEk0JyMZFQQMtlmga0wfAkBYHQi69uMXqfqtV9snzGfpeXpuovYmpxWwTbnolegr&#10;4sk0c9MzCzBseCU++GAR8qmBLlm2F7v2nsKFyzfR2tZV/XrMCTlz9grWbzyMktJ1mDJlLvpklXJe&#10;CLgE8qQ0auICRPMfyo/Y6O2xVWUtvPgcPAmAqt37oddytjmHYzgbI0dVo2n+Nly5ditoDQvb0ykn&#10;DfP0QVDtw5flyyovAfDLLKJa+fREvJ0ELODzfbitj9uwrfkEPvl0MVIz8smseUimKeorrvInqWpl&#10;NgSRsMYykb6XZiJmEggG2ghNuCSazNJi5L/r068Ik9+rR2X1BuzYeRK3bz+wNoTFmP7cTawn2JVV&#10;b6I2OJcgWYUMMSfNQjF+XDK1lbQiW2m1/bx8tpuJITOriunD2r3dYe3a/l+uhvcLn6/qn4UrvbYv&#10;mJpwYga1ulSOB7XK+MQSJFPrzBpYidHjazCT5vi8RbuxZ+953LgZu2Kr0o4LF25g9dq9yM5ZieEj&#10;Gwiq5ehNgJXbIDkjWD228BqZvIpbDEzgzjaGABgLhJpnzh01QgupyapAPNvYK5kaOc3y8opNOE3N&#10;NWwDQO1Q9KS3ViVNhYgvy5dVXgLgl1iUdw9ayW1vpcYX9XA/bH2MNRsOY9KUOiQRoBIi8jlRY7KQ&#10;DZlHAhYxU7mDmTSNTmbymmKgqPdaCBEgSRtqpHZSRy2PDE6NbMjwCnxOxl6+ajdOnbscPN3LA4Kv&#10;VltXrDqM3Px1mDCpgVpOHhJTXGtKkOmdRq1KCyJkTIWRuPkngFH7+Gwzs1VDwPPvfr1VzwyfH1TT&#10;zDRmPkY+nnzP9gqwrT8K36FwiaTXUjOuRnwSTW9qeJHMbAwYVowPps1DZc0mbN52HJeu3g5GzUvL&#10;g4fYu/8c6hq24L0P59HcV6KIPBuzlEy1gc8xbbA76MVWtT2mrUGIUUqWA2hSWhXN4zxk9s9HduEq&#10;auIXg6eryH1CifoS/L708hIAv8RiFq/5b6RRPKap1Y6Nm49h4uT5SCDDJVITkY9OjGKMaQxM5ug0&#10;pQSIYuKAsY1pFH/mWo5MTDF2hNpeHJlPmtpAag6f5y3G+m0HcfNOVy3vyvW7NGePoah4PUZPqEF6&#10;H2p2SdSKEssIfCW8H01bM6PFoHpuuAtEPi1pmoG53a1GgS+WwVVDkPpV1hAAwzaoClh6bquEiYK0&#10;k7OoAZqpGvzOtLdyJLEmpAt8qlm146MQfQeWYepHCzC3aRsOHD6P+w+7jqsC0ecu3I73PpiPDI5h&#10;Asc0KVljGY1DjLYttobzGrZf7XMfotqjsU/MrMLbkXJb1c+joFKYkJd2KoDaHfQSBL/M8hIAv9Qi&#10;O4XQ19aBLc3H8e6Hjea0j09R2IXMJGklIViQAeRP6sLIofYiDSxkGL0SLKkx2sJBpAgDB1fi8znL&#10;sX7DIdy4FfXlyVo6dvQi5s/fiY8+Xoz+vC6BmqH2AyemEthsL7DA1kHW/IWdz9dnDnrpmY185Xsy&#10;tAVA8zuv+ixsl34XC3xd+/Grq3qOnq/2CtBU1Qb1zRcbfOzCNuu7sK/SEkNgDABesY8ESWm7fp20&#10;RI51ahF6UUNUAtdRYxqRm7cK69YfxuXLyqztRVB0/PQVNM3biSnvzaNA02+oVacTDPkMb2ds9XZ5&#10;e73dPt/8XGZxzBhqEUb5FjOyilBQvA6nz97wh74sX2p5CYBPK6LuQNh6clGtyulVixusBBurBLsQ&#10;+PRu2+6T5k9LFPAlKzGoh6xop4KZlTFMJ6ZwLSuWSZw5Zb4pnixRplGisiIX0kybi5WrD+JGtwWM&#10;o0evoKG+mWZtI1IzaNImyO+lbC/aDSHzzwEvyoBew0wwvoopsCtDOgEv3RYz9DvXVLv+NjTfBBbK&#10;DuNB074wwL5YHwNwsVVU76clJZCWq3vw9/49tR+9t3uzDbzG/GPWpmg7Q1Dwyt/0K+WrAER/a7yk&#10;3aqdapdv1TOfKr83ANT4doJ9cE8DQf1OcX3SwtS2qAaunIQRviZznpLSZDKX2Cp9/wHl+PTTpVi1&#10;5iAuX4uCoWb/6IlrqKzeghGjapFgK9fUDDPLOQduint7BcrheEvQqa0cJ1Zri2mpBFDFe2oHS0Yt&#10;578ImQTC4vKNuHApOve2z5gWh2X1NhLk353/BsXMkuD9y/JEeQmATy2imhDY9F8IfkDbY/7T3sb/&#10;ZRo5dR0j8c+YvRgJabNJ+AWBBhANUbEtWGQCI3JjvlhmoIZI0ymZ1bQBSv94y7SchyGjKlBauR5H&#10;jl2y54TlxMnLaGxqxuQpTQaO5pNKLbXMys7oev3Z1QHYwSC2unYirUoA5n/7Z1qldjM5uW8TP+P3&#10;/Wja63O+Dxk93fqm3/Ae/TQOus61HvfXhaDKKrNRYMuxsueZr9Gf54AUba8Dnn6r57m2p0UjPc+v&#10;VVUbBHp+XaffzX4vYBHQqS3d7/3sqr5JqCi7jpKsDhhcgs9nL8Ha9Ydw7UZLMDOKjXyE9ZuO4pMZ&#10;S2zbojQ55SH0+wTPtLaxL+yjaCGDc55hY6/xUr/1fdhm7fMuwTvUSLMGlaJpfjPutoThM+1oa3ts&#10;u4nCErWSQxru/OBl6VZeAuBTiwhHS7ksnXTEN5S27bZ7w8HxCgm/vGojMqiVSFNLsQwsTtwh8bqZ&#10;ExCzMbsATz4fErqBnjS1BhI5zZ7kfCT1zcPUTxZg/bqDuN0S9T9dudaCJcv20LSW5pVPxsq3fbiR&#10;TAIMfx995i9YQw1JWpy9ChQFLLHXOajIlPQgbGlM+pwMrdRWfB/J8ppMJtY+YIsFTCplOwUY7Dc1&#10;X10noLd7SFvj9Uql/46SsiZW8tpyjkER7yHA6A6AfC+NMXOevYZAbK6FEFRD0LP3Ar6Yv+0eIbCG&#10;Nbz3z1e9/dQQCVbaPSOXRDznTO6GnJxV2LXrDB4bfXg5ffo6amq3Y8SYOrsuPrWMmqXGiWBqCyA+&#10;ZyEQuvBRX8K5VP+j7Y2kV5gmOnZ8PTZtOYb2AO2UZMHo1GjV6dRpVNWveVmeLC8B8CklpCV/I1ND&#10;DuhoSMuD1nYsXX4Ag4dXUTLnELSoBUnLEYCYySmCDbWMkAH53sAv0KRI6Mpzl6AN9Yml6JtVibyC&#10;tTh0NLoCKFretfcscgtWYcAQrT5mo3eKgqVpUsuxb859mbMy8UIm/3mr2iPHvdrpAGef828xo5uV&#10;0T5oJVpptuJTaA5aqvkcJKeV81oFWzewHQQFms99B1ZiTt46SxmVV7jJfFgzZi2heV6JZIE1+2+V&#10;90xKr8KYiYtQULIW+QUbkF+4HnPy1yFriPyePWlpAg19LtAgEKXTPKW5L6DV4k58pAwJbJ+SnKrt&#10;aaZNqYb30Wv3e/4C1cZKJrju7/fVzg/FQ2plOcK5GT9+HubO3YkLF6KxfQoyX0OB9u77czmGFAwE&#10;eYFoSt9GVs1dCHjhPITtVg0/5/Waa7lGUquQmFyIj6cvwMHDXVeMPSu49hnLanESfll6Li8B8Cml&#10;k2gEfsrFZxvX/dNde06TkGsNABJTxcxkxCw3Y13DE6gEDGhmjYi3G+MRTBSo/E4kFwNHlaKybh3O&#10;ng9jwIBrV1swf9FuTHyXIJmu/cCFSBSACIhMQ5DfSH600Kz+IozNdpn2p/volRqOtoSxWjor3dM0&#10;VIFRNfoNqsSo8VX46JNGFJevwfJVezFtxlL2g6Z30D8FdI8ZVxnox9Giv6d+sphjphAeB0EJAvm3&#10;aut3+0VBkVt1/LvzzaR/sk8EBGmQBLiEpEIMHFyFqQSBgrLVKK3caILiw2lzMWiYksDmITEirVwC&#10;JxZMQ7D5xavGJJMgr1cfdwGx7utnnEi7S0gpJxjnoV//AsyasxTbm4/j8WM3UTUO23eeNj9ihuIU&#10;kwrsDJY00pCAz7RAu18IfmGb/XsJTtsTrjHg9wnsn/y+RaXrcfl66JNUyIxS+He4Mhh8+rI8WV4C&#10;4FNKlGhkWjjxXr/1EIWlGxCx4FoSLgle2pcRp5lgIsyQ0cLFAFX9LaZz4FJwcWLyZxg7oQwLFu/E&#10;tVvRQNyTpy+jpGQN+g9y35GysISLFW4uBQwhjS9zLs3BJt5fDnR/ZiyzPr36dQK9lDQyLJkoLmk2&#10;ElPmIJ3aTSb7lGHXqH/uqNchSdl5a6nJBG6BoCxfdcACum2RJ6uCfSvB6HEVeGCbXYPYtTbPenLw&#10;yCX2hVpjpu6tvggAy1BVHQKgxrkDLQ8eYdykpwGg/KOFGDS0DIuW7MaVq0+mq9eTr167h02bj2H6&#10;jEVISsulls17mTYYzoMAJfa+P1+1BRoKDGWYtjyHNu+6V8z8BIIwkslxpaaclFyMCRPmY8mKvV1c&#10;GseOnKd2vIwacw56UxAqtZkLo+7gp/vqGXqW+z3l/4xooSSL405TvFdCMQaOLMKaDQeDu2vo3Xv9&#10;sjy9vATAmOILHSGDS1ZH0xXJ3zJ8VI1pLL4ToN6IUGafiDPMSCztxs7P4Kskua8wUjPi3wmp1dSA&#10;CjCKGtLylTvR+siBVWXvvnOYPWc5NYFiy6eXkOl+wpBhXZP0+9keYIKU/HAKig7jCp1JYquYR0wU&#10;1lgAkFZXxj7VYU7uMtTP3YI1m/bj8LGryC1chwQCvMw9aWm2lzilCDM+mx+0VsV1vB07z5HByex8&#10;lhgyIa0Mo8ZW4F6rxk7pvdhHDalUEZa8ohXUjvLZD7WvkhpwHipqd9h3pvqxaEve2MlNZm5H++BA&#10;ILD98JP5dk6HF42hdkwEYKsatC0sazYeQ18KFCU98L7rXrFj9AtUjbW0L9PCBESaC5mm0sQFitLi&#10;Ao2aWp3mJcJ5i0/VHugcDBtdhkaO9ZWYzDBnL1xHQck6pMuPrK182h1kz5N5rb4Hcyv/pwGuQNBd&#10;KPKjqk3KdJ2QxpqSg89mLca582Ewt8Yidjz875ew6OUlAAakIPCzTejtrTQdxLHy9XXg4uVb+Cxn&#10;GZkxj8RV2kXih0QarfrbiV4miqSzrk9KrcHbZPRho2uweNkealHuR1RauE1bD9OkbEBKeh6Zu8TC&#10;HhT+4qEr4T1jK59rJrUYkdJfIEgG0NkbziyqzjAeV0ZmsnvplQAgoKbmKCDQkZEl5ZutLbFlGbW6&#10;3onsq0x4PYf3TCRzjR5bg/vheRgBoJ05ew19+lGrVXopnbyWVmka4P3WKLhbuJBtbn2ESxfvYWB/&#10;gqVi5QiwvQloVXXNfmHAqPekAb5L0E1lmzl+CjAWYEpT/eDjebjbErSBgNnR9pBzJjCMPk9FeRWV&#10;XzEsh46eR1Z/megcpyxqgwIpE1rdxzesAiHV2DnweZcwUkIKXwwSGGlOYmlCVe/Dv6P3SExTFppZ&#10;6Du0CIXlG3D69M2ghdT+z16h8FnB+0sjL3LTnXPntCBLQm12+vP3qmqDj72ukbB6m3TUZ1ApFq/Y&#10;ZTGpKjrsvZ0EJ9qWUGrjf/zEvvtNLr/xACgScK1PCSrJRsZb7QSnDqxYeQADhuTTjMk2h7ybsyFT&#10;hEQdEroCiD2Wy0wYEmoknSATKcTwkdVYtGBXZ+iCnrlh60lMfG8ukmh2JqXkEZS0ChhK9+6M17WG&#10;wCSN0MzrwESWNmIHEfG3idQgBVoK6k3Wdi27t66jVknAVHvjI1X4ePoia5OVgB+27zpDM58M1cdj&#10;AqUFJmVU0CwvxQUKBCvBtbfvPMKIkTRXCWixAHgvFgA5sA6A/llj0070SixgP6kRJ+Wjum67fe6q&#10;ogOgzijWCnfY5gi1t8HDynHpqoebGKha6IeP6fVbD3Dw6CXWi3bOr0oHv2tTslkTaMD6TScpjPJp&#10;hqtvWniIjumTVWPU8zyErg2bd4KT5kI5Ap8+Z/pc1elE4x/po+w4eabR5xatximCX1hOnriCnJw1&#10;5iPUDqJUJaglsJmwk8lr9xINeNU4qlo4FV+lGeoc5/jkzzF12jwcO37V7muH5hsIak6Umr/rDpff&#10;xPIbDoCCPmkKZCRpNIFWc+HKbXw6i1pfUq45+E1TsFpNM0VMIWkbELSAxapCPJwwddZFfAIBY0AV&#10;apu2EiSiaZm2bT+O9z6aizhqlL3Tiuy+aTJjAhM3ylxPq3yGtEu9FxP3abTA6pQMHYhUQvOZbe6T&#10;i37DSjFiXINlJk7JKHafJYFQ2oppQPx9YkoDxoyvw537zgge1A2cPnsbfbIIfBnakuWArEPHUzIK&#10;sPfAabuGQ8cirbkD7324CPFpxU8FQAM+rUra+D42P9jIcXXUqCsJgAWobugBACdptVQmK/vLNiQm&#10;52P56gP2vbRzMbGulxa9YPEeDB5RbOm4IulFGDy8FAuX7bbvpAl2tKt/1BT579Tp82jeSwMkqNg4&#10;as66j/GzazKFgcV52vhL89M9nnUv0UzgzjBBJPeIA2FSX6XgyrHsM6Ulm7qsHB85chGfzliOpEip&#10;jZWfjCezmPc094gHU7t7RHTkwqpTM+XnvaUN9qU2yPHQJk2NiAdOh0LpN7v8xmuAgkBpCWHZ0nwM&#10;g4YrjVQhCSiGaFmlofmKbijtRfxiAhF1DZJIlL1SC8mIBcjOW2kZRcLSvOckPpi20HxpcaxKN+8L&#10;KLofX8WMrPIXhmZOd0byxRAROH+rIyMza6idKqlpIdtQRo2yHlX1G7Bz/0lcudmCu/cfEnwf4sDh&#10;s5iVs4hgLoAQ4/l9dC5wv4FlOHc5aGcgAO5QUx06SmZvKQFQJqgv9ih56qp1h+wacg+rM1Be4ToD&#10;WCUdiAJgYKay+P5VVgFSkAZ+zabDBCJqQQkEwPrAB9hFAyRQpSnAutruOWpsFVru67cCU4Uk+ZzV&#10;NuxAr7gCJHLMI2R0W4VNrUavhDwsWxG2VSAoIdRhB8Mn0Lw38JJL4KmgFVs1R+H7SmRSsCUQ8ONS&#10;i82/pyBv+Xi7Xhdb9QyBoN5z/A04pdWJnrSSXI9khfNwfPsNKEZJJYHwUjQhw6ZtxzBmoo+/3Cl2&#10;ZIEBr7S+0BJwENSz3EepOXNtUPdOSMrBjFkLcJHCXUVasbTBsPym7jF+CYCBEGy530rCW0tTK4+M&#10;T4ATSJiUFeGKsMMaAlP0fRrBKElb0GgqT/loAXbtO+s3ZTl+7Ao+mb4Y8WTQXsnUkPgbWymWJmmL&#10;JVHw8+cFTNKNmTwhgnxnHiysANx+g4rw0fRGLFi6DUdPXcETx9V2K4uW7iczENiV2473V1xfMtu9&#10;91AQR2YBvB18acf70+ZDZ+JmWI5Cga4SBpShsnarXerZSXzw5i3cRU0u103lHgFQ2/XOo1UrwwJB&#10;aiCP2tow9eOF+NufzkYNQcwvjAXAJoKMA1XvSDGfu96+k+rnvNph5m5yGoEvrYGMTgFBLcoWh/o2&#10;WKziqPFlaI0JSlY5eOwq0jiG5l8zARcd42dXChxqxEqUsPfgNaxZfwQTP1AM50zEpRXyuT8LAPXq&#10;4+7zS42NQJaRoQzgCmxX0gYK0cwy20/cr38F6puaceeem/gtnNz5C3di0BCF/+TSLJawdDoxEOzU&#10;BPUcLV6FVYDIvvI6BeoPGlFJQD1u93xZXgKglePHLmDClAa8TU0qSVKU4OfZUERc7uPx2KywiohF&#10;8JSuZCSt7g0aXYWVq2iiBYL0+vUWlFasp8ms4GVqMrZyTIZT6ILd21f03JEdMobMTTJyJ/BGmcjT&#10;YdVQO23A53OWmSZ24dKtAAzCon2h1HbcPmRRHBirkrG2OyMVlK6ykAsBix3xmFKAFev22Xd+M/9t&#10;TvFaXqfEotqrSwBkG3pFyvHp7KX2vYDIVl5ZNm09jqQUggD71xMAqtTVbsSm9R6i4TjXjv0HLuKn&#10;vedEfYCBVhf6ALVqm0KAkNa8bfcx+86VRG+jgqfjqdk4g3MsCdaJaWVIzFSi1Ar06V+Ousad2Lnr&#10;NE6duoq7NL13H7jMPsmvJpM1Or5P1nBOwr+r2P9izMldY89WaX38GM07j1FYLCA4ulvh2TWkH81t&#10;tLrZKk0yuIZzrfb3JtCNHleNDeuPBk8ELl2+hYLilRyXORyXYuu3ZQjvtB70+4B2A7pKUZyqtEEC&#10;bALnJym1AKWVa3CPQv83vbxgACjuUO2CCixhPJQYTAGiUa1gycq9SM/yQGNt7I/uqBDxkJikmQm4&#10;AoJyMORnJDRLOEAtpaB4A67ddD9a66N2LFq2G4OG0RxOpKmbrt+FICentRiAYGhmbvAMYw5do8/1&#10;DElzVWmIIm4F9VZj9NgFOH+lW5p3dqtDe5Mt8l/VQSlaWm2vaKhdnaFZnjkw3GqmsJJ8VNWGq7C6&#10;j4/d3EXNHJNiXiOQrrQQD/nkxr/fSE1T99Olfs/jx6+yjcUUHjEA2E0draluxuiRNdRkBNLyQ3k/&#10;ps9ciNLyAFTsfu14SMacMJHAl0qNOUM7S8px7kKwWmpT14G7vI+CshPTi2yOkjlufQfUYfSEeouh&#10;TJdJmVCEH78zE28nfM7xy8YwCqmR46hxaY45J77YpLF/soZ+WAs85/2lMSanFZnWacWEjPe/cb40&#10;4BL+RnPqq7YWHiVhGsyxQC6q6Wvsg3kPNDUDQ/7OEkOwL57DkOZ/Csc0ko+p0+Zaaq6w7KOVMXFS&#10;oyW+SCLgWyA+n6WdL1q4ku9WcxZqm75Q4v1NySSYJ+Ziwrt1drC+l2BxhDV6AL/zjS0S2hf20QtV&#10;XjAA1Aypxhb9LUKV34jzZ4QL3L3/CHlF1IZSZiMxQ4xO4hDBhkQTEqwIuJOQRMzaEN9g2sCYyXXY&#10;vveM3U9l584TmDiFkjt5lklw+QfdxxOCXFidKFUdHL3KaS0tIEIAjGSSsTNkpooBPTymH4n8dOhX&#10;FCGyL1FtjyT7uB0naQovWrwL2dlr0djQjHt3fXXby2Nz871P01NmmzTdhEghZs1aF3wvYPJ3m5qP&#10;04wsItOwbWRMmcIyAbNGlOLqDfcjhX64mzda0H94qcUuPk0DbGragR//dCYWLfegZ99WCBw5dhEL&#10;F27RJ9YfzdcDzs3EiR4IncBxGErgvBEImJABz1y4jj4DC9kmMXWlmesffTrfTMWLV27ZgU6r1x5A&#10;Vf0WzJi9BGPfrUa/IQo2LuBYy4dGDVhz3GVeojXUnnzHCjXK5DJ8NG0hHpufVG1VKzpw685DDB+l&#10;ZLKkFQNNXS8tvp4abIVpaQK08NAkT5KhGtLTk89WdR9e4A/O5DwlU2un1ldQuMaCvFUecozrGneQ&#10;vuQSkb9UdOYWi7LKiPZ0Yl3oL4ytAksl3OhPk16JG7wopCigF/VT/9uL/hEIio+s4y9MecEAUJPT&#10;fYI0m4EEC746c/4GJn1Qj15JBbZ31cNCRDwhQbqZ6mauXp2w9L0O7VFcWmX9NjKbm5U3bragpHAV&#10;klMUK1hkWp5vWSMBkhhVQ8KLVmcEMVq6MYWYhlpleine5j0GjapAZlYppXWjrf5phVkZXxYsjW4b&#10;80j/Npy9cAnVNZvw3pQF6ENNTPF9b0cKaF7OxsJF24KrVRyUZuWutsO8xYRa5Z4wqcmOmIwtR09e&#10;JuMU08RX26osxCdVmkbfPBw+7iEbDr5teNTahokfNNlhQk8DwIZ5W9ErYQ414zJcD1LQa/VdiQME&#10;oBYwHcyPTGC1SYsg8emF1PSaaK75dyGaHzhygWNHsztDwCL/ZD7KK5+MaQzLA5qrV2/ewez81QRW&#10;Chcb76cDkAEUwUd7rQVa2lK3kaa+l4CmWJat2I8E0pGtApvA9N8mcR4nvrcQH0yda35lZQFXdIAv&#10;gIRWRvdnxlYHdjdrZRXwt1rpTyjmGFZixdr99nyVo0ev4sMPF5g7IEJLIbkvacZ2iRSbNuhg3tMz&#10;KNTSqGWm5qKGguKRzklQ32QhdQFAvYrWQs3wxSkvtA/QTa1wud+5S0ck9h9SSJAg+FFSu3QMpbFA&#10;ToCoAGYSqZiegKJwg+R0B6DJHzbg0NELdi+VDRsOY8hwLUyQGS09uqLzqSUaaIn4RMDdCS8kyEpE&#10;+peSWCthef94jyEjKjF/yR5cu3HfQnHikvhsErBWfuOoTUydsTTECeufyubm/Xi71wwkJfGZZJKk&#10;/mVIHFBuGVamzWi0a/xSB6WPZiyi5iuTv5b9qsCgIVW4wud58XteJagPHaFFF42JtFiBdQXiUwup&#10;Mbg/ToslHkMJfJ67Am9zTJ8GgAoHshPjEvPtJDoV81cGySVsjoKO3TUfYGMAgEUYOaYRd+6KOTWf&#10;zoD7Dp3l/GhBR8kEBIA5WL1uj31nhZdrxdl9omqjP2dm9nI70CkKVk+r8sdSiBEAdQ7I+Anzadbr&#10;2bIk1NB23OffysGYmCwTt8wFKUFT/tpIxizsP3KJONJhoU+fzJyPzH460U7CNZbeenq2NFBZBRKg&#10;vN5MZH4ubbBfrfnx4pIq8Mmny3DmnJuwatLiJbvQl/PeK6KwJd6fbU/vS9P8Kc/RuCmaQH7seALr&#10;jOmrce1aEBIlbbDjgY8f/3NoVOzgSwD82hQRRejua+MfTXN3ICUtn0xK044M4AAoiRxqei51QyDU&#10;9iIlrlS687S0UlTXb7WzNVSuXLyL2Z+vomaQi3gyamIWgU/3M4KVNiCi1X1EyLESOLy3Pyeepu3b&#10;yYUYOLIMjfOacTNmX7BOjtPhSbZay+uVcaTfoApcvOzbqEJf5q27NMMIVsmpMplp2lD7eEfaLcFq&#10;dRA7ZzxL8r12/R4GEbAVKGtb+cxELyeoh/kGnbkftXVg8rtNSEoJ++DM+E5SMernus9QuwtCE1wH&#10;K0nrfCoANm5HLwKgTnPL5PNC35OCcQWisULKAbDBVoETMksxaGgtrlwNgpstZKkDZy/dRJ8BBQQa&#10;go98j+nFWLryEO7ea8XDzvNYHqHtUWuwtvIY9x+1Y7ztMaZQs6Sq4Zw8vUqIaYV78fJwoUg+TKeB&#10;zdtOEPzyXJBI4GmeSU/x/OzD6bV4bIPu7VVp3nUW6f0VOuMhKs8CQKdJ0Y3oSeAqwNZij8xjVs6H&#10;dotkDSjBosW7TWFTOXnmOt7/aL5tN5TGmW4pznrWNmUGm4mv7ZRse0JCBUaPqSPduYB/3H4fbe0K&#10;PA/8g3o1KHxxygsIgJogVWkL9gEe3H+MOdRQ4pLmUGPQqpgTthGYEZoIJAAuEYd9RoIms8YllFID&#10;qcGu3VFf37KVB2xXhFLN+yHlvI/8NQaY8r242dKd4Lw6yCpdk0zwwUOr0NC0HVdiMnnYzoWg8QVF&#10;K2xfrh95qYWXfKxZ7xqYgUFA+XOo2fzPn8wmIOQTgGpQUrIOR46c01W81WMSslEw6uvX46e95hgT&#10;+XYu7QgpxoZAq3PTzgFk1pxV/E5AHgXAtxNLUVi+0b6XZmCcwVJP4dKLQP40AKxrpAlMszuJz1Ta&#10;qJmfLw5mybdmCVRC7eLefZrA0gBTlVGbIJFRjEOHnSlNo6c210qA/nDGfMumI2EjjalvVgOGjaoh&#10;AMzjeCzEmfMX/XrHK1y8dgcDh2iHDu8pUOkEmZ7mSdcQWFPrMHh4Ba7fptDpvFebHXQ1+d251GgJ&#10;gFmKP6wnKJGOBCQpc7B+62F7Jtq1Au9a1dqNR6jp55p2JuHjtNDTs50+nUZjrxG9ynzmvGVJiCuj&#10;UD3BroB9notjx6/bcx49esx53oxUas/xqVpMeVofpdWzzexnim2lq0JiShE11WKs2xDQGIWIAb5N&#10;s2jN5/tFKV9PANQ8ECCcecQQ+kBaBN+H3wWmkpKIfjC1iYQqENFKGYHNfHsBU5NgPSSF703SaqtR&#10;PQmVmlSkBNk5G3DzdrDd6sZdzJlNIKWmk5hRhOT+Cl/QveqRnlmNDFt9U5okMYIHuoYSXOneBZJJ&#10;6ZUETkruIWWoatiK69ejAa/CEmlV3kFfUa4mIUfks9IKNQlWoSlz8lb7FdJGtALMsmu3jrdch32H&#10;z3cLb9BB257EVTs9zp69jtzcTQSXEh8L9j2OpnIDtU8VjWW4QLFs+UG8E0+hEWg2Mq9/3LsQTYv2&#10;+pUE6lAbKq/aRNNL2nWZAaDvGdYcOMPUU3tWKiy5BnRou/xOW3adsO/atLPDrvV7KRuMANDCYMio&#10;SnvVSABV6dCpe8HcHj5xDX0H51KQZPO5tZwTCYgS/N2P52DKe024fUcmHMcoCPg9dOwSdMaHB5RL&#10;SD0dAA2AOGdxCeWoCgK1QzBVW1vu3UdBwTq4z1ULaQoVIt2kVGLMxFr2QX3RGOnZjywGctK7DQYw&#10;Zlqb0NWzNbZsh4Ctsz3SDFXVFvf/dabesrlQ6IvoWO10wSia7Ec6W7pcc+Nl554zGDGmirTPZ/K3&#10;HhPoz/QwL42B2qGFNn3vlouEWFIa53lhuEOHxbvD6vTp/4n/fM745mtZvp4AaA5abebW5p5YAPTo&#10;9pDgT5+5ipHjlXMvzya9O5GrigA69/ASIAWCWuhQ6MXqcNcDS3PzKQwdKV9frhFcT/dzIpXjWoQp&#10;Sa0qIiMzpVcT+PKRNbgcFXXbcLEzm4loRxoCGdWbbat7azcewIQplMwZObB072QQRfUrearaceOu&#10;TEL2XAwZ2j+xhZ/5HliBhY7p5Psgbk8W4gdTFyMutYD9pcZCoJ/x+QL7zoWIbqp9vvfx/oe1bLen&#10;+Vciz49nLKE2dJ9fc+wJ0LpQ/+rz+GQCXCoBYGwNHpi/jIJD92KpZZ/jk6ipkcEsc0lyKcZNqSdQ&#10;iomkAUY1xhZq7OMnNVEI+ep8hFrMCJr4fraxwDkEV+DE6csWFzlgmDLuZBMQC1FQvMZWZ61t6ncg&#10;JNZtogaWqnhFaVc900NYLdtLZgX69VcITuByUOU/ArXQ/3ru3A1U127G4BHlpI0cvN17tiW88KKR&#10;8bpt+0lEkotJOzJ/pW0JeAQ6agtfDQBFL/pcNKTqACWBKh+s7zMPgbFrtYW3dJ1bUoCZFNJXrvue&#10;6ds3HyI7dxW10jwkyV1gIKjtnQRBrRB3GQfdmxonr4mw7/GR2SgpW41Hwfi1PXYlQyMRBUDNgwbF&#10;Lvnala8lALrUcdgzLAzpzBy2rq3t2nsGAwYXk9EKn0o0XvmdST6+kiDkDJ40qQ6nguMIH5JBy6s3&#10;knGKEEfJKKdxVDp3rSZNBY5G4CLgWmoc1EoSCjFgQBUqKrfiXMwWp3ZqZAE92T8PCRrrNxzEpCkK&#10;UJ6DSEox7xneV4RK4qWmqVXF5iAwuBOw7CbhYDxZ2mXKtFPTCrSnrTtPEWByyHylbGM5Bg2pxGUL&#10;r+D30uzM19mOO3dbsXr9ASxa2ox9B8+g1bJFtJIZKHoCxjh5/iYyaEJF0htsFXLM2OogH6Ce5cBW&#10;27CZDKXVVwoZ9SlzLrWWHCxbsdO+9wn08vCBFhcCANRY8voEXltetSG4gvcNQDosl6/fwvHTF3Ap&#10;2OqlonMyXCD6hfVNWwjmeWb+S4t6uptCwKRFqVLk5EdDhPzF22lCJwBBFa1sz1/cjI8/qTE/qxf/&#10;Xpd+MmOhZbMx37N8bgHYKC2+EqkmcVx0gFKS4g05335OtNwPuk5WitrrgfM9tdcrr6Uwj08oxdDh&#10;VdjS7Bq2ytIVe5GZWYZExXaG/k87yKrb7wWAcuPo2Zm0OBIKMOOzZYFAYdG4awg66VZvBISa769f&#10;+RoCoDQOagz2jtWIkJNgIODMvWb9IaRl6bwMX811Uyd2oqPVF0OqaMJI0yHBK+lnsP3o+ImrmDil&#10;CT+l5pZIotBmfw9a7fleIiDdy/xrMisILAOGlqG8cj0uXFT8XkAs0s4UcqD9qQLtgHau37yNrIHZ&#10;eMdMFpnQIlASPe9tGoGZLPU0aQpRUrHaf2Q+Gu932P8HrW04cPgiGuZuw8zPllND2YYHBC5pWb7t&#10;+THuPniAMeNlZqo/FTQz81EX7smlmdnO6z0LdvfiJqU/ktfwv+mztapczH7Lt1mA0ePLYcphTKlr&#10;2k7zvZDPqnRtJrPJQkWGjMzB1ZvR3Hgqwt4Jk+cSAEsCYSINSaZZLpatikn4KWDrlH4xpROYlNVH&#10;JrP3Izt/JbX7/AAAGziWTwNAaZPUZtPLsf+IDpinoNJzgkUnL053Lnv0uT/jMYWCA67+9vk4eOwK&#10;aYHPJZCbZmlanjQ+pfMvM79uap9c9B9Sgn4DS2ktUNgmlSM+hRaAAaEEtAvVp1kytjii73idAvWV&#10;mj+iHR/Vm9H6yMfjwIHzGDmyGnGJfoaLnTwXc4/YqrjPdPm3Wd9JKsSk9xtx8XIgXGws2LdOXzXH&#10;Iej/1618TTVAZSHxsRdxt3Xc65yAhYt3QUdSJioNVJar888EQBJigggtMw/zFkd9Hhs2HkXGAJrP&#10;ZOykfr7QIU0yg0Tb031Uw9x8isNK6TOPBEzpOSdMIiqNtYU8RHBV44PPlLPOGdn9brVNzehFTSnZ&#10;zCHel/dzonZHvwAwKa0C4ybW4r75mcRkzmj3HzxCVe0qjJlEEO6bT2bPQa/EYrwTn43N2z2GzRnW&#10;x6qyeid6xavt6n8pCb4YO/dE9zGrxVGTmETfyeze/gePHqG4cg01O60oi6EoIPqU2sllufmrUVC0&#10;EgWFq1FcshbjJs21cAv1yV0FMsUqadKXYPLHjSgoXYPcolXIL11BoFpFMKhhm8SgIdMrAF0acC4a&#10;5m3CQ4K8F7VFbdSLxsE/b3lwD9du3iQA6gsaagQmnccRT01eQsoA0DSernMY1jiajB/RrPfAZ85R&#10;sIh0jVpybsECbN1+FA8fhW1gMYkQ/C18MOD1xY+8otUENMWcatWVfenThGTF66Vm44P3G7Bs2V4c&#10;PX4FFy/dMkF5iMJr3qLdeG/qfCSnFVJr0/yTho0WfAyfrNIaSTPS7szEJc2mE7wSc/HR1EW4FByn&#10;efX6XUz7ZJEtnCgzd5qEQQ/3k5ZuO1LYXvkH40hLw0dX4eRpB0EPkdECD//guIgnv47l6+kDFKE5&#10;XdtEtAlE+GfD/B0EnTk06cQwDaateX1ygr3WmGN+8PBK7Np90u7cToKvqtlq4BWXofxrYlReK02S&#10;WosODX+aFBaz+iKL9tkSBGlyZPT/HIeOByEmaiSLVmQ3bj6AhUt3+Qf6IlADr966j0EjaKooEYAx&#10;v6qAQMzq5o8dFkQt4dCRMHTFf3uPZueocQRtmi0RtteYjb+L06rrnBVOq/onAOB9By7YThADJiV0&#10;SC9Dn6xiLFu5L/Dh9Vzu3LtPQD2KSR/Vcfxo1mUsJIPqWTLVNU61iLdzdJXYs9ReIzRn5YAXiEuI&#10;SEvRCnRyX+US1IHvvD5SblsStUPBAtTV507TTwKIDJlJrSlSQM28ESvX7ce5S1fxsE0mmHixzTLg&#10;7Nx3BpPfr8S6TVFt8c7dxzQL5UPVIVK8twGgtKoeQJDtU/qtzdvD1XYCbMDfS1bswU96Tbe9z5Om&#10;LMSKNft579jtiRw3jq/7ytpxnqCWNYBjnK57C0y00lqGgYPLsG7Dftu9Ey3qRUAkLKKT5u1nMHHy&#10;AgMs32nytCpgDYSmzYVbDjqyVFlkhgyvxu69LtzaqMHr/OJIShEVhVCzjL2XfheaydJUpYXqMKxS&#10;DBpeY1nDVSyzjxGV/aV/vnblawKAsYOrEReR6a3+ceKvqttKMyzX/Chp1Px8tUzxWTI7ROQiiugE&#10;ayFDYSiTP6y3pAIqN67fw6fTl9DE1L5WAZ8YcK4xoAVDE0wV7vA0APTr9J18KHomwYcAM3P2cru/&#10;ys7dpzBVmVYiBOrMfJw863tc22X3BbzQMH87gSOf9wv9Pb5qKABxp3kF4skQDY3hLg8BoI9RbeMW&#10;0zZ8T7MvyqSk1SGLDHcpDLWxxZAOtPKZ0z9fSOArYb+kwVFzpJaVmFyACRPrUFm1xdwJ23acwKat&#10;R7B0+R7kF66kietJFOJSOSbqN/vZuduF4+6r4Gwrx8IzVQu8gq1dZEw7/5bXhrtlbJVcv6FwseBc&#10;XuchILpfPe8XdQPoM1sMSqWJyLHtN6Ac49+di48+WcC6mG1rtO1u7yTkIjtvHZn+JC5dvkmwv2Rn&#10;nUT6+DwasPYIgApj4T0nLqCG6+azm/sdFvhsmapT5KcjEKcWsw25GD6yHE1N2yw0xvMPRgFT4Sjx&#10;CfkUhhSKbL9S1o8cW4tTZ4MtjZy7NgvYVviTFoP4Q/1e9BAIxbv3HyO3eDlpSfcJaUxV4+lt9vde&#10;LawlMJkVo6hA+3gK1LS0EixZFA0WX7PhqPn6bLse+cS3Bmo8xDd6X2FzlZHZwDmgQKXJ3Du1xBby&#10;DoQZhEz17g5+PX32fJbnFwA7x1BEIAoMP3hMCdaBNjtly6msrGo93o5kmwPZzZqAeToJRRqE7/20&#10;2Dc5dxOz8dmcZZ0hI/uOnMew0X5KmROVtC6+Ggg5gTn46L2+76mG3zn46b2elZ5VinnL9uFTPi8x&#10;PdtWVLUS+Q41mfwixdRRY2inSWGMRjPr1j0MGVFtGpntA2b7PWyC/TJtyAHovQ9oopm/SVH7Ggtl&#10;WDmHFCUGJfAl87nmOyQBx5N5VqwOtk+ZaRZwKMvHn1ALs8QH3k8BubJJ27m+/F1CqlJ9FVBg5JmG&#10;pu+ie1qjfe2pGsA9s8b+vqf7hWP6ZNVcJGdUGxjGUWuU5uhtI1hSWGgvscC9z4BKZA3xcBFfwY+5&#10;v81veE/vk9JRLV3hY9XRRlAK3Fubmo9ROCiTjuL46ggsAtNK9IrPx6T36tBqJjHH1XwzFKh37mPI&#10;SGnzAvoGJKVJE8vD2XMucA1c5U+1iQ8mP6YIENsCM1smZj5N6YQkLSRJcyYdEOQUdmUJcY3mw36F&#10;fVRl/0wY1yCJY9WbfZMvtOWe0/2B/RcxcEgFelEbTB5QajGNZj7LiuG9TPCQd1SNJwwwSy1KYtd+&#10;T84g0HffsjlN+J+UEvaNbe4RH5+j8hxrgBo1MakTU+wg+sHkbWT+dhQXr6F5kGsM7/6RsIZErRqA&#10;GAlG5qNW48qqNtk0qazbcBjp/cjcqdoixd+SKVybi73HF63UhGhCJKYWkEG1uOFEKtM8KbMUGf0K&#10;cOJsaFKQZKxvysaymxI/h9dKGxIAhuDgQBjpQ8ZWcoTT0iRkctnPLIh47Lh6Mr8DtgN5LZkwl0xa&#10;joeByXX/QSsOHjqDprnNGDWmybLW2DNMG/M2hmOZIi0yNEm79O35rwJq+Q6VVebJ79lfm2eNrf7W&#10;dfkYMrYct+4KIBRWxVcOrqZFh9XLnNf10l4FfhJMiSl52Ni54qqJ8DFeumqXxQjKklAyi9S0YuzY&#10;dcq+0zxrkamt3YHoTksbtvEeCxbuxNo1B3Dliq8kt1EwPn7s1zxs7cD7HzURgFwoapdShvx4nQDY&#10;vX9eXXOWBs6xYNt7J2VjMgE7XDE/deYWxk6Yx8+1SCXt3EHT4wJVZVEJCPmdtGcJlxTtVS9Cc2d/&#10;HnrXw2pjEAiE57g8xwCowQukH8fQaswIy3eSV7iMGhvNvQyaqZyUaFryroxqfjlOqBKd6ozdBUuj&#10;ZkDj/G0EpznUFKgx0VzTb6MSrysh/VJVjKZ72n0dxCRNlZsvu9DTQSlFVHuwjevWnQfUSMuRlCJg&#10;ErOxTwJm3kuLLRESpoJfly8PtToOUODbKypbSaGgsRCg6VVMTtBk30sqtqGiphmjJ3BMMuaQofOd&#10;Ofs1kqn4jC4AGI5lbO3Wr699Fd2ElRpS8iwUVm+ycfSi+ejAwcOXTLO2/eG81rK1cDwSCQTjJtXh&#10;ni3KcPxtCjpsgWQCzeVEBZxTU1Twe3mFh/xocUTxiX74lrY8nuM9qNVrr3RSDjXQOdTKSrB2o+aW&#10;13FuZfXYtZYEQgsYarvObFHgvQTkswCQ8ybhTyBzt0OdtWfYqEocPa5Vbmqrtx7i42lL0TuhmGa2&#10;84EvuggAFbYjt4HoRPQn4K8nbcrFUoQt24NsMpLCokFVk8jUAANN8HktzzEAatDcl6La1tHK6qab&#10;xlaaX6/EfGpCWuwQMEjT6UoEneYOwTGRZlJmViHWbz5id1dwZ1HxJvPhJGV6CIcdMajwE/7G79eV&#10;kH65GoKHiCus1a659inF0ZPaxiSNg+aEgndZFizZg7gE7RwI/JgkdBGziF0JLntTo/z0s8UkMJKY&#10;VsIDU2rXAR3+o6Bb9Z0EbFqOAFjaSoUtTCj8xXdEyKfm97cAXTK2h4d4+17sGoyP0Y3GR/7DCgwc&#10;WYmS8hU4cSx6UFF2vvvgwnFxH5v24+bZeRsqGv9ABmHLjuOmGQosE9OLMXhEJa7e8EBui8cMLlRS&#10;hz79Z9m9feGqzo5W0H7lxNTPsH2nL86Fiyqi/Y8/WWRaoNod7uZ4JgDafBK0CGQ2z+yDbYFMLkfW&#10;gAooqauKNMycAq1Y5xIE+RsT2BwX0/rC2EX9NgzmJgim1tCKKURzuFWUfNphkQ5iXP0vEFTbn8/y&#10;nJvAZG2OnVb3HpPBtdqroSyrXm9mrzQ/29rTr5jAoAlxKR6tIopKTnQJ+g8sx96Dvgp2+04rpn9K&#10;7TGUdsb42hvK9xZ7F0547L1+mcp2BODiRERTQtocCVM+SR1cMyd3pbVNhO4A2I7bNMNGjCEz0HTy&#10;FV39xglap78lZpRh0NBSXLsRjaN71NaO7XvPmd8rWVmP7Zl6fiDFgzHxGn4X9N+uVXvF5N3H8kWs&#10;AkD1WVUMz7kPQDA+aTb6ULvJyVuO5Wv2IWsQNblOM1pzKGuiAkNGFON6kMCiQ1pdB2mV76fOWETh&#10;qng7z1RTN88XrLSVL8QDbdMcMkLCSPuZJYgUbiVhVE6tUclqy/HBR/NsNbjzRywK9dJKuNrhpxRK&#10;I1WbuvfPq9Ga9VU+ZVk6LvD0XiFVqellWLYiumJeXbOB91c0BX9v/MBXox8+yywY3itLq+kSogLB&#10;SioXxdh7IPAJWh/ZXgNA/+95LV8PE9gA0ENdauu24p3kHBKLFjyk3nvgp8UtdWFcvZL4CH4DhlXj&#10;8DEPGbl86TbenUwTIDEPkf6cfE6iEYfAL/iNv4b3+eWrOevZNl/I8GeY5GYfpEkoa0dGZj6OHPeV&#10;NUn5UENYtGInTaJcYw5pgh5DJ4KvpqagzfAlWLnmEA4fOYea+m2Y/F4TMkic2m8b7YMzivrZWfm3&#10;HdrOe7kWoar2sZ28txi3ez9evMrxMe04EALWZ58faTfSguJTcs1/qizKbh3oe41tLS2QQlTVB4kh&#10;hE8UPgKqg6S1FGXbySCg9aHlMaAQp877qq/2bktTFCjkF601IewhRNLs9YxgfjnfOlZ16PBi3AyO&#10;+QzLzp2nLUxHGr77934WAIpPNP8CeglR9VnCV7tSFP5EYcp+1jR4X1Rq5m1GXOpsJPM74ytdKyHM&#10;36p9uq/cSvJlK5ZQ+7b7Uck4dNRNahsQI2H947T8PJbnAABDoOs6SJ0rSWbWufSrV3hIcralVOr0&#10;TwQEoEmSP8S2n/FvLf3H0UQcNrIGJ0458Z05dxMjR/NzAopPvghCREfTMrORv+XvKemMqCjZ5Odw&#10;81DmsTQqmp5yqOtVBKTnGuHpHpKyApCeiFDXiuhCANRn/I391kFYWuDn2WudXGwrmlikDbfutWLU&#10;OJnw8jkJRNVHv68FH5MY+/SXdM6nxpBPQqaZI8ltzwmfpergFrZBTNcZu9d5bVjVLv8u1FTFRL5f&#10;Ouhv5zU+DhamYyDtQO9Vn3tb/B6xNbx3wKCd1b/337IKjDurGE5AEd43rGF7/Fl69eul7chfFX7X&#10;vXof/bcBLXRWrRoH92K7/Dr1j9+xDcooM3BoFS5fVwygtPb7nDcPfM4tXMW5KDYaUvLVKR/Wdy4+&#10;+S6Rdhw/ewUZfanZE+RSLaGGnuFzq3Gxk+bSajF8VGnnwUjiB/27Z+9pmsD5RufeVgGg+CBUChQp&#10;IHeJ3qtf+k73ZtXnioEM+mbaYJYWB8sQn5iNktI1RoMq8xfvRCSV/KZjQHWdfOT2e7ZXlWNidGS8&#10;qBCZcgwYXE1+86w0nl2adzPp4Jqg7fsWv/tHX3l5TgDQiSNa5OvgMNmCgK+ALVq024Kck/oq0t0n&#10;2yc/SszGPPqM32vL04ixNTh33le6lH9u6IgygiKJjuBoOdBifu+/FQFJoxQQ6j7llI6l/E0BCb7Q&#10;JNyAoRW2QyQ+pZBgo2STvF5AbG2Kbc/PV10LLCWoUlvILMGh40phRdogw4RbuJatOECTJI/XkTG0&#10;u6XbcxTR705xJ+ovpZKgQwHjjKP4vpCx9HwnervGzGePr/PqwOOmloBI7eqp6lli0CiThs+3ldMe&#10;qq1s67l2va4VU/qilbWz8z7++mVrsh5YL827EqPH1uP4yaifUHR79sIt9B2ghSU+n2Ollf/svCX+&#10;tbDAwECr/DttAc8XqHRvtTdss0BJyQjKMG36IoMN+XZ9zzewcfNJE+46AN9oT9dbu7RCrQw6gZDg&#10;uOteJixszFRF68E8EmhtrEzok/4zlRloNvKKltvOGRXtIU5OyyH96z4SAJo3/Ub3El0EQkzPV7xh&#10;cqklCD5j8a0SDGy3hfqwF6xyZxnPCxi7s/1XUJ4DAOxJDHBkOEACAZU16w9b5L3t8OicyJDQY4jT&#10;tI5KJEQKMG6cApwd/A4fvUpprT2Xxfy+HhEykRzCoRnqTBxUuyeJMrMWicrQPKwKFdXbsGP3GRL3&#10;TVy+2mJgumbdIXz08VwyQg7NIxG7zCMRVLQ9P081AOQzZV7IEf757CU+IiIYM6keWSDsuMk6i1Zb&#10;zkIzrOf7/WqqS35nADGsa2dRLc6rj110XmRCaoU5Qo1Uqaq0PTEhvZy1zLM9Wy22V+3QsM8zym13&#10;QhK1Dp33IWBXMK875N0p75qi5i54jrVRzBjTJjKzgne1c8c0ls6+/LKVjM4+2rkibG9mvzn4bPYC&#10;7NpzzvYwVzfQdIzMYTvV5lq+L0R5VZBQwcxCp/ecghUEOC1kqG2iQQkRBzONtwUdR7JJ++F5HUpk&#10;4e8q6/gMhVRRuJhGzjHWIp8C+N9JKLRkuIrri8+s6NzGGS5c2N5iPsMAkGNkY6hn22dzkUazPS4h&#10;G7Nzllg6NpXVaw4iJTXfIiXkq4wVetIwo+NeijQqFspiPmpsY5AUQkCnfnvX/Y7qiCw8B/SvsjxX&#10;PsAwxVA4QCp79p3jQNO0s0OGSCwc7CgxxlZOcpavjI4f34irQQbh/QfPW1YYHWJtGpSIywBQRKxJ&#10;428lvTipvtBQx4kmsaSScMu24srV2G1OXYu2FC1ctguZ/XV2h5zDImZnyp+3igAF3KYxCUgJBkpk&#10;4A+QBuxm1YLl1IB1HknmAv7u1wCAZvaxSusS09j4EICzVMstDCe5j0CqwoKP42h6J0SKTPjEJ+kM&#10;jDyad4U080qQNbAMg4dVYtjISpp0lRg5phJjJ9Rg/OR6TJzSgPGT6qDjH4ePqcCwURUYOrwCA4ZU&#10;oM8ABeUW0wwr5D0LLC+gba+jINMhSFpdTSLTqU0RVjN7DZw1ruqDa6+/6Jw8uwb3MzOynuCsIOwc&#10;An0+3vt4PgZQ+0nmmHgqNAm1QuQVBjuBFPgc+Hbn5Om4AzeT/b4CF4G6NOxGgl8ZJr5fj/u2u4S8&#10;EGiOraSJCR9QiKSyvwK+JI4RhceEdxtQWLwOtQ3NdhDUrILlGDpGCRWyOT9a/NAKs+hM8+lAG2qB&#10;BmISxAbaEjJagMnGp58vxIMHokFgLQV+crr6qWtdCEoYKBZRv9W9MrRyzPd6Ti/27aOpC/DgvvOx&#10;9g17SIzrs7467Pf+KstzB4Be/e9TZ695SitOtiSipJjH50UBwOP/SDgkfknFkeNqcf6ib/nau/sK&#10;+vI3iWkFxrSSgLqHXU/QMc2A1TUwEYZWtCjVswqxIQiXUbHJs0WYx7ZlTXnw2tvdNL/7sANjyMBx&#10;Kdp+9osymjOTaVYy7div+MQKzPh8sd1bRfGACxbvwYgxJN5MEfKvAfxUNdYcM9O4CSRaBFBePmUv&#10;eSephGNdQvArRNaQEoyZXIP3P5mL3LzlaGhsxspVh7Fl2wns3ncWh49dwdnzt3Dj+gPcudNqOxDu&#10;3X+Ihw8f2dax1lbPrqzAbH3e0tKK27dbcfHKPZw4c8PSs2/fdZLzcRhLlu5CaeU6TJ+1DJM+nI9h&#10;Y6jhkS7E4L0IGDqpT1u+pEFqLtxsJihKa+mpj1+4Stt1sAj9nhEKjPjUAkTsvGEBhK5RwHAxJn/Q&#10;gFYzKcn0vmUCy1ftRu+EmfxtcD8DIv6O8ysBnEZNeP9hLSjIfFRaL/sZdu07Re1YCzM0w2kVff7Z&#10;Chw4cBH3HrmgjC1K5Lt6zQFqYwrX0aJJCIJqo3hJzxUIRt0/EnQy8+VfVFr96dMX4m6Lu2KWr9pv&#10;Fo/2NXeeNhdorrpXRmaTjUlyFoGdnykNXHbOSrghpzA2RSvIlA943aDwqy3PCQBqhAgqlHJKRqBy&#10;5do9jBqvxJkFThiSUDYxIizVKEHKX6eN2sNGVuFMsM1Ih2735ecJKe5Psbgtm3gCjYgtmHgRaegs&#10;l4qf2a/IGFdFezqVs69rkeSSU7oDl67cxXvvN5m0zBoqCSqtKATlaPueXQWC6o+0Cvlh2NeMAmza&#10;fhor1h6mtlRLRlGqeWlhBEsDyp7u82VVjgf7ILM1PkXajfa75iOD2t/oMU2Y/ulKVFRvxqo1h3Dw&#10;yBWOwR3bffJsUta34mCf5+h7vQoQYv/Wq64Pa89FeHLz9gOcPn8T23efw/zFO5BfuB5TPpiLQcM4&#10;D+lFFuzbO6KYOtKATGn2LVZ4frGq3wfzZcKLlocq50bfuVWhqmsJwDRDdTj+kZPXrN0CQAnSFoL9&#10;+1Pr8JNEHWMgAUMglealE+Qy5mDtRo/Na9cWSbmD2F95ROQTfDuOmnX/MgOksFhSXV7jVjb1qxAx&#10;WXRq4ZzcJeZHlt/QAdDbKwHhIKg2SzFwRcMWWKjl9krIxScz51ET9PstosUTn6bVYWmQVEYkIGUh&#10;8PdWNQamGeqzKvJGDipqfXVZcbxhBhkHQM31V1ueAwDUIDjhh05epXnScYK9aE6ZY1vExMH1ZAAi&#10;LB9oC/6kRNPexAHDanDStoW5z6//oBJKyUKCn4KGdb0mTFVEGoKfJk/gR4bh+ySC7arV7nNRMGe4&#10;K0NB/sqcsmbdEezYfR4PWttJ0JcxfHQF/vYnn1uapVMXbqOyfoc7tnlvtc0d8N7WJxkprLpGr85Y&#10;tpJshFiJRGq+8u3oe9NSTduQD7D7Pby689urf6Z7Pv3ZbjLqlYzAZyqUQZlDdLRn1qAyvPvhPBSV&#10;ryczHqY2dgUt1NKeKrUtVo3jpVV7m0ejcqvGkAr94Od6H5aYt/Z5yLy2UKB7WA3v42/dee5/91R0&#10;zKaSk+4/cBYLl+zBrOylGDVO5mqZ+VjjaKZrW5wnHZVg1VgF42W0ISAQE3edNzet9Rl/Y4wuQRRW&#10;CSdpQTG/NwDUdwSB5HzkFK2y9gkA2x+7tnb91gPMKVhJ4aLVex2iX4ixk6vRvOe0fS+tqf0RxywI&#10;jF9DUOwdPxv9BpRgz6Eg3IRA1/6IRjKtEp8bH3tbbZXJLcCh6anT6QpL11KDz2M/1F6nJ7eI1GYH&#10;wZAODdhFF+y7ts59PntxZ+aaxkXbeJ/ZBG32kb+3VWD+3txK7LMtltEc1gKN6Co+OQeLwkOlRCOi&#10;FZtDv99XWb5yAOycNOMGZcbowJy8FehlK2Q9M6+Zr/qOkyiA6D+wgqaWE8SJU1cwcEip+Ygs865N&#10;8NNBQFWLInEpJfhkxlJvBtsRZhG+dOM23p+usxzyzf+UQDP7vamLMHB0Mf5nrxn4mCbIzTuefryN&#10;asmsOcupsSlEQZJWDODE1dNzn1W1shvu1IjWZ/dDBGi1kzHF2PpN+Dt+pjZJkLBNEa36UcvrTdMx&#10;tS81vAm1KCpbh83bjuPy5Zs9aL9PFgO0AKCeVvSVHX+p8B7+ofOU129spvnbju3bD+Dq9ev8nEwr&#10;frAJ8HCPpxa/4bOu6FJkdp+gBrZk+V7M+HyJpc/Xoe8y5W1HTCYZl+MiYevZT7SqHIAB58BXUx0A&#10;XYt8cuyfVSVc5S5o3hlYFloZNZPYe3Dm7DVsbT6BAwcvUri6uWnjIZNRKyss5y/eQMYA0nRGPvbu&#10;D49lJcDxPgLAsIif7j580KlbaWeRdp6oKHHGtOlLjIaVDDXSNwhy7rFK4QgXfOoRn5iD7PwlCLAY&#10;dU0bKUy0AOjC2scrBNCu9JeUqeSyBdi63XeLCJhNXj4H5TkAQBJDjERvmrcDcYk6iEfA1dPESBpr&#10;oKtpFlahT1YR9h7ygVWcn0JddMqZLyy42evS+CmV2qFSkiem5aF5RxCCYgwI3L33GO9+VI+3E2dR&#10;olHS2R5JObZL8U5CDsFiPcK0eQI/FfvNB40EcK2skRhshS3UyH61VYHNSn+lw5nSOX467lJVbYj0&#10;18KFiNG3QCnLS5/+JZg6bSEWLtpHrfmKpXvqXuwwJUemoH6xYrgWMM/+Q6cxatQs3L/Xjpkz67Fs&#10;WZCI1h6jf4ILf4nimmTYXvUrek+tTjbvPIGyyjUYOb6OGqGy3niWG4FVKgWnM7UshoDB+bmHSImx&#10;ex7/p9WUfnUE2lpLSXb4ePRMaWUFDxdFYku7wkYsdEQ+s3bcvNWKiZMa8JN3PsOKtb5jw+aFNUye&#10;oUw0q9buw8fT52LsxDpMn7kMe/cF9Gzb0/w5p8/fsazT8lW6Btxzm63v5hNkf/s0Ii1DIDgHhSXL&#10;SQV+r7LKjYiPLzV/oKIqngTAAATJg0kpFbQqKnD8jMcImlbbQ99/3eWrN4FjAp2bd5xEso4NVObf&#10;ZziubTU3XU75PGzc6osVly/dstVF7fzQxEYMAAWiIuSnS21J9ISMEgwbU4ZbdyQpVR0IVm04Yunp&#10;k0kAOpgog9fLQa3DwRvn+/5PtV0EK5+L0q+rXLp6FyNGV1PSKszBn9H9ub+KqpVPD1ZWzJ7MMDfF&#10;FMQdl16MXmTydBL1B1MX0DxsxpnzV9l69VWEqFcBP1+pKQg7QhCJAskXK/q13cKnGdX16zF0SAnu&#10;3wdNq2WY+tGCGGiV2cY2/HKPtNLZ/gAs+E/QkGhRAtVd+86ipHwrRo5rQgIFYe/kOeaX6zR1JUiN&#10;mfm3fdbz+D+1SivnPPykdz4ys/KpCfn+Xi/qK81iywkYmqyiI9fazl+6i8nvLcKPf5yH7LxVPiwd&#10;pDVqhr5JwM8j+XhGE03VWTS3C6FMQDrpLy1jFjZs8YO9BIDKO6hSUr7RXB3PWlAz2pEwsBVjmf0N&#10;SM3QqYSfoZSCQ0UW8eez1lrWcY+rDX8fgp+qXFgcM/Jir+RijJm8CLctsNvp7KsuX70GaBJfkukG&#10;+g+Rs7+QEyM/1tOlk51kn5SPhcsdhO7ceYwpk7QYkWc+Pw/CDXxwHPxnm6A1BLQSfDh9HolLEyL/&#10;jGsL+aUrCYA0Zfs0GXCkUpXvM7AEK9cHZ76SWXV2hq5vV04+rfAFc3ri9BX3Q6YIAMNQh19tldCQ&#10;38bGjn3WjhCt1sq/NG58AxrnbcOpM5fZxO4aFgHCwC8Ef82JOuJz88sWjWt7ENR9n1wzZkIpRo6s&#10;wQN+pCM+0zjnnedNQOekuEP/yyr2fPtP7/gf721Y2K17Ysztu84gO2cN+g6mwEieTdooNQGoYw4i&#10;1OS+yCp8JL0MA4eXY/6SQxg1rg69e3+CvPyltFhcG+qpaJV87dpjGDTCTyLsS2393IUgj6D8fWaL&#10;dhD87mLie7XoFV/Idqp9ogF/rlKwDaCguXzNXTQu4HRc5lkk2el4T7Y1rOYT1KsBoICQlSAmn54S&#10;7s6d7+fH3L3/CJM/IO/RHPYkwK50ePq0EAAJnlkllj/xbVpPcwpWsOUqwb/dhNKvszwHiyAaxFZM&#10;er+ekpdSKUvL8Bq4niWtwht6J85GeY2vLClYc8ZM+QwVGMqB5yBLHXeHbKxz98l7edVm9VLMzF5h&#10;93MQ8AkpKFlJSal7kRBoMkija1riK2/tlMIGeCytra24pwWCgLHsDcsuEprSBUUUQNrjs7/cajsv&#10;skj46SU0c7Np6uTjszlLqVmfprblGoUXtk/8IwksIFC79SnfhP85+HVDiM7Pf7Gi+7Z3eDzl3sPn&#10;OY6zMXZ8E3RwXHbJavzkp3OwfGW4oqkxFaPqWV9O0Z2oL1nVTgSPR1NYE59j7hcNRgj+Xs5fuYkF&#10;S7Zj0hQFu5eQRihI+iphqACh5/F/WjXACM7YVUhJTfVG0tNMZPYvwCefLrXFmu27TmDvgQvYtO0k&#10;6hr2YMLkJiQma8GmEHEpn6GwLIwl5P82BR1G+5/MlOanEJe5JvTM522hKQ4+vfidQN2Lg+YFCpus&#10;Qb6dr6f2qrq/U/wjTVD3El+WE8Rq2SalwsrH2g1ujl+62oKRoxULmoe0LAdAv4+EhVsh+tvjR0s5&#10;HvmW6ciLz/NXBYLPBQDmFa0yldwj1jUpGviuExIOaK+kQjL1CjwKfB/FJVTnEwoRGVBmA+wSx9Vu&#10;Bz9OgpnC+r3uHTvpMrWpTSZX4qNPFvFuzirhpChDRlxioRFUmvb/plVhxPgSXDjnCUwFBrdaHmL6&#10;9LnYuCk8Q5jt4i3C+Vy9/iAlMTVTbabvfO6XWf2+CqGQJqv8gkNGVtgxlOfOe+hFWBRipHYZzxvY&#10;SWMl45vJyb87sU1vVINOWNF7jU0UJH7eoqlq73AtpKxqC37SKxfjJ87DQ36eTS37p+8UYtq0RXxi&#10;8DwbvM7GfAlF9wrnNby3/pbmrv+i37hFou+8PKKpuWvvKcycvQjpmTrjRPGPIYPH0pMze3RevCpb&#10;9XtTF9pJfWjXGPj4LVq5D++k5FLo656kD2prqRnFpq3LVWHHDSh6QaBDbW3Hbi2gEMC1kBSYx0uW&#10;K11aLudesXdyfyg3oNLYu/C3vet9iy0W0/qsOBoWhQ8NpQauJAjd2+tVC3haACEPZXrAt/ER/9bB&#10;9nqW9imnZ5Zgzz4H15Mnr6IPLZ4EavOuCep6WV5aTJE1pjAfATSBMEM7ffKxc2+YPcZFrpfou19H&#10;+TUBoJOX/rXDzClxTeiyLKXkj0vxRQ/3lcl8883aPuiqWhGVpCvF5A9rLe5MpWnhDgttsHMSOv00&#10;mkABHn+nAeernXxFQPSwGd0reAa/k7mdmFKP0WMb0fLQtYAw3f6Va/cxaEgVzXLtP6YmSIAVcU6Y&#10;WI+791px9cZdjP9gIf7mx3NQ37DF2mTMa6ud2hzvnVy4aC+UjNWDXn/eKiIKHfEC80Aam2BwpvP9&#10;yopzK7J4vXETarFo6U6aRbFBsWyDmLobXfls+Iw88WWPn6mEv/nFis/1Q7Tcu2/nYUhbHz9hgYUX&#10;5RfLzVBiu2nOxGTGjmWJX77oXj33qcen6MMevjhOICkoXIPMQaUUNDlkYmpaNiecGxPaobWheREt&#10;KgSmBFX14WmDoqtWOzN5yrRGxKcr16PPpXyEvvIvsFB1LSySUYMBg8toxmpBhKNiY9mK2/fv2Vjq&#10;fBKnk1pkZtYgnbTvu4tqkMD7j3u/MYBc9j+QXRcu3kTWkGK2X7zVne7CGvKS+qMa8mLQP90/pdwS&#10;t54666b87j1nEMksQCL7odV0nQ0TIVh6NER4L+dnHVk7aHglLlzxTQt+MqJmvZUUKw3911N+jRqg&#10;OqcgUErdAP2OH7uMjKxcJFLyRbU0H3ARkx2uI0lEzVC+tMFDy3D+og/22vU65T8HkT4CJ066gaUA&#10;T5MT3MsA0CcsjQBrcXUCIgMRhYK4pNO5HWmU7p7Kh1JWSUkD83bpin3UArM9UDWLGmqWB11/RAIe&#10;P7mCUrwUP6EEnzvfswgrINWTGIjh/B6LlxyyIGv5T7yPP291gusEPyNKVbadbU5MZluSim1L2eqN&#10;B3EvZhXXfXpqg9HVV1uC5zdvP0FzsoCaKgFw0jxzoucVrTTzUudwNM71nHkWM2jvno9i4xfToHOk&#10;wYqqTcjqX43eiWWk33LSUXCKWieTO6On9NGe82LMnLUUpwOgkGndOzmb9PCz9nUrC1AVRo+vI+AF&#10;Lgyp7yy79xNsdNKefG1Z1LpII8Yvog3ygcX4UQPsO7Aaa9b6kahu5sNCbhJTSdM9PvPZ1fmM/aLC&#10;ocVIbc8cPa4K1ywrjvhlP2lSmbMJ4Ob302pzT/eSNVeAj2fMR6sIQd0SLFBY6xD/LgP+Kyy/NgCU&#10;98V8O8EEtjx4ZEcbSnNxKRiCA18pMcIJlfqcmCHpmI09NEVU9h++gPR+uQQVAZiu155RTr4i0+0e&#10;DhL+Nz8nISQlz0Ft0y6U1TbbzgZt0pdksgnKUpbkfBJ1kLSynYRiK6HUBtnc3EIyaTylPc0BaYGW&#10;Q42qfoSaoSR0JD0bhw55yIH6qPNd160/jDvUVCtrNyKSIkIVM8QSwM+oIrSwT2E/bGwE5MUGfGPH&#10;L8DqNUdoXoXAJ+26lVWBrzKVnIx+PaT0rOLG7Zw5Ky0BQEIGAZCgLbrPL15NLZ6mX1oJ+9NI7UjE&#10;ryBe++FzUTwmT+YnGxW4XlS0KFFSsR6ZA7TCXmQ0ZXRHuvL9tm6KSnj25nz1H1yOssrtlh06KUN7&#10;lyWgu817Z3VgTEyrJAA2WFo0n0mND7Bm3WEkRAS6pAltPeO1lvGZv7P97nIH6W+lb0sutdMCHwcC&#10;ecbMpeZfjPLcz187U2zp3gTAFO1bTizEh58stC2NKoUF6/BOUi4i/aPhRD3dS26b3lQe5oUn1WnS&#10;NbymIP16CODXZgK3SaqrcwEBlVSuxduSFJKCgeTyCSF4UboovY5lulCwLgFr3tLN9rsbV+5h2Ohq&#10;O8DIkxuIiHzFKiSaTgC076ppcuWgqNgzckgPrW3ajoTkQhKhtv3I78hXEkrWAKrkl2VqEDxkxpoW&#10;+MjOd5iTuwLxCdRWqfElafI5eUnUwHonzkFNwybrlvWP5eDRS0ihdB45sQ6J6QVkgF98Fdh2wOi9&#10;abECQfaVWqRWv0eMqcKyVftsZ0ZnEc3YKnQ0rlIkJOjp9K19ZaUD5y/dRH+t0Kcr7KgIEybX4RHH&#10;K48AKDCXJpOUWo5tu4JdEF91k7sUH0mrYlKbaAcilXPnb6KoaB3nS2ca5znTE4Rcc3chHmHflREn&#10;LiJac7eMAo17mnuvLvC0JbHvQFo+V0SXKv7cg0cuIlURE2nKdkP6EBjpnqQXbcdULKPOBNa9kgXA&#10;ybOQV7YKC5Yd5G8Ifr+IMI6poQYoK8ujLQS4WmzJRmmlL0zeu/cAE2h6vx2hKcxnyzfZ070kKKRA&#10;yG958Kj8ga50hHz06yi/FgA0s7edWolbvthGU0gZaCMGfGRwY/IYAAxBkIOsDdW5eZ6k0VZ8P1lM&#10;0OEEing4gK4hyZTQ78KBJgGSIFSVMWQWf99q0fKCgkBVX6k8ZwXU5PQs/oZtECPOyl4e+IrDWRDB&#10;yWzvwJIlezFqVD1SMghq6YUYPabOUgU5xLRw8hyQFq5oJujmIV7n7VI7FQM8Mfk/s0pyep/kH42P&#10;ZKMfTZ2amm24eSv08clXwmeKKQ0AY6r41N46BH7VpWnBDiTY+SYcZ2rOEyc3mHadV7IKCYnU4MVE&#10;1FQ+y1kd/OKrLhq97kXi00c0LGEYl8rBI2cxbfo8RCK0DiJyqyjdlOZf2hIBQ9YD6dp9Yi64e557&#10;8oLxhOZeZnABNm4NTp3jXGtLoXZM5eQtQ++4PNKiC34tTCRyDCPUppN14Dl5I6VvE2mQ9+QztWsq&#10;oj3lBkgylcV/3Z/9s6qeFf5OvCNNk32ilZVILXjdOl8MPHnuNrIG1iPCZ2pun7wPq37L14TkSoyd&#10;WIFbLcrgJMXDbvFrKb8+EzjYV3v+8m0MHl7GyQiAxwY0Fvz0GQeY4KXUVpMm1VuGEJWq2i22rG/X&#10;kTDM7BUxkcDs951A6vdJ7sPPaZ4cPeOO1nZtG6LdZYe2sGzYfBwZfYvYFvkR+ftMaie8/8IlYZBz&#10;iCJRlVyZSg4evID9h87bmR1WbGuPQOkx7rCtSu2UmF7qpohN8lMI4BnVElSyj/KXJabPwaycRTh9&#10;JlzVZT+IHr77RNQik5H9Mu3EGcT9j1898KnIRJ9AkzdC7VnMH59WjYmT5hlm55WuJgBKEypHfN8S&#10;9CHTXDjv8/XVFo3dk+PnI+5AKJ+2LerZopdfK0tg48ZjRgN2XGuG741NJ22JDuSyCRc+nmYaGg2b&#10;ciCwkp+tGNM/n2v3VwO0YKC5lgVQVLYcGVk5SErPI+AUomFBM9ZtOW7Je+OogWn3j3Y6Oa/xnqbB&#10;8TO+emKR7s/+WVW8pfaL16hk2GeyVmoRIeim9y/E4eNOp9u2H7fV3qSnRUBYW/QdNWPyXVHJBvvd&#10;r5Nuv1wAFHWICQMSsT/1uTpE7Uixm5/OWsrOFtiEuGTgIAQakgVMmnSqsiX6flT9TwcJDjZuOg4d&#10;Bh4hUdiWJFueb+K1AkCBjUs0Nx3FUJp0fp6ZizETqwgeylDLIgqN4hl27zuP/kMKaFIXkjjrzY+T&#10;kpaPVWsP+AUslphV6ootbnRbYWUNtyPp34IymnTUAOxMidDJbRPdAwHwu/RM+Tr9e1v947ioHzKT&#10;dG7J6AnV2LbTfZ9e3ERwM9c7oX/DKDdvhcBPNejkr63oeUEbos3Drr3nqHlotV7906p1BQFwvo1e&#10;bulK07zVf+3J1oLI/EV+fKQ6Gqth/Xr7o2f19Dx95n3spHH+Y9OhDgXldstD1NRvJo0WU6iSXk04&#10;++KE06k0o0Bwd6lOF7rGMhjZZ/Izf4b124IAfD7nsR3D6eXMhZvYe+Bi54qqyqFjVzB8bCV6pWix&#10;I7i3mdycAwKvVomftQjifOQgbQtwQRWvWjQFgdlN/PA7Xsf2xlGZGDm+ETfvuKXVOHc3+d2Tt0oL&#10;1ip1hgE/+2c8rHuWm5soiQrPxi2eBceTOWhc+aqx1kDbuMcM8pdQfgUaoDfS2ttZ3G+xctVBErvi&#10;lgRO4cqtAEzqel1gMpAoaPolkBHWrvNtbqdOXkfmgDLEpcmvoRVdTYqkWWhCSLKGE+oE4xMk/0MD&#10;CbAUg4aW4cDhIO6ovTWQ2q7BHTt5CUNGa6uOm2i2YpuWS0bcEYZOGXVbKiNOiGZDPkJfbHDNVvFi&#10;ZXUbEEdCTVHafrXNFi+CPgaE1b26j8T7ocUYAYRWmVMziyzt1J1QyzRA6z6uz1tR6zjXNlYk2wC8&#10;svNXww7dNsJXbBw1+8nUAHl5HgGwd3KezZfGKzGtCOOm1AWJODXOrt160etzPAIh4huTepvlq5vy&#10;USO1MWlp0v5kFTj9Ow0E4GQ1pItgISO4TungFIrVd0geDp8IDs6i0FW0QviczqImBO24evMuPv50&#10;KZ8roA3v/fNW0WzYJtFwbO1+raoAk9eTlnsR8D7NXmhmetujDnw8bZFtg0vqr+uo5SvqIqB5bd30&#10;57CPNJeHDi/Ctese8tMmHlNWJtGTdUk04fz2ZZVfnQlsE6HJ8QZLOg0cKp9bKYnAQcEGzKScBoGD&#10;0q8Y6TRn4xJKkJ3j6vCDh48x6d256K3T8KUpZjY5AIbAab/XAEqd130FhpQ2fC8i0jY0EZ0yQmf2&#10;L6NaHjrZObjawxskMbh4+RYmTpbWpcBnSlxqYFpl++TThZYC/8niv1M5fuIapk1bRiKfw2cVIy0r&#10;lnieVV3Syzck4EtO14bzIkx+vxb7ArBW8VP3OY58ZPSpz2tROwVcmvs2y5mYpc33GWWU/i6kDADf&#10;dQ0wr0SrwEohFo6JVthzsXuP75cN98hGy/M7Aq4P+rt2O8LVhddDCsd5C5vRN0vny0gb0gIC6ZRM&#10;7zQr2g3p1+nChbvzhwAwrW8DBWMhBgzNp9US7ux4wCcRLDQ+poLqVaPq7XjEqSgu30yhokWmcHy/&#10;SBU9/2yaNqVE/eCz4iN5WLjYU2ApdK3/oCrEK2pDiSZMOZHGWBoAoMcAp/WrMx5S1IUV9sfm3tBP&#10;9KT65c7/lwqA7hfRRPAPmxCBn6P3zNxleCcymx2VGeCroh7XRikXTja1v0hyGUaOrsbNW+6nq6je&#10;aGccRGie+pY0XmsDLekojVCSlIPHeyqeTyaUQmsS0sl0SlDKZ8gHoiV5BYamZhR1apbWVEtk4Ax2&#10;6+YDfPhxE95OmmO+E0sikFxoyUBnzlqBlWsOU6JfwPGT13CIr2vWH8Rn2YsJ2gWmsbrW5+DuwBxK&#10;+adXrQ5GqPklpJQhhaZhdfUu3LdQEKn9DwMCIFHbeNr/z3khkfL/cKP+3AU0gRJl4krjZ585hwLA&#10;yVMWGDkLAP2MW42Hz6V2WyiBp/rqh+j4/Hh5XkdA1C9zLWyh6F7ai+jYPzlx6gre1ZbPpBxEFPTc&#10;LwS9ADg6QTCoom3SnvunfbFP6bt0kH5VfbNpeD0VuZp27j6ByR80Qocy+X270t2zK59tPKka/jZs&#10;p167X68qDVDf8Tdsd4qSC2eWIDyOdt3GowTwXCTymtD36Jl2HOTdN6oV7BoKwHzs2OGxi5bY1YZP&#10;uShFC19u+ZIBUCYaW2tgLdPFCVd2fby2gynKnQNrOzE4EK4yhwNLEzCDg0IzN8zIvGP7KUR0Qj4Z&#10;wzPUUhIasOj6EGTkTyE4ZlYgMysP+cUbMXX6EgweQWmTXkzmK6JUKUWCzkWgVpecSi2EoLZ4cXCa&#10;P5lLmqAfQER5eq8VM7OXEnQJgtr/yEmx7Mh23kW+hR5kaMKo0SjKX1Un1SX3l/msNjq4W9sMnEUc&#10;TycahRC8Q61z+KgabA9DQDSKNvGsAj5vmn9ufzyvJWioNbEDt+8/xMjxOrBHhB64PAwAi/Huewvt&#10;Mu0E0djaGAXjpaMi+3AuT50NztINwNSLDcRzWDQznjDWZFXYTL0xrcznTbtAquvXkX6yOS4lpGeO&#10;i5hfY2N8EYJMQN8GgIEJaxEP9UaPvSk0hpLGi0rXY826AwS8M9iw9Tga5u+gyd1AgJ3FcS4w+pWV&#10;0ZXuflZ1E9VCeexvtkUaW2f7ul8fXGP8qHmklseaSL4bP3EBWu75/OUVryJfFVPga4GSNCEfoP1O&#10;rh93DwjkE1IqMGZcGW7fdSXIB1Nj++XT/q8IAEUBUv87cJ2anFLVa+uLBspVcQdAkxoGgKrKPJuL&#10;6jrfUnbjxl0MG04NLJWgSRNR6ajSMxo5SHLCEsTELKqcFMWQxafOxLKVvuVIw3T95n3sO3gei5ft&#10;s3MJJk1Ygr40obWv8p3eqrkoq94Q5ps0f4OnsyIkPm5HSdlmmqM0uwmaNsEWU8WaKfCrNG3Tny3A&#10;czM7SrzSZsMaSyQx1cxsjgu1W2Utvsb+qkgbbaMI9xVda47XztLlj+eoiDxpsmjwBdws6zYeo4DI&#10;59hI2+8KgFMIgOpJfslyAiA1RI2jLYaJ2eptVbAqoAXfs2xv7SnPZ2EDzU1hHMBW6l/WYDxsv2tM&#10;06WhDRtZhneS57DfwW4J84MGyoEBjlcbE9E9aca0QQuyrrKQlrikQhPMEVo38SklFiXhJi+vE6gY&#10;KOn3MbT3zEolIZP8lKIciTm832y+ziEoFVKB0NwE/PBE1fME2DLZg7bzMx38Xlzu83j7zgOMVDYc&#10;zr/cVM77Enrqr6rjgUzkOGJBebXvrrJxZPWRVf3yypduAitezkIyAv9HQcl6j9uzyQ38fgYS8s+5&#10;ZqC/lcdv0gf1vh+XfcyevcIGIdJfkoHaHQFHRxzKfDZ1OSuQjBzohOQcVDcFg2UEp38CZAtKKyXv&#10;uYtXsbH5MCobtuH96YvRZ2ARiooW4/atu7y6DY8EPiatXWLVz9uMpNRZljUjjSa4T5T8F/X8mxMo&#10;SUez3TahmzRTv0LQ6w6GMYTC78zk7VOMhYs9rZCKJ7nUqwRJsPrVWYPy5c7/l1jUygAApVWzDx9N&#10;XUYApHZMAdYJgBwDOyycAKiSX7IsAMAGzicZzLRAmUGVltTh+p3waEVdLRboOq/PVVEbWSW73ByW&#10;BeQTFv5r+5ytL8DlK3fw4YwF6BXJJuiQLrQzxABPNMYqmrLDhwSK7tsWCNp3RkcaK1pHpL/ObZZG&#10;lxxn0ahV3S8EQI2/z4F/rhrSpjR1Aiq18azBVfj408VUELaRB5pRWbsd02YuwYAhSjZMsBUQWuC1&#10;ADa8t+hdn2tXFp+bOZd/q2061qHQYn9V9u4/z98XI4kWW6p4mL9xnqLGyTb5XmbtlGFfMwux77An&#10;kHV9QHzw5c7/lwuAnNnHj9oJIg4gSjQpjatzi5ANlAYsHHRNejkSMwhqfcpw5IT7C5avPEjw09kF&#10;koyaZIGnCMFByKSQqc1lvH8RKit8l0h0hUjBqq2sSnkUUFtAgmHRXzduP8DuXUdw7sxlN4NNc9E3&#10;qj7Qy5bvREp6DqWtwJoaqIC8sy/qR1hFVAHhimCNaLWSJ6J1ghPRSjrKJzZoaAV2dJ790FPp2t6v&#10;QxFj++6ZDuw7dJ7jpgBZX+QJCd0WQaihTHl/gf0mr2QFNQxpBM5IIUhGaCX0JjMuXbnLrvNp1JiE&#10;8/m8l5COnl1aWx+jsmqLaVjxCl7O4jgRWJyOBHYaE9GTWxmiJae9sIa81L1qHAM6DYSKA6LvzLDE&#10;ufytxl0n2ikb07BR1ViwaLcddNW97QKey1dvo2nuTvQbUGqZh5L7c576y7JTe0Xveq7aE/Ns1sTU&#10;aprr5bh6zV0aFZVb0CtRloHATjwh2tD1Th+WXZrtik8qx+Qp9bj3UIsh5M9fwdR/qQAo07dDq3Yc&#10;LB0c9O77taZKu8nbfWLCqm00RahqbLZbXLrYgiwlElWChOB7/c7jlnwVUdpkuMqrg3zq5wZMgmgk&#10;uaoFqZoUDoti+LRqJlPFP1GRdHn8WFqLrhUQ+u9DYbNx21EMIGApwahLurAvXWsnwQq0jeikvart&#10;/I2AkIQXR7P6vQ/n4cKlIC7xBSqWedmyGVODz1tOIeZhRSYEYgBQh6G/94FrgFEADJnUx1dzK7fJ&#10;xHerLd27ivS/rw8A/hwlhgZ18FQfCoqEZNK7acJuTkaD/KUECAifTn9PrQG42PhqHsL7csyVqzJC&#10;MCsqX4frt5Vw1QWY8wrHXbwg8AmZgeXoicsYNYHaosxiW9DUfTV/PTxblYAul0ZOtu/yuXX3IUaO&#10;JcAly4ISAMoPKp6RENSr75xRu3U8hk6iUwlD0L7M8uUCoA2WM8Ay0+LmEM215K+BCCWVJiKsdRyE&#10;CoydWIuWB/67zz9biXfIOFoZDZlB2oPdh79xE1j31N8EQV6TkJKD4op1nf48Rz+yi9rDibv3oAXH&#10;jp3D7SA4s0vhRTLXdM6vxwWKAAw90dGmv92U/3j6MguLifajpxoAthGXCNeZWv2MZMpxnY/sglXs&#10;q56hZgqwXxyG9kWvNpw+exP9qBlo77L6b5pLJwD67pb3PwwAsPhpACj/Kl9TirBjVxAIbsT/Io2X&#10;FAYxtdP+kaNXaPZXejwqwUDamV47A6IJgFFN6+evGlMJZ82B7mnaNsdbSTX69S/F5m1hoD15gTTf&#10;Hp7XoaE2vDHGNrYKFzbPXbiJoSPLkJji7TKwfgpvWJJjWQJJVdja7ElDtu06QeBVcLx+I54R8JUH&#10;59lw3oO+R9KUBYrao/nI5UuNAvGXUb5cE1iDxlG7dusehozQ3kMBlfwEoSYXSqKAyNl5ZVTZtd9X&#10;fTduPEKQyUESv1cYipvL/lsFF8vJm0xz2RYdsjSwweoRNaveNCtnz1lrR2oKxDo67tmEae4ePW7F&#10;kuXbMWJkOT6duQbzFjVj9/7juHLtLtps9beHYtqgA2ZFzXpEKO18osWoPU90tG/6Xm2ndGM/Iuk0&#10;A1KKqeVu1RTaPR1n1dbg7xeg2GIFiwK44xJCDV6Mp5VIB0At/sSnCQCVgBZ27ICSghpTdgFAXUtz&#10;OamCwmc+HhsDygx6cQDQ5t6EtZBFgrYD5y7dwvgpc2mSykTkuGl3Emk81ARDF8EvUs0y4fgbqHJc&#10;dbSqcvn1H1SOg4fkdpIS8NDCCK12WXV3HPQiH68A27/fs+8sUjOUKi7k056fLx7Va1JyJUaOqcbN&#10;u85XeYUrzc/v5347sNvGgEwtdlK5MV5rskiO0ko/VlRt/TLLl6sBBkNVrtg9OXZJ7G6yhoOjV3VU&#10;r5XU9HJQWOoZJK4T4bWsH6/4PQM/Vg6AJF5KRhlNUMWGrULfLIW1SKIoJIb3NHVegZS1JJoifPjJ&#10;vGAbjojKzVmPI+uwOL64yCz8JG4GgTQPAwbX4P33F6OkZKPlTDt2/BLu2IEt0TJ/0XaC12zTRhS3&#10;Fe7j7LmyvwJJtVlER4JLSichZ+Rj+cog9lAgoTZpqKKU9cIUnT+hY0m1QikilkDoWQN8NgCau0MM&#10;m0kBkpaPPQeCE85MyL4gRfhn3ZEgfIA2208uE7EVMz5bgPgkggtpSXwkAHRfWU909+zq/j4pCwRB&#10;gp8y8qT3KbQD5VX88PX7lMeifR/fMxeuo27uBnz86Xzy1GLUNmzFDVuQYjG69euKy5bTivN2Ol/3&#10;1AZXCqTJKntSSblvcrh2owWDhxUiWTu8+jSwba7hCgDFQ66talWa7e2bjSMnfY3gyyxfMgACx09d&#10;Y2OLkNhHyRAltZQ629E9qiFVIiG9EANHVlmYjEph4SqLh0vK0rVy0gYaVGYDCSEH1XU+aEeOX8TH&#10;ny2kBMtGqtRnMRWBUIMVyVJGkSJMnDwPly+GB8HIJ0jtwcxZqt67TyFjQAmBsMoWZ+JTywnWRWTC&#10;PAJWvu2fnDFrCeYt3o36pu2UcNI6OXlU421CAp/Hk5MsgHSNVyAvqZZIxk0bMBubtwf7G0nt7bLT&#10;TYsROEuSvkAMzdLY2EypnmPEbowr8OvuAyQAfvDRYrv+WQBomVNIQ4rj/PSzJQ4WL9RwkS5lrVht&#10;t4PHfV95Gx4+emxn0sRF8hChheNmsJuzsTT381Q7qNyAU/xCuiStL1jk0Qdy/yhPSYdtq3uEe62P&#10;UNOwDX36K8fhHPSm5dI7uQpvx+dg4nt1uHHbtTcL02I5de4KMvpT2TH/eM98YW3mc21DQib7Qatv&#10;3z7f0rdm/X62RwAqTVe/l5ar/fGyGrRRQFEEVRyHQvJ9k0WZfJnlCwCgGsBJMmKUTa59tRqQdtvb&#10;OX32IjZW5o/Ud63ihuoxiZtgpr+TaLr2JoCtWu2HquzcfRYpqQVQoLSSLPoAaJFDeyArabpW4eYN&#10;SUcTPfZv47ytlGRkNA6STrdKluOUA5XSr5ETV4Jho6tsx4YVznD7IwKOGshy8MglapSlnFg+s7+2&#10;2FE68pnJmRVITFd6+TLTJuOTC6lpetsFbtL+pM2Eix0+wdJyxeSVSO+nwFb2uV8dmbwMfQcWYGew&#10;pcv9F3zRP52T+HU0gTX6oWYdMK9PC67eoUQfWUyNTXPuYOfCyQHN/VDU8lNL8eFU9wEWFK8hYJLI&#10;Sfx+6prGVMAngSatRSvJFIqZRTh8LNgHqyHkfwqNtZ2MnFeFMQlE3GGvKAC9BkX0aS/uypcSafTa&#10;ZYHsqyjWeP6r/4J+2T9qpXULpVVrSYt5BBgl1tCCgXxk9VQqXFi4T9CBozvwRCu/NwFTi6SUSkyc&#10;WIv7OlaCY6DoB9tqyXL56gO8R83cztgJ/bcGSq7ACAS1WOJtdXrW1H88c54v3lg7enq+A2CoJSqp&#10;yfgpdbj3UPvpQVpo8mD4GAD0xZ6A78zNJcGZS2XCw2m0z9yDNtQCubzs41+4fEEA5JP1QuTr6JDq&#10;7j4BaVfxabMcNBSyYhqRFiuE5pJCYgCavqmFmPzRfOJSu2WRnfhuLQdQedNk87szXK8RvirT7rww&#10;O4g9NPr6/seN+Nt3PieBlCORGl1KOpmO0lJaWC+ayVmDqrHPTCcR2ENONl+9qTh57jpGjNPyv9KJ&#10;B34Sm6CohDXzvYfqhKcJDxidvxMI22oW/9bCTr8hZdh32Bm2s9kvRLGJDwjOM1CH1Dd32TYKlZk2&#10;95bZh+OjuRC4ueDQmBIAU8rw0cceBlNg2WCoKZuA0djXIoP0ox0yoh39Jj2TDJZYgtwcN5tdbxbz&#10;COZYyEWPObG2bc4YU1VM4QCtq7QzV//ZgeOOgLzageZ5LJZ9Wu3lv1V1W20V1Y5uCMZRuSJNCBtQ&#10;RGm2p2qLhRaKVM1xLMbChZ6B2XyqNndtuHazBeMnkd8IfnqG/1Z8GL1/Ik3VoSNqOl1Mhj0stU1s&#10;n2VAehoAqvIe5BPdO4WKwjspn2N+sBtr/+Fz5F0tiAgkpaVGn2lV/SQtaQ1gHLGihcBpwk4S4qsB&#10;QOnMfOWztSqkJKOPKIrfnzrXIv87Gx84bqXemgYgwKDZKb/YrgO+2X/pip1m4qb2bSTBi2FCM1Ig&#10;2oAkqszDCVTLV+3CzbutWLh0O65d9xCS9VsOYnbOEuTmr8dHHy3DgAHU4CK5SCDAqg0JKaXIyCrE&#10;pi2+edzYQNpgsPBx+WoLJr83D3GJ+SZRLRjXQFAD/jSJGkheAXVglthv1Md+Dex/JQYOqcERO4mL&#10;zyRAfNHJeX6LE51owUOHOtDS8ogChYJI2YYl7DQuwfi4D1BjFguAQSB06RokUNvOpNaXnilzzTUA&#10;0Ys0wXQll+DvFHyb1jfHXCxWdHCVdszoP5GiaFHNCqo+E/xRPPsmKs0BGeYx/3qkEA/7m/U5Lcqk&#10;8vix3DaupTbMdZBJtuziWtBw7TjUmKKaYCytevXICf6mD6+XJn00PHxKgoJigWORk7eCmp/4UMJH&#10;gj3U6EIwqqJ1VIKhw6ptz7zNv8aaZcmKA6T72bzmyWd7De+n+6idulcRBg0ux9WrblLnFtISoJCT&#10;xulRI12rnzNchYRIHlYGe/ktaoMTbavpms8vUL4QAJohIf1TL6aHtmPL9lNIVMyfobcaLYAIAFAa&#10;oCaLk5SQUMHB9mwP12+0YMjwEkRSBT7zEGEntUk8kk5zKFUpsSo5UFoprkZSUgGvLcPHn9Zw0Dyg&#10;MrZIul+6dAvLV+zDhElzLWI9iYOclK4suGX8PDzM/J4xrRKjqmi/4dTp88mEBG6ZCdp7qfZ3AmH3&#10;GhCF+mP908To2jrEpZSj3+AKgl+YuFTJDKipBH+9KEXS11YESXQad5XFS3ZTm5bwcynv8x8AYE8a&#10;4DQHwMLijUhMqAxyxHHes6hp2O4fD9jVYUOJZPb4jHL8uNdM5JUFGaOJCw/YAE9J9ojsKINWcKcx&#10;F3OyXfa9tENeLEDxX5J0ddYLYdFO/3s+i6jGdgZZGx0E5ZuTf1WaoMZTioKAMDwG9ukA2GCgEsko&#10;xcChZbh4xf3jlmiA5ejJKxQ+JUhOb7S5ihhNq3YFwDjyd0mZ++JN8Qksv7nUKLVxoadne429n3iF&#10;92N7deRsSYkfVaFEyf0HlpNfdZKcA3tP90pMqcGYCfW480AgzHHh/Iaa6BcpX2gRxBhATw0e/JDa&#10;37sfzqUZK/M1BA512E0Y27aTVUZgq0N/EveFi37CfVnlemOatD5zof21af0K0G9ACYYMqcb48dVk&#10;kgUYM3mhqd7JkVJU1zTjgXL8sAiG3aMT1qgIePCgDWvWHcWwkZWUmgLCEiSl5FGK7g1+98AzQwcg&#10;+ICvs3KX2ZmmPknua+k++F0qCc9DYtg/EqIWPOTz23fYwwosflDDxLd64otUHABlPnlPr92+jyEj&#10;ypCUynmW68PGSOMnxhSzPgmAU6e5OVtSttKEm+1KIKPKD5hAhu6dWYi3MwoQR6GYPmQuJr67GJXU&#10;Upprl2DH9Nm4ue+YBSnJ7DUthiSgWE77W58HbYstba23cLZuPk7PX4ZWgmRbkKX8+Ssa4cCsY7+0&#10;QOHb6oCK2g0EGy0AyvUic1JulwrzmXehz5hq8bOkUSkDQ0dW42pwbGq4or56/T5qfzq7Zh6vk8sq&#10;5l5m3RCUMsvQb2gNLl+Tv5BjLCtKgoVlTp5SmkkZeFobBGYhoOkaASAtJlvEzMehY66Rzluwk31T&#10;sgTdS7wV+zuvfjxuPpasDLK2a5CMjZ2Xf9HyBQFQ//BfqaAsG7ccJ1FTPedgufoaJX4HQHaG73tF&#10;ClA3z09eO3b8KoGjGIk0e3RU5dDRFdh36CK1uDu4eb0F9+89tFPDPs1ejp/Gz6Sp7AsmPXZUTdE4&#10;aEJNKvnEXL9xD3OyV1hsYaKyt0SKUFS+Gb6xgESmU3lYJGQ/m83ryJhmBrP9ytgbO/Cx1cwJM9Nl&#10;1rlJnz4gG7v2+oJHGxlRJCwZIeZ0c/HFKO57IwPY0Pn41c/bYj4qhVi46aqxCVwFAWN2N4E//sRX&#10;gYvLl3N+tACmz8nINNEmjq3B59MXoq5gLZaWr8We8sXYP+0znOqbgU3/9l9g0f/vv+HBjcC/+qzS&#10;+gCtl8/j1vZmHMqZjua/+TMs+sf/FJfXrpMRjIfSEp/T4oKaI0zCbuNgG1jzvUi8mELDQ2RcM5MG&#10;6JEWPQOQu5UqqAHWUMEox9kLroCY8caybdcxxCfncw7kKyzifUMlhtXey8dNS6pPIVas2W+/cR9l&#10;h/kDdcpdQrorAz3XqBbp2OCfJWcRE1KKMe2TRdbbew8eU7vzA/79OseR6H1kHtcggdbhqNHVuHc/&#10;CFmztgSd+QXLFwJAzYwHpD60E9MmvbuAxKuwB5ksInLvoAOgOiANqQZDR1TjBgdMv5w+cwl6U2qI&#10;aXonzcGSFcHReFacMPcdvIxevWejpNLVZD1Y1o2e31PRQoe24rnUFDhLO9BZInLO03SglikQ/ixv&#10;WeduDIFsXsEKEhRV+EyBnyZKABgO+pPVN4HzfT9OYjpfMwuweYeHuqjtJhv4zklYE/PFJuf5LPIZ&#10;CQA1Rx24cuM2Bg/zw3bM1DXBoKr5DwHQHfbpYiKaN8p4PX2aA2BR2Tr8tLcnqy2avQzNpStwYHYJ&#10;9owajsORXtj/X/4d9v6zN7Hz+9/A9le/gd0//CGuTxqNG+V5OPHeR9gzeTz2TRyKPZOGYNeE4dg3&#10;egj2D+mLXX0i2NXrx9j+H/8Dtv/hP8HW73wDa3737+PAoKGUjzIwH1NMuv/peS2iH7XUAJBMrkU8&#10;fdrGsZ+Ttxy9EnM53qJVgqDRbgiA4RzovbRv9xlKCUkg0OksHLu/MVM77txvxbhJDZZJxvbfm8+e&#10;oBkEOIsXlOgjicIpo/9MHDkWTdY7dz7NcvKWL2D6M13jVw2xQO1S1fchsEkzlbmtYzsLsWWzKw9r&#10;NhykoqKjcl1YdgdBhUbpu7iEIixeGqS0k/qvofkC5YtpgHxemER0rXZvJJWaNLLMxiR8+W8cSLzz&#10;csK+TTNnyQJvcPO+E4jPyEVaBiULzeZxE6uDIx4d+FRu3n6ACVOaMHBgre0dNJe2tLvgkqPHLqFp&#10;3naUVmzCgoXbcfTIBYKZfynp5IPiGqrGJr+IanoSTWEC109TZmHqpwtx5VoLyhs24p3kGe6vkvnW&#10;acJFB717DU05bW/T8ZrLOoOcXySge3rRVqn2Djejaho22/xrTELC7l6dCaqRIU2FVRliPpqx1PTi&#10;z4qXYOCAMmyvWoczI0Zg75/+n9j11new5/Xfxt7Xfw+HvvstHP7+qzjy5ndw9K3v4uAfvIn9P3yD&#10;3/8uQe33WL+J7a/9Pna++ntofv0b/Pv3sev138HO1/4RtrzxO9hN4Dz1nVfQ/O3fxbof/3c8unje&#10;RRJBJTyo62tVXPWmtvQI738yj7RLwU3B47spNM6i27AKdAJBpLkhjctSm/HZcmMjP8Tf73f46CUM&#10;HV5ioPoOlYRE5b3sX0kQlDbG+9D0lLISn5JHfq3A7ZbH2L7nDDL6yiep0C+1QVl/FGwdgp8UhZ5p&#10;QtVcY2pTchUmTJiP1oeP0ProMcZPnmehUk436ofuEQKh+qFD1aoxbFQtbtzV3n7y+xdkvS+oAUo2&#10;Pab2127ZGhIUyKrOWgO7S6E6byxV1pYWOag78P60+XYEouz8hNRsrN/q6H/99j007ziJ4tLVGD6m&#10;Au/Eze48NNlVbq3rAY3zd1Cb40RRCvRO8Jxoafx76rQFUAYaLwJBvbjUvHVHG7BrEJemoNtqJFHN&#10;HkaNNLVfHiepmK/hRIXtf1Zlv8jIis+qaghy1hF87VEveBHDuO+0Hecv3ULWQI5nhlJ7UWswk+zJ&#10;8dJOBG2aT+rbiAwKvURq/lM+W2ZmaP3clWiuWYKd/8+PsYMa3v43voXjb72Koz94BQd/+BoO/+A1&#10;HHnrNf79Ko7pc74//Ob3cPCtNwiKr+Ps976JU298Awe+89s49Na3sPdHrxEgv8Nrv4MjP3wVh98S&#10;MP4DbP3x/0DLac++I0XqIasnwf16FfHB42DT+9Wb9+zQdJ01rEB957fQ3FQVLYeuCOdH87uRV8Kk&#10;w2KSAANx+eotzFu8FSVVm7Bp6zkcOHLNTnDUWR2aR9tG12e+xRJOmrLIttIl2xEX8kUK0KTpyyR3&#10;0PXT8HqmCVUDQNKGMv/EJWdjdXAQ2YZNh12rNA007Id+4/0JwVCZtReGWuAXZL4vpgEGcNu84zQH&#10;o5CDIgmgzmvljg2UNqVqja6lqVuAxcu8odt36nS3QiTxWlebC5BbtAF5RZspgRqQmFxCc7TQFlT6&#10;9q/Aucse8hJO0tbm4wS8PCRmKEKcjNdfznNOQEYjP6eJlZ6N8trVBs5WBEztrgkuX7MPcSmzTSOV&#10;ry85jRNALc7bybZYm0MgfFrlBPNVS/bZBSvx2BombYJj8hsAgIbywfyXVmzgOBRwHjkP/RpIBzG+&#10;o5gqs9ji1qghJOmAcDLsjI+X2j1uHdyLXf/zr6jBfRP7CFwHfvg6Qe5NHOb7wz/8NkHsFQPDoz/8&#10;Fl+/hSM/+H0c//43cey7r2HP9/4h9rz6v2ALAfFQ0k9x5i/+PY59h78hWB78wes4/Opr2PSd13Fw&#10;aBbabzgdCfges/0KiXpsJvDXa9IsPMYS5jpNnzlzGwOHUatOV9alADA0DzYXAg+NveZBwCFgqiPP&#10;FtDkrcGdFllxnEtZVk8AiPPPZionESopKX0Up6ttqgJC+e0p+NK1yFnPv+U7FMC65qc5d7NZmBA1&#10;jbtXB8t62/oal1GI0RPqcf/hYwP4d98jFhAn/AgMpytzpwT9Ss4qoWJVgrHj56JFQd1fsHwxDZCD&#10;Iyn6yYzFiLcMKY7IcsRGAVAEr0OdizBqfCVa7rVy4hQrOI8gVEQtTKqyJkR+iVJKMYXDkFmU9LQP&#10;wYxSZspH89ysNaZzX8hHH+mZ2rYmdTsYENZwkpUu/J2Ezwmqi81XYpLBJH0HLl+/i4HDiwmevtJl&#10;k2WLHhpU9sHarQkTsah2nTCvNQToYrzHtrVY4gW7tQGtv3mxi0vaDhw7eQWZfTlnCp+g9tFl5bBb&#10;1cquhFQGr9cOj7cTqvHpjDVov9+C7VnJ2Pn6b+HkG98m8L2BE9TiDr71Dez7LgGR5uwemsE7Xvtd&#10;NL/626y/ha1vsv7oVWz8V/8azT/+a5waNRo3VqzB7dXLse1P/zkOfJ8Ayd8fePMV7P6zv8DFBfOs&#10;3W33b+HO6aOWbbvNjO8HpOKvnwnsFCZhK1+3g9Su/ecJUAVIUgo547sQNAiA9rcASGAY8koVeSjb&#10;jqh9aMdrSkmgdSamNoF+j/N8vxMTa5o2Ghgl0wxO1u4cgo+H30iRaKTyoZMUq5CQTgGnjOkUdDJT&#10;lbRYQc9PA0D7PADQCOmiV6QQy1f7QUqbtx1HJGUOLbug3bxeWmUYJJ2c5X7ChMQyrNt01H7zRcoX&#10;AEAflQOHLlOVzufAu80fShfzj3FwRPBSbxOTP8OK1a79bdx2msCWR5VXmpYGkCCkAeS1tm0uqxCp&#10;Glz+LT9RblFwOpQmhs9VvrLBQxsIlK5i+/M0CZpY+R7lJOWAZupgnekcGFepXWNV7Bfw3tRGxKdw&#10;8NjGzmSrVoMJecpkKauLqnLUDRpWhvNXpFHwhk4/fKs3AcW84EXeCO3N1aq64vR8k71ooOex0/bG&#10;dDJPH85bL85/n4k12LPyIPb3G4yNr7+CPX9I0KJ2d/x7r2LX67+NHf/0DWz7v/4jNv/VX2NXXBwO&#10;Dx6AY++Px6mc6bhUX4I7G9ejZdceXFnQhJs7t+P+tSvY0CeCbX/wHZrNr+K4zOh/8Yc4PyoLFwuz&#10;cWL8OMz7q/+G/RWlIgaxO//jpGnKvmZFLQ8bLrdLm6VUAy2s/eid8hn5zoHBAZBzYgI9EOoBeIQK&#10;i0LEPvxkAc4GYWldSgwp3374CKMnUiNLCzU8zneGQLSEykse57YAg6mFDh9VjwFDaJFlKGGJDvSX&#10;66MxeGZXmlC1xUS+GrBRs4xPq8CIcbXU6HSGeAc++NAtQv+944VnXSdNBZmgZCm+/9F8PDKM+MXL&#10;F9QAgZzcFaaJ2V5NkyxaPFBDtRJcSWlRT+2vDGMnlNvRlo8edWDie3M7zwPQZMgskt/QVGhV/i7U&#10;wDS4FTUeMmPaFft3+94DDB9DACMjCSS1tJ8iM9jATJOjzzSwHMzkQnys5XUbF49dUvl0tlKwR7VW&#10;n4zwvQa3OyP7gKvqDI+UzGLs3Ov+k7bHt9k2ahHWPGkTX0OO+gJlS/NJmlEEv0wRsMZdY+T7t32B&#10;SPNbQ42kEgkk6qTUPHO+pw+Yi7z8VTjasAj73/6preqepKZ24Effwr5Xfxdb//At7B6ShZYt29B+&#10;5SraWu7oLAN/aEx5ePw0dvdNxby3/hGWxP0dWu/cwYXsWdj7wzd9seTNN3D4R29i5w9oJr/yO1j3&#10;W/8vbErojY47940SyF6cMMXZff00wEDa2jvFBnp6Kv7N/7OL1+KdpFnkIdLvEwAY0jK/M4HlPr3e&#10;nJesIeWoaWjGkRMX7BxqJaC9e+cRTp++ghUr9+ODqUuR2V++Pl8Z1sH/mdTspn++mBrbbhw9dRGX&#10;r93BzVv3cfHybew7cBFVtVst6FrXduWrKG951EgVMqlBaheQeFe5QBev2Gv927rtFJKSC6gksf2y&#10;+Iy+dB9XsFKoNUrJSk4tjDkq9BcrzwZAH2crcr76QgRw6uw1O7UrRQhvDVKnAo0sMCW1j/cdnQ26&#10;xPfxbt52lGiew+sbHDB5nTK+GPrbgEgr5L1sO1q9mcRFQdS5x/koGJTAW7QBP00q4GCJ8fRcmcLl&#10;vJeYTnuONZCVlFZFGDehDvct3EXudgenaTMXU2pQqpAwfDB7lk5i5gxz4ErdJqCzvdqzGvbHi+4Z&#10;DpJew/cvQlHfWAXuVp3x7j9oxYR3xTgSOiJe9+EIBDM4Zikk5F6pnA8S9ugJTfjow4Uonrka80s3&#10;oLluJU5Oeh97/td/id2v/T6O0dw9+tY3seW7r2DnX/133Fy7xp4cFnnqwqJ37Y8e41xlOVb/yz/C&#10;6t/5+9iVGYdH507jYl0DNlDjO/D9b+PAH3yX930d+3/0Cg7/4BXs/ebvYu3f/DUenDnD+3XIuHNT&#10;j+ZjdG/I17V0pbeW+22YNKWJwl/8Qbo1nnyStqPVASmSUY7eUmb6FmLomBqMJN8MGVNroUnyxyeS&#10;F9P6aAW5iK/FKCpZi1Onw91OYRG9dB1PZT3/fJbSZWkfs6w88hEtPOd/XwNwDVB86G1SjN/wsQ22&#10;yv34cQcmk9a0ySCVGl+aJUrRb3Vt+JsqS6g7Y/YKGw3L/CR6JcXY/IZ2/FPKzwmAvCnvGqaiKa9a&#10;z4GZHTSGDZHvjK8OgC5tEtKrMHBUGa5RKoh3dN5uIicmrW8TB8B/4ytT0ubcl2AdMod6BQe7BO9P&#10;azKitXZY2g/g7KU7GEATVGmCwlg9A12ZwBpgVd5PB+1MnTY/AG0B4CPcf9SO8ZN1tqrCdaKmuw9k&#10;1ypANQBke6Rp9iIh6PQ2b8VvQhEVsbd6addhUR72snSZ792WKSLt38CPr32pHSenlyOuXxEKZ2/A&#10;9vJVODSnAEffnYLdgwdjb/xP0Pxv/wQ7v/N7OPy9b+AIzd193/4GthCgtv7kf+DhVV+h1SNdVHlp&#10;u30H148eRge1khOLF6Dq+9/E0n/1x7iQnweiMU7PmonNb76K/W/8LvbTlD5kiyjfxd4ffQM7vv1b&#10;2PRf/xwtRz2I/kEbdT/Rg/iCr7EA+6KUU2evo+/AEiRmlnBeXEPvib67VgdCaXeJ6TpCljW9zHZ/&#10;iBfFZ/FJuZa0RJmUOkugeXoJlAH9zbHVrhwVBQzkl2mnCAFW2hrv5ynlxHehZhqtUqh0UP7adYfs&#10;96vW7IdOvbNFVl3TCYBhVTia7lOAYycv228s4QXb9ksCYOwPterkKy03btynvU9QSNMJ7/KLucbn&#10;jREIqYMN6JVQhqr69fabffsuIDUtF2m2rK3dIv4bdUiHl/dW5uiMAACzaFrRrE3i4GcOyMfp88Eq&#10;MKV2GAh64OgFDB9ZhLh4Dky6BlO5xpQ+SWClhRAdqzgHa9YH+39txawdp8/eQJ/+vL/OB+Z1Zop3&#10;DmT3GqyesZ1KqjBiVA2uPeUg6hexWLiLYSDHvUN7Rx/i6vUWDKa5lJQmX4ykeQUSBtRQ2+NcppUj&#10;i+O6csl2HP14PHb973+MbT94Fbu/8zq1vd/DfgLfse99F3ve+DY2f+e3sfFf/SH2psbhbHkx2q53&#10;TXT54OJ53Fy5FIfHT8C8vr2xe2WNEfX9U2dxfv58PDxDQn/chj0jBmLz9wh8b36T2t4bOP797+MA&#10;n7nze7+FHa9/A3uSEtBCDVF6yT3Sr62eSpDyf0GfdIQXp4g/HHRWETwSUqTRiRflkuhZyLsWFdbo&#10;53bioQm4CvIVhVpyHj6fsxwtLX5/G0DttjIXgoDvSUGiWNE2yzHYhlZqQJ/QXI5Pkj9PQdZPa4+e&#10;rXRZZXh3ynybr5Z7DzFidD2SqBnaaXc9/EaWiA510hnJVjjX7jVj2345AJTmp/cCQPfFrFi1j9oV&#10;NTlpewFAxAKggCiRjNA3qxrng4N/Zmf74deu6qpKnaX6S9u+Lxlq0kfz+D6bA51rYSk6glK+gbjk&#10;QhSXuR+wA3c9ANcGFbhGZiwoXENNrYDaWY6lWZfkik8uRe/EWcgrXopHJgk4Ema+KbvzLgJjLolC&#10;q5ICYkm+roMZVtvRoDYKYAnQO3a5jyHcP/nCF028dVWS1LW/4vK1iE8o5Vw1UdjIL6PA5gbL8BNH&#10;wbVyQTOODR1OgPv72Pfm72LfD9+w2L1jb34XR9/4HjW+f4C1/9uf4ODUj3HvsOd1U2lvbcet7Ttx&#10;Pi8XxzJS0Pwf/xQL33gFy/7Tv8fl1Ut4RRseCJD9crTdOIetiT/Bxld/HyeoSR793rdx8LVvY/fr&#10;v4etf/RtbP+r/4SzhfnoaPGdHgp7MdkppuCr2NgiSl+ouVTnBEg+bdl5yiOoQ6kEED3TuPOiwEg1&#10;5E1/75ZcHXonF5nb6OEj3ZW0QMHTpved4EeB1dqGkzSJd+05gcNHL+LBQ+c3yzYTqPPnr9zFwMFK&#10;bOLPEWh1105DgJMWKB/zjt0eH9w0n3ybKMzg951Y07UmpVdj4LBK3LgtJUVjYa3lP2r308szAFAE&#10;Z3dhVWclQYEPps4zkNFA2RYcmZ9mTurVB/sd2vz5hb597eSZK1Rb5TD3jkcbTdSmSZxdsByPSIgH&#10;jpxBbsFKpKYX255F7ROMKAaIZtWOvTq0RRveCYBsSmzQ4/GTF1BdvwFTPliIMePm4sOp87Fs5R6T&#10;OiLzdv2A5XZLG0aNkz/Bk28KAA3k2I5om6LVt7rRFE8sRnVNuOWGbBNM6AtfbN71jxPz9r2nSWQK&#10;TvWjFZW1RXOflSYmqUR50UocmzgGW175Ho58/0c49IM3cVxBy3/wDez9we9h/Zvfwv6sCLU4N0fb&#10;Ll/AmYYqHBgzFFv++r9i5b98C5u+9zvY+8pvY8+3fgt703pz0hx4H3PcTXvj+/un9mHL3/w5Nr/6&#10;Crb/4fex9p/+AFv/zT/Hnr/+C+zJGooDFfW8yIW16PcxBabCp4xX+SJq0F3NnWOo+CIVzZX36fqt&#10;B6Y5Kfu2L4Q8SeNP1hgwJNAkp1Vi8NBqXLyilWaOXPsj0n+Up65QCWmYvwXjJ9Whj65PpWKUUYxx&#10;E6uwc0+w3Y68HVqPTfN2Wuoz2zVG3nuWeR6fXIzpn3qs6NUbLeg/mOZzBi2NfmEGpq58K39nL+LJ&#10;itUe+eGzrxIdk57KzwWA3oEOy3GXllFoaatky4dR3xo08xVQI0zJUGR3Ho4cd3u8tGwNfkrtz6WQ&#10;Gs3ryUBKfJiUXoDd+7qejbtyzSECYB41SXVKcYTlRPZiHA2yO0sTVWCzwPBxTDojHWh+/0F753Y4&#10;8wGI6EX8LDUNW6iC67Qtmb6SIvJXPh0A9X1Cchkmv1dvm7TNFHysFEXRZ77QRTRjgq+dZshjI/K4&#10;1BICXxUyMxXz2WhMkkLNe9CExThZWImdf/g6jr3xOk58/7s48sNvE/y+if1vfRsbfvQaTn8+1W6r&#10;BBSHZ0zEln/3T7D1u99C83f+AfbQZD3w5jdw4Iev+E6O738bZzMTcbKgCOe3bafxrXXbx3hw7gQ2&#10;/de/wNbf/z2c+eM/wrnkv8O5yiJc27ADV3YexK4V27F9zRZca96F+5cv2a/aJLVJE0qeSsOIn8g/&#10;RdogWbxoyryzfGD1sOzcdw5JGdqq5srJk1W07wpMlA8ESlpAUXxuLhbODxf9tG3O76+yYvUhDBpW&#10;jl6Jc2iyki60rZVYEMmkNRChqUse3mcHLmkOhB/tBFJPeaX0+T8LAJUdPjOjCMeOeF7NosrVtqHC&#10;29cdAN2d1Su1GB98uITYoDb6oqmZ6kGbeyrPAECZvSQeAxFn+tLKjWZr+wKCpIoawQYZCKohHhs0&#10;9RPP9nv12j0MGKTgSF8xdBB0CZNAxpk81TfE27MMWNzHMP2zpWYyy8RK69tAdbgGAwdVBccjqjME&#10;JAKenZ9gKKdOumHjvolWfqxX/smycdshai75NvCWdls+SIK1ANBi2PhZFKA1uBxQmnUpGSXYf0RZ&#10;R0hU2lusx9kzXrQSJWwVp3P+Q0Gj0jh/u82HdnpI0Cl3n4LVdYRhfFoetb9NOJySgq3f+/s49Aff&#10;tmDmAwIyvt/x6rdw9EMHvwdXTmFTrx9j3avfwL7v/T6OvvWKrdie+v53cOaN79gCxoE/oEn7w29h&#10;8zf+Fyz4X3+Ei5uVN1AD34HjKxZg+X/4T2j+4zfR/MY/wp5//SfY83//JXb/5G+xI643dvzkbaz7&#10;L/8eG1LjgDu30MJ+PVIqKTKEgM90SHVOXQ1eXryiXrHPIc+WETgSwlyXgeCX715uKFuEjK3iASox&#10;pP8kCrk+Awpx/py7seRXo+iwt/WNW5CYlI+kVPGT+Fq/ref7CgIRLSwlOEmoozW2lBq4eJVtIZ9K&#10;pfr40yXolaIdJYrY0AKolCn5G/VsrQvoXm5dxhFrZBWqHD95mZ8RaIk1llvUFC7HHuUeUDB+RO2n&#10;iX3kmJQv8axeNA5Pn+mnAqCRi+5g49iOG3ceYNDICiRkCPgEEt1R2KVGfCQP69f7Cs7CJXtouxdT&#10;bdW1uoYdNbDUyk0xRk2ai83NJ3C35REe3Fd+tmClccU+/OSdz2iuUt21zlZZTGEKJUJ51TbcvBUe&#10;eKQiorb/bYXPjrk0UPROr9t4FOn9iqlthm3oWm3V2AY/BHFdV4PeiQUorw72+QpcRVD2nKcP5te3&#10;qE8aMy8m6YNkF6fOXEPfgdTIMzjXfWj+cu4UIpTQvxp90imgSHiby5Zj+//573Do+98kqFELfOtV&#10;HH/zO9jzxu9j61/+Z7Tfuou2u7exIfJ32PKt38bxN75vK7XSEg/+kMD3g9f5/jUC5+v83Xex7c3X&#10;sDOhF1pPuxml4X9Ejf9R6z103L6C27s2Ye+Avtjxve/h+Gu/g6Ov/Tb2KinCq79Ns/gH2F9SiwMH&#10;3Wf7UILwRZyyZxbxrguvOzfv0RRWNqZCAw2FmclqU2YeJabozg9hlT997OQG3LOdIip+v+adJ6kZ&#10;zoSd+Wyxv34PHYFgoWhZheQnAmF6I7L6l1gojEroOy+r2YSfJuUhPr2ImqM2UmhLq9KohW0SsCmm&#10;lG0g1vQZUoirV5XwAPhw2kK8kyoXltroFqcAXeavJWIhqPZOqERZ1Vp7lvEr6caRsOfyDA1Qv9cd&#10;nBFWrztkq0HJpvkJJFS7DmBiWhWGjizHnWDb26QpSoQQJkrUtXoNQmcMBEto6xdh1NgqHD0hVZcA&#10;xsZevdmCqvotGDqq2vbuxnGgkjIllWjnJxVi+IhqzJ27Cxcu3ra29VTOn7+NkrJ1iHDilWXWnxlt&#10;a9fK77W8HoCz/CajxlXhzl31naOgMdAE2v9RoPj6F3bI+qPX2KLPZLoAMz5dgIRINsdF864xVLiT&#10;ti7xbxJo/2HzcCCvErv+6E0c+75rdIf+4FvU6l6z7CzHp0+xO57Mn4MNr72CEwRGgePRt75DDfF1&#10;7PvhWzhJk/nwD7VY8hqOvP4GjiT2wp1ta3B7zUpsn/Ypjq1ebQZNsIBrpWXDemz5x9QYf/B7BNDv&#10;4uib38TGt/4hTr/3EWbPWI0BI8pw97YyRLfzd9379yKWcC69SAMMz+rRtrKklBykWs5AX7wUwDwT&#10;AGnWfjSNGpxhh/7R/TrwCTU47SDxFWZZTuKZIAaYgKiNCcnaAkezO7NfDk6echM2zB8wb9FuKkWz&#10;MPG9SixbsR8TJzUhKU3A3GjtUUyvWWPkRUUZ6HjdJUt22W/XrD9oZrBnm1I7HYcs8kO02a+e/F6J&#10;ISOKcSPwH3v86tPLzwBANfq+OYynTmfHgwDi7sDnVVpTMc1kX4res+88ktNyzdcXAoszkA9YWJUp&#10;ZujIUjZYWp2Wr6MNvn3nPtZTg1PyTAVg9qLkSMootWBJHWaUNaiEE7IQjfOaLeRl/eZDWLB4uwVf&#10;9h/ISUwqoakm9ToKft2X0tPZNvNjmjRTRpMKAvkcNO/00/It7Ze0PzXLGPDZA/r1KmIaB3n7X0Bh&#10;hOrEumLFXiQmKnxJxCXzSVJfhM7xUnwkiXzQqKXYNysHewhgh958HYepze39w2/g4A9exYbvfRsX&#10;6qopQx9j89/9FQ6+8rs48oPXaOq+QvD7LquyvCjBwavY+wcCxDdw8A+oHf7pv8SGP3odS7/7CjYO&#10;7Y+718+xXYFPmqXl5CHs/x9/jgPf+x3s/qO3cOitP8Tub/8OTmalYWnTDotlU/q1ojKnRf0y7J/7&#10;sV7Eon4J8Lx/6qfH4jkIzp6zCgmJmkPnXc2hm8BRXoiticml+Hj68oASdI92PHj0yLLPJKZqB4eb&#10;nMoCJP5201VmrUCRig8BdPTYcrTccwUqNMmrq9cgO2d5sAeZoLZaUSWfmWVodMX7SKOLqPZX8HUF&#10;Jr/bRPBtp6X4wM4O77TmhEVsh8xnxRY6GCu9Vo6l6VPRGUDBkPRYngmAOmtBDHLm/C1kWGye/ANP&#10;an6KGxLQpWUW4uhxR/w82u6KIg81huhvoiCoTscn52JesLuiQ8G2FDlmbZoJptU8tb4Nx49fRGXV&#10;JgwbQaClRhiXmo/EjGK+FlIqFFGqlCI+kRplYiE1lmJEaJ4J0Dzer2t7Y6tv3/I2SYolcPA+z14Y&#10;jFkABjFMEzLhi1HUF/mL2CviuojUTnljOXfxJgVMHlLS3LwJAdAJXgtIJDzOed9B1AAr52HLv/pj&#10;HHrDAXA/AfDk91/F1te/hYtNlWi9fgPr//d/hSMErCMykX/wDdMUj1PjO/5DvqfGePRNao/feQU7&#10;vv0NrOM9tr/zP3F56TxvYlA67t3HufJqrPuP/xb7aPaeouZ45nvfx65vfwuH05Oxb+FOpA8kg1hg&#10;bBGSU4qwc3sQYE0G0qJZrIB9sYoGSqYvX23M1E+BjoPXuXN30I88HFHCBNK9A2DPPKGalFaOMeN1&#10;dKV+rxtqgbGDZuhiKkJKuiB/n4Od8Y4sBNGItMD0eoJtTuext84zrkGsWr0NS5c12+dqr+L8xk7S&#10;zq1S/lZ86BEaptXxfslKjpJWhL0HfR7LKjdQA/VAfMMUo0u+mgLDtrNdSqiqLa82DBKc9qbn8kwA&#10;dAAAFi3dQ1U012L8fOubAMwHyjWqShuUD6fNs4dev96CQUOKONhaLBHA9AxAigyP9CnA6o3RmDAV&#10;+Qt0YIsdvGI+vSjR3rrVQnP8ID6YRtU5nUCYIqer7qe4QmWS0QEwHsEeBdunA6CusQUagqT8Gn2z&#10;CnH2fHjokj/XBzCcxBepiDS1wu3vleTUQJCyZ/rMBehFYWDjJ/dAIPhcwkfHVKv0S+s3YWdcL+x9&#10;5RvU7pTG6ls4993XsOPV38PRD8agjcC14T//Hzj4+u/QzH2LAPj7OPu9V2kO0/T9wRs49sa3seO1&#10;f4TN/+aPsW/YQNykeYtW1xxUOm7dw8WFC7Htp/8D62nqHqRpfeStNwi4r2LPN38XR/v3xf41+zBg&#10;GDWPNJ3NTLrLKkdSagVGjq7B9SCA/cXWAL1EuyfedfDyQ8+BuqZm9CIf+4Kf+DLKx91rhLyZGcML&#10;oQa3bOVe9EqcaeAZTX/mwCXtKzGlmNrjbFSTJtQWrSMo646Pe8BP9m+Ul4oq2C4Kq+hCJGksXDfo&#10;00QFpxC5xcvt2sPHLxH8Pqc578LYlRtV9cW31ulQtf5DinFJvkMrT5/znwGAnkHlw2kL0DuVtneW&#10;9u7KEa6OB522hlYRdYssAl1l2dLd1MLmBI0iSJr/KBzcrmAkn2JalvwNjVi/fh9u3fHsFl6I3lLA&#10;NJdmAjkgq8glt2P3OTuMSVpkal+CnlaC+supKkcpB9Ecvnq+pET0mV2rNEQOHPvROzEPNXWBdOJD&#10;NWzRqglj1R8vUImCgiSlBw6vWLGHZskcEpPmVtJdc82xknQ34nQi1VGiyallGP9eHc5Wz8Wmf/oD&#10;7Pr+KzgSJCTd/91vYMef/yfgzh2cmjUVG779j7Dve6/RzP0GtbfX+fpt7Pn+N7Hlhz/CwfHjcPdU&#10;GMPlpfXSWVyoLEXz//zvWPsHr2LHd38bp9/4fZz83jexm+C67Z++jiPjB2PlimYMHUjzKyLfZDUy&#10;SGOa+6T+OhQrF/kFq/yGRkwvmhDrWhwA9Y9rfvbWwkLacFtHl46pRQIFg/NvV14Mq0xKhaFp+9rS&#10;ZcEZwmYZtNk53p98SuEYl0ugq0RyRoX58OISy2zLms702LjVd2BZsgY+O9xEcfv2fTuATKWVr3v3&#10;nsXnsxcjc2DoT9TzRXOsptnxb9JcIhWpAUMLbfOD8Oj9j2k50sTWHHder76Ij0mvOptIlpzWLbw8&#10;fc6fDoD2m3acOHfNzN+UzDIyggDLUd+W0g2BCTo0jQcOrsStmy3U3IDJAiU7YMgdrj6wbmrGVms0&#10;pZBifpQtRM7VoaOqUF69DsdPdN0eJSeqMSuRT/+F5eGjxygsXU8QlGNWgxaCre4fSrieJzpaqYKT&#10;kYePriIAh87T6DNe5KJu+ti6hD968hLnm9o+teF0atLhjp+0fkp7T4HSSWikg8x6C4lJSp2N4pL1&#10;OFNeic3/5A+x7zu/hX0/Un6/t7CFZvGlsiINKA5/NBEr/s0PsfXVV7DrW69i27f/31j/z97E5flz&#10;7dle7uD2jq04NGUiNv5ff4rtr34L+1/5h9j9fd7zO7/H99/Azn/2RziUmoJDJQ0ozV+GpL7Khad5&#10;lA8q8ENJCzQTSrsKiqM542RVkEall/xmzLDmV/Grrjys33AISZEy8nEDlQU3h7tXWURagEhMqcaE&#10;SfNx74GUAe2jNk3E/Hp1jZsxenw5+g8usEXMz2atwLoNR+x8aBWL1W1XZIeApA2trW14/6NaCstq&#10;zC5ciokf8PkZBZbIoKc4RVsNJi/bhgWawfFJc7BslS+G6CyQd6gVCuwyqPj4dQLQ0D9NZYbfz/hM&#10;gdR6fk8z7Z8/HQCD38xb0myxfwZabJgvQes9gYafaYFBhxtpr6DKyZPX+b1OmFKyAzbIVp6CgGkD&#10;PRGmNC7XuhycggHIpPmaKv9BMQegCB98shBrNx/BTZpQ0SLC1WHj4lz/RELl01krCYJhVlxvo9fo&#10;oD5Zg2cTyOPZx6UrwxOvOOEan9+A4kLF39+99xAT323gOCqUQfFWMnMUokAiNNCTdqDX0E9TT2KT&#10;hkjpn5aD4sKNOJdfh/1/+X9g05u/i/2vv4bDr34D2/79v0XLWd/WdGf/HpwpzsOhyROxo38Wzsyr&#10;ss8fXbmCSyVV2BD3t1j8o1ex5nf/Ida//k1s+8dvYe+/+BMc/A//F3b37oXDkydhf3kj6ivXYcj4&#10;hUiM1CIznW0Nk2/aTgHSJtsZ0oIyB+vYzvA8XHVYC3uuLb34RQDofdXOmA68/+E8U1BiFwe7VtfG&#10;pFBoe+r8JZ6kVAuCrgm6n/jew1Zcu3UXd+670uBmN58lRZvyNMwepX+LildTQ5xN7TMPvVPmWFiO&#10;LZA+hUdtkwXn0bRC0qAOc5o6vcnud+HiHWQOKCWAEih1DefaMxLJryl6rDT3m45ruHQ5zHWoVnSv&#10;P8ME1l7ad6cSkFLcuWkb4PkwrdJ40KJ8fI1m/q7f5GpvQ+N2Aia1MZq1AsDUzLkkRoGhd0yNVeyd&#10;7/TQfTQAWlWSH86vSeffkb6leCc1n4OVh+Fja1BduxmnTvvuEi8cZQ6wdoSonDp7C5mUaMnmANd9&#10;fl4ApKRLrsHY8U1oeSDpJfDj4Pj4vPglBulLytfSlJEvRufzSgvQQfUcH5pMSSlVJF7FY7pvTRqz&#10;HNdacdVnCax/m5SDMeMbsKFsLY5PmYa9f/mfCYTfxMLv/w6ubPRzgLuUYIwvrlmKxf+ff42V/+SP&#10;sfG//gV2DUjHzlEjsGfKB9jxWR5WzarBylmLUDt7KaZ+0IQ+JP74+FlISqSgTSmlCcaq9ljbaJHo&#10;qAPSq1kApDdlD9dGfK1qeuJMVld9vQEveDEA5DSHVs223cc5VjoFsSmGF2JrYKFRmCRklvK1BHsO&#10;BMeQyloINgV0LdqmSsVEC5nmSnGL4k7LQ+QWriKP5QbgpHnR/aWtuTXZUzWFS0JMVfNIOuyruEKC&#10;n8o0C89ScgUJagGgAFv31TPE1zSTk/KwYqWDt4Oz2qTXaOOfCYDHTuns3gJENBgGgAKqKAAKPBRj&#10;p03IN2/fs1WiSe82mo9Beb/Md8RB1pkRtmpI4JMGmUKtQYkyLTGpNEUBKxFfIKj7GzBJO9R7dkjL&#10;7r2khWYVYOpni7Fj9xmSsKS4tsVJkrtR/MnMpeitFSobxJ8TAPkMrVavXhOm1Xbp9ptSjJhZNm49&#10;QuDQtinNgcxIzjHNkMHDKjBx4lxMnryI2uFcTHi3CRMnL7D3E/lef4/n3xMmL+H7BRg6sQ6jptSi&#10;vHI99q7ZjpMNNTiU/Qnab4bCS8QXEqET4onychwYNR6X12zE9oVbsa5hI2rL1yEneyUJfRkmfLgQ&#10;wyc3YMT4GtZajKNZNnnyPHv+6PcbMfq9uRg3Zb61ZQI12GFjyFykKbM6OM8p1FBFvzo8q27eRnum&#10;m4Wa6xcfBNVDYb37elvxiHP+4bT5pHvxWk88Iu1Lyo1WYqsRl16MgUMqcOhQ9CxmraorMYnF2YkH&#10;NaU2lO57FH/u2HWatFFPhUhnigRCSX47YYkBoM9PT9UtTgGZKj+jAhWXVIQlSz1Z6nKawwkEOC3E&#10;OG5ogU4p7HzuZZloS57iFkPt19083r6wPBMAFyzZbYHHZvYKWQOQknYg80IN7J1UjFn5vmn52LEr&#10;bFAhktgIXWdaHxso4NMmZjnPFd+TmF6Cye8vxEza6Jl9CyzhgNLcW5C0QC9wgBqam5osrZGmTEYd&#10;bX/tUczGgqVbbZA1AaESU16zFe8o9MZ+8/MAIO+VWozx79bgwUPOoFGKJs8B9YUvQSfPX7yGAUPz&#10;qdFJSLkmntZP6cgLUN2wCbfvPsbZCw9w+uJdnL7cYvXM5btWz9qrPrtnp8Sdp8lx+tJtHDl7E8fP&#10;3sHtm+2436LjDB7h8p2HuNByDzdutKLl6mNcv/kIF2+34sr1O3hwtw0Xrt/H0VPXcYSC9/Tpmzhx&#10;/i6OXL6PE5cf4MxF1ft81j2cvXQf5y624BSfe+LKPZy5dA8Xz/O7C3dx+eY97D5ykcJyFoWvQNBd&#10;MJpvmUXJmXOwI9h/7ntUX/zi08x/xScBUm3ffYoCT9mWe+ILAaACkt2fmkpLQKcoZmTlY96SrbjT&#10;xSXVtdwjH23fdQYzZi7j/YsQJ+sx9t4GeiHwBeDWQ3WLMbxW2qASJJTiw491iDpw5ept9BtQYusP&#10;8lmGkSYCQDOLTTmrtr3HV69EowB8EH5OAJw2cxE7oDx7bov7Q7TS5n6gVD48PiUf67d50GFDnZbZ&#10;tVtEfiPXGNVJOSgFYiZRWBOpaezYe85+c/TYBZRWrsOg4crsmsfnaVLku3H/oj0neLY0SkmGRA7q&#10;kBEVtuNEEi2M9q5u2E7A1p5Vb6fXJwe3s/Je2omyemOwWiTaEA5KzY8ZpBe5PG5rx8fT5pl2lKI0&#10;ZCQ4+XpF/MqusWDlTjLLaQweqt0xlRgxrgHDx9Xb66ixjaz1GGl/12EkNbTRY/n92CZeU4exY2ow&#10;akyjZRceN6waI0bWYdC4cowcqTNd6/l5JV+rMXw07zWyAUP1W95Lvx3FqvMhhrOOZh1DrW40nzVq&#10;rL6rNU1wJN+PHdPA6p8PGa4s4itx7MwNMuts0qfvLdWuB9MK2K8E0vPw0eW4diN2O+WLXRwAqfnI&#10;UjI5/9gyMH00fREtJmV26oE3yK+ywtykJB+ZOaxwt0Ib/4rqzdi05Rj27D+PXXsu2EaEoooNGD+p&#10;AZGUQmqXpRYonWSnxTmguVYunhSoBRZel2fGVv5OmqKSbug3vFYJWjOzSnE6CM2Z/umKoP0VNsfC&#10;igxbmJMgL6NVqSN787F5k8cj+kCEIOjl7+m9lqsVq+PfOQpcvf4AWUOr7AQ1D4dgIwL0Npubr0n8&#10;bvBwmr93H1r66gmTm+xA4+7go4bZ8jRrXHohxr5baStLseXGrXtYvXY/Pvh4HlIzytA7oRhJaXyu&#10;pV9q4rO15C1QLEciJ2LAkBo7g8An1juUXbjOADC6EBI+n4PJNqdrAvjeI8cJ3mzr2AkK9lRbtGmb&#10;GoFu1SkpXpRCrTZU/8UB8oMF/qCqJi1yzea4aKyiElcad+/kXCxevs/2U/eO+xzJ1Nwj1BIjadSm&#10;nqjUEihxk9KUcoyCLo3jLF9hOpkmgwTJ75NTFMVfjgTObxyJOTGjhH8X8TdkrnTSWnoN3yu0hvOT&#10;6q8pqbyPfmv39xpJI/3x7y7P5me94gts5e/YyWvI7EtBaAtwzsi+YZ9MSIZKJNh/+vl8c9lobNrs&#10;BDS+FxmI/s3R/yLNv4r6yqr/A37ZtuMULaA88pfGSTzjoON8o/ESv4S8zDkgbVh4EedWuQYTU4o4&#10;9uLTYgqWIn5WYL5h1yr5G/FZF5DzOXjy/dMq72GY489X7RWhUF7soTkrVx2gmSvBze/smQLaWNO5&#10;xtpZUOxHaxh/m4UnBcc+CQHQ0w2JBnwHRge2NJ8iQGgnR9iBkDkEKOUcjHpqCEX4LFj9PXriEoFL&#10;R+fFdiCsDjypJD7FZS1YGsTaaVWpk84cENW0/UfOo7hiPQYNq6BWmEMtkyYy72vbY7Jq8JPEfEz/&#10;fJntTbSesLY+bsOE9+R/1CrgkwAo4Mzo45JCK5zybfRmW7SkrmI7IGzPr+6nm3p7XogSjJEEnQCw&#10;LTheYB0lo1ZvI30ktEQw0TnWQpXmasnSA9iw6YRlg7FjC8x34yZH1xoQn9XY9zUccwnAWHqInZtA&#10;QBmdOZEbvXS579Nq12vk8/l09gocO3UNGTLh0uezvbJG1B89T/f1w7oTIjPROG+zjUNbh8K3AuYg&#10;Tf2mOEEUizfxPWpJEY29AEtAIjAU4Dw5V141V/5eQBdbn/27L6cKCz6cqgxBwMXLt9BngHaohVbm&#10;k9fLrTNqQgNaHgZCrRMANb/tDoDSDCxaW2+DeLCSCmpTkXzeJASTKHOYOkpm6M3vl612NJ63cCd0&#10;SHbPg6ADkDjIqQ3I6l+DC1dCH4K4UiAo8GEb5FT1Blm5cusOlq3ZiXenErD65NuJUT+JL7K09oeP&#10;ulPdsj2wnDhxjSBbaKuW3aWLA2ClpW8SQ8q8S0ovxpCR5ZY4Uu2wbX8CVI2R+UleJABkX5TWnt2z&#10;RVCWgyfOod+API6DTvuKBb9YAMyz4xbXbz4OBZtbrJV8uwQrrxJsse+7A1RQY+aiayWtGMPxvTQF&#10;mi1uFukZsffu6VlP/t0rhRrgnKU4evoqMvpRM8iQ012AHT5P0QgCZZr61ECTM7KxrfmYjYebhvc5&#10;67c72eNFLe4L87KCVpdtWZWg4NhbkLtpgb96MPsiVVEeWQPKcenyHZslnR2u/cJPC+mxkwszc3Hw&#10;6IWgx8K5cH4DDdD1rhB42u109nGTtVKrZeYQTMIH8G8OVHJGHe3xIpw6f9V+NXX6YjKJtK+uDQir&#10;SWECUDpt+E9mLqZWcRh373iEeFjaqZmoCntCv56KMO7g4QtoXLAddU3bcCI4kcpWf9v9HlU1W82P&#10;FWoQXZ/tGogAUMkPtNgSH5mNuoZN9ltpwO0CYI2KjYzAT/XFKB0dD9Byv5kC5qJ17/zVOxg5oYqS&#10;X0AjYo8FP82zFrukURUQAA8QAI9xbrP5GQlN/l9q0HJpWI19b+McVH1u3/nfsfMRWx2QBJJiPFW2&#10;IdN9yJ33D58R+77b39r504vawYzZq3BUGmC/PMtIIs1Sx6/q/g6Weq5At54mN//OysaBgzrmtAMt&#10;D/bgUdtJvjU0/A0o7bh97yFGjlHiYc65za3GS+4m0cKT8/U81ATy+br1HrVRW7+FfF9i89/Ttapx&#10;yXMwf+F2u952p4STy5cAAIOPAslw+MRVEgrN2c4I7RjwI7hIY5CtP4nqcxt/o9TYWYOpFWZ0BZ5o&#10;1XJ6DZL7F3OQ5S8oYc3H8LGlqGEHTpy5EcCNns8GavuMFFGpK6HK8kThBQF4X7p+CwOGyjcl7eFJ&#10;AAzb77nG2JaMKstxd94OhNb9XfvV7fxpak0UgF+Ecvf+aty8nc13t1BeuRw/jtN+yrkcF4FBLPhp&#10;vLTSr03l+Vi67BDWrz+Bt9/JQ2IyhWIyCTCI+3uycl4pNKO1GPGpOuJAK4FPI1DNlcBJK/51llE8&#10;iYI0jC38RepPexdi+ow1OHLsGpJTCNikRwG8g55oNzTVCLgETvkiE9PzsHfPMTxuW4lrtyo4Pjd9&#10;+p9Gdi9Uca5rmqfYXWr4FHpyFUlDfl4BUPwbl1SMnHw/QnX/gTOIpOYjEsxvTzUuNQ/TZiyxHYG2&#10;991+ycI3AQAGJXDILVq2y6S/E23IHLqZiJUgQuKRb668xmOqNm8+gbiUPA5gtyXvLlUNVKXEJ9NJ&#10;K0jILLHN2ekExWmzFmEDzZG7wXkOXoSCrKFJGvhoPEehm9HqzKyc9dD5Ir4L4GkAqNVAbe1yX9Fn&#10;NJX8Bk4Euo/nDda99dzOYfraF81qe8dZ3Lg6Gg/v5uPi5ZMYNUmLHIqZjIJeCBKqCmOSD3Dh4t3Y&#10;vecMxo6vxeT3F9DkWIT3p67Aez3Vj5ezLuP3y+z9+6zKCjxy9Nyn+IalaUrrEGHTVKW5oi2V7344&#10;H+9N0316eMYz6oQP5qOqdhOu37xnx7DGp+SylpnAtueZOUxa5jPlAolk5mHzNpnAW3Dl8gA8ehyk&#10;zzI+eHHm/2nFTeEOnLt0A5kDC5FI4SNLyePzniawvoxKq4D08IX8hpzDRArW4WOr7MzvB/dbbQtr&#10;fNrTsEfZgUowYFAlrtLyUX99Zvkv//97pvXZJ5p0MT4wO3cVmUOrqbqBGugAEkprgVdSWnbnSWmF&#10;xevRy9TQ7sATVkli97+Yr8EGmNfy+mR+HiHhxyVVUrsos5CH+sbNOHPuut07WqgZCqwMAAWSAitl&#10;uNhFc7acDCZzSIPQlZG9Bu3X0jifq9Wr5h2e7y/UevWvO0c1BrFS4etW1HaNlRa1ONnsmMx79a71&#10;QTUuX/w7yo9KXLxyE8PG1OJtHWTDsclMb7TFAY+h1Oq/NKqZmLtgi93xgY0OX6/dwe1Dx3Hn4DHc&#10;OXSM773q/Z2DR1n53eHg/b6DeHjjFhavPkYBWfIEwQv4PKZU2h81spRCzMxejYe3HuIun3Fbz/gF&#10;6u0DrBdFk602n1u3n8Z7H81Dr/Qc9KYmmtS3EUlZ8v9qF0seNmyUGbWPjJGIO7fGcHxuQAeetfH3&#10;dgNWXxKR1uCC8oUq1kf3eH6Wsxy9LV+gQFB8HJ2nnqsUGXdd2EKU8Zf8uMQH8bfxuL7nfYI5Tk7X&#10;4lMZeZ0aW3qBrSAr7b12FLlbg/eRBhrc/8lnCpwVS+wRBAcPeeq9OTmrbEG2p+sdryhoaZFsD3J8&#10;dk4u698z809za1rVY7Q8aCcINbJR8v/1dMMa850MHVGCO3dacf9RG0aPJyCm0pQKOt1TFfiZr8aq&#10;A5ICFsN8XqZ285okPldb6fr0L8VnsxZja/Nx3L0X7jUMSwcuXrqNnMJVlPDUPOXopGT4WWp7pD/N&#10;Okr+seMb8MC2vb1YRYQsLVZzqTNi2x5rA7sLtaOHznO+DuDWrXTcvPjXRMUanL94CYNHVKNXWi7n&#10;wf12qZlKbEuJObjCDsS5c8+FQdvlK7hYXIzdvd7B5j/7z9j6F3+Grf9V9c+D1z/Dtr/4L6z/Dev/&#10;8s+x8b/9Gdb/+/8NFwtysG7LSfQmuHkqNc2Tg6ybXDpgSQwjjbQQ2eWbcX/vHqz9v/8MW/6cz+H9&#10;t/2Favis6PO6Ppv1v/wF1v/N32Df+xPRctA3zovMN249jomTqAkk5eGdtCL0yijCyjVKwXYY16+n&#10;4fK1v+T7Vait3YiawC8sQWJnUVMbbJeP2ED1BQNBAXzga9+64zSSkqmN96FSIiDrgX+8au70KqHl&#10;e3EtkzPn1kCQ4Kmzd1Iy5Nv1qt/IPZLRtwSz5qzCytUHsHPPKdbTFLDNGD25gpagTo5sNPATyD35&#10;3LBSicmqxE+TKtA4z/OIrlp92C3AHq9nNYu1EHVz3Q9olq4pPloFlragMTAA9O1vGf2KkdK5p7Z7&#10;pQ2eXILpn/pS9NHjl9ngYut0z9erisDnEgCj21Y8pqjRQVGaoDazZ2kzu7RFfq6kirT1k1LyMWpM&#10;DXLyVqNp7l40Ne3G7DkryaBKp68tNrFa39MHTlJNfsheHIiGuX7WcLhZ+8UpBDtNrDCwrR2P29xN&#10;cOjIJYJMPrZsPsjPK3Hj2p+S8f+CF83D6VPXkDW8AQnUiBSjmZxahIKcNbh8KVipv30LZwtKsOf/&#10;+/9g+5/8Cfb88z/Csf8/d2/BWNeRbAvnt7zv3TcziRliO8w0jMkEbIvZlpmZ2TGjLJaZmZlZtiTb&#10;khnFjLbXt1b13pJsS8kkN5mbuZ20z9E5++zdULV6VXd1dbuWyGnf2l4tt22Ja95rTut2yOjQBpeZ&#10;z7T4//Bo9mQcOX79ewFQgi8n20XJx1F2+ixOdG6Hq21extX2LS3r/v77prK+v9mmLZ/fBhdeaYlT&#10;b7+LzDEjUZHtlITjNAH9Ivr2W4ytu+WGdR3FRZHIK3gVZeWDUFpyB/0HrEC3wCUW1URJLNrGDwGF&#10;9MRA0AHG/45EkNe0Ev8rozk5nMRH+7xlBjelQ8q2YGVMXtnTNxIfLZzIZ1MBD3r0WYZo6bFNOegz&#10;ko7Rq3A159kITy49NReVlFVHjR2GRWle2lmajZ/bOOv8j65haZg63WHQzTtFtrgqItTU9cIfhc+a&#10;Odcd1uY61NWbAEgKbDjgRrf9h6/QFFV8veZuRgAkWq/b6Hz5du+5YlvZ3Nxg84VWpdxeYJq6kan4&#10;hibzN0HJlruHp5DW0ozVfFAs2RyvcUvyAq6VVE5NyCcxxyGA7DCQ6C9nTFtZ5jMFblrp+65G0/10&#10;pogOXrl1161cN1po/l+RzOy1hSN1sWN+9x8Uoj/Z+hfdF2LmrO3s90xi2p9Rkv8uCh59yeu243p2&#10;ASL7JKDfgCScO+6mNTQw3l27Bhf+/idcbvFrZLdqgaud2iOrU1tc69ge2a+2t1d7773e7NAO99q+&#10;ytcOzB1xsdXLeDh3Jg4d/34GKABUFJrFicdQeeIsTr/WicDWBle9e1/j8/S+cfY/t++YM15rgytd&#10;WuFWx1a40aYVTrHMRz98G9nfTkddkVO+EprXT2ovoLQgBkWFnVGY9zEFYTv27r1KpVqAYJpWMT3j&#10;kZnh3CbsPBiZSAaC/hTJ/45k9RHDdQBA9nucA0A89ViLIE3rUQOrky6LyOi9FscSOYAsx6Ztp236&#10;ava8fdRTscFU9B2QTGtD5/cIcqpNPuXtYQene3vRlRJSFdEpjvcU+Wpal7V+IJzQBo2+/VegqKQS&#10;1bVPMHzUWjOlHXg+/zvPah2agmJara4cbjHkJefzpreuERJTDhNollEwVbHnb+QAKTg8DmfT3X7K&#10;pXGHCYDNzb01zmwsNkYgqaq2T8UlHcSqjUeRuOIwJkxbz+8WI5CoLmdbA0CyQWOFei+2yEro2ean&#10;ZO+1rU5K5J7pOqXpMis7hpGCyVO3EviM8hrwu1r/70hPyPp0BoKCRKhmRezsUWPWsj8TEcS2CotM&#10;QvbVu6irm4mivA9RmvsuCh/91QDg+t0HyH3oDpkqS0/HpagQHCerymrVGrfadcT1jh1xo0NbAhtB&#10;pnMHAmF7XOnEV763V/6d2bkNcgyU2vL6drjY+td4OP97AJCvZgKrf8jOlyYeR9Xxszjzeidc4/Ou&#10;vtqB92vIjf/WewGfsv6+YmUic2RWGXL0fdt2OP+bX2PP3/+Kwjta8MhGUUEfPCp+ByV576CsMAZ1&#10;1fcwZsJmdIuU3+s6moKpGNCPA+UtzUMLJKrYRmxRCsz/LjPY13unBVnZ9xEeTd33+qOp7Pbnqx/d&#10;/nzpXGD4YkyYutYOIvPTpm1nERiUwj4lWdrgLK6nqHLy6TniK9mRpTWuDGVV1Rg8UqHVNP3WnC5r&#10;rl9TXisQEpmA8xluwF60aA90TtCLAKi6KHwbZS2aA9sVNxA6Rm8AKDBwIKijBydM2ogA2uvNeVYH&#10;E0l7E9Fzi8pRy4qMHkvkDRPysmGa9cVZbYxNjbth01mUGAo3JB1mfvbCDQwZoUAHZGpRK8zpuXug&#10;tsSR+QWzUQiO+lzI3zVkMUKiEwiSGoX0TL9Tmnq2nxWVYim21u9CUY0bOv9/Q1JX+lveqmufYsbs&#10;nehq4a102NN6BASmYlmc5rguIq/o7ygpIADkvofyh3/kD912oRupC3H0zY64/JsWZHatkNWlNdJf&#10;a49LXV7l3x0JgG3J/mj++rmTe73G18uvtTYAyurcin+3woU2/4UH86fhcDMmsBi+XqM8hdMc4OIk&#10;AiAZ4NnXOiKnQwuCWGuCamsCKl/13vu7/r2Xr3dsg7ttO1oZLxsoC7Q7IKddO5xr+RtkjZyM6tIz&#10;ZAw9UUj2W1r4FqoefYDHdXE4cTKLMr+QCrIB4VHbOVjqrJokDBqWhke5LvySTS/8rzJ/XTKvB2/6&#10;q7quDmMnaK+9vCma1if50WpnjwOaNQShZAwekYi8Agd+GoSFJ5lX7tEkTiQ4JuJy5j37zo64IOHS&#10;Jdk37iMz+5Zp32PKqlkuTNt3pdMUbm5DhQiQSJJkSDu5FmHDdjfFsWP7Rf5N8Db26F8vuWImRgis&#10;NcDu2KWYn5rbrbZnEwBVMEfrdXJ7bJ8khBBkXgRAJ7SBBDutrCnduVeKHrFahCAANuk97gk60Vqr&#10;brsP+iHPNZfCrJYw7PXMtUel6DNwKXr0T8CSxCNYve4kktKOYO6inRgzcR1i+6Wg78BViE8+geFj&#10;txAQtSVPjSFa3vi5L+aQaDluJ+L2fWf+sgVc51sz/CcmlftZhfQ9/Gs4MM2Zv83ONnZmivphLUIj&#10;U9Crz2Lcu/8A5RUzUJz/JkoK30NhUReUPvqGvzuKW1s34EjnV3G1TUsCSwfceLUlAY6A5jOszgRA&#10;srwcMjw/i+1dp/mb3ZHmb/tO9ln2q+2QTgaYN2c2Dh9rmgGK0WuOKCpaCzAr0ZUAuDCZAHhSDJBl&#10;6NCKbI4mN9lcNu/pzF3H7rK97P52z3PMkMDp/X2F1x9r/QoyJoymRZ+BkpKBBL03UFzwIQeA91GS&#10;/0+2ViZWrD2ELwNnITxis1eWNNsqqWmXUaPWocACJ1BGxazrxUVvGstO4/f/IYlFtnD12gbqidKa&#10;DcfRPUhMuGkAagBA/k2dDw5din0HFKJKFhUZHs1R3Uzb7IYMI0BGxePWHX/jgnvI5ax7iIhehKDQ&#10;RTjgnSEO6CiMJ7j/sAy9+qY261Nsnh4e1nTj779dsMN+nZX5kHiQgNAYzWH6v3UAKDlTSD9Fn160&#10;1B20rsCuUpeXrBu9gp05f88CSspdQQfLuAlPTWSqwrwpBaNrcBySl7s9lMcp2IFhyxDMQskkdSAk&#10;4XYjuq3w9kzhaJpAhdzjiYi2vMn21xGYRGGCoFYs/dWoC+nXcC3HRYppnGrZsHl55cj1QtssWnYM&#10;38j9xcqpVSgplvfc57LMaB2eNHX6dm++Qz2v5zng/U9Lrh3FoqttxNVOmcc2itfQvAUWLtnPflrk&#10;jYarqdTrEBi7ASFyAQlaiORVB9nuu1FC87e48B3kl7yDmodvIy+/O42Uc8hbtw7HyfqutGuN2+1p&#10;SopJdXjVWJgYodiVmZ+eyXmNr7omu8NruNNebKytAeWl1v8Hpd/Oxr6TN9EtXEcWqD/cgOX6xm1T&#10;U/QODbgBwUlYlHwMlSdP49RrnWkCu3tde5VmN59zhc/M6twOGa+JYbZxICiwNRCWydsG1wjCOQTs&#10;q51a4vQr7ZE+fATH10uoKBuL4tyPUJn3FoqK3sWDgo9RUTTe2qyC7CNp5VHbYRChowAo6/J1laLJ&#10;hBs/dQ3yafEoOV1RDzjXGCdN/7mDqeqj0vtFv5bzkPVOtF1bjuVJn31dkp7xb4KgBlYFv+g3QJF1&#10;HEt2B5lVkeE9wYmzN9B3UCIJUrJ5bLjkdHz7zkvo2j2BuJCKQcNXWyRyn2GLD02eudkWLRqe25B9&#10;q0FbH+UxMnj4RlTV1HFAr7KtrUGRmlpJs+/l0mVnAwkX2JdBEQkYNXaTF/yE9WZxPADUB8DGLRdo&#10;MjnnWAeADlgcuPDBbBRNVB865lbJVq44xtEi3ny5/NG8AQAl5Po8jQ9eRhNX2430rFrvnIBn02Mi&#10;su+yoeQmKcUUnaDV9xBTHTV+zIQNVCqZUSqjm5t4vrH8rBFB9HjLVp+B+vd7sRy//CSBlbKxDuxB&#10;zSG7Oc0nNHuBJXEH0D1Y5zFrIUkDEwGQ7SOlDu+xgUxnMabP28Cf3kVBaT8U5n2Eqry3CQzvoSz/&#10;bZTmdeWdjuLO2lU4qoUFAuDlLp0NUMT0bA6OrCyHgHO9A0HPQElmp0CRIEkQynz1NVzt+BYyWryM&#10;4tkzsfcUTWADwMayob5xfaaFKfMtDUrB0oSjqDh+Gkc68JltCax8huYVHcNzQJtDkHPzf+47lSuH&#10;YJhDM/hGB7JEvp5o/Stc6j8ETysvobRmlM15Fhd8ilLmcjLfotyvUVt5EJk71qM2z/mTrd58EV+F&#10;k6n2SLbzUBTNRJ4LmhOfMm0Tysp9+VTb63/9J/lUn/xnJgeAlB+rgGToCUaNd9Ngro/UV35/OV3z&#10;AbB7WBrGT9psu8GsNbxGWL/+OLoFzyVALUHffqvx0D+KQM9h2rEr0yKPyzk+OHIZsq41RJtWSlnJ&#10;3yv4Rv1zG3I9AAqg5akSlYzr3uHrM2ZvNcd3B4C6RvgjGWMmAMpS7dE7BXdpaVpiec0E9pnQwsYO&#10;0PVgxkIQACM1jxS1wgTj5t0iu37K1I22bcldpywlUwFVcPdgzRn2H7ICBd4I6sAHyLmVi/iUPVi1&#10;/jDu52pjs06e5+hBNujOHnBK7YRLK1UaXdxnuQVFHF2SEcgRSM8SQ20AX9dQjbPbEJ2Iq9kyfyWw&#10;GnGYvA77T0oaDJ6YWzL/Y3NYFBN9ykFlafwBmr0CPzfn4RzTNWm8CtExZOIcrMZO3ULgc31QXplE&#10;Rv0nlBd2QlHx6yghMyp/9DZNvkje8RxupcThOMEko2MLZHdq4YCoQxeCjebhBIBaGNHcoBYiHFPL&#10;efUVZJEpZrZpgyP/7//DvVkzcPBkzncAIAVVE+r8TCHOlyQcQXlmNo5//TlOvd0J59q1RXqLFsho&#10;JVeXdrYgc6v9qwaGxgoJxsqXX2M5uxCcaYqfaPMbpPfohaelV1FaO4vy8iHKC95gHd8nAH6A6gfv&#10;oKJiLKpzjmHnm+/ieGgg6h44q2PNlov4JnQBlZNEgIqkqEeh0WQkQUmYNWcHQVDtzRaXKNo/mkuS&#10;TP0HJhWadTCCwfcuEhRo4R0lAHlmsMhPvXXVGABlVaVg+rfb3Y28ecSS0koMGqzFToJbVBp69VuF&#10;Bz7geK20c48AkPJAEA0IX4ajp7xo7N6K8NYdZIi2oNEMAIrwGMNTVPll2Lffhb1fve40f6dpH4dD&#10;DgB1D9VBbne0NCLjScbcAq6K4wFgrU2ajxq3DgGRpL/G/vRAD9T4Y/n5aK/tgGErSSFrUVZViwGD&#10;VlgsNq2wSrjdCq3/Oz2UJgRNz0kztnhVd6m8ogYjxibjn93n4MtuszFlxkY7rEXgKLNYQPhd6dqN&#10;XDbuUtv94QBQbhQsJwW2cWP5WSFxho1eg0qjvt78o27UuFD/IUnzfI/JgEX6bKBgXTQCL4vfy1F3&#10;IRVW0wKi/logYv0pvCExG/BVSCLGz9hAc4M/rKzGlaQlZD4HUVgSgsLC11FEkMgvftfMw4oH76G4&#10;OJxPu4Sbcctwps3LyDbTtiNBr42Zm2aKdtGcIEGR5ugVAmQGgSfjlf/CRZrEFz//CzJHDET5xQvY&#10;dzQbOsy+KQCM5EguAFSos25hCZgdt9/1S8FDlF86h+Jtm3Fz+mRcDPoGx997DSfbvoJLrV4my2xl&#10;CzC3OrTCTZrK12hya/X3LFnnmZgeeFKUg+rK2cgnwy2SuZv3CcoIguUFnVD+8LeUtN24NX88zhBc&#10;z7Z8Bee/+Qp1D52VsnXtOQQFKkKK5ForiAoOsJaDyyJ8O2czQdAt4vlHRbqBusF6+Y9JamcDQA/A&#10;PRA7ee46gUnh5tlf0jGbc2sKAFMxiQOqUyNnworoDBys/eLr7ID6nn2Sce+hI0zugQpnf9msFPme&#10;hkQtotntGJxzugS27bjcLAAKjxzhce+7EUhT09yU3KGjV2ih8p7UAZVX1zSedjFLMDgOW7yFExXn&#10;JVemWjx8VIVe/TkKx/hb2hzNddvLJKjrzYVlCu1zpRzSTgubTZSP8qimo5sstAERC0nB6cYCxaW4&#10;PZZ+yrqai9AInRy3iuC0EgOGrEcRRw6VyPkFPcGZ8zeweOlWLF+5H7t2X8C5C7dtfuImmeMqIr1W&#10;l2wFWHSXHaKKaq7vxQZbacvj8cmH7Nl+sEtV26i/5f+gxII3NnvrCH5xSbs4oro5P/WX86f0Rkvm&#10;r0OTMGbiVhRWUsDrKnF19GjsaflrPNq5mmCahLJHn6CcQFFc+BYBQgsjH5AFdkZJSW8+4zpyFi/E&#10;yTav4Hr7FrbaK9MzU47KBJzr7dvhcsvWOE1z9dQXf0XOpHEoOnAYdcW+0FPgD2QQ3KhQTQCgYjRq&#10;8NJilhZKvl2614lko2R9VV2KsgsXcCc5HuejgnC682vI/E1LXGkvtxz5ILbBpZf/D86FhKEuLws1&#10;NXPxsOAzgvpbZLZvE/zeNVO/LP91lJbHovbhRZz94x+Q2Y7gTpP6YsuXcTmkK2pznTm2Zo3OnFhC&#10;ZXc+qTpsX+VWiLBpszag2OSVyQorPi65er7kv/BkDauyO5cQX/fyi4kFg1JJMtz2xYZdVs6sVDsI&#10;GwLDl2PEqLWosF1VukOdHTo1fvJGdA/n74klsQTAu/ddBGc/7ZE8UF77DNKq7HkbzLUK7C/GJiQf&#10;Q/f6s32ey6bvDXu6A8MSMX3mHvtd9vU8XhPP52r/t8rs/86VXe8VSCEuwcMCpvpwWBmZj0gPUxHU&#10;UwBIAONDHADqQCMhLtlhyBIkpHKEZjpygmYNC6nRW0LsdnW4qM0uKAEfzHt8E7oQW3a7g0x8U3vf&#10;wSyaO6lEahYoMhmjx29HdZ0EyI2sRWVV6E8a/WW3JaTi8baIEhiurTKal0hEWCTZBBvA9pGyvBoR&#10;9LebH3g2qwMVrfb4aR3LSODTigH7yjrcn0v7j0oaJNxIXUvWvihuF74JXsS2kL8k255tYX3gCW1X&#10;mp6Dxq5GUaFr2+zZs3CkXQtcfoVsLYambs0JlOUFESDeMgAsK3jbWKBWh8se8n15Pz4xAzemzcSJ&#10;Vq2RJVNXpmfHVrhEED0r8IiIxr2NG1Bbf/CRa1/f3WvfgctNAqAGTA2i1lcsbzDNroUL9tlvqykr&#10;j59oOkRTH+5+9am2CsVHj+D6iGE48cF7BOcWZHK/xpmAb2jKXiLBXYK8vPeQV/weTd4PWZe3UVL8&#10;KkH+PRQ++hOlbA3upSbiNOsj9ugv5Mhf8HxEFJ4Uu+hEi8lGpTAaXBXFSEoUSjn/huWcOHUDCgq8&#10;Q/zFop4p4H9IUpmNATqLyAGg04eZ83ezzxZRv2QBNgWAK8ne1qBHbALu3HOrvM4FBlix5hS+Dlag&#10;3UT07rWCJrBbuPTTHpqsX3Sdjb2Hc+xv27ZZqzI8RXltHYaNWWPRgBrrcX3mAG8WH8skN7ggYtaQ&#10;oZtRU1eH0rJq9B3Ez6KT2U8eFvkyJ0zj33KnkxeLJpKUCICu5w4cuWYrXrZyaPTSsSo7/U1oy/cB&#10;7Phd+xyYrV53zhYWZP66ePyac3LCLVAU7dRKUijB6my6OxNWASeVlq856rlorGIjJ2LeEiF4wwhw&#10;IfOuTY6GCVgJpiHKJnwEZIXo0gSoVUrlcxWrVyyrqOYI9JlCdK1EbN9U5HqRIJykujoLEBve/8KS&#10;FVOrjFUsZV39KKkpAg0UOsJz3iKCX9ASChrbWvW1flK/rUVwrA6fSkVs7wSydRdY4mbaMhwjY8vs&#10;2AY57TrgVJdOKDyzCdXVc1CUJ/P3PRQUEywIhCUFH6Cw+H2akG9SsPpQL64iZ+IsnGr1G5xv82uc&#10;6tQSmVFRKN6zl8Xx53hckiDbhLYnW/v2iwFq0FKf+COzG5FNqfSeMqSo0wsWugGWNaaQSh6kkHqv&#10;rPZwCupSFSozziNj1AgcDwhATU4Wqh/HoSD/M5r1H5PNvoeKfAE7zeDi11CcrzpGoa7sJC52/xqZ&#10;LVtCLjXXzI9QiygdcYImdFZ/Mt+qCpRVP8bkydtpQSTaOTiubZVXsKxk1ePX4n6uO3dWg5LmqD1i&#10;zg9Udmda/kIlzEsqnQMDV1BX2i07zpsZqghPbt5NEZxEMpybiU2zEGSCyIgPHXHnabvFVB2gVWam&#10;7z++/BYjRq+w84O9C+xl+450/OOr2Vi5/oT9rUHOzWUDe49kEKR8lynJx7PZTbXpvQNihU+L6ZWE&#10;2wRh3X3SVC2EEAC9VXy3P1kyJlwiK6VODByyDsXlbprtJV+elq89SgCU3S1hlJDKZtaP3N9ihTrl&#10;6ZK3RWjO3N18kABQaKyG0eqLK5TZ3vxNMJG4Z++U+mVwmZya6ps6YxO6BS5DeOR6dA9MxLrNzlPc&#10;a3vs2HeJAkYWGe3mHmzfMJVaARO+2+GZ3xn7VJn5N8vcPTSNlHxT/ejkfOVMQu3vX3aSwnuKxYZz&#10;p5jVoaS0AjPmbkTXEDI/1tvftaMBJTo6DUG9OAqqLUKXYP9Rt2Kfv3cv9nfpiMuvvkxlb4/rHV7F&#10;OZp9l8YMIlbtQ0n+X1FMM7GwSAsFZH9FrxEA30FV7nuovv8W8iqGknll4sqIsTj61z8jf+t6PK1y&#10;zqS2UMUyNpf2HsiktaABTeWUbDmhdP0kedGAloauocmYu8gBYPOJbaBpDDdWWhJxqS27gcrKJOQV&#10;fILi4k5ke5+aOV9WSAAnmBeT1RbnfojaJwuRv2c1jnVox0GgI7SlT+40NzgoaDU5g+b04fY09+fP&#10;tns/uF+OPoPZngq35LGfSGbVpTvrNHhEMhmQG2DkyWC7RdQUhoQCQPXhf4KsPZsysu4jlCau4kIK&#10;9BwAMmtKzKZZCETURw1ac+Zt8mooNukWGC9dvk9TdjcuXfO2VgpnbI7xKdasOYN/dl2K8WTRtXUN&#10;cnPzdgH6DNQ5zz6peV6/naybhWpMkKZwNAf68Pk4dc6RrLh4uYBpekwYJLzQ7zRvyGt7iBmmIpr3&#10;ue6dMe7NAQJzFyqis38Ephulxeoc4PAh0Sno3X8Fckn7dZLYqLE6f8NNVJoJykI1AKADz8DIJAwf&#10;vdYiTDvAkYPkYyxevA39+rECOjav27c4ftI5Q/pmRELqEQKknKtZDlbCVuK80ace4LwGaZxdWUWd&#10;/cbTpGei3U9J93fP0D/ew36hySkNsykT33kjpJzVx01i28ukNGHQiCgAoZLGyqeO/RCbhAAOLInJ&#10;x+0uFTezceL3v8e1Vi2R1aWVuYrcZM5u9wpOfvA+yq8eRnn5KBTlEzAK3iF4fEDweM1Mx4o8gsYj&#10;AiDB5FHFSNSWZ/Bvt51I47pU3BlR4mwNwtw4/ZQAqCdoxkqBLOQ7qnNh6lCMoroUPCr4lADe2QC8&#10;PP8DW/TQ+4r891FU+C5K87/Ck7qTyIjticuvvEzm19nceLSiLDcbAaBM4UsExH2vtceDdRvsmcfP&#10;3URw2GKLV2ihnnRQl8m6Y60DByeTZXsO9gbQBD31mXWfTLtGaP0fkgqKqtBvIE3RKOqbZwa7OX5v&#10;IYTyZoyYbRIRsxgZVxrOfZZENE42IBjRkgX4GLNm76J+p6BH32TkFjompp1gg4asQWAo9ddOknPt&#10;+3wW+zMApLw4QkQQ5kC/aZs722crmWugcIy/tymWegD0p1tWWDi8M+cVDUgAyOIKhSdMlu9PggeA&#10;Yl5CflVOldYImIyRY9bZwJaXX2Y7RoIJij5Iipo6APT+ZqN1D03A7Lle4FGbb6vU06BpuMKicuRc&#10;f4SjhzNQUCATShJDKkypmTJ9Db7qOttWdAJDk4jwy80Fx1idKVFDgzTOeq6tBltH6VUCugwHj16x&#10;EtjoXI97evNsR/2S0mO2RZ3mv0SZnzgT4tbdAgwcnmo7JiysmAGgm6RXXUX7xU50LOGQ0WtQrBXf&#10;ugpk9IzG6Za/RnYnMh1tZbMtbR3M7Ev/TUvcnTuDYrmL/fpbVBZ0cosgZIJFzPk0ifOLPuZn76Mg&#10;j6Zx6Ti23H1e/xg1LJfNqap4jvZYOZ9PPyUA2io4n1VLplFrMlWCutIElN7/mzG9kvxPUZb3mQPA&#10;/PdQWigwfBd5NOurayeh7NxRnH7tLTLgVtBOF/kVOp9Ct7tF7XOdAJjRthVOv/cWSrOcYi1JOmBz&#10;f5Ess5Mz6ojpCQf68GUkBym4mO4FUEAFy8m2YXMonNbzgPCfkKQn02ZuR/fwJOq2AxCzCMmCo+r1&#10;jDrHzwIIKGMnbUR5pQN67S6RXGgWwGYCbHXXyfD1G/mIYV+HRul+SViUcBizFm4kkM5DSLjkQbEA&#10;JM+Sj6b0XJ+7Z0uWBIDCmUVx++z+Zy5cJ8AttjLrGk3R6TcOAGW+s7wctHZ46xIEwCc0GapoF+vg&#10;cdnOoo6uEA7cRB1TyTiSMXPWNvvRlWu5HAUTaH55D7EGERMR6qqR+DD+Xie5r1ztnbtBGfD9+F5M&#10;AiPn0lHHxrpy9S5278tAyvLDmPntDgwfsQYxPePYQAkIixS4NQ2CQntDfIG2aDpBM5qM8fptf3Su&#10;Rz+mXzYASnF0gr/vpH7l6j2aBwQ/2/3i2LZjf25Uc/2kE89YfwLgmYvOpePG0mU43vo3uNKJzI8K&#10;LvC7+Jr86DrgVnuagC1b4dyfP0RV/kkUl/Yn43sVBcUEjJL3aDa+g9KiLmYWFxMcy7SH9uHHqCoc&#10;Q05z1fEarXTU1PF986beTwmAmld8Usen2aOqUV25GsWPvkBZLsua9xHL+KGZvc70fR8lNOuLBN4F&#10;f2Bv78D10ZNwgYNB5mutzewVACqYg+9Urb3OWlEWGF5o8SukR4eyflUo4WAyaMxyMkFFS6GCUkfM&#10;QpFFwj4IDKNp1TMBB446Z3vJslbqZZ43DLr/WWnluhOeQ7IAUBYh5Yw50vrM70PpnqYD4jFn4S6U&#10;Vtpo6G5gSSaxM4sf5VVg3IQNCA7l/aTDPZMJnokGoG5eX/dzsvC8bjdk/7mSJTE8ne2diEnT5I9I&#10;gL3zEFE9tGAqU93hk6515ZW3wWqWNZHY4qLZGwDeul3EH6VAxyNqD2SoYvexUx0AapRTKKokJCQ5&#10;U/LYiSsItgi7ahQfAPle4GmFEkiRuZG9nTjlbHOlhmbROyGi3msUl6JTsDlcuOjFz6ay8mrcuZeH&#10;s+dvWrAGnSPbFAgqMKP2KtpcRSzrEp6GYSM2eEfi6WGNO8Yrwy82aV7Ngd9htnd0r3gKChm3QhUZ&#10;6KnOamcnlG6EW42vw5Zg6RI3GlZmncWZdz/AhY7a19sa99p2MN+9y69pH20bA0SxwFNtf427y5dy&#10;tF5PlvcRmZ8WQt5jfsNWh8WgSgrfIZB8TDOSoPKQJnLRFDbhbQKfDDwtUYjpNJ1+WhPYOZyoZWqq&#10;t6Hw0T8IfCxbkRy532R+g5nmu95rMYdmfEHhh6gsH4aqnP04996nyOzwMjI6s+4d2psrj/Y4OwB0&#10;IHiVbeP2IHcgc26JWwlx9uwT528hJEIxKFV2yr21vZRZr27RKTBiITZuO2vXS8bcEQ7en/9h6djp&#10;G7TAZOUJADXYOpDSe5M3608HLMIB9bH27J86fdPchKppWVbU1ODewxLs2nMZg4ev4P0S2FYOLxw7&#10;4z00kOjV7q/8om772cm6MEfPF95o+1sSho1cR4b/GPkllWa62/lANl2m34kpqo9UhzUsZxJmzXOu&#10;MwRA4MLFexYy2sLTGwCuJ7vQ6o8eJgBMRvfAeGzY5KLsbtmuQ1TieI0KrcK4yjgA9CvmAGj7rkw8&#10;elSKSrKEppNASILCf/WWo6bNd1m0BoHjs2nmrC2G+E01kg8EWoAJi00h1U3FrDn7dXf+0j2nIfmf&#10;/c8mlcKZSGoA/q/sfaq0decZBFGpAnU4OE1cx/gkkGsREb2OrxImp4Ri8FEDEpErtwMKQ3psGC60&#10;+i+b5xLQ3ejgdk5or+yNjtovqx0dbWyXxalu3+BJyQkyvhAUG+iJAb5JU1hm5YfGBAUoBoAExOJH&#10;NJdLZrKYha5lBdb1VMdrV+/PvfL7+u8AoNccdnSrCUkVqqu3IzfvnzR33zXWpzk+MVbLBZ8ys9wC&#10;QgJgYcEneFq7FtlzZ+NMqxbmzO22171qAOjCaXn7mfmqfcxqm+uvdkRWWw4Qn72L6rvXrFba0/5N&#10;SDLlXnNQkn2VX/NjOkhKc+WKa7jYjpWtscAALDgHdZXb9a2f9M5rp19oyrml0/VoadjhaA78nK7p&#10;1QdA13fS+1AOzooMJR/fQUNTMWHKJowcv8G8MAJDlvI77TGWf2GiAVSIDtCPJGZ4/e/f1x/YG56p&#10;5yi7z/w2d5ijIzXkcJ2KvIIyWk3AiNEbqS+Omatc+q0PgGKAYutjJ26w9QgDwIMKgsrCObvZXWTO&#10;0HyQ3qtwQSHLcOiQo/cJK47bCqRzNdH3/qtXcI+haJ4kJCrJoriMHL2OwrMVa9Ydx5EjWcjOyaNp&#10;VWGhsJpOggExQgGirnlspvqQ4Qqt5TOg57PKr3Kz/LEKupqM1JXOS/yXmQR9Wjzg4CBziebkY29V&#10;rKKqGouWbeOIuRihkRq5NCer+nmCIAGwwcmv9wp0C1qAlRsc+3i4YSsOy7WjQ0sqvCb6tZf22Xzl&#10;VYFhG9wmMzxCNvhg7wrU1s1HgebOCt4x1ueYoF7FptzfWlEtKSCwPPoUVaWL+TTvLF0DQdZFr6yG&#10;vzKss2d/OAAKIDzEsHvV8hkcFHn/6qrdFPbPCXJasPnIyipXl5KCD61sRQWfsZxvo5QMtkhAWBqG&#10;2uJzOPj3r3Gx3cu2ACT/v6s0fZtql6t67dQKN9sr4EM7nGr9f5GliDJM126UIjw2zjYAyDPBLRBI&#10;TwSCOspTZ1akomvwUsyYvYUyLh849utjzX2rv8VhRQbEYV37/PKSg+mSsmoMHKb5f4Gb6y9n3T2v&#10;dyI+buHTFhpiCG4EtoDQNFtXEGHpFiQLZgmiYuPRd1AaAXIVBg5ZYwurYVHx6M72klWp80NErDRf&#10;F0Gr1AZ3Y4ga/KUD0n3KkX0meSL71MJfTBKuXnf+iFNnbEHXCDJNj6k7cHXXWl8ReAcOS0ZxWaUD&#10;wE1bz5LRUUC9SjoAlHDKv4wdSwGNIGpfznBxvb5duBfdw7RX0Ac/97uGLTN6oFiJvlMcvwQicoJN&#10;Vio+naLHRrDA/QamYMLkLVgSd4hlOG8HFd26+wglFf6+4cbpKe7cyUN0D5az2dDX+txVMoQNpYN4&#10;9h10CyC/zCQFF/jxhfmJ7VIB7twtwqSppOpB89jubE91NutjQmGAobqqbZXFQlZyNF2OgQOTUVBa&#10;jSelpTj19T+Q3k7zXDJ3Wzet6DL/zBTsgHSywEuxUVTSnWRTXxBYPjZfwJJ8AQtfDQidaVysFdUC&#10;zbG9TSD6ABWVC1gBlt3wSmcsU82NDbq5nx9lApsOujVmGyDsXnU0ew8gl+CXW9yRYCdGSgAU2JEF&#10;GgAWavGGrLDwdZrv71nE5/LKBDyprULW5Ek41eZlXO6iusvv78U2sXZhvtyFA0N7mcFtbVX4ZOc3&#10;UXzWuWslLNtDWZ6P4NiVCO6pM4wV0ksrklr8kzuYN9dEpR4+ann9Zn3n1K0+Vn1+6YkwTfN98gxF&#10;ZnFzzuqv5gBQ2fn/Cj+IGdEbEKwYnqELMWLkCqStOIFjp24g+2Y+HhVUo6islrkGD/LKcPHyHaxd&#10;fw7DR8qtZglCObg4HNF99Vz/GZQTA0DJi2RJ18j8TkFgZFz9dFtcwmF8o7laDwAdsdP13t9Rq9Cj&#10;t05HLHYAmJx2BIqV5TsYOodHvjcAJBgScGJ6Jnnn6AKjSB8Dwl0QVCuYJoVVMDWOIbMeJGTW/Rwo&#10;6tBl7dwIiV3NvALBLLSOq1PYGzlga8dHEAsdxfsMGrYZ02bsQkraAezcfx4XLt2xmGyHjl1DkKJ1&#10;mCLp3s9nfm6mCZ9Bqh1C4M286i+A/EKTiIDN6IsNPMW59Ovo1385AoO0w0Vmhjuk2o2ITgCdELo2&#10;Vr0FgIrKs26TY3/3l6fiTNv/Z0EKFB/PxfN7UdFlGgsEFejgOlngiU6dUXB8I0prp5AFilkR9Gwh&#10;QeAiEHRzgQKc8oLXnZlc+Cby8j9DVVkqn+wGLgHWYwvY4BR97/4fAYDG+gR+tQRTMcsnBL9jyMsL&#10;J0Brzu9Nvn7CTPOcTE9lUfmKPYAu52el+W+hKK8b6qqzeC/es6II6X2ica71b1h/DQzNM8DMzh1s&#10;mkCrwlk0lTNfboGs2F68yWNcv1WAkF6LKGMq/wbqyEpERouRCwBTTdZDe4oRrjNzK6ZPPPYd8SMR&#10;aaTTqywcdf4vM/nzzwkpR7x9ueovyZoPTM9mgY32dQsDVG8tNAwetgIHD2ahsrLx3n51RNPst7yy&#10;Bpu3XUR0z0QCmtie/I+dp4Pc2yT/jeXeYY1yGrqFLcTWnW6Kbu3Gs/haK/YmV7xe+GTXOm8Vd2BT&#10;HK5lP3IAOH/RLgKQjqZzdrIuNp8fASCBMDhyOfqTtpZUVLIydeg/ZBU/a4TSAj89xArnNQgLKX8b&#10;RfgICk5FIHOY2AxHTe2rNHMueqMDWP5WI4x2ewSTzurMkACCYbfQeUTyhdARjb36rUBvlsEdgPxd&#10;AOi2ymheoNeAZDz0I/rWz0/9zyct+Hjv8ISmkXsHbGHnh0fFceRUZ6uO6kCXnSngANGE0AYdtTlH&#10;tMgU9O2fhjxF2i6vRPo//46sVr+xMFVXXu1ERX9RyZWdE7AiuLTAjbatcfDV1/Ho8F6K5wEU5v6R&#10;gKIFhdcJMAQ+Y4LaVkbmRwAsy/09WeIn5mqildaCvM9QVraMFakwUqtdHIIvpX0/Zg5QDdLQTKit&#10;PmXxCgsN2FSWjwz8BISlZHvlmptkuYqLxAY/RoXYXz5ZYMl06lo5YbTOZpTr7t3E+X/8GVkt5RDu&#10;fACbbBubI3Rm8BUODNk0mc926YLKU6esVlOX7keQfNminMkmJfUHJgNByrP7fI1N0odELkZy6lFU&#10;17g20Ta/x1oi/oUmf1fW1p0XzJXM7Q4T0DWne+47LULKL2/67M3IzW9kydlyuDI7U/0qP05z8eJ7&#10;BWW1gKiuPc6n37FBIzhKO8A8a9T0ms+xgUb4koZIEQObB1+DriFLLYyW0r6DkjeZwCQN/K2znEjE&#10;pD+GO7KYltkxmQaAU2ZsImK7LS9GGw0AKag2ohGQwtMwatwG1HEUfvSwDLF9CUQWsdV1uKOl6nix&#10;R94jWv5oKZjx7U4sWboPCxbusi1Og4ZytIzW5KT29KZw1HTs0H5n2fm0Kdv5ogLfngSzqC0UoDUE&#10;NW2L0wjzXQCow89X0+ROxfBxq23LmKVfEAA+nwqLK9g+BxDAQSI4cr2re6wGCbWrmJ9TLlvc4avc&#10;EPS5W3Baw0FmEfxD6vM2bcXZ9q1xlWatm+PSSmfTSn61Uxtc66wdEB1wtvWvcHXcBLYTBf/pPVTk&#10;9UVxHkHFX1k1c1hMUPODzHmfuixAsvnC15Gf9ztUlK6gHJP9mZw7JbK9wD94DlDmorSDbLL2PAoL&#10;IgluHVBm5XErvMUsV2nRayyDzHGxPy2EuIUa5fy8f6C25qiVQ36DcllUKjywB6cU47AD699Euzin&#10;aE0bKLbgq+YcrcWiM61fQc6w4bzDU5zKykMEB+loWjFyQFddnHuIIwW+HJslpVcqXdfAZEyavhX3&#10;cl2giCbCYv6Ckivc8TM37KRAgYYjHs3pnuq8EkEEv4mTV6PC8wm0aR0Jw3fVVbJi2KiZZDdtcvCY&#10;PE3mm8zYNk+2oQEs2WUYcaB72FySpEUsl9p8LeUrCQuWONlRuCvtJomQK4xPHgiUxgKlU8Q47Xo7&#10;eDjLAeDIsXLmlC3tGKA/6ahO1Wqw5gB8P5sb13VsZpK3MuQBIIXXNYAAkIpKphfdIx45N5+NAhGX&#10;eIQPlqmtConlOFrrssDXM+/4fFvl5Od2VCYrEEmTNrKH3uuZTXeCsVYPAO0ApJkb1bauA+zNLyU1&#10;FOZSxh0MHZFmJqytpMW64zsbQv0ru/YwH00KgvZeq02MPVtbL0WOYjSynpejwnC6bSvzbbvbToFC&#10;W9lhRU2xQMXws8OMWrfFyb/9GbUPc6xkckWqqUhA8QPPuViAY6awWJYWQN4n0LzO/BrfExTJuMoI&#10;SGUFrxF0/oDy8mTepby+lnv3Z1FANXWhcqteevVBsGkAdOYhOeTji2R90QTA12xHh4IbFGq/sgfE&#10;cniWv5/AsLjwAwPBkqJOKBIzLR7LJlFgAy2ksTR1mlF0KHh99AicbPsra5fn28YA8NWWyOzUieZv&#10;F9xUyK2O7ZDRvg0OfvImqrPSUU2FHktF7x65FIG9lyM6ao31i5NhZw4bY+H7SK/O6r+vaRX1GZxm&#10;Ox/+tfQ/I7jOBH6Kqzm5iIiiCUyg+S4AVN0CeyQjptdS3LzhhcB/UsP+M4myv5UKCiuQc+MBLmXe&#10;wqWsm7j7IL/+W+cKp9Vy5wcxZ942Wy/QTjB7DtsyJGIFhoxah3XbzuDbBduIQyxb1EoCYgqmWmxC&#10;IDP7oQ04ESJbhjECQzFF3scja12pb1u2n8dLVQTqgcPImEg3BUxmArOS/nvlbwgm3851sfTTqbDB&#10;kRJmCe2zjWC/pQCERMsBORE3vMlfvxMXLztCqiq/Il0rSiuwdYList77mYIk5O4plwOtBgm59Uxf&#10;gV7MBr5WZprfwUlkn94uFC/O2b8nqTuVnQC5TLUzz3i+f6yRUYoIbNpxju2oSDeaT1UdxIA1EEnI&#10;fKB/XvA0yFAQ2D/alRBM1jh15jZ7Wun5szj5xhs0e1vh0mstcat9O3P2dZv9CYbepL/N+/G99gTn&#10;tG+PYx3a4v6m9bwDS0rhUzGfPs5EYV5PlOTR3FS8QI91KVqMmwvkaz0wan5Qc4MKPNCF5vCfCKDr&#10;eDc397PrwBWyVLIIsn6rhwY39rHqEhwrlqRBaxUBMA3zFgsAnbw8fnyV9+vBMryOilzn5KznaJ6v&#10;HpAt82+avtq5YuzU2OgfUFW9xu5j6vREM5N1BoRqq+pb13D+d7/FlTZaKCLTY5tkdPHC7LON5C7k&#10;TpzrwEHEfab2O0mmfGvJIrvv+r0KCKIjZJ2+OEBXHzXuL726vnQWDnUtPMV0aNX6s+a7piRPB+1X&#10;t4AXAgH7T5MI2krnrrHkmuZnT/4RFQ/JVnv1TaYFpjo4+XOvz2bpdNfQpViaeNB+9/RJNWz3pgGp&#10;Dl7Pxsy5W+0gfgVVDgpfiqCo+YjpuwyTv92MC8QVJdtB400Lnb94m0wuDoFkct3CqNPha2glxWPe&#10;IufnqrR1+zleE2+EZ+xEJ8O37xWRpGllWKxRWOP1BwHUlZeYxvusXnsaL+WVVNtBQ4FROoJSoOeA&#10;TYjuWBlHrZAkLFSgSqYTZ3L4sKV2k+cbwwdABUKMiU3GrdtuJPDTgiUHCYAKt8XrzTzwGCN/92Km&#10;wFBRXFwvZiu8TEC9+sL1bHb30ndpBMAErFt/0nuyW139+ZM6W1kIosy3lCNZco/rCIDeft6Hj4ox&#10;h6OX/MVCxKRNeV6sT3NZ9dRUgPb9BgUlEGAcm7g6cybOtJBCt0JWZ77SDFawUsXwe37FUwCoFeLL&#10;rV5BengoUOnmSrV84YyXcpSVLURhrpyfBXZyNKZ5KcAxAFR2Cw/OPUZ7bckECYbaU5yf/3fU1LjY&#10;kTv3ZKBr8HwbfeVjqvLLxcEYE/tK0yUCia/D4jB9gTu8+inBr6B4APK0ipv/kS1yOKYndxz/+c/m&#10;IpZHK78lNN0LC2PYBW7xw3qEimiryfy/xnTyKe4tmGt+gYonaNMByl77WIisRu2lLBC81PplnA4O&#10;AWrrcDu33EKsh0eoD9U3TYODk9fGfUzLiv3eNYjKP2UzbtzyiUKtA0Jms/4lP/VvlPTeAcrPntRw&#10;TBWV1e7M3XDptiv7s3VzWexeQHQ23QHZE02DsLh1dU+QlLqPTM5tbdXJjqHRms7hK/s9mExN0adD&#10;o+fgyAnPY8NA8wkqqh5jxOgN6NE/GeOnbcIwMr9uAXMQt8xN9yhpGkERYL4JisOwkavYdk9twbRH&#10;n1TDocbTEo37QTtcUlKP4aVbD4oR23c5L9YcYAMAyiFaF2tk/ppma2Ka2wWy//BV/lgAqOuebYxn&#10;ATAFd+76JrBrTJ3uZnNBvFZht2Rem8uAvSrrs8afE4jt3nqOmx+Uf1+zndAIAAMpXPv2Z9pzTer/&#10;DcmN1MyqrmTVl11vFFQ6dPwaeg9MRXeOQBE065uqx3dlY8d8lfkbxkErlubXzVwKW1U5Ln79JTJb&#10;vmK+fXZWRoeOVO7WzAr79JwyEwCzadqdIlss2uUdWEWJ1R5ftZYsl7q6MyjI/5LM6x2UG/MT+/JX&#10;g5/PBCgClQKPltEsLSILyyv4iopwHNeuKniuRnwXbEOT2mL/Og4zWvPFzCFUhn8Gz8X6rYrWe4/P&#10;6UMmqft8RNAT+9T9P7H5vmafr2cXvImC3N+hqoJmOJm/bSnkHZ1bjgCQNaxxM011j27i3J//iIvt&#10;WhHcWtkeYD8wwvPtZW3GrFBiJ996E5UXL/IOOodiD5U73hTtWZBrPkf4YMnfBFC3evSOx+69lzwt&#10;YVk1UIqBqcxaLJAcWdKbfycA8tl8mTxdgzWB3pO9puoUErkCvful2nG5Vk5vEWXX3nR0DVxEk1SD&#10;nshLA5M0fZYbUYxWy+MxaGgyikjIlOxAeqbZc3dhUdxuNQMqK2tw7Hg2Ro1JxonjfoxRkMmdwTfd&#10;F6DfkBUoL69FeUW1MU0doev0xe+Xhj5SGD4dIfHSlRsPEU1QCaZ52QCA8qNzP7AVltAErN14xh62&#10;ecclAqDO7fxuAOzROxX37jm3GT9Nn70JX3wzjzQ2kQCwzJypRUU1EiqW/zOvfEZXjgw6kEZgob3I&#10;ureWxpsTNGON1sAygeNx4pQOwlZj/rsA0GVLJria1HUCK4fYRQqwyYbvTsagCWOZsM2BeXNZihbJ&#10;VwGgNuErJLnUouzcGZx+vRMVtIWFq88h+Gnfr3Y06EAjYzieKSdlNl83spnMgC/xpKLCOLItWqjc&#10;rITOqn7ytIQscBKK895EhRZEBIC2Ta4pAFImQ5SZrMWRfEVmeQ1FBd1557M4dfIOwsOTbGXPLACy&#10;e9VfJqFW+r5mvy+LP06m/ADFxcNQlMv70OwtKXoHRcVdPOanFd7mAPhdgvS7KC54DYUFoQTeHKuH&#10;WJ/hB/8xdqvBiOjuS8TtOTNwwVhza2R2cdvftB9YZ548D4DKYoZnW/0GtxbPt99v3nGZzHWhyZ0z&#10;61/ss+ayzfkSBBR5WTsl5s07gEeP/JVTgXc1ZYg9I+03wZJZbG/+TclaDrPm7aLVl8A+k443XRcF&#10;GlWEqKpaAZjKyzYmiE8kc5N56pzGda0v79JTWXpraBVsYKYchC/BOS92qG+1rVxxAqvXOPLllyfj&#10;yk2cP5dlz1DasPECunZfgth+aXZqpKJVjRhNUJWe8VkNZW4AQPkIz12wAy+dv3zDTlayk9NZIJkk&#10;DgAFJlS26DW8OB4797qghyvWnLYJ7e8DwJ4EwAcPGiLBCgjOXMjGtl3nsHP3RWzfeQ6btp/Ehi1n&#10;sH7TaaxZfwqr153CyjUnkbbymB3MkphyFAnJh5CYdBQzvt1HAdPEvx/pteG5fnYmNb+To3REIi5c&#10;crHIGtxOft6kp7gnCURcZ+nv42euYfAwsr4gMqDoVQjtpemGVEToIG4ThBfr0lx2CyCORWmAWLPO&#10;HfR+L3EZzupMDjK+rE5kfjq6ksrq5gC1t1XuLm6Tv+a2tPhxqk0LPFi2xH4vwiG2ZDYFMUIAobLX&#10;1R0gE/srQU2LDXIzeaNJ8HHskOBI4LNVWIKRAKuo8A0UGAiew/FDuQgLS6HZL49/1l8Db49kAsg8&#10;LFx8FE/q8lFVNpyA+7bt8BCQan5PoKsYf1qNlpnd1PPlqiNTvYCgWV4ucHI7lG0A8jpG4TbkWm1/&#10;e0SqMjMdZ99+H9lkgXKQlt+kC4bQNABqRf1yq18ho6fOTHmKjOx8hPSKQ5D6pVkAlJ68qC8OAGXp&#10;UFEp2yIFfQckY/+hLE/Vn7JfCCi2NdQ+8F/+TcmVYknCQYKYc4VpYFPPZgUhnThtC2oaufaUVlVh&#10;8IgVCIp0J7W5BQi1g+ouIiO80fvV1GsdN7AIx0555wT7bjjbL2PB4j24fjPfRFODgp98HVu45BC6&#10;BSUhilbn7VsuNuPEKZuJW45oNLS7yu7Kr3n36d9uwksnqJwhOl9DBZFpUg+AzpyUedI9bBkOk3oq&#10;LUs6QgDUhPZ3A2BsH52q7wGgZM7b5fBjU9bVR2QM7sSz5gFQiE/gVhSYmBRczfFilP2bpEaPcSO0&#10;65j8wgosSdzPkWgpAsK16CMXFjE/b3L2O+Yzm8tqYzEoLR4oRNnZMw7ks4YOwsUWvyHr64Db7Tsi&#10;s3N7Mhp3TKSA0Pb9+gAoJeb7cx++i+qr11hisiQJLv+Xv5zMRS0WuIHjIQFoPIppBrtFjsZzgM/m&#10;4iKCVYEWTTRn2JngpVXZ9/kZf5cXzHtdxN59Vyh8C2lxKPr4agruEsxesBO1ZH5VZRNQ/EjP0Yqu&#10;c2i2BQ9jlrynFjh4r6aebexQJ789CsPj2lOskwuWZV3xxPkk+guSqlb9oFhbi/TYHrjU4te40Z7m&#10;L5nzNZrDOWSE2Rw8srWTxl5dFgjmtH4FZz97H08LS1Ba+YSm23IEREnZmuvLpgDQybFYo2TWpgYs&#10;xHsSwSYOs+Zvx90H/rkqVgl755X635TcM1NXnaTOxznwawbkJYtyO1MUbZeeorL2MUZPXE/ZF2Fy&#10;3gtuTs6Bv/vM3S+E73ViW9Y1F2vSezQ27yS7C16AoPAErN/qHJ0bpxt3cy2uYGAk2zAqEVeyXEiy&#10;mXN2kiCoT/y21/Ncm+t9IMs7aco6vLTvcA5CyZYMOHihgZgQmWBiHRS9Ft1JTU+euWk31mKIzgJx&#10;ndm4Qz0A5KvmExUvUHEDrcv0v/SLlVIsNx2GXt+nyupV/1VJr4buakzlp0i/fItMNR5h9cvxDc9t&#10;yHr+Kptoje2dhrv3vEjU/n1/UPKf//yPBXFiFv73Gp3JNfhnY1P76MlsDBiaxs5LIOORX6XKrLkv&#10;CYBWQcX8nPvQD8ka0UKoKKFUuKi+q/AonyNiWRHOfPE5rrbSvt/2uEVFlqmW1VmmnN5rk39bWxXW&#10;95rsP9/mZVzt0YNVUF20WZ91YR1oeFnNZHY5V4haVFdtJwv8PUHNzcW5RQ+38GF/a+HBAEtsTSDJ&#10;z72IMsUFH3oLE4rKEsD7ZWLH9kwERCzElwS/md/u4f3LUF05GYWPdDax9vPK7CUI8nnm2Ew2aUEY&#10;7Dm6r1sJ1r1tG5w5Zwtk32ZTKEBDCYsvR2P2nXW+6sR6urcG8NaDXtfeX52Eva1eQebLLXGpVSuc&#10;bPcKLnRqicuvd8Kl19sjgznztc58fRWX3uiAy2zXw++8gbJTLlbgnIWHzOG/qf5y2deVxvoieZDZ&#10;7ORAiurvJw6lHsrk7Nk3Hrv2nqPOuIJKvtx2Og1Q+sBlsVw31eJV6CdI7pHufhu2nIOOw1DEm2fr&#10;1ZC1MSK2fxIems4zSSGYVq47ia+C5vMa+bJywDffX4IV2b98XV07rLJ5wmkztpmjuOmWt2CYsPyw&#10;TYEFR2hdQpF2TuMhiVVRcQUuZtzHiHEpBF9aViJeEQlIT3eEYM78Hegmj5NnBiX3LL1XhO/xEzfi&#10;pa27byCMPxRzcwopBeV7cz0hqEWvR7eIRRaKym68aA+RtenOdrY2R7HoFPTql4D8AjWGBI/i91iq&#10;pY4SSKhyelWn6dXP/ufKVWx/vjptxIV0muqRBOoYlbGxIDV6vo0mqziKrkC/ActpeskNw2cyPzT5&#10;ZWv8W713ymRT65pkV2w6rfDatUBubgkWLt1GBV9k2wUVEKJhFeq/n8XUbZEoNA1Dx202f7RasrhT&#10;775nZlxjc83PfrDP2wRGnXtxtXNLnG7bEvfjE63MzSUHE6rndRQVDGR2EaN9EGpgXwLB5pmh5u3K&#10;+H0RTdSiQoIurmHdxlMYN2UTKipLUFW52AIraPFEPoUuHJdyE/eyV7m8CADdTpRyskKZ50V5f0FN&#10;jTtVzgCBlE+vqkVTSWKhWJ11BYW4v3cn8retR+G2jcjdsQ3pi5OwZ9QS7Bu/AAfGzceh0fE4MDYO&#10;e8cvxl7+vWtcHLYt24mlaQcwcOwWRIY5Vt9Un/2YrB0LYoMBwYswfcZWCzRyDwoAAP/0SURBVB7i&#10;Uh3qpEtyp/IWStyWQQc4P1VS2/hqs2f/ZQTRPHe44LOpZ7MdUhaxDCdOuYOORAqkd4XFlRg7eS2+&#10;DpyP4PAUt6EhSpsa0szzREehdiVAjp+4Cg+9ozO0S0a6X1X3FCPGrMHXXeMIggnoFp5kYBfbNwH9&#10;BpMxRscR9Lz1iBhFeo7HuYvuzN/5i3bYbxoWRp8tbxABe/Q4msCrN1xBGIGlgZH4ACjl9QFwAc6n&#10;OwCcRXPlXwHAPgOSoKjPAgxbDCCiGwP8kf2UfukeQhU40dxGXny2Pd8DwMDI5RgweDlKSzVf8GNH&#10;Rv3m+d/pbwG6A1VlHUiuVFVTg+07LqA/6x0Qush8kJx7i/NEb6q8PybLdNAhUd3YB/MWueP9Hm7f&#10;jpPtyfI6ND1vpRVfmb/a13qlc0dkdGqF0290QelZ302o6eTgQ1uUalBZvpoA85E5Iz8Lfl42dvbc&#10;Z34mq3P+eW9yUHqTShGNutpLqKkS+MXRUnD+fRbMQD6F5lfYxH2YS3mdi/7Cv8kMNVeoXJwnE3wQ&#10;C/2AZZbJq8UD1UHwJxloIrE7n1rIqheTDu8ODF2KqF6JiGHuQYYW0yvNXntHr0RvTbdELcPXYYsQ&#10;RHPegqQ+11c/PnOAj6Ws854RURsQFKS9+PFkU4csgomS1Us0UDRWVWi6Gj86CfyUlXTerrwqhAt+&#10;pOUXs1vRXrjogPsRKgnSen3KMtdg1ZojGD5Sh3QlWsDSHr2SCWKpmDR9vR2N6R+t+YQj0mM5ojKd&#10;OncNA4clYN7CPUhZfhLjp+4miFIH5EpDC8h0TOyZ4Ce90Ja9U2fdIsrCJbscAPYUrr0IgGKsI8YQ&#10;AFNXXiQAuo33avDnAVCUtXvkAlzKcMg6fa5cWb4HAKNS0HdgMmmqtyTOpIPPE5L3YfyUbZgxay9m&#10;zd6J2fN2Yi4Bdf7CnViweCcWx+3G0vi9WJZ4AIkp+5CyYh/SVh3Cmg2HMJeNoEq7OcAXn63cAICp&#10;GEjzs6LCAaAU+adJkgoJnYSvQalOn7vBEUyRLBbbXIitbJk5QxPH5lV/OgCUcigI5Ncc7VLSXLTt&#10;h4lJONeipTnzNgWA5gNI0FNUmCudOyCzXQtk/OFPqM118yVNJ9VVrafFBL4+vkKQCUF5/hseC/sh&#10;WfN6XbwABe+RCX6MkuIeqK6YTFD9vbHK0sLXbLW3qFCh7MUYmwBZZrfYoagv/LtIe4B5bd6HKMz7&#10;DFXVzhFWs3/G+yympC17NJkEIk90TIOcb6l4AhRfVvYfvWZmqI4blV5E2nytNwDFLkegBTxINV9M&#10;OeiHxGoKqan++rGZemjKK72SwpMtBcdhyPA1OHws2/rEJZZfNPZnAUDXFkdPZJIBLvVwoWnrS3of&#10;Rv2MZltk3xBbfUyZ0U4QAZuyfAprcftuPq5ef4Drt/ORT3Yo7XSJfSHnaeqWqqO0avUOrF3vAyqw&#10;a086ugXqdMG1zE7HbDeUvQqAxUDdWR9Llu32AFBlaxoAh40iACamnScAJhPo1Ng+APIH9QC4BoHR&#10;C5B51dnWU3WgyfcCINF9UCqKSxo2OFc/foxh49LwReBSdA0lgwlNtK1POt9CE6xdlUMasg5U11GK&#10;3cKWMdOcpJmujeVanW7q2coNAJhMQVnBBtfCS4Oo/HeShEFOlo9tbsN12s07+ViwhMBMGh5MRubm&#10;QCkILIubU1WbNl/eH5PdM1bgm/AEbNvlfKHuTZuOSy1eMdeWpgBQDND5A2ohpD2u6OjHboGkrQ0r&#10;ak0mUwIzuvi2CJWliwhYzZunzee3jK2ZPyEBUKu7xWKCha87EzaXpiwBUqHr5fennRya02vqXm4+&#10;8BObAywpIqh6bLCoMJJldMJvwMZuego5d2sqxT5+IeljdxCDc/uRpPisJ/PqA+pACtmdtiaqzcV+&#10;1K+aH1+FYAKeAKFH5FpERa1DiPao/pR97QGurZyyHMYKY9YjKFT7beMxffYWXM3xFgxYX3/rmpIP&#10;XP/d5K+ynjh91c5stjm8ZqwvKx+/CwpNw8QpW1FV61r3ieJbWtk8VHsm6f78TvPNtKTqHmvA8vX1&#10;KaprqmjFiUS5BdSjBzMJckvMAnKr507HRDj0GhgSj6PHHQNclrD3OwEwJCoNQ0YQAJclnUU4AcOt&#10;SDoa7wBQCs2LCYxBPRbiSraLBTh5xk50l09eo5v52QdA2fYDhy5HiZ2e7ypUU1eLUZNWoBufJYEy&#10;J0hDbvf+hWwAIqT3slXyuwXMRiheExCh0+hWUb818vgN+mOSOtHlxjJVRGBfvf4UYnoTyIOXQWcV&#10;q82ci4ADKJdVrp9QKZgV9l8sWPOLR72jAC8P6I+Mli0Idk0HPVCkY71eUeCDDu2QIQAcNtAEr7mk&#10;VrM6G7mo4d+1NFvPoTC3K8GsKQBsHhSdufqxmcGK02cLGmSFxTqrV4sk+fLhe9vm9DS3Z8EXmjKz&#10;mRsYoL53z8zjfcvLE1hYzR3xRQrFwutMZbFA+6yJ5FXPVoc1uBm794Dk/qNSxPZdgeAo7cumXJl+&#10;sC/lv8j38o5wK5pi+Npv2ryD/o/LshqUJdP+QMpnGRi6KRBZF6nLzyDX5tpd+omwz5IPgKfPZSOE&#10;RMSRpObqqO/4St0NIBAtijuISk1QN5lUSH2nNvfeekn9ceBoOh55ASMap/TLD8jc4hDMNrBoUt6z&#10;He7IBE7AgUPX7Nqk1IPmQ+xWgV/UQQVzGSwAXBx/CuFRMoEFMO6mjRmgAhso9ln2DTfaTJi2nQCo&#10;Tnj2hvY7e5XfTzIGD1+OUjt82AlUTXUdRo2T4ipMtebFKDAELAccEiKtkDbOup8+V3nc5nLF94qy&#10;z198tj1f5earAHDUuDWosTD8PwwA1R9mBtkb/aPfux6qrn6MvXvTMWTYWgLfYjYiRyJrXGXP69wr&#10;qxMUJ8SuE5ou8w/Nahu1m5bxz151fXI2MsK2tDUX387tCtHqryJEt8e5Vr/BjcXf2m+bSw4A+a8W&#10;Ekin3N9FKC2eRlNYix6a81MmENnqcNOA5bK2sHnM0X73pgGf2F5BsX77NlkhzWIFNNDKr1xpmllU&#10;MUdrheS3e5ExFnyAvOKvaG6ls3wCPvaV+buI2+lvyoD+bC7xcvc7GWMNJnBeUTn6DEijNaPVWdef&#10;vouY+jdK3gh8VVBUubD8lAsgyg0WhA9++lzy5HZMaXVTCwnynes/KAXbtqej0o98ZEmyz7o8U3f9&#10;4efvT/40z7mLNxBmEWG+GwBtlVg+rmyn7kHJtkUt49p3TbM0JJUo+8YjzF24C4HUrZEjN2LHngyc&#10;vnAXx2jW7j+UjiUp+1h357Ps2sTHDg0+qQaAe/a53V9pK3XOuQBQbea3X0MWAA4avhEvLYo7g9Ao&#10;rZZopJM/kgNBc4qmogkAw3ovqT9IePzU5gFQiq5OCybIDRuVVr/RW6mWQjaCJnAQv7P5MYGCMTbl&#10;F+/1Y7IDxuUEwESMGb8ONbUeAH5HfzuBN1Wh3jw2E1f5SaMVm9rHdThyPBOjx4tmx1kdmnr+vyer&#10;jVcgICoel66qT57gVEgoMghqTYGfss64uN6BWT6ABMlzrX6N+4mK2PJdTePaxf63F/VlLQeVIyjI&#10;/bv5BTo/PzkpdyEra37hwmUfID3QbPa9st77v3s+83n2SiAkkBbmfYLSEjk+P7vryJX/xyetXvYb&#10;KADUFlEpt1ie043G+aed9/uhWWBElhqRapbIiFHLcfDwZVTXeeBHEDSXs/qmEMA7oPejrjSXrM89&#10;ADyffss2FriIMC+2wbPZB0iSHZ0PEqNAKtuwh8Qh69oD3HtYTMZeYXE6c27kQvPnG7acxpTpmxEV&#10;m2DTYbaiG6FpsngCVTICCb7aLyx/5KYBWDrhGOCefS7w7PJVxwwAQwnGTfWRA8ANeGlpwgUPADWS&#10;NQZAjWqk/WKAsYtw7bpD8onTvx8AFZ598LDVuHwlD3fuFeP+gyJcu5WHQcOWk8J6tjufo+CJTaHz&#10;j80NAJiEkWPWoNpjgE13tD6TONgGKScUzwCfhKQWZ87lYNKUzQgOTUBQqIta0tSz/51ZABjEPsu4&#10;qk30T3EqmADYWgd9fwcAdlTcv7bmE3i2NQEwWRGcXSs0nVz71L815RHD0D7dgSjIJ2vTjg8DJPno&#10;fR8A/lTZPcfFIXwL+Xn/RF3NMfaxY3w/VXIAqHaWAgkAyfCbVL5fSiYbJeAEhizBhEmbcPrsbcqv&#10;3x4CO3aj/rSsf5o+dMxP7noHgGfO33AeGJL9Rqbnv5IVGSowRIci0aKUe1xfuaitRp9+KxHNQUVz&#10;54HBLLcCJkfyN7Ty3GKsFjyfzT7gN/UcZQHgfu8IDB2pq5h/8qlsDgAHCwATki85ACSFf5YB+gC4&#10;1uYAs665KA9Tvt1BZG56DtAVjo3E30XywZE94xAdu8RihEXFLuXfzoRwowi/J6X+KQHFB8BAOyZv&#10;JarMJNDqnhW9UdIHDuT0pfta/zZcmJH1EDPn7SCbXWCnWflstbmtQP+ubHVkX4WwjlkW7v8JTgYJ&#10;AF9pEvyUGwPg1c7tcabV/8O9lBSr5wtNU5+ebQ/XhmqzWppaa5Gf/ynK895ARR5BqeBT6BwOx8x+&#10;zvwOmaYCLrxD9qc9v2SLJWNZuAJv0eOnS4XFVVTUlQ4AOWA7BvjLBUArm/SLOhUYvBwhYUmYPmsr&#10;znnRWfxk0q75Tn/Os5nUGABPnskmUPl+gD+8DXyvCB0hIBc5sepgtqvFFNXUgTBA9zYs8AFQz2kq&#10;v3h/P2sR5PARt2MtIXk/ugW5RZDmAHDIiPV4KSktswEAm2SA6xAQvQAZV5wbzLQ5zbvB1BdQv2PW&#10;WSIu897an2vmrg+AKwiAbj7lxfv8uNwAgJqDTKOiapXTNwdc8ueJFPTT3B7kBybt8dKlrLuYu3gv&#10;y6tDyClI7DTntS6z17XN/2S2+VG2pwDw8hU3LXGSDPByKzHAZjbwNwbATu1oAv8X7iV+txP0d6Un&#10;T26gqDCKQNSFIKgdIO8TMN78NwAgmZ8WPAh85Yr5l/9HmuSK+ajte65sP1UqKKxC3/7a1ikG4QGg&#10;yepPJ68/baacam5Q5aPuaceU9u+GRi/DrDmbcJFmbAMjpOxT5hV70OnDi43XGACPnbzSyA3mx+hA&#10;43YTDuj9aoITy9tL+8JJqOr3Cf84v1n5AsoN5tgJ5wkQF7+7HgCb6jNZokNHEgDTVmVTmVw04hBe&#10;+PwcYETUevMDTL/sVhzFipoHQGUfpbU8rW09LrsT41QQfe9f89PmegDUKvSQVJSX+47QfnId7Trd&#10;3jIJIAl8lx5g1tz9Bnw69zWYDaoOsj2aLLfMoIZJ6Ref/e/Kbg+xDuFOJFg7ADwTHolL38MA5Qgt&#10;ALzWsR0utCQALtJxlv9KUkNpgPDazt5Xo7IsBYV5cmDW4sY7tnjRMJ/3c2ayPzG/PLm/DGQ/Osdn&#10;i/j8EyZFZenVR9s6Na3znwCALFfMembJJxmUVou1YygmzczPsIh4TJ2xASdOX7HzcBtS0yDYGAAP&#10;H8tCYNCSHw2AtlBBE1bAZgO46b93H+GCCJPplf/5jwBAZgHgydMOABfHeY7Q1l8v9pkAcNjodXhp&#10;w+ZbHgAS/JSfB0DtBCEAaiVIafbC5neC1AOch+a6pwqme7nv/Mo5QLHDTuy7pu71w7MPgPJDHDA4&#10;BSXP7ATRa+OOJ/TVPsb5S3cxY952suAl0Ol0GjkdZVaHqQ3EUtk5JljKLzbmvzOrjtp21D0iEacv&#10;Ot/Mi7364gIBUOyuKQC0PcEeAMon8BIBMGv8RPvt9ycBngYJx6RtpZTa8aQ2myZodxQoVJX25AqU&#10;DAybAq2fMnsLJLmfoaZijZVHARx+ahs4O+chNEelOax6E/gXDYAuUpA8JZQd4EhetOBIa4xlDwjl&#10;wB62FJOmrMeJU1dQZXPkTafGAHjgkHOElona/E6Q5rOVwwZu93cDJvjnqDT+/se1sRhgIBnvGW/L&#10;7sIlOy3sniMuL95PjtAjx27AS7v25iCU5pQLh+VfuMq83fW3Hwzh9Dlvj92Svd8BgH5WI/nA1hjk&#10;GsDOB0f/758mq/wraN+noU+/VDzKc47Y2ornwM8pcXlFDdZvPIRhIxR/cDG+CorjSM9RkmauotSG&#10;m7nLstrIxFdzRnVzQAaGVg/V0U3Wur/93FS5frqsEVSxGsXC9x9wS/5XCWbndKhRM36AYoDaBaKt&#10;cLrmUptf40x0BFDpJsGFG1ricH94jMD9xaR3fvaS5o6elqOkfCbNUAUkoGlqbi7Pg9V/M8tlxtxm&#10;PHAt+MB8AIsK3kChHJ+fKJINIZBFc3uxBdY/LLmaef/afVw6cvIaQiIW28qn5n0Vtl+LfHL1kCuW&#10;RbM25ZXMNa1kP0/2ZU/v3Ry6y9Kpxp/rjJJVLKt2qSQze363Cm9Hef8m4FsMGLIMK9cc5CCmBRFr&#10;SdbcNYJjhK49t+/OIDlQ6H8RgcZl+VezayM/N1hTbEMrs69Dja9v/PvvzyIFwWHxuOgRtTkLaQJb&#10;1Crdy79fw3uF6BozYRNeOnL8GkIjks3UM8CzDvUAkJ/phDfFAzx+yrGNJfEHzAmz8cN/KdkHVW2Z&#10;68FOv3FbEanZsf7eGuvQx6iuqcWFSzewduNJTPt2F/oOpEkZHm8MUMvvGk1sItaYLNujnqarbRp3&#10;lC+MTXXiz5MFgOqr7hzdVq1xxwDej4vDGbI6ubg0CYBkhtkWFl8A2MHCup/74u94WuAidqtVtA5u&#10;CEA0cdFSmknSC5s8r0FdHZUn7yuU5MscfQsKXtokkP3YLF/A+tVlFwlaYfELtP2tXCZ8GcuiAU7F&#10;UplUuB+W6n9h9eL/pvjaCyyzb7Ht8ojUgTrWvwIABbdQP7js+uXn7/dns1Nilz3T0sogUGE5bcB2&#10;q9ehMYq4vBbBEcsp39qnvgyx/ZIwZeZmrFp3AqfOZqOihn3J/nSDiBpBLaB/nBSs3nCOYEIANKB1&#10;wPVLy9oaFxKegIwMxwBnzt2Nrv7KdX17NbyXH+34SWSApy/kePEA2YDyd7IfrGzEAB0A7j/sVleS&#10;0o4RABUO68VC/E9nt+JDkyWaI3R0IjK82GC22OHkmkkjfYMpLMXJzS/ByTPXkZRyBMNHbUBYeDKF&#10;P9HO53UNqP2GipHoFooMDA0QJQz6Xm3nr1w1XbafMmtk7xacgEXx7nCYvPVrcKbdb3BVc3zNASAZ&#10;oByhr3XsgKvtW+PsW2+jItNtpRP4maiLSjE7T7Gmk9pR4Zlsyu1pLkpLRqIw72Nzh/lpWSDB1AdA&#10;c4rW1jgttGgLXTc8qbvEAqhflR+zPM2V+HuS1cPP+selxLTjCAyOQxQtIJsK8gY4N3XjtsNpIHID&#10;n/pe+cW++smzAMhkT39rhVobC1QusSlZKU4OVb5AWkJfh8STycZj6NDVWJZwyMK03XtYCDkN+Umb&#10;AZ/YIQGN29BvFLZFKnVe/nnCA5P558r0C8gKNBxOnc/Odjo/5dudBEARNZXZYdrzADh5GgEwPesO&#10;O5gUmVTZLq4HQDWk+7tr2DJs2eGUZe3Gc7ZJ3L/RLyn7ACghCWWZz3hbxdwJV16H88WCfdrmd3W6&#10;dqs0+EOV0yy8dPk2lq88RjCkyRCxhGwrHsGRzgNfp/474GsMgnz+vwsAWUedpREYloJx0zfZpofq&#10;C2dw5p1OuNqh6XBYVzrpnAtvL3DHjuYUnd66LXK3rLU66xwQWyG0PWEufEC9SfxcEjxqX4gBIFNV&#10;1Wbk5f/dnJKb27/747IPgDqLWAAocHXRZErLprAg3rY3lkVstGGF84clGX72KiC1mjseNH7mVnQT&#10;MSDYBdP0DY5N9bIWCwWAlA2CTPNBUH+u3KDEDvhYBrK8ULI8mbpyM+mmRTyyn0HDUgjku3GOJKfM&#10;dmX5SfLu+QHa2RvKjcFPvrNsV69J5y/eRwBUUNPGYPLLyiFRK2xr6r17RVbsMRM3oXuELLjG1zW0&#10;XUB4Er6dsxUvZd/OQ4/eaQRAR5l9imtRMFRh0vxvSJtXrjtljaHtKd29xnj25v/zuQEA15LBxeEo&#10;zXtLBoBSFDaNWqdx1lfW9/pD1zSww/LqGpy9cBPLEg+i/6AVCAheRuBJIBvUsj3NDhN+f0R0DOH5&#10;Mv3UWUxdDDAsYgViB6agsJTlzc/FsT99iqy2LQl0LwKg5v0EgIoDeENnhWg/cMsWuDpah3xL8Qlo&#10;FrLM/uT/+kzt8WKS0pjTMQFH/z15egf5RQNpBr9LEPw5TGCBn+7LnC/z9++orXMRQoTXLpSB+IwK&#10;33SZm0/6lRik3qr+Ln5kbl4F+g5WUA0yKc2bybxiPyvLXSySuqKpCJvAlx7wexfivek++2mzZEyy&#10;Jsa3GpHS2egVdmZO1/A49ByYinlL9uDYiWsoLnKhsxqSoF2gR5nRCObL/jPNpj/Uv7zG+3z6rJ3U&#10;+USr6y8VAOVX2HtAKq2DalTX1mLIyDUIYP/ZdFb9dSq7K38A2eGCxbvx0r28MvTq5xwU1Yn+JL/Y&#10;jlF/3kCHOcclH7TGOHI8m6OBtqT88hrC7URxABgUFI/tO13EXutsSbn7n7lBvW1F0zOjnGnsXWe7&#10;QfyriDEFFdi37wqmTt/OtlmCrqEL2ejJphDu+WrofwMAso4hfI2KJAuJTsBlmfkE+Mu9Yyyse9Mn&#10;mikitM4EUcRozRO2x6X2L+PcX/6Mx3nuSEaZtfXQ7xDBvX8hsV1MOcQDFXfvKSor16Dw0e+hoKQO&#10;vL5rK9u/mOvBj/eUi43eP/oE5UVD+ex861Lt4TGuyj9c36nPfkjyEeDZlH7hHiIiFiEqJgkxPRMR&#10;owO/aVq6nIQesYn8LgHBwUtpXlIGZBLbQPjz64Q79kEAyGdSwYO0OBEzHxOnrsGOXZfw8FFDYAQl&#10;HUxug5Vl70O+OitIme8l+40Gfjet4ObNa2ueYNzEzdBZxrKsfqkAqEWNgcNWoJpGXWlZBXr3l8O1&#10;2HHj6xoAUAskIjYvFVfUkd2sJgBqLsExQE2ouvkNIb5O7E/AvEXuYPRzF25wtNHB6M83xP98wzgA&#10;lAvAGgQGJyJ1+WErc72cq+NNZZziuL/0lfvUGT/Kkgq+mJ7rjbJLwsVLVx4hecUR9B/sgp8GkU47&#10;Nxk+3wRUTFTtofYUi/Yb3m9f11YG1o3K/69k9YvmIuXq0D1oGXZsc+ck3Jk3204r00JHNgHOrQi7&#10;80DcUY9uJdiPDJPZWUditsej3dvs9wrsqpkgx4jUNt+RTDncORtqnqdPclBcEOqdGyKfwNcJXApc&#10;qvk7geGPmBu0Q5WUBYC8HwGw+NHf8Lh6jSmyTF6Z7nrvlLihj15I+opZKu56X79zHz4tLUXx3sMo&#10;3L0TRXu28/0BXI1bi13D52PP6AXYO0avi7B79BLmxcxLsXX0Qmz+dj0S4w5g3NTN7E8xc7cA11Sf&#10;fXf2ZcDJRmMl9d/7i3uSLVkAWqjrHrIUsX0TEbdsDzKy7rD/GtXfBijVUX3ZVLtI/t2ihyTfWL2Y&#10;IZO1p2UnA4XFFRg0ZJUtovxSwU85gG0yfMxqK7POIorplWK7Pez7ehD023cFdC5w2orjeEntNnSE&#10;HGsFgFrZkoJKiTXPwYbv6fbxTf92h9386tV7CI/WJueGhz978+c///dlC7AgdxWWrXtoMr5dsNvK&#10;7LTUvf0pU35+GXbuvoDR49YgKGyp0WqnCC5uodpT4auU1Qna+6xT9lxwTU2i/xjGqKg4BMFeSQgK&#10;TsPCufuo0kDJoX043pngRgDMMZbX0VZ8M+2ksxcXRxQk9XyrX+HCwB5A1RPU1VEFaNoq7JVm+Zpt&#10;L/tcCiMF4p96OH9XVjUbhbluwaKo5FUCl6K2KKrLB56TdCNw+xeyY5M6X0SHnfN97nsoKujLZzl3&#10;rB+U2P8SAZvmJzDU0tTVUQZKd9evxZFW7XFSUbK1T7pjZ1x8rQsy334Ll7186Z1G+e33cLRLG2TP&#10;nme/P3jqhoV6t0P7m+yv5rPN4XEwk85FUS6U3WCpgVy6p6zrCLAc8LrxOdrdMWT4SqzZeAK377oT&#10;0H6W5A0Qt+8VQixYUZj/XdM8PyZ3i0i1U+mUsm8WWjtG0EJTeR0JIT6Z3qltU+3o3fUbz+El/WDc&#10;xA0WX85WfQ0A3ZYaO3ybpnBQWDLGT95sinaHjR7dKw0h2sf3TGP8EkYH10ky21WfcVO2WiRqp6mq&#10;6U+TtIXINMpLlTWPcfx0FqZM34LQ8AQEBOuQFq9MWhwhKLsQRloo8UYlCbgNGn7Z/7WszlQoJoGn&#10;RuV+g1cgt7waT4of4txf/4yL7VriZod2zO2RpejPBMAbzawOazX4+Dtvo/z8RetbN+8j1uDq1XwS&#10;ABpMOqbAn9U9OYGi/M8JVB+bS4yCmuqQ9PrFjCZA7juzub+IRb6Hivx3UZT7KSrKk/jExpP5/1oS&#10;x7FQm6oX+02LYmKQT6vKcCY0EOmtWyLr1VbIZptdIUPO0oo52+wK28jPCjarnMmB43jHNig66Cyi&#10;JcsO4auIZTYf3OAW869m6YyYnwY1+Rg6+bUdSL0kM/xb1kxICkF2KcZOXI89BzJRZHE2XXKMna+N&#10;GeB/N/FWzvKhtZP5AGGRinmp8v4ywU+5G8mHzi9W0mFJxv5o1dr3wjQbWHx9S7Po2rv2XHYAOHO2&#10;JjndthEfAHWhY4HLLcz7sFFrUVX3GAUFFejVfzl0wPUvr0FUHgmSNrEnY9DwtRQWjfs/bWowEWRK&#10;eCazPuerjg6Ys2AHQiMTaKYkc6BwA4nbZcPysT0b2u2HDxr+0YKanA+PSbMQQac8H82r48bgfIsW&#10;ZurqbNssMhodkq6DvpsCQJnKF19pgetjRtvvbRJAAEE26KYImkpSDK2g63qBoFZg9XkZKkonEqjE&#10;2DzWJvDTyvCPAMDiIufzV5HHe+W9RfYXRDPvarOl+q6k4nGIcDYwszP2yOC3bMbp9jrushVZc2vc&#10;bdvBImZnkw3eYBteJ3O+SSBsnLPbvIyzf/4dnhTeR2nFE5qH69CtR4IxfKdkTfdb01nX+7+RXDjX&#10;Mxc4gFZMSBJCwpMwZep2HD95vdEWNvUUGbhC/j/VSXHsLQ+wfrJkC4cKTnqFBMjFCvjlAuAqiyy/&#10;JGG/lfn4qes0icn+ooVjjYHPvdfBakHhWiTNdgC4JO6QLWw4E1g0UaOQKisGqP2QKejdLxUFxZVm&#10;Kg0awVEpUj427pqGB/xPZ5XHCVRwTAoiyVRv3XUnTf08SULnZaNNTkD1Lj3jLr6dt80WKmSOKyCE&#10;86FSVhlVVp8N/utZLENKEtJzrUXc6RaciKQF7nCkgoP7cK5dF1zurPM/5BLj5vu0API8+ClrnjCL&#10;LPDMW2+g6vwFK7dO87eJ8+agxqG/vdUmtCeoIAC6a+tqDnOA/C1NX0VtERMkiFnYqh++OlxcrN99&#10;YNFmivLeR1nZLD6Bz3OP/kFJP7G5MIE7X7RuXFeei4wvu+FKC38PdQfcbK8D5ckCO+sgeX1GMOyo&#10;k/TcqxaYzrf4Na5OHmf3PXr6HgJDE9kXIgM+kP2QrMH6OauA/RsQmkTGl4hp326Hzu2uEzP3k1cP&#10;y14//CzJA8C1m06jqyya+jL/mHr+3HkVvgleijUb3MaA7bsv42sL4e9hmJXZm5sXvml7Y9QSXEy/&#10;6wBw5eozVKQlvIA/0AWeuSY2KOYSHJNKZUvCDdrWShOmbSXCav+wOs9Xaj1MuakC/ruyK78qGtIz&#10;GYERaTh9/q6V+WdPkkmSQbfqJtbphPZixj0y7C1s8PkcSbVip3IqMITa7IcDoOqohRDNz2ohRBGL&#10;+/VZgYJ8qnVlOc7+sysuyCmaICifP+391aHoz4Ofy1L2drjY6lfI6tWLv1cI+ScEQVXEit9kcnqn&#10;esofUIshYsFSyEIC12ALVCAAVHh7xewrpwnbFMh9V1agVZ3/ITDNzw1Eba0TbkOzH5VceX3MuJmw&#10;EGdbunOUr+moUI8tCwAFhm5XjVbPXdbfWWSEx97ohNKzp+0esxbuQUCwoqlrOuNHAqDnf6scFL6M&#10;wDcPk6etxbkLbkeDkgYjG5BUdvWLXv1s6Zk/fqLk7jd/qY7BlT8kwYP5lwiAWpDV2UH7D8o5XtGg&#10;z+DrUEWv4fdG6NQ/CmxCEIyh7pGMRPVUkOcCB4Dbd6WzkgJA9wOBnwPANY6O90iBDh0+4x2OPmkG&#10;AZCd5QCPDWIPETNxk7d+h35/Y30/YMqcffazxvf1QbdRjlnHVwGgIsqmYvP2F0+Td50rSfKl6bn0&#10;vbKkC/ws4XSm8BMC35MnNTTVCAwyVzxt07/nL2Rj0jQy57DFzBw41BEGgs/X7/uy2ljC6CZ3A2NX&#10;4J8cjOSfqXRr8SJcJEu5olPgqNgGdM0BIMHRXju1wBGazPdXb7Z76FxWj9S5wnvJf2vmvzki81U4&#10;L2bFdtB/NVXbyNg+Jojp7F4XuUUHITUFct+Vi3WGSOGbvBdBtHgGn1XA59J4/U4KqO9UFi/VF9j9&#10;47t6lGVl4sSHH+NyBwWQaI8bHQRy7ZDxGgcNOz5UAwc/Y/vpu+tkfxos0lu/jEvhgSSidbj1qBwx&#10;vRMREen05IfN5zbIr0iG26YWh1Hj1+DIyUzUmgsWE+XnCWXJTbe47FZrxWFVF7+C1gnu7Q9Ors2a&#10;yrW1TzBqgo5fcFGRHACqnqtML21vfH1+tn6STQGQm9ds/N135ecxo+G9yXz9vVQGVw77jkwvODIR&#10;58nolOYt3I9viE/PAKA/D0+904JOr/5xyC0odQB4+PQVAlqCTdxbZYw6ajGBlYjewAfrSL4k7N6T&#10;ZQ9YtuwAvglT6GoWoGcCoqI28br1CI6VL6Gv2A2FVOHFWCzclr0Xi1F2E76Wm6wcR0dvzszAWZXV&#10;dwQ5K5v9xo2+Qni30rPOu3caugUlY1mC5wpT37EOrNwqps/UKDyN+/4HmReNf9hIEP2P3D+WNL92&#10;6MhlDBuVgu7mQ6Y6unqrfVwkHrW76qE2cHV+Met3ypqiWIFuEVSeyZvcnpacOzj90UfIMOVW9Bcp&#10;eCPQey67IzPb4kL7Vjjy+9+hMsft+JFbhZVck+vWFu7vhto0vHOJymof3UFBUU8UFrztzQOKzf1w&#10;E1gnxGkFuCDvLzSttZqv5+sBYptNJX1HYCBgqMh2VR3LxO4wP0++seLVVOHigGikv/xr1r2TLWyI&#10;JQsArb3I8tQm2Z1aIrPT6/z+VdzsqAOn2D7tW+PRppW6C1avP2/hl3QWhe3F/Y7+MiBgloz77F1n&#10;RmvPevfgZeg/JBk7dp9FRbUD6PpkBfaT/4deJWONv3zmwu9MutK1pP7TffysZz+bc3OrvHNRUryt&#10;sVpMcAsKLtjCSlqGOjJUng6qv2RSdXbfOx2VXqr++sx9b0TJdN/XeX3m4YR9J31v0HnpiD6Xfugo&#10;UjsgTQRCDun8PDwqDVHRybh9xx2kNH7yFgRY1Hrdw9cVLYjoPisRFLGCOrgSZRVVDgAv59xHSAxp&#10;Lum460z9QEDIQhPYtIopAFy15qw9YOP64/gyZKFRTwsUGsVRLFwnvSchLCIJocyK5a9Dg0J0poKW&#10;0COJxFGinyq4FJzPsMzPrbH06hrRAeZqBPWiWRC70m0/snNYvWzfqwFdp4TFrGfe4BrDkF7f0XQP&#10;XY6JU9ZTGRp3LDueUmAkhn+61Ux/85fAUSucAsbmFO2HJ/e8BiEtKqvCmo0n0atvnPnyhUWxHVTm&#10;WLafgkOq3b9DoVxWH7lrwmJSEBi5FKfS3T7IG1On4myrFqbYMvGyO776AvA1ZPkKOoZzoUUrXIqI&#10;ARHIWkpJLWLrvXIbqXOrv80l53NWg/LKFDvsXEdeyg+w+EcESVCQ1SKazqVFA3nPu9Y7tuDU0IzP&#10;JH2sGUmhn/pWzjy6XqGyqvivf/75naXz2TZtkaXVXqt3U22ihaM2toc6q5NYYFs7cuBM1254Ul6C&#10;kopaDB1GmVTgDMqbC5WlvpBCuwH7mX7iNZpWssUwMamYZIvI0qNXCs21I3hUoKMfXVItrTLN1PO/&#10;n9R/YpFuC6jJZuMsvbD5vzpkZt2jziYiJFrlFjAJVERWBFSOzMgnVfPRoT1keeka6agiFq1FcM/1&#10;1F8xMA9X1C5spwgDL8UudN+5Qd8Rrwg7YVGHnqcglKAm/Aglyw4lS9bup+BIyjrfB0Ynmq7YPUkk&#10;+vdLRVFxBSpqH2PwcOGRAzy/DwyIrXyaY03F5Olbaek8dQB4P78UMX00Ua8zLxxa1wOgmWrLaU4m&#10;YeESt/l+7/7z6GrzWawkC9t/8AKMHTsOw8eNwfDxwzFkzGgMGDEBfYdOQ+ygb9Gz/2z06DOLdvds&#10;KvtcVmoRK7LMHIgDwhPRPSzBXgMikxEQnYoAPi9IIyYbPsL85tY6/zn+rSjSNup6ghfJrMOpoxUA&#10;gaa627QuYWSnRaxE34FJKKlqDGaSLAmB0I9qxV5v/J+5FZjyeBrzEyQJlmRKpoyZl969HzwqxLLE&#10;/RSyxQhShB0KhDrIqLrVw1eixlmdquwA0N+cru2Jk2dsN9iuuXsbZz/8BDdbyqTrgCuvdmpSyZVl&#10;6mmSP0fMh0zxXAsyximTdBeW0wGgtZFMMSu7v4b6YrK2Y9WePL6CgsLuBD+xwKYB7vuyfqcDj6or&#10;ddi5G5Z0zOV3dYuNMXo+RzbNTFqj17HN1QFMhTs34WwX1reNfCQ7I6uzFopeXCHX6viN9h1xrfMr&#10;BD8OIATA021a4tGGjXafrbvOIzB4AfuL/cGBS6DQPAAKPNI4gGtgXoXAMCp3WCLmL9yJm7d0pIES&#10;W06yqP/U1q64P0+yNuI/yvXPsQ+ZpRd6dV/sO5hllkpojw0sO+tnOpfi9Kwn5ZUA5JuWAvgotoN0&#10;McqATEEkBHQELcpqINsnMHoFdZz6HUE9l7sYzdSAyCUIYg6OXIyQyEX83WLExC5Fj34LETtwHvoO&#10;mYn+wydiyOgxGDZuOEYSW0aNm4zBY6azDPLzI0EKXYmx49faAt79vGL06ifw9AFQeiIAZL8IU0im&#10;tLq+yMMyA8CSSo5oo+UMHW8dqSx25QBQKL3SNoZPnLLJfnTp2n0ERbMBotYRjecjIXk0CvJ74NG9&#10;cDy6HYn7tyJw60YocnJCcOVaIEeS7rh8qTsunA/CyRNhOLgvGju29SSTjEXKyt5YkNALM+cNwPgp&#10;ozB05BTS7hno2WsWQW02QsNnIyhsEQIJlt2J9AGRBF2CnYX5ieaoI8BWB7CCDiC3GGvVZzqvN5ws&#10;NHn5SWRkyjSrdr5g9UkdLshgpxsdFCD6oPhTJl/AnOntRmD97VL65VuYNGkzWUGCzQdpo33zc0o+&#10;AOq9A3plsfGg8KU4dt5FxL09YzYu//pXVGgCYOemmY4Youa4tDtEAJjxWmuazm1woh0Z0OIldh/j&#10;fFQWnXNdZXCoNms6qdXctzUoK52PfAUuUIQY2w3SNNA1nckY7QD2aHbJLa+X/Ls30zP6mF871xy2&#10;rd6TyFsoSKaSk0dx4uO3cF17oDt1QGbntrjRsY2Zvi+0i1ixHMk7t8Oddh1woc1/4WzAV0BlBYpK&#10;ajCAJmuITknziIJjMHrv90/j/vKsGVpJXYPiKd9rcMqbS3eJLfyE8lCPel5FfsLkQNUtWNlCkKYD&#10;Hmuw0nOefVZ5VQ1ybj7EwcPXMHbCZoKStnu6s7kjqHORzK7erJuwQVNkfA0hQQmI2kAdlducyM0i&#10;hITNQ2TkHALaLILSdAwikI2ZOApTZw3EnCX9kJgyEOtWDcbWTQOwd3csjh2NwLmzwUhPD0BGRhiu&#10;ZEUg52oobl4Pwb1bwXh4Jwi5979BXlEI9h0dRt2eZwDcNTQZ02e7HU1Z2Q8QGiWPFrJVMlEbmIRp&#10;Xh9FGANMwJp1Z+z6l9TeAoXJMzfTblbYa2eiukUQxwZlc8u8HTRsDWqoCQ8KihDRi+gbvtmcpOfO&#10;HoGaos9RW/QWqim8ylVF76KqmLmE70vfRWXZB8wfoqriE8rRp6io+Iyvv+dnf0Vl6edUkn8i/8E3&#10;rGQA7uQEIDM9CEePRmH7jmisWNUHC5cOxaTpY8guR6LHoJGk2NMIvnEW86trRDy6E/FFmSOjHGOM&#10;6KnN22wE1iVA4btInfsNXIWpM7ZixZpjFv7qQV7Zc+rkgdRTMh0B4k+WpLwCWt1Tz3BPlWA+1mIC&#10;U3XNE2zbcYZm8TJ0CyK9Vz/Y6PWsMj0LgMoNIBgYtgwjJ6xGVTWf9uABTv/lj7jYtjWudGl6EcTm&#10;vpgzOwsECYZynenM6wmCR9t1wc24OJbM4i2DtzQQbGzKN5Vsm5lea8/RDP4CRdrK9oP9AN9GwaPf&#10;UjZ0dGed/Wes2UDCtVdTyW2PI5iwjMKUSoeDKD59Ckc++wzpbX9tfn6a87zSuaUx36YAUPOCWTZo&#10;kDm3b4+Dr5H9HXA7odatPYGuwWQqZDaufxr3h/rB7zMxQZptMalkHNSl6DSkrTqKkjLnxCxOqwAU&#10;jo3ZB16y1vNef6KkRxD0dMphw7y3SyUVVcgkaGyh7M1ftB/DRmxANOujcHCKE2pEwjMfFXQhlPUO&#10;YJ268bvuYanU/yTq3beI7jsOA4dNwthJ4zB73kgkJw/G5k19cHB/D1w8SzJ0JZQgFkoA646ivC9R&#10;UfwFKsr/Shz4I8rLf8fXT1FV+RExgVhR/haqyt4kbryJ6mK+LxamvIdqylFtwVuorfgDtm3pj3AC&#10;n+b4viFuJaS5ABlHjt8iwMUTHzQ94azYxgCovgoMWYZDh3Ps+pf8tlgYv4dm1EKjrs4U8wFQE4lr&#10;aZImI5qgcu9eMUGwhiMZqX3oKnSPXImRo6Yj/24QykveQhFBUIdgWyYQuqz3CpWk7DvIUtDl5sDP&#10;yskUylmxiiIHnNXFrGzJB6gupQnEBqos/QvKCLAlBV/hwf0vcOVKd5w8FsNGGIDklEGYNWcYho8c&#10;jZ4DRiEkZhqCiPBBpNgWwoqsUPOBtoeSbFCxDeXyExweh979V5qv1bpNZ3Ex487P4jTtkkZgSbmy&#10;n5y5/biOSkszjchin957UIi5i7ZzMFpK1itm2xQI+rmx8um6NJpmy7B1+2W716Otm3G8Y2uacHKO&#10;blrR9ercZTrgZgdFjGmFbALENQLn0fZkgnPnUl+ckKiIAu1mkxSNYOWuLkZp8SRaBj8mMMKbKMwP&#10;wpO6LGsxAzV7uP5vUN7nk76xgYvtyV9YKjt+EEd/+wHO04S9pXqS6V5h/QT4OY3aonFWW2n3jFxi&#10;TrV8GZeGD+WdnuLenVL07KOQU87iaGh7r/2NPMhi4ntaUEEkDV1D4jB15jZctTOcldTntETIwJ5o&#10;tddrTkmDG3QlK+6znyPJmfrmrQLsP5CFxXH77WCg8Ohl1P3F5lQfFLXc2JxYnlZXFV09MEJTVbTC&#10;Igl0sTMwaPAkTJ46EktIStavHYhDh6LJ2gJx50Y3FOR9w37/BypK/4bq8r+guuwPBLMP+Pd7qChh&#10;pn7rUKsKZnkIWBxJ4oFetWhm7/n6IoZojzl/U/gaysv+icTEYdRhea6Q4FDm/ejoq9ac4YCTaqHB&#10;tJCixRmzavneTVPQwopIwKXLbr78JU/vsHHLBf5QBwkL8AR8NCcNMTV5K5OMJlboIpw+45Bz9pxt&#10;bDQ2WEwKYgeNQ+aVELI9HZIjAZbQ+1l/q4KqmJcb/V1iq31iCO5aVbTUJs0dSBYTJOUPprDrZczl&#10;Re+jpvgT1JZ8xgb+hIzyd7zuczy4HYSMyz2x70B/rF45BHPnDsOIUeNpSs+gaT8L30QtIFgnIlgH&#10;vQvkZUaT3geFxCOApqcWbgYOS8OiZTtx6NhVPMwrtXrWJykfJdOYiOTW/pbAOhNa37j/9F4syGvY&#10;Rsn9hlnv7TqZIXxvmb9tJPmHj11B/0FyjyCQsz80h+TmYHxA1PSEG6AcG1mOKDLesPBViO2XivsP&#10;WX6WL2vIAFx6WQDYxrG8Dh0tLmB2Jy2SONNY81xaBNF7gYOBJa+52qElzrRqj1sTJ5ICFlu5tZIt&#10;JmGNoCqqCVR+fcd/nQrrizrU1uwhC/wLBy6Fsvey9ed7dqZwObMtlGjQNBlwZ/0WP/qIJvQC3qOE&#10;z2JbmpC6tvHvrXdqrmcIFK97SgXX30q5WzbjzPvvIqP1rxyose4y9W3RxzP7tfKbo10fNIczuqgN&#10;OuAWWZ8Okb/c7jc49ocPUXfXuVfMn7cTX9mOKQ/ktGhofeCygUZPmYvr2G/JiO2bZC5mDW4tVkRn&#10;frLwjbqbX3kN6Sd9ZxdIppw86V39V8qqr2X+pQ+eu4WfKiuqkZF5C2vWHsO4iespJwQ06npASAoZ&#10;nOba15EorEMwy989OgnfRC6hrixBSI+56D9kKqZMG43EpKHYtn0wzp3ugzvXQwl0X5C5kZyU/5Yg&#10;x0yyUlH8AcrI1mzaQzpsrwpiK/DSYpj0W6Dmsum07RpqyNr9U0q5cIFwvWC4ZkHo9MF3UF78GgoL&#10;AzB1ziiSnMVs91U2p3g5w+2GmjN/P7qFym9RrmYCP79vWE/pUVSqHXZ194HbIFEPgKdO3WGDJCOY&#10;yKlVVDeJyR8aBXagERiyCBs2n7Trl684QuoZTyBh4/WYQurZm6D0Wxb0pwyK2VQWMGpzvbZYCUQF&#10;jO8RGDXK0OSu5ChT8TGKS/+BO/dDcS69J7bv6YVlCQMxaeIo9O87A+ERC20eIDByOYI52jlfR8V/&#10;k7lCUA9Zgt59482BeeeOi7hzO98JWH3S9iMqmlvZ4N9qRIGCU39lX1j9v39MyssrJxvcwxGYZdXW&#10;Q/WL9YfPPhozQK+jyXa7Bi3Bgvk7XaluXseZ3/4Rl1rJL7ATlb2Nhcd3Ox2a3iLnZ3MMJjCcbd0a&#10;mb17o/JmTkNtNI+k4AmWpZz8SFFi+EYKK5V9igcoLu6Ponzn1OwGMu0TdqO/nJz1WmQj/Yc22JXQ&#10;GijM/QJ1tXI21kolTd765tPN2cZEPd1fUGeDkAeSAmeDxspy3Jq1AMc6vo5L7VXX5utpLLCTwK8t&#10;66sVX4IkB4SrHdrhBPPDLc7t5eChHISELaIJ6LNyTay7dre29/ohmBZRABVw8rStuHWLcvNjkymm&#10;sqBP7es3gmooS0XfqRvUBrzCn+z0UklRNU6duIWExAMYNGK9TWEpOnT3cLG6NdRvLQpo0VHsbhnr&#10;thi9es7G6FEjMW9RP6zbHIPjp3rh+o0o9l9XWmS/x9NymqBicgI6c3IXaZE+yqprZNn9bPkd1BBQ&#10;H94LwNDxYznYkxRErELUwDXIKyg3/9sRY1lX26XGPhHRYb/Y6i//1uq0IkEPH7HR9u8r2RygGvn6&#10;9QJb3Qnu4QGg0UZ2NlmH+dKQ3gcQGBYvdRFWjhzLIb1PQETUVppqS7BhUz/UlH/GQqohmir8z5DV&#10;ATZCuNeiwo+YqUjsHI1A5cXvEhQ/RFU5aXjxVyh89A2uZQdg3+FIxKcMxtiJY2jSTEdIxHwo0Gmw&#10;6D8byoJfRqxDUPBq22oWFZtiZsyO3ecJqkWmfA1J75UpkBLaxm8NHCWwyj8saR7SX4k9dCQbffov&#10;t7lMmSXOl8z5RIn5iRVq7jakxwYyRc17piAkMAHb9zm/zcJ9e3D8jXeQ04ZmXRdt/VLUmC6eCdw0&#10;ONwgQ7rVntcRHC53aYMLLVri5B8+Q8HOzQ7nmVzsGJm8WnMVMLGerLe+ruIbqW1N5WrPDOag5R2d&#10;Kf8+Z+KQHRS/boeqa4QvzfstGePHKCwZwzsIPLy5WDWCJd5cd2W7OkYkcOTA02hlq+r6daT3iMGF&#10;V1oQxDT3SUBjXZqqo7LmAS936YBLXTqyvh1ZX/kDEvRbtkDW+Am842PcfViO2IHaP5rGAcgxcd8E&#10;lmJJ2fSqoKExvZIsLl9tnStTHRmpicEPSvqBZMbJkxE8qzrfaNBVO1tbqKX16lJJaSVOn72GJQl7&#10;MWAI5Tc0ldZNEsstdzHKDHNQlA45W4FukfNYjykYOnwS5s4fgc1beyL9YhBy73VDReHXqCv9HcGO&#10;ulP8Nv9+w01T5b/FAes5vWtKL3+2/A4NkfeRnROAXoMmIZyDTXDYcgwavd6aJo9WW88+tPK8FWB5&#10;kPiDkwNA6lBYIonNHq/FxADV1mzl4pJaNhoRMooAKKUSdZTfTz0ArrZ5tXGTNlr3ZGXftwPVIyI2&#10;8aYrsGDJYFSU/clG+QbT92fKPi1WfuY7dYwbmYxSk2FU2LyCFI2MseRtlJW/jcpK0vWyz1HwsBuu&#10;XorAvh19ELdwNIYPn8p6ziOzTTR2aHMgPdegO9vi64hEAv5i9OiTjBmzdltUDnmSN04uzD6VUqOy&#10;ZNfaVkKq/MOS45BilQLCp7h3vxiz5u9GNzLUYEW6VRBOjmjK1smat9X8k6egIeEr0avXcly97ZxD&#10;by2aj/Mt/i+uExSudHoVihgjM68pUFC+TtC4017zYS1x6fWWuCGgbNUax7t0RuaY4ai44eZclIRR&#10;YoIOCp3qChoFVE+e3ERBYU+UiAUW0cQ1U1iDlNspUmSyonngLijLe5Mj+e9RVauwRmpAB3YNScqu&#10;9lXWsxzjs1RZhbspK3H84z/ifMuWyOz8CsHeW+jwTP0XsxZDyG7JdGX23mnfBlldWhP8foUzgd3w&#10;pLRQmz4wca7Ol1hqRxHoSAIHfppX1vwyB0wOODpdcNL0zci56bm2sFE0x/dYK68/ov9dXV3d3fSI&#10;7iHAZ4EatUk1AfZixgMkJB/BoOFpCKaO6lzrAPnhcjAMoXyERMlVJAWhZHl9+07G9JmDsHp9L5w+&#10;3RsPb4XTbP0CFVWfoLyCJmeJwpfRDJUeWd9ooHoXhcXvoYBWlhusfLb3czO+5zMZYNnvcOREMEFt&#10;LsnXGgSGJmPWQheZJ/3ybdY1jkRA/SMMc1MVwjIHgIoCE4+0VSfseiUCoGtotemU6RtJhx19tE42&#10;x0fdzK1uybG5Z/9UFJVWoby62jzYw8O1VWYFxpBN5T38iqaoQEjA5FNjFvwFoPrvZnWM8rOf61yK&#10;8gKFYSLgUbkc01DW3114jc9OBYpvo7zwfVSWfUyz+VMC459w515XnDgeixWp/TFx4gD06D2GAjUf&#10;QRGpZMbyIiczjFyHwJA0m3jtOzARSxN240L69WfOWJVPl4VbekZ5f2hSvzCJ3UjhCSg1BNZtZBeK&#10;zxagQ2oo3L6nu+YBYzjyyTtfHW0MMTAZ40asducj11Uhc+wgnGv1ssULvNmxI25awITmzcPMzm2Q&#10;SUC43rE1AUKfvYpLZI8nW/8Gpz7+ADfnz0J1npt7UVILqKS2N9hcO8opWbVs29U0az/1ANApl/pD&#10;80Al+Z+wLxzDKMl7g33Tm7/NbazjltzfYn3a6aHBwaUnjytRsHcrLoQH4nDHVrjctjVBW3uctdDh&#10;6iaH5ufrpmxBIjqxDWgiyyXmZseWyGjxCo7++feovHXV7r989RmLHRfeMwnRMRxc5GFgc+I6E0SH&#10;6yxFWPQ8rFl/kmDkZEDb14ypWXkbgOzHJQd+T9Sevkww3XtQRNZ2DmPHr0cYzbpuwcw0ZxW+PzJy&#10;C8JD1xH0llBup6H/iLGYu3g4tu3uhau0gEoL/k5w/wPqSkgESAqkC448uN03mmvTwGS7cUyP9L2/&#10;iKmsv5X/vQCoctaU/Q1rN8cS+JaaS843wXFYu94B2s69l2yB053T4qxYR96YNRCQGMgHcN8ht21U&#10;3fKS6yCXUnTiWzBZnSmVgE9UUu91I9FoMouYBGRefWjXT5i6DqEhqQiiYPQaMB05WWGoLBEzcyNH&#10;PeD85ADYdOO7yXV1pCZb1ZEOKN3nH5JhfMKsfaqalBUokoWQGaqzi1nGipJ3UV32CapKvkDuw1Cc&#10;vxCLdWsGYsqEUYjtMYUCtZiASDNZbKsHTU5ScG1lCo1cgFET0rBx82ncv99E9JkfJf9SJsckFerI&#10;+Q8qg2b8A4zh87oFL4CizCgYp7YjxUSnsZMFhm7AEvUPDViCeTO32t0eV5TgeFBXM++uduqI65oP&#10;bAYAxZy0WKCsxRO5hWR21oFKygSOtq/gDIHw9F9+j5tLFqLqxvVG+inmxhcz4zVfegW5+b3wiCZu&#10;fu6fmD8l03uXn31M8/hd5LN/8nJ/h0cP/4rqqlVu4Himzexm7q2XnhQXIG/XFqTHhOEMzdysV35D&#10;k74ly9uaYOb295qpz7o0tQKuLIDUNsErneQrSVO/za9x/EMyoJNOoTTNExC1DFERbEsqT2hsqrFA&#10;A0AONF1DF2HA8Hic5wDokvaCk/WxHeoXyJ4t9g9I+qEatIE9VlQ/wfHTNzFnwW4Ozsl2WFdgOJke&#10;9VLmbZimbcIoj1EzMGTYWMQtHYCjB3vj7s1IlJV8haqqz1BR+hGJwqdugaKYpKDodQILM+W/LO9T&#10;tzBV+Bo/e7N+nlbBLBSWzEKTmW4/q3f/rqzFlYqizzF/6VDoDJRw9kX3iCU4ecoNVvEphwlwCtIi&#10;+ZcXi1z49F5MnQAot7ioVbiS463Is3lfErPwR9u9+zPJbHTkpUBPppXP/pTFgNJoBi7Dzt0u6kLq&#10;ihMICFyGoFj5Ai3AiUPRqKkQ2CmYpQotoBK4UKgMkNxn/vL2sxVsajRxAOZnB2j6vPFIJIDTypFW&#10;jHiNVpo0aqmDec9yfq5OLS7S9XwGFU/L7OXK2mplfwsgxUx4b/6usJi/LX0TVeUfMX9BhQ0gGIZh&#10;xareHHGHIazXZDb8QgQRAMO1BYgNHRK6AkGBCejdK5mscBcuX73F9q1HBIqzpxDuDxNv1+z+u8bZ&#10;T7qDNnjJtCYICgiNCYDmSjXikw5QAZa6cOUe6AX2WkEl1Vm26xHcK83M+AAKRXzaQStB9c2bOP7F&#10;P3BGEWAIbtlUfgFBDhmQ5squEEy0EqyVYYGdAxEBodsne12sqpPCRTlXkqut2+B4m1Y4/qfPkDlh&#10;MgoO70FdkTtnxCXVhzV4nInKmnWoqFiNyopUVFbGobI8ie2r1xRUlC/n52tZzzvMYk5NpKpqlGdk&#10;IGfJAqR/9RXOtW+Lc21+gwyWL6djF5ZXAQwcsGmF19itzenJpGfZCXZu8cdld0xAO1x8rRMy2rbA&#10;idfa4eGerfao9PO3EdljmVk3BnpsX23JtFiMNCm7hy3CzAVbkVuow/dZy6d81eouTXNNBzTU4Nk+&#10;ddzV/d3wzpMTY7aaM2y4XqmwoAzbd17EsHE6onaJ9acCEofEsI+j5XyciKDo6Rg4dBgWLBqIAwdj&#10;cOdOd5SRLVWV/w7lpW5ltsGs1cKTiMpHBDUO/LYY9Ra/d/pheirS4q3EFhdogcrXYf9zsUXpmVbw&#10;xRJ9naU+Ncr1QXG9XO8B4pMjK4+v142v0fdOzx1WaE7/beQ/+idGTxhBmedgz34I7xWPh4+ch8LY&#10;SWsRwLbQNj23B7kRABK/FNav74CNyC/W1kP+wgFgpSmWUua1h7Srk6g0mmCXcr+YRSEXLHUBBg4f&#10;zqYCLkYIATBQ3tUr+9LS+h2Z1EeoJIBUlnbh+3dQUUz2VcxGVoy3Io4uGnXUIWxMayit5qrCbMxS&#10;Aypep79ttFGnORruQE3+Qq7DyvP5XiNW3ocGcloVdnMUyrq/OlXgJkBWIzYApwNNHbnoBMJl/7fu&#10;9261mSa1nDFLf4vqks9R+KAbTp2KRHz8AAwcPAnBkfNsbjQicjWiosQKU/E1mWJIzFJzuj5yJItK&#10;75ibBhvNXz99XEclqbA4bwZs7Am3ZKB+UJZCuD5peG2UGn104ABN4lgXc1DzgtqbaSaAaL8NZApn&#10;thrdghZj3TrHbMTWTv7zc2Nw2iqnlVD5vQnwtFIskPiuldPGWQCSzd/qRLrTvN/J1zriwhef4/r4&#10;icjbuh2V2dl4XPqcS9G/mqrLUX3nFkoOH8DNhXNxMTgUZ99+G2f5nMttXsE1byeHAz03z9cU2/OB&#10;W9cY22M2tx8Cuc1xsuz733odD7e6Y0KvXstF737JlO0kDiQaTLxQ9WzfgPBU9nkcNmw+ZTtklAy0&#10;7J2fnuszdadhnHpa1/q/E79Tz1M++IfNIcMBqlLO9TykJJ9E3/40b0MXWAg6M+2YgyPTqHNJ6Bk7&#10;CzNmDsGunT1xNzuUuvY1m406WPyRk3EBm8l8Y/n23zvrqEHe/czvpWtmJQmAeI1Az66nrgpIqVPO&#10;dUULI7yWQGer+SQf+r2/6u8Yoz53eucOz/eer+uJCc4a064h6jS/t0ydK6NFVlbKZ5WyHqUfoqbq&#10;A2TmBKBP//EEv1T2xXKMHrcBtXWPaV1UIJp9FhLtn1nuEzeBoXRiuU3vTZ62hYOxqIAjfgRAxYBz&#10;Da65vQGDdcKSlMlNrj+fgygAw0atM5eDBw9LENkzicqu8OwJmDJlPK7lDEf2zWBcv/Ulbt/+Evfu&#10;fI2H975E4f1/oDT3C1QU/BOVhV+gqugfqC76O0HyzwSXP7HT/oiqst/x/ac0QT9GZfEH7ESvMdjo&#10;YmuVpOCVCo6piXR+ZqMDG7GQuaDkNeswhV5yWSBJGu/Rec01leiMCu+cCmeW+53fRLYRUNc4QLZX&#10;dmZ5wcd4XPwnlvFz3LgZiG17emHKrJGI6jMJXWkKB8QkEXzIFCI5OpMVdg+Lw5DRK7FtZzqK2b4u&#10;EQifFuMJgdAUQ8Lv9YGlxu+fSw4snzWtrmQ/wrDRKyxwpRZC5K0vRXErf6L/VBqax6EcpDZsceHB&#10;au7fwsUvv8a5l1/BxS6vIoM5p2Mr3O7QmkD4KgFQ7O9FMGkumylN8/N6h1bIbtkSl1+hiUzGderD&#10;d3ApsCuujxiBGzOmIW/1ChQe2IP8Y4dRcOo4Cs+dQuEZ5hMnUHjwCEo27sS9RcnInjAaWZGBuPDJ&#10;p7jw6qs41frXSG/3K1xVZBaP1flszna0PFeexlnM9nLnV3GJ4Oz7O2r+T+Zvzq9b4MJ77+L+Hufd&#10;cCHjNmL7aSuX4vyxHZnFHmRS2bzvoBScPOt8YV0SaPmQ1lxiJ9tce6OkH+hjW9TQAOnuoDtdyriP&#10;eYs285mL8XVQCvXRnQMTHbGGlgYBOGoWho4ehVRaJOkXw1Ca1w11JdSt4j86gLFDpCTDAi0PeJqS&#10;cQMiD4wEVCbz0g3ql0CMvzUQM32SA7POfhYpELhJF0huqGdVJCAVuZpacvc0oiIryhYeBWRygiYp&#10;KvuUbJ86XvFHVFf8mbr/F+rR31nuv1PPP6eufkFg/QKFuX9H7sPPcf9OMG7f6o6bt77BjeuhuHc7&#10;Ett2DEc49UzbC7uGJGPRUrcD5NSZ6wS4Rewrtz+4AQC1QMj+I57JKT11xTG73nlZGAD6cwxULPbB&#10;t7N32FaS5gBQc05RPZNx514eQfAxRo3ZwpFScyTJiIpdhj7DpqH/yJEYOGwihgyfguGjx2LkuFGk&#10;raMxbvJYTJw2BtNnD8e8JYOxJGkglq8YhI3rBmHntn44fKgHzpwJxaXLQci50R1373+F3Pyv2JBf&#10;svE+R3XZX1BT+nsCJal7GTuGjexTbWOP1tl+FpV/H0Wi70bb1cl6Fetzo5l/XZPZBMF37Fanu2wM&#10;tVinnr1l7Laq6iMCcFekX+iNxORBGDBkOJVnLkdr+RauJztezvZJQdegRAwYnkoAOok8mjT1Schn&#10;TEIK4imJ04VmklSESqdJdk2OW/BVmklFFZizcDcZ+gKEkerbbh6a5y4CyQqEqhwUhIiwFGzf5txj&#10;ah89wNmePXCqFUGlwys0h8mIbO5PwPGvMcDG2e0rlgndAVld2tGcbo2c9i1xpfWvkN7iv3BOc4YE&#10;2OMEoyNdXsPx19/Amddfw2maoCe7dMRpmuRnO7TFmTYtcbbVK7jUugWutGlN0GuLTDlmd2qJ67Zw&#10;8+KzG5u2L+ZXkfVqJ95DDs4EPuYrBMD0Fr/Gqb/+CRUXLlp7nDt/Bz2oQN0jBX5kfpL32GQy6DQO&#10;Lkswacp63HtQbNc6U1XTEQ78vrPLXriC7w34mL3PJQJnaXZrT2toVLxZWmHRcnxPM3cPBdONiJ2G&#10;aTPG4sDeQdSNIJRXkulRF0qKaJ4KdAR8xZ09APRZm2S8OQBk9gd6y/qNy0WFHzBLd2T6alpJ99Az&#10;RDpkafEafVZCnaCJrW2utaWfmH5W0/SuKP0SRfkkPw+/wt073ZBzNQCXzgfh9LEYHNzVBzs39sO6&#10;VQORkjoES+IGY878YZg6cxQmThlHU3YCRo2diBGjppA8DMGgUYNp3k/DwCHT0avvLA7mq6hXKwlo&#10;S7F7n5v/W7X2GFmydobIT9MHQFlAzg1GU3gBtFaPnvDna9X2zyyCuI5Yt+E0G38pAdC/0fN5Fc2t&#10;eBw+csWuXxJ3mAVJoZKxs6LXIiyCDyY9DwunORgh52I5H65DEG32QFLWwDB1pnyqNIG7mN8tYV5I&#10;BjmHHa6tNt8itu+36DdwKoaPGIvJU8Zg3oIhSErpjfWbYrBvfzQunAvEdTZo7r0AjkDdUcuR4ylH&#10;v9oyubeQ+ZXIhBYNV0gmTfqyo4rFEMXkvI40wXCj2b+WnZBIGPLKutjiiZhopUY/fl5te53/jps3&#10;wrB5c1+MnTASYVEzWDcdkLSK7bMKAdHxNI8Xoc/ANeywc8gv9MMg0SR+IibOzPe26NFYXxon6Y59&#10;pw4k+IlZeNfKuFq76QjbfyFCNSjFbKRAaP5KgsA+iXVnpXalyb5ihRdhubYcOZPG4lyrlsho28p8&#10;4q7beRhNh9H/rqyoyQoi4IKJukUIF2FZc3Tu82sE2Oz2fEa7jshpy7/bE2h1ZgnzVQLTVXuu/Pfk&#10;vuLuY1GZ+fvr7V8lyMqv71nG15gNNpXlz3iTWaxPTuDZfObpVq1xtkcIau45BTpx4iZ69ErgwJVA&#10;tqUT2hRdiIMY2Vdg2FIkph1AZbWbfzW/Hw1AQi33v+iD++77kqY9bB5X+QlqeZ+Tp29h0rQdZHpx&#10;dgRtsMA3ikAYvgbdIxag1+DxWJrYD2fOhXJA/4qy9idaUR8bA5MsF2hujEzL5FqfCfjM0qHMmqx7&#10;LO+F7IGkXce/DUSpE0Wvoayoi1lQxgKpO6Ulr1OvtD31PTwp/4i69heaqf9EQX43WnrdkJkZiJMn&#10;o2mKR2MNmemyuCGY9e0YjB83lsA1Db0GzER07xlkYrMog3PYzvOoG4uYl/J9HOuZgG60PLtFpjKv&#10;ID4IP1bSpKWFqQFAcQeillOXtOCjUFuaqluArGw33zxt5nbb5urWLRrjlcBvOU3m5Xx+fKOT9Bzx&#10;e0ndZmOYp3Fnz9+C9slqxffZG7msZeWuIfFISXHUc//BTHbaQgKmlEzbgFZZR8r5MoDMpxtH04AI&#10;VYYFJwiGsVJhOtRbOWoNgrTPuKcyQTJmPYKiNyA4eiOCI9cxryQwphIo4wmaixASTnZD+hvecw56&#10;D5qG4ePHYNrsgViW3AsbtvXEsaN9cP1KLEedb9iJZIvGGH+LquIPydwoEOxwm9Pw5zZkLrwgFH52&#10;wmXvbXSUoEiweK/8jwl+Mgk0B6lJ4o9s7rGo+E1zvK4t/SsKH3TF0cMxmDZrFAeGb2m6pLDsG6zz&#10;AqNWWMCD/gNTsH7rcZrv/ilfAj65PHyHMllXqa88JdJb6zoBojOxT57ORs/ecQi0c15oPtlKsXwH&#10;5SOYYnOCQYFxWLx4O8prXL/nrtuAU++8h9NtX7HDlL7Lebi5nNmlFZlfSwJNK7IsrcZ6iybGJglw&#10;BCCt0lruTGbILB88rTALKN1Zxs6kVQw+ZQNDXi/QU2Rm59fXAIA2B+jlxmVpnHVvd9hRG1wiyB9t&#10;Q5Y6ZSooHFb3XTsvIZwDcbeoZAT2UoBPthktmmCawVFRqTh4KNuuU3sb81b3WPYbXxr0HX1Wn6R0&#10;vsUFnE+/jUkzaUGFJVJXlnKQXMw+UvT15WShs2lJDceqdX2Rcy2KMvw1akp+SzB6HYUEJFk1msNu&#10;mJOTZSM55auBn9ibv3Co/Lx8e9ljfGZFmdlLmSbo1fDvumIBnYKXfIbCgn/g7q0oXLrYC/sP9MDq&#10;Nb2xaPFgIyjDhk9DbJ9vKWOzCDSzqO9zOcguou4noHsUyQ51PTiSGECCFErZ066r4J5k12zniKh1&#10;sDihvCac2BAezs/DtW+ffUEmHBhG5hamgSAZATFuak4yrWm6wcOXobLmCYrLa9FvAO9J4uUArzFm&#10;OQAMYpuOGLfa/CYbOvApXpLa2OhlSvUYD3PL0buf9sz5tvTzmQyQgDRp0lrr+5t38xDea6G5hijY&#10;aWy/OEycNRpTZg7HlGnDMWnyIIwfLzN4LIaOGYNBI8ehz5BJ6NF/OiJ7zTIfqrBo2vRkLSERiwmc&#10;zBxxg8LljKwgq0T/aIEjgZGMRjkkZhNBUiGGNBEq4Vlm9Dasx2yONBNY0eGYM28YVq4YQOGNQVZW&#10;EArk4U4hqir/k63ulpewsw0A/RHSzxIECYz3twmIN0Iaa3RnXGie0SaQlfmdW7Vy10sotXCiaDcF&#10;BSE4cSoas+cNRI8Yjn7ap8iOjBQgsVPlXD1gWAp27DprK7vfn9SBAjqncGYO8zP1nvM/cwp27eYD&#10;DB/LASh4GYJlCnOAitRhMHyunq2+1JzhhIkbce+ec90pyziPcxGhOErTM6udYgkKQBwo/SvZAZED&#10;O7fC6laKHWPT5+66K7ynQNYBk67xs8DNZbeooaz7tCH48R71nzUAnn9/9wxlv7w+8Iod0iTnb0+1&#10;/A2O/v4T3NumGINsxRogJfEwlWwh5YvKQ4WM1oIH2+ab0CT0HpiI9Es37Fqt8D4bnl7t7NreFOF7&#10;k+svpSvX7lE+t9txk93loKx5RrnZaF8uLYQRo4dhw+YeuHUrgrL6F1SXuH3TZopSxrTwp8HYrc5q&#10;oUOLEQJCyacHbJRHtzorM9iXXz/7sk4rRmxPslr6EdndH5n/xnt9jju3gnDhTE/s2DoA8QkDqM+D&#10;MHjEKPToO5XYMJugpBB1CczJxswsgAL11O0rFtitsX338pQI5jXBZGeBNFEdkVnEupM0RdPq60lm&#10;2Gcmeg+YSjN3CoaOmICRo8djNPFi3KQRxI8JfPZgTJvXl+0yj2RCc+wkEcEraRm6EFiXsu7YXv4w&#10;zxPiWbyirPdU5O1kLI53h4fZQGaeBgqIan3Hf+z1Mfv5CcZN2UR7WkriJhHrb2T00tHJHr0S8eCR&#10;NqsDY8auJupTsWmb9+6/AFevjUBFSRA7JxClud8g79HXeHAvGHdvB+P2jRDkZIfiSkYYLl8IxbnT&#10;oWRuYdizOwob1vdGavIgLFk0GN/OHomxk8cSHMahZ79pBFnS5miOLJFzndlM4HNL4RQeBUllo2h0&#10;CRZg0gwPCE1jJ9G0jpmOnv3Hs4wj2GDDsX5Df5ziM+/e/pod/RWqyj5HZfnvydwEiFow4agp4aof&#10;OT0Q1HyiWB7NBLcKTfNAzrsGeBRAzQ9qNUy/p5A54eO1vF7hv4pKvsb5czGs2yD06jmBQKiVYkXc&#10;2GBt1zVsNoaNScWRY9ccsbBEBXtaQ9ZBJfO6yNh6vdIJ+NiZ9rf3kZllegMUkllO+3YTQda5BkT2&#10;UIQMzSuxP7WThGxUc039+iXjyAmP5VSVIHvJQhz/+H2cViQUAootiBhD0/xbK/7t5gnlYKzsu8i4&#10;+UOBm3wGHatzYCaA0vc+cAmknIn8DIDxWgGYA7EGsDPAs2vkmuN8/OTyot/rGe45bv4xx6Jf8zuy&#10;Rjk5y/Ulo0UbHO/YGZeHD6LJ6+aAsnPyMXHSFgSQiYfHJCE0ltYJWUlUjJQlHqPHrsStO24vr9uO&#10;19CuXkN72SV9ot5wprCAUmfDKOSV/xvg3sMiLFl2ABExC002w6PJNjmQBxIkukfNxfBxo7Fj2wDk&#10;3ok0E1N7bjWVIxn05+Gc98InlDuP8fFz/xrJpwEe5bd+cPZMYeeALjDUosQblPePaUr/meD6FxQ8&#10;+gLXrgTiwMFopKQNwLQZozBo+BRExU4hsMyjrMYTwBSVmbpGJhcWpQgyq6l3JEokKWLK8oRQNJlA&#10;glt4zBxaINPQd+AEDB81CVOmjiXgj8LSZUOxfFV/bNraA3v2R+P4iQjqRDAyLoXhalYorucE49bN&#10;INy7E4i8+wEouR/G8ndn/T4nWY/BihVTef/Fpufdg5Owa5eLerR+0xl0o1X6Ivg53JJHi7YE7trj&#10;3Pes37w+famextuL69DEFcfwTZBM4KYBUJFUtBNh7yFXgLRUzQPGUaHWkMnNxv69kaghqJQUvYdK&#10;uaAoQoQta79tzEuhcSrL3uPo9j4B6ENUaO6u4ncoq/gjSiv/iuKKv6Gg8AsU3P8GD27/EzlXviJQ&#10;huDQnn7YvH4wliYNwNRZQzBizHj0GTiNCj3DRiUx0+62M2U9/1YncTTXq5ngKdZJgeHzef0sDOBo&#10;M23uSKwklT96Iho3b0QQ1LrTfP0dHrOcWoEu1IJHURd2wGtuVdlWnwVwGl0JdppTNEdSzQdKwJ4f&#10;af3R9i2Cq/wKP0YpAffcxR6YO28MomNmoBvLFMK2latFaDA7i8I2bdZWZNaHT5JZTCBUn7HDGm3+&#10;YlJ/NSiYvfe701a5npDlPMaypIMUGI24Aj/1qetLd6QAn0kBDglfgkXJB1FY5u5fmZ6F9MGDcVxB&#10;Ulv+F261J4AZuAmIFDrLmcmKJSiGpTk2gdgLK7QeePlA9t/N2qeb+VorM7evdhbIOZ9E7fzQNrZM&#10;vmou8laHjshs3QYnaPJe7P4l8ve7eH5KW6gwYT0pK1rsk1MzFcfagorVLWgZGcc6FJuvGFvwsdpf&#10;A4za2ulHc8l2/1j/kEjYeSSub+QGtXnzCfTqt5SsW64aTp+CafIFhi3AyOETsGPzYOTeC0dF5R9R&#10;VCa/VQ2mys/Lk5M7fwrHDcp8LZb/qqZ23DXlhZ05+HYyc7Yy7wOatO+htlzz1H8i4AXh2qUI7NkT&#10;jcVJJBoTJqNPv0lkV2R3BGatNIeGr0coTVPNIStgSKD2EBOov+Fg3U1z9tS5yL7jaaaPxajJozBr&#10;wTCsWN6XAN4PRw/H4uKFMNy4HoD797+2uJDFxV9YGKuqsn8QeP9K4CXbLPvUMEBYUFlGq6qU1hVz&#10;WekbtsBZma/dQ8KM11GS2x0Tpw5nOSirbL+ImEQOUG4+b8q0LdR7MsNngM/PK0g0liOCJvO1bKdT&#10;piLe3LkHgF7HeiPc4RPXjWG5w5AbbuRnMQiF01mw2O3BO3PuGqmtrqeZGrYYSxf3QwkrqoUHeZLb&#10;qGSTqy5rJbU+2+ikebUGABF7KtV8WvEbqCxmAxV/Ror+O1RX/Jb5M5KUP6G84B94dP+fyM4OwJkz&#10;PbBje18kp/XGrLkDMHLUWPTRnETEApaHHUpgtMgRAgB2ZhizWKzoe0DkAjbobALiJMyimbpxc0+c&#10;TY/GgwcB7KS/oUbgXKJyC/TEDN2qsswPG1mNDbK8Bo5NAaDzhyrPkxnzoS3IlFcSXEu/wqlTvTBz&#10;9iCyjnEmdDrbRMCkMGOKZJ2QfAwP892qo3rL5v5MGT3Gp+S6zJLxj/q/yUCeSInd1rH1G05YlJsQ&#10;juAyh/2zLLTbJ4omS0TkRnxFpthnZCoOep71SkW7d+NqcCBOtW2N9NYtbaFCZuvN9u1wu73YmJgh&#10;gZAgKLBzTK4BsH5qAHQM0rFOsUpt0VMZxALNr4+fZbV+xdxmTvzjj7i1Io0Wj1t1z7mWh0lTN5tP&#10;XVBkKgcehXrXvLYGbip5UDyWxO1DhbfYYSDG9narvd8NfpakVLrM6wP10pETGRgxivoSSJZEAJH7&#10;RmgkB+jgpRg0dDTWbuqFe3e17/gz1OZ+Zrsx8ku6GMA1JUsNWQOxgPJdG6iLpFdifAaakleCCclF&#10;JXWmuOgLDvBBOHI0CinL+9PCG0mrahLLM9dIQ3AELYPIdYikDETRbA3XwmVkPC0TWVoLENVjDvoN&#10;HocxUwZj4dLeWLu2Jw4e6IXL6TG4fT0YRbTwKooV2PgPJD5/pM7IZ5YmtQIisxyyggRkZdRrOUbL&#10;N7DcWCr1pT6LsepVLJXvSSzkfiMsKC9/C5mXI9BbgUsIflpfGD1uPWof1yE3rwyxvdMQZAEQGuNV&#10;Q1Z0mKHDV6G8wvWrdMR5URgD1KvmMvSpeu4pHuSVo9eAFG9SsYmbcrTU4SQDB69FRVUtisvLbRIy&#10;hMwrLCIVw4ePxU2avGWl2n/L0argIw/kWGkDioZsDElAKNCzeQz5HTnXFmdGshE4wtmIp8nf4i42&#10;qpXz87KiDzhivM8R9kOCChu9/A9s2L/i4b1uyMiKxN7DfZCylmxx/iAMGDMRUb1ns4xLEciRPySc&#10;Jg8FMcxOvVtFoWTDhqxjTkZUr28xYuwYJCSMxKEjg3HzdhRKSr5ElaJY2+jUxeZkynI/9uYCOfKq&#10;nCaALwqr6lKW9xFB8LfGJEuLOnJwILjTzCnLC8Hxoz0wbtpAdIuehu7Rmuhl2aKTyEaWcmRejd17&#10;r6JO+6uU1Fcyi00xfbTTqwywGnanXt1nT+w6MRL3ybadZ2h6LabgazuXomZrzzAHtRiFR2Jb9FiH&#10;blEJ+CZqIWbM34Xs6y6QgtLDrZuQHtQdpwk+p9v8BpkdCITeQoUWO3I6trY5QwOonxDwns92Xm/H&#10;TrjVriOfS+Dt4sJ2XW/XFpdbtsLp1q1x6m9/wvWERWTyboWwqKQWK9OOIzImjuAXj5gozYeuQfde&#10;chGSGZeK4NAErFt/hu3s2svCxttgo7+VvfZ/LrlwVG5w0rkpfltfv5WLmXO3keEtJpCQtcRq5VKD&#10;7lz0I3NataI/bt8KImD8xVhPSXEHyomUngMlGZsDsxdlyTE+jyRoEU4DsPm8KvAHrSoCaUXFX5BX&#10;3BWXr0Rh63YOsgsGoe+w8WR08z3ZT6RlpGgpmjaidUR5CLKgp/NJDGYhduAsjJ48HAuXDaS52hen&#10;TxHocsJQ9OBrVBZ9ierSL5j/TCLyOwLcJ6iiDlQUvEEW6mUDZDk/S29lukuP9d5tPS0kWDu2Sr2X&#10;rpsO+URICztystYAQDAXeaj6BNt29SYrVTiy1WbOpqS5zRgHj15lnUi+mjR/lVexz+OwJN6PACOa&#10;4JEJvjYCQIeI6mxdMG3WZjIReVWzoSgkjW+qeSSt9mriMT3DBYucPW8XAoK1VYj0NHomjhzvj0qa&#10;fMUyEwWA7JyG7FiRshrFZVF6VZqjl2U2GBvCgYrMSF1PwGQDqXGV9bkLgEBApNBU5H2MCn6vqLOV&#10;ZW+RXnMEJN0uKeqKWw+64cLlQGzfFc1RfjhGj52Mnn0nIdiW5EnpI9mICqcfvZojIYGBf+vz8OgZ&#10;GDJ0gs1L7t8bQ1ofgtKSLziykhmWUgApsKqfRuDmR22vXhrhNCeT7zmNykQhmFaV/xa5uUHYtr03&#10;Bg0bhW5hSznSOYYWolWwoERMnb4V1677W8xoaNn8kkY0X0HVhzJ7PQXmv5b0xpTULbAcPn6VI3oi&#10;mbEi/Sy3aDdihPI30wFT5vsmhhyYhp7RKbaF7rYfHJb6XXjwAC4M64tjH39iwVLTW7U1V5bb7R37&#10;ai7wwE+ZZQbL/L3SqSUutvsNTpLtnXnjVVyIDMXtNWsAb+dJWdkT7NxxCYOHpNL0XIRAsocw1ldb&#10;2mTyxsSksM8TKcdx2LHbHQdq8u8PNgZ6fm46KQadlMmPx1dVXUfQOIOYXgnoHpxg82Safw2k6RgZ&#10;MwULFg5CRkYvmoI0B0tECCgLpvSSc8m0XLWUncw/nzXQFlK+3dQLyQD1oLL0U8r531GYF4BLl4Kx&#10;YUMMps0Yij59pxA0aAHROtNcna3AyuMiWuXRAiLlu8d09B80xfwL01YMIEuMoakYjIIHQQS7r0gq&#10;5Nf3Ed8zU84Ve9N8AW01+k0UFL+DgpK3+MrPTF+1WOOy7zqmnSLSUb26qM/K/tSQ6iG3NWW53Wie&#10;U6Au9ud0vrj0a8xZNNwWO+XcHxQSh7OeM/ri+APoriMvyOIbY1Q9VhGnAkKX4NAxLwAC+1L/Ofzz&#10;AFD7TbUlx+01dR7SG7ZcsFXCCArKszeV+USG0kOhqOPsjASlnXsukbGk2IlQWpFNSByBmuLP2VhC&#10;cTE9daAqrU5W9sFOn6nzmSUEBhK83hrSNYLLYlha9WInqDG9lVh5olfmUwh0gDZ/p+/tUG1reDUk&#10;r+PzqwjEteWvM3OEZMfmPQhGZmYwdu/riSXLBpBSj0B07/EcobW1TWBIlkCzSD50oWQIckQNiZyB&#10;fkMmYe7iodhzqCdu3eWIWPYnUv5PUWF1cKD8vNBKuG270DMOqvpOzqR85XdV/G0tGeyNmzFITh2O&#10;Hn0msywL2f5a9SJz4Mgd1TMOa9afIhN1YObYnUBQSsgXx+2JedqL6hRSSV+J2ThTDjh34QZi+8Wj&#10;m82bOBYkQNAZr1FUDsUWtIAYWmUPSUJ0n1VYmnQUV2/5PlQ0sO/ewJ3UZFwKi8TJt97GCZrI51r9&#10;GhntXrE4fG4V2Jm/vtn6Q7P93su2iELWeaVdC5xv8yucbPNrnOrcEen/+BzXZ85E6flTXsmAR4U1&#10;WLf1PIYMo/kTvAQBZLUudiKtlB46v1or4csREco6Ry3FgcNOOcSYdR7yE4u318Dmvis1dlm6nHkP&#10;4yauRXea0gpZptBZQVEEnvA5mDhpKI4ei6HCa2rlzxysBXpuIDf5kEVhck/5sIG0KQAU65P18waZ&#10;HmWm4ncoKAjCxcyeWLulJyZNG45evSYgJFSgRx2VORuzzsJGhYZr3j6Z5ZqH3gPHYeKM4VixaghO&#10;HI/CjVvdUFTwjTG72tKPUFPyGir5jHIFSTAw1pSPBnmyNJbB+Qf621UFcpJ934JryNI/N3fu+eOy&#10;fpb5GwN8+91zmZ9Jj6XbYo2VxR/j1s0Q9Bs6lQMYrdIo7edNo3VZhZraJxgy0pm4FgruGZxyWYuk&#10;Pfoux91HngM7ByrnxK4/vFVg50bho6JTnCvZuRy9dLycNhQLBP05QCoGlUVhvxWLa9KUTcJQ85CP&#10;iSVwRKexQMsxcvQIi9xaWiIAEJhp/swHtYasBhF7c9vXlDla5CsSheYH1dAyj92o4e87FHMU6you&#10;+MQBHu+jieDGAOQmiEnFiyVkAlDN3ZGJ8n629M/vK0s+oZn0B3b4H5D38B+4cCESGzYOxpw5I9F/&#10;8ASaivMoNDSPwmkmR68jG6QCRcm/MYGv88jWxmJZ3ACcPRKL4rsheFLyd1RrD6aeb2WQaSxhFr2n&#10;ACjaho2A/Jwg6MrFTpeASCgkdKVirV8gPb0XZswaQXbyrXMziNWKdwoCApZi3LjVBO8H1k9K6jc7&#10;VlGhs2Qaa3ujMUIl1+HCRmMpHghq+1y/wTR7xPINHMj0pSxameYAF9SLyhvrBoAw+aWRzciEnDd3&#10;J06evIvy+qNsq1CecRb3k5NwZXBvnPr773Hm9U443+I3SG/5K5xv9yukt22Bq21pJrenqartZ8zZ&#10;HRqtENtnbXGdTNLPV9q1w+U2rXG5NVleq1dwqtXLONOpLU598iEu9eiB2/PmouTEET7esT3V9Up2&#10;IZJSj6EXFeTrkKXorjNtxfYov1Gsh4sLR1km49U8kgIAHz3mVoVt0DDwY7ZpBh/YdOfGWf9KR3y2&#10;DXOQXr32GIEmgQOG4vBp/zWBlu8HEGy2bOmN3LxAVFR+iHIOxNpSZiYeAcLkg3Jic+OSdbOMPBOY&#10;32shUWxLllRZ0YcWqLSm+J+4mR2NrVsHk7mNQ2yfqTRr5yCYTDYshnLSYwOBYjMtGG0+WIDoHlMw&#10;evRYJCQMwsH90biVFYjKR1+hruSv5gFRXkrg1UKDFlfMf1C7mzS3KN2hHvn6qnJKvwR6/LvBbHXl&#10;9XVa37s6OMATyIstKshIoS0uvu/FFpTMEyyfz7q/fk99rin9Aw4eimJ7fmteC91CUjFn/k5r98wr&#10;j/j5UmZaSwaAWuBT1tSdMIvsLyzJFkmkGtQAdp43XSGloa7YsZhNpaqaWtvzGxjOG4sdaH+rt83E&#10;nbHpVomiYhNw855jBtOnb0T3MCpr9FZePw3HTsWwgcmOCGoKTGp7evXqsTfNo/mLH44lKWuSVCAm&#10;APPBy1FrjZgSksYjojOf3WpYw+f/alZja4T6gCPehxwBP0B1hYK6BuN6dhT27o9A3NJ+GD58PM36&#10;WQS+JQQjAkXUJmvg4Khk8+uLpJmsnR9r1/VFRlYIhenvqC37LVmn6kzBYpm1dUigbbTfGKwEhGWQ&#10;oEtoWBY/SwiqyCqLCrtj265YDBg6mkCl5X/2hXygQsm0o5No6pzkKOhN7MoU8wDQsUIpp5RYA5uv&#10;zO5vf3Xyzu1c9KV5GBC2jH2rOSEB3hoCoADxxfnf0OgV6B5K8I9YSvBPQ+ryI2Q9D+BFF7f0tKgA&#10;FedP4+GKFFwdNwYnwyNx7p//xNlP38eJN1/FKZqvZ8kQz7ZvhTPtlFvitDI/O/1qG35PkOvSASc/&#10;fA/n//FXnA3oisyhg3A7IR6Fhw/jyV3FH3R1Fg++easE2zZnYOLkzVT+ZHxD80gDRUO5dbaNgJ3l&#10;jyU4kZXpYO3oPok4ec75+JlPmI3+jZP+VnvptSHbYGNzfc5Sys5+gHGT1lrMQHPup4ndzVYqp9Hc&#10;HYica6GoqfwDyqn4th2z0SBtmXLtQEcEwX0m4NCUSqHeU14qyfaqy/9EqyUAJ4/1xOJl/TBg0BgE&#10;h803H7vwyJWIilpvCxlB8ssLX4TYXrMwadJoi2B05nQ0Ht4P4MD6e8rlp6gu+h3BlDKn3VHPl+df&#10;zQbQvuzqMzE3LQw6XXWfefJMvTVrjNkBvHt1v/EwoB4HHKPUdFJlYWdUlHyJhcuGoauOwKSMdg9O&#10;wUFvF9qqNSfwlY4p6OkOP1LQZjuUys4L1jQdATN4KTau9/f/Sidk5eq9+vA7AFApLvEQzdokmmES&#10;ImUxQEWj0KsTMAUg3LhN5zcA27dfptm8zMIwyV8nOXkAB+h/0kQVsLkGcFkg57Iq6oDOjTYSAgML&#10;Nlz9vIF+L8DI+4QN9bHdowE81JAyL0XVG4Pjv5IFoBqJOYrl/Zb3ZOfRTNVEreY8npT8EQp6cPf+&#10;P3H4VCDikgaao2ZozFQEhy5CeIRY4WqO+AnoFr0c3SIXIqbfFDsW8PChGOQ/6EaG+SfUcqRTPVS3&#10;wmLWjyO6BLvi0WdOaExQJIh+du1iIbkq/srRvifiFg9jh84iu2Y/iIF7iyQTp27CzZvOX81AT52s&#10;vjXQI1BotPPxzxS6DnV1tczuw1t38zFwCFmtMUH2K/vZPwu6qWxuMwTIoEiy0ZBlNLPiMHz0CsQn&#10;78Xho1dpalQ2imfCJNyoKMfje9kou3gKJUcPoHT3NuRvWIP7K9NwMzUed1Ym4cGm1Sjcu43f70Pp&#10;2aOozbkKUmMW2Zn7SoK9vKLHuHD2NtLWHMfIievQgywuKCiFwEzw0V5nA25fPn1GIJefVDP1A8JS&#10;ENMrEecu3bF7Cvz8hYxnkxrRazh95b/1GlNrJVs2n0d0TJLbt0t2Ehy1jaxrJoaN7Id9B/pyIOxm&#10;Ll5OqZ8FBSm/ZKKC1o5Ao4DsTvNp+q4i9yPK/nuoKfvYsb2sntiwdijGjB/GuoxHUNhCgh3ryb7S&#10;IWZiul3DlyKm90xMnD4c6zfFIuNSBAofdYVOZauoJMiWar5Ng70sEQ7EtIKKtW+4Xhf+tezMdTE7&#10;mew+YXGkpTLvXZuS0qKMQM6f35eu2sqvSA8/NxJUb825axvaRVnt8pYds3vvTncMHjbRjuJUOKvY&#10;vqmUgQqbqhg1Zj3rHm9bPLU/2PxbDQCdRaM5/ZDIZcjIuGd95iTIDWKuQ78HAI+cuErFEK0WM3Ax&#10;0VygQQqYxxKCwlLtwHTd7u79QkTHLkNAbDwVdRVGDR/DkScQ1ZUEsTJWVs7GJcwEgVIDOTYizcGy&#10;AtJ7Y0b8jo1UytFQobIcI1SDCNgIDBQijZQ296AOEXiYo6dA5MXO+v7MTqIQGLWnEDpAFc1XJgjx&#10;71Iyw7JinSvyW1QWf4mHt7ri6NFgLF46CP2GTkJA1ByyXi2abDAGZYfFh2nyeyrGjBuHdZv64cb1&#10;YNQV/410nqY+WaCN8MVvuMls1tOVRXXy6slyiQUqeGs5c3Upvy/7Jw4c6oehw4YSfKkA7JPgHpvw&#10;TehyO4di3z5N4qtn2cFigqanfC9T2JvWcJ2vxZMaM4c1ga9083YezeEUdAvlyGmjqfpbB8o0AF9D&#10;ltIpyIJAkuZxjLYZJZsjqiLfRPdOwYix67Bg6X6s2XAOJ88+QlZOMR4W1ti5wkreS5NJxRbk5Zc+&#10;RTbZ3YXMh9i6+zJZzyFMnrQNffpoxXIFTVwyHbZ7BOVM5Qim2amVQFMCr5x+DqWChPH7wNBV6NUv&#10;BRcv37JnPbZ5UZm9TQGgSsKsj9lMLmScu+ZRbjG+nbOOrG8+B4I1bIsNCCAghUXNwpK4IbaDo6b8&#10;z+xrMRrHil4AQMkWgaTcQrkRDArlb8qBkfqhIxvK8rsi/Www4uJ7o8+gCehOQhFgQRpojUWvZxuQ&#10;dYYnIDx2KsZOHIrVqwfi0kWCXi71Tbudynj/RqRCA22ZTx4k33y+uXJZmf717ADQ6aU/TWWvkl0z&#10;kSXDqp/TH9VdQRVcdGkxO35HYCvWNJCRH+kgSQHrXUx8KCrj98QKHY37uPIvNH8jaWnORJAFP2gw&#10;f7OuPkBYRIr50IaR2Wuqxg4FU59r3YJYpeDFg0esRHm52Lr6TgDYoAvq3+8EwIKicvQZKJcXNwfo&#10;mIGLR+aHyw8jA4oiMl+3E7CeYtr0beiqZf+YTYiOWIRtW4fSTInAnRuheHA7FLkPuqMw759sgL+i&#10;rPTPHKH+RGDQFhytNv3W/O6qSj9ERSkBkIpfyoYwqqzGLX6Vo2p7j7qT8YklNQKNpjrs+7JbWPHN&#10;D9d5ii+oDsvXnAXZW3HBp8Y8NSlcTcB8XPxnA0MLh7W7H6bOHMvRdxKBbxGCFQwiaq1NPIeEr0L3&#10;iPnoPWQsEpIH4vLlYFQV/wNPij+xiWxnPjRWDtXD1UUTzRYmXmUzNtgBdRW/w72cGMxfOIKdT6Hg&#10;s0J6rUZgdCKVezGWxh9EcZkzzbTqK7byWEBXP1GvVwmAn6XgEgqC4L0C9PeYoC0Q1LOo57PPsuSM&#10;SnmwLLcafSd5SKWJnEhTZRkBNd4O0A6hSdinbxpGjtqIcRM3YcKULZgyaxdmzNuLbxfuw0y+Tpm1&#10;E+OnbcXYSZsxcuwG9B0oNx0ytshEfBO+zExbbb3SgTdB/Nx2tlDgFbTAQlaJvTYCPZur9sqrOIkB&#10;NA179olH+iXnteDsIPe2qVT/Fd84k9d9cvrCdfQfnMqBZwEtHQUC3gydQz1g+EDsOxhOJf4SlSUK&#10;3abFii5UcCm7P7g2kj0BEPtfbiJiTbWUvbry3+Hho1BbYJsweyDCegv4lkIHGWnAiZAPXCitq4iF&#10;GDBkCuLjh+LsyWiUmKXxVz73Uz5T8+lafPDAp0hTLQItMTYCshYv7DgCybUfwuqHZn+w9gBPYMe6&#10;iMFqnk/WnHTT5juVqcdlZe+jsvwjmxKr1PRQ+R8I1L+jzn8GC+OV/3cUPvwGeXcDSTKCcPtmCK5l&#10;D8TsORNsUVLHwgaEJODwEbdgtWL1cVpAOr9IUzZkgJJZs1DV75LRNQgIjkdCyn673vWf5F9Z711/&#10;fgcAyl4G5i0+gG5hOhOBKMuRR8JlCuCtBNtEY1AiNmy6YNfv3nsJXcNor/dKRmTUasTGLES/vtMp&#10;NGMwbNRYjlYjMXn6EMycO4D3HoAkmsnr1g6k+dyXaN8Dp89G4GKGKt8d929/RbDUOSOfEzj+yk7+&#10;m+VKOUKXfkqAFKNUlBfNs6lT1DkCQj8/33HPZwpG3u9o/n7qhNH7jZinLclTUHRvAZDNM/KawsKP&#10;kC+hYifrhKo6dmgJQS09PQIrlw/EqFHDSbtnsc0ITjEbqaBso8gVVOI4xPSdiIWL+uH86WgKZYBN&#10;8Jb5AGgg6JfbPd+mCHTSncx7CVTup6gp/BvZY3fs2R+CgYOGkQ1qm9tKPmstvglOxvCxa3Al21F+&#10;MT83qd/Q4S75f+u7WmNCSjdvkQkOpGlLwLFR1ADk+azBT3MsGmU9ALTPdQCP3CwkkP51ihKUSKbK&#10;e0al0TxUkFGCGBlySGgSlTmJLIYgqR082kYVpi1XrI+5bdCs5MAarj26ms+hvNlCUOxyq6+E3Qm8&#10;nkMmyGuc8Esm9XxZKU5OtVgn8LuUedPqabhv+NcAbM8n96n+1TWwFceVG44TgOeyfTjAk31r26UG&#10;ogXzBuH6dbK+ir+wz2S5iNE5uXSLYL68NZJLA0C+LyNYVv6Npl4kdmwfggnjx/Oes6ytzKSnzoVF&#10;kOGGLkJUr+mYNnMkdu3qTUIRhhrNNUsPit+kTLxKGRWr4j0NgGRVvW6DqJsyonyRBbpFQw2qlC1d&#10;W1+278t+2f1Mi46/L6d1VF5EQCv5PcvyGerK/shX6mjhFwTcr1Hw4EuCWXdcuRKM9AsROHW8F/bv&#10;7o9tmwZi1YpBWJowCHMXDsDMWcNoSY7G6LHjMXT4eAwYMAW9+07mIBdHGdjgBtEBaSRAlaijKTFi&#10;jHZ8kdn7lgplzU3RsU+MAYqALMWZi16fP5MEgi59LwAePn7LRqEwmrVaUneHwjgGoHkPE0yawRMm&#10;bSLTeIrc/BIKG5Uh2hVGLhzBZEOB0TopX3NHCoXFTNMt0Pbrkr1ELGUFtVXrW957CmL7TCZgTsGQ&#10;UZMwdvI4zJ4/EolkUOs39sOevX1x9kSU7SW+eysABWSTZaVfcFQhSNrIoqMw37Xw2eaBTgF0Cyeu&#10;09yrgMXNUWiuocKYltigVpa1UCGqz+ts1Ha/d4s0+ty/n+Y3tHLGv+UjxZGsqvRzPLzXleao/LBG&#10;2V5K7Y0Mo6JohTWITKlrpNpyCmbOHozjJwSEX5rnvLzkbf7Tysbnyj/MUyaN5m5+Ute8iSqWo6b8&#10;77h6NRzTpw8kmCxCEBU+qNcKAkkCYnok4IAXJ0396MetU8cT8upVXrio6LgyiR8/dnNt2Tdz0Vsg&#10;KD9BH0js1b23XRNaABML46hs5qX1MwVRZoiu56s/l+isBv5GOyB6urBg9l4jN7ObWpH5ot9o5Hbs&#10;U4c6mWsOP4vSApy+J8Bp0K2/nu91Bor5MfI+DWBMBVA5WD6dqdyrXyLOp7s5Pws+SvSzuT8P3Py2&#10;qX9rLw2fFRSVYfqczTR5l9Ack9lPeQ5Psf2uG7f24gD4JeqKtdgn6+ETBy6KGZmvkPNa4ZfcCZQ8&#10;f1fKTzkHz5ryv3KQD8XGTX0wdMwIBEZ9y/uKOGhHBpU+jDoTPs88EhISB+DC+RDe5ytUV3DgJHDK&#10;md6AiLIji6FS3hOUFbegItkV8LkBvV7+KUclZH7OI0Pl0neSOWbJl4GinynvzPKY0BZWbVerLNe2&#10;1T8x/43P/wKPHn6F2ze+weX0bubQv3NnLFau6YfFy4ZhyrdjMGLiOAwaPoGMfiKtpAnsvykcRDSX&#10;PY915aAXyj6irClyVEBkCtuAf0drZ8caBMfoiF4NtpvJ5hKxYJG3+pvxgAOkTn8TCRMAipSx3cwE&#10;ljykWZyAoSPWosTb/aHu1KDnktfJTN8BgLroKdlHFfoNogkRs8xGYBdqXaOsnxWjS6NVfP3OgQXz&#10;d6N7EEGQAighdra5E+CGUdpl24epTAGWYCmbI27kGoLlWgrwCjZUkoFkd53QFjUb4b1moEe/6Rg8&#10;dAqmTPr/yXsLxrquq1v0j7z77uvXpomZ7XAapjZN06YNWcwsWWZ2zMwsBsvMzMyybEm2JMuWmcQM&#10;hvHGmOsc20mcQr60X3vvTpYP6Jyz915rzjHHnGuuub7F0sUDsWZVAvbti8CZvDBcKg3H3dtBBKZv&#10;CIqi2u8TnOjCKshscQonkLKYcgkUg6wl0Ji7aRZSAiGwkZCImXlcVDFDAyUvY/OAldfFoWveQPen&#10;lVawtupLnDkbgqVpQ5AwkDQ+dJ6FEoJjVdVGqTSLaN1nYM6sYTh1PI6/68dr/Z2tmXZukwSZAmix&#10;G5e+Iyao1ARdQ8Pd35FBfoDKiq+QsyKRfTwdvtojgcAUSiUKpruQtfIIWq38jwbfsb37cDmfTr/d&#10;GDtFfxIHu1hyw0BD6T5hVmGXYCI2ZeDmBO4JOKq58dU4P92eHnO30Zbek+FUe/K3p8v3ez/z3efe&#10;199/7+nfoRKYh0I2TJkTKIo1hEWl4Fy+lxErBuq9Z3fozpVA/kgbGikNht1lm957QgNFpXcweFQO&#10;2XUq2bwAm/IYugTffjuashaHpsY/U87kZsrF9IKdJ7xhRsyFMAR6dXJNaZibmn6LmzfCsXHjAAyh&#10;xxAUOgshtlRTmRXrKO+pfJyMMePG07MajEtlgWhs+IzyIbblBTMHWgZSHrnUo5NLeRCSEwIgr0nG&#10;0zWPYTcglHy5Ah8mw5IrY40kBLyf1lqVwvqdhWxqKvvyegNRXBSCE8ejyVQTkJ3VD3PmaWJmPPoN&#10;nogoenkhMXMJbHMpNwvJYFXnj3pLmVdZu2AaDquLqcbxsk2cNG4a+++Mv5ozjqo2r7kGlc7yC0nG&#10;qZMuZSl7xT74BZFICC/4OzKaSmmSUbR6BHHp0PaXmdmempdPjff3j78aA/QGz5emHEBfuidyP2Sl&#10;v3uxUo5s9A1OwspVbjb49OkrpOx0EzwuiEPmf7Tpt6VoetRrp2g2C8lrCFVcJGwt2Q/dAyp7iMXf&#10;VE9tMfoNmYYxE4aTWvfDynWx2H8oBiXnlQoQiPraPxMQtSXgx3QnP6AwfERQeYsuhFtm92ShuVie&#10;2J53BktxHe2O5QHDx80jdGxO0PUeLTKtc0Pje7TUX6O0JJx0PwHDho2hcC+GX5SYE++BoC/LFxI7&#10;E7PnDUEBGeGD8r5oo/DVk10qd1DxxyrPEiMHwHTF+VyPjfc+QlMt2UTT73HscCKGDh3L31sC1VZU&#10;/mag/xLMnLkB5ZUuCVRYaJhn7J4vHsuFYEDJoeREnlUQBedv2ISW8uWUZqBqKX9rhvh/trnYpBii&#10;alNqk/sgutX7j7j9i73g5wV57yGmZ+/JQAgALVXCxVH3H76A8PhUeiupiKHMaSOiILK0JUlDcO12&#10;qFX5cZMBBBTF1SQ7MpYVH7J9xPES+IjV00DSS3hAl7X6Wjh20P0bNmocZWG+Vei2FBbKsza4Co2e&#10;hrEzBmHXvmjcutcXDa2SIQdaNqvqAb9nNxltB2xicrbsjK2yVis2XA6eala6vEKxw9+gmd9pq3mP&#10;ruvHaKn7o1VvulMWTLYZgV27Igl08ZShQRg5chwS+88iO51Fl3yOeR3S8dBQ9n04dTGSrF56+ZRB&#10;9JKcJ1jhbU+P27OaI0VKu7O6AzQOw0avQkvLfTLPNgwZQX2PUBI/AVAESyuYSCpkdAWsQXytlV15&#10;BbdsHH8yAHqz3I+fKqVLRFbBH/9uUrSaXpOqR2Ri6PCVVMZWso6HGDV6PQdUs4pC5mfd5E9prvOc&#10;uyP2SKbIFhRHtuidBdSEDam0YkiqOu1HwAmOnon4gWMweuw4LFgwFqtXDcfhQ3G4eDEMtXe/IeD8&#10;ke4IXZg6urlyAQwAFczlowTmMSDKunsfPYLoAT9zLUxIPXEYCr1m+ZQD2UxAa2z4GldVLXrtQIwe&#10;MYmMdh58o8mwFC8TqwhfgIi4kVi8uD9K8mPRUuuDBjI8J6xkqlQkgbBWtriZM5XueoXvvU1QpnI1&#10;fITLFwMwadpA9BUIqi+il5GJL8bQURkoKXNbmdpspsZVbqABn73Ldt/cYDcz6t49evQitNF2oHYg&#10;i3XuqreW4L9f02SH8zikjJqY2LLNlbrX7J+tcvoBAOr+CXiy82YcxPrEjx9h9brjZNGU+XC64vHp&#10;tlY2MnY8NmwaQKbvj4Z6rdl911zchqo+ZE+eWDFlwJiWhS04XpSRBxxHxcP27KerO24i/MiOtM4+&#10;MjobkSrCIFc3fiomzR+Aw0cjUHcniF7EZ2ikgXYpYIopCtxc+yHwqckQ81HpLZJBublqBOW66hcJ&#10;0ooF0pCruIhWezT8lsbzc1Rc90PR2XDs2ZmAjOxBmDJnGAaSlYaS0flFLoCqLAfSSAebXtEQUq6C&#10;LNarMIbATatqNAmhkIkX8L7fnjVef625EIh0XM0vMB0bNudqwHDkaCkN2xKezyOHHHM3ASJckAwo&#10;BY+AOWod6ppkzDTGPxEA3fEItfVNGDBYFZppYYm0XtB70giMpJ+qQHzk+EX71sZNefTblyLcZmj+&#10;HtT/a03ff9KhFn8yN4eNrNS5VKLD+ruC4ysQEbWG1modolTpJGoFAuR2RmWa8AWEz+fgTUL8kG8x&#10;acoo25fgwME4lF4MRg0t4P2av1Bofw9tzFRPATJWSCFTbEXg4wDQI3iPAVAukNwMgiBBSzNhssRu&#10;yZDbBFyTJg8aPsZtCt2GjUMwdORE9ulchIWsoSJspWu8Gn3Dky2XMH3ZIFy6EmrxnjYKfctdN5Nn&#10;rrbcKrPyVDiet678Iwr363SR3sO9uz5ITY0lU5kDP/ZLCI2Df3AOYhLTkHvWsx8Cmb1q1T146JiO&#10;ExC5wAIAj9B4AiY79+XT/dBes+xPpciYoD9rjP6Hm8UknXul2b9Vq53CGLN1tPcZh3IAW22W17vx&#10;eFPzQyxJlotFlqGZfLLpvuFZlvJ08kgM2ur+bDOtboLBuZhuVZIyBcjWNB4EG9WWbKh/Hw21X+DU&#10;qSBMn5FIN3AafKNoUOIow1EkCKE00nFTMY2gozBIQ3ko7td9QuCTjImhKW2F406AtZy5cpeN8F3g&#10;e9IsbYufs0kYPiq+3USD3VajFST83do/4e6tr1BwLgw7N/fDkqUDMWTCCEQkjqO80HUlY9ZseWCU&#10;vCzqVTQ9ieiNJBnrCHr0KOi1BFMGNMnl1TlzOdnnFgf+TnuaJH3/b3+rSbeXGcCGRC5HbFy2bcCm&#10;Y9bsHcQZpQPpc/ptMUABoDCCj8QE38A0ZCxzyc9Onn/8+BsusP5xbnBa5iFLcnZg5k78pOliVtsq&#10;gZlzXZXWO3fqEBNPxbFd0gRM/10Q9ALgSg6CANDRbXWEZlpdJV+Bo6yHBopUmFZKSdmKB0VEbuFn&#10;CYa0Eo5BUlmiyJAi0+BDxhQcuRD9BszEpKmjkZ7TD4cPxOBmcRiFvC+t5Sd0D9639b5uH4ZnW2EH&#10;gHRBCEyKrVRrBlebUMtdrXzJAMxAq7EPmps+wd2rodiwIQaDR46hpRXbWGdLtkIpgAFhczFkyDhs&#10;XTcK1bdC0Fb/EYFVMUAyPymB3GM7j1tiJNdGcczWalr4Kn9azEEI6zeBYC8B2cDfYz9EJWH3PlfD&#10;0RifJz7oDhtsNgEfm/5/6Ersr9lwhoCwmH2fSQFzE2D/jk2GUevXk9P22YScDsPxH8M/HtqZz4Ef&#10;UFHViCkzN8EnIIXyIgVfjr4R8zF+6hBcKorGw3oaRQMXub2UgZo+NI5kfjapoPjfqzbG9TVkbk1/&#10;woWSGCxdNJzu2XT4hiq2vZFAnUa3cSmiI2Zj1ozROHoshmPoYwDVbMD5Cl1WF/Iw9m/Glb9NwHU7&#10;HD5b9izsojSXCp6bhrax5XU0NP4e5bfCca4gCpt3RmLx0kEYPWYsouOnUx60zFNFhQUyJA8iNja2&#10;isevNyZlOmsTn5pkkDuqtf4rqGur3NJC9rnSj2xmXoztO5jwdHv2eP3VZjqcA7/gNCxc6Cq5qP5f&#10;ZAzdbsW67XNP4Qr1WueS7oRGJKOg2DPp9TfG/0cB0MVG+G2PjhSW3CQNTiegPQ1mT98gXdEoUnoy&#10;vhvXXcxpwaJd8A1O5t8UOP/vAqDXmqjxtQblcVMgVAPkrsesh4LgsWssQTZI8Sv+XU2DpmB5OC2w&#10;ygF5O04WL4iunjaZ9olYRIs4D/0HT8OsOcOxaVN/FJ6LRdU9X8tdaq4XM3QujgND5xp7WZ9m2RQQ&#10;lzU2t5gC6uJ5H7ld6vg5fV61DlvqPse1G19jxboYJA6cSFawkIqilA72ZzhBPHQ+JkwZhmNKnan7&#10;mm66svjdrLULfOv8cr3kHmkih64Zgbq14QscP5JI5j4SARFLyY5WIUCpKGFJWLnOxWqddXyWdDyy&#10;3ME2skRzCSkGSakcy8AlvC6N4393LP8ZbRW+DkzB1Dnr0dzqrL7CeSps8N0ist89XOED4MbNaowc&#10;sxK+QcnsKxnPLISEzsbSBYNQccuPLqln8svGjs1ifHr9CsdAoMhGT6G56QMa/0CsXzsIiQOUx6dN&#10;zCX/qrGndeWLMXnSUBw/HIr68gBoF7U6T/0/l48qF1oxZ4KeDCqbANBieyZfTwOgkz3V1VTuoZZf&#10;NtX9Cdeu++IQgTU9ZzjGTB6FqH5TKEvzKVtpfFQsky4s5Ut6qWWCEdIFxXapN4/DCAZqzqVUQQ4x&#10;f4GeqiU591MxV6c7Lu6n5pWNp5rhxbPG66816TQJSmw6WWkqcnNd4vqK1acog6r8rHPJ5ZX+auJL&#10;53I4pErw4ydvRCtl9zF+/RQAlHJYmSwhKH9FxQf1w770r72upjupFwAVfNbSuLTH7kdubhlsD4zH&#10;F+jtKG/zdtT3O+BZzfsdMRovoOm1928cCA0YXzs67lIw3KbWGsgsG1iXMOv9HV6TBt4Gyd2LS7Gg&#10;tWbnBnCwA8JTKDSzEBs/DWMnf4tlaxKRfyqMSuFPINTM3AdUArI9Wuuq2peNkclFVeEDgZ7FE/k3&#10;V+pH+xa7xeOK02hGV+DYLOGt+wyXL0YgJX0oIhNmsp+V5Enhi15muXGRdNmXpvRD2eUwKuPn0H6r&#10;Aj6lyDSWSyHFCh24arZYO9W18XP5hdEYOm4wfMOX0nJvQET4epshS1t2ECqgYAD3gK4gBUVy4q1o&#10;rEKgRqLsn0dobnmAqbM2oW9Qklln63f2k6scIwMk19g7Hv/kxnH0jp2UMJQukg8VZcKkVahrdKzV&#10;Yn36Xyio+zR3Rvckxqf7pYH3sMSSsnsYOGQZggOzLMbpF6sNeRZgWfZguqX+aKOxU+zVloCRiZnx&#10;4dgqL1SL+gVQbVo+Wf8pjh0Lx7fjhxnD0g58ApkghWDC5mDUqGHYsy0RVXdCaEg/JlMjgMltJYjZ&#10;DPK93/JRhXOVHE0XtlzxXYEgPQcyzEqye1vzLsPL1lDzJloaP+TjF7hR5oP9B8OxdOkIDB0xAWFR&#10;sxAQnEHAzaZBZR9xnFzOnFcXXRPIqTpOkGdMvUwvgnJnK4JUBEQ6wu/ZBJM9enVMv0Xdsb+red97&#10;uv0UANQ5tMIoGSNHrUUrZa+5+T6GjFxnHs0TOdNve67NwHuFVeLZsdvj5diUvnv6Y8dfAUBXRcSJ&#10;iIsVbdt1Dn09O4398KJ5MXQ5A8OzMGTEaquQ0drahjHfbiLrcHUFvcDj2ve//89tzlrpup+6BgO+&#10;Z92LmgNCfc8AVLN04dqybx7C4mdi9IRRWLEyHgV54ai94+NihrXv0i2SVZa7olQIsjKyQe9soKsD&#10;+Ja9L5CU4Fdr5lmsjYLeXEcFq//GSubPnZtAsJrGc66gtaYQRtBqhyzC4KHjsXNXAgHwL8ZK5A4b&#10;O7D4z5vGJKroQtlv0iVrbvoIpZf7YfK0IQgKmU9WrNgKmS7dvKUpe9BilQxUX1DA52H9lBp5ADb4&#10;JkBigo9QXd/M+15lKzysjzxukOsvr1D+sxvHzdwtjRvHh0xf2yrGD0nD7dsuDcsVe3D3YTdhYOia&#10;gNHSXDzJ3wVFN5GQSGYcksZ7oeGzVU8zsGHzMNQ2aFWHy62zmpYEPRkvAZ8myBzbfoXK+RGuXKPx&#10;ShmF6PB5HCddp/bO2Ggz0fH9x2PFmiFkmWR82tKSMmFG0LwFNU2gUSZkPGnULOeUIKjxVMxZM7li&#10;hlbzkq+bGug51HyFe1dDcORgFBYkDUHisG8JepNhG4ppBpzj4WZSvXr3/X6UTrj6nQ489BnHvGyZ&#10;KwmDvmc6YB6WIwc/ri8/Y/OEuPyDk7Bls1tgcfyEJmK18f+zAVWfV+mxhAFZuOfdd1tyYPIseXj2&#10;8TcmQdxMoVMK4G5lA+IHZSGYJ3Lo+3RzFyI6HBC8FAcPuYoNO3fnk3Es8liM/6kmludyxGxgbXB5&#10;rYpvPHXt322i+Cqzw8GnixCk7foi+F7UJlp0t/ZT+8XGxs7CtCkjsHljHC6VRKCuxtet5ax70UBQ&#10;C89VaEGlu5QOUUXGoGV2Cm5rBlFuq7nIYo2KLVHQWxQ8r/TF/t39MWz0KLrkc20SJ0zB6LB1HOhZ&#10;mD9vKMou9DNXt46Ap6Rsiz8SbG2iRgyBSqRS/PerPse9W6GYkRSNr6Omk92uttQLFbKYvXA7Gmhh&#10;ZfDMJeZQS1xMZPSPXj9qoUvsyk5dvl6JqASxYsUDpTzaaEkB8w0eg/Ksvvw5m9gfx4JjqoB8UKTW&#10;LqfhbIHL+PfW83OVP5zcOhnmzdht8tH+BpzOv4qIeP5GsJR+Gfyi0hCTMBEH9yeiufEPZFaK6Skv&#10;lOOm/EytuCAb1Gogsfm26g/QVO2DffsSMHjkJPiEE3zocYRynELC6DJGTMS8hSNx4XwCGd/v0Vin&#10;OLAYHQ0lx8uqJ9fICyAYmpsrt5ZsnuP4ZP2s0lZetAyFNv5G9V0fnD0dgayMgRg+cjzd2Rm2UEEb&#10;K4VGreM4rCQJWWY5tCExG9lHciV/3Di5RHO5t/I22A+UDaWSqOCFeUz6nM206u/f1fV/ZlM9xcSB&#10;OeyfRhPD6TNIpLTG/kfPvxo+9D6Xpu+1sbWx1/A/JQfPOn4cAHVWukGWJOp5rmNJ+h74hdAN0klF&#10;fdXsogQYUlIlimZi4qRNJoz1jS0YNDTTFMZYlcUDHW11lunHB+fnauo0LRULIZjZeeUO8DoUJ3zW&#10;59WctdOs93JExW/AxOm7kDAwBYGBSXSV6NYrwZO/E0gQ9SPr1frM/gPHYuHiwTh4NAY37/qikUqk&#10;3eYaKez1lQQoS1FwcUKlSQig6lSZQ8CloDeFXSXC5fpYHK/xI9y5Eoac5YMRMWAc3dgM9p8SxtfC&#10;JywD/QaPwe7tMfzsN25DeDK+Bvs9MVG6alQcuWyNFS9b9eG7laFYnOyKKagvpBzfBKXYJkze/RIE&#10;dnKN5QJ7heiRuciSA/eZY7mlvP+lVDi5Km7S6a8bk5+ziZlLqankAi0aod27i+y6zGuRzD49m81D&#10;bNaWAwr8PDG/E7lXCOAcT8plaOwGKzQQP2g4jh6Pt/JVKghaX/4RgelDY3vVmnyyGCuZGJ8/rH8P&#10;Ny/HYtGSMQShqQScZHPFAwkWPuFLMHzsGBw4HEaD+BVaalXUQjE9jYtbIid25zVY9pq/KeOnvFOt&#10;sa2iEZOLfL/+LWi7ytLSQKzbmohxU8eS1c2gji2hzLH/acgi6WqHE3B9g9NpINMx8ts1GD1uA0Ii&#10;5T24rIln9aUYok0Q0rg6Jria8rwcvmRa2vJCemOzvAJQgaBXf57xWz9300zu8uWnbazOX7zF+1St&#10;UV6HXcMPm2oSBIen4myRyqVxnCnDjrf9NwBQzE+FIk2EPIJztvAaB5sKJHZEl/cJANIyizrzYqRc&#10;ov5n8txMjDbk8aXSKXYkN+PJaoJ/FQA6iqx6cVp/GhKmQC5BUCtVDLR/+B1n7fRdAl1EOlasP00A&#10;qcWefWcxe+42MgVXAUX5kSp7HhG11oLLfmG0UpFzMHbst1i/PpHuZyjZoMqf/44CLjdVScwSfro+&#10;BCfL7TPX1ZOoapn5CoS/ThZI94rvt9b0RUHuEEyeOpyGZAbdYQeEmtQIipyGhQsH4sbFGLpXv0Mj&#10;lVTLseRWmetkLrFL0r1PFtpwLxiZ2f2p+NpgZi2Ffi360h2eNmszjZUDjvv3Wy1W5oRHoMEHb9Nr&#10;Hms2nISfJkUIfGaV5Ub9SF/+rE2yI+MUnwaf0MVIzjxAOdVleQDbmve5u1Z5Qla6/qEL5eTmXeZv&#10;pdmSzCh6A37hOeg3bBxOn4lGm5aZEZhsxp4sTECkvM4GApPea6n6EG21n+PIsVAMGzUSASFakkUZ&#10;icuwSYbouHHIWTYAN69HoanxMwIbGZ2lUYn50wuwGJ5SpngOpbbQ9VUlmIYKGS/FcT9Efa3Ynkq/&#10;fYm8UzFIShpBNjSNsrWIoEd5MxAgOPG6AwJT6HInYejQVUjLPEgmfBVXb9VjzNi1Vurf6dezQUvg&#10;p0wJx9zXwDcqC7H08LZuO0d2qYrvIjoESfu+i7u6UNIPf+vnbPIwY+IzcOum8zoWJu1G3yCF0aS3&#10;z/5OIPVw7IS1aLY8Vo6zMX19W7Lg5OBZx19xgeU2yJrqOX9EFTH4vEVJzpPWwJ9WLlyWwcDMdZB3&#10;OYqYhW9wGubO3WW/pJ2bogekkYWluc5WYNUA0DHGZ93Qz9kUN9ByOm2dOX/JTgwfRbASI7VY0rPP&#10;/7Q7EBwt67MYBU9VYb51qwo7tudh6tRttJ5Z6BucQuFc7mGabHoeMhcDB32LpJTByFWpotovyere&#10;I7tQUipdG4v7iFloEkOgJfammJAmSlxOmVJoFA9SbbiKSh+s35iAxP6jERrE64/aaJVRtNXniKFj&#10;cPDAQNQ1fI7mOrdSRC63VZ6m8tbwPE33XkWbYlm1X2D5qn68xmnOqvIefYIXY8rszahrdMDhDJ6e&#10;O8NnMmSN77Epg2be4q02oeIC5QqL/PMB0ALwlC95IROmrkVjswRcSdxeQTeB/c7hKj3r76rmcoW/&#10;k2YhDFUYluIMHT4C+YWxdFPp9iqVxDOrqzCCW3UjRv6arfy4czsK2Vn9jYX5R7plgkrL8A9ZjIkT&#10;RxFEo9Bc/0caLYU0aHzY96qGrEkyF/PjGGvcNeZ8tERlTa5oMqvuDdsW8/YdH+zfHYWZ0wYiiufR&#10;lo+BNK5hUcoXJdMhufALnYe4oSlYnLYTJ06V0sg22f3pSEo/BJ9AbwxP4ytde0ZfihRQByLFqGnE&#10;fcIXY68nTaqiuplGcb3dl+3/Y78hAvPP11dNpCoXU8fNq9WIiE1DgJ1X4Y4fnl9MVoVPNUehw+K7&#10;JsYyeD+Uh6ePvz4J8jQAPiQgenRhz4EiMp+F7DxZfYGfmjpHSiBaTbeI7lEkaevlyw40UrIOERST&#10;7DsCQVdvTgrz8ymN0hece83GgdUGP0FU8G8IToNGr8ThPBcn0sL40IgFFCgxVnWoA0KL9wn47Pf4&#10;Pq/TrB/vJ4iKMmhIDu5WeAKsnkPuVWnZHeSsOo6hI1SuiK5JSDrBVrEgzQAq9WQpmcE0zJk7DMeP&#10;RqOm4htLp6m3Ul8upcUbCLdNYuw1QZCvVdpI71fV9iFwCQi/IhBHYcpMsjiNgSUoq0RSBp8vRk7O&#10;ANTe64u2Ok2+uNiSS4wV6ySY0r1uIivRZMvq1QPZD9N4j2TFZAK+AamYNWvL420hbcwlAwQY3af9&#10;R/B72CYweYDK2noMG72cTEF9pfCGtw/Vf+rHZyve39+eyJZrfE+AT/es36BluHFb6VYPaezbjOW5&#10;Q08k/bp2XS9f6yWP0/nXEB6/xMIxobFiPEswcNQoXCiKwn0aJk0aKb1FxUibyzkWdIOrLYzwDpob&#10;PsX5olB8O3UgfMPmk4W7XfT8IsT6xmLNikGouBNCAPstQU1JyTJmbuyspLz6XMnJ7H+5wgJDva8x&#10;aqgl62v8I8qu+2PTxv4YP0oloBaQmaYau3RsL4tsj4w7NhXjZm7Brv2FNIhPy6ID+F17L5hx0Kyu&#10;PBzL27XxUP+pL91zl7qinD4tI1uGr4OTkZrj1s5e27kRDaUFNkG2bMUJBJC4uAo8LvzwZHz+u80z&#10;pnZdntiubTuRjqKL5XYty5cdJZjTtdcyXP5d7voT2XLPVfhgwNDlNDSe4rkSAQMurfF+LBjPPP7G&#10;JMizj+aGVttwxi+SShfnrIxZZgKPaLLFFmLWWcXg5HRXweH69Vr+TTGSZPtMZOQGe/w5AdA6hYrs&#10;rWcXQHYSGZOC7PUnUC8lqK5F+cHDdj0r1hxGX1o3V3VEs17aEEgJ1c7SuVkx19FyN3WdfcmSJhMg&#10;WlvFgtTH6nCPVeCheOexEyWYOVuskC4yLZmq36hqr1IRlPkfGjUdU6YPwsGDYags93fBcU1iGON4&#10;D1qPXF0rtiB3WasBPO6ygZlzn5rrPkF51ZdYsbYfYmLnEJzdOYIpPCGhszBreiIulYTztz+1mJJ3&#10;obz9ngXhqezV7/K8X2Pl6v4IjpjM75JdkPEG+C/CrIVbHs8Oa6WELKkDE73Ff+xPLjRScrkcEXGZ&#10;Vu5Kfe7SJ/QoIydjpH70Cvo/0tT3moFU/2s8XZBehTICI5JwNNdb7caDbrpWNv1rY0JrrdUu3uWc&#10;hUXXEBmv8v9ZlIlsM2gDR4xDPsFPM+W2xpt9pDXhLg/vTbK+l8jKOC40Frv2xqD/wJFk9XLFlCeY&#10;Ad/whRg5dgxOnYpDS/2f0Vij+J1CGMrJdJMZbtwIgAJBGwc1jePr7P93LA/0ypUArFwbi8HDx9Go&#10;LTKA1tLDYBpQ/9BsS+0YMCgH2TnHUVJa/viOdYipe9ltcekt3ps271JcVkTEERLrP46JN6wjWbaQ&#10;EOU6imPjw3OOnbHRCtZWHzuKHb174UhUlP3m6dPX4EPvxxKlSVrcmH5/rH5a8xIoXZe8xwg+18ZN&#10;0+dtsXOrHmn8wHRoGwrFMd31Cy88YTTFJXkPqj25aq3bnO0fPX4SAOrYsPm0FalUJzrQ402xc1zh&#10;A3Uu3UAqf0zCYlz3pCckZeyDL0HHhFozVva5nw8Ao1SqKE6rO9hp/hmYMWMbrl2vsnNXHjqOs199&#10;hYMv9kDFsX1o5WCPG7+B1lLsR8KywlwBNQmN3Y813Z8bdG0HKlcxZ6V3BzKCg6gHBdApnhNNciRc&#10;LLuNzOWHbAcrPwKx1nuKTeo8gSEc7PDpmDx1EPYeiierDCaz+z1ayPaaKt3qAreKxG1Oo81j5Moq&#10;CF9frQrWr0J12JqodGdyozFm3GhXHZhujM7xDVnJgKEjcfRQJH/3L1RkKZ/HvbY8NrIPpWLU0xWv&#10;+wKrVyUSVCbDP17Z9+vYd8lITt6PNt7OIzRSyQh2RrF0n479udvVe/QIDuVbLEyTIg7sqHimfAIu&#10;CelPGeMnBshifnJ9KFu+wUtpvBxTsewEXQKbS9lq5nvu2jRx461zWEwvJGEAQSWY1xG7iS7lCgwZ&#10;PhIXChOM2WkjLgeA75rL67ZXeA2ttR+g6lYYMjIHkF1PR3hYDmIIBMERmQiMno4lGYNw83okDc3v&#10;UFvbi+NCNm9bKxDkrMIzx4u/I2apFRrVlR9brqhWAjU1/AlXSyPNAA0b8i1C6Dlo4sFKOdFYanOl&#10;oNBUfDthA3bsKkT5Y7ane3rgNm3nUy/4VVY1YNjI5QgMVnx4A39HebmuEImaY+XqU42FAz+xOr+I&#10;dCQOysDdqkY8uHsTR//0MY60fwG3lqWbJzDiW/4m2Wc0GW+QimwoZviDsfrpTQzVeZG8pkhec8TS&#10;x6s41m84RRKxhOd8AoAuBqh8RD1SXiNWILZfBm7edUvljPH/A8dPBsB7VbUUKg4WrY0Tdpclbtsq&#10;WifzUW4VBTYlw21ifPVmOd0FAg6/Y+sIzQr9fACocl3+ZF3xg9dg5yG37vXBvZu4MGY4jr3cG3nd&#10;n0Nhl1/h+Jd/wv3qcly/VEnGJwtDodbAGgB6LY1XmfXcNd2PmJx/WLJtyGyHpFAMSbBnCbZ6Lmbo&#10;wLCCgrlpyxm6ilReuiZ+oXSLY9bTutPahfH+I2Zj4pSROEIgrK30syKpDWQIbk3pO1RITY64lAkB&#10;l7FBpUVQYZvLtYnTWzQwQVicPAIBVmdtLa31Jlt1EB49FWvXDiCr/Jour9xtKeRL5oq5NaVvoZGu&#10;WVO1L1bQhfOLmgH/OC0tXGPB9fQVB+0eDGE8exC7lCjdMx+oe+5egSVL91iWvimWCaxAUOvAxQyf&#10;PV5/rTnW5+TImzXgG5KCydM32d67Orxgp2txbnqzEMHe807a3bhVjUFDBCiatFtJhU9F4vCxKDgf&#10;S7f3HTTe017SBKnqnuxb9ZEmoN7mOHyOy5cjMGXGIALnUoSHbzCZ9Q1LQeKAKdi7awga6r+woghy&#10;m5XeoomO2vLf2fctpcnWaCv+SqOjGCLHUAV0b1wPJPANwcCh33KcZlCHxGy3E/jWkFQsRVBkCmbO&#10;2YJTuWVo9uzdoptyIakW3lsrxU5j4m5e8dg58zax/+ldKd3LwktOL23lhr1mv9okpXRVfayVW5T7&#10;yDQUnL3HsWzB2agwHO/yHHL79EbD8aO4W9eC+ATtdJeFKJIbG0vT9Sfj9N9p5lJzXAVuQbFrbG+V&#10;efPdUtrK6jr2M+XINprSyi7HYL1kRO9pPFSMOYXEyns8Dnv8ncdPAkBvXuAyUnIFH73uYgQZiBiU&#10;szZqq+ha0QLFZOLKdbdxT0bmESuSIAT/a2ko/2hTukow3a+MtOOoqGikjlbhzqosHP7ofRx/7v/F&#10;mQ6/wqkuHXC+UzucbPcL5E8YatezfXshB3ihDYLcZ1M8Dwt0AKjffwKCel8xqOj4HJSUuDiF3MT7&#10;ZByu0orekEbaE/u7jvrGJuzZn0+2to4guBh+4SkEQVF5bdGYipDoGZg+dzhOnolEfe1XaK15D00V&#10;76LunltypUkM5YnVVHzswFGKSrah+GFj3ctorvLFjm0DkdhvPLRrW2BCJgKoDMGhC7B0SSJuk8k0&#10;1GulgdiONpGXe63lV2+hueJDfj8QWZlkguHTeC1rCdI58CFbX7suz3MHqhz9wLOZkhoBkYJmLjKR&#10;UHUjh2gf3jCVKSL7t76S0DoX5/vj9beaxRMNAJ0RUnWf+P6puHHHy4QMfZ/qYhkfjoEmPMw9f0jW&#10;1ICRo1ciKJBAHJsDv+hkxA8ajbw8uqwNfyBAvWt9K8PgJpveQT2NTXPD52TWMRg5Yghd0FQExfH8&#10;lC/VuRs/ZbRtbN7S+Ds0VfWhsVIZtVcdS1e4QUnw2vBeKU73fmf9q8KlzU2/tU2ydm2Kx6gRY+gR&#10;LIS/GDtlTnvXKlwSEZOORTQk54ufTLY9PqTUvFeXkvSA/a57VANWrDpKIKBOWXxMhkfNxbdVFMTW&#10;86pfrbio/iYGRdc3ZCG2b3Mbwl+eMwNnOz2Hgl7aqa8rLvbvTx1qpstdjf7Dc/AXypTib9HG8n84&#10;Xj+lOQAkyFGnggjUIZFJKL7o7n3V+oMWkw6P3mhgp1CVAaC54HLhl1nIJzI6BRcvE8B/4vETAdDR&#10;7utanByfbNUj7IZkISzW4Okku0GyQM3qpLgExVu3aukWa32kZqkcoDzdKT+1KTUgODzt8T6vxSnz&#10;sPtXv8Tht15FQWwMbs2ZgztJqbg5chTy33kDBzt2w50tm+2zs+duNKYqUH7CWJ4GQD13zbn6VPTg&#10;FRg0dDkV0q17Vh096xePW2b4JwW1wymkjtbWVl5jId3v9XRXaO1D3b4SAdHryS4yEB07DUuXDkTJ&#10;xQA0UhHra1QRxM0a26whWYaYoSuEILdNGy29itaKV4Ha39Gax2P4hJGWPG0xm8g1ZDCLMWXCGBSV&#10;9ENj4x/5fa9b9ra52GKFrVq/XO6P5KQ4gthcsmkaFCqmP1mXAu46VGBAIOPuRcDn1lt6awieOXeV&#10;bsxCSwtyrE3ul4T2JwCgfU/9T6WmfAWFLsLhY958P7E7dbKe6x93fnmDrsLNA5sdnjyd46pZagFo&#10;2GrExk/FMeX5aS9cGgJbOlij5YuK1b1L4HoD9XW+2LmrH2IS6ZaGZhJANtJDIEOJnoC0jDhU3ApG&#10;C/tZNSSVDN1coUmSl1FRo4kOVwXG1oGXv2/AWNesEIYfDu/vh3HjRkFlz5S+pP7RNpb+AWLc2WTQ&#10;u3Hx0rPq1+ledU981KQU79GWLj5yS/627SrgGNFNjGR/EyQeJ/rruemXm4wzkmILAKSTqmi9FItT&#10;XJbG5S3LcKBrV5zr0Q0X3ngHhdSNMx2fx4UhiTx1Hcrr2jCZjPRrrQKjy+l04Ydj9o82qypjwMbr&#10;IUYsWLLNrqeivAHxA4gRykUkgIucuK1aJRdeAFwJn+BUzFm42fWWJxzzjx4/AQBlYTUY7tWilD34&#10;Ru6FboodrBtywi82JStOhKcihUdnouyK2z84c/lRAo5q/bMjvWD5k5oXmNxrldzvNyAT1+7Uoeli&#10;KS6lLsODm0qMdBfbwMtu5tOWy6XI8w3C/nfJfm6W0J1vQUL/bIt1CABN6cQI7XelhN6m19oedK3d&#10;r29IMsZMXI1qugreQ8PgQvFyySS8Aka+Z3/QazdQba0PcejQeYwcR7eKrqPScrTdpVIdlNwbP2gs&#10;VqwZhJu3Aqiw71PRyPoq3GxiNYFQVYcfF+Pkc7eKgOyl6SPcuBaH+XOHISRkthMgMsFAXuuw4cNx&#10;Ji8ejU2fWmxKKxJsp66alwwUW6o+QOW9EMxeMJgMRTlkq2nc0sl+tLeC+lH34VFGPadiPtAqEVNI&#10;996ynAM0DkkcVymfi0E9Noj/QHML3fW9ZfALTEJS8gH7fW3ErjO7ftah88o1VAEHxQFbiBOPsChp&#10;n/WrFMUvRpNcs3Fgb3+0kYm5iSWFA14hiLHf2A9NNe+iseYrrF45mAZpOkGKSqbtXamEsbHTsX3r&#10;ADTUfoOmWoGlJjjE+BSbJUOnq6vZernQqqgsJtmoZY2Nn9Ig9cPsOaPJcsYS/DSru4FgupJeBxlf&#10;BInB0h24dNl5EjrkRVgah8fL0l3apveSI7tPTXpoDFSnswwh4el0mQnwJp/qc6+siuXJvVTs2bmM&#10;YoYCQ02SJAzJRF0Dz0G2vCcqGIc/eB91e0hSrl/D7dQUHP3wXRz4dTucCQ9D67VS06AVq48TOOld&#10;hKs/CUr8XaUkuTHTOb36+PeNtzcNJyxiNSLJ8Esv37X7WrHyhCVCh2u7BYVTdF8eUHeyRNedQKgl&#10;kHnnPXt+KO/vJxw/DQA1GDY+Dwhqd2jBcjgIuiGBhwbBXaS32XrNINF7J8T37tUjnsJlsTerOqHv&#10;eZgjb8zNzOq9Z3WcQFVMk89NSTQzJbDVALs425SZa+08Os4W30VK5iEMHJmNCaPotpY5EL6dk4KD&#10;7f4L+Qmh9vrY0TIEhSyg8PNeFOszt/7751YTM1FMRffG8wUmY9a8LWi11BDCHQX4AZXxPv8TCKq/&#10;7H8bH3XadwdKgeZdu85hyDC6aFR0rWcMjlsDf96fH12uMaNHkT3Ek534WUkugZ3tuqU4IRXNqoKQ&#10;DboyXQLJN9BG1lhLNpezYhBZ3Dxj6MrZ1CbacQPH4NDhaNyv+wsaLRdNv+fWJTeXK/D/Hm7cjsa4&#10;ad8SBFPZp9m2lju+/zJcveZVVDE/KaYDHAMgj74qmXrM2HX8rgRWYyhZkEw8qy9/vMnAqEnZBtIF&#10;K69u4K/zJGKb1oX6R6Dgnqmp3L+O9WtPkB2oFNtKAoMmLGZgw7aBdG3/jCbFP9l3Lh/vTVSyL1sI&#10;fnW3Q5CWMogK7lKLguPY/1SwocNG4tSJfmiu/4ZjQAYud9db3EIJ5xW/NSB06Uwqjvom2ho/xp1r&#10;YcjJHo7YhHHw5RgExNOQUD79Q8Rm0zFj9macL/KUbLKDdyAh0Y3YS8mTkxfJlP1JQPhIuy4/QnHJ&#10;PUvGVzK3l3w8qx+dXik27yZDbHaZjxExGUjNOIj6hjbcv3EDdReLbCTPXXLX1HKpDCcC/bD/+f+N&#10;Q7+lYTzksieOHS5FXL8U+NJI67cC4zwrRagPts+L3G3TD+mpR6d/BBAVllCYQ2C3eOl++/075TWI&#10;6ZdNudVnpGNePdQjG70CgaKPZotnb6I4OHlw+vWPHz/JBdawOMbpmE9y8mFbh+dmc7zC7gVAd+Gh&#10;BJawqDTSfIfy69adppAuNaFwHajO0vdktWipZBme6qzvNp2H35GCecBT7yvhWUnYAREE26TDmDZn&#10;M/xDF+BPX8/Bt5PX4upVuqu0oDdyMlD47tso69ITpzt3wo2sZLumpJT9+DIknYJCUFXs5Afndc25&#10;dIpL6Jzafm8JktN2m25qNB5YagKF1snvXzn0R2fNq2ubsXp9LqI5+NrdTTNirlJ0JkF5Jt2DRPad&#10;H9rq/0B39yNUUekqa13OYOO9D8gE36Ryuo14GlQqX6DW9Cfs3B1PYzPRfieCfRMSJoM0A5t2JKK5&#10;9ksCgifNRgF8BesJEM31v7UJgBGjh9KVJpDErUVwUAZGjVpDV8/DwAR+unzTTCmrUk4cAOVfuMXx&#10;XsrrdsFrJxfP7ssfbZIBKm1g6FIcP+PCGmI+jyzh2V55mg67EHu272ApmW8GwW8ZmdYGurFzkLN8&#10;oKWyaEli0z0yHbI0hRA04aGZ3vLrEZi5IJFANZ1jS2+GYx9IAJ0w6VsUl8YZqzbAM6OjvEoaDu3C&#10;ZonmytdUiIL9VkcDVPMNDh6IwpgxwxEk+Y7QbOxa9v8qU/QxE9bgRO5FmQy73h8/dG/qT2dcrFls&#10;kyRNm9kPybB8U7F0gcyTuPsPm1iw/h5FQ2hZDgQplbX7hkx9/ISVuOMJ4ySl7sfXATMwZ8FmVDU+&#10;wMPGWhR/OxTH2/0Cp3t2Q1lykn3uyo1ajPl2HXU+GREcY+mjW1qqsdY5pZtu9t+RhWcbQFU6CiUb&#10;jSYZunrDZWtk5xy17TWe9XnXCLS8h8DIVJw778DaWPNjWfjHjp8WA2SztZUes1+mWGCs6vRL0D3g&#10;9D30VoDWLzgTM+fsMp1RztywUSvIFNSBLl7kwMwFPN3Wis9q7GyLA/C54gKeYK+bVV6JGAJHbPh6&#10;9A1fji8CFyIicjHWb3IVJe7fuYOToxJwrEd7XO7KAe3ZG5c6d8ehd3ujseAMAeMh4kYrR0ypBN5r&#10;/2EzgeN1CqSVDKvr0SYt6XT/XI/Q/ZWi8n+blfrRweHfLFdNhsR95trNWixO2kvXJtVmm0PiUmix&#10;11gV3MRBo7FxsxKdfQlSH1KBtT8yQVBxJ60soYIr38ySqFWOi8/v13+GvGPRGDB4DHzDeP1i3tFZ&#10;ZIUzsGb9QDTU+ND9IxiUv0829B4qa7S72ItA3XvIPxeP6EGT4U9rHBm1nve4FNPmbaT7bhLAeyPD&#10;9RIVaLf+BkvP0LFi7VEqCMFTRuIZffi3mvZMUZpVStp+9ZL1kdJavK62HWaFdXIHikVFN2kAM+AX&#10;lWVun5aOLV00iEYhkODnyoZp9lxAppJhzQ3v4mZZOCZPHgsfuvwyntqK0z98BubPHYRbN8PQ2PSe&#10;TWg0VCqt5VUrWaUiFgoZWM4f+76h5mVj1GXFUVi8YDhCImfBN4quaaxSwdbD3z8b/QesxNbt+Wj2&#10;eApyZ13Vmh87vPfFz5gxdfJx6049ho5QIQ7l08pICgBdc7r3w77UJE5gwnIE0pgF02NRqsw3IVls&#10;GfjSZy76Jy7G/AU78E3QfHwdkoqvAhZg6OhkFF11kwvXlqXi5IuvYm+79jg3cigeVt2B9hqfn7wP&#10;viqSHK7z8lqMkFDvzV3VhkYEQFsl9GwAlN4qRrtqjZtou3a1CtHEiUAaITex+sPv2GRWUDZmzttl&#10;PeRi0Kpu/pRc/APHTwZAGyAbE/cqLeMQ/GnhnoCf96LdoGjWKZiWx5+df+zUJfvO4SOXLDalSQUb&#10;TOtALcJ+8r1nNSmVxQVoqW3a3wN+AQnLyHJWICaUAx6QSiu1CkWX3CDe27kJp37/Bxzp2hklfTqj&#10;6KUOuNi7C8p69MHJTv+F3IC+JGNtOFd0A8FRixFERXh2KX9ZUw0oQZfgK6unc2v9sw8BIme1NyGT&#10;bqLWJVJwXd29Hzm8API9oDxbWIZvJ7K/2KdKG5JboY3Q/cLnYMrsQSjOH4iHtZ8TvF4mC1FaiyvV&#10;VFvp9jiuru1DBaVLdu930P4PhefF6KbAh25deGy6CW1A5ExkrxqEutqvyYT6WOBelU5Uxaap4hW0&#10;1X2FQweH8vNT6JLTdeP4+AUuxYoVJ+walSNo7M+uX49Kk3FKW998H2PGbYZviIRZhu37/fjXmz9d&#10;38Rh2SivcEu8rEiDxfjslf3PN0z4dVRU1mHI8BS6mDmUg5VkrkmYOi0e924HoKnWLTWrL/8dm/Ih&#10;xXI/RVlpJD2DIdC+F2EE+NDI9ezjhXQN41BV8Y3tnaGitm55HMGu0lVpURy2ke813XuLIEqjw/7b&#10;uUMlqYbz/Jrg20QwpaJqgisyHemZB3gfbl2rXbj6yzvuP3KYu8u/G7t5JPcfKC9vxsjRShch6FDm&#10;nI7IjXRu7rP6US06ci2NQTqGT1yFFSuP0PDlYf22C9iyuwTbD1/G3mNl2H/0Mk4V3MTZ4ntkvbUo&#10;oot9p/zJSpPq/EKc/fJPONnhlzjx5edoLnCbTa3flU/AWgptE2og6L0OIycad+91fveaNGmp7wwc&#10;thw1dc4LWrBgC70pbYWpSZvvft7bQmi8QyIyUXjBM/NLvbEaj39Nx/7K8d8CQHdO/fOItLyGVJZW&#10;L0prbAWCuml1hrcp/rCKLmkORn27HE3NQm1g6swNZDdLn4CNh9F5v/OsJhdZgx4cRjeHCmZsjQIX&#10;TEv3Dc8fGLEUWdlH3eqPhhoUTxqNQy/3wPnOXXBJrK9XD1ztRQbYvTMKu3ZF/scfYm/PTiidM083&#10;hDWrT8IvQCkDzzo/r9OsLa/PA9iuKW6xlhYtGWs3uERpTRiItagqzrMPKTIHX6Chp7xel8NkHYvW&#10;5gdkfHmIovX2NddcbRl8QzMR138Ctm4YhIa7wQSvD6EyW7UVSsJ1s5ECQMUKVVKpsq4PFf4j3C6N&#10;xqTJo40BKGk8mGw5IHwJMjJGkt38hS6xtm5UArYrqdVY+QoeEAQ3bekHv+gJNGDrEB6xkW6pdltz&#10;5c5sEsJ7yXabem1PcK7wHt3gdLYfi089uymlKSAk6fE5lNpiU7w8gftl/qsnmhVlp7WQkU6bvR6+&#10;wQsRGbmFirUcg+i+Xy0NR2v9BwQuufcudiqW3NzyNkou9MPYkWS3ZFKRHLuAmEy2aVi3aiSaK31p&#10;WMik2RfWyKhVFUZFEapqe5Epv07GrZ3U/oiyixFkT0PZlzPRV0ZCMTElSgcuwgS6u2cLb9gV63Bh&#10;EQ2yxvyvMxbzHCQWxhIfWAx0zHjeY5DSjNRP0g/JvfTlxw2M9EqbO8WNzMENm6zj+Rvp8tbT5Sxn&#10;u10J3OE1Xr8CXLqKR4UX0JR7BNWH9uLulrUoW5WKy9kpKFuTgavjhuPyKy+isGN7HHv7fdxeu8au&#10;Na/oFhKGpbH/VRxDeiy3V48iQs8KZbnkZ38y/H0HHZCezr1iG5krVOZy/Tx48L3vKVtj3qIdJmKu&#10;5BkfvbH2n3D8RAA06fNcBF+Z1QfSCTp9CQDupnUDDvxEz5UOoU20VcPNPzAFW7a4hcuFF2/R+rrN&#10;w1WnTu6vu9kfA0CyrSi6N0GLMXnaRixYshtBtNpysQMC0jFwSA6OnnUltOtPHcepvl/jRKf2KO7V&#10;HZd79cS1XgRBPi/o3APH+/TBlanT0HbjGoqGDMe+bl1RfXQ35MVNGL8NfgauzxoINV2fG2SXrya3&#10;naAcRZYWnIZV67yrRWih/goAugRerWXVID5GEQNOV4kHuHK9GrPnbyYoLEIIlVv9qQkk//DZmDF7&#10;GC6WxKK18Q+oUwyQ7E1sRQF6xfZUS87luJGxNL6OG7eCMGPmSDJv7fGh65V7LVdzCJljXzQLSMkg&#10;q2yd8itopfvXWPM1ktMSyW4W0cisRkBUNkE5GaWXXG6nyQIb+Zg9583wNjwykXMYPhzvZwv0s5sq&#10;f8xftNt+5sGjJgIHFde6Rn0jtuDtT/eYvVpyJxa3hkC0GrEJY3D6dARaCFBK9bGajFUqSPAympo+&#10;QklRCIaPHAVtAKRy8MHsy/DYMdiymf1Y+43tvVujSSXl8GmSSXmXWokjNqgE9OoPUMvf3nsgAYMG&#10;T6Uii7XIKHNM6J4pHLRu83Ez8joUu7QirJ7m9iHW33RTzz50qw9txl2Ths0Gft8QrBUaUDzPub0e&#10;ELT2LH0h+NF7CI5Jwil5Qs11KEyMRe6nH+LMJx8i//33cOa9t3Dy/ddw6r3XkfvWG8h942WceLU7&#10;TvahfvTsjqM9u+JIj07I7dwR+T26o/jFPvSgeqCge3uc6N0dJVMn09lpQznBdcLsNRyH+Ra7lcfi&#10;ZqG/f036myYrszFp6jYjBy0tLVa9xidU3pSWpHqySr7XtAghODoDRZeVLkSZo6I+8PxnovETjp8E&#10;gE7wpLwCPzdYOm7dayAz0RZ6io8pLucGRQOl8tqhAkDttxC2EgmJmbjjcQuS0w+Y0Mv1NTAxIPQO&#10;rhdI6XqyM7XoPyAyGZmr9psIKaQy9tssfB0w25Smpk5m8xEuLZmP06++gsJO7Thg3dh60u3tjgu9&#10;OnMwn8fp3/8eFXv32PmlqnX7j+JAj3Y49ucPbM1wyY0GhMcrxUCxDA4A78cEj9fhFpI7V9gFoF0T&#10;I1RagHKy/GipclYetp6yvpLg87oMG9w7/FfA4X0txRAIOuDQoN43SmgvpQ3Yvec8EgakU8lUGdcx&#10;at+wNIL+OBzYm4jGui9sD1nNUtbf+xiN9xQnVGFUusIVb6BSAND4Fu7eDsPsBcMIAPMQEsMxIXD4&#10;RcxBamYCPxeG5hoxpjccq9REQfW7qLyWQPY4Fl9Hz0VwfDZZpOrOrURto3NRHzxq5BVLsXXo7px1&#10;rqjWjoLL6FqSpZjCOuPoguPePlUs1TXtWRGtpU23XFCc/I6/5YDE2LGthFA/ujMdOV5CeViA0Ij1&#10;NKDrOV7TsWVrNA3C7wl6NASqu6h11jQMWrJ2qSgOI0aNgh/lKCyOrJ3XFRkzA3t39MOD2i8tF7BC&#10;k0syJDQAYsJijpY2U/4xWmr/yP7zQUZ6PMIjVQdQy9c45uErEUTlnzJtM0o96V528Fp1qTZj/kiz&#10;505Z3eWrn7x9xfc13IaJ+o6bbLp5p55u73r4BSrcIjlUBoT67+m4nzMurh9X2Raxei84NhNfhS/C&#10;tl2OZV2ZPB6nyd6Ku3RCUfdOuNylIy4TyEp6dEUxga6EQFfavTsudX+J73dDaU+RhR4o7dULVwh+&#10;l+klXerTlY89cZEgWNi7Mw5274AT8VF4eL0MqqubuWKfxa3D6V1oRZEVL7AEbA8G8B6CorVvbzIK&#10;zruk5x078+AbmERZXMd7VBETj1fHe1CStL4j3deky+LkA+wVHjIOUnXTIUfGfsrxEwHwxw/t3+kX&#10;SEvFC7bJDENvB2Iup4evo9eSwS1BcoYDoHsVjYgbrD0AlvHmpSD6nL7jLJub9FjFTsvE4FEbcMqq&#10;ujxEVe5x3K+uQdnlCuzc7xhl48VLyA+JRl7nzjjfqyMu9u7GweuFMrK/om6dcZSDfGFYf+DuLfUf&#10;slfuw9nia8D5AuS+/ipOdGyHSyOG8y+PsH3HWfj5z0aY7UNA9z3eAaCU9mnL5G3OImvAKaz8jCYN&#10;0rP209XX6DzEfaK1W5yvM6v9PaOmwX3CFO7crsLseTvYx6lUOicswRFJtIwTkJo+GLfvhKK5QXlp&#10;yguU26dgvQohCMxUDOFNNNW+jzuVfpifNITu4gJERtC1NXd4JtKy+tG980Mrv6MF/RVK5iXzaav9&#10;LYqKY9Fv2AiCDFkOmdPXEsh0t2OX1gs/fZ1OKN3rvQcKXKJ5pEDPAaBkwCXNq+/cxJdkxpdscf0W&#10;VwhT9/7dQ8CgsIIDxBs3qxCfmEXQVEHPtXRnk5CcOhD1dNvrVWnZWBtZXPVLNmlUVhSJUXSNVcot&#10;zEArB3Fx02k8RqCl8TOCn4pSOAasZsVrqwWi7/L3XiN7/CPyzsZi7PgRNpkQpswGjrVfMBkxlXzD&#10;lrNWLs6NqwM69/zZ46x3pb7mBYgdEgfd5uyO5V6/UYmhI5eZR2Gzvew7IwimG9+XPbeMU1VTtJWn&#10;PC65pMlJTsdurluDwwSxiwS1ywS1S7174vyLBDIDt958TcB7kaBIgCvl30v6kN15WjEJRLHnsaRX&#10;VxTx8UIf/g5B81L3HjjVqSP2f/oJKgpcwvwsemW+IZnUfXoXCTRq8dpjxC2VFbH5OjgJqRluYURF&#10;VT36D9SOiE7n3dJYygVbqFYyaZyEG5HLEdsvjYbRGRc3gfTsfv1Hjp8dABua2ixQa4v/BQQEDrcs&#10;ik0xM82eCihIc1VjL7/wpn3vwKELBIxlCFInxGkW1ju4nu/yfb+QdMyc79an1p+7gFVvvITcwYPY&#10;Gy4d58bKtTj2zkc41/kFDqLAr6cNdBkH/UKH53HynfdwZ81K++yVu7UYM4GdnDAfFU0PUb9xC/K7&#10;OKt2pEsH3Ny0QsYbOcsOIyJSFa3l4krAvDHK7wqgmmMzYoGy1rR2cocJ9IuTd6Gx2TEiSySWu/t3&#10;j50USpMLdDE9rrT+3bHzAmLYT5pUkoEIitFudjMxYdIYXMyPR2v9J6hVZRnNDBMEaxTXUwCfoCYX&#10;uaH+LZRX+WHR0gEIDlqEKK25jF7G35iH7KwBdPN86fq+Ae1jou9X1XWmS/dbHD0wmIo2jQIpd3O9&#10;5YPtOlxg1/X0PdmSLZuZe4AWAv/YyWsREJzlxt6jxMaa2W82m87+CghZjpFjlpNVOoD74UGo0GQI&#10;+/B+yyNMmr0OPmGLEB2lvTfSMHXiCNy5E4yGOoIYgUz3rMosmu29ejECo0ZNJWMmiMTRZSUDiYqf&#10;jEP7BpMV/4Vu72vmKivNpZFGQluNqkBtQ8XraCMINlb7Y9uOeHo4muigQkZvQGB0pqV/jZ2wFRfL&#10;XHqX2Or9B/UcL42ZvcXjxwbb8T/7M4fZvuNhuxeKyzFoSDr1aLFnwkOyJWb0Y/E+9SvHhGCjHd2C&#10;A5Zh4pjNdC9JCvJP4uTbr6OwS1cDroKXyfJ6vIxSMsDiji+gsGMnnKGLW9DpeerJr3G2czu+bs/W&#10;wVzfU2SMp7t1xWmywhMEx0MvdschelMnevfA6T4vYV+vPsiNIwusq8bZ/OuISMiAysDJG1JMVLmB&#10;3mv3C1uOxKHLUVmlfEbVLtxLGVY4RoxVhEn3JwDkcwKgN7XGNyADqx/H1mUIXfvvHj8rAHot/tHj&#10;mt3Vwnj67AQ9rXk1d1gBWzXeUATfCwhNx6jx69Hc4hJrZ8zdha8oyGICEY/XHOrRoyik06qtt/1A&#10;PvWqDeeGJGBfh044NyAW5/vH4lSvbijs3o4WqgsbwY/WraRbRxzv/hxORfuh5ZJbSrV1fxHC4pfi&#10;i6+mYdderYV8iAvRsSjo8mvkdn0ORz76A+55ymbpOJ57i4NJVqvNnTioP5bW4Y3JPJkddvet2eFJ&#10;MzfSHXSDrtkfAwiPpf/rhwcAPSDo+ljsESgtu4exk7aiL90jlecPiVsGX7LBfoPHY//e/rZfRX2t&#10;CqKqxJPA7CMyG08JdhXgrHkblRUBWLhkIMFnMa9b+XMr6NbNwYp1/dDQ8CVa6PY1Ehiqa1/kd9+m&#10;C+iL5aviyBZnQfujWFHQgUtw1bPW23LVpMiee/TmruVqmVyEZkg5jmZECILsLy/z04qVoKBsHD3h&#10;LXP15Hgi7N44I7B2dR585DYJzMIz0b//ZBQXRhPMNGmhVRly419FU/3buHUlFuMnDiVYKjdwO13m&#10;lYiOH4eD+/qR+f0WDTWaAf+YYKm9lrXhuZYKujzBJrLpu7dCkJ48lOM/G/4EveD41fClQQyMWoTM&#10;5YefMm6SYyKOZ1ydfup6nV788BDqsenB+skZ8mMnriAmPhOBmp02Yyv5V7hFIChZcyzpadlzs6b8&#10;HPtT9fsGJizDtRsE4ltXkPv5pzj13HM43607ztLdPdWbhIAAdufLT3F5UAwKBiXi/OAhKBk6FBfH&#10;DMelsWNQNmkirs+cgdsLF6A8PRU1K1egbv061G7fhpq9O1BzaDdqju5H7ckjqD57CnQRcKuiHtGD&#10;aIjZN7pO1RqMlisc6QDQ9Jf3dPBEqd1n3tlr9PqS+b7LF7X8XwKgu0/eH+/F6j+GLsewEWtR26D+&#10;eQJ+Tib+e8fPDIASBLp6pE4zZm2hUhEwFPezJEkNEtHdWKAGUEt1tJFJOtat9+QB3a5AZD9aj3DF&#10;Dp6diBwYkY2Ifqm4eqcKD+/exdlP/oLc559DIa1WGVnfJVL0S716o6R3d1ygO3vytVdRkrqIv96C&#10;ytpmzFlIBaD74tt3PlKyXZWam+vX4FjPjsjr8EuciwhF0yU3QOreupo7/LcVhWdvICEyGcEhWljv&#10;BefvNovJmLsuRuPSP1zLRt+QpRgxeh2uXnVlex4+bCKj+zGm8/ThBTxv41WZPjmla2htQebKA+zr&#10;ZQgM1obWK10By+gpyMrpj8rKALTUqbZdDzSUa3Lkt57ZUFWXoWtc9y6q7vlj/rwJdFvSzfIqRuMf&#10;MxUbtyeire7PaL2nJV4vGZtqqH0L9yr9MWXWYASL0dHd+josCRMnr7OtMwXUtk5V9NlzuXpCLMT8&#10;xXTdQxQecf0ihdVzzRxqLejMGTvp3go0m74j3HquQgze2n55BdctNhseRsWK3IDgiKlkxPEEv89d&#10;1RzenxKTG+rfQPntUEydPhZ+4fNsaZWq5UTEzsSBfbFoq/8T6sj8bIlh1TuorOtNGXmNhuIdtJWT&#10;+dV/hgIyx28nJSKA4BfEMQ6K2QRfeiqJg7NxMtfJiR02U+1pjy9d16sxVkf88HCsXknzGks3ntt2&#10;5RNopQPSFckVmTINqcmVyRbfs74TQ5IeOdmTUVY4JEyTgaEZOHykzH7v8pKF2NauI84OGYrGQztR&#10;sWoZTr/9PnI7/gJFAV+jJd+7UT6vlJeryKNNVPOSeWk2w97Q+hDVBPlyAtCtuhZcrWxF2a0mXLpa&#10;Z8USzheV4/SZa5g8eRMCg7Lo3W3muK4yNqotN0WEFDrSpvXzF++y7mngb6lQheod6h4NwAmCxv5o&#10;GI1MxCnWvZyeQzoOPc46eNy5P8vx87rAhspOSItL71A4U+hqOGvl0F0gIfBQp5Cm86aDo1wc6+Jl&#10;59tv33YW/kGqM/hdC/dkoOVWpmP8tDVmL2v2H8TpXi/hStdOuNKzO6726M3n3VDwwvPI9f0S1efO&#10;2O/mnr6KuKGZ+DIkBcHhKcjKOIi2+49Qk5uHg+++jyME0KLxY4Gm1sfzjC2VVdgZFIwLE76138i/&#10;cBsR/ZPJQn8sR5CDZkKqpkHX4EqQNctIFz44GwmDcpBX6FkC9VfHUn/8/ge8r6VQlE4pm+e9w0dL&#10;EBu/kgKYzv4kGLL5k6XNndcfN26EGDNS5RJVg7E1rFq+VamqxK+iteYtVN0Jw/RZ40zYlJMZQKYW&#10;HjMN+/bFo7nxj8YaDTTJihobPkRRSTT6Dx5lsRuNad/AFKxY6/IDjdkq2E9RMDzwyETp1Xt0j9LI&#10;nGTxJQ+y8myq4xiehHOFbvb+4QOxKC96OpnyAmItjdjQEVk2g6uJlCAaliVLh6Ou9i80Vq+7FB5N&#10;/BCoBf5KUfELo4slBYtUGtFk7N5B8Gv4hODHz7MP6stdwQmXNqSVHW+iuf5zHD8ehYFDRvJcYprZ&#10;dHk1Q70YU2euxu27rsalsTfF7R7yej3D4R48Y2Qg6K79+4fuybt6Rnnzy1ceJ3glwS0Dc7O8NtnB&#10;8dBki0plaaP1wIgM6g2B5ikA1ESMTRaIwUcnY9rsHTaBonSXq7tUZOAhyj2VvlsLz+OMT18c/dUL&#10;OPbRO7i7b4O9f7uyGvPmrcGoUTkYO36DhbJU+Fh7JmuNvYqYhCek0HuSd0fdZguKJquPTEVQmPRK&#10;1aXdNSuepxlrx+yWUxaXIY6/cfeem/hcvvowfIKX8N4kZ9QPsT6BnumVZ5InNos6k4zJ0zejVRZU&#10;cvTsrvzJx8/MANXEAjT4QFomb9JfbqMEnozIe2O8WRf4JkDQKqso6STepKz/A1qbSVPXWWa+o/kO&#10;QB93DJ9roL8MTsLa9U7hLk6fhhMEwPN9euF8z8449WJnXJwyzqb9m3gpyzL2IZSKEhDOgWKHh0Zl&#10;4mKxBLgF+yN8sKNHL9xenm2/lX+hHOPGZeP82au0gM04M2kkDnTsjqIpk+3vxcV3EdsvG9q4XBVs&#10;JZx2X3aNagJBVznXDaru2b22Yq10A8NiUrFthydu5j1sYPWPAwt3eJXnu6PuFsfzxvj/Iwu6y26T&#10;QV+nSzxhPXwCMmiFVyGCrkdg6GIMH/ctwYXuXsMf0FhB165a7uxv6NpqdYTy/t5GU1Nv3L3tb3mC&#10;VgiB16xikzGJo3H8TAIBlCBo5bM+5OObaGn6FDsOxCE0cioi+DkV8QyNTjEj4Q4XAyNvc8zNk6mf&#10;ukwpK2kcQ83wyUCQsQRmYf7C3Xa3ujdXXEHKau9Q7gWC+rYS7vfBj2CrgL8/x3Pk2JG4eS0WSlq2&#10;PTzIautrX6Jb64uM9CFkfrMdU4pcx2udjs3r49Fa29fc+UqyReX2aU21NqAy1lhL8Kz5Gps2D0J0&#10;7EQEh/G7CsaHrqKSL8WyNfvQ2ubuxeo/8toe8JrbbExck5v+0Jvq4h3C7xx8gzfkBXXFw+bO2w7/&#10;gFSE0BgolGHyHk22GqWMgjQM+3YdVmw+ixmL9mDgCAJ/bCp8yKb92Jfa10SgqU2utKl5ZEwm2Xwq&#10;Bg9cjrP5bjzOn79JAFuCJXN2oFZdW1+DwpFDcbDDCzjRrTdK583lkLWh7FoVRo1egb/4LGLf0dBw&#10;bAMilhOs0hAk46qUIY51GM+nvUK0rlix7rBIgZ4DLa0zNmA2HeBn+Lwvv797nwtBlZbc5XeTCdSu&#10;+Ih0x+mJiINA0AG71Q2NXIJCT4ksGRph4M95/MyTIE5gvcfdqnokas2i6LyBhMuV8lJcob9bJ0oL&#10;Qcu6badbslZaVomYWFq5CJeMLGXRjJJ1KH9DMSQVc4wOXYqCInZOSxVO+fng3AudUfDOy7i7dbn9&#10;TvGFOxjNweyrBE3L9ZLCUVkJXuMnrEYj2V5V3hGUH3Hxvl37ixAVlUZB5ODEL3CVaamIBZEh2P/8&#10;8zg/bjw/9cjqj0UpQE0XMDpqjUs7oLV7smGL7slZ5ievBZTudQgB2C90ARanH+A1eJSJ7rALIciA&#10;PK0xMibufR1eIPjuoTfdH5qa2rAk9SBUbUcFKmy3r/AMxA8ch2MH++N+HUGwSmuG3yUIuMoltnk7&#10;QVEbrV+9EoPR40eQWaVaGCKALH7wsDG4ciGGLuEHKK9509JjVGW6oe5rJKX0J2Au5L0poT3LNk6v&#10;t/w3Xo/NaBIOpOwesbhztxYJCYrbaV9fukhUgoiodFz07AEh+dFHVUzCGVI2z3dP5l2ma7iI/Ucw&#10;ilyP6LgJyD0Zx+v+A6/fbTlaRwbXQna3eeMAXvscGjwaWspaSNg8rM5JtGuuqdYezQRM3r+tC7aY&#10;oVZ1vIryqi+Qnj6UwDfHEri15YNvaBZi4rNxxFsE9+86noyJe+Z0Q4nQD+5rhtj9rajkpi1tU1EN&#10;U3zFvSgrih9bylhQEkaNXYWbVS4+qNi3Eo+Kb9VgL93c5MwjmDSRfdGfABVOsvF4BdNqBNJTERjl&#10;rDmJoWR1AkUB5oixK3HJUyn9ckoKTtCDOvr8r3F+UCIeVlaQbdHQpOznfS+kHNCbCMlExupczF+0&#10;k3qq/hf4UR/FODmGKrQQaRud6bxP67j0dQW+CUnCzLk7TAbaeO/jJm80b8i8JCMJAkrnNalJT+Qd&#10;+vDeM7KfFDt1h+u3n+v4eRmgZ6jdNboLVTa/f+gSCqEmBARmDiQc4rPD9JotOJxsIyELZZ5F0bv2&#10;FLCzU2gB2DHGFB0YmrUQmBAUA0NpGUcvt3WJDbkncKzPKzjzwbtAeSXu3GtCVPRSMslUYwtuUkWz&#10;THzktfgFLUTWsgN2LolWRvZefBWxBJFh6QgJTMLAUctx604dHty9jaKvPkdR5/Y4+0I75H07hJ++&#10;j9IrFXQBNTOdAb9+LtYh+v8E9J5ubmCdEWDj/YbGpBOYF2IchffKNW/emEfTPUD4jx4u3cap2sZt&#10;Z8gmpBS8dzKJkNDliI4dh+3bY9Bc7YemKq1s8NQYFACKOd17H010b4svhpJljCQIqEjnairOckwc&#10;PwT3rkXYpIKtPza29CGuXFdSsbbrFNPPptCmYNkqTxoLXeGHiudZqXrPvfFYteYIWVwS+2A1mUUy&#10;lqZ6hNxAwQGg+zSB1DOJUlXdgsEjtJ51qTENHwJh5oqBaG38FM0Vik9qA/FX8YAAd/hAIvt4ClmR&#10;Y+NBIQttZ76qOh/U1b9K8CPg0fUX6FfV/gZN5a/jYfVnuHUjBHPmDUUI70GMRmOlNd7DKAsll56U&#10;rPrHD46lXHqOj7nKnmPPvgJExS2hIU2jLghQFC7RUlDFRldDW8tOmbQO1XVteFB7B8f690NxXCzK&#10;k5PReuA4Ht25yd9txH0anFt365F3/jrBZRuBjzIn3dLEgzbl0ppsucySO7LLgLDF1LWlOHTExTBr&#10;jxzHid9+jMO//BVOfv4XNJ11yzl3HSrEwJgkpBH4dGhMslcd4XUtob4S5ERKBHYEPaW5OAD06rf6&#10;j6475SJxcBb10cW+164/AyuibCDpxQE9evWEZEcpTWEZGDIqm+PjAX47nHz/nMfPDoBm2UyQxWgU&#10;uAbmLdiGb0ifNaguVuGCuLp5l/eneNA6ukbLMGHaRistpd+as2An3aNMx9y0uFrgwU4yZhKvoO9K&#10;qxq7OMsxuGupadhGSl88bhw9rjZkE+AEaqHRG8yVMACkZZH1khULIwht2nsBMxbsMMsmqh7M6xw5&#10;bAXuVbTgYV0FToUF4FyXDijr1QsXlRmvmeKRgykND3D1di36D88m80lBlMDvrwKg7lnP9Rnv55ab&#10;exPTL9122vMebiZViu9RFm+X2vHjAnCfbmbbQ8XfHKs8mVuGuEQlLRPINDsoNzVqBlblDCCABRHA&#10;FO8SmClPULuViQm9Rgb1J5w+lYCY/qPNBdIeEz4R8zkeg9F415eE25MjJ1e44TMcPpRAt2gy+4/K&#10;pWz9yIzHSa6W38Z7MTZnN/EA2k6h30Ax6FUEgCxcuiFw4d8M9Rz8ufvV/TsATEk7Ch9/l0jvF55N&#10;w6GcxwA01pC5EYzrK94jeP8WxXkx6N//W3wTm87P0v0KWYQ5M4fi3r0g1DUqHcit61ViuEqIqY5i&#10;W/0nuHoxhCA/Bv7BlFMpocYmcAlmztqEqkpPsvdDyoR3TP6RQ+NhYQD3sqquzlKjNC5aqfG4jP1T&#10;AKiY2agxG8lY29B2rwwnQ77EiU4v4Ez7Djj9qxdwqEcX7H7zdZyMS0BThSbqgMO5JYgboPXHyp2V&#10;jGlGVfl3dI0JKpbBYISDck4AC+K9Zq08bnfUerMMZ2KicfC5X+Pob/rgxqo0+82qesfD7+Udxm3V&#10;C+Rx9EQpBgzkOTzFTyy8pTi3ndM1LWdTkr32ED95wlXzKSy6TreW3hvdfBlLxxKl02KNjhGKnIRG&#10;rqWXloxjpx3jdrKgzvsJff83jp/ZBfYeumIOukcRb92qQ3QiBT4igxZIAVt1mDqAgyPk5/NgZeWz&#10;M7XD0xpPMP1uVR0GDs5BsGrLiSJLSARiEpAEly0eGaGF3kk47CmZdDIiBAc+/y0e1dy1JW1DRq9n&#10;Z2pA5F4oPYUuEcFH7EOrKULCaO3pukUTIL8JS0XCqBW4Vd5sMZLT4cE41PU5nH+xE652741rPV5C&#10;SdduOPKrX+Pc4IHUzWZcv1eHocPJMgIyEGlA50BPs1fe5w4ABfR69AqJi3fIIAREqLpHklWBqaz2&#10;LP6n4tsSKi2JM/akPpUAuD591qHVI8afJDHGBoFLZKpDRmeSaanE0DqokGQg3buUpIGovtcXLTXv&#10;W8qHN+1DjFCPDwkKu/f2o4s6F2ERdPPjlWc4G6uXJ6Kpti+qaz4w99HAp8YHKSnDaAg0w0uXm8x8&#10;7IQ1aNGevbyMx+RPzz0ysXb9KfzlCzEzNxNvdQXtkvWP4oCPcF/Tkjy02bdkQIrhp+TphMnIP55I&#10;VvQxqni92jK0jW7t7atRGDtmtMV6A+iyqiDC2LFDcausH5rrxHh5jwT6hqreBEDFQD/gb3xK5hSO&#10;gWOG0VPJoLFVuaV0GqaFSM3ah1bbHY+HxSEF5D/e/08fIgJuksO5vd4jr+AGhoyk4faUsNf42+IA&#10;yQbl02THGG4GJk9xu6NdnDoBec89h4KXeuH8J7/DmW/+hDyf3+PEl59ZBoNipnu2n0MovZ0Q6piT&#10;NcqYWJixK+dqKl9UxXG14kJ/C+T72nRo2ox1KK/RNhKtKJw+E/t6dMXJzp1wMTYBtfsP4OaGHOz/&#10;8G1s++BTtN1xVasnT91krrEDQBpWucNPAaCuwTd4DlKzXZ2/+vpmDB+9ypaXuhVivF/ptO6doP8E&#10;ELUhewoWL9lrkvCAXsQTAHzSjz/X8U8CQM/FSvLd1WPb7jz4h8zlAGjQ1WG6YXWa64TQuHS+R4Ck&#10;VQmNTH88U3qCLCaYIBUSIUrt3GjNLjk2txJRCr7SVYsekoa7dJNarl9Da1kpWloeYNWGM+hP66dE&#10;ZidcEgxvE/Xmb0atIXAtgy8tTszwHJSpAkZbDXI5+Hntu6Goj7LiO6G0V3cUd+qGvHc/xAX/YOzp&#10;2BlnExN5mw9wo7oZI0cuQ6DKr8dyEHldT8DP27wugtoTQZEweNNltP/pkOGrcSbfzYbqsDXBxgal&#10;eFLGHxcC19VizwJOQqFHd+9UVWPStA3wD9DkQw4CY2hhqeCL5ozC3VtRaG7UMi+5tmJ2bg1sEwGi&#10;teYLrFkXT8BczH6i4qivo6dj7/7+qG392MpwaW1sQ/07uHY9GCNHjSJQic2rAO4SbNmSa+f3xrt0&#10;gW5x/yPcrWjAwEFLcb7YJcK7nEjdm7i/XvO++bKh+T5Gj1tFcJXi0J2LmEfWMhBtdV/YNgDVNa+h&#10;ooHAXemLRfMGEsSSaUh5rTR6A4YMx/kLEWit/RNZn8CPbr4SnStfpvv7EhnjX3D2RAL6Dx2Mb+gi&#10;BsWv5feo0GT06zd5V6PIk2H/myjr2jyd+jcO3bKBn+feG+imrlh7inKsST/JL1uc9ieWdyPZ9HgI&#10;lEkVGv2GhGBI/yw01j9ATXoKCtp3wpnX30T9iYN42FTNy5KhdL+9V4sIvl6AAH9tgiT5cvLtAFAh&#10;IwKM/T5lTkzQo3Pa4Eg1+fzpkg4ZvAxnPaz91trNOPba6yhs9wLO9eyK3G6dcKjLC7iUusD+vmzN&#10;AQSGzvOch7pL8HPnkkzzvHwdELIEY8Zne3L3gOTUffTwUk3+REZM7o0E8Lux8vLk2fHeI9LRb3Aq&#10;7t51s8V/X67sTz9+XgB8fJ2yfrp4e8bXdM3uP8TU6RtoWeUKe91gAQM7gVYpnMAYqY7gAPlRiYYQ&#10;UGo9Gx1nrTyGvrYpNJXAWKADPq01FJhqTaf2AJ43xy37uXW7DuOmbsBXHNhIW8Hh4h9ikAI8xerE&#10;PLU0R26rb3gK4gal4cp1gl9rM84lxuFw9/a43KMbbnXrhcu9u+JMz/bY/+7bqDgsi/YIt5enYAf/&#10;XkCgREMjyqsaMYJs0zeY92Agp3vzNr3WYEtA9NqjAGwmDGKlcs3ZL6q+HByVhAyyj5qqpzYAMgD8&#10;G4IgBWV7wM/ep+Bof4wHtOo6GhtbMW/xDjLBxQhTlj7Zty/BYvrMwbh+LZoM6ePHs8MN5ap+QhAk&#10;GDZX/wmLlgyiQGtTHLKG8BV0X8ej8HyI7WCniYQaglBL4++x70g4wsPnGVPTevCEeK3pfVJF2poB&#10;ia10xqWrN9HK6zNZUdKZ3aM7Hnpc3zUbTluYQ+6hf8RSjP72W9y5HUjFUq6fKta8RjfRD6vWDOS1&#10;zaCLv5Eu1mq61t/i2OEotyaYLNVWw9Btbyinq1yujc6/wIEjiYgdOIrMiayJsuFHtzM0KgMHPBVK&#10;7DoJxLpWL7v24NnfPJ6OeRZcuIHRE9ZZvNNSgAz4PIBEGdB6WcmiXFUBiREETSxEZ+DqzSZUn9iL&#10;Y92749i7ZN1XnKfTfK8c13fuw4OGetRwiHcduMhz0JvgOPmHOCMkgJKX9SQ041xN27vZJi5W8RwC&#10;LHpeHK/g6GTs3emWlN7dvAnHX+uNYsp9frv2KBmm2PdDHDh2xbIE3Bao+q48Mef+2rl4P5q8jIzR&#10;BkdudcyhwyWWihSoz7FFRUnmtUjCowvST12fZrxDFmDnQZebqLCpM5heudDzv3MA/s7jn8QAJQBP&#10;X66zmpevVCJas7vhYoBiPYq1aHDUXHzPWJEW+RPQ5BLqaKYbMnXqFr6XQlfZWTcvgNn3+XnbjpPW&#10;dfbCfeg/KBvaQtHlEioPyS3LU/HS6IiN9llVphEo+lGpovtnovQqLc6DFuQPS0Rex3Y4/3I7FL/U&#10;Hld6UQg6dcDht17HvSNH7H7OlTjWcmdNFvZ36IizYdFAXS2uV7QgcWgWIimAWsMot95ZSXd/rn0X&#10;AAXOEnjLm+J1ahZQqRC+QUvJBrNwzJM1b8hBQVARAMcqqI6keN4+dv3sDvdX/Y2CY+jiPtHGx8yc&#10;g2SqSyz/MiCe96+dziaMwrXScILY26gWq6t4C662oFZ+vIWbt4Pw7YRBNukUHrXN2Nj4iUPIHoPp&#10;Druldg1V76Oupi8Wzh/Hvzsj50dGO3/Rdl0pz09Gp2RhAwbeh0cm7Gp1eXxH0zf21HOU3ahANMcp&#10;hMAUKHmJmYQjB4eiteETq3Kjdbr3G36P4wf60wiOp0unpZfryVjnk7lG22blWseryja28RFd+wa2&#10;ttovsWdPIsISv4V/tDZNIjsOXo7oxDTkPmbfjr25ntN/Li6tw72nQ/ei5rlqPn1aYavrmpC17DBC&#10;olKp2Okcb2fsxGRdRoADDDWLhRlQqfFvBEXfqBScPHsLTZeLcPjlHsj95Pe4f7cStXfu4Gh0BPZ3&#10;74Szvv64u2EFT9loZz1yogzjp2ykIV1sbFiTINrwXhMSQfEKPwmAlhuBkAekyQvpnX9CFvuCRMJ3&#10;Dg6fKNaNIM+3L/J//UsUfvGFcnVw5Vo9wvql0xBRbs2NJqHw3Iet15f8RinmvBi79riY9p071UhI&#10;VAK6ZtSd7Js7rvt+7Da7flB606y5O0xOvf3vulZ9/M85/mkA+P3D6wps35Vv7pFmqUKtaoU65YdN&#10;DMU/ZCl27nHb9t29U09g40CFaZG1Ok3AIoumTpTwaFBybFZWq0WcYOm3FGNZycGnxYnOpKsrhsXv&#10;8D3/iDTE9UtGSbFmYdtQ+O1wHO/aCRd79MCV7n1wtfvLKOzeEYfefAnl+92McVamquDOwv7DKur6&#10;EOfjInHyl79GcUIkf6IBJwpvIiw8DVrTLNC12KOE46l7+27TdZLVyjXhd1xYgPdHUNQWk0HBGVi8&#10;eB+ue2bHdXhdK2+EwfWtAMX18fcP/d3NPrq/r95wiix7MZmSLDLdDj4fN3YwLl/URupkdWR/bptH&#10;bbqkKiofobAgHgkDx8AvSlV71iA4aCHS0hLR0PBnNKpcfNVLaGx4HcUlCUjsP5lglObijUHLcOyk&#10;C2a76xYj9QK393r1qL/pWt1rbXA0Z+5O+AeKLdEghKRh4ZJhqK/1QwOvT3twNNb+AWWlURg6XLut&#10;ccypYAGhCzB34RCUV/uhvkYTO+/wXl5HlRKcCYIt9X/Cjl0J7Osp5u6GKWZJl1QJ6hcuKr7FvlJu&#10;pffSfnCoHz3uuj7z+HO8GwtV8D7Yjpy4jKEjZci1NYBk9VmyrrHX39Sefl8kYDVdxiSs33GWDKAB&#10;B3/7Nk7H0tDyuLZvP/b1VLWW53GhS3sc7t0F+X/ui9vZBMJ6l6B9Ov8mpszagtCIRegbuhQBRjik&#10;N6uhCtG23FQkwkDQ6ZP0ZuDQlVYItSH3DE692AfH3n4dzSWFqL5/H+NHKiUog9/V5xVXlx7Je/GG&#10;tWj0/FORnuHW6zc1i7hsoten3Ndn3L+Br5N1my0elIHbd1zx13/V8a8BQAm2MrkpGPcp4bMXbIFf&#10;UAYVSQL4/cF3TRYiKEI0PQsXPPuknj13AxHhKngqcHHrSL0xFFkxZ40Ennp0HS5La2kwihP2T8LS&#10;rEOIis+kcKUjgmzy/AWtYX2EqxNGIK/LCyjq1R0lvVQO6BVc7dwHRz5+F7eP7DPrmrKM4Be8FN/Q&#10;HR9DpqfjZuoSnOrcDqfb/xI35k2z96Ys2kUgfhIgdikC370/b3Pug4tFGvhpNkwugd6jsIZaUutS&#10;2wBn7bqTqCOr8B4GgkIMda0hx2Nt/M7hAJAfMxB0ruWW7WcsnSGIljkqciPBNg3Dxw3A5eJ4NNZr&#10;uZxc21dRW9uDLuObxPbPsHt/fyrSJATRgESEb6AhmYLdB+LxoFbFBHqjpq4HXe0/YdO6ofzdiQiM&#10;W4eA4LUYNXI16huV1ycG62I632d7Ll4iUNfNwGYAgxUzIsv3I6sYMGg8LpZEoalRe3Ow1WpZXzDm&#10;zhuMvuGqNyjml4IxY0bj2rUY1Dcov9E7s81GN72J97B9RzwN4kx6IRutUrI/AXrI8JzHa5kfPGjm&#10;pfy4MbHOFtB9p98lHfqOVkDdw8w5W8mCU3k9mtWVfHvDPd9vjv09MdauuTw4VXNJR1LaIQ7ZQ5xZ&#10;OAOtV91ysAd3K5D32R+Q36MjvZROKHqxO0rbd6McdsGpP36KK2lLgCpXMTn/4j3MWLgDYZGLEUAw&#10;1sRHQLwATODngNkyJMgUtfdy3jkXsjg1dgx2d+qC2zvX2esFS5QDKOKyltenMBSv2UJL8mDc5KLI&#10;x4SJ29DU4sYwnbqmIgY/SgA87C+ExCSQsnjkpGcJqjd4/S84/kUMUMIiDZSwPMKdinokDqYLFkYA&#10;8wDV95velyAoy33o0FWoqHSWYftWlVZKphCTzhMgHAi6GITLfdL3nYVS5yq4qppvco+PHnNMZP+h&#10;YoLhEpwtcBMtl2ZPxRkFeXt2sDpnpb2742yfDjjR4f/BufAwu/y6ulaMHJWOT8h8fMPn46iy2qkI&#10;F/rFIrdbFxT06I7jH70HVNzAwdwbCJbV4zUFKl3HAPlZ7aklguoHCmQwAVCpHq6CBu8xnkwqgW5F&#10;5DIK8GKMHJmFQ4eLcF/upB2tFBgCi7mXnrd+cAh8FMzXRwRALra6Z18hwWwBwUpWfBWBJBnDxg1C&#10;6cUwmx1VNeSKWgKhlpap1X+NjKz+HJOFVNB18I/MwMDBBKaiAWiu+8AmULT3RtXtAEyYPAS+cnsI&#10;8AEBS7Fhq0tyV1zNXadzKfWfvaZs2N/4orm5FaPG08DJbWQf+kXOwcaN/ej6fspzaOPx1/j8j9i8&#10;KYqu1SwEanY7MhvR8ZOQe3ogHtT/jixRpcA8RR/kypP5CfyCCH7aRlJFS31ClmDEmLW45V3WJiMt&#10;fLOVNc5Q/ODQ5eoy2eeuL91xr7wWGTlHKIc0WIHsT8qiEvYVBnElnp41/s9ukoeAeLLe8CxMmbAR&#10;jxqtw1Bd24A16w/YWUumzsDJzt1wq3sPlPXsiuLeqnnZFYXdOiKvYwec+eh3KFuwAA9vu4rUWlyQ&#10;tHgXImLojgfS7Q+jXFJHQqxay0r2XyYNWibmLd6Dypp63C+/gms7ttt3t2zJR7B/Mu9NQC0vhbJq&#10;4EfZpWyLrWpL2X4DM3Hjtttgaf/+IgSqgK7i7KaLz75PeXNKAk/LcqzR+t2zauhfcfyLAFAWgQIv&#10;4TKLCRw9VWbrB0O1rOZ7HeOa6+Tw2Ez4B2Rj5qxtVHr9DrA4eTdBcBE7jwCoQbRYAq2MWRR913W6&#10;iihqD4HgmKXYc5jgx1PfPbGHl9OAOw1u+dj1ubMoMD08AuSqRud3b4cz7/8GRVHBONSlI84O7I9H&#10;VTWo51dWb87DyXMuFeDa6hQcVx01uiM3uvZEbvfuKN+5AbfLWxEfT+EnUwqguyFm98P70+CLIa41&#10;IPcPpWuuaikURL9Q/p33Yu4zPxMYvoZsggwxYg1BIQdBZM+Tpm7EqTOX2KvqE0WoVHXY9c/3DwM/&#10;z366puBSXtNi4MCBC/CJSYKP1mRHbSK4ZWDUmCEoK460vLrymt8QBJU/9z6aVD3mVgAmThoMHxqV&#10;kOhNCA5JwozZg2ig5HIqpeZlssV3cORYAu97Cu9DOWdZiB9A98a7L4bJgBjg0wComKYDna07zsAn&#10;bDbvn2PH6xk3cRTu3Y1As01k0PVt/BiFufGI7TfF1ixHRq63lRtrNsWgsekzNFW8jKZ7cnlfIYt9&#10;neD3BbZt68frnW3J0ZHse9/gFNuT+Y5nbaqxY3WfdaEhnJ784FC/uX15nZKWVzVg3fpc9B+gGFYa&#10;3V0xeIVjKJcxbmx/zMh/t+kz8mLErCg3Uc7t7z88HVrCW1fZapvp+4TPtaor9SdP4OSLvXG1R2dc&#10;IugVEfzKevZCWXdt9tUVRd264lgXtg8/RNmUKbh/2Rn/GzcakZpxGKH90/FlaDJli9dK46F8zEBb&#10;8qaamzko8azNzz99mwaDDI3Nxat1nZRLPjdPS9kB9NRCI5Jx+oyLnxaV3kWU9C6c4C+g/DEDQAD1&#10;D02zIiHantMOycKP9P0/4/iXAKATdyXEUmho6Z0rBmTlHIBP4FJ2xrMFxAGHhEmFMpOwYpXLD6xv&#10;aKFSrLQkYsujYkc6N8Lb9Htq2fCne7Rph5vVK9m2Cav7dMbVBXMoUfW4Nmc+crt2owD1IPNTldtu&#10;KKbg7H/1VZRv28xrvY/SyXIFfo1jYUGoO3aYBqqepvgubi1cgGOvvoLLXbviKgHwSs/OFLhOKFuZ&#10;haqa+4ijNQwgqMiV0VKhH96fqP8K+IdkmyGYPG0d8gpuo6C4igCjHdiSXAwwbKnFPkeM3sj+oCCG&#10;Z5pi+YWqEGgKpszcjNyzV4zjPTmefq5X+k99rv4n0NiDAMgp8b6jlwjWqQgJXUYw2cTzpmLE+P64&#10;VBaKtrqPoU2BtH+uVlC01P0OBfnRiE8ch4BosVf2c+gMbNwSj+YGusIqvaV8u5pvsHjhQJfsK3YZ&#10;nIT0bK+Vd9f33avU9T3A7cpGJAwW401FkIxA9FQcOayCDL+Fyto31ryJe3fCyTBHEiQ51jR8oUHJ&#10;mD1/CK/vG9TWaXLkVQLgp7yWt9HQ+CV27OxvYBwcvp7ML90m2EaP3YmKCudV2Hpe9YdZaLa/Q/+0&#10;jenGLWcwYMgym5zTihubCTV3VzFoGuGnUk6e3ZycSr71WulTShPzZZ/F9ctA4hDeX2I69p28hKkT&#10;OC6BWfg6NIUGIh/sEJz94gucV2Xnj3+LvJ404p060osRI+xBQy6D3g3ne9AtplzmvfkmLo4ejpYS&#10;N8N6o7oF6auPIaFfEjZtzMX54ruISaTMhq6mbBEQ+2dh9cbj6Dd2OT0D6ZSbQBHRUFgnRADIcQ2N&#10;XAn/4PnYvM2lDVVUN2Dw6AzqplzfdQ7Qrf3wvoMiBY5LUFjsCIXJgIcg/auOf90kCKXKWIgsqMd9&#10;a6SrM4ZW2Ip6GpOTO+s6x2J6UZocUKoLLQ/BJIgW8SCVVcftu3UYPGy5AYjiLBYLfKqTzaXk+wFU&#10;pCmzt1Bgm9B6rxynQ0Jwol1HnP/0a5xWYmlvCpBmel/sg8Ke7ZHb+yXcW7vezlFV1cQxaUN+QiSO&#10;tf81zvV5DcV//gznfv8OznTvjKKePXG5Rx+cf7EHLtBlPk6L3HD6OIqvVyMwdokFnnUvmnVTmo/F&#10;Amndg6PozlLIQ8N5bXO2EvhcJv/D8ht4WHXF9G/n3iIrubScoF/dpDQM4PylSrqGa+gSLuH9riF7&#10;Xs/fIRMjYE0nQz55ugxtHpasw1ieXqpZl5O52O5qLiZ4n8quRfw6jh0toTVPJ+DmWJ6lD88xdvxI&#10;3CmNw8Pq98iketqWmdqEXRuMb90SB7+oqQgmC4wOWYWE/uNx/kIYAfI9m0VurH8f5wsJlP0ElK5Y&#10;gtb8ll5y92oSwWtSIQHHRt11qLSXltOFR22m4qVb6f6mir48f2+O4esE5K+xatUA+IXPsr4MDc+h&#10;HIzF5UuRaK75A5mqCplqm9C3cb/uC+zbk4iQhPFkfsstA0DbCYyZuBqVGlsehnk8vxJubeZcCqgL&#10;8/SZS2dx16ajvLIB6zefxaBhOZY/p7JVZgQoa2I6Fs9Vk/ySwboVDl651GcEBpJxZTC4R9XMC+Hf&#10;tPxLNQBnzN+Ja7fqcL5U20RShuLoBVk6l5aIpWPClK12LSVzZ+JIu1/hyvTpuLdxI3L79sVhGuP8&#10;ri9QLjviGsFPxYBLKOPne3fG2U6dcOrV11A4ZAiach1g1bSYYNhxpvAa9UyeCK9Re86ELqWsavtN&#10;ya+qTK+2eKFjt7pvst6ghcjMctkaCsvMmruVzHURZYhySUMdQYboXGf1jeLcNAz06vRdkZ9NW0/Z&#10;dx8Y+3dG8MkV/fOPfxkA/thRduUe4hLSjYoHxS9zaS5m+Z1wODCTdXS1AGVhL3gSNksu3UWs9qcI&#10;Y2dr2ZOBpwMb932xwxz4cEDGj1+JKu2K1VCNc+GxOPPL5ykYXcncCGI9X8JZCsjpXh1QnpVuv72N&#10;Vnbo0CQ0UBmq12ThbOcO/HwXFHdoh0udO+LCS2R9vbrjOt1elQsv4PsX/P05fq1Yxu8GkPGYENBa&#10;Ovdcge0MCodKqadg9sLtyPds2UlKgytL0rD/95/g2Gfv4s56pTW0kKQSsJofoWrnDlxKmk/tK8ft&#10;e/VIGKTUEP4mf9uUie5SAF0XLcn7duI67DlQiFqPi28H70GTC25HMqfQblWD1uq6+KCOo0evUPBT&#10;ERhFlslxCAxRDOpb3L7uh6b631g8TTl19dVvo7bCH7PnjaQBUtEEumzhSzBt1mBUl/ug1WaP3yFT&#10;/zOylseRBWqhP1264HTMWbjZBFzAIqxulTuu8lc8rl6vIkNLIVix3yLp2pJlnsuPxYPaDwiAL5PN&#10;fYRzZ2IQlTAOYVTSCLq+IVFTsOtALMHuc5vs0B4oqurSWv8ZDh2IRkz8SN4PjQ3lQwxq7NiNNGyu&#10;MK2rquNRPALf48Rl9ZFo8lPAd/V6JbKXH0K/Qdq4nkBF4HNA9sTo/miT0ntkWd9xTJFjR2AL14QS&#10;DciXYYvx7eiVOJV70wFAlZuUyVx2GH0DFvE35E6vs3SgyOhUurJNaDp7DIcos3m+IXYLDxoacH3j&#10;CuT6/AVnCIQX+jgmqHb+JT6nrF/qTkbYtR0Ov/ISzg8cgJb9+1E6aybyp07iOLTixMkriOG1qeCE&#10;uz8HXu7aBex8T5MnvAftgKhN1LXVg7vWAzQKSprXJAmNk4UCxIA9BECLEgig4TGZ6BuymMZtG8mQ&#10;t49113r+r4S/fwMA1HH42EWCmGaoxD60akPC5RUYb9NAkPGFpiFxYBau3nDB1lN5FxEakUY6zUFT&#10;3p1iDmyyvBIyuReR/C3trzti/GqUK7m6qRHn4iKQ27EdinrT/aVgFFBYblvhVGXWF+ObvtORmnPY&#10;huTi2NG4QIAreetFXPj8E5zq1QsXOnbCxa4dcKHr8zjV8QUc++1HaCs4i4rmB+g3ggBM8BDjU7Jn&#10;kILEBKkourJJKfuQX3Sb8voA969fRBmF7/An75CVvoC8dp0JsB1wkBb87Myxdi31pYXY/5sXceS/&#10;nkNefBTfeYC05ccpaFrypD5xgmrxQgpXYIiYSRqGjliNDZtO4bolInuFyrl67ikVXBsMkfnYrJux&#10;ME0QFRBc08icc+i6U5ADsulmj8ad22EENpWcUj3BN9FS8zuUFoei39AB8KdA2wx2yDxs3ESlqv8c&#10;LfdeJwC+ipJrIRgyZAbHR0sd5e6nIb/ABeblghv707XwSEpRSETGLAu+kbORmTkQTWRx1TVvoLH2&#10;TZTfDcSEqYMQFJpsrroSuRckxaGh9i8EZe3dIZB+B/cbPsapkxGIHjDC3PooKp62kxwxejXulrtF&#10;+Q/u3yfGsS8sHiDQ4/8CQANEZxBa7z9A3rmrWLx0t+Uj+vlr7woxNyeT313u+NeaB0iMJeq5xoyM&#10;LjoTfgEpiE5chrW7zpGF8qQtzbi5aDF2ffJb3D15EJX1LUgcLoMnmV4Bn34rKMtJ2LihgJfZhJM+&#10;X+FQj1dQc+wov+ymZR42N+NeagbyX3kV57u0RwllVft8lNGAX+7VxVY1CQgvdGqHgh6dcfDXv8SR&#10;4CD+XDVU6Wv4+HXwt1QyXbuu2XOfcn9p1FVQwZfGZPz4Tajl9enYujWPhm6J7S2jtc028aPsDOqA&#10;8nUd83N6HRC0gmOxnB6FM0SuCK7kT+3/AgD0ToS4wynkyrXH2Km01OwwubPeqjE/aAQUH7rCI8Zs&#10;tDiMjp17LiDAKs4opuD9rHIEtdRHFms9/OLX46tQMqQRq3CvUis+mnAmPgYnOj2Pk13+C2VTXArL&#10;weMX8WXfCZgxb5sNR/W+fch99U2UdOuCXALf1YXzcXftalwIDkfBZ5/gzJcEghFD0Xr1MhRRmr5o&#10;G131ZIKfrKCboJHCBEVkYCTZ2e3bTgGp0chLjMfWju2x75WOyP3sQ5QEhKDkjbdxnmB4MpxWnUf1&#10;hXM48mZPnO/cFYc//ZA+Sw3WbcmjEKlmHwGe53EumGZcNSvH/qPCB4bRPSHziuqXhnmLd+IE3eP6&#10;ZqnHU4cXe9QEAtronMfu3RcIMmSw0Sl2/T4hGViw0LG75up3rWKyls3dr/8Y27f0o7LMJWNYT1aW&#10;iYQh3+JicRweaUc5uq11zX/Gug1DeD1zyGCU2rHKJrTcpjYEGg8gXyq7w/7KIFBuQCCNWcLgCSgr&#10;0TK236CKjLOp4StsXN+fv7OI97iKrucqDBgxgh5EANoIjpqx1sbuD2o/I8CGo9+Q4QRb9QvBL3gZ&#10;3eS1uHHHU42bSGNFTMl47N5NHjXa7lAh0U3b8vHtBLKu8KXmNis53e13+33D/LebpWcpRBOrijmS&#10;UcWvaRBoFFIzj+BurRuXO7u34tTXPjjRvh2O/OYV3Ms9Zu8vW3MOPmEE/Wh6O2SyqtM3dsJm+9uV&#10;+Quw77lf4dLUCbyFR2jgbTxobEDRyBE41a4jCv70R1wIC8axnl0JeM+jtGd3lPTsY2xQFdSPdfwl&#10;TiTE0tJWWcWdaVO2IyAihfonsBL4eQHQAXcwwU+brA8eugp37roY6uHjpeynJdDWthF0e62PBH4i&#10;IRyrCKV4kekKPJXNEE1DcKnUu7mRJr9kCD1M/P8GAPzOYfLfglYO3szZKnZJ9iTws5ieOv67QKiU&#10;F23L6EOwnD5jB5o9OUer1hyloNJVMGuzwSi6W/ajVRZufaXWPgYEJWHM0BzcuktlaGtGXv94nPjV&#10;/4uSmCg8rK/DuaIbmDtzjZXYai4+j1PvfEAr2g0XX+yEPFrMS+Mn2fnsaKIAtDohuHSzDpNmbUUI&#10;ryEyiu48z6eEU12zLGBw3HKywCUYGpuG9RvzcJeWs6WiCne27ULVqWNo0SLzh824NHwwcn/9HI6G&#10;Bpk8tN28hYJP3sU5MsMzIX15vjakLttPa6sVDN8FQG8cyvKyPO53IAVPJdyDCAIjR6/DKhqaotKb&#10;rsLu44PCJyZozQng9q1UOrrUvlqJwX4LCl2AtPT+aKz+yvbNvVv7BhpqXkXT3SDMmT0Cfqq6w+vw&#10;DUvCosVD0cTP1df2RF3dO2ShQRg1eiTZUw6CqCBBYUtwJs/Fco158WHB0p10i1RMYaXd24oVg9Co&#10;JOvKl8kC38GFUoLawAlk+2JeBPjoadi7J8HK1tfWvEjm9yFa636HktIIDKHyB4VlEzA2WGpPv+Hp&#10;uEIXVsIml//hA8WZZDyfGISq6gYcO3EJCxfvQXy/HCvKERBKb0Q5cjyf7k0exvdjzX9PU/gmQo8C&#10;bjJSrW2fMWcb8kvcUrHW/DwUxcbhmHZcI0jlduuAG8mLTTW2bzyNxAEr4MdxiIwWm6UxpacUGJOK&#10;61dq0ZJ/Dgf7dEXenz+l+DTgfvkt5EeHYt+v/xeO+fwJzddcafwbmzfhZKAfzvTWvr70YLTGt0sH&#10;nB0xhHL2ALfvNmHkmLXwD07h/ToX1oGf9z7oxlKeAsLTEZ2wDMWe8mCFF27Sw0pHoAr9Sv4M6MVW&#10;1Vz4x7m91ImoZdCePgeOeCofmRHUXQr4zAqz/d8GgFIAT3JseUULhg5bZYFggdUTC/REmDQQIXS5&#10;bC0rXZIlKfsfd1tGxn6C4ALScHW4LJFYoANRJzwERQ6SD5ng4KFZuHaLIHi/CUUDBuDIL/8XTg8f&#10;gIetzfZbD+6U43RfCkznDih+sRcuvdieAPgLlE2abOO0buMprNp0jk1VerdZmfAgzd7Rqst6Wimm&#10;WDFABf8V/1vH869HdHAO/uIzDwMnLke5leblz9Fl8Y571ZYNONqZ7rDvX/CQlhz3m1EQ6YtjL/wC&#10;BROG2WcmztiEAE9BSWeZFVdiP5ngrjYj4Vi0uxZLy+DfBQqWAxaZQgaxCms3nEDpZYHhEyBwh7su&#10;lbj/xoqdkl1GbqY7uRArV8airvEzVNSplNQbZIFvorgwCvGJEwlwm6E9hkNjJlLI49DS8D5UhKCp&#10;8ffYtiUOoeHTzRD4adZ76nrbkkDHhZI7ZFhaPZMFLYYfPHgsrl4JQn39G6hTxebaLzF/SSK/t8Ti&#10;ZlqLOnf+MP7tawLyO85Frv8IV6+GYdSkgQZckTR8AXTlYxIzcLFMMWPFHJ275j0qaxtx7NQlJKXu&#10;xcAh/DwB3y8kifdAEDCge9K/YjVe1/cfbTa7GyG3MQUjR23C0qQ9qGog21Ye6dRZONy7J/L+969w&#10;sXMPnO/TGSfe6oWH1y7iHAEy0G8u+yQLgQkCk+UGgPKC/kJDs3HVGd7WfZz198VhurW3M1JQEhiE&#10;g7/6Jc5F+eNB9Q3ca3yAPfvyTEcePmhE8Yh4FLV7znZ5uzJ9Bt99QBZdiSFkdEEEv+goV9ZeEx1P&#10;7l3nJHkgyEXFJdvObzqu3qhA4kDF4N3EmeRNBVJd+El6635H9y899A1chJyVctV1LZQxI92SgWe1&#10;f83xPw6AthWgIZiDsaKS24iMTeWgewVQQPi0QHFgzK2lUFEY/EKWYMWqI57fApambKeSa8E/O59A&#10;YABEK2SpKPxOQNw6Y4NhHOzEwRkouiG36D5ODEnEgVGD6RlTMMlGi8aMxqlOv0Lpi9pisxeu0AU+&#10;/FI3lB84gKqqZrqHC/GlXwb6BqbTqqUgnAIeKUunGU8yVLkrNjkQL/CVUGhHshx8yesdOXY18gpv&#10;0AA+QuWe3Tjy1Z9xZuxI1JeX4/7Nchx4730c/uQjPKrw5GINGYIjzz+HG9kZaGx+gP7DeI5wzcY5&#10;dmxxFvWJ57X6yFuGX39z/SAw1Gc0eywjk8V+SkEkAXvs+M1YtvwwTuVefrxdofdYtvwQDUYS+5Pg&#10;SgseFDWNYDaY4Ob2CamtfJdE+M9k4IkEngV2Tb50hUeNH47y6+FoqnqfAPY67t4Oxphxw21LAE2w&#10;KExwMtexwDkLtsNHLiHfDw5ZTJZKpqkS/FWvoKnpYxw5MABREVM53mQo7FMVMLh4PhjNde8RhN9G&#10;Ax9v3/uGDHwIQjgekVRav5hFiCBYFhe5PtTR2voI166WY8+eIixYtA8Dh0p5ky2dyrY9VcDeY7Rc&#10;3zr5s1AKn6svfyynU02urlVGeeq9EIKWNgOKSkzB6k0nwUvA3fIaHDySSzvThiNxCTj++ae4MKIf&#10;Cj7+iN5GB+S98wYe3b2JvSomTDnV9ajP3FI2F1f2oX6M+nadYcitxUk42bUbDfVLONK+A85TjjlA&#10;uHWvhYCbhjWbD9pERf35YuT/+Q843KUjbmS6en8FhXfIeFPJlEU6eP+mN7xXAR/lR30i4A+kgQqJ&#10;Tsap0y7X715lDX97Ha9vmX1eE5BiyQJp10/6Hj0fAqf6xJfjMn3WZqv1KT1v4727ddPfP/SesOBf&#10;c/wbTILI/eJNm+vlYnoHj5ZSMFNoiQle7EBZJIvlUYlNGNTZstBS7CjlIS3BSs+eoffJKhYu3kG3&#10;bzEHTLlLskICAiqwLJsBgwpEkkFy0KMHZ9IlpJLIIt13yl+bexynXuqDol7tLXBc1qMXCjt1xKko&#10;uqX372Pt1pP4LFqxqPUEPcU7yC4j1/C5gr86n1JepERyfQlOAr8QClDkEmSs3YMmjW99PYomT8TJ&#10;F5W/9Svs7fgr5C6Zb+e/tnEDdvgHoqHUAcS1hYuxt11HtOQeoStXh2C6P8H8fQlouIGus7BP2LKA&#10;TsryPSv+nebeV9xGjEmJwQFkFf2GZGHmwh3YuO2UrY29R0Ccn3SQAEEWKBeO7DomajaOHCbDa/4Q&#10;DeXvoJEAd/s23dzxw+Afnkn3X7PCM7F+zXC6pZ+jvvpFNDR/gu274xESPo9KQRYYko7Zc3bjQtFt&#10;XnsyAnitgXRvRwwfhavX/a3adH3dG7hV3hcTxoxDaDAVX/mPYYuxel0CAfL3aKx4FY01v0FljT8W&#10;JZMhhi5yM5CRHI/4TOw/eI3Gqg5HThYha9VRjJ1MFp6QSsBLYku3ZYA/7B89V7893Vdew+L+bhM+&#10;Zpg1BkoJEWisNFkQCLhsBLryKsgRsQRLk/fjpm2J+gBV5/Io5q3YczQPV6+RmdbTlfTM2Nce2o28&#10;ni/jzG/eIKrd5HVftVl2GW7JkYDIWwAkNHIVAghIl0qr0FRSgFOvvY7zmpibNJanacL5q3cwYepK&#10;TJy4Epu3u1STyyuXY+tLL+P6qtX2+vDxixzTVI5Vqq1aUbzXxaypcxar1OvVVvwgJDIVR084eazk&#10;vYwZr6rqmojTvbr+cTE/9pH01d5nHxG4tdvg8G9XoKLmSerRv5Dk/dXj3wAA2RvqDAPAFoqI66QN&#10;W3MJbAvNIrk0Eq9Cy1JL4LwCuNZSJvxC5z1OxmxpeYg587fALyCJ3+XfKZACTmfJ2ThIDqhc2fF+&#10;/VNx8VIlrt+pQn1DK+5tXI/Cjt1wofeLOPfSSyjp2R2HX+2Bqj3aXQtIytwDX7/FiIhYb9fkl5AN&#10;f+3IFkeh1H4XHPQwshUxwmC63nJXho1eTWvrYj4VJw7g5Ddf4ZTO0aMHrvbsjHNdu+De5k1oZXeY&#10;Z3CPbLBGcZYHaCstxu7gCLRdv0yhvWIFEiKicjxKqHws9YmE8GlF/nubl2GzPwiqgZHp8A1dzL5P&#10;tuz+oaOWYfzUbWRT6jMqRRzdVLo8gxLHo/BcDO63/h7NdHXv3/8TTpyMQ2zUPALgKviS7Q4cOBVX&#10;LsaipfYdNNS8jjt3gzBh7ET2uWKkaYjsR3d3+Hqyygz2GRtBacPaIWizWeS30UL2t56uc1DYbLtO&#10;1X2cOG4m7laRWTb/3pbGNTT9EStXJdA9n8Pr531ILmg4BwzagElTdyGuXxKN6QIrAxYYlk6DKSOh&#10;vuLnTIae7ou/pzljI2V38ueYjmRMIYgYAlNgeAZUEWXqpHUoPO/yHtuKi3B+QALW9u6ES1vW8vrb&#10;cOjASdTU38c6Gu/9xy4ATTXI/+xzHHupJx5yzPNLyinXZN8CQGN/Kzwgq4mF1bbXxkpzKe/jXFAw&#10;DnRtj/o929FEVRo2WpsQ5UMT3VNnrMT2XSIIbbhX7IqLbN99jgaHfRKhiRlvP3jkR/2oe+T7cr+D&#10;w5Ox/5BbSVJb34oJk2mIglRtaS31UHKotDP3HZf4LYKS4bYhDctGfP9MXPbsQWIFcU3XNeNukv4/&#10;evzPu8D2n+sTxQLvP6zj61Z7LyNrP0GMzIlAJQETi4uUdRGbU2fbwAkc1xAEFeNa9Lh6TGNTG2bN&#10;Igiq8i6/q4Fyn/cGaOU6irURtMIybOVG/+EpuHK1AU1HjyG3R2cU9e5qy+POdXkehSMGKHBhvy2y&#10;mDl/r6UjyFoGxFNIaDkjqfRye80diKPVDM5EaOhSLF1xEA2K8dK9Lp0+FYde6o18MsqLfZSS0AOX&#10;u3dBfp+X8OD8BeRduIXxk1cgv9TlCNbUVNjG2w3XblJ+W5GZc8QqbqjAg9flMoCnUvw0APQApxRZ&#10;LFvvqa/Ux1I8xeYIil5WZBMs8RkIDV+KUSNmYPuO4Th8OALn8sLplo7HjClL4U+32r8f+yV8FtLT&#10;NZkRQZD8BPcf/QV79g9AePh8snMaH4KIZgWV3xYUkYMRI6bj5t04PGz+GI8a/oQrVyIwaOgU+GlF&#10;TTwBM2ouNq5biuLSeIJtKA4eGIxlOeMQFT2Lv0cX/zGo0TOgPASE8lojnDvmWL/WV0t2dJ/6rEDs&#10;6b74e5r6S7LkDdF4FZ7ypxCB/2IMIovev9ezj23T4ywnAABa60lEQVTDPVycMxWn33gTpzr0QEHi&#10;AFQVXUBz230sW33YqtB84TMP88gSRY3OBAdY8dGKXdtx7V4TInjfobwXW+7J86uUm2OCq63E1LAx&#10;y9FMkLuZSsbb7pcoHBhpnKL8Flmltpa434Jqguzk8Rk4pTJXPFavzbVE/ABlTYgYGHg/TTIE6DTe&#10;kZTrkMXYvcfVCGxovI8p01WWTpuZk1gonPIYAB0we5tkKChCE3VpOFfoysdp03jLP6XraylQNvHx&#10;P3v8GwCgLIEHBO1f5QS5jmlre0QmtxN9A1VJ1rkd2n3K5RTJBdYASuAl0ARJWv7g8MW2EFtHA1Fn&#10;5pyNHDBVseB3DDj5WX7XMUE3WDYzGZENn4D52LGLQtLcgBMBXyC/fXvc7twVZ15+EfW5Z2hoH6Iw&#10;IxXlJ/ejhcKVknUI4WRJYVRQ5ZpFRa5HrCZgKLBfBS/FcLKnc56ct9rTB3Dc90sc+PUvce7993Hp&#10;jfcsQ7/opS4417M9zv7ht3SHarB51zn8ue9MBEYvQXbOQezYc96q0OhQ78yctRbfBM2hC5lKYKIQ&#10;Rm/mfUmxn6Wsf2/zKsCTJqNh2wewjy0lyQBRTVaf7n0clT2SrDdiHs89FdHRk201SMIAMoPoDfye&#10;WGk6ovrNwKLUMVi7dgB27I7Ftl3jkThwHoFpHc8r0NU9bCBrysbUeVOx+8hQbNk4GKtXjsTkqeMR&#10;qgC7gTyVniy0/6B5iI8fg6jo8XR3p9I113pysVNdt8ZX9+NAUPclJfWCt5MTGVA1GUDv/f8jzWN4&#10;JX/8vsICNrFGNhWcuBQr6GrXKNBHOb61bgVO/vFj5HZ+HkWdX8DZd99Ha7FjUpt3nsLXQTPgE5YJ&#10;/9BVmDDFbTxUNm4UDv36F7iautQKnQ4cLpmWOyqgcbFegY5lN/B5YFQKzpZV4gF/9/TrPXHy1U64&#10;vngRaosKcHnOFOwM8kf99TLcu1drsjN7zjYafLr/lFdXBkvNjbmqDzn9ICmgVyXmt2ev2761mUZ4&#10;1uwdJBQ0+mZwnVdlxILPLebH18rhNBAMX4/g0GQcPOruVyzVqugo7Ynd43Re/fQ/e/wbTIKIVSkt&#10;QVCoN9j0xMOOa+mSjp20hgq/mIKmhFtZcweG3wdBVaUI1rrFsBTs82wy1NzyAPMWbCVbW0KFkeCv&#10;5ecpTAJBMR4OWlCsQJUDSCY4aGQOqulDNJzPw5E/fYaTHdrhbJ9eKBk0EGeDfbG14//CqW8H85cf&#10;oeRSDZmYqy9oe8eSyfio/H7YQmSnH0CdcPx+PW7OmoUTvXpid8dfoqjfQNRv3oiijz5AUY9uxgIv&#10;dG2HgsAA3vNDJKcdxBem1AQYVW8mu1Rxyx17zqKp6T4uFF7DidOXMWPOJvZBmgXYQwkeKuvv4oBP&#10;K+s/0hw4eJsLfkshPODhVXpTRAISgSVIJahitUct+5Dv+cWnI8DzHY1RRPRG9sly+GmJF9l5SMg8&#10;RNBARcaJGWgsxcR1Xv0+xyNuCQF1Bl3kZATS9QuK0P6/qt7taiVqkiSQ4xQcuZEMbysNHoGW33Wp&#10;KfwdA0Bdr/pB1yu58AKW5ESf8wbpHRB+tw/+nqbfltLr0fWVlo/NpKG+ctWlhtQfOYwzoaE40bUb&#10;Srq0w+UX2+O6Eo97dsfpsL+gtuSsJRyvXnOSLuZCaCno0EFroYyu2xlJOPzcL3Bz0gRThbETKVcE&#10;Sa0vFvPTtTvWpXvRrnpJWL7pFFQxoegLf5R06Ijcnp1x4rUeOPTCL3DQ9wvU3bqMVp5PaWNfBiQb&#10;cGpCRd7Kd8fd6YM2XlfMb98hxxgFfvPmHLKJjMf9+Fjv1A/6DRca0PsKpQQEpmHTJueNyfW2wB/d&#10;PPN+eejhfx7+/h1igAI7do4ty2JHaXmSvUmarHwtPb99rwZDtHeqKg2TeXgpt6PsTsBdnE/uAV0r&#10;ulMhEUuwy2O9NPu3OGk7/ILc7LAE2CwXFSZarJHKbHmCFDClQcyiMGuC6v7dazg+ajCO/+ZtHOnR&#10;CXs+eA2lC2YSqJpx6VoF+g2lEodkmiX1p8J9RZAePCIHp/Ou2XkbzpxGrp8PTvzXL3DsjVdxJSOL&#10;332E+mP7kNurA4rl/vbsioIO7XF10iQTjnGTVM03w2rVWSpBVDb86N6FRSdh726PQHkk5+qtamSv&#10;PogBw7PgR9Dw57W43e7+kSYB/n5ziuaMjQdU1F+PBZ5NxoOgb4LPz6jvlAIh6++YoxigFMOl4oTE&#10;pZAZb6A7R/DS78RmENw0XvwtvdbvKYWGvyF3V+d3br7+xmuQwnmNnq5HrFd/t+sgQJJ5OOan6/E2&#10;gbC7nyf3qu9470/X93Rf/O0mEBIbdUrP/qHMBYQtIXN3RQYu5izDro7dcfD5X+FMl/Yo7S4j1xWX&#10;+3THhRe742yX53H0w3dQcWC3ff7Y6VJExqcgmkB2pboZVTvX42i751AcQVeWx/xFe91ECO/bSsjz&#10;mq1v7X61BDINc+dutM+eHzQIBR27Uq464mz7X+FcbAwZRDnqGtoweRo9hSCtslKGgvqBAGj9peee&#10;xnFQ6lBIdCqOHr9ov9nQ9IDMb7uBXxDlUec2/bPvqh+cPml8jFGSWfrQ48rIcZsh2Qoj6rT0yZrH&#10;9f334H//DgCoXjCzIBaojnGgZ68Fgp4SSVeu1SBx8HL4hMoKORbiFEH0ndacA+hWkVAwKSjBigmG&#10;LsbWXa4OnfJ+09J2wz9oIdmVhEhFFlbQdZUi0H02gZYyraBFXooZ0zfhhrc6bdlltJ05AlS4Ncin&#10;T1/jtSQhIoFMxQqkKk0kCVnZh2Arg1pbcXn+Ipx46Q3kdeqG/JhQVJ+nC81Dd3o9fSnOd9Ri9U4o&#10;6dUNJzp3xp3VK1BDK504gNcWQWC161HpJlWUWUkBTML2Hbl4WFOFvZHRKJj4LZrPu02H6tlFh45e&#10;x8QZWwiAvBYaAJdHqRl0ufouKdvFjvh7Sql4SvDdYnX1p3NpnqwCEAB5gcJdj7k3/LuLoxL8+ejW&#10;eKrqjViFPuM1Rl5F8fy+VosQNB7vgqbP2ucESF6wFcho+dQa+027Jvs+f0vv8fcsfMH3IsQi7Trd&#10;NRlI228/uV4vEHr70zFbyYm7Bl2vzqNH72f1vtft9rp5ugb7nrWnz6FVPumIGZyFuzWNqDp5FCeH&#10;DULllg24PncuTrzyGgotRaUHLql0Wu9euNClE46/3BOXkuba+F263YDhwzJw9OxVPCouwOFXeuDM&#10;n/9IoX2A7LV5lq6ksdREiPW/+ov3LZfz66B5yFl+wHToXHyQhW1U/aVozEjKYRvulDdh9NiV6Bvi&#10;SXC2+1Yfq39V1p73FZdGo5NJ8MtAVGwKTuc6A15T14apM7bx/Mn8ngyZgE7yIplyeuNIiPpeHtVq&#10;+AYkITl1P9qMvLQS/6h4FHpTc2tOt92r//njfx4Af/TwdJn6yzP5oM2p4/vTSilD34RYiuaUywTX&#10;BoOvNRgUdG227kfXa/0WlwagI2PZfhOoEMXPJNwmzE8rqhMwv9AUxCamI52gdpKMrqD0Lg6duILZ&#10;C3bjq4CZSE7fjkoKyJZt57By5WGU3nJrk2vOncXp0Egce/4XyGv/v3H200/QUOCAqrKhCW28l4Lh&#10;Q8j6OloBy+Je3ZHbpzdajh1EyY1axIRTqeX+xlHQqPACJ6VrDBy2Go0EutbbN7H/my9x5Pl2OPXy&#10;67gQGYW7m5YDTS7fLa/gJhL6k9Va6XotnF+OyEglJzslVyKtGFg0z+HYmRiVgEP3rv7wgqNTlJ+3&#10;/bN+9+9tkg/X3EyuA1IZPa9CW4tye2VE8G+qmqzJLQe0P3b9q/BNUCoWZ3rLfQHVklsedSeP4dhX&#10;fyQj64zr3bqQDdLovUgQ7NEdx7p2xvmRI/GorgqVjfdx62o1Wq7fxJF330T+h++RvVVj64FS+NNt&#10;1Ri52oLu+pVhoMm7cTM3o54srVLneflFHOjcHednaLXSA1ymSz5kyDL4kEHKINl9233qPhyYqrCB&#10;5emFZiCmXxbyzjnwq6xpwoQp6+Gj+Ls+Z0bPAa/rB4U6+GjASJkiC+9LoJy/ZDvuO3Xl4eL7/87H&#10;vy0AOorsAUAlSz9yuVLni28jOiHDZvhkxZw7RUDkwBobtNfOPQgn49AsYEDIQqxZ7zLQdWzYdNri&#10;TNovWAFfl1Oo7wgMKND8Hf12INmSHy1nAFleSHg6mWE6vvZLQ+KwHFTXN1K6Kyjp9fSV6cCXFKFo&#10;yrc4/tpLOEIX5mLfP6Pw6y9xqHNXHP/Dh7i+bqXD9OYmnPb9Cvnd2hMAe6Kkexecefdt4NY17D1V&#10;Rjd9KS2zZr0dI5LAqRhlv2FrcOT4JbS00p2ovovzocF0sbrgQocOON2jPY7xHFezUu3+FqbsgYpp&#10;SshlFEIo3D4hyeZKi8E4RSBzseRaWXVnwe3RFNrF8b6r5P+5TQzakt95T1G8bxkB20SLMqPq24Hs&#10;A3+OvV9UFvxpbILCsxHA18HqG/afN5Feye1PXL/vtlDKSmxsKg7sv0iDeBz9ElORmnXEam+3Vl7F&#10;6bgIegOdbAla0Ys9yf5742r3Xsjt3AV5X36DlhJnpO9XNaDgiy9xrHd3NF3Ix+nCcgSHEYQEVLx+&#10;MVgBoYBaRGDeYjdBVnHqMLZ+9DaKFi2016eLbyGqf4qFRSxEIH0wwKecU9YtLKHxZh/4BSzH4KFr&#10;UEwjr+NeRS1GjyObE/hZYQPple6dhsCrZ5IjuuEhZI66nr6B2Zg9dyeaKZ9WUML5u/xfXp3HGvwb&#10;Hv/GACiXmKZEoEHW9Oihm0LXcbbwhpVNssXuBoKKTXgHRlbJxYNcoJt/p/AKWFRayBuEPXC4mEBD&#10;2h8mC0YmyQHV7xgb5PckbIq5mEtNpVHlagl5WHQ6Tuddp9VuwP5wH5z8/AOcC/wKZ17rjfyOv0Yu&#10;rXqJMvEba+mbNuDyuIm2i//Rdl1xYdhwVOxch3PvvIOSnl1wjcpwsXN75JPRobEBGWtP4ZswutZk&#10;bBZfEjORwvEaAvncP3gxJk1cbS5v8/btONlLydo96VZ1w7kOnXDgvXfwqOImjudehb9YMl07bUaf&#10;nnMCy1Yes5UvX4QvNsWJCZciiRnSLfW4nmIDdk7ev9e9+z+hyZW1+BmfK/Cv+9O9B9BD0Cbcmu2M&#10;TczAgBHLMHzsKgwcuQxRCWkEj6UursrxUIWTCPXJ43DB95v+lsP+Viw2GaGhyxFId3DKtDUor5Lx&#10;vo8L86fjsCqP03BdJMCV9OlI17gbCjt1xtGPX8ON7ZtMNsuGJOJgh+dQtW8nrt9pQWRMGmVY7FwG&#10;zbnhAkC99qVxT8vYZd9ruOZmXI+eLOU9p9P7EWgrQduxPgd+MvICQ2ccxfA00XLHsw/vtZuVGDl6&#10;ta2OUf1Bq2qtvvMYR51Xj092M1xjmzdNnb0V9fWO+j142GSkRcrmGKBH6f4Nj39jF1hWQ9Oo7DwD&#10;QU/zINips1c5iGkEQQ4OFdjSZAzwPJZOIGhNzCabFH05/PyzMW/BAboMziKdy7+ChAFikxm0dBps&#10;CrFZOu9vOUsrBiABUqVkbzFK1NbhRGJ/HOz0Ak52/iUudu+Bko5dURgYRHRqxekLN5F7zq2ZrD6y&#10;H7lffo7d7Z/HiTf64NKLr+Byzx641KsDznb5NUqGaVYZmD5vB74OTyFz1QQIz29xNlV4WYNgzbiG&#10;rsCIEatBjwd3spYiv1MXlPboieI+KunVCye690b5+rXE0kdIHLjWtqdMGJJOkurW+tZX3sfO/Rcw&#10;fuoGhEZobwgKueXJScF1jw70zC38UXfvP7ARmMLE3qSwbDIKPvQABo1ai+Wrc5FfeA/VlWTxzZp4&#10;I2Mjoy8vb8WRY2WYtmAX2WEqfOgBSCbcxuM/PIdAySbT+FzLH336KSmeLJvgMJzgWnDO5cLd27AO&#10;x2kAT3drRybYCUV9enH8+uB8d7L4Pq/hWlIqbo0agKMdfoXKnHTUNT7kWGYiSKsxaAgV0vBuZqQ4&#10;tjY5+iZ0PpZ7VkJt3nsBgeFLLHXGxcklz87df+wZRa+3slUqHjJ3wSbaaeddFVy4jsRBmXyfhtCM&#10;v/MQFBZx8iCQdzpiies8v09ANiZO24CaRv2GdFX6KSA07ut099/4+DcGQB3qPYEgAUtPPZ3pzRM8&#10;fvoiImKVMiHAE/B5GYx77qyd/sb3+To0agOpeoZtmq7CojquXCvHiNGqmJJqwuu+44m/eZsYkgSf&#10;VjgsOguzF2zHrTvOYt5auxInf/cOGVg7nG/fHpfjY+z9bUeLMHJwMtasOGQlilRu6OL0KTj7xuu4&#10;1L0rrvbqhgsvdsYxKsKVBXMsTWH4KF5HlJYX0coKkDTBQAEXwEv4VXp96+4iylcjjgf8EQVdnscV&#10;zyzjhRe74kw3AmJigp1/6ZKD+Pyb2UhbQRfpQQsK5s9D+ap1lMk6syPnL1cgPW0/+g1IIlDORxCN&#10;gFU+IfC6Gdz/cwDQNh7n+Kvqsk/oUvQblIrde8+j2YkRWi4V487GNbizZD7Kpk/G7SULUbFjM9HK&#10;GbC8snsYM3Md+2mx5XgaEHzvHAKZqCgtiRSzovERONG9tvPSEAVHJmOLZ2OouvN0bX18cLZjR5T0&#10;6o4rPV7Eje40ZJSLM716ofTdd3CmK2Vp8hibvBszYR38tQcLz2NsjueS+yqjH6HUL5PLNMyYtQ2+&#10;cQRqbV4fQdYbnw3/BDFHjavTB8v10/LH4Pn0iPbw9x0ZUE1OeVUBYXKPxTIFmtKbp1x+nlPpYxbz&#10;43m1zcHE6RtQrRqbdihUpU6lx/bI2/T63xcF/30B0AN4zhVW9WINlHtTNSy9RTRPn7uK6Ph0NzGi&#10;ARLgPWZtcuUcmJjrwMELjs/iwC2ytJqyMld1t6K6CVNmbiWVV01BDbrYlwZdgy/BkfX0CD5/049g&#10;GdsvCzu1MxyPB7duIH/kABwkozve6xXcXpbDN5vR0vIA4yevRL+haSg87xKirwwehGK6yjd7OOE/&#10;SpeobvcO3K5oQVwM3TGeU5bVWC3PLeXVfQRTwGMHpqKq/j7q9x/EsR4E0I/exJXfvEUW2JVsUsvq&#10;uiD347fwoPI2jmrJXPhClN2pR1vldaz9/Yc48gIV7M9f4Or8ucAltwVhFVFg254zGD9hLdkFGYL6&#10;iffuJofUpOxehXfP3d8FkFQSGhzvZJRTFgecYkoK1LuJKfWn+w2nPO7R/ebfaho3hSTU99733Dn0&#10;G0+uU+9pjNx33KNrbjJjBb4OocLO2YzyajHih7izaTXOBQbiAFnY/g7tcfTXz+P4r3+JY1074WTP&#10;bjjx0XsomzERKL+jqBZy1hwjs1pIwNHsuqcveA3WB3xuhtdjfCMsx1HXQwNK9h4Upcrk8zE/aSfq&#10;Jcp1lTg7NBFHyfyudVZMkB5Bn04cx84cx54417UDigfHaogwc8EeflcAKAbo+kIrcsTuLKbJc0aI&#10;IdJdD1I8nLJq69LJ9JzL78YnNE6rpQhgdNM3b3UTczq2bD2NkIhFZJlaksjxiXP968iEwF0Ayr4U&#10;g1RJMMpm34AsTJ21FTUe9vjQKvtIS7WKSyErvjJsVV871/jf8fg3Z4A/dhgyPj7yC28QkLLha/E8&#10;Wfsss5QRSruQwBh4OYU1xeVr5c3FJC7D2TPOyqs+XvaywwiWtQ6XpVTzgKGU1UBQQsf3+FrVQ/yC&#10;kjFzxlbcuOnY4L0d67Hndx9h7x8+xcOKOyi8cg/T56/F3v3nsWPnaaCtBXm+PraZ9Q2lwPTsgmOv&#10;v4amokKcphsWFppGxslrtKC1R9DjlGeohNdkJKe5vRcKBg/BkXa/xo0FM1E6fCjy+HvXqLAqdnmc&#10;v3t363pU1bVi7PhVKL7qQL7u3EkUffUlTnfsgtOdO+DMG68hf8Bg1Ow9ADQ20vV7hNSsQ/BTTT4q&#10;rZs1FIA419hiSKboq2ytrwEbX4dEL6NSZbA/0+AfnIq+IWn4iq/7hmUi2LbbdGk8jkUr6TwHAUpo&#10;tt3yxHK/C1beJmBRVZfgqGx8FanfJjsJTIJvqKqjiKW43xUAOhdP40XQ4TU9DtJzrLzxv6CAVMxZ&#10;tNdWmrdduYRz8bHY3aUDDr7+Kq6MHY76dctRlZOFwshQnOzdmWPTmW5pN5zp1A55f/wE1QcPWT9u&#10;3pkLf4JFhIp/0jtQea8ogpsruvHk+l0YQc8dKOpRHoYPZUaFBK6oFBuB4VLaYpzo8zKKO/GcL3a3&#10;VJmLqtfXqRPKfL4mqaq3CuC+gZRh9eHj31V7+rnOIWPj5FyfdaEUypOxNnoQwdp8PAunc6/YvShT&#10;RRuTabvVEO0Dwj7V5IgZG32H3/XuumjpL/p9yWJgMmbN3YHGBscedR/e2Pp/2vEfCYAWWFWHP+Qz&#10;T4037WqVMGClm/WKlRtJwDKBkUV2rvB3BEaKGJ7Oz6Rh+06XMK3j4MEiRJJRatc1VwFYyuRRKAEg&#10;f1sKqBnCYCqYynHFxi/B5s1nzc61XStB3anjFk+aOnE5GapjfjparlzE4Y8+Qn7Prijt3RVFXTui&#10;8I+f2YTJpu3nbI2lgEdgoZw6XXOQLDKvNyAyHSUXynH/WhmO/+Z1nCRwtt4sw7Udu5DbrRtu9Oxo&#10;kyF5nTuiYMgAO9/8xTso2DORnrQLdTTUlfv2UtlU5KED3a9f49gvf41Nz3fD5ZwcCzSMmrmeLIJ9&#10;RyHXzJ5TKPWVB/z1yH7QygwF5b+iEQmOTbdCmosX78GynFysWHMWSzIOYOKsTYgfloO+kanwDU9x&#10;KzvC0my1jc4RqhgV+/CJAj/ddA6CY2QW+o9cjhmLNiEr64BtRpS+8hT7J9WA18IExogEclJ6B9IO&#10;DPTo3L+v6D5OmrBRaXG4X3oZBX/6HLm/+hVyP/sDmgrPmm9xrbYZjbZB0EMUT5uCE7064Tz7qqhP&#10;D7Kxjjj66quo2Ob2yc1cfhhfhy6hoWIfiX0ZyOhcT9/Dk+bAUGEFAbuyEpIRl5CCYycdEN05uAsH&#10;P/sYuV060h3uhuI+BF8ywjMffExDehPb95QgKDDDwjGatX7WOZynIgava5IB1WvJPceQAO3rn4oJ&#10;k7bjuiddS7u3zZmnFVJy62WMKOscX6vn99jYSQ4EgAJQGp3ItQTiFMxfokLEHlaniQ66ulrE8J94&#10;/IcCIDvfC4BaYG00W2XVqzBwiJiZAErsiUJDQZAyOWF4AoJWOYSPgWQYYhepyQfQ1OzA9MLFcgwd&#10;vd4tM5NwGQAIECUYEhRaxji3gZMYQGBktrnF4yevR2mZ22R77ZojWJ6mBe6PULZ8BeoKTuB69mLk&#10;de+JSwaA3VDYuT2Kw8Lt8ynJ+yxZVQnLAj+rXyiA4Pn8QzMwcpIrgX51yQIc/9UvcHFAvL1uuXYH&#10;Z9/5gG5TOwPVi9264tTH71LCy3Hk1DV845+EMLpet283ouroQZzp2Q75XTujcMAg3EpbgnOzvkXb&#10;rcs4U3wLflFJiA5fhX5hKxFtJeDl4kn4xeSk4HyP/abCrxEEvrRlx1B6tU5ZQLxPjokKuzaRY90X&#10;z3pki+ePnbiKieNWkn1tw6nicly8VI8zx29gybyD8COo/xhoaFVIUHgyTnoNyH3+ts7BYzoV9+vw&#10;pVRWJfMqZUhpLro2D2DbOAtc+T6ZmlzFK9fq8LDuFk5+9QXOqeAsGV7V5g2mtksyDyAkPgv9KDsn&#10;TzlQKh49Euc6tUfRi12hDbAKeryA469o740TaOZl9Ne2rGECC4VbHHP6wT14msufkwFxJacEnKqo&#10;ExyWjDWr3VavLTdLcTrIH+c6dsRFGrMLlI8jv3kN96+ex/HCmwiioVV80e7ze7/vmgfw+Ns2oafz&#10;0F3VGncl66elH7AqSTpUgHbIGKVGecqHeTwOybhj0a4vzQOxxj4mKPoELkFS2j60qcQMdfChyIdn&#10;0sN08j/w+A8EQPE/iS0HwRRPj2r2goJeiWEjCV7al9QG1BOvMQH1KoZAUIK0yqy3XDMflcqftA5X&#10;r8s1AarrmjBr4Wb4By0liyKIUrhMkKM2ssl1c0Jn7rUp32oynWREJyRjUdJhTJu7yYCh8WoZdr3+&#10;No6+2Avn3noZ51+ia9Oro8V6TnXtgOtTp5roTBy/xtYRB8Yp58xdoxQ7JoLsLyAZW/eVEAQacfbz&#10;P+IomULVPgeIaLlv5dTzunSy1IpLdIVPdu+A6m1bbLY7ND4H46ZssI9emj6JzOd/42JsLGX2EerU&#10;ZZ4jWUuuCOJBBBXt+6C+cjOHVFr2laXL0KXypSs+ZcYGXL/h3P6WkrO4PG86SqJDkfv5pzj9+49w&#10;/uvPcWlof1xfmQXUVNgw6Wi7dhFNJa5k2aYdhXSVVVLp+4rsmnZdG0T21/DgISp2bsaZP36JM18H&#10;4OH1MlygW/91wiIEE4xtuwG5aDJyxvj53GOslOOpXfiys10OaMHkYTjd8b8IZh1x5JNP7doOn7gI&#10;H58lCCfoB6hmY0wyCm5UAXXVKPjdJyjq/jwu9+yOy7174kyXdsj1+Yo3XYv9Jy7TMClc4GZmXQrV&#10;d+/B29wMO5/zujR54eoHrkIQv6e45KzZW1CjheMtDbg0bizOdO2B4hdewOE+PdGUewRl9+pocJea&#10;2y1X+1nnkDwbmPG+jY3yc/6hKRzDJdix+4mHs3dfIaIJxkqTsjxA0wMHni7rQDFn9SV/U56Urjdi&#10;PWUjHek5+3HfM2lieX4WhxcIPvTE+/7zjv/QGKB6W7Ah4OODpz2yZXOPbO/WKVM32o5bltsmy2ig&#10;JyH1Ng8AGjhmUuk1ObIC8Ylrcer0Zf6O+9ktW/MJSKrvpmVf7rtOoOU2iBF6mgBLu9Kp9LnvUgwY&#10;swoFF5RY+gjVx47g5Dff4HS7TrhA4Ct5Ue5qJ5yiu3p73Rqb2EhMzICfFIlutxJuxSxleSPCM9Fv&#10;QBZqGh+ics8WnFDi8zdf4VFbA47kXkBFXSPK16yi+6QtEHugpE8XU9SSwYPsHqbO24DN+y7gYVM9&#10;Tv3h9zjVsycaCk/han0rRo/MIDtbjaVJB5GQSMCLFMuj4hA0BYIRVBQxQF1HKJUrMJgMgGzJeHLF&#10;XRSNGoLjr/XhfbTH8Rfa48jbb+LQV5/h8J//gCOvvomd7bth92e/Rw2vu3zDShz6zRs48sVvqTNV&#10;WLXmFJVKoQqNw/eVeYXFPNOWuZ3OzkQG42DH53G0YztcnjpOZ8fM1F1WxDWKfSb31zbeIQC6yRka&#10;Jo6R5W3GJeHGnUbUk4Gf4LWWde+IYhqLgi/9IZ84fc1+MiGV2lpjs7i+dNUnzdxgY381NRknura3&#10;CaZr3V60bSY1aXFnQ44qk2HYiJXwV/ELXu+TmOkPm5MXTyjGwxQdSLnY4TchSzFs+HKcL3Xew5Xs&#10;TBwO9kP15vUU8wfIK6lASH+CeqS8mR87D+VRMT/+ZnBsGvoGzcfosStQXOI2HW9tfYiM7EMIDFls&#10;MW6t49bqDV2HAz819Z2Mndif+i6LDDLNqrps3OhmsK2wgfROKiid42vtI2P84z/w+M90ga2zXca5&#10;myXWG9pdis9s2dxDNDW2YcmS3VBlaKuezEF1IOhtinE410nWWyAWRQUKCaPbEJmEteu134LOAxSV&#10;3saYsZvhG5BOoZEVl4C45iYDFLdzgq6YnQBVM2phFJ705YdsCZt2obs8fwHOvPKa5YCV9uiMs6++&#10;hNaifFy7Xm2Vg/0ixVbXITJGs3n6XbJKAsGSLLfEqjQhHvte+AWupyy0Sxs2IgN7cy/h4a2bOPnB&#10;O7hMxS55sQsKe3RD/gcf4cG9myguvUKAbcM9unuH2j+PgqhQfvMRstceg7/vYrpW2eirbTDjMk0Z&#10;3NpYtxRMLNBcYL6nXeiSU/fYdTTknyMj+wJHOz2HC3TXznXvheKxo/Do5nVb6YK2Rjy6cwNX5s/B&#10;kZdfQm7PHsh7uSfOPd8ZxUFB7NcHyMg4bKziWQCo8EQQ3cOz5+/h4dUryHvjNzjfqwPd+4449c4b&#10;aLtcZJWxo2iYFCcMjGe/mSsnd9gZt3DtoRuWjnEz1pl0XJwyzspSXe/WByVd2qPA5wuOSQvH5yC+&#10;Cc3m9/kdMrRAgr02Lbp46Q4e3LnNfv0QJT3b4wrvQet4C1XWKiLYhDAz8wiBeont1CbD9WNg/ngS&#10;SSBjzz0G1COL2tPaP0RsOwM7Dl6wPpaBb+CFb9qSR+O4zLZTkJxp1tf9rs719PmcEQ4Iy0QAZSl1&#10;2V56AC40dOtWBaZO3UT5zUAwGbMKKeizAkz1mbsmNyklmZbxEzv0oy4o1/bAEU9tw4f3qV9ueZtt&#10;Iq+e9eiiA8b/vOM/kwFap+tBg+EGxN4UDxc1V/IUDz0sW3mUwpWEoChaUDFBDbbNjskKu1lCAaGE&#10;QDl3cgFUSEF7606fvgU3b7k1to1ND5CefcxK9QdoU2y6qhYXM4WjZbaUDyqPmBt/U7OboQS0vkEp&#10;tkfvSU8ibEvuaZwLDKIr1gnHenfF3XVr8aDtPs6cvY7+w1VyXhU50vFVaBYt9Qq2ZFwoq0HrlRKc&#10;fLU3jr/5G9wnKOQXVeMrvwVYkuqWQhX0i0ZhpxfIVnqitGcfnO7eCbe2rLG/qVRSYVQkTjzfDne3&#10;rpXeY/jgNegbReZLA+BNY/Gmpji24gyDXgeHpmH82DVQ3Ls2/xROvP8BLrTrSneebmHnX+PS4P48&#10;yX1cu1GDjBWHkbn6OM56mEcVWczhVwiQ3TrhXGcyYE+e4oKk/egbohgrlZj95lxujY+r5jNgeA4a&#10;eb6K5auQ17kD74vuPdlzQYfnUPLtGPuNlLTDVg4qiMzbKa/nms0oreYYJiNn1XFe2gMU+n6Dgu7t&#10;cKWHko5fwMk/fcibacSWzfn4MiSDAKZ10/ydyM3wCcxEWvYBO0f+wH64wH4tpQt8mddwUdujvvsW&#10;Ht6+iQN0g5Ucb3HhvwKArjmj65qMsfusmKMYtq5fSx79wxYhc/kJHDx5HUNUdj54sZswss/zN8yN&#10;dv1kE0VmpMT6VhDIlyJx0DKcOO52gtNx8FAxEvorzq1lbZ7z2rhS1o0YeBmqGLRccwEy5V9J9AMy&#10;ke8pZkprQcynQj2le07n3KvHbOE/7PgPdYF/7BAD5IONhSyS2CCwdUc+giOSoS0JzQWJk+sl4JPi&#10;PS2kT5rAoG9wOl3iHBzwlAPXcfzkJQwYTHc1aCldLK/AO6Bwgq329G+tNKus7Pyk9D2oaBZAt6Is&#10;fTEOvvYK9n/4Ie7fuYKmlocYOnIlgW8RJszcgzQypISIhZgyY62J1835M3Dwhf8PxcPdznALk/fi&#10;K/9FGDp4GWoFFCuzCBTt3abXPXvRDX4B54a4FSZ1Z87gSJ+XcfoTup+NVThyogwhAVQI9YUH5L7f&#10;xABVfSSc9xgcuRSFxfd4kjs4SBdXM80ChPM9u+HMe2/iQdlF3LjdgISEVHwRmAT/wGSEBM/H+p3n&#10;7fwXx49FQUcy0w4voGC4m6GeMX8v+hJYLQYoADHXUEC2hqw9DUkZAvZHyI+JQj5d+ktaOcNzFmtZ&#10;4Zuvoqn0Am6XNyMqLp3jIONG1mhrm6nUvHa5wv4Ex937Ssnk7uHYR+/iIt3Xyz143WSTue+9SnZ5&#10;E6dzb1qsTExXYBIZuQEBZJXajLyl5RENVA5OdyX7VIJy724oojuc93Jv3C84h8JrNbZGXPmOqkXp&#10;NSB/f5P8PC0zZF7RYnDJvAY21YUUwHnA0guixt4sXkcg5PMAurR9CXCz5u3C3Xsuhl1f34LklH1k&#10;cYv5d8VEvb/xdNPvqXnOb/KwzCb/RoxZibKr3g2lKGCK8xnY/Z91/B8FgGKC3niE3OMHjxqIhY6a&#10;nzh1xXIFtcm34n1qlsbwA8ByTUxCFVn8yEb8w5KQlLYHtcol4VFeUYOlS3dSyTPoQop5kA0SVB0b&#10;9Aq0mhM65U+pCGXf4KXoP3QZ9npmGhtOn8D1DavNkZ+feRCB/smIDFmEvPMuN7GiohW1DQ8JkLdw&#10;/sP3cbRbB5Qf3o/q6jbE90u32eegkBTLIXx49RLy3nodJT2o5D17oqhbV+T+9g94UHkLl+ZMx+Ff&#10;/gqls6fY706bsRGBqq0osPAo1febAFBg5Beagclz3V4o1+dOxukOz5OJaasAgl8XAsNQsT9g0eKD&#10;+JouVlDcWkQr9kb36Ru6dAU3q/Hg6mXkvvU+in79C5SOcgA4bepuXjsNkVw6A0DHSjTREhiabIwY&#10;N8tw5p3XUch7EfAI2Et690Zu1+dQOKKf/U72suMI0LYJNiuvGCZ/g9euVR8BoUl0366j9doVHHn/&#10;DVxm/13p2RvFZN6nerRDxc4dqGRfJhL8gsmGXexwrSUT+4ctxNkLt/Hg8nmcfPM1q+une85/sTPy&#10;///2voM9qivb8o/M9803M27bTQZju93uef06TKfXb97Me+70bBBSqRRKEggsMggwYHIyJionhAKK&#10;ZCEkQAghUEA5IkQWQgIhAUKBNXvtU1dVCGG3p/2123Yde1Olqlv3nnvu2eusvc8++7w7DUOlF9F4&#10;txeOgDgxxc3s7FcHQIr1DKTuDO1RwGMMngCcPh/2I1c/Jevj+l5lfnI8VzDNXZCAvNMmHyFLVc11&#10;LFsp/Y2TWnJP5jmPcW1lfuy71AfpS3K+mb77sXn7EdzvNqngNMxMMzkL51O9+m6V7xgAEkqYfYLv&#10;CYTy9zCdtGbVSKuMaOFrj+JDXwFBzhRqhx1rZCRoMSZKTKO59AuJeWGLE4aWPrInKkvppTYsXpYF&#10;LzGZ7LNFmaUjmc4sHdSZfcScj1tjpmKOQ4DQj0HYMdgVkYd7zHkupaT8GrwC4jHLLwUbVx9Bv5hs&#10;t04dRUdONnpqK1G/aD6qx72O6n/9tdC5Ryg40YAPvXZrMPEM32TEx4uZJ/dbFxKIejFJ26Zz9/+3&#10;UC6s7/b+Paj943+g9L238aylDldv9CA4iDvuJcM2lybPy/dOYZxjcFCa1CsGhWKOoes+qn7/OwHW&#10;CcLEpog5OAWlb42XOiaj69lzzJ8vCuxP8/8gAkOF2Qkb+5Pc0644s1C/aulClLz+X3BtrbBSeUBr&#10;1x3FTE3ZxfZiWxF8BLgC07BwSTIePx1GR0YKLgqrbZ0h5utv/hlXBYRa33lLwHAiyn88GU8ry9H5&#10;cEAGNjF3ubGSskhTf9bDWwDw5OlmDN+/g0u//19oEgC8+vZ0AcFpKJ/0Glo3rde6bdx0XNtfNx4K&#10;yZJnL78VFpueWymWXy/K/vAB2iZMUgZYIwBY8Z4AYHk5qq/3wOEfD4e0EwfLV4b0vFJ47wR+S/i3&#10;BVYEObaLcynmSF+ijzRdAFoYrn8s9uzPw90OE9s3ODSIjKwy+DsOSF8SdijApzP5I9cbJeq3NsBN&#10;1jsrMApJqcXOrSvlMRH4XkhjT7/ft9PUfVX5jgEgwY+Mj35BPkB9qw/QzBADD8U02BOVr6s4/DQn&#10;ntXhXhT6A02yVAaCHhJWkCJKEifmYAKSki4KMzNs8MGjfjFXL8CfEwnCFDU1l3RmjZpXEROSYSUC&#10;uHO4AZAombeIl7DBj5cl4YSY56s/SRfzPB5MYZV3RsztoQGc9vm/yOfu/tMnoHraBNROHycA9BsM&#10;P3yIipYOLFoj7DQ4DjZRhAUrM3RjnNsHDgg7EiUXReVmS9XvTUfLr3+LmslTBBwdWt+o9Av4UBRH&#10;18eqT+jle6ewzv6OJMz+OBG3xcZ+fOSknPttVP1YWBhXLEydhEs//RGeNleiqu42/AMiNYbQtBdn&#10;sRnKkobli1KYHxadqWko+K//XVO9MxfForWHNLjbtL/xPfHVxxaP/TFmsqUxdB7OTJygm8W3fboC&#10;1RPGafaUZgHB+glvoCHMsMCUzCrM8IuQNjbKbin1TN8YHEgtk+c/gGqbNyoFvJulbW5Ok7aZ+gbK&#10;P/yLToRk5dVqGJSmzBKwYRymTQbJXftYj2HUh4Sgmeu8hYU2CPAX/+J9DLS0oKTqtrJYugksf+lX&#10;F963Owi6m8WuPmTANUV3GaRfeeHSNBSVmKzNLI0Nd7BmQ47eB/dq4e8I5EHB9PWNviZFjmFfFcvF&#10;2y59XYCy8LxxWSjaqd7wVZHPWahfBhy/K+W75QPUB8ZRakCeHxdmG5OYSKj+W83U+EwPO3y8WszS&#10;GI2HMp1uVAdxmgdW52EHpFLRTOCKjaUrU3Gp3OVsvnLlJlaszRBF3CMdkLn4+DvDAvlbXTlChihA&#10;aM4pyh7M5XsCAmJms2M75iai0RkK8bjuIq5uWIsrv/8VLk+ZjOopE1H59gS0bd8CPH2AJ8+GcexE&#10;nc40c3/jssb7GGhrR+nPforG6ZN0RQH3G2kS1nRx6kTcP35YWBUwX9jVR6IYIXJtmm46k611fVFY&#10;Z+/ABKxemyMtCdzctgm14yaKGcg0TlNQO20iav/3v4kd34cjp+rwoZ075BkTUl0CZB9yfocjHo2t&#10;3ehvbkaRXxA6jh8XxjiIRUuFYfpx4oOTLwQQgpeZbb5QcU1Y2z2U/fxnKPqX32CwsxOP6q7gwk/f&#10;R7OY920iLdPlvn48HY8uFKP78RDmLWYeP2fbijDWjjkjN2422Xta166TdmAS2klonyb38PZklL77&#10;DvpKinCz5ynChMH7O8yAyIFhlvSLTZuN6d+yZhWqJr6uA0vj5Mm4OPMPGvCdkXNZ7psgzskIAa8x&#10;gebLhH3PHQQtAOR3rs/Ztl4Ctr6OaBlwC/HgAYPNudFgP5LTiqXdY4X1sf483vgGNVJBnoNh2S9f&#10;l8/oIxk4ln2SiuZms58JicKzAbMro0FBgp6FgNbrd6d8twCQz4dgpw/NenBGFAcF+Z7rsgVTyqtu&#10;ImwxV44wXpAjIp3o7DzSATU6niYE1+Iyzozpw6Wj03cox/hwb1u/eETG5OPefRMU/FhAKffYFYQt&#10;SHZmnRbGp0uXDmmYBX8XFMLNgBhfZ3yDdumIZBDMHELmFL4kAweSS3Ct3WSrQW8X7mVmoS4wGKXv&#10;T0Pha/8Nlz5ZqF8VnGrUGW4CcuJBkw6pIsiGK1MmqR/w6juTxWSd5Iy960FRUSvstkgBB4b80M/0&#10;BQAooDRTGO+2HcaEbQn/GI3cu0TMx2ZhQTVTx6H6Lx/KePIcicKyPhL26jtX7lfPx7akk17Yil+0&#10;AKQViGva/l5vH+Z9LCZrIOP2DHuiMnL2d/7CVPT0D+N+bjaK3nwTjfPDhRGbZ1izYpGulGgT875N&#10;TNmyqW+iak6AfDeE7MNV0uZmxzI+J03E4EjF7LkH0NE9iKcClCXvvYu6d+X3b0/T4OZqOVf9yqVa&#10;p+T4i5rRmAydprBXYDJWr8lVvnN96zYB/zc1607FBGHYWz9VaNiw6bC0EU1vK+fey+34xULwp7VA&#10;lkYh02M/IQjSaqAZmyxMOh6z7BFYv/koqmvN7DpLefk1rFglz0msCV9N98U+RQbM/mt80yanpQAg&#10;+zfPrddMlkE6UX/32d6T6Opxbv3AiQ7RkWFnqIsxed0BUIrb2+9C+W4B4F9ZLFbIcufeI2z77LCA&#10;oJhAojAjM24EPRWaw8asMiMzXzmiiqknnZ4bwMxfHIXCc9YOWKLgHX1ISDwn54jGDDFt6Yg2M5xU&#10;kgz5nD4dXoufv6gQ3JFrpp0MMg5bduSg6HIzDLwK8au8hPoVS3H9YKKYvMNYI6avr4z6PsKylq84&#10;pLuKXU+MwJWJU9D21jtqsl2aPA5tn2/W36/fekQYZ5KAMNO8u4HVC3UwwrrNDIjB7j1mc5vGsGDU&#10;ijnKWLhWMa/rJ72Jaj8fIQjDiIo5r2ETNHuNT9GwFt6Pb1ASlizL1sXzO/efQWR0MT7fdVpMLmHT&#10;nDlVhZdBRV5nCcPZt9+En9QvDkHB+P+BzkM56BfF7BNW0lNdgeKf/wTNwmqvvTUdNT+aotl0Hp7J&#10;R9/T51gqLFB3NJPBK4TsMyRJE3tm5/LZDKJqdqC0zQ9Rz/05BEDbuGzwf76Px7WX0dEziI9l4LL7&#10;Jmr7zLLHYtnaLAXA25vWooK7A04fj5Jfvo/BtkZU0f8n13IEc0A0wfGvastXi4udmeVybD+2B9+n&#10;yAAqz8AWi4XL01Bw1jJPOTn2CDEJBbpU0FtYrvmtsGntp8YN4V4X447hM6VwhQjDj/bh8NFLGHLm&#10;rx92xs9+5xDuS8r3FgBHzGMpg0PC3I5eEYURMLHLyKurRzihYY3CZIXsXDSJCV4WcNHPkibAyXRc&#10;+7B5aw6q613JD+qb72Lr9mPwZSYTThCof8yM8vQzcW3n6M5qCTfZ5m5g/rYILF2aguT0S7h228kK&#10;pZRUt8Pfby/mBAqLk47vHRSN6pZuDDU1ouyff4xWMYGvTp2KUjEbBxobcLW9W1hChAiBQUBd7u2L&#10;AJCMwcc3Ftt3GwbYvCRUAVA39xEGVTtZgMThR83B5xHcuSxR2skFfBbjYEzjrohCpKQUYfGiVHjN&#10;jMKH/7kHgc7lhfRFcuMnKu8sAdELl65r+qlLv/oZSn/7MwzcNn4uqibj+doWLEQ968HtBH40FS3j&#10;xqPKzy5fDiDvVDV8bdynOE3AlWAiLDcwEQvDEtD1sB9Pr9ag7Je/QIXO6BLImY15HGpCg3l2lF+5&#10;iRABBi+fnXB47xPgrJRPh1EX7IOa8W/i/FuTcPOg2XZg6748BNjiMVuXLXLDIj7XMdrxC8X4mNkf&#10;GDvKZXXavxwZ8LInIFgYdWpGxUhCW5qmx09UCEtO1PhA48OW37D9tA1NLJ9OfGi/ZR+WVw68wgIZ&#10;xD9LAHXFJ9mobXTG9ykXoC4QACkeAPxelWENmjYPvV46xYrVYr76iCkVZPx3NM0oNCPM6Dp6pBcQ&#10;IZORz7lnSEBQDKLizuDmXTMzx3KhuBWrVx+R7yMwy8HQBHZcpiu3Rmeej68uQLKFZosS5+pMLLfe&#10;9BbzzjE7Hpv35OFcWSt2CDB5c+JBgJSZiDmxEZ9RroBUHuiFsuk/RDlXnASHaB3ik89hpn+E3AuV&#10;xEzyvHgfo0XuSZRw1fpMVYu29atQM24CmoRxcRa4doqYwD5eojOD2JfINFo0eamIHCx4bmknuY7N&#10;EYk6xhBK4Xmqr3YiTsB89pIc2IU9mckYAaygA5gzPxUPngzhwbEclI+biLZ/+3c079qCmo3r0bBq&#10;BVpCgtH2u9+hTsx6bjHJLQVuTZuGyknvoOtkLh7Lo1y2KhH+Yrr7OgGJz8xLWODOGBMwfjs3FWd/&#10;8i6qpo5Hy7uTdFKlTM7Rtmenft92rw+ni5rQ0GR8sZ1Sl4q330PV65PQvtEw6bzSZmHe+xDsYPA8&#10;WZUJRP6qAMj2Yuo2/s7ONdhSVwbgBwmz3BtZiPZbVhwew7iuYuXaTHjRUglkfxTgdDJuw/wInsZn&#10;rc9AB20+D/oB08SMToTNPxKxYpk80q0L5XkMDSjzM+DHSUJ6ez0A+P0qfN5KL/jmOXr6HiM+oUjz&#10;Avoy24eABINcdXRmp1XgsEDQMB4FSR7HziasbpYwA66tzT1cjifOtMNDg89QeKYG4asz1cRlhl9j&#10;LhoTyIgLDKm4anrL+dmBeX777ETMCOTm4ftF+eJhm8fv6LMS8A08IOB9WCd4bkZFoPSNN3Fx2gR0&#10;HzuOh2Iezl2UpH4f+oV4T5bSuCuku9h5j1LH0AVxePB4EF0Z6SibJEAxfZqYwVNQN2UCqv/8J9Gb&#10;fiRlX9LgZaN8BHcywEzYAxKwODxOzNNhdBzJQ8uu3Rh6YCaOtm48Di9hhzqwSH24Fwrz9bHUhy9E&#10;1aTXUC7me+G411Hy2hs4/0MysDdw4dc/QflvfolaYYBt0ydLXaahccI0VHgRjPtxvKQBNt896pML&#10;EkDg5lYzQjPxF0c0jh4mowPunMzE2d/9VIDzDTT8aLKuD65mMokVi/G06rIGfA+0VqItYhfOv/se&#10;Ct4W4N/Kndakble7MDs0GkHMnCxtRKDlBJdZ6jZ2W75KeN+ccPEP5pLHBHmNwu59R9HYbLZfZWm/&#10;dh+79xyDTdpnhlgR9jnZpj+o35R9yH1gdvUlAh8noZjlm6zvY2GN5517/ZrCTm+Jxf743gOA36NC&#10;966YF5wi5v8aKsNOIKytpBkLF8eKqbFHTAcZadW8oOnIyQNnJ1MQ4XvDEPWVnVA6qK/DAOHyVako&#10;LKrDoNPX8qR/CPkF1Vi2kklOxXRmElf9jfm96cCiGHSqE1xDk0RoxpAxcvKC8XmcFRR2NdcAJcGR&#10;dQwOiEXLtW4M3LiOC3+cgUt/YuaSx8gralGHt/Fpupgmf2spzGihCclXW0CELuMbunMbxb/9rS5p&#10;4yxw/dTJqPntvwBdHcgvbtb9YI0SEpTlPqS9vLz3IusIYxSHUGX3x/HXx6PzUj5u3XuIOSFUeAsE&#10;DuLDwL0oviDg2HkPF//1Vyh//220f7oKXakJ6D12FD1nC9FfdQm4dR2P8k/hws9+iToBQCZ/aBST&#10;/PKUaXiQnqYJT1esFdPbm7v+0T+WhlmMdwxKkb+jZFCq0ufwtKUatX5BqJz2HsoEaOsmvYmqN17H&#10;BTGNi371C5x+9x3kvzUF5XYfdBbl6W8qG25g3sI4BPjFSj8gGJkBhOu/jZ/45XZ8tcgzk2fs5SuD&#10;kiMKu3YfRV2DteyMvukHSDxwHsHSnrPkGOY/JOAp8LGNdaBxuhvkXOaZst3lVQYfPludPPHfp/7X&#10;W3fMChFleTrW8x/2STPwvyzfj+IxgTV4WoCPSR2HnotZwF3sDVh13u9FVOwp+AZGCRA4JzGk42lG&#10;YulsytKCM6TzO30v2vlokqYqaBG8vIUFcXRftTYH5883jvgdnzwdwLG8KixZIezNL0qA0AACgc2Y&#10;NQQodmwDWtx8XDOcOEd8b1Fqmkwh9COKIpCF/KdjH+ISimmVCjPrw9NbrXg+OIx1G3PVv0aTm8xI&#10;lcTJMsdWTs5Isy4CJH4x2Lb/pNb56vZNOC9Awf1HmH26Yvq7eFB0Bl190DWoM31i4S2m7ExHEj6a&#10;FYsN647oet7e4hMomiImOTeMGhpCRk6Fmuz0h9IP6heQiJClidwYD13HjuHsxDdQ7Rcg9zCAx3Ld&#10;W539aLrRjfL6Gyivuq4st37lJ6iYJKztR5PQ8J6YxMLmqv78AfCsD0Xl7Vi8PEmAMFdNTM54cyvM&#10;maEyKPlFIyIyH3cfmbjQvpJSNO7chqpAO2r+8EdU/OED1DhsuLpzC/ovm1x9DPnMyrki7RyrPk1m&#10;XLECn5k3kTP4Oihqe5pnZsDJfMZ2dG9bBqHPFMZsD4rX3IZVde16HZZ7nb1ITSvBnDBpR7v0C6m7&#10;2dKTK0AO6ABsWR6mj7hfk9eTfuLIFFNaWN/iOJwQq0Mn0aUMcy+JYfoTTf8eG+b4qSEB34fiMYG1&#10;8KE7u4P14gRBlrJLrVixkvF/kWJGsrNJpxZlshzX7IDuzEqFLEgUhZ2SpvEsUXJvvwisXZ+Jkkuu&#10;tcVPBQjPnavFunW58PWP06V6Pk5FYeYPA6oMF+H16Nw2GyUZM9b4oAiADJdgdma7IxGrVuci93SF&#10;ANNT1NbeQaAjRhmipYB/nThN+mBR9uBIVDTdFSR7iMt+PgI8EzQ1VOWUybgyO0gaqx8N1zqweWsm&#10;Fi49iEWrMhCXdAGPRdeYUeXyn/+Iwonj0F14Gn3y2crFTNQZK8BxADb/JMz4aC8OZJs9KppC56H0&#10;tR+gbus6VcPtn+dg3YZsbNiVisVrDuBQynk8ET1+drUaVT//BRremuac1Z2M0qkTcOtgsp6Hj/Hu&#10;9W7MDUuQ+pMZcWDh8+Fky37MWZyE1MMVuNFBiJXCWdBnwh8pzxlHCrTe7kFKZpnumcsd9DgryxAS&#10;PgeyPyuJgbEIeA2+dzNPnSDFv5myy+Ygm4vH7LkJiIguRH2T2YeXpevBI6RnFWHegjh4ybXsTFEv&#10;5+WAZ1wlHHz5rPns6dtjDCXPL3VgyA+flRzHdedMX7U/ogAdHRbr4904O7YW9/ff7+IBwFcUErVh&#10;msbObNNcB5yUUiydPA4+dumQAko0RexzmOWXnd100hdBxAjZopq5Alw+9hh1oG/YlImLpW1qfbMI&#10;78Tlihbs2HlCACtWwFYAQsw2rm/lOk2zCQ7ZnwE8owACiHJOva4CpSigMFIff4Zx7EeYAM3SZUcQ&#10;qKD9cr2+SKjIdlEqArCfAPOyNcl49HQYz6+1ovyD/0DNDyeg4Z1JuDB9CmrWrJYGMg77J0+ETzv1&#10;60l9JSq8bcj7wTg0bDF5/LKzL8HPts+Ej8xLxPL16chKL1UV7b1wVszan+gex9XhTOTwHHd7BzAg&#10;X1ZXNiE+yTDR588GMXi9FY3//gEauKve9Im49tZb8ttJqPj5z1C3KhydlWXo6xvSGXQ/TQbA+zID&#10;FGdEGazuJc8hJDQeqz7Nwb7os0hKvYxkkX2RBfJZGoLmRAhg7RcLgGuWpZ31OTOGk35htpEZeKwZ&#10;V8dsZiDnMXRLcMAiEMZrUoNZwubCFh1Eipz/xnXXBNm9zh5kSZvMX5Civjp7EIPlOaNuAPBl4cBE&#10;ayBLjpHrh4o5zj7oSBXgjMLi8CSUXHYNsMR1y+rwlJeLBwBfUYafD2JIN2N/prNlVqmuu4nV65hq&#10;aS/suidxjjIBTa5AZRiz07IzUwRQmLcuOB02YXp2/xis+fQQ8sVM6X1iltaxNNffRlT0acyeL4zQ&#10;HqGxXn4aiM38bWSDTtah1yPLJFAxvpAKTnCUawkY+gYKiAXy+l8dAAm0ymbk3NyJzEfY6wZhYz0C&#10;Rs9uXUNrcCgqJo5HzYQ3UD5JgOeDD9C2fi3uR0bg/q7daF4wH0U//gnyxo9H0/o1clcDqGm8LeeO&#10;FLNO6u2biE8/PYyBZ2YE6LtyHhUf/h/UTR2Puncn4co//RPqBVg7U1Ix0NaMttZO7I/Ol2cyiKqN&#10;m3Hut7/GmXfHC+t7HZUTf4DLU19D2fRxqJ42GSfGj8PlrZsYo41l67N0LxKr/WlKBjpTV7ENbdw0&#10;PzARMwXkvcTcnykDFFeB+AQIkMnAwRAjw7oIdGbliuWasEKkyNJoDYy0vVzHLoMXYxB9xNRfsTIL&#10;h49U4P4DVxjT9WtdOHCgGPMWxsNLnrGdm/wH56iv2fInj/VcuD8MZ5w58UZfs78A8yx7tAx8kUhI&#10;KkT3A8NodTUUmeyQDFoeAHxl8QDgK4prXbF0HulAmgtNeQpXfPTj2MkKhC1I0iSp9iBuiE2wGLvT&#10;ugMggUlF3pNBeAfEiAJEY9HyQ8jMKR9ZVcJy794jHD9+RYBCFCMwFtxRjPkCuWDfBFNToXl+vhIE&#10;5b2TjVjXoh/SX1jIy3X6YqHPjOfzEVPfFko/Z7qG8azekYvbziQOHbkZqGHIzS/fR/HkiTg9/g2V&#10;s2+8iTNimpZ9OAO3czL12KbmDixcEOPMQZgJh18ylq5xpvpKz8SZKe/g4rjXUTX5TdRM+iGuyHkK&#10;xv8Q2a+9jvbESFHsQezZc0qXM9Zv2YqSP/wBFeGhaNqyCa2f70V7XDS6sw5hqKQEA631eO5kpNu2&#10;nIKXLnc07girXdRXJq80TUcmF5xApuxNWJZJckqWR/ZtBrcR8NPzmXMGKiNjFhkBowDuDxOPOaHJ&#10;Wt+ysjYMOpMLsNQ03tS16A5hnjPkOJumuXfWQa5BgOOAaj2H0ULmyePVP+ufomEzG7ceccX1SdGu&#10;ym4r/ZX92Oq3nvJy8QDgK4oOmjpwsvNQ4Snaq8yrlM6uR0hMLhTTJ0rAgUpmAImj8osd11IY98+N&#10;YjGNk690fp/Ag2LCJGNuWCrik8+g9arLP8RSVXsNkfF5mLcoVq61VxhklIz6BEPrenI+VWwyQSfI&#10;UpS5UIHd6/PlQvALDjYm+Kx5ZK6HMIf7k4gpFyKm9fHCRk2QyrYYutqA7oLj6MpJR1dmJu4fO4G+&#10;mhpwlQh1P+9ULUJDozBLzE6/0EzMCRKwCDqIeeGp6BUGeCctCxV/nIGasBA0LZqPjtWf4GHkXnTl&#10;puPuiRwMdF7T8+zaY/ZZ0fYfoEOf7+VFvusWAn37wTNcvfkItU0PUHypFUdOVehsu68wvBfbX0BM&#10;XQYEM0ssYGT7cRkkPzPPyAK/F8Of5G8OOCEHhWULi/ONhE1M3RVrs5BzpAy375g4QpanT5+hpLRJ&#10;05D5OeIwwy8e3vI7TqQo4I4I/X3WADa6Dxnhcjc/AU0vn0QsW5GFs+fqMKCrOJxFO64TAUf+9ZRX&#10;FQ8AvqIYxseOxVHUdCj+N0w2KH9aqfdZGlvuYNuuXOPr0e00R3dcdmaKNbNrfGvmvTHF1E8oCuXr&#10;SBaTJl6+S8Tm7cdxpqgBvb0u8/h+Vx/yCsqx9bNMzJ4riiQMwNvO5V9UVLmGKLE6xuVc9BVy0yAT&#10;njK6Tl8snNlkeEpw8AHY5lLh0wXoUxEkCsrZy4/8oxG+NAMJ6ZdQeuUm2jqeoLNnEF19Q7jZ/Qx1&#10;DXeQmluqWV+8ududAB4DxrVucq5Zs5MwJywRXZ3OSQiz04gWmq6PBem6Hw/iTmc/atse4FxxI5av&#10;zUDyoUoczCzDngOF2Pn5MXy68TDCV2YjbKm07QJpQyaisMeKyR6v+xP7Sf25tM2AFuvAAcElZiLB&#10;mLXmmZg66moZt8+tGV7LN+pDn5u0PcOEFi6PR7QMTlcq2zHktta8rf0+0jLKsDg8U1OgefszeSvb&#10;V86jLM4wSnNdt+dE395LACgWhgxIXr4xmPNxPA5lX0KPM6BZ+yGnxkdGbdNfrT7rKa8uHgB8ZWEn&#10;chtZnWUkH5r2K1fn4ruSSy1YJQpvE5PW5iegxtAVa1R3AiAVyVKyEcXSji/fj4z+JsTFy49LnmJ1&#10;q8/k5CIxI10Bsiw3bz3QdFqbth4VYGK4TaQoGWcrGf9mlJup+lXJtA68vjGdTb2SRYxZZf42s5ys&#10;rwnzMDF65nPWz4CI7oMrr/bAJDH3jJ/LEZqoG83PDjuIIAFMMh2maCfrY95FmpU6Uy51oQ+Leyqz&#10;Tglppcg4UoHYg0XYHVmILdtPYvW6HCxalo7QMLmPuQK4Au5+AXHwdxAAEuU+RfyY/SROgMWwZ18H&#10;A73lHulfFGFuQQ0Eplmp9SaI8BlYIMi2ZpvI33osY+fMVgkMNSEocoWKBUAcnJiAlrP0XtLGYUtS&#10;EBl7Gpcut6KX093O0tfXj/PFTdj+2QkEz0kEsyuzfjqjLsJn4JrNddZH/3bvF9YxbCP5LZewCeO3&#10;BydgX1Qhbty0Voiw10l/5Muo/ugqY33mKVbxAODXXJ70D6CgsB7hn3BZE+MHRdkU3CyzxgI8Khf/&#10;dimZESoEQUhEvlc/lSiQt+9+UYzd2LA1HcdOXsGt21aIgyntN+7jyNEqbNp8BHPmJsFHmAKX5nFz&#10;JgKa8XU5g2gFgFymHq/JevDVALSKHm+Bh/l+hA2N1NUIwYHshI5/FXlvwm54b6PvzxJz/97CmmeK&#10;cnMXOAU1/wT4BDCpgQCsnIvnpfAaL/9+9LlZ19HCOrPurvobkHkx0SgB3QA9WZ7xz3KtLSegvH2F&#10;SQbEYomA3v6o07hQ2oyHbqx8YOA5ampvIulgARYvF1bot18YqLS7sj3WwWrf0cL68/qmLdyFAw6z&#10;iHv5HhDgT8DufSdQ3+xaZ27W73rA7W8tHgD8Gosxi+l0hrCCJziZX4nl4anw9omHzd8ybxjiQFCi&#10;w9vq/O5KYSkBgdMJnk4F5g7/3CSd+z8Ez0vE9p2HkV9QiTsdLn8Ty927PTh7rkmUtQBLVjDkIwEf&#10;2g9iJtmSmKIKTgoEZBqcuXTNblosRK+roE0FZr0s4HgZAP8WMXteOO9TZezj/iqxmJ3W2QU8yqbU&#10;nHUDQWXGBDqyX06ACIOcEy+MNUaYa5ROTAWHJmHdhiNIP1SKmup2PO51RQMMC/FqEDM/5dAFhK/m&#10;Rk4x6gf005AZmtUGeF+q4wsibSltaiY2ONhQyP4zZFBIFMYZi22f56G29q7zqgJ4w/1ybecOiB4A&#10;/JuLBwC/zkLrWDsm2YExi3r7nuLo8SosXJapsWC2gERhMzK6U/G/wNntErISHkuwYAiMmNWiOHSE&#10;k2XQ3A6dl4AdO/Nx+nQ97tx9EQyf9g+hrqFDZ5g3bzui+fbsTKLKxAz+ERrjxr0lDBBZLIiARHAk&#10;SzKhNyOA+aVK/RVFAVUAV18tGT0o/LViAZ7znM5JC5rymjxAxTouWVdkzPI/KMBllpsFzU7CshUH&#10;xcw8jsLCWty85YrXY+l/NoR6Ab30jBKsXpMpYCemuC0RswKFsdJMJ5ip8PwUtpdpu5fr6qyHPlsn&#10;02d6NYbOCCvetiMXVTWuFSJ0x3BnB8bne9jf11c8APi1FvZOa3KE4uqk3T09OHq8AitWZot5KsDF&#10;bMiqKBZTobgpxwggyPfCamjGcpaQf3PfYKbuMsot7IOzgv7MfReLkLmJWL8pB4cyS1BXdx1PnXvD&#10;WuVBzxNUyudZx8qxY+8JLAnPEWaZpKm3ZtqiBRCErTrkenJOs8RPJNgs9bPq8kI9/2Yh+BGorPu1&#10;5KuDYKCYr9xHQ+P8CDzO9vObfQA2uUcfAXv6SGfaYoSRJyJkXho+2ZCLqPizKCxqwtVr9zDAGRi3&#10;0tHxEOfONyAy9gyWrRSmFhKFj8TENVl9xNzXTEAmDMZMZrGN+Gz4XOUe1M3A+xurzqa+jDfkHslB&#10;s2Pw2Z4cVNS0uXcdLZzMGCIIWj5oT/laigcAv9ZC89eYwBygzSDNNxYoAo+f9OtG0+s35gqDIBOL&#10;hx9zyikzcSmGURoqsPWZAUnjPKeCWSaTMDb9jq9ctpYiyi2msk3OGxCNxUsPYu++fBQUNqD9xgP0&#10;60JhV2F9Wto6cLqwConJF7Fl+2ksWXYEs+cJqwnYK6AqTFHqyHx/Po5EYSkMyhZF/9qY4Cjg/0rC&#10;dpJBQOqirFoGBU6EMMEEg5m9/JiQdq/UNwbz5qfgk7VZ2BORJ2y4BKVlLbjb6Yq5tMqD3ieoqbuB&#10;rNxybNqcK+xagFNYGVNq2Rx8VhwAhLFpkopEDWMykxsySMgzYSoqawLKvY5j1d0WSOYZizkfJyAm&#10;/jSaW9wmucjyhgTuuBm5UD/G841sRu4pX1vxAODXWNg1XcJ/nT5Bxs2o6eICwkF5Kb/Sjp17Tomy&#10;mKVvvoFUZOMTIuNTUQV3MjExQak8mhpL2I7moAs1/i2zPtipcOrIJ1tJEdBKdq5yiEZgaALCPzmE&#10;/ftP4eSJK2hquIs+N2e+VQYGB3H99n2Ull9F7rEq7I8uwMbNJ7B8ZZYoqyh+SIKcl+uWY3TrxZn+&#10;CSICFJy8COQ6X4bKcBKBph2BiSY/hXV3vjrrqIxJQZDHEsT5GduB931IwZbnsguw2RxkccJW/bnr&#10;GWe9yeailb3aHQkImhOHBYtTsHpdLrZ9fhIJB8/j1NlG1DS26zaPY0HHvbt9KLvcjtTUEgH/fHy8&#10;KF2uY/ysZMM0kw3ACshJfXRbymAmp3BjqTIQMYGug8kK+BzkePOs5L7UxOVz5H3Js+UqoAABZ98o&#10;LFiagrSsUtxwixkk8A1L59BwK/lviODnjGzWAXWsm/CU/+/iAcB/gMKRnzkIwxam6lIsL1E8ztaa&#10;HIM0sSwmSCc/FYqf04FPlkgT0oCJi12MFsMQOavJxJheotwMz/AVRrNoaTK27zyKQ1mXUSzM9OrV&#10;+3jk3P94dBnoH0RXVw+a2zpRUtaKo3kVSEq9iN2RZ7D5szys3pClm0Vx46XQ+QcQLAwpIEhARJgu&#10;4+BmCWB6cakZwYUhLCLe9HkJwyTL8pbvKMxA48tsMfK7gOB4YaOJAkwHsHB5MpavTsO6zYexY3ee&#10;mqXpWZdw+mwdKqtv4/qNh3j48IkBilFlaHhYM61U1V7HydPViE0qlPoeQkhYMryFKXOAYMYc7ktC&#10;8B2btVHkc3keZmLFxAq6YgbNxIr6STl7TmG7y6tPULJh+zJwrF2XjeOnqtDdM3Y7e8rfr3gA8Bsu&#10;Ll19js4HPTh1pkbY1nEEONIwy4exdlQiY/IaFmFNRphUXEEqhpW8eoLCAKCaycqynIop77mtJs1b&#10;L2VSzDodp6mtNm46ipiYAk3BXn6lDVev38X9h49HUiu9qgwNP0ff40F0Cti0X+tCQ/0d1FTf0CDh&#10;8rI2XC5tQ8mFNhSdbUZhQT3yT9eh8GwTis63ovjiVZRebkNZ5TVUVbWhrq4dzc23cPNmN7q6n6K/&#10;/8sNwN5nA7h17wEamm9rfsH09MvYtacQK9dkYk5YgjBJgnCUgp2PDAa+wQnSHm4xgSpsr7HakUIA&#10;5KDDQcligTxeGCwHKw5a9AES/IS9+vgxdjEO8xYcQFRCAarq2/FEGLarkNkZ8ZS/f/EA4DdcaN2Y&#10;XbioFEYJaPI0Nt1GUspZLFwq5qaf8cP5CigaNsjQFYZa0OxlYHIygkJMSvqxlfZFMbOUfC9Kq4yS&#10;ITkUBh2LGRucKNdMhM1XQMKXbCwSQbPjBRjTEb4qB5u2HRP2dV7z+hWcq0VZ1TXUN98RoHqAbjE1&#10;+x736z4rX1dhq/Q/G8Sj3sfC4vpwte0hauvuolTA9PiJahxMuYy9+07j0w25WBKejrnzk+AvQOdD&#10;lumbJKyaJjvTYsn9SRv5hxKkKGwDC/RGy4tt5hKCG0OZrBAhOR/bjxl75oopPpuJFJJkQImHvyMG&#10;6zYexcn8GtzrshIhEMT75bmLaesMZfEA4DdXPAD4TRcuYSJWWKKKQDA0ANLd8xhni5uwc+8pUWxO&#10;RuxX3xf9YmQfzAtoQmrIEr+IuYwtJg7QUngBV86eOmdQrTReZIx25gUU85Cp92cGcilcLD4Uc3Wm&#10;X6z65vyDUxAkdQj9OFk37V6xOhOfiqm6lbvB7T2BXfuPY29UHiJi8hAtTCg++SwOpBUjNb0EySnn&#10;EZ90BtFx+YiQY/ZFnMTn+/KxfddpbN4hpvW6w1i6IkNYVDJC5hLwpW5BKcJeCW7RmOEXCS8xY338&#10;k+AbkKz+Qr/ZSbALSGlGbTVFeX9sHwNaZrJirBlt8/3Ln1tCBm3Cl+jPIxPkoMSJF5r3vmK2L1uZ&#10;oanTahtvYoCxKyNFnqmOeHzmIh7Q+8aLBwC/8eKcKNFZEiqIvOWLfMRZQPfScf+RMq7PduVhbpiw&#10;M1F8MkObgxMeJmnq2Er7ajEBwu5ifFsaoKsmnYmdM/GBnJgh0PJ7wz4DQxjOI2ASLIAj7230MwYl&#10;C1Ae1Bi7mX7c0JtLuZj2iZMx1musCicwvOkTFDPRy2ZemU2F3+nkjX8CZgnoegv42ph9WYDWV1iW&#10;XQGOiUkFnENdKaJ0BYVTzPI+AT0BKCvA2/jonKLmq3t78G9L3D93F34nbR10CPYAZmMR1ifgu0wA&#10;OjGpGJU1t9A7KvRIo6bdBzo+1ucMqh51nKf83YsHAP8hihP1RBjtxVyEOmM8JELzWENX+L2r3L3b&#10;jfyCKmz//BhCw5IEDOnbioMtUMwx54J7o7BkPa9mhuqzcorrczleWZPFhCxQMD4vgqHFpphc1Bwn&#10;rwIq5hhznHUuM2FgAEdnqhVgzfkVWLnuWEGWQsC1gJxMjSzVnMdch0IQdn43AmjG/2ZtO2rVgd+5&#10;7suIaxLJvZ7Wbyxx/40cH5ImzDJVAJuzz9Gwi3nLVTZxSYUor7qGR09cq0TM85RnKM9vmNlhFfT4&#10;D5+jJXzWPM5TvsniAcB/uGKA0Kk1/MCtWED54uf37vXiwoU6xMSfx7JV2WKaCYsSVsVF+77MvCzg&#10;MTJjTOUmyLyk9M7vRAxoCNAo2yPgWMfyGHmVz5UJijDmjQkTAil6jDHLXaBFsX5Psd7zlQBsxPre&#10;gJfre0vM+Qw7ZZICA3rmWOu6Rpz3w3twigFRE5un59HfmeOsCSVNiOAUE0YkgCfX4qw5E45ygmj2&#10;vIPYtOUIsjMvoLb2BvqY3/+lwmdjPR95HTFz+fqq5+op31TxAOC3tlCJaD6/qEy9T/tR33wbuUcq&#10;sXXbCcwLExMxgJmlRYkJiI4kaIiNMC/G4434/AgCCiACWApsBAN3k9FlJo+AjX7PlSKZKuZzC7Sc&#10;x7zw2VcV93O4xAV+PIaz4wRk49NzAR2F7NMAsMufyfszExcq+pkBYTI8WwCXxgmjtiUiUNpq+fJ0&#10;RMXk41xxLW7e6cIgTdmxigfTvpXFA4Df2kKNo6k8aGaR5U8TaE3zyhQeca/zEcoq23AopxTbd+Vg&#10;4XLmDuRif0qsMJw4MZm5Pplg4GJ7BkgEBF4AFQtQ3FihsicDhBoeYjGwF8QCq68i/M1Y5xIZuQ5N&#10;Xvr7COiWWWyZ3BQDljyfK9kA/YacDU7U2W4GO5vBYT+C58VixZo0RMadw6n8KjQ1daC3dzTLI4Nj&#10;m/dj+Dnz8fFvaWvz4infsuIBwG9tIbwR8Oh7cjJBfkThfhB4Km/d/VKmPOwRhthwGyfyarEv8jRW&#10;rs7RZW92JnP1jdYJCB+/ZPgGClO0ln0JmHBzeBUn8Oi6WxFjKltxdBZwjZbR4PbXyqvOZVgdQdAk&#10;H8gQyRRwYz0p/F6AkJMgIVyVwvRaXBonTNg3Tv14AcL2whZmYePmI0hKLsL5kla03+hCPzNNv1TY&#10;qIJwOkllNTIRzxJtdE/5FhYPAH5ry2glpFPdfErnuvnPqZp6qPyjf7xYHvcP4ubdHpRfuYajJyoR&#10;LeyHyRQWLc1AkICID2dr7Zxg4cwskwkIoAQIsHCnOe4xzAkXNYstUBpL+B1Z41eRV52P3wkrdTK+&#10;AC63Y95AzhI7GNR9ALPsCeoD9eZkRUAsQsNSsHxlDnZ8fgrJqSUoOFeDhpa7GnjOFSIvFv7NgcPV&#10;ityxj/9ygkpj9njISFtq4zpfPeXbVjwA+K0sYyucUVKKfMev9RCyQxHRWprIKjSd3fc5GVUG5diH&#10;vf24eu0uLpe34FheNZIOFmPHrlNYsz4HS8IPYM68GDEvBWCEOZpMMmZ5HVkWzUrmLeRm71xtwYkE&#10;zdjsFMbpvUqsY8jY+Dv+nufh+axQGl6LoGwLiBYA5OqVSMxdEIPln6Ri45YjmgcxI7MMZ8+2oLr6&#10;Jm7efojHT8didmxHq334PV/lZaTdzGdWm5r/TDt6QO+7UTwA+K0sr1I8KqyIOgTl7Yi5RiW2FNn5&#10;lQj/GWEz+sGXl/7BIXT3PsGdew/R1NKBssp2nC1qwNHjV5AmoBOffEHX6H6+9wS27DgsbDIbazbk&#10;6N674auzsWxlNpasyMZieV20IguLwrOwWGRJeDaWyufLP8nGirU5mtBgLTdE35KloT57I/IRE18k&#10;DK4UmTlXcDK/Vs3WK9U30NbepSsteh8/VVj6sqLNwgOd967N9dL9uzcMxfqBCxhdx3jKt7MA/w9Q&#10;Lmhq7Gxz9wAAAABJRU5ErkJggg=="/>
  <p:tag name="ISPRING_PRESENTERDATA_0" val="SHXhu7NuaCBUaOG7iyBUaOG6r20=|R2nDoW8gdmnDqm4=|aHV5bmh0aGl0aGFtZGJsQGdtYWlsLmNvbQ==||e0FDRDRBRkY5LTlFMjEtNDEwRC1BNjg2LTZGQTk1OUQzNjJFN30=|VEhDUyBUcuG6p24gQ2FvIFbDom4gLSBOw7ppIFRow6BuaCAtIFF14bqjbmcgTmFt|SVNQUklOR19QUkVTRU5URVJfUEhPVE9fMA==|MQ==||SVNQUklOR19QUkVTRU5URVJfUEhPVE9fMQ==|MDM0OTEyMTQ0MA=="/>
  <p:tag name="FLASHSPRING_ZOOM_TAG" val="83"/>
  <p:tag name="ISPRING_PRESENTATION_INFO_2" val="&lt;?xml version=&quot;1.0&quot; encoding=&quot;UTF-8&quot; standalone=&quot;no&quot; ?&gt;&#10;&lt;presentation2&gt;&#10;&#10;  &lt;slides&gt;&#10;    &lt;slide id=&quot;{D1A54AEE-37E2-4332-B20B-33AE1539C2D1}&quot; pptId=&quot;336&quot;/&gt;&#10;    &lt;slide id=&quot;{EF7C686E-0BD4-4B77-9DC8-78F0036EA760}&quot; pptId=&quot;329&quot;/&gt;&#10;    &lt;slide id=&quot;{3B34E2B2-54FC-432E-8409-2409FDF23B9B}&quot; pptId=&quot;341&quot;/&gt;&#10;    &lt;slide id=&quot;{B419B10A-A256-4D6E-9E1B-128A52416E91}&quot; pptId=&quot;342&quot;/&gt;&#10;    &lt;slide id=&quot;{185F6133-E61E-4FF0-A687-07C8B688A341}&quot; pptId=&quot;260&quot;/&gt;&#10;    &lt;slide id=&quot;{CC97FB8C-F89C-4A5B-A9B0-0CA15A36D97F}&quot; pptId=&quot;323&quot;/&gt;&#10;    &lt;slide id=&quot;{C96C543A-8083-412B-BEEB-1A8C7BCFD5BD}&quot; pptId=&quot;344&quot;/&gt;&#10;    &lt;slide id=&quot;{F7FD52A0-7A50-4EF7-B3DD-28EEE25520BC}&quot; pptId=&quot;264&quot;/&gt;&#10;    &lt;slide id=&quot;{51C69868-7BF3-461D-A413-EC9F05402151}&quot; pptId=&quot;358&quot;/&gt;&#10;    &lt;slide id=&quot;{C86C0131-3EDC-4841-AA86-9C62929CA829}&quot; pptId=&quot;270&quot;/&gt;&#10;    &lt;slide id=&quot;{C846BC3C-EB87-4737-88C7-4C6183C9CAE3}&quot; pptId=&quot;271&quot;/&gt;&#10;    &lt;slide id=&quot;{88FA5D74-F93F-4ECC-85D8-07DC9896B8AF}&quot; pptId=&quot;325&quot;/&gt;&#10;    &lt;slide id=&quot;{B016B7DA-B2EF-4D25-8C68-125BFA4DA63E}&quot; pptId=&quot;273&quot;/&gt;&#10;    &lt;slide id=&quot;{003C98EE-293A-484A-8E4B-50E735D45A26}&quot; pptId=&quot;347&quot;/&gt;&#10;    &lt;slide id=&quot;{E04517ED-E6A7-4E88-A2CC-C5192914A3B8}&quot; pptId=&quot;357&quot;/&gt;&#10;    &lt;slide id=&quot;{C311804B-03D7-4D13-BE1B-9D000D589BD6}&quot; pptId=&quot;274&quot;/&gt;&#10;    &lt;slide id=&quot;{FA3C5E2D-12D1-4D8A-B29C-757ACE5CEAFE}&quot; pptId=&quot;283&quot;/&gt;&#10;    &lt;slide id=&quot;{0FC30880-35DF-4E75-B443-311DAFA3A5BF}&quot; pptId=&quot;285&quot;/&gt;&#10;    &lt;slide id=&quot;{0567B0C5-5716-434C-A369-B9C6B0D1DDEE}&quot; pptId=&quot;353&quot;/&gt;&#10;    &lt;slide id=&quot;{57AFA0C0-34BA-4A6B-964F-D4CA09CBA9D1}&quot; pptId=&quot;287&quot;/&gt;&#10;    &lt;slide id=&quot;{9F5F2309-41CC-466C-8408-6E3B228A710C}&quot; pptId=&quot;351&quot;/&gt;&#10;    &lt;slide id=&quot;{364B57D8-08FB-4805-9E68-ADCE7570802A}&quot; pptId=&quot;352&quot;/&gt;&#10;    &lt;slide id=&quot;{3AC0EA63-0045-4B51-BB73-9CB86BF1C1D2}&quot; pptId=&quot;354&quot;/&gt;&#10;    &lt;slide id=&quot;{CA8D970D-083D-4BF7-A4FE-1D33F9857F68}&quot; pptId=&quot;333&quot;/&gt;&#10;    &lt;slide id=&quot;{90F69050-7D5F-4628-B68B-040F1ECF9A01}&quot; pptId=&quot;345&quot;/&gt;&#10;    &lt;slide id=&quot;{E2C7D1E7-AD1B-45FD-99A6-B536DB54C2E1}&quot; pptId=&quot;359&quot;/&gt;&#10;    &lt;slide id=&quot;{6E42D46F-90CF-44E9-BF70-6C8423352746}&quot; pptId=&quot;320&quot;/&gt;&#10;  &lt;/slides&gt;&#10;&#10;  &lt;narration&gt;&#10;    &lt;audioTracks&gt;&#10;      &lt;audioTrack muted=&quot;false&quot; name=&quot;slide2&quot; resource=&quot;8676cab7&quot; slideId=&quot;{EF7C686E-0BD4-4B77-9DC8-78F0036EA760}&quot; startTime=&quot;0&quot; stepIndex=&quot;0&quot; volume=&quot;1&quot;&gt;&#10;        &lt;audio channels=&quot;1&quot; format=&quot;s16p&quot; sampleRate=&quot;44100&quot;/&gt;&#10;      &lt;/audioTrack&gt;&#10;      &lt;audioTrack muted=&quot;false&quot; name=&quot;slide3&quot; resource=&quot;18f17a53&quot; slideId=&quot;{3B34E2B2-54FC-432E-8409-2409FDF23B9B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5&quot; resource=&quot;b80d1ef7&quot; slideId=&quot;{185F6133-E61E-4FF0-A687-07C8B688A341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6&quot; resource=&quot;3592bb5b&quot; slideId=&quot;{CC97FB8C-F89C-4A5B-A9B0-0CA15A36D97F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8&quot; resource=&quot;f453f4d2&quot; slideId=&quot;{F7FD52A0-7A50-4EF7-B3DD-28EEE25520BC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8b&quot; resource=&quot;569fe141&quot; slideId=&quot;{F7FD52A0-7A50-4EF7-B3DD-28EEE25520BC}&quot; startTime=&quot;9616&quot; stepIndex=&quot;1&quot; volume=&quot;1&quot;&gt;&#10;        &lt;audio channels=&quot;1&quot; format=&quot;s16p&quot; sampleRate=&quot;44100&quot;/&gt;&#10;      &lt;/audioTrack&gt;&#10;      &lt;audioTrack muted=&quot;false&quot; name=&quot;Slide 10&quot; resource=&quot;426d114a&quot; slideId=&quot;{C86C0131-3EDC-4841-AA86-9C62929CA829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13&quot; resource=&quot;53eb08ed&quot; slideId=&quot;{B016B7DA-B2EF-4D25-8C68-125BFA4DA63E}&quot; startTime=&quot;1&quot; stepIndex=&quot;0&quot; volume=&quot;1&quot;&gt;&#10;        &lt;audio channels=&quot;1&quot; format=&quot;s16p&quot; sampleRate=&quot;44100&quot;/&gt;&#10;      &lt;/audioTrack&gt;&#10;      &lt;audioTrack muted=&quot;false&quot; name=&quot;Slide 15&quot; resource=&quot;6049060e&quot; slideId=&quot;{E04517ED-E6A7-4E88-A2CC-C5192914A3B8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16&quot; resource=&quot;e98bdcae&quot; slideId=&quot;{C311804B-03D7-4D13-BE1B-9D000D589BD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17&quot; resource=&quot;a21bbed4&quot; slideId=&quot;{FA3C5E2D-12D1-4D8A-B29C-757ACE5CEAFE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0&quot; resource=&quot;8aff5916&quot; slideId=&quot;{57AFA0C0-34BA-4A6B-964F-D4CA09CBA9D1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1&quot; resource=&quot;29dbf7ce&quot; slideId=&quot;{9F5F2309-41CC-466C-8408-6E3B228A710C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11&quot; resource=&quot;51946d70&quot; slideId=&quot;{C846BC3C-EB87-4737-88C7-4C6183C9CAE3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các thao tác khi làm việc với bài goảng"/>
  <p:tag name="ISPRING_SLIDE_INDENT_LEVEL" val="0"/>
  <p:tag name="ISPRING_CUSTOM_TIMING_USED" val="1"/>
  <p:tag name="GENSWF_ADVANCE_TIME" val="22.156"/>
  <p:tag name="ISPRING_PRESENTER_ID" val="{ACD4AFF9-9E21-410D-A686-6FA959D362E7}"/>
  <p:tag name="ISPRING_PLAYER_LAYOUT_TYPE" val="Full"/>
  <p:tag name="ISPRING_SLIDE_ID_2" val="{D1A54AEE-37E2-4332-B20B-33AE1539C2D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các thao tác khi làm việc với bài goảng"/>
  <p:tag name="ISPRING_SLIDE_INDENT_LEVEL" val="0"/>
  <p:tag name="ISPRING_CUSTOM_TIMING_USED" val="1"/>
  <p:tag name="GENSWF_ADVANCE_TIME" val="22.156"/>
  <p:tag name="ISPRING_PRESENTER_ID" val="{ACD4AFF9-9E21-410D-A686-6FA959D362E7}"/>
  <p:tag name="ISPRING_PLAYER_LAYOUT_TYPE" val="Full"/>
  <p:tag name="ISPRING_SLIDE_ID_2" val="{D1A54AEE-37E2-4332-B20B-33AE1539C2D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30]]&gt;&lt;/SlideID&gt;&lt;/ChangeData&gt;"/>
  <p:tag name="PPSNARRATIONPROPS" val="C:\Users\toancau\Desktop\elearning\ghi âm\slide 4.mp3"/>
  <p:tag name="MMPROD_ID" val="10034"/>
  <p:tag name="MMPROD_TYPE" val="10008"/>
  <p:tag name="MMPROD_DATA" val="&lt;property id=&quot;10026&quot; value=&quot;10&quot;/&gt;&lt;property id=&quot;10027&quot; value=&quot;Interaction10034&quot;/&gt;&lt;property id=&quot;10028&quot; value=&quot;0&quot;/&gt;&lt;property id=&quot;10063&quot; value=&quot;2&quot;/&gt;&lt;property id=&quot;10070&quot; value=&quot;Kiểm tra bài cũ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PPSNARRATION" val="4,2051007725,C:\Users\toancau\Desktop\copy eleaning\sâu, bệnh hại cây trồng (1)\Media.ppcx"/>
  <p:tag name="MMPROD_PASSDATA" val="&lt;object type=&quot;10050&quot; unique_id=&quot;10036&quot;&gt;&lt;property id=&quot;10020&quot; value=&quot;2&quot;/&gt;&lt;property id=&quot;10102&quot; value=&quot;1&quot;/&gt;&lt;property id=&quot;10191&quot; value=&quot;37&quot;/&gt;&lt;/object&gt;"/>
  <p:tag name="MMPROD_FAILDATA" val="&lt;object type=&quot;10051&quot; unique_id=&quot;10037&quot;&gt;&lt;property id=&quot;10020&quot; value=&quot;2&quot;/&gt;&lt;property id=&quot;10102&quot; value=&quot;1&quot;/&gt;&lt;property id=&quot;10191&quot; value=&quot;38&quot;/&gt;&lt;/object&gt;"/>
  <p:tag name="QUIZCLIPSSOURCE" val="2051007725,C:\Users\toancau\Desktop\copy eleaning\sâu, bệnh hại cây trồng (1)\Media.ppcx"/>
  <p:tag name="MMPROD_ANSWERCOUNT" val="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Bai Elearning\Huynh Thi Tham(Nui Thanh)\HuynhThiTham\quiz\quiz1.quiz"/>
  <p:tag name="ISPRING_QUIZ_RELATIVE_PATH" val="HuynhThiTham\quiz\quiz1.quiz"/>
  <p:tag name="GENSWF_ADVANCE_TIME" val="5"/>
  <p:tag name="ISPRING_CUSTOM_TIMING_USED" val="1"/>
  <p:tag name="ISPRING_SLIDE_INDENT_LEVEL" val="0"/>
  <p:tag name="ISPRING_PRESENTER_ID" val="{ACD4AFF9-9E21-410D-A686-6FA959D362E7}"/>
  <p:tag name="ISPRING_PLAYER_LAYOUT_TYPE" val="Full"/>
  <p:tag name="ISPRING_SLIDE_ID_2" val="{B419B10A-A256-4D6E-9E1B-128A52416E9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30]]&gt;&lt;/SlideID&gt;&lt;/ChangeData&gt;"/>
  <p:tag name="PPSNARRATIONPROPS" val="C:\Users\toancau\Desktop\elearning\ghi âm\slide 4.mp3"/>
  <p:tag name="MMPROD_ID" val="10034"/>
  <p:tag name="MMPROD_TYPE" val="10008"/>
  <p:tag name="MMPROD_DATA" val="&lt;property id=&quot;10026&quot; value=&quot;10&quot;/&gt;&lt;property id=&quot;10027&quot; value=&quot;Interaction10034&quot;/&gt;&lt;property id=&quot;10028&quot; value=&quot;0&quot;/&gt;&lt;property id=&quot;10063&quot; value=&quot;2&quot;/&gt;&lt;property id=&quot;10070&quot; value=&quot;Kiểm tra bài cũ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PPSNARRATION" val="4,2051007725,C:\Users\toancau\Desktop\copy eleaning\sâu, bệnh hại cây trồng (1)\Media.ppcx"/>
  <p:tag name="MMPROD_PASSDATA" val="&lt;object type=&quot;10050&quot; unique_id=&quot;10036&quot;&gt;&lt;property id=&quot;10020&quot; value=&quot;2&quot;/&gt;&lt;property id=&quot;10102&quot; value=&quot;1&quot;/&gt;&lt;property id=&quot;10191&quot; value=&quot;37&quot;/&gt;&lt;/object&gt;"/>
  <p:tag name="MMPROD_FAILDATA" val="&lt;object type=&quot;10051&quot; unique_id=&quot;10037&quot;&gt;&lt;property id=&quot;10020&quot; value=&quot;2&quot;/&gt;&lt;property id=&quot;10102&quot; value=&quot;1&quot;/&gt;&lt;property id=&quot;10191&quot; value=&quot;38&quot;/&gt;&lt;/object&gt;"/>
  <p:tag name="QUIZCLIPSSOURCE" val="2051007725,C:\Users\toancau\Desktop\copy eleaning\sâu, bệnh hại cây trồng (1)\Media.ppcx"/>
  <p:tag name="MMPROD_ANSWERCOUNT" val="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Bai Elearning\Huynh Thi Tham(Nui Thanh)\HuynhThiTham\quiz\quiz1.quiz"/>
  <p:tag name="ISPRING_QUIZ_RELATIVE_PATH" val="HuynhThiTham\quiz\quiz1.quiz"/>
  <p:tag name="GENSWF_ADVANCE_TIME" val="5"/>
  <p:tag name="ISPRING_CUSTOM_TIMING_USED" val="1"/>
  <p:tag name="ISPRING_SLIDE_INDENT_LEVEL" val="0"/>
  <p:tag name="ISPRING_PRESENTER_ID" val="{ACD4AFF9-9E21-410D-A686-6FA959D362E7}"/>
  <p:tag name="ISPRING_PLAYER_LAYOUT_TYPE" val="Full"/>
  <p:tag name="ISPRING_SLIDE_ID_2" val="{B419B10A-A256-4D6E-9E1B-128A52416E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501"/>
  <p:tag name="TIMING" val="|0.001|0.5|0.5|0.5|0.5|0.5|0.5|0.5|0.5|0.5|0.5|0.5|0.5"/>
  <p:tag name="ISPRING_CUSTOM_TIMING_USED" val="1"/>
  <p:tag name="ISPRING_SLIDE_INDENT_LEVEL" val="0"/>
  <p:tag name="ISPRING_PRESENTER_ID" val="{ACD4AFF9-9E21-410D-A686-6FA959D362E7}"/>
  <p:tag name="ISPRING_PLAYER_LAYOUT_TYPE" val="Full"/>
  <p:tag name="ISPRING_SLIDE_ID_2" val="{3AC0EA63-0045-4B51-BB73-9CB86BF1C1D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bài"/>
  <p:tag name="ISPRING_SLIDE_INDENT_LEVEL" val="0"/>
  <p:tag name="ISPRING_CUSTOM_TIMING_USED" val="1"/>
  <p:tag name="TIMING" val="|13.994"/>
  <p:tag name="ISPRING_PLAYER_PLAYLIST_ID" val="03fff007c500ccc8bb85b58681c3ec01c6308189"/>
  <p:tag name="GENSWF_ADVANCE_TIME" val="22.257"/>
  <p:tag name="ISPRING_PRESENTER_ID" val="{ACD4AFF9-9E21-410D-A686-6FA959D362E7}"/>
  <p:tag name="ISPRING_PLAYER_LAYOUT_TYPE" val="Full"/>
  <p:tag name="ISPRING_SLIDE_ID_2" val="{6E42D46F-90CF-44E9-BF70-6C8423352746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6475</TotalTime>
  <Words>878</Words>
  <Application>Microsoft Office PowerPoint</Application>
  <PresentationFormat>Widescreen</PresentationFormat>
  <Paragraphs>120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Bree Serif</vt:lpstr>
      <vt:lpstr>iCiel Amerigraf</vt:lpstr>
      <vt:lpstr>.VnTime</vt:lpstr>
      <vt:lpstr>Arial</vt:lpstr>
      <vt:lpstr>Calibri</vt:lpstr>
      <vt:lpstr>Corbel</vt:lpstr>
      <vt:lpstr>Times New Roman</vt:lpstr>
      <vt:lpstr>UTM Alter Gothic</vt:lpstr>
      <vt:lpstr>UTM HelvetIns</vt:lpstr>
      <vt:lpstr>Wingdings</vt:lpstr>
      <vt:lpstr>Parallax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HuynhThiTham</dc:title>
  <dc:creator>Dell</dc:creator>
  <cp:lastModifiedBy>Hue</cp:lastModifiedBy>
  <cp:revision>622</cp:revision>
  <dcterms:created xsi:type="dcterms:W3CDTF">2012-11-11T07:48:06Z</dcterms:created>
  <dcterms:modified xsi:type="dcterms:W3CDTF">2023-03-29T03:27:08Z</dcterms:modified>
</cp:coreProperties>
</file>