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4" r:id="rId1"/>
  </p:sldMasterIdLst>
  <p:notesMasterIdLst>
    <p:notesMasterId r:id="rId19"/>
  </p:notesMasterIdLst>
  <p:sldIdLst>
    <p:sldId id="270" r:id="rId2"/>
    <p:sldId id="271" r:id="rId3"/>
    <p:sldId id="258" r:id="rId4"/>
    <p:sldId id="272" r:id="rId5"/>
    <p:sldId id="274" r:id="rId6"/>
    <p:sldId id="278" r:id="rId7"/>
    <p:sldId id="259" r:id="rId8"/>
    <p:sldId id="275" r:id="rId9"/>
    <p:sldId id="260" r:id="rId10"/>
    <p:sldId id="273" r:id="rId11"/>
    <p:sldId id="283" r:id="rId12"/>
    <p:sldId id="284" r:id="rId13"/>
    <p:sldId id="291" r:id="rId14"/>
    <p:sldId id="290" r:id="rId15"/>
    <p:sldId id="288" r:id="rId16"/>
    <p:sldId id="289" r:id="rId17"/>
    <p:sldId id="292" r:id="rId18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AD16D"/>
    <a:srgbClr val="AFB85C"/>
    <a:srgbClr val="DADE46"/>
    <a:srgbClr val="0000FF"/>
    <a:srgbClr val="00CC00"/>
    <a:srgbClr val="FF3300"/>
    <a:srgbClr val="6600CC"/>
    <a:srgbClr val="99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14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noProof="0"/>
              <a:t>Click to edit Master text styles</a:t>
            </a:r>
          </a:p>
          <a:p>
            <a:pPr lvl="1"/>
            <a:r>
              <a:rPr lang="en-US" altLang="vi-VN" noProof="0"/>
              <a:t>Second level</a:t>
            </a:r>
          </a:p>
          <a:p>
            <a:pPr lvl="2"/>
            <a:r>
              <a:rPr lang="en-US" altLang="vi-VN" noProof="0"/>
              <a:t>Third level</a:t>
            </a:r>
          </a:p>
          <a:p>
            <a:pPr lvl="3"/>
            <a:r>
              <a:rPr lang="en-US" altLang="vi-VN" noProof="0"/>
              <a:t>Fourth level</a:t>
            </a:r>
          </a:p>
          <a:p>
            <a:pPr lvl="4"/>
            <a:r>
              <a:rPr lang="en-US" altLang="vi-VN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60291830-6617-4B2B-B972-7AB6A6B09B8C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3553527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fld id="{2E21D14F-B3D1-43F3-BB2B-408FA272C0F9}" type="slidenum">
              <a:rPr lang="en-US" altLang="vi-VN">
                <a:latin typeface="Arial" charset="0"/>
              </a:rPr>
              <a:pPr/>
              <a:t>1</a:t>
            </a:fld>
            <a:endParaRPr lang="en-US" altLang="vi-VN">
              <a:latin typeface="Arial" charset="0"/>
            </a:endParaRPr>
          </a:p>
        </p:txBody>
      </p:sp>
      <p:sp>
        <p:nvSpPr>
          <p:cNvPr id="81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altLang="vi-VN" sz="1000" smtClean="0"/>
          </a:p>
          <a:p>
            <a:pPr eaLnBrk="1" hangingPunct="1">
              <a:lnSpc>
                <a:spcPct val="90000"/>
              </a:lnSpc>
            </a:pPr>
            <a:endParaRPr lang="en-US" altLang="vi-VN" sz="1000" smtClean="0"/>
          </a:p>
          <a:p>
            <a:pPr eaLnBrk="1" hangingPunct="1">
              <a:lnSpc>
                <a:spcPct val="90000"/>
              </a:lnSpc>
            </a:pPr>
            <a:endParaRPr lang="en-US" altLang="vi-VN" sz="1000" smtClean="0"/>
          </a:p>
          <a:p>
            <a:pPr eaLnBrk="1" hangingPunct="1">
              <a:lnSpc>
                <a:spcPct val="90000"/>
              </a:lnSpc>
            </a:pPr>
            <a:endParaRPr lang="en-US" altLang="vi-VN" sz="1000" smtClean="0"/>
          </a:p>
          <a:p>
            <a:pPr eaLnBrk="1" hangingPunct="1">
              <a:lnSpc>
                <a:spcPct val="90000"/>
              </a:lnSpc>
            </a:pPr>
            <a:endParaRPr lang="en-US" altLang="vi-VN" sz="1000" smtClean="0"/>
          </a:p>
          <a:p>
            <a:pPr eaLnBrk="1" hangingPunct="1">
              <a:lnSpc>
                <a:spcPct val="90000"/>
              </a:lnSpc>
            </a:pPr>
            <a:endParaRPr lang="en-US" altLang="vi-VN" sz="1000" smtClean="0"/>
          </a:p>
          <a:p>
            <a:pPr eaLnBrk="1" hangingPunct="1">
              <a:lnSpc>
                <a:spcPct val="90000"/>
              </a:lnSpc>
            </a:pPr>
            <a:endParaRPr lang="en-US" altLang="vi-VN" sz="1000" smtClean="0"/>
          </a:p>
          <a:p>
            <a:pPr eaLnBrk="1" hangingPunct="1">
              <a:lnSpc>
                <a:spcPct val="90000"/>
              </a:lnSpc>
            </a:pPr>
            <a:endParaRPr lang="en-US" altLang="vi-VN" sz="1000" smtClean="0"/>
          </a:p>
          <a:p>
            <a:pPr eaLnBrk="1" hangingPunct="1">
              <a:lnSpc>
                <a:spcPct val="90000"/>
              </a:lnSpc>
            </a:pPr>
            <a:endParaRPr lang="en-US" altLang="vi-VN" sz="1000" smtClean="0"/>
          </a:p>
          <a:p>
            <a:pPr eaLnBrk="1" hangingPunct="1">
              <a:lnSpc>
                <a:spcPct val="90000"/>
              </a:lnSpc>
            </a:pPr>
            <a:endParaRPr lang="en-US" altLang="vi-VN" sz="1000" smtClean="0"/>
          </a:p>
          <a:p>
            <a:pPr eaLnBrk="1" hangingPunct="1">
              <a:lnSpc>
                <a:spcPct val="90000"/>
              </a:lnSpc>
            </a:pPr>
            <a:endParaRPr lang="en-US" altLang="vi-VN" sz="1000" smtClean="0"/>
          </a:p>
          <a:p>
            <a:pPr eaLnBrk="1" hangingPunct="1">
              <a:lnSpc>
                <a:spcPct val="90000"/>
              </a:lnSpc>
            </a:pPr>
            <a:endParaRPr lang="en-US" altLang="vi-VN" sz="1000" smtClean="0"/>
          </a:p>
          <a:p>
            <a:pPr eaLnBrk="1" hangingPunct="1">
              <a:lnSpc>
                <a:spcPct val="90000"/>
              </a:lnSpc>
            </a:pPr>
            <a:endParaRPr lang="en-US" altLang="vi-VN" sz="1000" smtClean="0"/>
          </a:p>
          <a:p>
            <a:pPr eaLnBrk="1" hangingPunct="1">
              <a:lnSpc>
                <a:spcPct val="90000"/>
              </a:lnSpc>
            </a:pPr>
            <a:endParaRPr lang="en-US" altLang="vi-VN" sz="1000" smtClean="0"/>
          </a:p>
          <a:p>
            <a:pPr eaLnBrk="1" hangingPunct="1">
              <a:lnSpc>
                <a:spcPct val="90000"/>
              </a:lnSpc>
            </a:pPr>
            <a:endParaRPr lang="en-US" altLang="vi-VN" sz="1000" smtClean="0"/>
          </a:p>
          <a:p>
            <a:pPr eaLnBrk="1" hangingPunct="1">
              <a:lnSpc>
                <a:spcPct val="90000"/>
              </a:lnSpc>
            </a:pPr>
            <a:endParaRPr lang="en-US" altLang="vi-VN" sz="1000" smtClean="0"/>
          </a:p>
          <a:p>
            <a:pPr eaLnBrk="1" hangingPunct="1">
              <a:lnSpc>
                <a:spcPct val="90000"/>
              </a:lnSpc>
            </a:pPr>
            <a:endParaRPr lang="en-US" altLang="vi-VN" sz="1000" smtClean="0"/>
          </a:p>
          <a:p>
            <a:pPr eaLnBrk="1" hangingPunct="1">
              <a:lnSpc>
                <a:spcPct val="90000"/>
              </a:lnSpc>
            </a:pPr>
            <a:endParaRPr lang="en-US" altLang="vi-VN" sz="1000" smtClean="0"/>
          </a:p>
          <a:p>
            <a:pPr eaLnBrk="1" hangingPunct="1">
              <a:lnSpc>
                <a:spcPct val="90000"/>
              </a:lnSpc>
            </a:pPr>
            <a:endParaRPr lang="en-US" altLang="vi-VN" sz="1000" smtClean="0"/>
          </a:p>
          <a:p>
            <a:pPr eaLnBrk="1" hangingPunct="1">
              <a:lnSpc>
                <a:spcPct val="90000"/>
              </a:lnSpc>
            </a:pPr>
            <a:endParaRPr lang="en-US" altLang="vi-VN" sz="1000" smtClean="0"/>
          </a:p>
          <a:p>
            <a:pPr eaLnBrk="1" hangingPunct="1">
              <a:lnSpc>
                <a:spcPct val="90000"/>
              </a:lnSpc>
            </a:pPr>
            <a:r>
              <a:rPr lang="en-US" altLang="vi-VN" sz="1000" smtClean="0"/>
              <a:t>Copyright © 2004 Doan Van Hung- Khoa Lich Su, Dai hoc QuyNhon</a:t>
            </a:r>
          </a:p>
          <a:p>
            <a:pPr eaLnBrk="1" hangingPunct="1">
              <a:lnSpc>
                <a:spcPct val="90000"/>
              </a:lnSpc>
            </a:pPr>
            <a:endParaRPr lang="en-US" altLang="vi-VN" sz="100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fld id="{82382639-E38C-42D6-8CD7-E483F9A72367}" type="slidenum">
              <a:rPr lang="en-US" altLang="vi-VN">
                <a:latin typeface="Arial" charset="0"/>
              </a:rPr>
              <a:pPr/>
              <a:t>10</a:t>
            </a:fld>
            <a:endParaRPr lang="en-US" altLang="vi-VN">
              <a:latin typeface="Arial" charset="0"/>
            </a:endParaRPr>
          </a:p>
        </p:txBody>
      </p:sp>
      <p:sp>
        <p:nvSpPr>
          <p:cNvPr id="266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altLang="vi-VN" sz="1000" smtClean="0"/>
          </a:p>
          <a:p>
            <a:pPr eaLnBrk="1" hangingPunct="1">
              <a:lnSpc>
                <a:spcPct val="90000"/>
              </a:lnSpc>
            </a:pPr>
            <a:endParaRPr lang="en-US" altLang="vi-VN" sz="1000" smtClean="0"/>
          </a:p>
          <a:p>
            <a:pPr eaLnBrk="1" hangingPunct="1">
              <a:lnSpc>
                <a:spcPct val="90000"/>
              </a:lnSpc>
            </a:pPr>
            <a:endParaRPr lang="en-US" altLang="vi-VN" sz="1000" smtClean="0"/>
          </a:p>
          <a:p>
            <a:pPr eaLnBrk="1" hangingPunct="1">
              <a:lnSpc>
                <a:spcPct val="90000"/>
              </a:lnSpc>
            </a:pPr>
            <a:endParaRPr lang="en-US" altLang="vi-VN" sz="1000" smtClean="0"/>
          </a:p>
          <a:p>
            <a:pPr eaLnBrk="1" hangingPunct="1">
              <a:lnSpc>
                <a:spcPct val="90000"/>
              </a:lnSpc>
            </a:pPr>
            <a:endParaRPr lang="en-US" altLang="vi-VN" sz="1000" smtClean="0"/>
          </a:p>
          <a:p>
            <a:pPr eaLnBrk="1" hangingPunct="1">
              <a:lnSpc>
                <a:spcPct val="90000"/>
              </a:lnSpc>
            </a:pPr>
            <a:endParaRPr lang="en-US" altLang="vi-VN" sz="1000" smtClean="0"/>
          </a:p>
          <a:p>
            <a:pPr eaLnBrk="1" hangingPunct="1">
              <a:lnSpc>
                <a:spcPct val="90000"/>
              </a:lnSpc>
            </a:pPr>
            <a:endParaRPr lang="en-US" altLang="vi-VN" sz="1000" smtClean="0"/>
          </a:p>
          <a:p>
            <a:pPr eaLnBrk="1" hangingPunct="1">
              <a:lnSpc>
                <a:spcPct val="90000"/>
              </a:lnSpc>
            </a:pPr>
            <a:endParaRPr lang="en-US" altLang="vi-VN" sz="1000" smtClean="0"/>
          </a:p>
          <a:p>
            <a:pPr eaLnBrk="1" hangingPunct="1">
              <a:lnSpc>
                <a:spcPct val="90000"/>
              </a:lnSpc>
            </a:pPr>
            <a:endParaRPr lang="en-US" altLang="vi-VN" sz="1000" smtClean="0"/>
          </a:p>
          <a:p>
            <a:pPr eaLnBrk="1" hangingPunct="1">
              <a:lnSpc>
                <a:spcPct val="90000"/>
              </a:lnSpc>
            </a:pPr>
            <a:endParaRPr lang="en-US" altLang="vi-VN" sz="1000" smtClean="0"/>
          </a:p>
          <a:p>
            <a:pPr eaLnBrk="1" hangingPunct="1">
              <a:lnSpc>
                <a:spcPct val="90000"/>
              </a:lnSpc>
            </a:pPr>
            <a:endParaRPr lang="en-US" altLang="vi-VN" sz="1000" smtClean="0"/>
          </a:p>
          <a:p>
            <a:pPr eaLnBrk="1" hangingPunct="1">
              <a:lnSpc>
                <a:spcPct val="90000"/>
              </a:lnSpc>
            </a:pPr>
            <a:endParaRPr lang="en-US" altLang="vi-VN" sz="1000" smtClean="0"/>
          </a:p>
          <a:p>
            <a:pPr eaLnBrk="1" hangingPunct="1">
              <a:lnSpc>
                <a:spcPct val="90000"/>
              </a:lnSpc>
            </a:pPr>
            <a:endParaRPr lang="en-US" altLang="vi-VN" sz="1000" smtClean="0"/>
          </a:p>
          <a:p>
            <a:pPr eaLnBrk="1" hangingPunct="1">
              <a:lnSpc>
                <a:spcPct val="90000"/>
              </a:lnSpc>
            </a:pPr>
            <a:endParaRPr lang="en-US" altLang="vi-VN" sz="1000" smtClean="0"/>
          </a:p>
          <a:p>
            <a:pPr eaLnBrk="1" hangingPunct="1">
              <a:lnSpc>
                <a:spcPct val="90000"/>
              </a:lnSpc>
            </a:pPr>
            <a:endParaRPr lang="en-US" altLang="vi-VN" sz="1000" smtClean="0"/>
          </a:p>
          <a:p>
            <a:pPr eaLnBrk="1" hangingPunct="1">
              <a:lnSpc>
                <a:spcPct val="90000"/>
              </a:lnSpc>
            </a:pPr>
            <a:endParaRPr lang="en-US" altLang="vi-VN" sz="1000" smtClean="0"/>
          </a:p>
          <a:p>
            <a:pPr eaLnBrk="1" hangingPunct="1">
              <a:lnSpc>
                <a:spcPct val="90000"/>
              </a:lnSpc>
            </a:pPr>
            <a:endParaRPr lang="en-US" altLang="vi-VN" sz="1000" smtClean="0"/>
          </a:p>
          <a:p>
            <a:pPr eaLnBrk="1" hangingPunct="1">
              <a:lnSpc>
                <a:spcPct val="90000"/>
              </a:lnSpc>
            </a:pPr>
            <a:endParaRPr lang="en-US" altLang="vi-VN" sz="1000" smtClean="0"/>
          </a:p>
          <a:p>
            <a:pPr eaLnBrk="1" hangingPunct="1">
              <a:lnSpc>
                <a:spcPct val="90000"/>
              </a:lnSpc>
            </a:pPr>
            <a:endParaRPr lang="en-US" altLang="vi-VN" sz="1000" smtClean="0"/>
          </a:p>
          <a:p>
            <a:pPr eaLnBrk="1" hangingPunct="1">
              <a:lnSpc>
                <a:spcPct val="90000"/>
              </a:lnSpc>
            </a:pPr>
            <a:endParaRPr lang="en-US" altLang="vi-VN" sz="1000" smtClean="0"/>
          </a:p>
          <a:p>
            <a:pPr eaLnBrk="1" hangingPunct="1">
              <a:lnSpc>
                <a:spcPct val="90000"/>
              </a:lnSpc>
            </a:pPr>
            <a:r>
              <a:rPr lang="en-US" altLang="vi-VN" sz="1000" smtClean="0"/>
              <a:t>Copyright © 2004 Doan Van Hung- Khoa Lich Su, Dai hoc QuyNhon</a:t>
            </a:r>
          </a:p>
          <a:p>
            <a:pPr eaLnBrk="1" hangingPunct="1">
              <a:lnSpc>
                <a:spcPct val="90000"/>
              </a:lnSpc>
            </a:pPr>
            <a:endParaRPr lang="en-US" altLang="vi-VN" sz="100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fld id="{B34025C2-621B-4B5B-8A86-24566633875C}" type="slidenum">
              <a:rPr lang="en-US" altLang="vi-VN">
                <a:latin typeface="Arial" charset="0"/>
              </a:rPr>
              <a:pPr/>
              <a:t>11</a:t>
            </a:fld>
            <a:endParaRPr lang="en-US" altLang="vi-VN">
              <a:latin typeface="Arial" charset="0"/>
            </a:endParaRPr>
          </a:p>
        </p:txBody>
      </p:sp>
      <p:sp>
        <p:nvSpPr>
          <p:cNvPr id="286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altLang="vi-VN" sz="1000" smtClean="0"/>
          </a:p>
          <a:p>
            <a:pPr eaLnBrk="1" hangingPunct="1">
              <a:lnSpc>
                <a:spcPct val="90000"/>
              </a:lnSpc>
            </a:pPr>
            <a:endParaRPr lang="en-US" altLang="vi-VN" sz="1000" smtClean="0"/>
          </a:p>
          <a:p>
            <a:pPr eaLnBrk="1" hangingPunct="1">
              <a:lnSpc>
                <a:spcPct val="90000"/>
              </a:lnSpc>
            </a:pPr>
            <a:endParaRPr lang="en-US" altLang="vi-VN" sz="1000" smtClean="0"/>
          </a:p>
          <a:p>
            <a:pPr eaLnBrk="1" hangingPunct="1">
              <a:lnSpc>
                <a:spcPct val="90000"/>
              </a:lnSpc>
            </a:pPr>
            <a:endParaRPr lang="en-US" altLang="vi-VN" sz="1000" smtClean="0"/>
          </a:p>
          <a:p>
            <a:pPr eaLnBrk="1" hangingPunct="1">
              <a:lnSpc>
                <a:spcPct val="90000"/>
              </a:lnSpc>
            </a:pPr>
            <a:endParaRPr lang="en-US" altLang="vi-VN" sz="1000" smtClean="0"/>
          </a:p>
          <a:p>
            <a:pPr eaLnBrk="1" hangingPunct="1">
              <a:lnSpc>
                <a:spcPct val="90000"/>
              </a:lnSpc>
            </a:pPr>
            <a:endParaRPr lang="en-US" altLang="vi-VN" sz="1000" smtClean="0"/>
          </a:p>
          <a:p>
            <a:pPr eaLnBrk="1" hangingPunct="1">
              <a:lnSpc>
                <a:spcPct val="90000"/>
              </a:lnSpc>
            </a:pPr>
            <a:endParaRPr lang="en-US" altLang="vi-VN" sz="1000" smtClean="0"/>
          </a:p>
          <a:p>
            <a:pPr eaLnBrk="1" hangingPunct="1">
              <a:lnSpc>
                <a:spcPct val="90000"/>
              </a:lnSpc>
            </a:pPr>
            <a:endParaRPr lang="en-US" altLang="vi-VN" sz="1000" smtClean="0"/>
          </a:p>
          <a:p>
            <a:pPr eaLnBrk="1" hangingPunct="1">
              <a:lnSpc>
                <a:spcPct val="90000"/>
              </a:lnSpc>
            </a:pPr>
            <a:endParaRPr lang="en-US" altLang="vi-VN" sz="1000" smtClean="0"/>
          </a:p>
          <a:p>
            <a:pPr eaLnBrk="1" hangingPunct="1">
              <a:lnSpc>
                <a:spcPct val="90000"/>
              </a:lnSpc>
            </a:pPr>
            <a:endParaRPr lang="en-US" altLang="vi-VN" sz="1000" smtClean="0"/>
          </a:p>
          <a:p>
            <a:pPr eaLnBrk="1" hangingPunct="1">
              <a:lnSpc>
                <a:spcPct val="90000"/>
              </a:lnSpc>
            </a:pPr>
            <a:endParaRPr lang="en-US" altLang="vi-VN" sz="1000" smtClean="0"/>
          </a:p>
          <a:p>
            <a:pPr eaLnBrk="1" hangingPunct="1">
              <a:lnSpc>
                <a:spcPct val="90000"/>
              </a:lnSpc>
            </a:pPr>
            <a:endParaRPr lang="en-US" altLang="vi-VN" sz="1000" smtClean="0"/>
          </a:p>
          <a:p>
            <a:pPr eaLnBrk="1" hangingPunct="1">
              <a:lnSpc>
                <a:spcPct val="90000"/>
              </a:lnSpc>
            </a:pPr>
            <a:endParaRPr lang="en-US" altLang="vi-VN" sz="1000" smtClean="0"/>
          </a:p>
          <a:p>
            <a:pPr eaLnBrk="1" hangingPunct="1">
              <a:lnSpc>
                <a:spcPct val="90000"/>
              </a:lnSpc>
            </a:pPr>
            <a:endParaRPr lang="en-US" altLang="vi-VN" sz="1000" smtClean="0"/>
          </a:p>
          <a:p>
            <a:pPr eaLnBrk="1" hangingPunct="1">
              <a:lnSpc>
                <a:spcPct val="90000"/>
              </a:lnSpc>
            </a:pPr>
            <a:endParaRPr lang="en-US" altLang="vi-VN" sz="1000" smtClean="0"/>
          </a:p>
          <a:p>
            <a:pPr eaLnBrk="1" hangingPunct="1">
              <a:lnSpc>
                <a:spcPct val="90000"/>
              </a:lnSpc>
            </a:pPr>
            <a:endParaRPr lang="en-US" altLang="vi-VN" sz="1000" smtClean="0"/>
          </a:p>
          <a:p>
            <a:pPr eaLnBrk="1" hangingPunct="1">
              <a:lnSpc>
                <a:spcPct val="90000"/>
              </a:lnSpc>
            </a:pPr>
            <a:endParaRPr lang="en-US" altLang="vi-VN" sz="1000" smtClean="0"/>
          </a:p>
          <a:p>
            <a:pPr eaLnBrk="1" hangingPunct="1">
              <a:lnSpc>
                <a:spcPct val="90000"/>
              </a:lnSpc>
            </a:pPr>
            <a:endParaRPr lang="en-US" altLang="vi-VN" sz="1000" smtClean="0"/>
          </a:p>
          <a:p>
            <a:pPr eaLnBrk="1" hangingPunct="1">
              <a:lnSpc>
                <a:spcPct val="90000"/>
              </a:lnSpc>
            </a:pPr>
            <a:endParaRPr lang="en-US" altLang="vi-VN" sz="1000" smtClean="0"/>
          </a:p>
          <a:p>
            <a:pPr eaLnBrk="1" hangingPunct="1">
              <a:lnSpc>
                <a:spcPct val="90000"/>
              </a:lnSpc>
            </a:pPr>
            <a:endParaRPr lang="en-US" altLang="vi-VN" sz="1000" smtClean="0"/>
          </a:p>
          <a:p>
            <a:pPr eaLnBrk="1" hangingPunct="1">
              <a:lnSpc>
                <a:spcPct val="90000"/>
              </a:lnSpc>
            </a:pPr>
            <a:r>
              <a:rPr lang="en-US" altLang="vi-VN" sz="1000" smtClean="0"/>
              <a:t>Copyright © 2004 Doan Van Hung- Khoa Lich Su, Dai hoc QuyNhon</a:t>
            </a:r>
          </a:p>
          <a:p>
            <a:pPr eaLnBrk="1" hangingPunct="1">
              <a:lnSpc>
                <a:spcPct val="90000"/>
              </a:lnSpc>
            </a:pPr>
            <a:endParaRPr lang="en-US" altLang="vi-VN" sz="100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CBFE9F7E-21B0-453E-B1F3-C71646DB5A8F}" type="slidenum">
              <a:rPr lang="en-US" altLang="vi-VN"/>
              <a:pPr>
                <a:spcBef>
                  <a:spcPct val="0"/>
                </a:spcBef>
              </a:pPr>
              <a:t>14</a:t>
            </a:fld>
            <a:endParaRPr lang="en-US" altLang="vi-VN"/>
          </a:p>
        </p:txBody>
      </p:sp>
      <p:sp>
        <p:nvSpPr>
          <p:cNvPr id="327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vi-VN" altLang="vi-VN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fld id="{5C6385B2-21DD-41C1-B25C-962C44670017}" type="slidenum">
              <a:rPr lang="en-US" altLang="vi-VN">
                <a:latin typeface="Arial" charset="0"/>
              </a:rPr>
              <a:pPr/>
              <a:t>2</a:t>
            </a:fld>
            <a:endParaRPr lang="en-US" altLang="vi-VN">
              <a:latin typeface="Arial" charset="0"/>
            </a:endParaRPr>
          </a:p>
        </p:txBody>
      </p:sp>
      <p:sp>
        <p:nvSpPr>
          <p:cNvPr id="102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altLang="vi-VN" sz="1000" smtClean="0"/>
          </a:p>
          <a:p>
            <a:pPr eaLnBrk="1" hangingPunct="1">
              <a:lnSpc>
                <a:spcPct val="90000"/>
              </a:lnSpc>
            </a:pPr>
            <a:endParaRPr lang="en-US" altLang="vi-VN" sz="1000" smtClean="0"/>
          </a:p>
          <a:p>
            <a:pPr eaLnBrk="1" hangingPunct="1">
              <a:lnSpc>
                <a:spcPct val="90000"/>
              </a:lnSpc>
            </a:pPr>
            <a:endParaRPr lang="en-US" altLang="vi-VN" sz="1000" smtClean="0"/>
          </a:p>
          <a:p>
            <a:pPr eaLnBrk="1" hangingPunct="1">
              <a:lnSpc>
                <a:spcPct val="90000"/>
              </a:lnSpc>
            </a:pPr>
            <a:endParaRPr lang="en-US" altLang="vi-VN" sz="1000" smtClean="0"/>
          </a:p>
          <a:p>
            <a:pPr eaLnBrk="1" hangingPunct="1">
              <a:lnSpc>
                <a:spcPct val="90000"/>
              </a:lnSpc>
            </a:pPr>
            <a:endParaRPr lang="en-US" altLang="vi-VN" sz="1000" smtClean="0"/>
          </a:p>
          <a:p>
            <a:pPr eaLnBrk="1" hangingPunct="1">
              <a:lnSpc>
                <a:spcPct val="90000"/>
              </a:lnSpc>
            </a:pPr>
            <a:endParaRPr lang="en-US" altLang="vi-VN" sz="1000" smtClean="0"/>
          </a:p>
          <a:p>
            <a:pPr eaLnBrk="1" hangingPunct="1">
              <a:lnSpc>
                <a:spcPct val="90000"/>
              </a:lnSpc>
            </a:pPr>
            <a:endParaRPr lang="en-US" altLang="vi-VN" sz="1000" smtClean="0"/>
          </a:p>
          <a:p>
            <a:pPr eaLnBrk="1" hangingPunct="1">
              <a:lnSpc>
                <a:spcPct val="90000"/>
              </a:lnSpc>
            </a:pPr>
            <a:endParaRPr lang="en-US" altLang="vi-VN" sz="1000" smtClean="0"/>
          </a:p>
          <a:p>
            <a:pPr eaLnBrk="1" hangingPunct="1">
              <a:lnSpc>
                <a:spcPct val="90000"/>
              </a:lnSpc>
            </a:pPr>
            <a:endParaRPr lang="en-US" altLang="vi-VN" sz="1000" smtClean="0"/>
          </a:p>
          <a:p>
            <a:pPr eaLnBrk="1" hangingPunct="1">
              <a:lnSpc>
                <a:spcPct val="90000"/>
              </a:lnSpc>
            </a:pPr>
            <a:endParaRPr lang="en-US" altLang="vi-VN" sz="1000" smtClean="0"/>
          </a:p>
          <a:p>
            <a:pPr eaLnBrk="1" hangingPunct="1">
              <a:lnSpc>
                <a:spcPct val="90000"/>
              </a:lnSpc>
            </a:pPr>
            <a:endParaRPr lang="en-US" altLang="vi-VN" sz="1000" smtClean="0"/>
          </a:p>
          <a:p>
            <a:pPr eaLnBrk="1" hangingPunct="1">
              <a:lnSpc>
                <a:spcPct val="90000"/>
              </a:lnSpc>
            </a:pPr>
            <a:endParaRPr lang="en-US" altLang="vi-VN" sz="1000" smtClean="0"/>
          </a:p>
          <a:p>
            <a:pPr eaLnBrk="1" hangingPunct="1">
              <a:lnSpc>
                <a:spcPct val="90000"/>
              </a:lnSpc>
            </a:pPr>
            <a:endParaRPr lang="en-US" altLang="vi-VN" sz="1000" smtClean="0"/>
          </a:p>
          <a:p>
            <a:pPr eaLnBrk="1" hangingPunct="1">
              <a:lnSpc>
                <a:spcPct val="90000"/>
              </a:lnSpc>
            </a:pPr>
            <a:endParaRPr lang="en-US" altLang="vi-VN" sz="1000" smtClean="0"/>
          </a:p>
          <a:p>
            <a:pPr eaLnBrk="1" hangingPunct="1">
              <a:lnSpc>
                <a:spcPct val="90000"/>
              </a:lnSpc>
            </a:pPr>
            <a:endParaRPr lang="en-US" altLang="vi-VN" sz="1000" smtClean="0"/>
          </a:p>
          <a:p>
            <a:pPr eaLnBrk="1" hangingPunct="1">
              <a:lnSpc>
                <a:spcPct val="90000"/>
              </a:lnSpc>
            </a:pPr>
            <a:endParaRPr lang="en-US" altLang="vi-VN" sz="1000" smtClean="0"/>
          </a:p>
          <a:p>
            <a:pPr eaLnBrk="1" hangingPunct="1">
              <a:lnSpc>
                <a:spcPct val="90000"/>
              </a:lnSpc>
            </a:pPr>
            <a:endParaRPr lang="en-US" altLang="vi-VN" sz="1000" smtClean="0"/>
          </a:p>
          <a:p>
            <a:pPr eaLnBrk="1" hangingPunct="1">
              <a:lnSpc>
                <a:spcPct val="90000"/>
              </a:lnSpc>
            </a:pPr>
            <a:endParaRPr lang="en-US" altLang="vi-VN" sz="1000" smtClean="0"/>
          </a:p>
          <a:p>
            <a:pPr eaLnBrk="1" hangingPunct="1">
              <a:lnSpc>
                <a:spcPct val="90000"/>
              </a:lnSpc>
            </a:pPr>
            <a:endParaRPr lang="en-US" altLang="vi-VN" sz="1000" smtClean="0"/>
          </a:p>
          <a:p>
            <a:pPr eaLnBrk="1" hangingPunct="1">
              <a:lnSpc>
                <a:spcPct val="90000"/>
              </a:lnSpc>
            </a:pPr>
            <a:endParaRPr lang="en-US" altLang="vi-VN" sz="1000" smtClean="0"/>
          </a:p>
          <a:p>
            <a:pPr eaLnBrk="1" hangingPunct="1">
              <a:lnSpc>
                <a:spcPct val="90000"/>
              </a:lnSpc>
            </a:pPr>
            <a:r>
              <a:rPr lang="en-US" altLang="vi-VN" sz="1000" smtClean="0"/>
              <a:t>Copyright © 2004 Doan Van Hung- Khoa Lich Su, Dai hoc QuyNhon</a:t>
            </a:r>
          </a:p>
          <a:p>
            <a:pPr eaLnBrk="1" hangingPunct="1">
              <a:lnSpc>
                <a:spcPct val="90000"/>
              </a:lnSpc>
            </a:pPr>
            <a:endParaRPr lang="en-US" altLang="vi-VN" sz="100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fld id="{ABB6168A-0CE6-4F09-A288-8C468A7D9A67}" type="slidenum">
              <a:rPr lang="en-US" altLang="vi-VN">
                <a:latin typeface="Arial" charset="0"/>
              </a:rPr>
              <a:pPr/>
              <a:t>3</a:t>
            </a:fld>
            <a:endParaRPr lang="en-US" altLang="vi-VN">
              <a:latin typeface="Arial" charset="0"/>
            </a:endParaRPr>
          </a:p>
        </p:txBody>
      </p:sp>
      <p:sp>
        <p:nvSpPr>
          <p:cNvPr id="122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altLang="vi-VN" sz="1000" smtClean="0"/>
          </a:p>
          <a:p>
            <a:pPr eaLnBrk="1" hangingPunct="1">
              <a:lnSpc>
                <a:spcPct val="90000"/>
              </a:lnSpc>
            </a:pPr>
            <a:endParaRPr lang="en-US" altLang="vi-VN" sz="1000" smtClean="0"/>
          </a:p>
          <a:p>
            <a:pPr eaLnBrk="1" hangingPunct="1">
              <a:lnSpc>
                <a:spcPct val="90000"/>
              </a:lnSpc>
            </a:pPr>
            <a:endParaRPr lang="en-US" altLang="vi-VN" sz="1000" smtClean="0"/>
          </a:p>
          <a:p>
            <a:pPr eaLnBrk="1" hangingPunct="1">
              <a:lnSpc>
                <a:spcPct val="90000"/>
              </a:lnSpc>
            </a:pPr>
            <a:endParaRPr lang="en-US" altLang="vi-VN" sz="1000" smtClean="0"/>
          </a:p>
          <a:p>
            <a:pPr eaLnBrk="1" hangingPunct="1">
              <a:lnSpc>
                <a:spcPct val="90000"/>
              </a:lnSpc>
            </a:pPr>
            <a:endParaRPr lang="en-US" altLang="vi-VN" sz="1000" smtClean="0"/>
          </a:p>
          <a:p>
            <a:pPr eaLnBrk="1" hangingPunct="1">
              <a:lnSpc>
                <a:spcPct val="90000"/>
              </a:lnSpc>
            </a:pPr>
            <a:endParaRPr lang="en-US" altLang="vi-VN" sz="1000" smtClean="0"/>
          </a:p>
          <a:p>
            <a:pPr eaLnBrk="1" hangingPunct="1">
              <a:lnSpc>
                <a:spcPct val="90000"/>
              </a:lnSpc>
            </a:pPr>
            <a:endParaRPr lang="en-US" altLang="vi-VN" sz="1000" smtClean="0"/>
          </a:p>
          <a:p>
            <a:pPr eaLnBrk="1" hangingPunct="1">
              <a:lnSpc>
                <a:spcPct val="90000"/>
              </a:lnSpc>
            </a:pPr>
            <a:endParaRPr lang="en-US" altLang="vi-VN" sz="1000" smtClean="0"/>
          </a:p>
          <a:p>
            <a:pPr eaLnBrk="1" hangingPunct="1">
              <a:lnSpc>
                <a:spcPct val="90000"/>
              </a:lnSpc>
            </a:pPr>
            <a:endParaRPr lang="en-US" altLang="vi-VN" sz="1000" smtClean="0"/>
          </a:p>
          <a:p>
            <a:pPr eaLnBrk="1" hangingPunct="1">
              <a:lnSpc>
                <a:spcPct val="90000"/>
              </a:lnSpc>
            </a:pPr>
            <a:endParaRPr lang="en-US" altLang="vi-VN" sz="1000" smtClean="0"/>
          </a:p>
          <a:p>
            <a:pPr eaLnBrk="1" hangingPunct="1">
              <a:lnSpc>
                <a:spcPct val="90000"/>
              </a:lnSpc>
            </a:pPr>
            <a:endParaRPr lang="en-US" altLang="vi-VN" sz="1000" smtClean="0"/>
          </a:p>
          <a:p>
            <a:pPr eaLnBrk="1" hangingPunct="1">
              <a:lnSpc>
                <a:spcPct val="90000"/>
              </a:lnSpc>
            </a:pPr>
            <a:endParaRPr lang="en-US" altLang="vi-VN" sz="1000" smtClean="0"/>
          </a:p>
          <a:p>
            <a:pPr eaLnBrk="1" hangingPunct="1">
              <a:lnSpc>
                <a:spcPct val="90000"/>
              </a:lnSpc>
            </a:pPr>
            <a:endParaRPr lang="en-US" altLang="vi-VN" sz="1000" smtClean="0"/>
          </a:p>
          <a:p>
            <a:pPr eaLnBrk="1" hangingPunct="1">
              <a:lnSpc>
                <a:spcPct val="90000"/>
              </a:lnSpc>
            </a:pPr>
            <a:endParaRPr lang="en-US" altLang="vi-VN" sz="1000" smtClean="0"/>
          </a:p>
          <a:p>
            <a:pPr eaLnBrk="1" hangingPunct="1">
              <a:lnSpc>
                <a:spcPct val="90000"/>
              </a:lnSpc>
            </a:pPr>
            <a:endParaRPr lang="en-US" altLang="vi-VN" sz="1000" smtClean="0"/>
          </a:p>
          <a:p>
            <a:pPr eaLnBrk="1" hangingPunct="1">
              <a:lnSpc>
                <a:spcPct val="90000"/>
              </a:lnSpc>
            </a:pPr>
            <a:endParaRPr lang="en-US" altLang="vi-VN" sz="1000" smtClean="0"/>
          </a:p>
          <a:p>
            <a:pPr eaLnBrk="1" hangingPunct="1">
              <a:lnSpc>
                <a:spcPct val="90000"/>
              </a:lnSpc>
            </a:pPr>
            <a:endParaRPr lang="en-US" altLang="vi-VN" sz="1000" smtClean="0"/>
          </a:p>
          <a:p>
            <a:pPr eaLnBrk="1" hangingPunct="1">
              <a:lnSpc>
                <a:spcPct val="90000"/>
              </a:lnSpc>
            </a:pPr>
            <a:endParaRPr lang="en-US" altLang="vi-VN" sz="1000" smtClean="0"/>
          </a:p>
          <a:p>
            <a:pPr eaLnBrk="1" hangingPunct="1">
              <a:lnSpc>
                <a:spcPct val="90000"/>
              </a:lnSpc>
            </a:pPr>
            <a:endParaRPr lang="en-US" altLang="vi-VN" sz="1000" smtClean="0"/>
          </a:p>
          <a:p>
            <a:pPr eaLnBrk="1" hangingPunct="1">
              <a:lnSpc>
                <a:spcPct val="90000"/>
              </a:lnSpc>
            </a:pPr>
            <a:endParaRPr lang="en-US" altLang="vi-VN" sz="1000" smtClean="0"/>
          </a:p>
          <a:p>
            <a:pPr eaLnBrk="1" hangingPunct="1">
              <a:lnSpc>
                <a:spcPct val="90000"/>
              </a:lnSpc>
            </a:pPr>
            <a:r>
              <a:rPr lang="en-US" altLang="vi-VN" sz="1000" smtClean="0"/>
              <a:t>Copyright © 2004 Doan Van Hung- Khoa Lich Su, Dai hoc QuyNhon</a:t>
            </a:r>
          </a:p>
          <a:p>
            <a:pPr eaLnBrk="1" hangingPunct="1">
              <a:lnSpc>
                <a:spcPct val="90000"/>
              </a:lnSpc>
            </a:pPr>
            <a:endParaRPr lang="en-US" altLang="vi-VN" sz="100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fld id="{A352D9A4-6E13-4483-9D14-DAF2E729129F}" type="slidenum">
              <a:rPr lang="en-US" altLang="vi-VN">
                <a:latin typeface="Arial" charset="0"/>
              </a:rPr>
              <a:pPr/>
              <a:t>4</a:t>
            </a:fld>
            <a:endParaRPr lang="en-US" altLang="vi-VN">
              <a:latin typeface="Arial" charset="0"/>
            </a:endParaRPr>
          </a:p>
        </p:txBody>
      </p:sp>
      <p:sp>
        <p:nvSpPr>
          <p:cNvPr id="143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altLang="vi-VN" sz="1000" smtClean="0"/>
          </a:p>
          <a:p>
            <a:pPr eaLnBrk="1" hangingPunct="1">
              <a:lnSpc>
                <a:spcPct val="90000"/>
              </a:lnSpc>
            </a:pPr>
            <a:endParaRPr lang="en-US" altLang="vi-VN" sz="1000" smtClean="0"/>
          </a:p>
          <a:p>
            <a:pPr eaLnBrk="1" hangingPunct="1">
              <a:lnSpc>
                <a:spcPct val="90000"/>
              </a:lnSpc>
            </a:pPr>
            <a:endParaRPr lang="en-US" altLang="vi-VN" sz="1000" smtClean="0"/>
          </a:p>
          <a:p>
            <a:pPr eaLnBrk="1" hangingPunct="1">
              <a:lnSpc>
                <a:spcPct val="90000"/>
              </a:lnSpc>
            </a:pPr>
            <a:endParaRPr lang="en-US" altLang="vi-VN" sz="1000" smtClean="0"/>
          </a:p>
          <a:p>
            <a:pPr eaLnBrk="1" hangingPunct="1">
              <a:lnSpc>
                <a:spcPct val="90000"/>
              </a:lnSpc>
            </a:pPr>
            <a:endParaRPr lang="en-US" altLang="vi-VN" sz="1000" smtClean="0"/>
          </a:p>
          <a:p>
            <a:pPr eaLnBrk="1" hangingPunct="1">
              <a:lnSpc>
                <a:spcPct val="90000"/>
              </a:lnSpc>
            </a:pPr>
            <a:endParaRPr lang="en-US" altLang="vi-VN" sz="1000" smtClean="0"/>
          </a:p>
          <a:p>
            <a:pPr eaLnBrk="1" hangingPunct="1">
              <a:lnSpc>
                <a:spcPct val="90000"/>
              </a:lnSpc>
            </a:pPr>
            <a:endParaRPr lang="en-US" altLang="vi-VN" sz="1000" smtClean="0"/>
          </a:p>
          <a:p>
            <a:pPr eaLnBrk="1" hangingPunct="1">
              <a:lnSpc>
                <a:spcPct val="90000"/>
              </a:lnSpc>
            </a:pPr>
            <a:endParaRPr lang="en-US" altLang="vi-VN" sz="1000" smtClean="0"/>
          </a:p>
          <a:p>
            <a:pPr eaLnBrk="1" hangingPunct="1">
              <a:lnSpc>
                <a:spcPct val="90000"/>
              </a:lnSpc>
            </a:pPr>
            <a:endParaRPr lang="en-US" altLang="vi-VN" sz="1000" smtClean="0"/>
          </a:p>
          <a:p>
            <a:pPr eaLnBrk="1" hangingPunct="1">
              <a:lnSpc>
                <a:spcPct val="90000"/>
              </a:lnSpc>
            </a:pPr>
            <a:endParaRPr lang="en-US" altLang="vi-VN" sz="1000" smtClean="0"/>
          </a:p>
          <a:p>
            <a:pPr eaLnBrk="1" hangingPunct="1">
              <a:lnSpc>
                <a:spcPct val="90000"/>
              </a:lnSpc>
            </a:pPr>
            <a:endParaRPr lang="en-US" altLang="vi-VN" sz="1000" smtClean="0"/>
          </a:p>
          <a:p>
            <a:pPr eaLnBrk="1" hangingPunct="1">
              <a:lnSpc>
                <a:spcPct val="90000"/>
              </a:lnSpc>
            </a:pPr>
            <a:endParaRPr lang="en-US" altLang="vi-VN" sz="1000" smtClean="0"/>
          </a:p>
          <a:p>
            <a:pPr eaLnBrk="1" hangingPunct="1">
              <a:lnSpc>
                <a:spcPct val="90000"/>
              </a:lnSpc>
            </a:pPr>
            <a:endParaRPr lang="en-US" altLang="vi-VN" sz="1000" smtClean="0"/>
          </a:p>
          <a:p>
            <a:pPr eaLnBrk="1" hangingPunct="1">
              <a:lnSpc>
                <a:spcPct val="90000"/>
              </a:lnSpc>
            </a:pPr>
            <a:endParaRPr lang="en-US" altLang="vi-VN" sz="1000" smtClean="0"/>
          </a:p>
          <a:p>
            <a:pPr eaLnBrk="1" hangingPunct="1">
              <a:lnSpc>
                <a:spcPct val="90000"/>
              </a:lnSpc>
            </a:pPr>
            <a:endParaRPr lang="en-US" altLang="vi-VN" sz="1000" smtClean="0"/>
          </a:p>
          <a:p>
            <a:pPr eaLnBrk="1" hangingPunct="1">
              <a:lnSpc>
                <a:spcPct val="90000"/>
              </a:lnSpc>
            </a:pPr>
            <a:endParaRPr lang="en-US" altLang="vi-VN" sz="1000" smtClean="0"/>
          </a:p>
          <a:p>
            <a:pPr eaLnBrk="1" hangingPunct="1">
              <a:lnSpc>
                <a:spcPct val="90000"/>
              </a:lnSpc>
            </a:pPr>
            <a:endParaRPr lang="en-US" altLang="vi-VN" sz="1000" smtClean="0"/>
          </a:p>
          <a:p>
            <a:pPr eaLnBrk="1" hangingPunct="1">
              <a:lnSpc>
                <a:spcPct val="90000"/>
              </a:lnSpc>
            </a:pPr>
            <a:endParaRPr lang="en-US" altLang="vi-VN" sz="1000" smtClean="0"/>
          </a:p>
          <a:p>
            <a:pPr eaLnBrk="1" hangingPunct="1">
              <a:lnSpc>
                <a:spcPct val="90000"/>
              </a:lnSpc>
            </a:pPr>
            <a:endParaRPr lang="en-US" altLang="vi-VN" sz="1000" smtClean="0"/>
          </a:p>
          <a:p>
            <a:pPr eaLnBrk="1" hangingPunct="1">
              <a:lnSpc>
                <a:spcPct val="90000"/>
              </a:lnSpc>
            </a:pPr>
            <a:endParaRPr lang="en-US" altLang="vi-VN" sz="1000" smtClean="0"/>
          </a:p>
          <a:p>
            <a:pPr eaLnBrk="1" hangingPunct="1">
              <a:lnSpc>
                <a:spcPct val="90000"/>
              </a:lnSpc>
            </a:pPr>
            <a:r>
              <a:rPr lang="en-US" altLang="vi-VN" sz="1000" smtClean="0"/>
              <a:t>Copyright © 2004 Doan Van Hung- Khoa Lich Su, Dai hoc QuyNhon</a:t>
            </a:r>
          </a:p>
          <a:p>
            <a:pPr eaLnBrk="1" hangingPunct="1">
              <a:lnSpc>
                <a:spcPct val="90000"/>
              </a:lnSpc>
            </a:pPr>
            <a:endParaRPr lang="en-US" altLang="vi-VN" sz="100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fld id="{5BF30A22-97D4-4E22-915E-56AA88E10498}" type="slidenum">
              <a:rPr lang="en-US" altLang="vi-VN">
                <a:latin typeface="Arial" charset="0"/>
              </a:rPr>
              <a:pPr/>
              <a:t>5</a:t>
            </a:fld>
            <a:endParaRPr lang="en-US" altLang="vi-VN">
              <a:latin typeface="Arial" charset="0"/>
            </a:endParaRPr>
          </a:p>
        </p:txBody>
      </p:sp>
      <p:sp>
        <p:nvSpPr>
          <p:cNvPr id="163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altLang="vi-VN" sz="1000" smtClean="0"/>
          </a:p>
          <a:p>
            <a:pPr eaLnBrk="1" hangingPunct="1">
              <a:lnSpc>
                <a:spcPct val="90000"/>
              </a:lnSpc>
            </a:pPr>
            <a:endParaRPr lang="en-US" altLang="vi-VN" sz="1000" smtClean="0"/>
          </a:p>
          <a:p>
            <a:pPr eaLnBrk="1" hangingPunct="1">
              <a:lnSpc>
                <a:spcPct val="90000"/>
              </a:lnSpc>
            </a:pPr>
            <a:endParaRPr lang="en-US" altLang="vi-VN" sz="1000" smtClean="0"/>
          </a:p>
          <a:p>
            <a:pPr eaLnBrk="1" hangingPunct="1">
              <a:lnSpc>
                <a:spcPct val="90000"/>
              </a:lnSpc>
            </a:pPr>
            <a:endParaRPr lang="en-US" altLang="vi-VN" sz="1000" smtClean="0"/>
          </a:p>
          <a:p>
            <a:pPr eaLnBrk="1" hangingPunct="1">
              <a:lnSpc>
                <a:spcPct val="90000"/>
              </a:lnSpc>
            </a:pPr>
            <a:endParaRPr lang="en-US" altLang="vi-VN" sz="1000" smtClean="0"/>
          </a:p>
          <a:p>
            <a:pPr eaLnBrk="1" hangingPunct="1">
              <a:lnSpc>
                <a:spcPct val="90000"/>
              </a:lnSpc>
            </a:pPr>
            <a:endParaRPr lang="en-US" altLang="vi-VN" sz="1000" smtClean="0"/>
          </a:p>
          <a:p>
            <a:pPr eaLnBrk="1" hangingPunct="1">
              <a:lnSpc>
                <a:spcPct val="90000"/>
              </a:lnSpc>
            </a:pPr>
            <a:endParaRPr lang="en-US" altLang="vi-VN" sz="1000" smtClean="0"/>
          </a:p>
          <a:p>
            <a:pPr eaLnBrk="1" hangingPunct="1">
              <a:lnSpc>
                <a:spcPct val="90000"/>
              </a:lnSpc>
            </a:pPr>
            <a:endParaRPr lang="en-US" altLang="vi-VN" sz="1000" smtClean="0"/>
          </a:p>
          <a:p>
            <a:pPr eaLnBrk="1" hangingPunct="1">
              <a:lnSpc>
                <a:spcPct val="90000"/>
              </a:lnSpc>
            </a:pPr>
            <a:endParaRPr lang="en-US" altLang="vi-VN" sz="1000" smtClean="0"/>
          </a:p>
          <a:p>
            <a:pPr eaLnBrk="1" hangingPunct="1">
              <a:lnSpc>
                <a:spcPct val="90000"/>
              </a:lnSpc>
            </a:pPr>
            <a:endParaRPr lang="en-US" altLang="vi-VN" sz="1000" smtClean="0"/>
          </a:p>
          <a:p>
            <a:pPr eaLnBrk="1" hangingPunct="1">
              <a:lnSpc>
                <a:spcPct val="90000"/>
              </a:lnSpc>
            </a:pPr>
            <a:endParaRPr lang="en-US" altLang="vi-VN" sz="1000" smtClean="0"/>
          </a:p>
          <a:p>
            <a:pPr eaLnBrk="1" hangingPunct="1">
              <a:lnSpc>
                <a:spcPct val="90000"/>
              </a:lnSpc>
            </a:pPr>
            <a:endParaRPr lang="en-US" altLang="vi-VN" sz="1000" smtClean="0"/>
          </a:p>
          <a:p>
            <a:pPr eaLnBrk="1" hangingPunct="1">
              <a:lnSpc>
                <a:spcPct val="90000"/>
              </a:lnSpc>
            </a:pPr>
            <a:endParaRPr lang="en-US" altLang="vi-VN" sz="1000" smtClean="0"/>
          </a:p>
          <a:p>
            <a:pPr eaLnBrk="1" hangingPunct="1">
              <a:lnSpc>
                <a:spcPct val="90000"/>
              </a:lnSpc>
            </a:pPr>
            <a:endParaRPr lang="en-US" altLang="vi-VN" sz="1000" smtClean="0"/>
          </a:p>
          <a:p>
            <a:pPr eaLnBrk="1" hangingPunct="1">
              <a:lnSpc>
                <a:spcPct val="90000"/>
              </a:lnSpc>
            </a:pPr>
            <a:endParaRPr lang="en-US" altLang="vi-VN" sz="1000" smtClean="0"/>
          </a:p>
          <a:p>
            <a:pPr eaLnBrk="1" hangingPunct="1">
              <a:lnSpc>
                <a:spcPct val="90000"/>
              </a:lnSpc>
            </a:pPr>
            <a:endParaRPr lang="en-US" altLang="vi-VN" sz="1000" smtClean="0"/>
          </a:p>
          <a:p>
            <a:pPr eaLnBrk="1" hangingPunct="1">
              <a:lnSpc>
                <a:spcPct val="90000"/>
              </a:lnSpc>
            </a:pPr>
            <a:endParaRPr lang="en-US" altLang="vi-VN" sz="1000" smtClean="0"/>
          </a:p>
          <a:p>
            <a:pPr eaLnBrk="1" hangingPunct="1">
              <a:lnSpc>
                <a:spcPct val="90000"/>
              </a:lnSpc>
            </a:pPr>
            <a:endParaRPr lang="en-US" altLang="vi-VN" sz="1000" smtClean="0"/>
          </a:p>
          <a:p>
            <a:pPr eaLnBrk="1" hangingPunct="1">
              <a:lnSpc>
                <a:spcPct val="90000"/>
              </a:lnSpc>
            </a:pPr>
            <a:endParaRPr lang="en-US" altLang="vi-VN" sz="1000" smtClean="0"/>
          </a:p>
          <a:p>
            <a:pPr eaLnBrk="1" hangingPunct="1">
              <a:lnSpc>
                <a:spcPct val="90000"/>
              </a:lnSpc>
            </a:pPr>
            <a:endParaRPr lang="en-US" altLang="vi-VN" sz="1000" smtClean="0"/>
          </a:p>
          <a:p>
            <a:pPr eaLnBrk="1" hangingPunct="1">
              <a:lnSpc>
                <a:spcPct val="90000"/>
              </a:lnSpc>
            </a:pPr>
            <a:r>
              <a:rPr lang="en-US" altLang="vi-VN" sz="1000" smtClean="0"/>
              <a:t>Copyright © 2004 Doan Van Hung- Khoa Lich Su, Dai hoc QuyNhon</a:t>
            </a:r>
          </a:p>
          <a:p>
            <a:pPr eaLnBrk="1" hangingPunct="1">
              <a:lnSpc>
                <a:spcPct val="90000"/>
              </a:lnSpc>
            </a:pPr>
            <a:endParaRPr lang="en-US" altLang="vi-VN" sz="100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fld id="{E405025C-A998-403E-BE5A-39D64C1086D2}" type="slidenum">
              <a:rPr lang="en-US" altLang="vi-VN">
                <a:latin typeface="Arial" charset="0"/>
              </a:rPr>
              <a:pPr/>
              <a:t>6</a:t>
            </a:fld>
            <a:endParaRPr lang="en-US" altLang="vi-VN">
              <a:latin typeface="Arial" charset="0"/>
            </a:endParaRPr>
          </a:p>
        </p:txBody>
      </p:sp>
      <p:sp>
        <p:nvSpPr>
          <p:cNvPr id="184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altLang="vi-VN" sz="1000" smtClean="0"/>
          </a:p>
          <a:p>
            <a:pPr eaLnBrk="1" hangingPunct="1">
              <a:lnSpc>
                <a:spcPct val="90000"/>
              </a:lnSpc>
            </a:pPr>
            <a:endParaRPr lang="en-US" altLang="vi-VN" sz="1000" smtClean="0"/>
          </a:p>
          <a:p>
            <a:pPr eaLnBrk="1" hangingPunct="1">
              <a:lnSpc>
                <a:spcPct val="90000"/>
              </a:lnSpc>
            </a:pPr>
            <a:endParaRPr lang="en-US" altLang="vi-VN" sz="1000" smtClean="0"/>
          </a:p>
          <a:p>
            <a:pPr eaLnBrk="1" hangingPunct="1">
              <a:lnSpc>
                <a:spcPct val="90000"/>
              </a:lnSpc>
            </a:pPr>
            <a:endParaRPr lang="en-US" altLang="vi-VN" sz="1000" smtClean="0"/>
          </a:p>
          <a:p>
            <a:pPr eaLnBrk="1" hangingPunct="1">
              <a:lnSpc>
                <a:spcPct val="90000"/>
              </a:lnSpc>
            </a:pPr>
            <a:endParaRPr lang="en-US" altLang="vi-VN" sz="1000" smtClean="0"/>
          </a:p>
          <a:p>
            <a:pPr eaLnBrk="1" hangingPunct="1">
              <a:lnSpc>
                <a:spcPct val="90000"/>
              </a:lnSpc>
            </a:pPr>
            <a:endParaRPr lang="en-US" altLang="vi-VN" sz="1000" smtClean="0"/>
          </a:p>
          <a:p>
            <a:pPr eaLnBrk="1" hangingPunct="1">
              <a:lnSpc>
                <a:spcPct val="90000"/>
              </a:lnSpc>
            </a:pPr>
            <a:endParaRPr lang="en-US" altLang="vi-VN" sz="1000" smtClean="0"/>
          </a:p>
          <a:p>
            <a:pPr eaLnBrk="1" hangingPunct="1">
              <a:lnSpc>
                <a:spcPct val="90000"/>
              </a:lnSpc>
            </a:pPr>
            <a:endParaRPr lang="en-US" altLang="vi-VN" sz="1000" smtClean="0"/>
          </a:p>
          <a:p>
            <a:pPr eaLnBrk="1" hangingPunct="1">
              <a:lnSpc>
                <a:spcPct val="90000"/>
              </a:lnSpc>
            </a:pPr>
            <a:endParaRPr lang="en-US" altLang="vi-VN" sz="1000" smtClean="0"/>
          </a:p>
          <a:p>
            <a:pPr eaLnBrk="1" hangingPunct="1">
              <a:lnSpc>
                <a:spcPct val="90000"/>
              </a:lnSpc>
            </a:pPr>
            <a:endParaRPr lang="en-US" altLang="vi-VN" sz="1000" smtClean="0"/>
          </a:p>
          <a:p>
            <a:pPr eaLnBrk="1" hangingPunct="1">
              <a:lnSpc>
                <a:spcPct val="90000"/>
              </a:lnSpc>
            </a:pPr>
            <a:endParaRPr lang="en-US" altLang="vi-VN" sz="1000" smtClean="0"/>
          </a:p>
          <a:p>
            <a:pPr eaLnBrk="1" hangingPunct="1">
              <a:lnSpc>
                <a:spcPct val="90000"/>
              </a:lnSpc>
            </a:pPr>
            <a:endParaRPr lang="en-US" altLang="vi-VN" sz="1000" smtClean="0"/>
          </a:p>
          <a:p>
            <a:pPr eaLnBrk="1" hangingPunct="1">
              <a:lnSpc>
                <a:spcPct val="90000"/>
              </a:lnSpc>
            </a:pPr>
            <a:endParaRPr lang="en-US" altLang="vi-VN" sz="1000" smtClean="0"/>
          </a:p>
          <a:p>
            <a:pPr eaLnBrk="1" hangingPunct="1">
              <a:lnSpc>
                <a:spcPct val="90000"/>
              </a:lnSpc>
            </a:pPr>
            <a:endParaRPr lang="en-US" altLang="vi-VN" sz="1000" smtClean="0"/>
          </a:p>
          <a:p>
            <a:pPr eaLnBrk="1" hangingPunct="1">
              <a:lnSpc>
                <a:spcPct val="90000"/>
              </a:lnSpc>
            </a:pPr>
            <a:endParaRPr lang="en-US" altLang="vi-VN" sz="1000" smtClean="0"/>
          </a:p>
          <a:p>
            <a:pPr eaLnBrk="1" hangingPunct="1">
              <a:lnSpc>
                <a:spcPct val="90000"/>
              </a:lnSpc>
            </a:pPr>
            <a:endParaRPr lang="en-US" altLang="vi-VN" sz="1000" smtClean="0"/>
          </a:p>
          <a:p>
            <a:pPr eaLnBrk="1" hangingPunct="1">
              <a:lnSpc>
                <a:spcPct val="90000"/>
              </a:lnSpc>
            </a:pPr>
            <a:endParaRPr lang="en-US" altLang="vi-VN" sz="1000" smtClean="0"/>
          </a:p>
          <a:p>
            <a:pPr eaLnBrk="1" hangingPunct="1">
              <a:lnSpc>
                <a:spcPct val="90000"/>
              </a:lnSpc>
            </a:pPr>
            <a:endParaRPr lang="en-US" altLang="vi-VN" sz="1000" smtClean="0"/>
          </a:p>
          <a:p>
            <a:pPr eaLnBrk="1" hangingPunct="1">
              <a:lnSpc>
                <a:spcPct val="90000"/>
              </a:lnSpc>
            </a:pPr>
            <a:endParaRPr lang="en-US" altLang="vi-VN" sz="1000" smtClean="0"/>
          </a:p>
          <a:p>
            <a:pPr eaLnBrk="1" hangingPunct="1">
              <a:lnSpc>
                <a:spcPct val="90000"/>
              </a:lnSpc>
            </a:pPr>
            <a:endParaRPr lang="en-US" altLang="vi-VN" sz="1000" smtClean="0"/>
          </a:p>
          <a:p>
            <a:pPr eaLnBrk="1" hangingPunct="1">
              <a:lnSpc>
                <a:spcPct val="90000"/>
              </a:lnSpc>
            </a:pPr>
            <a:r>
              <a:rPr lang="en-US" altLang="vi-VN" sz="1000" smtClean="0"/>
              <a:t>Copyright © 2004 Doan Van Hung- Khoa Lich Su, Dai hoc QuyNhon</a:t>
            </a:r>
          </a:p>
          <a:p>
            <a:pPr eaLnBrk="1" hangingPunct="1">
              <a:lnSpc>
                <a:spcPct val="90000"/>
              </a:lnSpc>
            </a:pPr>
            <a:endParaRPr lang="en-US" altLang="vi-VN" sz="100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fld id="{006C99BF-8118-47E5-9919-1C898F790CF3}" type="slidenum">
              <a:rPr lang="en-US" altLang="vi-VN">
                <a:latin typeface="Arial" charset="0"/>
              </a:rPr>
              <a:pPr/>
              <a:t>7</a:t>
            </a:fld>
            <a:endParaRPr lang="en-US" altLang="vi-VN">
              <a:latin typeface="Arial" charset="0"/>
            </a:endParaRPr>
          </a:p>
        </p:txBody>
      </p:sp>
      <p:sp>
        <p:nvSpPr>
          <p:cNvPr id="204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altLang="vi-VN" sz="1000" smtClean="0"/>
          </a:p>
          <a:p>
            <a:pPr eaLnBrk="1" hangingPunct="1">
              <a:lnSpc>
                <a:spcPct val="90000"/>
              </a:lnSpc>
            </a:pPr>
            <a:endParaRPr lang="en-US" altLang="vi-VN" sz="1000" smtClean="0"/>
          </a:p>
          <a:p>
            <a:pPr eaLnBrk="1" hangingPunct="1">
              <a:lnSpc>
                <a:spcPct val="90000"/>
              </a:lnSpc>
            </a:pPr>
            <a:endParaRPr lang="en-US" altLang="vi-VN" sz="1000" smtClean="0"/>
          </a:p>
          <a:p>
            <a:pPr eaLnBrk="1" hangingPunct="1">
              <a:lnSpc>
                <a:spcPct val="90000"/>
              </a:lnSpc>
            </a:pPr>
            <a:endParaRPr lang="en-US" altLang="vi-VN" sz="1000" smtClean="0"/>
          </a:p>
          <a:p>
            <a:pPr eaLnBrk="1" hangingPunct="1">
              <a:lnSpc>
                <a:spcPct val="90000"/>
              </a:lnSpc>
            </a:pPr>
            <a:endParaRPr lang="en-US" altLang="vi-VN" sz="1000" smtClean="0"/>
          </a:p>
          <a:p>
            <a:pPr eaLnBrk="1" hangingPunct="1">
              <a:lnSpc>
                <a:spcPct val="90000"/>
              </a:lnSpc>
            </a:pPr>
            <a:endParaRPr lang="en-US" altLang="vi-VN" sz="1000" smtClean="0"/>
          </a:p>
          <a:p>
            <a:pPr eaLnBrk="1" hangingPunct="1">
              <a:lnSpc>
                <a:spcPct val="90000"/>
              </a:lnSpc>
            </a:pPr>
            <a:endParaRPr lang="en-US" altLang="vi-VN" sz="1000" smtClean="0"/>
          </a:p>
          <a:p>
            <a:pPr eaLnBrk="1" hangingPunct="1">
              <a:lnSpc>
                <a:spcPct val="90000"/>
              </a:lnSpc>
            </a:pPr>
            <a:endParaRPr lang="en-US" altLang="vi-VN" sz="1000" smtClean="0"/>
          </a:p>
          <a:p>
            <a:pPr eaLnBrk="1" hangingPunct="1">
              <a:lnSpc>
                <a:spcPct val="90000"/>
              </a:lnSpc>
            </a:pPr>
            <a:endParaRPr lang="en-US" altLang="vi-VN" sz="1000" smtClean="0"/>
          </a:p>
          <a:p>
            <a:pPr eaLnBrk="1" hangingPunct="1">
              <a:lnSpc>
                <a:spcPct val="90000"/>
              </a:lnSpc>
            </a:pPr>
            <a:endParaRPr lang="en-US" altLang="vi-VN" sz="1000" smtClean="0"/>
          </a:p>
          <a:p>
            <a:pPr eaLnBrk="1" hangingPunct="1">
              <a:lnSpc>
                <a:spcPct val="90000"/>
              </a:lnSpc>
            </a:pPr>
            <a:endParaRPr lang="en-US" altLang="vi-VN" sz="1000" smtClean="0"/>
          </a:p>
          <a:p>
            <a:pPr eaLnBrk="1" hangingPunct="1">
              <a:lnSpc>
                <a:spcPct val="90000"/>
              </a:lnSpc>
            </a:pPr>
            <a:endParaRPr lang="en-US" altLang="vi-VN" sz="1000" smtClean="0"/>
          </a:p>
          <a:p>
            <a:pPr eaLnBrk="1" hangingPunct="1">
              <a:lnSpc>
                <a:spcPct val="90000"/>
              </a:lnSpc>
            </a:pPr>
            <a:endParaRPr lang="en-US" altLang="vi-VN" sz="1000" smtClean="0"/>
          </a:p>
          <a:p>
            <a:pPr eaLnBrk="1" hangingPunct="1">
              <a:lnSpc>
                <a:spcPct val="90000"/>
              </a:lnSpc>
            </a:pPr>
            <a:endParaRPr lang="en-US" altLang="vi-VN" sz="1000" smtClean="0"/>
          </a:p>
          <a:p>
            <a:pPr eaLnBrk="1" hangingPunct="1">
              <a:lnSpc>
                <a:spcPct val="90000"/>
              </a:lnSpc>
            </a:pPr>
            <a:endParaRPr lang="en-US" altLang="vi-VN" sz="1000" smtClean="0"/>
          </a:p>
          <a:p>
            <a:pPr eaLnBrk="1" hangingPunct="1">
              <a:lnSpc>
                <a:spcPct val="90000"/>
              </a:lnSpc>
            </a:pPr>
            <a:endParaRPr lang="en-US" altLang="vi-VN" sz="1000" smtClean="0"/>
          </a:p>
          <a:p>
            <a:pPr eaLnBrk="1" hangingPunct="1">
              <a:lnSpc>
                <a:spcPct val="90000"/>
              </a:lnSpc>
            </a:pPr>
            <a:endParaRPr lang="en-US" altLang="vi-VN" sz="1000" smtClean="0"/>
          </a:p>
          <a:p>
            <a:pPr eaLnBrk="1" hangingPunct="1">
              <a:lnSpc>
                <a:spcPct val="90000"/>
              </a:lnSpc>
            </a:pPr>
            <a:endParaRPr lang="en-US" altLang="vi-VN" sz="1000" smtClean="0"/>
          </a:p>
          <a:p>
            <a:pPr eaLnBrk="1" hangingPunct="1">
              <a:lnSpc>
                <a:spcPct val="90000"/>
              </a:lnSpc>
            </a:pPr>
            <a:endParaRPr lang="en-US" altLang="vi-VN" sz="1000" smtClean="0"/>
          </a:p>
          <a:p>
            <a:pPr eaLnBrk="1" hangingPunct="1">
              <a:lnSpc>
                <a:spcPct val="90000"/>
              </a:lnSpc>
            </a:pPr>
            <a:endParaRPr lang="en-US" altLang="vi-VN" sz="1000" smtClean="0"/>
          </a:p>
          <a:p>
            <a:pPr eaLnBrk="1" hangingPunct="1">
              <a:lnSpc>
                <a:spcPct val="90000"/>
              </a:lnSpc>
            </a:pPr>
            <a:r>
              <a:rPr lang="en-US" altLang="vi-VN" sz="1000" smtClean="0"/>
              <a:t>Copyright © 2004 Doan Van Hung- Khoa Lich Su, Dai hoc QuyNhon</a:t>
            </a:r>
          </a:p>
          <a:p>
            <a:pPr eaLnBrk="1" hangingPunct="1">
              <a:lnSpc>
                <a:spcPct val="90000"/>
              </a:lnSpc>
            </a:pPr>
            <a:endParaRPr lang="en-US" altLang="vi-VN" sz="100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fld id="{06FBD9A7-9007-42D3-A7D3-84D9C7C9BF72}" type="slidenum">
              <a:rPr lang="en-US" altLang="vi-VN">
                <a:latin typeface="Arial" charset="0"/>
              </a:rPr>
              <a:pPr/>
              <a:t>8</a:t>
            </a:fld>
            <a:endParaRPr lang="en-US" altLang="vi-VN">
              <a:latin typeface="Arial" charset="0"/>
            </a:endParaRPr>
          </a:p>
        </p:txBody>
      </p:sp>
      <p:sp>
        <p:nvSpPr>
          <p:cNvPr id="225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altLang="vi-VN" sz="1000" smtClean="0"/>
          </a:p>
          <a:p>
            <a:pPr eaLnBrk="1" hangingPunct="1">
              <a:lnSpc>
                <a:spcPct val="90000"/>
              </a:lnSpc>
            </a:pPr>
            <a:endParaRPr lang="en-US" altLang="vi-VN" sz="1000" smtClean="0"/>
          </a:p>
          <a:p>
            <a:pPr eaLnBrk="1" hangingPunct="1">
              <a:lnSpc>
                <a:spcPct val="90000"/>
              </a:lnSpc>
            </a:pPr>
            <a:endParaRPr lang="en-US" altLang="vi-VN" sz="1000" smtClean="0"/>
          </a:p>
          <a:p>
            <a:pPr eaLnBrk="1" hangingPunct="1">
              <a:lnSpc>
                <a:spcPct val="90000"/>
              </a:lnSpc>
            </a:pPr>
            <a:endParaRPr lang="en-US" altLang="vi-VN" sz="1000" smtClean="0"/>
          </a:p>
          <a:p>
            <a:pPr eaLnBrk="1" hangingPunct="1">
              <a:lnSpc>
                <a:spcPct val="90000"/>
              </a:lnSpc>
            </a:pPr>
            <a:endParaRPr lang="en-US" altLang="vi-VN" sz="1000" smtClean="0"/>
          </a:p>
          <a:p>
            <a:pPr eaLnBrk="1" hangingPunct="1">
              <a:lnSpc>
                <a:spcPct val="90000"/>
              </a:lnSpc>
            </a:pPr>
            <a:endParaRPr lang="en-US" altLang="vi-VN" sz="1000" smtClean="0"/>
          </a:p>
          <a:p>
            <a:pPr eaLnBrk="1" hangingPunct="1">
              <a:lnSpc>
                <a:spcPct val="90000"/>
              </a:lnSpc>
            </a:pPr>
            <a:endParaRPr lang="en-US" altLang="vi-VN" sz="1000" smtClean="0"/>
          </a:p>
          <a:p>
            <a:pPr eaLnBrk="1" hangingPunct="1">
              <a:lnSpc>
                <a:spcPct val="90000"/>
              </a:lnSpc>
            </a:pPr>
            <a:endParaRPr lang="en-US" altLang="vi-VN" sz="1000" smtClean="0"/>
          </a:p>
          <a:p>
            <a:pPr eaLnBrk="1" hangingPunct="1">
              <a:lnSpc>
                <a:spcPct val="90000"/>
              </a:lnSpc>
            </a:pPr>
            <a:endParaRPr lang="en-US" altLang="vi-VN" sz="1000" smtClean="0"/>
          </a:p>
          <a:p>
            <a:pPr eaLnBrk="1" hangingPunct="1">
              <a:lnSpc>
                <a:spcPct val="90000"/>
              </a:lnSpc>
            </a:pPr>
            <a:endParaRPr lang="en-US" altLang="vi-VN" sz="1000" smtClean="0"/>
          </a:p>
          <a:p>
            <a:pPr eaLnBrk="1" hangingPunct="1">
              <a:lnSpc>
                <a:spcPct val="90000"/>
              </a:lnSpc>
            </a:pPr>
            <a:endParaRPr lang="en-US" altLang="vi-VN" sz="1000" smtClean="0"/>
          </a:p>
          <a:p>
            <a:pPr eaLnBrk="1" hangingPunct="1">
              <a:lnSpc>
                <a:spcPct val="90000"/>
              </a:lnSpc>
            </a:pPr>
            <a:endParaRPr lang="en-US" altLang="vi-VN" sz="1000" smtClean="0"/>
          </a:p>
          <a:p>
            <a:pPr eaLnBrk="1" hangingPunct="1">
              <a:lnSpc>
                <a:spcPct val="90000"/>
              </a:lnSpc>
            </a:pPr>
            <a:endParaRPr lang="en-US" altLang="vi-VN" sz="1000" smtClean="0"/>
          </a:p>
          <a:p>
            <a:pPr eaLnBrk="1" hangingPunct="1">
              <a:lnSpc>
                <a:spcPct val="90000"/>
              </a:lnSpc>
            </a:pPr>
            <a:endParaRPr lang="en-US" altLang="vi-VN" sz="1000" smtClean="0"/>
          </a:p>
          <a:p>
            <a:pPr eaLnBrk="1" hangingPunct="1">
              <a:lnSpc>
                <a:spcPct val="90000"/>
              </a:lnSpc>
            </a:pPr>
            <a:endParaRPr lang="en-US" altLang="vi-VN" sz="1000" smtClean="0"/>
          </a:p>
          <a:p>
            <a:pPr eaLnBrk="1" hangingPunct="1">
              <a:lnSpc>
                <a:spcPct val="90000"/>
              </a:lnSpc>
            </a:pPr>
            <a:endParaRPr lang="en-US" altLang="vi-VN" sz="1000" smtClean="0"/>
          </a:p>
          <a:p>
            <a:pPr eaLnBrk="1" hangingPunct="1">
              <a:lnSpc>
                <a:spcPct val="90000"/>
              </a:lnSpc>
            </a:pPr>
            <a:endParaRPr lang="en-US" altLang="vi-VN" sz="1000" smtClean="0"/>
          </a:p>
          <a:p>
            <a:pPr eaLnBrk="1" hangingPunct="1">
              <a:lnSpc>
                <a:spcPct val="90000"/>
              </a:lnSpc>
            </a:pPr>
            <a:endParaRPr lang="en-US" altLang="vi-VN" sz="1000" smtClean="0"/>
          </a:p>
          <a:p>
            <a:pPr eaLnBrk="1" hangingPunct="1">
              <a:lnSpc>
                <a:spcPct val="90000"/>
              </a:lnSpc>
            </a:pPr>
            <a:endParaRPr lang="en-US" altLang="vi-VN" sz="1000" smtClean="0"/>
          </a:p>
          <a:p>
            <a:pPr eaLnBrk="1" hangingPunct="1">
              <a:lnSpc>
                <a:spcPct val="90000"/>
              </a:lnSpc>
            </a:pPr>
            <a:endParaRPr lang="en-US" altLang="vi-VN" sz="1000" smtClean="0"/>
          </a:p>
          <a:p>
            <a:pPr eaLnBrk="1" hangingPunct="1">
              <a:lnSpc>
                <a:spcPct val="90000"/>
              </a:lnSpc>
            </a:pPr>
            <a:r>
              <a:rPr lang="en-US" altLang="vi-VN" sz="1000" smtClean="0"/>
              <a:t>Copyright © 2004 Doan Van Hung- Khoa Lich Su, Dai hoc QuyNhon</a:t>
            </a:r>
          </a:p>
          <a:p>
            <a:pPr eaLnBrk="1" hangingPunct="1">
              <a:lnSpc>
                <a:spcPct val="90000"/>
              </a:lnSpc>
            </a:pPr>
            <a:endParaRPr lang="en-US" altLang="vi-VN" sz="100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fld id="{28D7F328-14F4-4418-A80D-A9DE6963244D}" type="slidenum">
              <a:rPr lang="en-US" altLang="vi-VN">
                <a:latin typeface="Arial" charset="0"/>
              </a:rPr>
              <a:pPr/>
              <a:t>9</a:t>
            </a:fld>
            <a:endParaRPr lang="en-US" altLang="vi-VN">
              <a:latin typeface="Arial" charset="0"/>
            </a:endParaRPr>
          </a:p>
        </p:txBody>
      </p:sp>
      <p:sp>
        <p:nvSpPr>
          <p:cNvPr id="245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altLang="vi-VN" sz="1000" smtClean="0"/>
          </a:p>
          <a:p>
            <a:pPr eaLnBrk="1" hangingPunct="1">
              <a:lnSpc>
                <a:spcPct val="90000"/>
              </a:lnSpc>
            </a:pPr>
            <a:endParaRPr lang="en-US" altLang="vi-VN" sz="1000" smtClean="0"/>
          </a:p>
          <a:p>
            <a:pPr eaLnBrk="1" hangingPunct="1">
              <a:lnSpc>
                <a:spcPct val="90000"/>
              </a:lnSpc>
            </a:pPr>
            <a:endParaRPr lang="en-US" altLang="vi-VN" sz="1000" smtClean="0"/>
          </a:p>
          <a:p>
            <a:pPr eaLnBrk="1" hangingPunct="1">
              <a:lnSpc>
                <a:spcPct val="90000"/>
              </a:lnSpc>
            </a:pPr>
            <a:endParaRPr lang="en-US" altLang="vi-VN" sz="1000" smtClean="0"/>
          </a:p>
          <a:p>
            <a:pPr eaLnBrk="1" hangingPunct="1">
              <a:lnSpc>
                <a:spcPct val="90000"/>
              </a:lnSpc>
            </a:pPr>
            <a:endParaRPr lang="en-US" altLang="vi-VN" sz="1000" smtClean="0"/>
          </a:p>
          <a:p>
            <a:pPr eaLnBrk="1" hangingPunct="1">
              <a:lnSpc>
                <a:spcPct val="90000"/>
              </a:lnSpc>
            </a:pPr>
            <a:endParaRPr lang="en-US" altLang="vi-VN" sz="1000" smtClean="0"/>
          </a:p>
          <a:p>
            <a:pPr eaLnBrk="1" hangingPunct="1">
              <a:lnSpc>
                <a:spcPct val="90000"/>
              </a:lnSpc>
            </a:pPr>
            <a:endParaRPr lang="en-US" altLang="vi-VN" sz="1000" smtClean="0"/>
          </a:p>
          <a:p>
            <a:pPr eaLnBrk="1" hangingPunct="1">
              <a:lnSpc>
                <a:spcPct val="90000"/>
              </a:lnSpc>
            </a:pPr>
            <a:endParaRPr lang="en-US" altLang="vi-VN" sz="1000" smtClean="0"/>
          </a:p>
          <a:p>
            <a:pPr eaLnBrk="1" hangingPunct="1">
              <a:lnSpc>
                <a:spcPct val="90000"/>
              </a:lnSpc>
            </a:pPr>
            <a:endParaRPr lang="en-US" altLang="vi-VN" sz="1000" smtClean="0"/>
          </a:p>
          <a:p>
            <a:pPr eaLnBrk="1" hangingPunct="1">
              <a:lnSpc>
                <a:spcPct val="90000"/>
              </a:lnSpc>
            </a:pPr>
            <a:endParaRPr lang="en-US" altLang="vi-VN" sz="1000" smtClean="0"/>
          </a:p>
          <a:p>
            <a:pPr eaLnBrk="1" hangingPunct="1">
              <a:lnSpc>
                <a:spcPct val="90000"/>
              </a:lnSpc>
            </a:pPr>
            <a:endParaRPr lang="en-US" altLang="vi-VN" sz="1000" smtClean="0"/>
          </a:p>
          <a:p>
            <a:pPr eaLnBrk="1" hangingPunct="1">
              <a:lnSpc>
                <a:spcPct val="90000"/>
              </a:lnSpc>
            </a:pPr>
            <a:endParaRPr lang="en-US" altLang="vi-VN" sz="1000" smtClean="0"/>
          </a:p>
          <a:p>
            <a:pPr eaLnBrk="1" hangingPunct="1">
              <a:lnSpc>
                <a:spcPct val="90000"/>
              </a:lnSpc>
            </a:pPr>
            <a:endParaRPr lang="en-US" altLang="vi-VN" sz="1000" smtClean="0"/>
          </a:p>
          <a:p>
            <a:pPr eaLnBrk="1" hangingPunct="1">
              <a:lnSpc>
                <a:spcPct val="90000"/>
              </a:lnSpc>
            </a:pPr>
            <a:endParaRPr lang="en-US" altLang="vi-VN" sz="1000" smtClean="0"/>
          </a:p>
          <a:p>
            <a:pPr eaLnBrk="1" hangingPunct="1">
              <a:lnSpc>
                <a:spcPct val="90000"/>
              </a:lnSpc>
            </a:pPr>
            <a:endParaRPr lang="en-US" altLang="vi-VN" sz="1000" smtClean="0"/>
          </a:p>
          <a:p>
            <a:pPr eaLnBrk="1" hangingPunct="1">
              <a:lnSpc>
                <a:spcPct val="90000"/>
              </a:lnSpc>
            </a:pPr>
            <a:endParaRPr lang="en-US" altLang="vi-VN" sz="1000" smtClean="0"/>
          </a:p>
          <a:p>
            <a:pPr eaLnBrk="1" hangingPunct="1">
              <a:lnSpc>
                <a:spcPct val="90000"/>
              </a:lnSpc>
            </a:pPr>
            <a:endParaRPr lang="en-US" altLang="vi-VN" sz="1000" smtClean="0"/>
          </a:p>
          <a:p>
            <a:pPr eaLnBrk="1" hangingPunct="1">
              <a:lnSpc>
                <a:spcPct val="90000"/>
              </a:lnSpc>
            </a:pPr>
            <a:endParaRPr lang="en-US" altLang="vi-VN" sz="1000" smtClean="0"/>
          </a:p>
          <a:p>
            <a:pPr eaLnBrk="1" hangingPunct="1">
              <a:lnSpc>
                <a:spcPct val="90000"/>
              </a:lnSpc>
            </a:pPr>
            <a:endParaRPr lang="en-US" altLang="vi-VN" sz="1000" smtClean="0"/>
          </a:p>
          <a:p>
            <a:pPr eaLnBrk="1" hangingPunct="1">
              <a:lnSpc>
                <a:spcPct val="90000"/>
              </a:lnSpc>
            </a:pPr>
            <a:endParaRPr lang="en-US" altLang="vi-VN" sz="1000" smtClean="0"/>
          </a:p>
          <a:p>
            <a:pPr eaLnBrk="1" hangingPunct="1">
              <a:lnSpc>
                <a:spcPct val="90000"/>
              </a:lnSpc>
            </a:pPr>
            <a:r>
              <a:rPr lang="en-US" altLang="vi-VN" sz="1000" smtClean="0"/>
              <a:t>Copyright © 2004 Doan Van Hung- Khoa Lich Su, Dai hoc QuyNhon</a:t>
            </a:r>
          </a:p>
          <a:p>
            <a:pPr eaLnBrk="1" hangingPunct="1">
              <a:lnSpc>
                <a:spcPct val="90000"/>
              </a:lnSpc>
            </a:pPr>
            <a:endParaRPr lang="en-US" altLang="vi-VN" sz="10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-7938" y="-7938"/>
            <a:ext cx="9169401" cy="6873876"/>
            <a:chOff x="-8466" y="-8468"/>
            <a:chExt cx="9169804" cy="6874935"/>
          </a:xfrm>
        </p:grpSpPr>
        <p:cxnSp>
          <p:nvCxnSpPr>
            <p:cNvPr id="5" name="Straight Connector 4"/>
            <p:cNvCxnSpPr/>
            <p:nvPr/>
          </p:nvCxnSpPr>
          <p:spPr>
            <a:xfrm flipV="1">
              <a:off x="5130498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reeform 18"/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19"/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20"/>
            <p:cNvSpPr/>
            <p:nvPr/>
          </p:nvSpPr>
          <p:spPr>
            <a:xfrm>
              <a:off x="6638689" y="3919613"/>
              <a:ext cx="2513123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21"/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22"/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23"/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24"/>
            <p:cNvSpPr/>
            <p:nvPr/>
          </p:nvSpPr>
          <p:spPr>
            <a:xfrm>
              <a:off x="8059565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-8466" y="-8468"/>
              <a:ext cx="863639" cy="5698416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DFDA4B-C784-4AAA-AF88-8D7A939A2802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466932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F3444D-6F7A-471D-B889-670733808919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573291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7"/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/>
            <a:r>
              <a:rPr lang="en-US" altLang="en-US" sz="8000">
                <a:solidFill>
                  <a:srgbClr val="C0E474"/>
                </a:solidFill>
                <a:latin typeface="Arial" charset="0"/>
              </a:rPr>
              <a:t>“</a:t>
            </a:r>
          </a:p>
        </p:txBody>
      </p:sp>
      <p:sp>
        <p:nvSpPr>
          <p:cNvPr id="6" name="TextBox 18"/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/>
            <a:r>
              <a:rPr lang="en-US" altLang="en-US" sz="8000">
                <a:solidFill>
                  <a:srgbClr val="C0E474"/>
                </a:solidFill>
                <a:latin typeface="Arial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C5073F27-AF34-42A7-AB27-E392AB080E6C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2258664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FAD2A7-ACA0-4560-A8A7-64350B4047C9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7061075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7"/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/>
            <a:r>
              <a:rPr lang="en-US" altLang="en-US" sz="8000">
                <a:solidFill>
                  <a:srgbClr val="C0E474"/>
                </a:solidFill>
                <a:latin typeface="Arial" charset="0"/>
              </a:rPr>
              <a:t>“</a:t>
            </a:r>
          </a:p>
        </p:txBody>
      </p:sp>
      <p:sp>
        <p:nvSpPr>
          <p:cNvPr id="6" name="TextBox 18"/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/>
            <a:r>
              <a:rPr lang="en-US" altLang="en-US" sz="8000">
                <a:solidFill>
                  <a:srgbClr val="C0E474"/>
                </a:solidFill>
                <a:latin typeface="Arial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13331334-1791-4716-A4C3-468A9E650179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882731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FB1CD7DE-40D0-4769-8645-12F365307BC1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5303042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955AE4-9654-4D70-B792-7EA240539D4C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2232670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F22946-FE1F-4D18-9560-AE8AA6178916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1692822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Lê Đình An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A0B308-A851-46B5-8AA4-0F4415B55C1D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67910867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BB038D-E626-4057-AD0B-E853F2E5C1D1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628814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2B6F4F-9FED-41A6-A72C-3379B840C803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833992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A266E2-0A05-4E16-80A0-A0BE7AF23591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515543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595F9D-54FA-4B78-95F6-F5F09DECADAE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825178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8DCF04-2868-437D-89A8-A6E3D96FDD38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774245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5BE759-C371-433E-9EDF-FAE119FA15D8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8049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448869-1511-4A9C-B1B0-FFD3B81862F9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73720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9AC365-040E-4E91-9327-E0F7FEC1EF9D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403294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6"/>
          <p:cNvGrpSpPr>
            <a:grpSpLocks/>
          </p:cNvGrpSpPr>
          <p:nvPr/>
        </p:nvGrpSpPr>
        <p:grpSpPr bwMode="auto">
          <a:xfrm>
            <a:off x="-7938" y="-7938"/>
            <a:ext cx="9169401" cy="6873876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90"/>
              <a:ext cx="457221" cy="285317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497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8689" y="3919613"/>
              <a:ext cx="2513124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59564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27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609600"/>
            <a:ext cx="6348413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2160588"/>
            <a:ext cx="6348413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438" y="6042025"/>
            <a:ext cx="684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5250" y="6042025"/>
            <a:ext cx="51276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chemeClr val="accent1"/>
                </a:solidFill>
              </a:defRPr>
            </a:lvl1pPr>
          </a:lstStyle>
          <a:p>
            <a:fld id="{F54740FF-0396-4DBD-BA72-BD8B05400936}" type="slidenum">
              <a:rPr lang="en-US" altLang="vi-VN"/>
              <a:pPr/>
              <a:t>‹#›</a:t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800" r:id="rId11"/>
    <p:sldLayoutId id="2147483795" r:id="rId12"/>
    <p:sldLayoutId id="2147483801" r:id="rId13"/>
    <p:sldLayoutId id="2147483796" r:id="rId14"/>
    <p:sldLayoutId id="2147483797" r:id="rId15"/>
    <p:sldLayoutId id="2147483798" r:id="rId16"/>
    <p:sldLayoutId id="2147483802" r:id="rId17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4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hyperlink" Target="http://images.google.com.vn/imgres?imgurl=http://d.violet.vn/uploads/resources/222/thumbnails2/SGK%2520Lich%2520su%25208%2520hinh%252015.jpg.jpg&amp;imgrefurl=http://tulieu.violet.vn/document/show/entry_id/109767&amp;usg=__ZKT35UMmZ2j2BBb376iYNZnEglQ=&amp;h=187&amp;w=300&amp;sz=14&amp;hl=vi&amp;start=3&amp;tbnid=TzLr8h3AdDzMPM:&amp;tbnh=72&amp;tbnw=116&amp;prev=/images%3Fq%3Dxe%2Bl%25E1%25BB%25ADa%2BXti-%2Bphen%2Bx%25C6%25A1n%26gbv%3D2%26hl%3Dvi" TargetMode="Externa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0" y="1981200"/>
            <a:ext cx="3810000" cy="838200"/>
          </a:xfrm>
          <a:prstGeom prst="rect">
            <a:avLst/>
          </a:prstGeom>
          <a:gradFill rotWithShape="1">
            <a:gsLst>
              <a:gs pos="0">
                <a:srgbClr val="FDD1B3"/>
              </a:gs>
              <a:gs pos="50000">
                <a:srgbClr val="FFFFFF"/>
              </a:gs>
              <a:gs pos="100000">
                <a:srgbClr val="FDD1B3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5F85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en-US" altLang="vi-VN" sz="2400" b="1">
                <a:solidFill>
                  <a:srgbClr val="000099"/>
                </a:solidFill>
                <a:latin typeface="Times New Roman" pitchFamily="18" charset="0"/>
              </a:rPr>
              <a:t> Diễn ra từ những năm 60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2400" b="1">
                <a:solidFill>
                  <a:srgbClr val="000099"/>
                </a:solidFill>
                <a:latin typeface="Times New Roman" pitchFamily="18" charset="0"/>
              </a:rPr>
              <a:t>  của thế kỷ XVIII.</a:t>
            </a:r>
            <a:endParaRPr lang="en-US" altLang="vi-VN" sz="240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29707" name="Rectangle 11"/>
          <p:cNvSpPr>
            <a:spLocks noChangeArrowheads="1"/>
          </p:cNvSpPr>
          <p:nvPr/>
        </p:nvSpPr>
        <p:spPr bwMode="auto">
          <a:xfrm>
            <a:off x="0" y="-4763"/>
            <a:ext cx="8839200" cy="831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tabLst>
                <a:tab pos="800100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tabLst>
                <a:tab pos="800100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tabLst>
                <a:tab pos="800100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tabLst>
                <a:tab pos="800100" algn="l"/>
              </a:tabLst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tabLst>
                <a:tab pos="800100" algn="l"/>
              </a:tabLst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tabLst>
                <a:tab pos="800100" algn="l"/>
              </a:tabLst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tabLst>
                <a:tab pos="800100" algn="l"/>
              </a:tabLst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tabLst>
                <a:tab pos="800100" algn="l"/>
              </a:tabLst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tabLst>
                <a:tab pos="800100" algn="l"/>
              </a:tabLst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2400" b="1" u="sng">
                <a:solidFill>
                  <a:srgbClr val="0000FF"/>
                </a:solidFill>
                <a:latin typeface="Times New Roman" pitchFamily="18" charset="0"/>
              </a:rPr>
              <a:t>Tiết 5</a:t>
            </a:r>
            <a:r>
              <a:rPr lang="en-US" altLang="vi-VN" sz="2400" b="1">
                <a:solidFill>
                  <a:srgbClr val="0000FF"/>
                </a:solidFill>
                <a:latin typeface="Times New Roman" pitchFamily="18" charset="0"/>
              </a:rPr>
              <a:t> -</a:t>
            </a:r>
            <a:r>
              <a:rPr lang="it-IT" altLang="vi-VN" sz="2400" b="1" u="sng">
                <a:solidFill>
                  <a:srgbClr val="0000FF"/>
                </a:solidFill>
                <a:latin typeface="Times New Roman" pitchFamily="18" charset="0"/>
              </a:rPr>
              <a:t>BÀI 3:</a:t>
            </a:r>
            <a:r>
              <a:rPr lang="it-IT" altLang="vi-VN" sz="2400" b="1">
                <a:solidFill>
                  <a:srgbClr val="0000FF"/>
                </a:solidFill>
                <a:latin typeface="Times New Roman" pitchFamily="18" charset="0"/>
              </a:rPr>
              <a:t>    CHỦ NGHĨA TƯ BẢN  ĐƯỢC XÁC LẬP TRÊN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vi-VN" sz="2400" b="1">
                <a:solidFill>
                  <a:srgbClr val="0000FF"/>
                </a:solidFill>
                <a:latin typeface="Times New Roman" pitchFamily="18" charset="0"/>
              </a:rPr>
              <a:t>PHẠM VI THẾ GIỚI</a:t>
            </a:r>
          </a:p>
        </p:txBody>
      </p:sp>
      <p:sp>
        <p:nvSpPr>
          <p:cNvPr id="29708" name="Rectangle 12"/>
          <p:cNvSpPr>
            <a:spLocks noChangeArrowheads="1"/>
          </p:cNvSpPr>
          <p:nvPr/>
        </p:nvSpPr>
        <p:spPr bwMode="auto">
          <a:xfrm>
            <a:off x="533400" y="838200"/>
            <a:ext cx="43180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2800" b="1">
                <a:solidFill>
                  <a:srgbClr val="0000FF"/>
                </a:solidFill>
                <a:latin typeface="Times New Roman" pitchFamily="18" charset="0"/>
              </a:rPr>
              <a:t>I/ Cách mạng công nghiệp:</a:t>
            </a:r>
          </a:p>
        </p:txBody>
      </p:sp>
      <p:sp>
        <p:nvSpPr>
          <p:cNvPr id="29709" name="Rectangle 13"/>
          <p:cNvSpPr>
            <a:spLocks noChangeArrowheads="1"/>
          </p:cNvSpPr>
          <p:nvPr/>
        </p:nvSpPr>
        <p:spPr bwMode="auto">
          <a:xfrm>
            <a:off x="0" y="1295400"/>
            <a:ext cx="472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2400" b="1" u="sng">
                <a:solidFill>
                  <a:srgbClr val="3333FF"/>
                </a:solidFill>
                <a:latin typeface="Times New Roman" pitchFamily="18" charset="0"/>
              </a:rPr>
              <a:t>1.Cách mạng công nghiệp ở Anh:</a:t>
            </a:r>
            <a:endParaRPr lang="en-US" altLang="vi-VN" sz="2400" b="1">
              <a:solidFill>
                <a:srgbClr val="3333FF"/>
              </a:solidFill>
              <a:latin typeface="Times New Roman" pitchFamily="18" charset="0"/>
            </a:endParaRPr>
          </a:p>
        </p:txBody>
      </p:sp>
      <p:grpSp>
        <p:nvGrpSpPr>
          <p:cNvPr id="29711" name="Group 15"/>
          <p:cNvGrpSpPr>
            <a:grpSpLocks/>
          </p:cNvGrpSpPr>
          <p:nvPr/>
        </p:nvGrpSpPr>
        <p:grpSpPr bwMode="auto">
          <a:xfrm>
            <a:off x="4495800" y="1752600"/>
            <a:ext cx="3810000" cy="1219200"/>
            <a:chOff x="2544" y="1584"/>
            <a:chExt cx="3072" cy="960"/>
          </a:xfrm>
        </p:grpSpPr>
        <p:sp>
          <p:nvSpPr>
            <p:cNvPr id="7188" name="Rectangle 16"/>
            <p:cNvSpPr>
              <a:spLocks noChangeArrowheads="1"/>
            </p:cNvSpPr>
            <p:nvPr/>
          </p:nvSpPr>
          <p:spPr bwMode="auto">
            <a:xfrm>
              <a:off x="2544" y="1584"/>
              <a:ext cx="3072" cy="960"/>
            </a:xfrm>
            <a:prstGeom prst="rect">
              <a:avLst/>
            </a:prstGeom>
            <a:gradFill rotWithShape="1">
              <a:gsLst>
                <a:gs pos="0">
                  <a:srgbClr val="5F85FF"/>
                </a:gs>
                <a:gs pos="50000">
                  <a:srgbClr val="FFFFFF"/>
                </a:gs>
                <a:gs pos="100000">
                  <a:srgbClr val="5F85F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99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>
                  <a:solidFill>
                    <a:srgbClr val="404040"/>
                  </a:solidFill>
                  <a:latin typeface="Trebuchet MS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600">
                  <a:solidFill>
                    <a:srgbClr val="404040"/>
                  </a:solidFill>
                  <a:latin typeface="Trebuchet MS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200">
                  <a:solidFill>
                    <a:srgbClr val="404040"/>
                  </a:solidFill>
                  <a:latin typeface="Trebuchet MS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200">
                  <a:solidFill>
                    <a:srgbClr val="404040"/>
                  </a:solidFill>
                  <a:latin typeface="Trebuchet MS" pitchFamily="34" charset="0"/>
                </a:defRPr>
              </a:lvl5pPr>
              <a:lvl6pPr marL="25146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200">
                  <a:solidFill>
                    <a:srgbClr val="404040"/>
                  </a:solidFill>
                  <a:latin typeface="Trebuchet MS" pitchFamily="34" charset="0"/>
                </a:defRPr>
              </a:lvl6pPr>
              <a:lvl7pPr marL="29718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200">
                  <a:solidFill>
                    <a:srgbClr val="404040"/>
                  </a:solidFill>
                  <a:latin typeface="Trebuchet MS" pitchFamily="34" charset="0"/>
                </a:defRPr>
              </a:lvl7pPr>
              <a:lvl8pPr marL="34290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200">
                  <a:solidFill>
                    <a:srgbClr val="404040"/>
                  </a:solidFill>
                  <a:latin typeface="Trebuchet MS" pitchFamily="34" charset="0"/>
                </a:defRPr>
              </a:lvl8pPr>
              <a:lvl9pPr marL="38862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200">
                  <a:solidFill>
                    <a:srgbClr val="404040"/>
                  </a:solidFill>
                  <a:latin typeface="Trebuchet MS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vi-VN" sz="2400" b="1">
                  <a:solidFill>
                    <a:srgbClr val="FF0000"/>
                  </a:solidFill>
                  <a:latin typeface="Times New Roman" pitchFamily="18" charset="0"/>
                </a:rPr>
                <a:t>    Những thành tựu đầu tiên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vi-VN" sz="2400" b="1">
                  <a:solidFill>
                    <a:srgbClr val="FF0000"/>
                  </a:solidFill>
                  <a:latin typeface="Times New Roman" pitchFamily="18" charset="0"/>
                </a:rPr>
                <a:t>của cách mạng công nghiệp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vi-VN" sz="2400" b="1">
                  <a:solidFill>
                    <a:srgbClr val="FF0000"/>
                  </a:solidFill>
                  <a:latin typeface="Times New Roman" pitchFamily="18" charset="0"/>
                </a:rPr>
                <a:t>là ở lĩnh vực nào ? </a:t>
              </a:r>
            </a:p>
          </p:txBody>
        </p:sp>
        <p:sp>
          <p:nvSpPr>
            <p:cNvPr id="7189" name="Rectangle 17"/>
            <p:cNvSpPr>
              <a:spLocks noChangeArrowheads="1"/>
            </p:cNvSpPr>
            <p:nvPr/>
          </p:nvSpPr>
          <p:spPr bwMode="auto">
            <a:xfrm>
              <a:off x="2592" y="1584"/>
              <a:ext cx="288" cy="288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>
                  <a:solidFill>
                    <a:srgbClr val="404040"/>
                  </a:solidFill>
                  <a:latin typeface="Trebuchet MS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600">
                  <a:solidFill>
                    <a:srgbClr val="404040"/>
                  </a:solidFill>
                  <a:latin typeface="Trebuchet MS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200">
                  <a:solidFill>
                    <a:srgbClr val="404040"/>
                  </a:solidFill>
                  <a:latin typeface="Trebuchet MS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200">
                  <a:solidFill>
                    <a:srgbClr val="404040"/>
                  </a:solidFill>
                  <a:latin typeface="Trebuchet MS" pitchFamily="34" charset="0"/>
                </a:defRPr>
              </a:lvl5pPr>
              <a:lvl6pPr marL="25146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200">
                  <a:solidFill>
                    <a:srgbClr val="404040"/>
                  </a:solidFill>
                  <a:latin typeface="Trebuchet MS" pitchFamily="34" charset="0"/>
                </a:defRPr>
              </a:lvl6pPr>
              <a:lvl7pPr marL="29718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200">
                  <a:solidFill>
                    <a:srgbClr val="404040"/>
                  </a:solidFill>
                  <a:latin typeface="Trebuchet MS" pitchFamily="34" charset="0"/>
                </a:defRPr>
              </a:lvl7pPr>
              <a:lvl8pPr marL="34290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200">
                  <a:solidFill>
                    <a:srgbClr val="404040"/>
                  </a:solidFill>
                  <a:latin typeface="Trebuchet MS" pitchFamily="34" charset="0"/>
                </a:defRPr>
              </a:lvl8pPr>
              <a:lvl9pPr marL="38862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200">
                  <a:solidFill>
                    <a:srgbClr val="404040"/>
                  </a:solidFill>
                  <a:latin typeface="Trebuchet MS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vi-VN" sz="3200" b="1">
                  <a:solidFill>
                    <a:srgbClr val="FF0000"/>
                  </a:solidFill>
                  <a:latin typeface="Times New Roman" pitchFamily="18" charset="0"/>
                </a:rPr>
                <a:t>?</a:t>
              </a:r>
            </a:p>
          </p:txBody>
        </p:sp>
      </p:grpSp>
      <p:grpSp>
        <p:nvGrpSpPr>
          <p:cNvPr id="29714" name="Group 18"/>
          <p:cNvGrpSpPr>
            <a:grpSpLocks/>
          </p:cNvGrpSpPr>
          <p:nvPr/>
        </p:nvGrpSpPr>
        <p:grpSpPr bwMode="auto">
          <a:xfrm>
            <a:off x="4419600" y="1828800"/>
            <a:ext cx="4267200" cy="1066800"/>
            <a:chOff x="2544" y="1584"/>
            <a:chExt cx="3072" cy="960"/>
          </a:xfrm>
        </p:grpSpPr>
        <p:sp>
          <p:nvSpPr>
            <p:cNvPr id="7186" name="Rectangle 19"/>
            <p:cNvSpPr>
              <a:spLocks noChangeArrowheads="1"/>
            </p:cNvSpPr>
            <p:nvPr/>
          </p:nvSpPr>
          <p:spPr bwMode="auto">
            <a:xfrm>
              <a:off x="2544" y="1584"/>
              <a:ext cx="3072" cy="960"/>
            </a:xfrm>
            <a:prstGeom prst="rect">
              <a:avLst/>
            </a:prstGeom>
            <a:gradFill rotWithShape="1">
              <a:gsLst>
                <a:gs pos="0">
                  <a:srgbClr val="5F85FF"/>
                </a:gs>
                <a:gs pos="50000">
                  <a:srgbClr val="FFFFFF"/>
                </a:gs>
                <a:gs pos="100000">
                  <a:srgbClr val="5F85F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99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>
                  <a:solidFill>
                    <a:srgbClr val="404040"/>
                  </a:solidFill>
                  <a:latin typeface="Trebuchet MS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600">
                  <a:solidFill>
                    <a:srgbClr val="404040"/>
                  </a:solidFill>
                  <a:latin typeface="Trebuchet MS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200">
                  <a:solidFill>
                    <a:srgbClr val="404040"/>
                  </a:solidFill>
                  <a:latin typeface="Trebuchet MS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200">
                  <a:solidFill>
                    <a:srgbClr val="404040"/>
                  </a:solidFill>
                  <a:latin typeface="Trebuchet MS" pitchFamily="34" charset="0"/>
                </a:defRPr>
              </a:lvl5pPr>
              <a:lvl6pPr marL="25146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200">
                  <a:solidFill>
                    <a:srgbClr val="404040"/>
                  </a:solidFill>
                  <a:latin typeface="Trebuchet MS" pitchFamily="34" charset="0"/>
                </a:defRPr>
              </a:lvl6pPr>
              <a:lvl7pPr marL="29718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200">
                  <a:solidFill>
                    <a:srgbClr val="404040"/>
                  </a:solidFill>
                  <a:latin typeface="Trebuchet MS" pitchFamily="34" charset="0"/>
                </a:defRPr>
              </a:lvl7pPr>
              <a:lvl8pPr marL="34290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200">
                  <a:solidFill>
                    <a:srgbClr val="404040"/>
                  </a:solidFill>
                  <a:latin typeface="Trebuchet MS" pitchFamily="34" charset="0"/>
                </a:defRPr>
              </a:lvl8pPr>
              <a:lvl9pPr marL="38862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200">
                  <a:solidFill>
                    <a:srgbClr val="404040"/>
                  </a:solidFill>
                  <a:latin typeface="Trebuchet MS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vi-VN" sz="2400" b="1">
                  <a:solidFill>
                    <a:srgbClr val="FF0000"/>
                  </a:solidFill>
                  <a:latin typeface="Times New Roman" pitchFamily="18" charset="0"/>
                </a:rPr>
                <a:t>      Cách mạng công nghiệp  ở 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vi-VN" sz="2400" b="1">
                  <a:solidFill>
                    <a:srgbClr val="FF0000"/>
                  </a:solidFill>
                  <a:latin typeface="Times New Roman" pitchFamily="18" charset="0"/>
                </a:rPr>
                <a:t>Anh diễn ra vào thời gian  nào ? 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vi-VN" sz="2400" b="1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sp>
          <p:nvSpPr>
            <p:cNvPr id="7187" name="Rectangle 20"/>
            <p:cNvSpPr>
              <a:spLocks noChangeArrowheads="1"/>
            </p:cNvSpPr>
            <p:nvPr/>
          </p:nvSpPr>
          <p:spPr bwMode="auto">
            <a:xfrm>
              <a:off x="2592" y="1584"/>
              <a:ext cx="288" cy="288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>
                  <a:solidFill>
                    <a:srgbClr val="404040"/>
                  </a:solidFill>
                  <a:latin typeface="Trebuchet MS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600">
                  <a:solidFill>
                    <a:srgbClr val="404040"/>
                  </a:solidFill>
                  <a:latin typeface="Trebuchet MS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200">
                  <a:solidFill>
                    <a:srgbClr val="404040"/>
                  </a:solidFill>
                  <a:latin typeface="Trebuchet MS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200">
                  <a:solidFill>
                    <a:srgbClr val="404040"/>
                  </a:solidFill>
                  <a:latin typeface="Trebuchet MS" pitchFamily="34" charset="0"/>
                </a:defRPr>
              </a:lvl5pPr>
              <a:lvl6pPr marL="25146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200">
                  <a:solidFill>
                    <a:srgbClr val="404040"/>
                  </a:solidFill>
                  <a:latin typeface="Trebuchet MS" pitchFamily="34" charset="0"/>
                </a:defRPr>
              </a:lvl6pPr>
              <a:lvl7pPr marL="29718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200">
                  <a:solidFill>
                    <a:srgbClr val="404040"/>
                  </a:solidFill>
                  <a:latin typeface="Trebuchet MS" pitchFamily="34" charset="0"/>
                </a:defRPr>
              </a:lvl7pPr>
              <a:lvl8pPr marL="34290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200">
                  <a:solidFill>
                    <a:srgbClr val="404040"/>
                  </a:solidFill>
                  <a:latin typeface="Trebuchet MS" pitchFamily="34" charset="0"/>
                </a:defRPr>
              </a:lvl8pPr>
              <a:lvl9pPr marL="38862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200">
                  <a:solidFill>
                    <a:srgbClr val="404040"/>
                  </a:solidFill>
                  <a:latin typeface="Trebuchet MS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vi-VN" sz="3200" b="1">
                  <a:solidFill>
                    <a:srgbClr val="FF0000"/>
                  </a:solidFill>
                  <a:latin typeface="Times New Roman" pitchFamily="18" charset="0"/>
                </a:rPr>
                <a:t>?</a:t>
              </a:r>
            </a:p>
          </p:txBody>
        </p:sp>
      </p:grpSp>
      <p:grpSp>
        <p:nvGrpSpPr>
          <p:cNvPr id="29726" name="Group 30"/>
          <p:cNvGrpSpPr>
            <a:grpSpLocks/>
          </p:cNvGrpSpPr>
          <p:nvPr/>
        </p:nvGrpSpPr>
        <p:grpSpPr bwMode="auto">
          <a:xfrm>
            <a:off x="4343400" y="1676400"/>
            <a:ext cx="4343400" cy="1600200"/>
            <a:chOff x="2544" y="1584"/>
            <a:chExt cx="3072" cy="960"/>
          </a:xfrm>
        </p:grpSpPr>
        <p:sp>
          <p:nvSpPr>
            <p:cNvPr id="7184" name="Rectangle 31"/>
            <p:cNvSpPr>
              <a:spLocks noChangeArrowheads="1"/>
            </p:cNvSpPr>
            <p:nvPr/>
          </p:nvSpPr>
          <p:spPr bwMode="auto">
            <a:xfrm>
              <a:off x="2544" y="1584"/>
              <a:ext cx="3072" cy="960"/>
            </a:xfrm>
            <a:prstGeom prst="rect">
              <a:avLst/>
            </a:prstGeom>
            <a:gradFill rotWithShape="1">
              <a:gsLst>
                <a:gs pos="0">
                  <a:srgbClr val="5F85FF"/>
                </a:gs>
                <a:gs pos="50000">
                  <a:srgbClr val="FFFFFF"/>
                </a:gs>
                <a:gs pos="100000">
                  <a:srgbClr val="5F85F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99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>
                  <a:solidFill>
                    <a:srgbClr val="404040"/>
                  </a:solidFill>
                  <a:latin typeface="Trebuchet MS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600">
                  <a:solidFill>
                    <a:srgbClr val="404040"/>
                  </a:solidFill>
                  <a:latin typeface="Trebuchet MS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200">
                  <a:solidFill>
                    <a:srgbClr val="404040"/>
                  </a:solidFill>
                  <a:latin typeface="Trebuchet MS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200">
                  <a:solidFill>
                    <a:srgbClr val="404040"/>
                  </a:solidFill>
                  <a:latin typeface="Trebuchet MS" pitchFamily="34" charset="0"/>
                </a:defRPr>
              </a:lvl5pPr>
              <a:lvl6pPr marL="25146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200">
                  <a:solidFill>
                    <a:srgbClr val="404040"/>
                  </a:solidFill>
                  <a:latin typeface="Trebuchet MS" pitchFamily="34" charset="0"/>
                </a:defRPr>
              </a:lvl6pPr>
              <a:lvl7pPr marL="29718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200">
                  <a:solidFill>
                    <a:srgbClr val="404040"/>
                  </a:solidFill>
                  <a:latin typeface="Trebuchet MS" pitchFamily="34" charset="0"/>
                </a:defRPr>
              </a:lvl7pPr>
              <a:lvl8pPr marL="34290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200">
                  <a:solidFill>
                    <a:srgbClr val="404040"/>
                  </a:solidFill>
                  <a:latin typeface="Trebuchet MS" pitchFamily="34" charset="0"/>
                </a:defRPr>
              </a:lvl8pPr>
              <a:lvl9pPr marL="38862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200">
                  <a:solidFill>
                    <a:srgbClr val="404040"/>
                  </a:solidFill>
                  <a:latin typeface="Trebuchet MS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vi-VN" sz="2200" b="1">
                  <a:solidFill>
                    <a:srgbClr val="FF0000"/>
                  </a:solidFill>
                  <a:latin typeface="Times New Roman" pitchFamily="18" charset="0"/>
                </a:rPr>
                <a:t>      Cuộc cách mạng công nghiệp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vi-VN" sz="2200" b="1">
                  <a:solidFill>
                    <a:srgbClr val="FF0000"/>
                  </a:solidFill>
                  <a:latin typeface="Times New Roman" pitchFamily="18" charset="0"/>
                </a:rPr>
                <a:t>ở Anh đạt những thành tựu gì?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vi-VN" sz="2200" b="1">
                  <a:solidFill>
                    <a:srgbClr val="FF0000"/>
                  </a:solidFill>
                  <a:latin typeface="Times New Roman" pitchFamily="18" charset="0"/>
                </a:rPr>
                <a:t>Vì sao thế kỷ XVII Anh được 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vi-VN" sz="2200" b="1">
                  <a:solidFill>
                    <a:srgbClr val="FF0000"/>
                  </a:solidFill>
                  <a:latin typeface="Times New Roman" pitchFamily="18" charset="0"/>
                </a:rPr>
                <a:t>gọi là </a:t>
              </a:r>
              <a:r>
                <a:rPr lang="en-US" altLang="vi-VN" sz="2200" b="1" i="1">
                  <a:solidFill>
                    <a:srgbClr val="FF0000"/>
                  </a:solidFill>
                  <a:latin typeface="Times New Roman" pitchFamily="18" charset="0"/>
                </a:rPr>
                <a:t>“ Công xưởng của thế giới ” ?</a:t>
              </a:r>
            </a:p>
          </p:txBody>
        </p:sp>
        <p:sp>
          <p:nvSpPr>
            <p:cNvPr id="7185" name="Rectangle 32"/>
            <p:cNvSpPr>
              <a:spLocks noChangeArrowheads="1"/>
            </p:cNvSpPr>
            <p:nvPr/>
          </p:nvSpPr>
          <p:spPr bwMode="auto">
            <a:xfrm>
              <a:off x="2592" y="1584"/>
              <a:ext cx="288" cy="288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>
                  <a:solidFill>
                    <a:srgbClr val="404040"/>
                  </a:solidFill>
                  <a:latin typeface="Trebuchet MS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600">
                  <a:solidFill>
                    <a:srgbClr val="404040"/>
                  </a:solidFill>
                  <a:latin typeface="Trebuchet MS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200">
                  <a:solidFill>
                    <a:srgbClr val="404040"/>
                  </a:solidFill>
                  <a:latin typeface="Trebuchet MS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200">
                  <a:solidFill>
                    <a:srgbClr val="404040"/>
                  </a:solidFill>
                  <a:latin typeface="Trebuchet MS" pitchFamily="34" charset="0"/>
                </a:defRPr>
              </a:lvl5pPr>
              <a:lvl6pPr marL="25146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200">
                  <a:solidFill>
                    <a:srgbClr val="404040"/>
                  </a:solidFill>
                  <a:latin typeface="Trebuchet MS" pitchFamily="34" charset="0"/>
                </a:defRPr>
              </a:lvl6pPr>
              <a:lvl7pPr marL="29718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200">
                  <a:solidFill>
                    <a:srgbClr val="404040"/>
                  </a:solidFill>
                  <a:latin typeface="Trebuchet MS" pitchFamily="34" charset="0"/>
                </a:defRPr>
              </a:lvl7pPr>
              <a:lvl8pPr marL="34290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200">
                  <a:solidFill>
                    <a:srgbClr val="404040"/>
                  </a:solidFill>
                  <a:latin typeface="Trebuchet MS" pitchFamily="34" charset="0"/>
                </a:defRPr>
              </a:lvl8pPr>
              <a:lvl9pPr marL="38862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200">
                  <a:solidFill>
                    <a:srgbClr val="404040"/>
                  </a:solidFill>
                  <a:latin typeface="Trebuchet MS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vi-VN" sz="3200" b="1">
                  <a:solidFill>
                    <a:srgbClr val="FF0000"/>
                  </a:solidFill>
                  <a:latin typeface="Times New Roman" pitchFamily="18" charset="0"/>
                </a:rPr>
                <a:t>?</a:t>
              </a:r>
            </a:p>
          </p:txBody>
        </p:sp>
      </p:grpSp>
      <p:sp>
        <p:nvSpPr>
          <p:cNvPr id="29732" name="Rectangle 36"/>
          <p:cNvSpPr>
            <a:spLocks noChangeArrowheads="1"/>
          </p:cNvSpPr>
          <p:nvPr/>
        </p:nvSpPr>
        <p:spPr bwMode="auto">
          <a:xfrm>
            <a:off x="0" y="2819400"/>
            <a:ext cx="3810000" cy="533400"/>
          </a:xfrm>
          <a:prstGeom prst="rect">
            <a:avLst/>
          </a:prstGeom>
          <a:gradFill rotWithShape="1">
            <a:gsLst>
              <a:gs pos="0">
                <a:srgbClr val="FDD1B3"/>
              </a:gs>
              <a:gs pos="50000">
                <a:srgbClr val="FFFFFF"/>
              </a:gs>
              <a:gs pos="100000">
                <a:srgbClr val="FDD1B3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5F85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2400" b="1" i="1">
                <a:solidFill>
                  <a:srgbClr val="000099"/>
                </a:solidFill>
                <a:latin typeface="Times New Roman" pitchFamily="18" charset="0"/>
              </a:rPr>
              <a:t>* Thành Tựu :</a:t>
            </a:r>
          </a:p>
        </p:txBody>
      </p:sp>
      <p:sp>
        <p:nvSpPr>
          <p:cNvPr id="29733" name="Rectangle 37"/>
          <p:cNvSpPr>
            <a:spLocks noChangeArrowheads="1"/>
          </p:cNvSpPr>
          <p:nvPr/>
        </p:nvSpPr>
        <p:spPr bwMode="auto">
          <a:xfrm>
            <a:off x="0" y="3352800"/>
            <a:ext cx="3810000" cy="1143000"/>
          </a:xfrm>
          <a:prstGeom prst="rect">
            <a:avLst/>
          </a:prstGeom>
          <a:gradFill rotWithShape="1">
            <a:gsLst>
              <a:gs pos="0">
                <a:srgbClr val="FDD1B3"/>
              </a:gs>
              <a:gs pos="50000">
                <a:srgbClr val="FFFFFF"/>
              </a:gs>
              <a:gs pos="100000">
                <a:srgbClr val="FDD1B3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5F85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en-US" altLang="vi-VN" sz="2400" b="1">
                <a:solidFill>
                  <a:srgbClr val="000099"/>
                </a:solidFill>
                <a:latin typeface="Times New Roman" pitchFamily="18" charset="0"/>
              </a:rPr>
              <a:t> Máy móc được phát minh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2400" b="1">
                <a:solidFill>
                  <a:srgbClr val="000099"/>
                </a:solidFill>
                <a:latin typeface="Times New Roman" pitchFamily="18" charset="0"/>
              </a:rPr>
              <a:t>và sử dụng đầu tiên trong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2400" b="1">
                <a:solidFill>
                  <a:srgbClr val="000099"/>
                </a:solidFill>
                <a:latin typeface="Times New Roman" pitchFamily="18" charset="0"/>
              </a:rPr>
              <a:t>ngành dệt. </a:t>
            </a:r>
            <a:endParaRPr lang="en-US" altLang="vi-VN" sz="2400">
              <a:solidFill>
                <a:srgbClr val="000099"/>
              </a:solidFill>
              <a:latin typeface="Times New Roman" pitchFamily="18" charset="0"/>
            </a:endParaRPr>
          </a:p>
        </p:txBody>
      </p:sp>
      <p:grpSp>
        <p:nvGrpSpPr>
          <p:cNvPr id="29736" name="Group 40"/>
          <p:cNvGrpSpPr>
            <a:grpSpLocks/>
          </p:cNvGrpSpPr>
          <p:nvPr/>
        </p:nvGrpSpPr>
        <p:grpSpPr bwMode="auto">
          <a:xfrm>
            <a:off x="4343400" y="1828800"/>
            <a:ext cx="4343400" cy="1143000"/>
            <a:chOff x="2544" y="1584"/>
            <a:chExt cx="3072" cy="960"/>
          </a:xfrm>
        </p:grpSpPr>
        <p:sp>
          <p:nvSpPr>
            <p:cNvPr id="7182" name="Rectangle 41"/>
            <p:cNvSpPr>
              <a:spLocks noChangeArrowheads="1"/>
            </p:cNvSpPr>
            <p:nvPr/>
          </p:nvSpPr>
          <p:spPr bwMode="auto">
            <a:xfrm>
              <a:off x="2544" y="1584"/>
              <a:ext cx="3072" cy="960"/>
            </a:xfrm>
            <a:prstGeom prst="rect">
              <a:avLst/>
            </a:prstGeom>
            <a:gradFill rotWithShape="1">
              <a:gsLst>
                <a:gs pos="0">
                  <a:srgbClr val="5F85FF"/>
                </a:gs>
                <a:gs pos="50000">
                  <a:srgbClr val="FFFFFF"/>
                </a:gs>
                <a:gs pos="100000">
                  <a:srgbClr val="5F85F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99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>
                  <a:solidFill>
                    <a:srgbClr val="404040"/>
                  </a:solidFill>
                  <a:latin typeface="Trebuchet MS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600">
                  <a:solidFill>
                    <a:srgbClr val="404040"/>
                  </a:solidFill>
                  <a:latin typeface="Trebuchet MS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200">
                  <a:solidFill>
                    <a:srgbClr val="404040"/>
                  </a:solidFill>
                  <a:latin typeface="Trebuchet MS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200">
                  <a:solidFill>
                    <a:srgbClr val="404040"/>
                  </a:solidFill>
                  <a:latin typeface="Trebuchet MS" pitchFamily="34" charset="0"/>
                </a:defRPr>
              </a:lvl5pPr>
              <a:lvl6pPr marL="25146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200">
                  <a:solidFill>
                    <a:srgbClr val="404040"/>
                  </a:solidFill>
                  <a:latin typeface="Trebuchet MS" pitchFamily="34" charset="0"/>
                </a:defRPr>
              </a:lvl6pPr>
              <a:lvl7pPr marL="29718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200">
                  <a:solidFill>
                    <a:srgbClr val="404040"/>
                  </a:solidFill>
                  <a:latin typeface="Trebuchet MS" pitchFamily="34" charset="0"/>
                </a:defRPr>
              </a:lvl7pPr>
              <a:lvl8pPr marL="34290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200">
                  <a:solidFill>
                    <a:srgbClr val="404040"/>
                  </a:solidFill>
                  <a:latin typeface="Trebuchet MS" pitchFamily="34" charset="0"/>
                </a:defRPr>
              </a:lvl8pPr>
              <a:lvl9pPr marL="38862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200">
                  <a:solidFill>
                    <a:srgbClr val="404040"/>
                  </a:solidFill>
                  <a:latin typeface="Trebuchet MS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vi-VN" sz="2400" b="1">
                  <a:solidFill>
                    <a:srgbClr val="FF0000"/>
                  </a:solidFill>
                  <a:latin typeface="Times New Roman" pitchFamily="18" charset="0"/>
                </a:rPr>
                <a:t>      Vì sao máy móc được phát 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vi-VN" sz="2400" b="1">
                  <a:solidFill>
                    <a:srgbClr val="FF0000"/>
                  </a:solidFill>
                  <a:latin typeface="Times New Roman" pitchFamily="18" charset="0"/>
                </a:rPr>
                <a:t>minh đầu tiên trong ngành dệt ?</a:t>
              </a:r>
            </a:p>
          </p:txBody>
        </p:sp>
        <p:sp>
          <p:nvSpPr>
            <p:cNvPr id="7183" name="Rectangle 42"/>
            <p:cNvSpPr>
              <a:spLocks noChangeArrowheads="1"/>
            </p:cNvSpPr>
            <p:nvPr/>
          </p:nvSpPr>
          <p:spPr bwMode="auto">
            <a:xfrm>
              <a:off x="2592" y="1584"/>
              <a:ext cx="288" cy="288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>
                  <a:solidFill>
                    <a:srgbClr val="404040"/>
                  </a:solidFill>
                  <a:latin typeface="Trebuchet MS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600">
                  <a:solidFill>
                    <a:srgbClr val="404040"/>
                  </a:solidFill>
                  <a:latin typeface="Trebuchet MS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200">
                  <a:solidFill>
                    <a:srgbClr val="404040"/>
                  </a:solidFill>
                  <a:latin typeface="Trebuchet MS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200">
                  <a:solidFill>
                    <a:srgbClr val="404040"/>
                  </a:solidFill>
                  <a:latin typeface="Trebuchet MS" pitchFamily="34" charset="0"/>
                </a:defRPr>
              </a:lvl5pPr>
              <a:lvl6pPr marL="25146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200">
                  <a:solidFill>
                    <a:srgbClr val="404040"/>
                  </a:solidFill>
                  <a:latin typeface="Trebuchet MS" pitchFamily="34" charset="0"/>
                </a:defRPr>
              </a:lvl6pPr>
              <a:lvl7pPr marL="29718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200">
                  <a:solidFill>
                    <a:srgbClr val="404040"/>
                  </a:solidFill>
                  <a:latin typeface="Trebuchet MS" pitchFamily="34" charset="0"/>
                </a:defRPr>
              </a:lvl7pPr>
              <a:lvl8pPr marL="34290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200">
                  <a:solidFill>
                    <a:srgbClr val="404040"/>
                  </a:solidFill>
                  <a:latin typeface="Trebuchet MS" pitchFamily="34" charset="0"/>
                </a:defRPr>
              </a:lvl8pPr>
              <a:lvl9pPr marL="38862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200">
                  <a:solidFill>
                    <a:srgbClr val="404040"/>
                  </a:solidFill>
                  <a:latin typeface="Trebuchet MS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vi-VN" sz="3200" b="1">
                  <a:solidFill>
                    <a:srgbClr val="FF0000"/>
                  </a:solidFill>
                  <a:latin typeface="Times New Roman" pitchFamily="18" charset="0"/>
                </a:rPr>
                <a:t>?</a:t>
              </a:r>
            </a:p>
          </p:txBody>
        </p:sp>
      </p:grpSp>
      <p:sp>
        <p:nvSpPr>
          <p:cNvPr id="29740" name="Rectangle 44"/>
          <p:cNvSpPr>
            <a:spLocks noChangeArrowheads="1"/>
          </p:cNvSpPr>
          <p:nvPr/>
        </p:nvSpPr>
        <p:spPr bwMode="auto">
          <a:xfrm>
            <a:off x="4267200" y="3276600"/>
            <a:ext cx="4362450" cy="1196975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50000">
                <a:srgbClr val="AAFFFF"/>
              </a:gs>
              <a:gs pos="100000">
                <a:srgbClr val="00FFFF"/>
              </a:gs>
            </a:gsLst>
            <a:lin ang="5400000" scaled="1"/>
          </a:gra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2400" b="1">
                <a:solidFill>
                  <a:srgbClr val="FF3300"/>
                </a:solidFill>
                <a:latin typeface="Times New Roman" pitchFamily="18" charset="0"/>
              </a:rPr>
              <a:t>Vì ngành dệt là ngành sản xuất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2400" b="1">
                <a:solidFill>
                  <a:srgbClr val="FF3300"/>
                </a:solidFill>
                <a:latin typeface="Times New Roman" pitchFamily="18" charset="0"/>
              </a:rPr>
              <a:t>chủ yếu của Anh, nên máy móc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2400" b="1">
                <a:solidFill>
                  <a:srgbClr val="FF3300"/>
                </a:solidFill>
                <a:latin typeface="Times New Roman" pitchFamily="18" charset="0"/>
              </a:rPr>
              <a:t>được phát minh và cải tiến sớm.</a:t>
            </a:r>
          </a:p>
        </p:txBody>
      </p:sp>
      <p:sp>
        <p:nvSpPr>
          <p:cNvPr id="29741" name="Line 45"/>
          <p:cNvSpPr>
            <a:spLocks noChangeShapeType="1"/>
          </p:cNvSpPr>
          <p:nvPr/>
        </p:nvSpPr>
        <p:spPr bwMode="auto">
          <a:xfrm>
            <a:off x="685800" y="762000"/>
            <a:ext cx="77724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9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9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29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97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7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7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3" dur="500"/>
                                        <p:tgtEl>
                                          <p:spTgt spid="297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97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97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29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3" dur="500"/>
                                        <p:tgtEl>
                                          <p:spTgt spid="297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97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97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29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7" dur="500"/>
                                        <p:tgtEl>
                                          <p:spTgt spid="297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97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97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8" dur="500"/>
                                        <p:tgtEl>
                                          <p:spTgt spid="297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97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97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2" grpId="0" animBg="1"/>
      <p:bldP spid="29707" grpId="0"/>
      <p:bldP spid="29708" grpId="0"/>
      <p:bldP spid="29709" grpId="0"/>
      <p:bldP spid="29732" grpId="0" animBg="1"/>
      <p:bldP spid="29733" grpId="0" animBg="1"/>
      <p:bldP spid="29740" grpId="0" animBg="1"/>
      <p:bldP spid="2974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6"/>
          <p:cNvSpPr>
            <a:spLocks noChangeArrowheads="1"/>
          </p:cNvSpPr>
          <p:nvPr/>
        </p:nvSpPr>
        <p:spPr bwMode="auto">
          <a:xfrm>
            <a:off x="914400" y="0"/>
            <a:ext cx="4217988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2800" b="1">
                <a:solidFill>
                  <a:srgbClr val="0000FF"/>
                </a:solidFill>
                <a:latin typeface="Times New Roman" pitchFamily="18" charset="0"/>
              </a:rPr>
              <a:t>I- Cách mạng công nghiệp</a:t>
            </a:r>
          </a:p>
        </p:txBody>
      </p:sp>
      <p:sp>
        <p:nvSpPr>
          <p:cNvPr id="25603" name="Text Box 12"/>
          <p:cNvSpPr txBox="1">
            <a:spLocks noChangeArrowheads="1"/>
          </p:cNvSpPr>
          <p:nvPr/>
        </p:nvSpPr>
        <p:spPr bwMode="auto">
          <a:xfrm>
            <a:off x="533400" y="762000"/>
            <a:ext cx="5848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2400" b="1">
                <a:solidFill>
                  <a:srgbClr val="0000CC"/>
                </a:solidFill>
                <a:latin typeface="Times New Roman" pitchFamily="18" charset="0"/>
              </a:rPr>
              <a:t>3. </a:t>
            </a:r>
            <a:r>
              <a:rPr lang="en-US" altLang="vi-VN" sz="2400" b="1" u="sng">
                <a:solidFill>
                  <a:srgbClr val="0000CC"/>
                </a:solidFill>
                <a:latin typeface="Times New Roman" pitchFamily="18" charset="0"/>
              </a:rPr>
              <a:t>Hệ quả của cuộc cách mạng công nghiệp:</a:t>
            </a:r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0" y="1295400"/>
            <a:ext cx="3886200" cy="1447800"/>
          </a:xfrm>
          <a:prstGeom prst="rect">
            <a:avLst/>
          </a:prstGeom>
          <a:gradFill rotWithShape="1">
            <a:gsLst>
              <a:gs pos="0">
                <a:srgbClr val="FDD1B3"/>
              </a:gs>
              <a:gs pos="50000">
                <a:srgbClr val="FFFFFF"/>
              </a:gs>
              <a:gs pos="100000">
                <a:srgbClr val="FDD1B3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5F85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2400" b="1">
                <a:solidFill>
                  <a:srgbClr val="000099"/>
                </a:solidFill>
                <a:latin typeface="Times New Roman" pitchFamily="18" charset="0"/>
              </a:rPr>
              <a:t>* </a:t>
            </a:r>
            <a:r>
              <a:rPr lang="en-US" altLang="vi-VN" sz="2400" b="1" u="sng">
                <a:solidFill>
                  <a:srgbClr val="000099"/>
                </a:solidFill>
                <a:latin typeface="Times New Roman" pitchFamily="18" charset="0"/>
              </a:rPr>
              <a:t>Về kinh tế</a:t>
            </a:r>
            <a:r>
              <a:rPr lang="en-US" altLang="vi-VN" sz="2400" b="1">
                <a:solidFill>
                  <a:srgbClr val="000099"/>
                </a:solidFill>
                <a:latin typeface="Times New Roman" pitchFamily="18" charset="0"/>
              </a:rPr>
              <a:t> : Nhiều khu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2400" b="1">
                <a:solidFill>
                  <a:srgbClr val="000099"/>
                </a:solidFill>
                <a:latin typeface="Times New Roman" pitchFamily="18" charset="0"/>
              </a:rPr>
              <a:t>công nghiệp lớn, nhiều thành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2400" b="1">
                <a:solidFill>
                  <a:srgbClr val="000099"/>
                </a:solidFill>
                <a:latin typeface="Times New Roman" pitchFamily="18" charset="0"/>
              </a:rPr>
              <a:t>phố mọc lên.</a:t>
            </a:r>
          </a:p>
        </p:txBody>
      </p:sp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0" y="2743200"/>
            <a:ext cx="3886200" cy="1600200"/>
          </a:xfrm>
          <a:prstGeom prst="rect">
            <a:avLst/>
          </a:prstGeom>
          <a:gradFill rotWithShape="1">
            <a:gsLst>
              <a:gs pos="0">
                <a:srgbClr val="FDD1B3"/>
              </a:gs>
              <a:gs pos="50000">
                <a:srgbClr val="FFFFFF"/>
              </a:gs>
              <a:gs pos="100000">
                <a:srgbClr val="FDD1B3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5F85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2400" b="1">
                <a:solidFill>
                  <a:srgbClr val="000099"/>
                </a:solidFill>
                <a:latin typeface="Times New Roman" pitchFamily="18" charset="0"/>
              </a:rPr>
              <a:t>*</a:t>
            </a:r>
            <a:r>
              <a:rPr lang="en-US" altLang="vi-VN" sz="2400" b="1" u="sng">
                <a:solidFill>
                  <a:srgbClr val="000099"/>
                </a:solidFill>
                <a:latin typeface="Times New Roman" pitchFamily="18" charset="0"/>
              </a:rPr>
              <a:t>Về xã hội</a:t>
            </a:r>
            <a:r>
              <a:rPr lang="en-US" altLang="vi-VN" sz="2400" b="1">
                <a:solidFill>
                  <a:srgbClr val="000099"/>
                </a:solidFill>
                <a:latin typeface="Times New Roman" pitchFamily="18" charset="0"/>
              </a:rPr>
              <a:t> : Hình thành hai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2400" b="1">
                <a:solidFill>
                  <a:srgbClr val="000099"/>
                </a:solidFill>
                <a:latin typeface="Times New Roman" pitchFamily="18" charset="0"/>
              </a:rPr>
              <a:t>giai cấp cơ bản : Giai cấp tư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2400" b="1">
                <a:solidFill>
                  <a:srgbClr val="000099"/>
                </a:solidFill>
                <a:latin typeface="Times New Roman" pitchFamily="18" charset="0"/>
              </a:rPr>
              <a:t>sản và giai cấp vô sản.</a:t>
            </a:r>
            <a:endParaRPr lang="en-US" altLang="vi-VN" sz="2400">
              <a:solidFill>
                <a:srgbClr val="000099"/>
              </a:solidFill>
              <a:latin typeface="Times New Roman" pitchFamily="18" charset="0"/>
            </a:endParaRPr>
          </a:p>
        </p:txBody>
      </p:sp>
      <p:grpSp>
        <p:nvGrpSpPr>
          <p:cNvPr id="42002" name="Group 18"/>
          <p:cNvGrpSpPr>
            <a:grpSpLocks/>
          </p:cNvGrpSpPr>
          <p:nvPr/>
        </p:nvGrpSpPr>
        <p:grpSpPr bwMode="auto">
          <a:xfrm>
            <a:off x="4114800" y="1295400"/>
            <a:ext cx="4572000" cy="1981200"/>
            <a:chOff x="2448" y="1632"/>
            <a:chExt cx="3168" cy="1152"/>
          </a:xfrm>
        </p:grpSpPr>
        <p:sp>
          <p:nvSpPr>
            <p:cNvPr id="25618" name="Rectangle 19"/>
            <p:cNvSpPr>
              <a:spLocks noChangeArrowheads="1"/>
            </p:cNvSpPr>
            <p:nvPr/>
          </p:nvSpPr>
          <p:spPr bwMode="auto">
            <a:xfrm>
              <a:off x="2448" y="1632"/>
              <a:ext cx="3168" cy="1152"/>
            </a:xfrm>
            <a:prstGeom prst="rect">
              <a:avLst/>
            </a:prstGeom>
            <a:gradFill rotWithShape="1">
              <a:gsLst>
                <a:gs pos="0">
                  <a:srgbClr val="5F85FF"/>
                </a:gs>
                <a:gs pos="50000">
                  <a:srgbClr val="FFFFFF"/>
                </a:gs>
                <a:gs pos="100000">
                  <a:srgbClr val="5F85FF"/>
                </a:gs>
              </a:gsLst>
              <a:lin ang="5400000" scaled="1"/>
            </a:gradFill>
            <a:ln w="9525">
              <a:solidFill>
                <a:srgbClr val="0099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>
                  <a:solidFill>
                    <a:srgbClr val="404040"/>
                  </a:solidFill>
                  <a:latin typeface="Trebuchet MS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600">
                  <a:solidFill>
                    <a:srgbClr val="404040"/>
                  </a:solidFill>
                  <a:latin typeface="Trebuchet MS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200">
                  <a:solidFill>
                    <a:srgbClr val="404040"/>
                  </a:solidFill>
                  <a:latin typeface="Trebuchet MS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200">
                  <a:solidFill>
                    <a:srgbClr val="404040"/>
                  </a:solidFill>
                  <a:latin typeface="Trebuchet MS" pitchFamily="34" charset="0"/>
                </a:defRPr>
              </a:lvl5pPr>
              <a:lvl6pPr marL="25146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200">
                  <a:solidFill>
                    <a:srgbClr val="404040"/>
                  </a:solidFill>
                  <a:latin typeface="Trebuchet MS" pitchFamily="34" charset="0"/>
                </a:defRPr>
              </a:lvl6pPr>
              <a:lvl7pPr marL="29718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200">
                  <a:solidFill>
                    <a:srgbClr val="404040"/>
                  </a:solidFill>
                  <a:latin typeface="Trebuchet MS" pitchFamily="34" charset="0"/>
                </a:defRPr>
              </a:lvl7pPr>
              <a:lvl8pPr marL="34290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200">
                  <a:solidFill>
                    <a:srgbClr val="404040"/>
                  </a:solidFill>
                  <a:latin typeface="Trebuchet MS" pitchFamily="34" charset="0"/>
                </a:defRPr>
              </a:lvl8pPr>
              <a:lvl9pPr marL="38862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200">
                  <a:solidFill>
                    <a:srgbClr val="404040"/>
                  </a:solidFill>
                  <a:latin typeface="Trebuchet MS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vi-VN" sz="2400" b="1">
                  <a:solidFill>
                    <a:srgbClr val="FF0000"/>
                  </a:solidFill>
                  <a:latin typeface="Times New Roman" pitchFamily="18" charset="0"/>
                </a:rPr>
                <a:t>         Qua tìm hiểu về sự thay đổi 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vi-VN" sz="2400" b="1">
                  <a:solidFill>
                    <a:srgbClr val="FF0000"/>
                  </a:solidFill>
                  <a:latin typeface="Times New Roman" pitchFamily="18" charset="0"/>
                </a:rPr>
                <a:t>  của nước Anh , em hãy cho biết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vi-VN" sz="2400" b="1">
                  <a:solidFill>
                    <a:srgbClr val="FF0000"/>
                  </a:solidFill>
                  <a:latin typeface="Times New Roman" pitchFamily="18" charset="0"/>
                </a:rPr>
                <a:t> cuộc cách mạng công nghiệp đã 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vi-VN" sz="2400" b="1">
                  <a:solidFill>
                    <a:srgbClr val="FF0000"/>
                  </a:solidFill>
                  <a:latin typeface="Times New Roman" pitchFamily="18" charset="0"/>
                </a:rPr>
                <a:t>làm cho kinh tế, xã hội các nước 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vi-VN" sz="2400" b="1">
                  <a:solidFill>
                    <a:srgbClr val="FF0000"/>
                  </a:solidFill>
                  <a:latin typeface="Times New Roman" pitchFamily="18" charset="0"/>
                </a:rPr>
                <a:t>tư bản thay đổi như thế nào ?</a:t>
              </a:r>
            </a:p>
          </p:txBody>
        </p:sp>
        <p:sp>
          <p:nvSpPr>
            <p:cNvPr id="25619" name="Rectangle 20"/>
            <p:cNvSpPr>
              <a:spLocks noChangeArrowheads="1"/>
            </p:cNvSpPr>
            <p:nvPr/>
          </p:nvSpPr>
          <p:spPr bwMode="auto">
            <a:xfrm>
              <a:off x="2496" y="1680"/>
              <a:ext cx="288" cy="288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>
                  <a:solidFill>
                    <a:srgbClr val="404040"/>
                  </a:solidFill>
                  <a:latin typeface="Trebuchet MS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600">
                  <a:solidFill>
                    <a:srgbClr val="404040"/>
                  </a:solidFill>
                  <a:latin typeface="Trebuchet MS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200">
                  <a:solidFill>
                    <a:srgbClr val="404040"/>
                  </a:solidFill>
                  <a:latin typeface="Trebuchet MS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200">
                  <a:solidFill>
                    <a:srgbClr val="404040"/>
                  </a:solidFill>
                  <a:latin typeface="Trebuchet MS" pitchFamily="34" charset="0"/>
                </a:defRPr>
              </a:lvl5pPr>
              <a:lvl6pPr marL="25146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200">
                  <a:solidFill>
                    <a:srgbClr val="404040"/>
                  </a:solidFill>
                  <a:latin typeface="Trebuchet MS" pitchFamily="34" charset="0"/>
                </a:defRPr>
              </a:lvl6pPr>
              <a:lvl7pPr marL="29718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200">
                  <a:solidFill>
                    <a:srgbClr val="404040"/>
                  </a:solidFill>
                  <a:latin typeface="Trebuchet MS" pitchFamily="34" charset="0"/>
                </a:defRPr>
              </a:lvl7pPr>
              <a:lvl8pPr marL="34290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200">
                  <a:solidFill>
                    <a:srgbClr val="404040"/>
                  </a:solidFill>
                  <a:latin typeface="Trebuchet MS" pitchFamily="34" charset="0"/>
                </a:defRPr>
              </a:lvl8pPr>
              <a:lvl9pPr marL="38862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200">
                  <a:solidFill>
                    <a:srgbClr val="404040"/>
                  </a:solidFill>
                  <a:latin typeface="Trebuchet MS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vi-VN" sz="2800" b="1">
                  <a:solidFill>
                    <a:srgbClr val="FF0000"/>
                  </a:solidFill>
                  <a:latin typeface="Times New Roman" pitchFamily="18" charset="0"/>
                </a:rPr>
                <a:t>?</a:t>
              </a:r>
            </a:p>
          </p:txBody>
        </p:sp>
      </p:grpSp>
      <p:sp>
        <p:nvSpPr>
          <p:cNvPr id="42008" name="Rectangle 24"/>
          <p:cNvSpPr>
            <a:spLocks noChangeArrowheads="1"/>
          </p:cNvSpPr>
          <p:nvPr/>
        </p:nvSpPr>
        <p:spPr bwMode="auto">
          <a:xfrm>
            <a:off x="5029200" y="3581400"/>
            <a:ext cx="1143000" cy="1143000"/>
          </a:xfrm>
          <a:prstGeom prst="rect">
            <a:avLst/>
          </a:prstGeom>
          <a:gradFill rotWithShape="1">
            <a:gsLst>
              <a:gs pos="0">
                <a:srgbClr val="00CC00"/>
              </a:gs>
              <a:gs pos="50000">
                <a:srgbClr val="FFFFFF"/>
              </a:gs>
              <a:gs pos="100000">
                <a:srgbClr val="00CC00"/>
              </a:gs>
            </a:gsLst>
            <a:lin ang="5400000" scaled="1"/>
          </a:gra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2400" b="1">
                <a:solidFill>
                  <a:srgbClr val="FF3300"/>
                </a:solidFill>
                <a:latin typeface="Times New Roman" pitchFamily="18" charset="0"/>
              </a:rPr>
              <a:t>Giai cấp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2400" b="1">
                <a:solidFill>
                  <a:srgbClr val="FF3300"/>
                </a:solidFill>
                <a:latin typeface="Times New Roman" pitchFamily="18" charset="0"/>
              </a:rPr>
              <a:t>Tư Sản </a:t>
            </a:r>
          </a:p>
        </p:txBody>
      </p:sp>
      <p:sp>
        <p:nvSpPr>
          <p:cNvPr id="42009" name="Rectangle 25"/>
          <p:cNvSpPr>
            <a:spLocks noChangeArrowheads="1"/>
          </p:cNvSpPr>
          <p:nvPr/>
        </p:nvSpPr>
        <p:spPr bwMode="auto">
          <a:xfrm>
            <a:off x="5105400" y="5791200"/>
            <a:ext cx="1219200" cy="1066800"/>
          </a:xfrm>
          <a:prstGeom prst="rect">
            <a:avLst/>
          </a:prstGeom>
          <a:gradFill rotWithShape="1">
            <a:gsLst>
              <a:gs pos="0">
                <a:srgbClr val="00CC00"/>
              </a:gs>
              <a:gs pos="50000">
                <a:srgbClr val="FFFFFF"/>
              </a:gs>
              <a:gs pos="100000">
                <a:srgbClr val="00CC00"/>
              </a:gs>
            </a:gsLst>
            <a:lin ang="5400000" scaled="1"/>
          </a:gra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2400" b="1">
                <a:solidFill>
                  <a:srgbClr val="FF3300"/>
                </a:solidFill>
                <a:latin typeface="Times New Roman" pitchFamily="18" charset="0"/>
              </a:rPr>
              <a:t>Giai cấp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2400" b="1">
                <a:solidFill>
                  <a:srgbClr val="FF3300"/>
                </a:solidFill>
                <a:latin typeface="Times New Roman" pitchFamily="18" charset="0"/>
              </a:rPr>
              <a:t>vô sản</a:t>
            </a:r>
          </a:p>
        </p:txBody>
      </p:sp>
      <p:sp>
        <p:nvSpPr>
          <p:cNvPr id="42010" name="AutoShape 26"/>
          <p:cNvSpPr>
            <a:spLocks noChangeArrowheads="1"/>
          </p:cNvSpPr>
          <p:nvPr/>
        </p:nvSpPr>
        <p:spPr bwMode="auto">
          <a:xfrm rot="5400000">
            <a:off x="5181600" y="5029200"/>
            <a:ext cx="990600" cy="533400"/>
          </a:xfrm>
          <a:prstGeom prst="leftRightArrow">
            <a:avLst>
              <a:gd name="adj1" fmla="val 50000"/>
              <a:gd name="adj2" fmla="val 37143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1600" b="1">
                <a:solidFill>
                  <a:schemeClr val="tx1"/>
                </a:solidFill>
                <a:latin typeface="Arial" charset="0"/>
              </a:rPr>
              <a:t>Mâu thuẫn </a:t>
            </a:r>
          </a:p>
        </p:txBody>
      </p:sp>
      <p:sp>
        <p:nvSpPr>
          <p:cNvPr id="42011" name="Rectangle 27"/>
          <p:cNvSpPr>
            <a:spLocks noChangeArrowheads="1"/>
          </p:cNvSpPr>
          <p:nvPr/>
        </p:nvSpPr>
        <p:spPr bwMode="auto">
          <a:xfrm>
            <a:off x="7391400" y="4572000"/>
            <a:ext cx="1447800" cy="990600"/>
          </a:xfrm>
          <a:prstGeom prst="rect">
            <a:avLst/>
          </a:prstGeom>
          <a:gradFill rotWithShape="1">
            <a:gsLst>
              <a:gs pos="0">
                <a:srgbClr val="00CC00"/>
              </a:gs>
              <a:gs pos="50000">
                <a:srgbClr val="FFFFFF"/>
              </a:gs>
              <a:gs pos="100000">
                <a:srgbClr val="00CC00"/>
              </a:gs>
            </a:gsLst>
            <a:lin ang="5400000" scaled="1"/>
          </a:gra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2800" b="1">
                <a:solidFill>
                  <a:srgbClr val="FF3300"/>
                </a:solidFill>
                <a:latin typeface="Times New Roman" pitchFamily="18" charset="0"/>
              </a:rPr>
              <a:t>? </a:t>
            </a:r>
            <a:r>
              <a:rPr lang="en-US" altLang="vi-VN" sz="2000" b="1">
                <a:solidFill>
                  <a:srgbClr val="FF3300"/>
                </a:solidFill>
                <a:latin typeface="Times New Roman" pitchFamily="18" charset="0"/>
              </a:rPr>
              <a:t>Điều gì sẽ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2000" b="1">
                <a:solidFill>
                  <a:srgbClr val="FF3300"/>
                </a:solidFill>
                <a:latin typeface="Times New Roman" pitchFamily="18" charset="0"/>
              </a:rPr>
              <a:t>xảy ra</a:t>
            </a:r>
          </a:p>
        </p:txBody>
      </p:sp>
      <p:sp>
        <p:nvSpPr>
          <p:cNvPr id="42012" name="Line 28"/>
          <p:cNvSpPr>
            <a:spLocks noChangeShapeType="1"/>
          </p:cNvSpPr>
          <p:nvPr/>
        </p:nvSpPr>
        <p:spPr bwMode="auto">
          <a:xfrm>
            <a:off x="6324600" y="5181600"/>
            <a:ext cx="9144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13" name="Rectangle 29"/>
          <p:cNvSpPr>
            <a:spLocks noChangeArrowheads="1"/>
          </p:cNvSpPr>
          <p:nvPr/>
        </p:nvSpPr>
        <p:spPr bwMode="auto">
          <a:xfrm>
            <a:off x="152400" y="4724400"/>
            <a:ext cx="1600200" cy="1143000"/>
          </a:xfrm>
          <a:prstGeom prst="rect">
            <a:avLst/>
          </a:prstGeom>
          <a:gradFill rotWithShape="1">
            <a:gsLst>
              <a:gs pos="0">
                <a:srgbClr val="00CC00"/>
              </a:gs>
              <a:gs pos="50000">
                <a:srgbClr val="FFFFFF"/>
              </a:gs>
              <a:gs pos="100000">
                <a:srgbClr val="00CC00"/>
              </a:gs>
            </a:gsLst>
            <a:lin ang="5400000" scaled="1"/>
          </a:gra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2400" b="1">
                <a:solidFill>
                  <a:srgbClr val="FF3300"/>
                </a:solidFill>
                <a:latin typeface="Times New Roman" pitchFamily="18" charset="0"/>
              </a:rPr>
              <a:t>Cách mạng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2400" b="1">
                <a:solidFill>
                  <a:srgbClr val="FF3300"/>
                </a:solidFill>
                <a:latin typeface="Times New Roman" pitchFamily="18" charset="0"/>
              </a:rPr>
              <a:t>công nghiệp</a:t>
            </a:r>
          </a:p>
        </p:txBody>
      </p:sp>
      <p:sp>
        <p:nvSpPr>
          <p:cNvPr id="42014" name="Rectangle 30"/>
          <p:cNvSpPr>
            <a:spLocks noChangeArrowheads="1"/>
          </p:cNvSpPr>
          <p:nvPr/>
        </p:nvSpPr>
        <p:spPr bwMode="auto">
          <a:xfrm>
            <a:off x="2362200" y="4724400"/>
            <a:ext cx="1676400" cy="1143000"/>
          </a:xfrm>
          <a:prstGeom prst="rect">
            <a:avLst/>
          </a:prstGeom>
          <a:gradFill rotWithShape="1">
            <a:gsLst>
              <a:gs pos="0">
                <a:srgbClr val="00CC00"/>
              </a:gs>
              <a:gs pos="50000">
                <a:srgbClr val="FFFFFF"/>
              </a:gs>
              <a:gs pos="100000">
                <a:srgbClr val="00CC00"/>
              </a:gs>
            </a:gsLst>
            <a:lin ang="5400000" scaled="1"/>
          </a:gra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2400" b="1">
                <a:solidFill>
                  <a:srgbClr val="FF3300"/>
                </a:solidFill>
                <a:latin typeface="Times New Roman" pitchFamily="18" charset="0"/>
              </a:rPr>
              <a:t>Sản xuất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2400" b="1">
                <a:solidFill>
                  <a:srgbClr val="FF3300"/>
                </a:solidFill>
                <a:latin typeface="Times New Roman" pitchFamily="18" charset="0"/>
              </a:rPr>
              <a:t>phát triển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2400" b="1">
                <a:solidFill>
                  <a:srgbClr val="FF3300"/>
                </a:solidFill>
                <a:latin typeface="Times New Roman" pitchFamily="18" charset="0"/>
              </a:rPr>
              <a:t>nhanh chóng</a:t>
            </a:r>
          </a:p>
        </p:txBody>
      </p:sp>
      <p:sp>
        <p:nvSpPr>
          <p:cNvPr id="42016" name="Line 32"/>
          <p:cNvSpPr>
            <a:spLocks noChangeShapeType="1"/>
          </p:cNvSpPr>
          <p:nvPr/>
        </p:nvSpPr>
        <p:spPr bwMode="auto">
          <a:xfrm>
            <a:off x="1752600" y="5257800"/>
            <a:ext cx="6096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17" name="Line 33"/>
          <p:cNvSpPr>
            <a:spLocks noChangeShapeType="1"/>
          </p:cNvSpPr>
          <p:nvPr/>
        </p:nvSpPr>
        <p:spPr bwMode="auto">
          <a:xfrm flipV="1">
            <a:off x="4038600" y="4267200"/>
            <a:ext cx="914400" cy="9906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18" name="Line 34"/>
          <p:cNvSpPr>
            <a:spLocks noChangeShapeType="1"/>
          </p:cNvSpPr>
          <p:nvPr/>
        </p:nvSpPr>
        <p:spPr bwMode="auto">
          <a:xfrm>
            <a:off x="4038600" y="5257800"/>
            <a:ext cx="1066800" cy="11430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7" name="Line 36"/>
          <p:cNvSpPr>
            <a:spLocks noChangeShapeType="1"/>
          </p:cNvSpPr>
          <p:nvPr/>
        </p:nvSpPr>
        <p:spPr bwMode="auto">
          <a:xfrm>
            <a:off x="990600" y="685800"/>
            <a:ext cx="64008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2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" dur="500"/>
                                        <p:tgtEl>
                                          <p:spTgt spid="420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41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2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42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42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42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42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42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42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42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42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5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" dur="2000" fill="hold"/>
                                        <p:tgtEl>
                                          <p:spTgt spid="420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42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42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9" grpId="0" animBg="1"/>
      <p:bldP spid="42001" grpId="0" animBg="1"/>
      <p:bldP spid="42008" grpId="0" animBg="1"/>
      <p:bldP spid="42009" grpId="0" animBg="1"/>
      <p:bldP spid="42010" grpId="0" animBg="1"/>
      <p:bldP spid="42010" grpId="1" animBg="1"/>
      <p:bldP spid="42011" grpId="0" animBg="1"/>
      <p:bldP spid="42012" grpId="0" animBg="1"/>
      <p:bldP spid="42013" grpId="0" animBg="1"/>
      <p:bldP spid="42014" grpId="0" animBg="1"/>
      <p:bldP spid="42016" grpId="0" animBg="1"/>
      <p:bldP spid="42017" grpId="0" animBg="1"/>
      <p:bldP spid="420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6"/>
          <p:cNvSpPr>
            <a:spLocks noChangeArrowheads="1"/>
          </p:cNvSpPr>
          <p:nvPr/>
        </p:nvSpPr>
        <p:spPr bwMode="auto">
          <a:xfrm>
            <a:off x="914400" y="0"/>
            <a:ext cx="7856538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2800" b="1">
                <a:solidFill>
                  <a:srgbClr val="0000FF"/>
                </a:solidFill>
                <a:latin typeface="Times New Roman" pitchFamily="18" charset="0"/>
              </a:rPr>
              <a:t>II- Chủ nghĩa tư bản xác lập trên phạm vi thế giới</a:t>
            </a:r>
          </a:p>
        </p:txBody>
      </p:sp>
      <p:sp>
        <p:nvSpPr>
          <p:cNvPr id="27651" name="Text Box 12"/>
          <p:cNvSpPr txBox="1">
            <a:spLocks noChangeArrowheads="1"/>
          </p:cNvSpPr>
          <p:nvPr/>
        </p:nvSpPr>
        <p:spPr bwMode="auto">
          <a:xfrm>
            <a:off x="609600" y="584200"/>
            <a:ext cx="561975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2400" b="1">
                <a:solidFill>
                  <a:srgbClr val="0000CC"/>
                </a:solidFill>
                <a:latin typeface="Times New Roman" pitchFamily="18" charset="0"/>
              </a:rPr>
              <a:t>1. </a:t>
            </a:r>
            <a:r>
              <a:rPr lang="en-US" altLang="vi-VN" sz="2400" b="1" u="sng">
                <a:solidFill>
                  <a:srgbClr val="0000CC"/>
                </a:solidFill>
                <a:latin typeface="Times New Roman" pitchFamily="18" charset="0"/>
              </a:rPr>
              <a:t>Các cuộc cách mạng tư sản thế kỉ XIX:</a:t>
            </a:r>
          </a:p>
        </p:txBody>
      </p:sp>
      <p:sp>
        <p:nvSpPr>
          <p:cNvPr id="27652" name="Line 36"/>
          <p:cNvSpPr>
            <a:spLocks noChangeShapeType="1"/>
          </p:cNvSpPr>
          <p:nvPr/>
        </p:nvSpPr>
        <p:spPr bwMode="auto">
          <a:xfrm>
            <a:off x="1371600" y="523875"/>
            <a:ext cx="64008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7653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08075"/>
            <a:ext cx="9144000" cy="559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7153CFD-76E1-4EEE-A73C-4694A2E7AFF7}" type="slidenum">
              <a:rPr lang="en-US" altLang="vi-VN" sz="1400">
                <a:solidFill>
                  <a:schemeClr val="tx1"/>
                </a:solidFill>
                <a:latin typeface="Arial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en-US" altLang="vi-VN" sz="14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47459" name="Text Box 3"/>
          <p:cNvSpPr txBox="1">
            <a:spLocks noChangeArrowheads="1"/>
          </p:cNvSpPr>
          <p:nvPr/>
        </p:nvSpPr>
        <p:spPr bwMode="auto">
          <a:xfrm>
            <a:off x="228600" y="1524000"/>
            <a:ext cx="81534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2800" b="1" i="1" u="sng">
                <a:solidFill>
                  <a:schemeClr val="tx1"/>
                </a:solidFill>
                <a:latin typeface="Arial" charset="0"/>
              </a:rPr>
              <a:t>2/ Sự xâm lược của các nước tư bản phương tây đối với các nước Á, Phi.</a:t>
            </a:r>
            <a:endParaRPr lang="en-US" altLang="vi-VN" sz="2800" i="1" u="sng">
              <a:solidFill>
                <a:schemeClr val="tx1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2800" i="1" u="sng">
                <a:solidFill>
                  <a:schemeClr val="tx1"/>
                </a:solidFill>
                <a:latin typeface="Arial" charset="0"/>
              </a:rPr>
              <a:t>a/Nguyên nhân xâm lược:</a:t>
            </a:r>
            <a:endParaRPr lang="en-US" altLang="vi-VN" sz="2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47460" name="Text Box 4"/>
          <p:cNvSpPr txBox="1">
            <a:spLocks noChangeArrowheads="1"/>
          </p:cNvSpPr>
          <p:nvPr/>
        </p:nvSpPr>
        <p:spPr bwMode="auto">
          <a:xfrm>
            <a:off x="304800" y="76200"/>
            <a:ext cx="88392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2800" b="1" i="1" u="sng">
                <a:solidFill>
                  <a:schemeClr val="tx1"/>
                </a:solidFill>
                <a:latin typeface="Arial" charset="0"/>
              </a:rPr>
              <a:t>1/ Các cuộc cách mạng tư sản thế kỉ XIX. (SGK)</a:t>
            </a:r>
            <a:endParaRPr lang="en-US" altLang="vi-VN" sz="2800" b="1" u="sng">
              <a:solidFill>
                <a:schemeClr val="tx1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2800" b="1" u="sng">
                <a:solidFill>
                  <a:schemeClr val="tx1"/>
                </a:solidFill>
                <a:latin typeface="Arial" charset="0"/>
              </a:rPr>
              <a:t>a/ Khu vực Mĩ-la-tinh</a:t>
            </a:r>
            <a:r>
              <a:rPr lang="en-US" altLang="vi-VN" sz="2800" b="1">
                <a:solidFill>
                  <a:schemeClr val="tx1"/>
                </a:solidFill>
                <a:latin typeface="Arial" charset="0"/>
              </a:rPr>
              <a:t>.</a:t>
            </a:r>
            <a:endParaRPr lang="en-US" altLang="vi-VN" sz="2800">
              <a:solidFill>
                <a:schemeClr val="tx1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2800" b="1" u="sng">
                <a:solidFill>
                  <a:schemeClr val="tx1"/>
                </a:solidFill>
                <a:latin typeface="Arial" charset="0"/>
              </a:rPr>
              <a:t>b/ Châu Âu:</a:t>
            </a:r>
            <a:endParaRPr lang="en-US" altLang="vi-VN" sz="2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47461" name="Text Box 5"/>
          <p:cNvSpPr txBox="1">
            <a:spLocks noChangeArrowheads="1"/>
          </p:cNvSpPr>
          <p:nvPr/>
        </p:nvSpPr>
        <p:spPr bwMode="auto">
          <a:xfrm>
            <a:off x="228600" y="2895600"/>
            <a:ext cx="62484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2800">
                <a:solidFill>
                  <a:schemeClr val="tx1"/>
                </a:solidFill>
                <a:latin typeface="Arial" charset="0"/>
              </a:rPr>
              <a:t>-Do nhu cầu cần thị trường tiêu thụ.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2800">
                <a:solidFill>
                  <a:schemeClr val="tx1"/>
                </a:solidFill>
                <a:latin typeface="Arial" charset="0"/>
              </a:rPr>
              <a:t>-Cần nguyên nhiên liệu để sản xuất.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2800">
                <a:solidFill>
                  <a:schemeClr val="tx1"/>
                </a:solidFill>
                <a:latin typeface="Arial" charset="0"/>
              </a:rPr>
              <a:t>   </a:t>
            </a:r>
            <a:r>
              <a:rPr lang="en-US" altLang="vi-VN" sz="2800">
                <a:solidFill>
                  <a:schemeClr val="tx1"/>
                </a:solidFill>
                <a:latin typeface="Arial" charset="0"/>
                <a:sym typeface="Wingdings" pitchFamily="2" charset="2"/>
              </a:rPr>
              <a:t></a:t>
            </a:r>
            <a:r>
              <a:rPr lang="en-US" altLang="vi-VN" sz="2800">
                <a:solidFill>
                  <a:schemeClr val="tx1"/>
                </a:solidFill>
                <a:latin typeface="Arial" charset="0"/>
              </a:rPr>
              <a:t> Đẩy mạnh xâm lược thuộc địa.</a:t>
            </a:r>
            <a:endParaRPr lang="en-US" altLang="vi-VN" sz="2800" i="1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47462" name="Text Box 6"/>
          <p:cNvSpPr txBox="1">
            <a:spLocks noChangeArrowheads="1"/>
          </p:cNvSpPr>
          <p:nvPr/>
        </p:nvSpPr>
        <p:spPr bwMode="auto">
          <a:xfrm>
            <a:off x="152400" y="4724400"/>
            <a:ext cx="81534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2800" i="1">
                <a:solidFill>
                  <a:schemeClr val="tx1"/>
                </a:solidFill>
                <a:latin typeface="Arial" charset="0"/>
              </a:rPr>
              <a:t>b/ </a:t>
            </a:r>
            <a:r>
              <a:rPr lang="en-US" altLang="vi-VN" sz="2800" i="1" u="sng">
                <a:solidFill>
                  <a:schemeClr val="tx1"/>
                </a:solidFill>
                <a:latin typeface="Arial" charset="0"/>
              </a:rPr>
              <a:t>Mục tiêu xâm lược:</a:t>
            </a:r>
            <a:endParaRPr lang="en-US" altLang="vi-VN" sz="2800">
              <a:solidFill>
                <a:schemeClr val="tx1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2800">
                <a:solidFill>
                  <a:schemeClr val="tx1"/>
                </a:solidFill>
                <a:latin typeface="Arial" charset="0"/>
              </a:rPr>
              <a:t>Các nước châu Á và Châu Phi vì giàu có tài nguyên và còn lạc hậu </a:t>
            </a:r>
          </a:p>
        </p:txBody>
      </p:sp>
      <p:sp>
        <p:nvSpPr>
          <p:cNvPr id="147463" name="Oval 7"/>
          <p:cNvSpPr>
            <a:spLocks noChangeArrowheads="1"/>
          </p:cNvSpPr>
          <p:nvPr/>
        </p:nvSpPr>
        <p:spPr bwMode="auto">
          <a:xfrm>
            <a:off x="2209800" y="2743200"/>
            <a:ext cx="6248400" cy="1905000"/>
          </a:xfrm>
          <a:prstGeom prst="ellipse">
            <a:avLst/>
          </a:prstGeom>
          <a:gradFill rotWithShape="1">
            <a:gsLst>
              <a:gs pos="0">
                <a:srgbClr val="00FFFF"/>
              </a:gs>
              <a:gs pos="100000">
                <a:srgbClr val="FF0066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2800" b="1">
                <a:solidFill>
                  <a:schemeClr val="tx1"/>
                </a:solidFill>
                <a:latin typeface="Arial" charset="0"/>
              </a:rPr>
              <a:t>Nguyên nhân nào mà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2800" b="1">
                <a:solidFill>
                  <a:schemeClr val="tx1"/>
                </a:solidFill>
                <a:latin typeface="Arial" charset="0"/>
              </a:rPr>
              <a:t>các nước phương tây đẩy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2800" b="1">
                <a:solidFill>
                  <a:schemeClr val="tx1"/>
                </a:solidFill>
                <a:latin typeface="Arial" charset="0"/>
              </a:rPr>
              <a:t>mạnh xâm lược thuộc địa ?</a:t>
            </a:r>
          </a:p>
        </p:txBody>
      </p:sp>
      <p:sp>
        <p:nvSpPr>
          <p:cNvPr id="147464" name="Oval 8"/>
          <p:cNvSpPr>
            <a:spLocks noChangeArrowheads="1"/>
          </p:cNvSpPr>
          <p:nvPr/>
        </p:nvSpPr>
        <p:spPr bwMode="auto">
          <a:xfrm>
            <a:off x="1676400" y="4724400"/>
            <a:ext cx="7467600" cy="2133600"/>
          </a:xfrm>
          <a:prstGeom prst="ellipse">
            <a:avLst/>
          </a:prstGeom>
          <a:gradFill rotWithShape="1">
            <a:gsLst>
              <a:gs pos="0">
                <a:srgbClr val="00FFFF"/>
              </a:gs>
              <a:gs pos="100000">
                <a:srgbClr val="FF0066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2400" b="1">
                <a:solidFill>
                  <a:schemeClr val="tx1"/>
                </a:solidFill>
                <a:latin typeface="Arial" charset="0"/>
              </a:rPr>
              <a:t>M</a:t>
            </a:r>
            <a:r>
              <a:rPr lang="en-US" altLang="vi-VN" sz="2800" b="1">
                <a:solidFill>
                  <a:schemeClr val="tx1"/>
                </a:solidFill>
                <a:latin typeface="Arial" charset="0"/>
              </a:rPr>
              <a:t>ục tiêu xâm lược ?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2800" b="1">
                <a:solidFill>
                  <a:schemeClr val="tx1"/>
                </a:solidFill>
                <a:latin typeface="Arial" charset="0"/>
              </a:rPr>
              <a:t>Vì sao lại là các nước ở châu Á và Phi?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47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47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47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7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74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47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47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7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7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7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47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47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474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47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47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7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7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74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47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59" grpId="0"/>
      <p:bldP spid="147460" grpId="0"/>
      <p:bldP spid="147461" grpId="0"/>
      <p:bldP spid="147462" grpId="0"/>
      <p:bldP spid="147463" grpId="0" animBg="1"/>
      <p:bldP spid="147463" grpId="1" animBg="1"/>
      <p:bldP spid="147464" grpId="0" animBg="1"/>
      <p:bldP spid="147464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FBE3E61-B4F8-4933-9128-86DE96055CAB}" type="slidenum">
              <a:rPr lang="en-US" altLang="vi-VN" sz="1400">
                <a:solidFill>
                  <a:schemeClr val="tx1"/>
                </a:solidFill>
                <a:latin typeface="Arial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en-US" altLang="vi-VN" sz="14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0723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66FF33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vi-VN" altLang="vi-VN" sz="280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30724" name="Picture 3" descr="BD Chau Ph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0"/>
            <a:ext cx="8763000" cy="61722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3300" name="Freeform 4"/>
          <p:cNvSpPr>
            <a:spLocks/>
          </p:cNvSpPr>
          <p:nvPr/>
        </p:nvSpPr>
        <p:spPr bwMode="auto">
          <a:xfrm>
            <a:off x="4587875" y="3895725"/>
            <a:ext cx="1057275" cy="1831975"/>
          </a:xfrm>
          <a:custGeom>
            <a:avLst/>
            <a:gdLst>
              <a:gd name="T0" fmla="*/ 2147483646 w 666"/>
              <a:gd name="T1" fmla="*/ 0 h 1154"/>
              <a:gd name="T2" fmla="*/ 2147483646 w 666"/>
              <a:gd name="T3" fmla="*/ 2147483646 h 1154"/>
              <a:gd name="T4" fmla="*/ 2147483646 w 666"/>
              <a:gd name="T5" fmla="*/ 2147483646 h 1154"/>
              <a:gd name="T6" fmla="*/ 2147483646 w 666"/>
              <a:gd name="T7" fmla="*/ 2147483646 h 1154"/>
              <a:gd name="T8" fmla="*/ 2147483646 w 666"/>
              <a:gd name="T9" fmla="*/ 2147483646 h 1154"/>
              <a:gd name="T10" fmla="*/ 2147483646 w 666"/>
              <a:gd name="T11" fmla="*/ 2147483646 h 1154"/>
              <a:gd name="T12" fmla="*/ 2147483646 w 666"/>
              <a:gd name="T13" fmla="*/ 2147483646 h 1154"/>
              <a:gd name="T14" fmla="*/ 2147483646 w 666"/>
              <a:gd name="T15" fmla="*/ 2147483646 h 1154"/>
              <a:gd name="T16" fmla="*/ 2147483646 w 666"/>
              <a:gd name="T17" fmla="*/ 2147483646 h 1154"/>
              <a:gd name="T18" fmla="*/ 2147483646 w 666"/>
              <a:gd name="T19" fmla="*/ 2147483646 h 1154"/>
              <a:gd name="T20" fmla="*/ 2147483646 w 666"/>
              <a:gd name="T21" fmla="*/ 2147483646 h 1154"/>
              <a:gd name="T22" fmla="*/ 2147483646 w 666"/>
              <a:gd name="T23" fmla="*/ 2147483646 h 1154"/>
              <a:gd name="T24" fmla="*/ 2147483646 w 666"/>
              <a:gd name="T25" fmla="*/ 2147483646 h 1154"/>
              <a:gd name="T26" fmla="*/ 2147483646 w 666"/>
              <a:gd name="T27" fmla="*/ 2147483646 h 1154"/>
              <a:gd name="T28" fmla="*/ 2147483646 w 666"/>
              <a:gd name="T29" fmla="*/ 2147483646 h 1154"/>
              <a:gd name="T30" fmla="*/ 2147483646 w 666"/>
              <a:gd name="T31" fmla="*/ 2147483646 h 1154"/>
              <a:gd name="T32" fmla="*/ 2147483646 w 666"/>
              <a:gd name="T33" fmla="*/ 2147483646 h 1154"/>
              <a:gd name="T34" fmla="*/ 2147483646 w 666"/>
              <a:gd name="T35" fmla="*/ 2147483646 h 1154"/>
              <a:gd name="T36" fmla="*/ 2147483646 w 666"/>
              <a:gd name="T37" fmla="*/ 0 h 1154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666"/>
              <a:gd name="T58" fmla="*/ 0 h 1154"/>
              <a:gd name="T59" fmla="*/ 666 w 666"/>
              <a:gd name="T60" fmla="*/ 1154 h 1154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666" h="1154">
                <a:moveTo>
                  <a:pt x="541" y="0"/>
                </a:moveTo>
                <a:cubicBezTo>
                  <a:pt x="473" y="23"/>
                  <a:pt x="412" y="49"/>
                  <a:pt x="353" y="88"/>
                </a:cubicBezTo>
                <a:cubicBezTo>
                  <a:pt x="344" y="115"/>
                  <a:pt x="324" y="136"/>
                  <a:pt x="316" y="163"/>
                </a:cubicBezTo>
                <a:cubicBezTo>
                  <a:pt x="293" y="239"/>
                  <a:pt x="308" y="264"/>
                  <a:pt x="265" y="326"/>
                </a:cubicBezTo>
                <a:cubicBezTo>
                  <a:pt x="236" y="414"/>
                  <a:pt x="248" y="376"/>
                  <a:pt x="228" y="439"/>
                </a:cubicBezTo>
                <a:cubicBezTo>
                  <a:pt x="224" y="453"/>
                  <a:pt x="209" y="462"/>
                  <a:pt x="203" y="476"/>
                </a:cubicBezTo>
                <a:cubicBezTo>
                  <a:pt x="192" y="500"/>
                  <a:pt x="178" y="551"/>
                  <a:pt x="178" y="551"/>
                </a:cubicBezTo>
                <a:cubicBezTo>
                  <a:pt x="174" y="630"/>
                  <a:pt x="181" y="711"/>
                  <a:pt x="165" y="789"/>
                </a:cubicBezTo>
                <a:cubicBezTo>
                  <a:pt x="162" y="802"/>
                  <a:pt x="137" y="793"/>
                  <a:pt x="128" y="802"/>
                </a:cubicBezTo>
                <a:cubicBezTo>
                  <a:pt x="76" y="855"/>
                  <a:pt x="91" y="905"/>
                  <a:pt x="28" y="927"/>
                </a:cubicBezTo>
                <a:cubicBezTo>
                  <a:pt x="32" y="990"/>
                  <a:pt x="0" y="1066"/>
                  <a:pt x="40" y="1115"/>
                </a:cubicBezTo>
                <a:cubicBezTo>
                  <a:pt x="72" y="1154"/>
                  <a:pt x="140" y="1127"/>
                  <a:pt x="190" y="1127"/>
                </a:cubicBezTo>
                <a:cubicBezTo>
                  <a:pt x="290" y="1127"/>
                  <a:pt x="391" y="1119"/>
                  <a:pt x="491" y="1115"/>
                </a:cubicBezTo>
                <a:cubicBezTo>
                  <a:pt x="516" y="1098"/>
                  <a:pt x="541" y="1082"/>
                  <a:pt x="566" y="1065"/>
                </a:cubicBezTo>
                <a:cubicBezTo>
                  <a:pt x="588" y="1050"/>
                  <a:pt x="591" y="989"/>
                  <a:pt x="591" y="989"/>
                </a:cubicBezTo>
                <a:cubicBezTo>
                  <a:pt x="597" y="947"/>
                  <a:pt x="612" y="906"/>
                  <a:pt x="616" y="864"/>
                </a:cubicBezTo>
                <a:cubicBezTo>
                  <a:pt x="639" y="605"/>
                  <a:pt x="561" y="672"/>
                  <a:pt x="666" y="601"/>
                </a:cubicBezTo>
                <a:cubicBezTo>
                  <a:pt x="654" y="434"/>
                  <a:pt x="664" y="408"/>
                  <a:pt x="553" y="301"/>
                </a:cubicBezTo>
                <a:cubicBezTo>
                  <a:pt x="549" y="201"/>
                  <a:pt x="541" y="100"/>
                  <a:pt x="541" y="0"/>
                </a:cubicBezTo>
                <a:close/>
              </a:path>
            </a:pathLst>
          </a:custGeom>
          <a:noFill/>
          <a:ln w="571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3301" name="Freeform 5"/>
          <p:cNvSpPr>
            <a:spLocks/>
          </p:cNvSpPr>
          <p:nvPr/>
        </p:nvSpPr>
        <p:spPr bwMode="auto">
          <a:xfrm>
            <a:off x="3043238" y="849313"/>
            <a:ext cx="1243012" cy="1270000"/>
          </a:xfrm>
          <a:custGeom>
            <a:avLst/>
            <a:gdLst>
              <a:gd name="T0" fmla="*/ 2147483646 w 783"/>
              <a:gd name="T1" fmla="*/ 2147483646 h 800"/>
              <a:gd name="T2" fmla="*/ 2147483646 w 783"/>
              <a:gd name="T3" fmla="*/ 2147483646 h 800"/>
              <a:gd name="T4" fmla="*/ 2147483646 w 783"/>
              <a:gd name="T5" fmla="*/ 2147483646 h 800"/>
              <a:gd name="T6" fmla="*/ 2147483646 w 783"/>
              <a:gd name="T7" fmla="*/ 2147483646 h 800"/>
              <a:gd name="T8" fmla="*/ 2147483646 w 783"/>
              <a:gd name="T9" fmla="*/ 2147483646 h 800"/>
              <a:gd name="T10" fmla="*/ 2147483646 w 783"/>
              <a:gd name="T11" fmla="*/ 2147483646 h 800"/>
              <a:gd name="T12" fmla="*/ 2147483646 w 783"/>
              <a:gd name="T13" fmla="*/ 2147483646 h 800"/>
              <a:gd name="T14" fmla="*/ 2147483646 w 783"/>
              <a:gd name="T15" fmla="*/ 2147483646 h 800"/>
              <a:gd name="T16" fmla="*/ 2147483646 w 783"/>
              <a:gd name="T17" fmla="*/ 2147483646 h 800"/>
              <a:gd name="T18" fmla="*/ 2147483646 w 783"/>
              <a:gd name="T19" fmla="*/ 2147483646 h 800"/>
              <a:gd name="T20" fmla="*/ 2147483646 w 783"/>
              <a:gd name="T21" fmla="*/ 2147483646 h 800"/>
              <a:gd name="T22" fmla="*/ 2147483646 w 783"/>
              <a:gd name="T23" fmla="*/ 2147483646 h 800"/>
              <a:gd name="T24" fmla="*/ 2147483646 w 783"/>
              <a:gd name="T25" fmla="*/ 2147483646 h 800"/>
              <a:gd name="T26" fmla="*/ 2147483646 w 783"/>
              <a:gd name="T27" fmla="*/ 2147483646 h 800"/>
              <a:gd name="T28" fmla="*/ 2147483646 w 783"/>
              <a:gd name="T29" fmla="*/ 2147483646 h 800"/>
              <a:gd name="T30" fmla="*/ 2147483646 w 783"/>
              <a:gd name="T31" fmla="*/ 2147483646 h 800"/>
              <a:gd name="T32" fmla="*/ 2147483646 w 783"/>
              <a:gd name="T33" fmla="*/ 2147483646 h 800"/>
              <a:gd name="T34" fmla="*/ 2147483646 w 783"/>
              <a:gd name="T35" fmla="*/ 2147483646 h 800"/>
              <a:gd name="T36" fmla="*/ 2147483646 w 783"/>
              <a:gd name="T37" fmla="*/ 2147483646 h 800"/>
              <a:gd name="T38" fmla="*/ 2147483646 w 783"/>
              <a:gd name="T39" fmla="*/ 2147483646 h 800"/>
              <a:gd name="T40" fmla="*/ 2147483646 w 783"/>
              <a:gd name="T41" fmla="*/ 2147483646 h 800"/>
              <a:gd name="T42" fmla="*/ 2147483646 w 783"/>
              <a:gd name="T43" fmla="*/ 2147483646 h 80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783"/>
              <a:gd name="T67" fmla="*/ 0 h 800"/>
              <a:gd name="T68" fmla="*/ 783 w 783"/>
              <a:gd name="T69" fmla="*/ 800 h 800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783" h="800">
                <a:moveTo>
                  <a:pt x="700" y="116"/>
                </a:moveTo>
                <a:cubicBezTo>
                  <a:pt x="681" y="0"/>
                  <a:pt x="693" y="12"/>
                  <a:pt x="575" y="28"/>
                </a:cubicBezTo>
                <a:cubicBezTo>
                  <a:pt x="503" y="53"/>
                  <a:pt x="420" y="28"/>
                  <a:pt x="349" y="54"/>
                </a:cubicBezTo>
                <a:cubicBezTo>
                  <a:pt x="321" y="64"/>
                  <a:pt x="299" y="129"/>
                  <a:pt x="299" y="129"/>
                </a:cubicBezTo>
                <a:cubicBezTo>
                  <a:pt x="295" y="166"/>
                  <a:pt x="300" y="206"/>
                  <a:pt x="287" y="241"/>
                </a:cubicBezTo>
                <a:cubicBezTo>
                  <a:pt x="270" y="288"/>
                  <a:pt x="109" y="290"/>
                  <a:pt x="99" y="291"/>
                </a:cubicBezTo>
                <a:cubicBezTo>
                  <a:pt x="86" y="295"/>
                  <a:pt x="70" y="295"/>
                  <a:pt x="61" y="304"/>
                </a:cubicBezTo>
                <a:cubicBezTo>
                  <a:pt x="40" y="325"/>
                  <a:pt x="11" y="379"/>
                  <a:pt x="11" y="379"/>
                </a:cubicBezTo>
                <a:cubicBezTo>
                  <a:pt x="40" y="463"/>
                  <a:pt x="0" y="380"/>
                  <a:pt x="61" y="429"/>
                </a:cubicBezTo>
                <a:cubicBezTo>
                  <a:pt x="87" y="450"/>
                  <a:pt x="105" y="521"/>
                  <a:pt x="112" y="542"/>
                </a:cubicBezTo>
                <a:cubicBezTo>
                  <a:pt x="116" y="554"/>
                  <a:pt x="137" y="550"/>
                  <a:pt x="149" y="554"/>
                </a:cubicBezTo>
                <a:cubicBezTo>
                  <a:pt x="202" y="607"/>
                  <a:pt x="240" y="625"/>
                  <a:pt x="312" y="642"/>
                </a:cubicBezTo>
                <a:cubicBezTo>
                  <a:pt x="335" y="665"/>
                  <a:pt x="365" y="680"/>
                  <a:pt x="387" y="705"/>
                </a:cubicBezTo>
                <a:cubicBezTo>
                  <a:pt x="471" y="800"/>
                  <a:pt x="394" y="770"/>
                  <a:pt x="487" y="792"/>
                </a:cubicBezTo>
                <a:cubicBezTo>
                  <a:pt x="526" y="787"/>
                  <a:pt x="574" y="786"/>
                  <a:pt x="612" y="767"/>
                </a:cubicBezTo>
                <a:cubicBezTo>
                  <a:pt x="700" y="722"/>
                  <a:pt x="601" y="757"/>
                  <a:pt x="688" y="730"/>
                </a:cubicBezTo>
                <a:cubicBezTo>
                  <a:pt x="700" y="717"/>
                  <a:pt x="710" y="702"/>
                  <a:pt x="725" y="692"/>
                </a:cubicBezTo>
                <a:cubicBezTo>
                  <a:pt x="783" y="653"/>
                  <a:pt x="752" y="715"/>
                  <a:pt x="775" y="642"/>
                </a:cubicBezTo>
                <a:cubicBezTo>
                  <a:pt x="771" y="596"/>
                  <a:pt x="781" y="547"/>
                  <a:pt x="763" y="504"/>
                </a:cubicBezTo>
                <a:cubicBezTo>
                  <a:pt x="756" y="488"/>
                  <a:pt x="717" y="509"/>
                  <a:pt x="713" y="492"/>
                </a:cubicBezTo>
                <a:cubicBezTo>
                  <a:pt x="622" y="112"/>
                  <a:pt x="761" y="331"/>
                  <a:pt x="675" y="204"/>
                </a:cubicBezTo>
                <a:cubicBezTo>
                  <a:pt x="701" y="125"/>
                  <a:pt x="700" y="155"/>
                  <a:pt x="700" y="116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3302" name="Freeform 6"/>
          <p:cNvSpPr>
            <a:spLocks/>
          </p:cNvSpPr>
          <p:nvPr/>
        </p:nvSpPr>
        <p:spPr bwMode="auto">
          <a:xfrm>
            <a:off x="2444750" y="1511300"/>
            <a:ext cx="2655888" cy="1609725"/>
          </a:xfrm>
          <a:custGeom>
            <a:avLst/>
            <a:gdLst>
              <a:gd name="T0" fmla="*/ 2147483646 w 1673"/>
              <a:gd name="T1" fmla="*/ 0 h 1014"/>
              <a:gd name="T2" fmla="*/ 2147483646 w 1673"/>
              <a:gd name="T3" fmla="*/ 2147483646 h 1014"/>
              <a:gd name="T4" fmla="*/ 2147483646 w 1673"/>
              <a:gd name="T5" fmla="*/ 2147483646 h 1014"/>
              <a:gd name="T6" fmla="*/ 2147483646 w 1673"/>
              <a:gd name="T7" fmla="*/ 2147483646 h 1014"/>
              <a:gd name="T8" fmla="*/ 0 w 1673"/>
              <a:gd name="T9" fmla="*/ 2147483646 h 1014"/>
              <a:gd name="T10" fmla="*/ 2147483646 w 1673"/>
              <a:gd name="T11" fmla="*/ 2147483646 h 1014"/>
              <a:gd name="T12" fmla="*/ 2147483646 w 1673"/>
              <a:gd name="T13" fmla="*/ 2147483646 h 1014"/>
              <a:gd name="T14" fmla="*/ 2147483646 w 1673"/>
              <a:gd name="T15" fmla="*/ 2147483646 h 1014"/>
              <a:gd name="T16" fmla="*/ 2147483646 w 1673"/>
              <a:gd name="T17" fmla="*/ 2147483646 h 1014"/>
              <a:gd name="T18" fmla="*/ 2147483646 w 1673"/>
              <a:gd name="T19" fmla="*/ 2147483646 h 1014"/>
              <a:gd name="T20" fmla="*/ 2147483646 w 1673"/>
              <a:gd name="T21" fmla="*/ 2147483646 h 1014"/>
              <a:gd name="T22" fmla="*/ 2147483646 w 1673"/>
              <a:gd name="T23" fmla="*/ 2147483646 h 1014"/>
              <a:gd name="T24" fmla="*/ 2147483646 w 1673"/>
              <a:gd name="T25" fmla="*/ 2147483646 h 1014"/>
              <a:gd name="T26" fmla="*/ 2147483646 w 1673"/>
              <a:gd name="T27" fmla="*/ 2147483646 h 1014"/>
              <a:gd name="T28" fmla="*/ 2147483646 w 1673"/>
              <a:gd name="T29" fmla="*/ 2147483646 h 1014"/>
              <a:gd name="T30" fmla="*/ 2147483646 w 1673"/>
              <a:gd name="T31" fmla="*/ 2147483646 h 1014"/>
              <a:gd name="T32" fmla="*/ 2147483646 w 1673"/>
              <a:gd name="T33" fmla="*/ 2147483646 h 1014"/>
              <a:gd name="T34" fmla="*/ 2147483646 w 1673"/>
              <a:gd name="T35" fmla="*/ 2147483646 h 1014"/>
              <a:gd name="T36" fmla="*/ 2147483646 w 1673"/>
              <a:gd name="T37" fmla="*/ 2147483646 h 1014"/>
              <a:gd name="T38" fmla="*/ 2147483646 w 1673"/>
              <a:gd name="T39" fmla="*/ 2147483646 h 1014"/>
              <a:gd name="T40" fmla="*/ 2147483646 w 1673"/>
              <a:gd name="T41" fmla="*/ 2147483646 h 1014"/>
              <a:gd name="T42" fmla="*/ 2147483646 w 1673"/>
              <a:gd name="T43" fmla="*/ 2147483646 h 1014"/>
              <a:gd name="T44" fmla="*/ 2147483646 w 1673"/>
              <a:gd name="T45" fmla="*/ 2147483646 h 1014"/>
              <a:gd name="T46" fmla="*/ 2147483646 w 1673"/>
              <a:gd name="T47" fmla="*/ 2147483646 h 1014"/>
              <a:gd name="T48" fmla="*/ 2147483646 w 1673"/>
              <a:gd name="T49" fmla="*/ 2147483646 h 1014"/>
              <a:gd name="T50" fmla="*/ 2147483646 w 1673"/>
              <a:gd name="T51" fmla="*/ 2147483646 h 1014"/>
              <a:gd name="T52" fmla="*/ 2147483646 w 1673"/>
              <a:gd name="T53" fmla="*/ 2147483646 h 1014"/>
              <a:gd name="T54" fmla="*/ 2147483646 w 1673"/>
              <a:gd name="T55" fmla="*/ 2147483646 h 101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1673"/>
              <a:gd name="T85" fmla="*/ 0 h 1014"/>
              <a:gd name="T86" fmla="*/ 1673 w 1673"/>
              <a:gd name="T87" fmla="*/ 1014 h 1014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1673" h="1014">
                <a:moveTo>
                  <a:pt x="401" y="0"/>
                </a:moveTo>
                <a:cubicBezTo>
                  <a:pt x="355" y="4"/>
                  <a:pt x="309" y="5"/>
                  <a:pt x="263" y="12"/>
                </a:cubicBezTo>
                <a:cubicBezTo>
                  <a:pt x="222" y="18"/>
                  <a:pt x="189" y="50"/>
                  <a:pt x="150" y="62"/>
                </a:cubicBezTo>
                <a:cubicBezTo>
                  <a:pt x="101" y="95"/>
                  <a:pt x="107" y="114"/>
                  <a:pt x="75" y="162"/>
                </a:cubicBezTo>
                <a:cubicBezTo>
                  <a:pt x="49" y="241"/>
                  <a:pt x="28" y="321"/>
                  <a:pt x="0" y="400"/>
                </a:cubicBezTo>
                <a:cubicBezTo>
                  <a:pt x="11" y="564"/>
                  <a:pt x="2" y="739"/>
                  <a:pt x="150" y="839"/>
                </a:cubicBezTo>
                <a:cubicBezTo>
                  <a:pt x="163" y="875"/>
                  <a:pt x="173" y="936"/>
                  <a:pt x="201" y="964"/>
                </a:cubicBezTo>
                <a:cubicBezTo>
                  <a:pt x="222" y="985"/>
                  <a:pt x="276" y="1014"/>
                  <a:pt x="276" y="1014"/>
                </a:cubicBezTo>
                <a:cubicBezTo>
                  <a:pt x="325" y="940"/>
                  <a:pt x="315" y="838"/>
                  <a:pt x="326" y="751"/>
                </a:cubicBezTo>
                <a:cubicBezTo>
                  <a:pt x="389" y="755"/>
                  <a:pt x="456" y="739"/>
                  <a:pt x="514" y="763"/>
                </a:cubicBezTo>
                <a:cubicBezTo>
                  <a:pt x="555" y="780"/>
                  <a:pt x="525" y="927"/>
                  <a:pt x="601" y="939"/>
                </a:cubicBezTo>
                <a:cubicBezTo>
                  <a:pt x="667" y="949"/>
                  <a:pt x="735" y="947"/>
                  <a:pt x="802" y="951"/>
                </a:cubicBezTo>
                <a:cubicBezTo>
                  <a:pt x="917" y="966"/>
                  <a:pt x="923" y="978"/>
                  <a:pt x="1039" y="964"/>
                </a:cubicBezTo>
                <a:cubicBezTo>
                  <a:pt x="1048" y="956"/>
                  <a:pt x="1054" y="944"/>
                  <a:pt x="1065" y="939"/>
                </a:cubicBezTo>
                <a:cubicBezTo>
                  <a:pt x="1080" y="931"/>
                  <a:pt x="1104" y="939"/>
                  <a:pt x="1115" y="926"/>
                </a:cubicBezTo>
                <a:cubicBezTo>
                  <a:pt x="1132" y="906"/>
                  <a:pt x="1118" y="866"/>
                  <a:pt x="1140" y="851"/>
                </a:cubicBezTo>
                <a:cubicBezTo>
                  <a:pt x="1152" y="843"/>
                  <a:pt x="1165" y="834"/>
                  <a:pt x="1177" y="826"/>
                </a:cubicBezTo>
                <a:cubicBezTo>
                  <a:pt x="1319" y="851"/>
                  <a:pt x="1314" y="850"/>
                  <a:pt x="1503" y="839"/>
                </a:cubicBezTo>
                <a:cubicBezTo>
                  <a:pt x="1515" y="831"/>
                  <a:pt x="1532" y="827"/>
                  <a:pt x="1540" y="814"/>
                </a:cubicBezTo>
                <a:cubicBezTo>
                  <a:pt x="1554" y="791"/>
                  <a:pt x="1550" y="760"/>
                  <a:pt x="1565" y="738"/>
                </a:cubicBezTo>
                <a:cubicBezTo>
                  <a:pt x="1590" y="701"/>
                  <a:pt x="1603" y="663"/>
                  <a:pt x="1628" y="626"/>
                </a:cubicBezTo>
                <a:cubicBezTo>
                  <a:pt x="1632" y="584"/>
                  <a:pt x="1631" y="542"/>
                  <a:pt x="1641" y="501"/>
                </a:cubicBezTo>
                <a:cubicBezTo>
                  <a:pt x="1644" y="486"/>
                  <a:pt x="1664" y="478"/>
                  <a:pt x="1666" y="463"/>
                </a:cubicBezTo>
                <a:cubicBezTo>
                  <a:pt x="1673" y="414"/>
                  <a:pt x="1647" y="409"/>
                  <a:pt x="1615" y="388"/>
                </a:cubicBezTo>
                <a:cubicBezTo>
                  <a:pt x="1563" y="309"/>
                  <a:pt x="1506" y="280"/>
                  <a:pt x="1415" y="263"/>
                </a:cubicBezTo>
                <a:cubicBezTo>
                  <a:pt x="1390" y="246"/>
                  <a:pt x="1365" y="230"/>
                  <a:pt x="1340" y="213"/>
                </a:cubicBezTo>
                <a:cubicBezTo>
                  <a:pt x="1295" y="183"/>
                  <a:pt x="1231" y="208"/>
                  <a:pt x="1177" y="200"/>
                </a:cubicBezTo>
                <a:cubicBezTo>
                  <a:pt x="1171" y="199"/>
                  <a:pt x="1169" y="191"/>
                  <a:pt x="1165" y="187"/>
                </a:cubicBezTo>
              </a:path>
            </a:pathLst>
          </a:cu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3303" name="Freeform 7"/>
          <p:cNvSpPr>
            <a:spLocks/>
          </p:cNvSpPr>
          <p:nvPr/>
        </p:nvSpPr>
        <p:spPr bwMode="auto">
          <a:xfrm>
            <a:off x="4953000" y="1295400"/>
            <a:ext cx="1101725" cy="2635250"/>
          </a:xfrm>
          <a:custGeom>
            <a:avLst/>
            <a:gdLst>
              <a:gd name="T0" fmla="*/ 2147483646 w 694"/>
              <a:gd name="T1" fmla="*/ 2147483646 h 1660"/>
              <a:gd name="T2" fmla="*/ 2147483646 w 694"/>
              <a:gd name="T3" fmla="*/ 2147483646 h 1660"/>
              <a:gd name="T4" fmla="*/ 2147483646 w 694"/>
              <a:gd name="T5" fmla="*/ 2147483646 h 1660"/>
              <a:gd name="T6" fmla="*/ 2147483646 w 694"/>
              <a:gd name="T7" fmla="*/ 2147483646 h 1660"/>
              <a:gd name="T8" fmla="*/ 2147483646 w 694"/>
              <a:gd name="T9" fmla="*/ 2147483646 h 1660"/>
              <a:gd name="T10" fmla="*/ 2147483646 w 694"/>
              <a:gd name="T11" fmla="*/ 2147483646 h 1660"/>
              <a:gd name="T12" fmla="*/ 2147483646 w 694"/>
              <a:gd name="T13" fmla="*/ 2147483646 h 1660"/>
              <a:gd name="T14" fmla="*/ 2147483646 w 694"/>
              <a:gd name="T15" fmla="*/ 2147483646 h 1660"/>
              <a:gd name="T16" fmla="*/ 2147483646 w 694"/>
              <a:gd name="T17" fmla="*/ 2147483646 h 1660"/>
              <a:gd name="T18" fmla="*/ 2147483646 w 694"/>
              <a:gd name="T19" fmla="*/ 2147483646 h 1660"/>
              <a:gd name="T20" fmla="*/ 2147483646 w 694"/>
              <a:gd name="T21" fmla="*/ 2147483646 h 1660"/>
              <a:gd name="T22" fmla="*/ 2147483646 w 694"/>
              <a:gd name="T23" fmla="*/ 2147483646 h 1660"/>
              <a:gd name="T24" fmla="*/ 2147483646 w 694"/>
              <a:gd name="T25" fmla="*/ 2147483646 h 1660"/>
              <a:gd name="T26" fmla="*/ 2147483646 w 694"/>
              <a:gd name="T27" fmla="*/ 2147483646 h 1660"/>
              <a:gd name="T28" fmla="*/ 2147483646 w 694"/>
              <a:gd name="T29" fmla="*/ 2147483646 h 1660"/>
              <a:gd name="T30" fmla="*/ 2147483646 w 694"/>
              <a:gd name="T31" fmla="*/ 2147483646 h 1660"/>
              <a:gd name="T32" fmla="*/ 2147483646 w 694"/>
              <a:gd name="T33" fmla="*/ 2147483646 h 1660"/>
              <a:gd name="T34" fmla="*/ 2147483646 w 694"/>
              <a:gd name="T35" fmla="*/ 2147483646 h 1660"/>
              <a:gd name="T36" fmla="*/ 2147483646 w 694"/>
              <a:gd name="T37" fmla="*/ 2147483646 h 1660"/>
              <a:gd name="T38" fmla="*/ 2147483646 w 694"/>
              <a:gd name="T39" fmla="*/ 2147483646 h 1660"/>
              <a:gd name="T40" fmla="*/ 2147483646 w 694"/>
              <a:gd name="T41" fmla="*/ 2147483646 h 1660"/>
              <a:gd name="T42" fmla="*/ 2147483646 w 694"/>
              <a:gd name="T43" fmla="*/ 2147483646 h 1660"/>
              <a:gd name="T44" fmla="*/ 2147483646 w 694"/>
              <a:gd name="T45" fmla="*/ 2147483646 h 1660"/>
              <a:gd name="T46" fmla="*/ 2147483646 w 694"/>
              <a:gd name="T47" fmla="*/ 2147483646 h 1660"/>
              <a:gd name="T48" fmla="*/ 2147483646 w 694"/>
              <a:gd name="T49" fmla="*/ 2147483646 h 1660"/>
              <a:gd name="T50" fmla="*/ 2147483646 w 694"/>
              <a:gd name="T51" fmla="*/ 2147483646 h 1660"/>
              <a:gd name="T52" fmla="*/ 2147483646 w 694"/>
              <a:gd name="T53" fmla="*/ 2147483646 h 1660"/>
              <a:gd name="T54" fmla="*/ 2147483646 w 694"/>
              <a:gd name="T55" fmla="*/ 2147483646 h 1660"/>
              <a:gd name="T56" fmla="*/ 2147483646 w 694"/>
              <a:gd name="T57" fmla="*/ 2147483646 h 1660"/>
              <a:gd name="T58" fmla="*/ 2147483646 w 694"/>
              <a:gd name="T59" fmla="*/ 2147483646 h 1660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694"/>
              <a:gd name="T91" fmla="*/ 0 h 1660"/>
              <a:gd name="T92" fmla="*/ 694 w 694"/>
              <a:gd name="T93" fmla="*/ 1660 h 1660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694" h="1660">
                <a:moveTo>
                  <a:pt x="134" y="32"/>
                </a:moveTo>
                <a:cubicBezTo>
                  <a:pt x="156" y="200"/>
                  <a:pt x="210" y="395"/>
                  <a:pt x="109" y="545"/>
                </a:cubicBezTo>
                <a:cubicBezTo>
                  <a:pt x="65" y="678"/>
                  <a:pt x="0" y="880"/>
                  <a:pt x="134" y="971"/>
                </a:cubicBezTo>
                <a:cubicBezTo>
                  <a:pt x="163" y="1056"/>
                  <a:pt x="124" y="955"/>
                  <a:pt x="184" y="1059"/>
                </a:cubicBezTo>
                <a:cubicBezTo>
                  <a:pt x="191" y="1070"/>
                  <a:pt x="188" y="1087"/>
                  <a:pt x="197" y="1096"/>
                </a:cubicBezTo>
                <a:cubicBezTo>
                  <a:pt x="224" y="1123"/>
                  <a:pt x="271" y="1115"/>
                  <a:pt x="309" y="1121"/>
                </a:cubicBezTo>
                <a:cubicBezTo>
                  <a:pt x="322" y="1125"/>
                  <a:pt x="344" y="1121"/>
                  <a:pt x="347" y="1134"/>
                </a:cubicBezTo>
                <a:cubicBezTo>
                  <a:pt x="363" y="1216"/>
                  <a:pt x="343" y="1234"/>
                  <a:pt x="309" y="1284"/>
                </a:cubicBezTo>
                <a:cubicBezTo>
                  <a:pt x="292" y="1372"/>
                  <a:pt x="301" y="1444"/>
                  <a:pt x="222" y="1497"/>
                </a:cubicBezTo>
                <a:cubicBezTo>
                  <a:pt x="205" y="1548"/>
                  <a:pt x="178" y="1592"/>
                  <a:pt x="209" y="1647"/>
                </a:cubicBezTo>
                <a:cubicBezTo>
                  <a:pt x="216" y="1659"/>
                  <a:pt x="234" y="1656"/>
                  <a:pt x="247" y="1660"/>
                </a:cubicBezTo>
                <a:cubicBezTo>
                  <a:pt x="267" y="1653"/>
                  <a:pt x="310" y="1641"/>
                  <a:pt x="322" y="1622"/>
                </a:cubicBezTo>
                <a:cubicBezTo>
                  <a:pt x="355" y="1569"/>
                  <a:pt x="350" y="1486"/>
                  <a:pt x="385" y="1434"/>
                </a:cubicBezTo>
                <a:cubicBezTo>
                  <a:pt x="412" y="1395"/>
                  <a:pt x="451" y="1364"/>
                  <a:pt x="472" y="1322"/>
                </a:cubicBezTo>
                <a:cubicBezTo>
                  <a:pt x="496" y="1274"/>
                  <a:pt x="500" y="1254"/>
                  <a:pt x="547" y="1222"/>
                </a:cubicBezTo>
                <a:cubicBezTo>
                  <a:pt x="571" y="1151"/>
                  <a:pt x="577" y="1115"/>
                  <a:pt x="560" y="1034"/>
                </a:cubicBezTo>
                <a:cubicBezTo>
                  <a:pt x="555" y="1008"/>
                  <a:pt x="535" y="959"/>
                  <a:pt x="535" y="959"/>
                </a:cubicBezTo>
                <a:cubicBezTo>
                  <a:pt x="539" y="925"/>
                  <a:pt x="534" y="890"/>
                  <a:pt x="547" y="858"/>
                </a:cubicBezTo>
                <a:cubicBezTo>
                  <a:pt x="553" y="844"/>
                  <a:pt x="573" y="843"/>
                  <a:pt x="585" y="833"/>
                </a:cubicBezTo>
                <a:cubicBezTo>
                  <a:pt x="598" y="822"/>
                  <a:pt x="610" y="808"/>
                  <a:pt x="622" y="796"/>
                </a:cubicBezTo>
                <a:cubicBezTo>
                  <a:pt x="626" y="746"/>
                  <a:pt x="620" y="694"/>
                  <a:pt x="635" y="646"/>
                </a:cubicBezTo>
                <a:cubicBezTo>
                  <a:pt x="639" y="633"/>
                  <a:pt x="664" y="643"/>
                  <a:pt x="673" y="633"/>
                </a:cubicBezTo>
                <a:cubicBezTo>
                  <a:pt x="682" y="624"/>
                  <a:pt x="681" y="608"/>
                  <a:pt x="685" y="595"/>
                </a:cubicBezTo>
                <a:cubicBezTo>
                  <a:pt x="659" y="432"/>
                  <a:pt x="694" y="584"/>
                  <a:pt x="648" y="483"/>
                </a:cubicBezTo>
                <a:cubicBezTo>
                  <a:pt x="611" y="403"/>
                  <a:pt x="614" y="323"/>
                  <a:pt x="535" y="270"/>
                </a:cubicBezTo>
                <a:cubicBezTo>
                  <a:pt x="516" y="212"/>
                  <a:pt x="505" y="169"/>
                  <a:pt x="472" y="120"/>
                </a:cubicBezTo>
                <a:cubicBezTo>
                  <a:pt x="443" y="0"/>
                  <a:pt x="368" y="20"/>
                  <a:pt x="259" y="7"/>
                </a:cubicBezTo>
                <a:cubicBezTo>
                  <a:pt x="226" y="11"/>
                  <a:pt x="190" y="5"/>
                  <a:pt x="159" y="19"/>
                </a:cubicBezTo>
                <a:cubicBezTo>
                  <a:pt x="147" y="24"/>
                  <a:pt x="159" y="51"/>
                  <a:pt x="147" y="57"/>
                </a:cubicBezTo>
                <a:cubicBezTo>
                  <a:pt x="139" y="61"/>
                  <a:pt x="138" y="40"/>
                  <a:pt x="134" y="32"/>
                </a:cubicBezTo>
                <a:close/>
              </a:path>
            </a:pathLst>
          </a:custGeom>
          <a:noFill/>
          <a:ln w="571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3304" name="AutoShape 8"/>
          <p:cNvSpPr>
            <a:spLocks noChangeArrowheads="1"/>
          </p:cNvSpPr>
          <p:nvPr/>
        </p:nvSpPr>
        <p:spPr bwMode="auto">
          <a:xfrm>
            <a:off x="2895600" y="4114800"/>
            <a:ext cx="990600" cy="457200"/>
          </a:xfrm>
          <a:prstGeom prst="wedgeRectCallout">
            <a:avLst>
              <a:gd name="adj1" fmla="val 182532"/>
              <a:gd name="adj2" fmla="val 47569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2800">
                <a:solidFill>
                  <a:srgbClr val="00FFFF"/>
                </a:solidFill>
                <a:latin typeface="Arial" charset="0"/>
              </a:rPr>
              <a:t>Anh</a:t>
            </a:r>
          </a:p>
        </p:txBody>
      </p:sp>
      <p:sp>
        <p:nvSpPr>
          <p:cNvPr id="183305" name="AutoShape 9"/>
          <p:cNvSpPr>
            <a:spLocks noChangeArrowheads="1"/>
          </p:cNvSpPr>
          <p:nvPr/>
        </p:nvSpPr>
        <p:spPr bwMode="auto">
          <a:xfrm>
            <a:off x="4267200" y="609600"/>
            <a:ext cx="1371600" cy="457200"/>
          </a:xfrm>
          <a:prstGeom prst="wedgeRectCallout">
            <a:avLst>
              <a:gd name="adj1" fmla="val -88310"/>
              <a:gd name="adj2" fmla="val 21284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2800">
                <a:solidFill>
                  <a:srgbClr val="FFFF00"/>
                </a:solidFill>
                <a:latin typeface="Arial" charset="0"/>
              </a:rPr>
              <a:t>Pháp</a:t>
            </a:r>
          </a:p>
        </p:txBody>
      </p:sp>
      <p:sp>
        <p:nvSpPr>
          <p:cNvPr id="183306" name="Freeform 10"/>
          <p:cNvSpPr>
            <a:spLocks/>
          </p:cNvSpPr>
          <p:nvPr/>
        </p:nvSpPr>
        <p:spPr bwMode="auto">
          <a:xfrm>
            <a:off x="2873375" y="2741613"/>
            <a:ext cx="527050" cy="490537"/>
          </a:xfrm>
          <a:custGeom>
            <a:avLst/>
            <a:gdLst>
              <a:gd name="T0" fmla="*/ 2147483646 w 332"/>
              <a:gd name="T1" fmla="*/ 2147483646 h 309"/>
              <a:gd name="T2" fmla="*/ 2147483646 w 332"/>
              <a:gd name="T3" fmla="*/ 2147483646 h 309"/>
              <a:gd name="T4" fmla="*/ 2147483646 w 332"/>
              <a:gd name="T5" fmla="*/ 2147483646 h 309"/>
              <a:gd name="T6" fmla="*/ 2147483646 w 332"/>
              <a:gd name="T7" fmla="*/ 2147483646 h 309"/>
              <a:gd name="T8" fmla="*/ 2147483646 w 332"/>
              <a:gd name="T9" fmla="*/ 2147483646 h 309"/>
              <a:gd name="T10" fmla="*/ 2147483646 w 332"/>
              <a:gd name="T11" fmla="*/ 2147483646 h 309"/>
              <a:gd name="T12" fmla="*/ 2147483646 w 332"/>
              <a:gd name="T13" fmla="*/ 2147483646 h 309"/>
              <a:gd name="T14" fmla="*/ 2147483646 w 332"/>
              <a:gd name="T15" fmla="*/ 2147483646 h 30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32"/>
              <a:gd name="T25" fmla="*/ 0 h 309"/>
              <a:gd name="T26" fmla="*/ 332 w 332"/>
              <a:gd name="T27" fmla="*/ 309 h 30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32" h="309">
                <a:moveTo>
                  <a:pt x="59" y="52"/>
                </a:moveTo>
                <a:cubicBezTo>
                  <a:pt x="78" y="309"/>
                  <a:pt x="11" y="199"/>
                  <a:pt x="174" y="244"/>
                </a:cubicBezTo>
                <a:cubicBezTo>
                  <a:pt x="189" y="248"/>
                  <a:pt x="199" y="261"/>
                  <a:pt x="212" y="270"/>
                </a:cubicBezTo>
                <a:cubicBezTo>
                  <a:pt x="238" y="266"/>
                  <a:pt x="266" y="270"/>
                  <a:pt x="289" y="257"/>
                </a:cubicBezTo>
                <a:cubicBezTo>
                  <a:pt x="332" y="233"/>
                  <a:pt x="277" y="161"/>
                  <a:pt x="264" y="142"/>
                </a:cubicBezTo>
                <a:cubicBezTo>
                  <a:pt x="249" y="25"/>
                  <a:pt x="271" y="34"/>
                  <a:pt x="174" y="1"/>
                </a:cubicBezTo>
                <a:cubicBezTo>
                  <a:pt x="144" y="5"/>
                  <a:pt x="111" y="0"/>
                  <a:pt x="84" y="14"/>
                </a:cubicBezTo>
                <a:cubicBezTo>
                  <a:pt x="0" y="56"/>
                  <a:pt x="108" y="52"/>
                  <a:pt x="59" y="52"/>
                </a:cubicBezTo>
                <a:close/>
              </a:path>
            </a:pathLst>
          </a:custGeom>
          <a:noFill/>
          <a:ln w="571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3307" name="Freeform 11"/>
          <p:cNvSpPr>
            <a:spLocks/>
          </p:cNvSpPr>
          <p:nvPr/>
        </p:nvSpPr>
        <p:spPr bwMode="auto">
          <a:xfrm>
            <a:off x="4041775" y="2847975"/>
            <a:ext cx="509588" cy="504825"/>
          </a:xfrm>
          <a:custGeom>
            <a:avLst/>
            <a:gdLst>
              <a:gd name="T0" fmla="*/ 2147483646 w 321"/>
              <a:gd name="T1" fmla="*/ 2147483646 h 318"/>
              <a:gd name="T2" fmla="*/ 2147483646 w 321"/>
              <a:gd name="T3" fmla="*/ 2147483646 h 318"/>
              <a:gd name="T4" fmla="*/ 2147483646 w 321"/>
              <a:gd name="T5" fmla="*/ 2147483646 h 318"/>
              <a:gd name="T6" fmla="*/ 2147483646 w 321"/>
              <a:gd name="T7" fmla="*/ 2147483646 h 318"/>
              <a:gd name="T8" fmla="*/ 2147483646 w 321"/>
              <a:gd name="T9" fmla="*/ 2147483646 h 318"/>
              <a:gd name="T10" fmla="*/ 2147483646 w 321"/>
              <a:gd name="T11" fmla="*/ 2147483646 h 318"/>
              <a:gd name="T12" fmla="*/ 2147483646 w 321"/>
              <a:gd name="T13" fmla="*/ 2147483646 h 318"/>
              <a:gd name="T14" fmla="*/ 2147483646 w 321"/>
              <a:gd name="T15" fmla="*/ 2147483646 h 318"/>
              <a:gd name="T16" fmla="*/ 2147483646 w 321"/>
              <a:gd name="T17" fmla="*/ 2147483646 h 31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21"/>
              <a:gd name="T28" fmla="*/ 0 h 318"/>
              <a:gd name="T29" fmla="*/ 321 w 321"/>
              <a:gd name="T30" fmla="*/ 318 h 31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21" h="318">
                <a:moveTo>
                  <a:pt x="104" y="88"/>
                </a:moveTo>
                <a:cubicBezTo>
                  <a:pt x="133" y="42"/>
                  <a:pt x="155" y="28"/>
                  <a:pt x="206" y="11"/>
                </a:cubicBezTo>
                <a:cubicBezTo>
                  <a:pt x="236" y="15"/>
                  <a:pt x="278" y="0"/>
                  <a:pt x="296" y="24"/>
                </a:cubicBezTo>
                <a:cubicBezTo>
                  <a:pt x="314" y="48"/>
                  <a:pt x="283" y="83"/>
                  <a:pt x="283" y="113"/>
                </a:cubicBezTo>
                <a:cubicBezTo>
                  <a:pt x="283" y="234"/>
                  <a:pt x="278" y="213"/>
                  <a:pt x="321" y="280"/>
                </a:cubicBezTo>
                <a:cubicBezTo>
                  <a:pt x="268" y="297"/>
                  <a:pt x="257" y="284"/>
                  <a:pt x="206" y="267"/>
                </a:cubicBezTo>
                <a:cubicBezTo>
                  <a:pt x="180" y="271"/>
                  <a:pt x="154" y="272"/>
                  <a:pt x="129" y="280"/>
                </a:cubicBezTo>
                <a:cubicBezTo>
                  <a:pt x="102" y="289"/>
                  <a:pt x="79" y="309"/>
                  <a:pt x="52" y="318"/>
                </a:cubicBezTo>
                <a:cubicBezTo>
                  <a:pt x="0" y="239"/>
                  <a:pt x="10" y="117"/>
                  <a:pt x="104" y="88"/>
                </a:cubicBezTo>
                <a:close/>
              </a:path>
            </a:pathLst>
          </a:custGeom>
          <a:noFill/>
          <a:ln w="571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3" name="Text Box 12"/>
          <p:cNvSpPr txBox="1">
            <a:spLocks noChangeArrowheads="1"/>
          </p:cNvSpPr>
          <p:nvPr/>
        </p:nvSpPr>
        <p:spPr bwMode="auto">
          <a:xfrm>
            <a:off x="1981200" y="6096000"/>
            <a:ext cx="5410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vi-VN" sz="2800">
                <a:solidFill>
                  <a:srgbClr val="0000FF"/>
                </a:solidFill>
                <a:latin typeface="Arial" charset="0"/>
              </a:rPr>
              <a:t>Bản đồ các nước châu Phi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83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83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3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183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000"/>
                                        <p:tgtEl>
                                          <p:spTgt spid="183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1" dur="500"/>
                                        <p:tgtEl>
                                          <p:spTgt spid="183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5000"/>
                                        <p:tgtEl>
                                          <p:spTgt spid="183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5000"/>
                                        <p:tgtEl>
                                          <p:spTgt spid="183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5000"/>
                                        <p:tgtEl>
                                          <p:spTgt spid="183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5000"/>
                                        <p:tgtEl>
                                          <p:spTgt spid="183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300" grpId="0" animBg="1"/>
      <p:bldP spid="183301" grpId="0" animBg="1"/>
      <p:bldP spid="183302" grpId="0" animBg="1"/>
      <p:bldP spid="183303" grpId="0" animBg="1"/>
      <p:bldP spid="183304" grpId="0" animBg="1"/>
      <p:bldP spid="183305" grpId="0" animBg="1"/>
      <p:bldP spid="183306" grpId="0" animBg="1"/>
      <p:bldP spid="18330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E80E208-C71F-4290-85A6-F285958C6D15}" type="slidenum">
              <a:rPr lang="en-US" altLang="vi-VN" sz="1400">
                <a:solidFill>
                  <a:schemeClr val="tx1"/>
                </a:solidFill>
                <a:latin typeface="Arial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en-US" altLang="vi-VN" sz="14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1747" name="Text Box 2"/>
          <p:cNvSpPr txBox="1">
            <a:spLocks noChangeArrowheads="1"/>
          </p:cNvSpPr>
          <p:nvPr/>
        </p:nvSpPr>
        <p:spPr bwMode="auto">
          <a:xfrm>
            <a:off x="1371600" y="1981200"/>
            <a:ext cx="586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vi-VN" sz="2400" b="1">
                <a:solidFill>
                  <a:schemeClr val="tx1"/>
                </a:solidFill>
                <a:latin typeface="Arial" charset="0"/>
              </a:rPr>
              <a:t> </a:t>
            </a:r>
          </a:p>
        </p:txBody>
      </p:sp>
      <p:pic>
        <p:nvPicPr>
          <p:cNvPr id="184323" name="Picture 3" descr="asia-map"/>
          <p:cNvPicPr>
            <a:picLocks noChangeAspect="1" noChangeArrowheads="1"/>
          </p:cNvPicPr>
          <p:nvPr/>
        </p:nvPicPr>
        <p:blipFill>
          <a:blip r:embed="rId3">
            <a:lum bright="-20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8458200" cy="5943600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24" name="Text Box 4"/>
          <p:cNvSpPr txBox="1">
            <a:spLocks noChangeArrowheads="1"/>
          </p:cNvSpPr>
          <p:nvPr/>
        </p:nvSpPr>
        <p:spPr bwMode="auto">
          <a:xfrm>
            <a:off x="838200" y="6324600"/>
            <a:ext cx="7315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vi-VN" sz="2400" b="1">
                <a:solidFill>
                  <a:srgbClr val="0000FF"/>
                </a:solidFill>
                <a:latin typeface="Arial" charset="0"/>
              </a:rPr>
              <a:t>LƯỢC ĐỒ CÁC NƯỚC CHÂU Á</a:t>
            </a:r>
          </a:p>
        </p:txBody>
      </p:sp>
      <p:sp>
        <p:nvSpPr>
          <p:cNvPr id="184325" name="Freeform 5"/>
          <p:cNvSpPr>
            <a:spLocks/>
          </p:cNvSpPr>
          <p:nvPr/>
        </p:nvSpPr>
        <p:spPr bwMode="auto">
          <a:xfrm>
            <a:off x="2409825" y="3732213"/>
            <a:ext cx="2506663" cy="1635125"/>
          </a:xfrm>
          <a:custGeom>
            <a:avLst/>
            <a:gdLst>
              <a:gd name="T0" fmla="*/ 2147483646 w 1579"/>
              <a:gd name="T1" fmla="*/ 2147483646 h 1030"/>
              <a:gd name="T2" fmla="*/ 2147483646 w 1579"/>
              <a:gd name="T3" fmla="*/ 2147483646 h 1030"/>
              <a:gd name="T4" fmla="*/ 2147483646 w 1579"/>
              <a:gd name="T5" fmla="*/ 2147483646 h 1030"/>
              <a:gd name="T6" fmla="*/ 2147483646 w 1579"/>
              <a:gd name="T7" fmla="*/ 2147483646 h 1030"/>
              <a:gd name="T8" fmla="*/ 2147483646 w 1579"/>
              <a:gd name="T9" fmla="*/ 2147483646 h 1030"/>
              <a:gd name="T10" fmla="*/ 2147483646 w 1579"/>
              <a:gd name="T11" fmla="*/ 2147483646 h 1030"/>
              <a:gd name="T12" fmla="*/ 2147483646 w 1579"/>
              <a:gd name="T13" fmla="*/ 2147483646 h 1030"/>
              <a:gd name="T14" fmla="*/ 2147483646 w 1579"/>
              <a:gd name="T15" fmla="*/ 2147483646 h 1030"/>
              <a:gd name="T16" fmla="*/ 2147483646 w 1579"/>
              <a:gd name="T17" fmla="*/ 2147483646 h 1030"/>
              <a:gd name="T18" fmla="*/ 2147483646 w 1579"/>
              <a:gd name="T19" fmla="*/ 2147483646 h 1030"/>
              <a:gd name="T20" fmla="*/ 2147483646 w 1579"/>
              <a:gd name="T21" fmla="*/ 2147483646 h 1030"/>
              <a:gd name="T22" fmla="*/ 2147483646 w 1579"/>
              <a:gd name="T23" fmla="*/ 2147483646 h 1030"/>
              <a:gd name="T24" fmla="*/ 2147483646 w 1579"/>
              <a:gd name="T25" fmla="*/ 2147483646 h 1030"/>
              <a:gd name="T26" fmla="*/ 2147483646 w 1579"/>
              <a:gd name="T27" fmla="*/ 2147483646 h 1030"/>
              <a:gd name="T28" fmla="*/ 2147483646 w 1579"/>
              <a:gd name="T29" fmla="*/ 2147483646 h 1030"/>
              <a:gd name="T30" fmla="*/ 2147483646 w 1579"/>
              <a:gd name="T31" fmla="*/ 2147483646 h 1030"/>
              <a:gd name="T32" fmla="*/ 2147483646 w 1579"/>
              <a:gd name="T33" fmla="*/ 2147483646 h 1030"/>
              <a:gd name="T34" fmla="*/ 2147483646 w 1579"/>
              <a:gd name="T35" fmla="*/ 2147483646 h 1030"/>
              <a:gd name="T36" fmla="*/ 2147483646 w 1579"/>
              <a:gd name="T37" fmla="*/ 2147483646 h 1030"/>
              <a:gd name="T38" fmla="*/ 2147483646 w 1579"/>
              <a:gd name="T39" fmla="*/ 2147483646 h 1030"/>
              <a:gd name="T40" fmla="*/ 2147483646 w 1579"/>
              <a:gd name="T41" fmla="*/ 2147483646 h 1030"/>
              <a:gd name="T42" fmla="*/ 2147483646 w 1579"/>
              <a:gd name="T43" fmla="*/ 2147483646 h 1030"/>
              <a:gd name="T44" fmla="*/ 2147483646 w 1579"/>
              <a:gd name="T45" fmla="*/ 2147483646 h 1030"/>
              <a:gd name="T46" fmla="*/ 2147483646 w 1579"/>
              <a:gd name="T47" fmla="*/ 2147483646 h 1030"/>
              <a:gd name="T48" fmla="*/ 2147483646 w 1579"/>
              <a:gd name="T49" fmla="*/ 2147483646 h 1030"/>
              <a:gd name="T50" fmla="*/ 2147483646 w 1579"/>
              <a:gd name="T51" fmla="*/ 2147483646 h 1030"/>
              <a:gd name="T52" fmla="*/ 2147483646 w 1579"/>
              <a:gd name="T53" fmla="*/ 2147483646 h 1030"/>
              <a:gd name="T54" fmla="*/ 2147483646 w 1579"/>
              <a:gd name="T55" fmla="*/ 2147483646 h 1030"/>
              <a:gd name="T56" fmla="*/ 2147483646 w 1579"/>
              <a:gd name="T57" fmla="*/ 2147483646 h 1030"/>
              <a:gd name="T58" fmla="*/ 2147483646 w 1579"/>
              <a:gd name="T59" fmla="*/ 2147483646 h 1030"/>
              <a:gd name="T60" fmla="*/ 2147483646 w 1579"/>
              <a:gd name="T61" fmla="*/ 2147483646 h 1030"/>
              <a:gd name="T62" fmla="*/ 2147483646 w 1579"/>
              <a:gd name="T63" fmla="*/ 2147483646 h 1030"/>
              <a:gd name="T64" fmla="*/ 2147483646 w 1579"/>
              <a:gd name="T65" fmla="*/ 2147483646 h 1030"/>
              <a:gd name="T66" fmla="*/ 2147483646 w 1579"/>
              <a:gd name="T67" fmla="*/ 2147483646 h 1030"/>
              <a:gd name="T68" fmla="*/ 2147483646 w 1579"/>
              <a:gd name="T69" fmla="*/ 2147483646 h 1030"/>
              <a:gd name="T70" fmla="*/ 2147483646 w 1579"/>
              <a:gd name="T71" fmla="*/ 2147483646 h 1030"/>
              <a:gd name="T72" fmla="*/ 2147483646 w 1579"/>
              <a:gd name="T73" fmla="*/ 2147483646 h 1030"/>
              <a:gd name="T74" fmla="*/ 2147483646 w 1579"/>
              <a:gd name="T75" fmla="*/ 2147483646 h 1030"/>
              <a:gd name="T76" fmla="*/ 2147483646 w 1579"/>
              <a:gd name="T77" fmla="*/ 2147483646 h 1030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1579"/>
              <a:gd name="T118" fmla="*/ 0 h 1030"/>
              <a:gd name="T119" fmla="*/ 1579 w 1579"/>
              <a:gd name="T120" fmla="*/ 1030 h 1030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1579" h="1030">
                <a:moveTo>
                  <a:pt x="373" y="91"/>
                </a:moveTo>
                <a:cubicBezTo>
                  <a:pt x="410" y="78"/>
                  <a:pt x="448" y="66"/>
                  <a:pt x="485" y="53"/>
                </a:cubicBezTo>
                <a:cubicBezTo>
                  <a:pt x="540" y="0"/>
                  <a:pt x="566" y="18"/>
                  <a:pt x="648" y="28"/>
                </a:cubicBezTo>
                <a:cubicBezTo>
                  <a:pt x="652" y="95"/>
                  <a:pt x="650" y="162"/>
                  <a:pt x="661" y="228"/>
                </a:cubicBezTo>
                <a:cubicBezTo>
                  <a:pt x="667" y="266"/>
                  <a:pt x="750" y="265"/>
                  <a:pt x="761" y="266"/>
                </a:cubicBezTo>
                <a:cubicBezTo>
                  <a:pt x="878" y="273"/>
                  <a:pt x="995" y="275"/>
                  <a:pt x="1112" y="279"/>
                </a:cubicBezTo>
                <a:cubicBezTo>
                  <a:pt x="1205" y="342"/>
                  <a:pt x="1310" y="268"/>
                  <a:pt x="1412" y="304"/>
                </a:cubicBezTo>
                <a:cubicBezTo>
                  <a:pt x="1421" y="330"/>
                  <a:pt x="1429" y="352"/>
                  <a:pt x="1437" y="379"/>
                </a:cubicBezTo>
                <a:cubicBezTo>
                  <a:pt x="1442" y="396"/>
                  <a:pt x="1436" y="419"/>
                  <a:pt x="1450" y="429"/>
                </a:cubicBezTo>
                <a:cubicBezTo>
                  <a:pt x="1471" y="444"/>
                  <a:pt x="1500" y="437"/>
                  <a:pt x="1525" y="441"/>
                </a:cubicBezTo>
                <a:cubicBezTo>
                  <a:pt x="1537" y="479"/>
                  <a:pt x="1550" y="516"/>
                  <a:pt x="1562" y="554"/>
                </a:cubicBezTo>
                <a:cubicBezTo>
                  <a:pt x="1530" y="655"/>
                  <a:pt x="1579" y="537"/>
                  <a:pt x="1512" y="604"/>
                </a:cubicBezTo>
                <a:cubicBezTo>
                  <a:pt x="1503" y="613"/>
                  <a:pt x="1512" y="635"/>
                  <a:pt x="1500" y="642"/>
                </a:cubicBezTo>
                <a:cubicBezTo>
                  <a:pt x="1478" y="655"/>
                  <a:pt x="1450" y="650"/>
                  <a:pt x="1425" y="654"/>
                </a:cubicBezTo>
                <a:cubicBezTo>
                  <a:pt x="1400" y="671"/>
                  <a:pt x="1374" y="687"/>
                  <a:pt x="1349" y="704"/>
                </a:cubicBezTo>
                <a:cubicBezTo>
                  <a:pt x="1337" y="712"/>
                  <a:pt x="1324" y="721"/>
                  <a:pt x="1312" y="729"/>
                </a:cubicBezTo>
                <a:cubicBezTo>
                  <a:pt x="1299" y="737"/>
                  <a:pt x="1274" y="754"/>
                  <a:pt x="1274" y="754"/>
                </a:cubicBezTo>
                <a:cubicBezTo>
                  <a:pt x="1252" y="687"/>
                  <a:pt x="1262" y="645"/>
                  <a:pt x="1199" y="604"/>
                </a:cubicBezTo>
                <a:cubicBezTo>
                  <a:pt x="1163" y="550"/>
                  <a:pt x="1180" y="541"/>
                  <a:pt x="1124" y="504"/>
                </a:cubicBezTo>
                <a:cubicBezTo>
                  <a:pt x="1074" y="508"/>
                  <a:pt x="1023" y="505"/>
                  <a:pt x="974" y="516"/>
                </a:cubicBezTo>
                <a:cubicBezTo>
                  <a:pt x="962" y="519"/>
                  <a:pt x="958" y="534"/>
                  <a:pt x="949" y="542"/>
                </a:cubicBezTo>
                <a:cubicBezTo>
                  <a:pt x="915" y="569"/>
                  <a:pt x="912" y="567"/>
                  <a:pt x="874" y="579"/>
                </a:cubicBezTo>
                <a:cubicBezTo>
                  <a:pt x="861" y="592"/>
                  <a:pt x="846" y="602"/>
                  <a:pt x="836" y="617"/>
                </a:cubicBezTo>
                <a:cubicBezTo>
                  <a:pt x="829" y="628"/>
                  <a:pt x="836" y="648"/>
                  <a:pt x="824" y="654"/>
                </a:cubicBezTo>
                <a:cubicBezTo>
                  <a:pt x="797" y="667"/>
                  <a:pt x="765" y="663"/>
                  <a:pt x="736" y="667"/>
                </a:cubicBezTo>
                <a:cubicBezTo>
                  <a:pt x="684" y="701"/>
                  <a:pt x="674" y="726"/>
                  <a:pt x="611" y="742"/>
                </a:cubicBezTo>
                <a:cubicBezTo>
                  <a:pt x="555" y="779"/>
                  <a:pt x="579" y="786"/>
                  <a:pt x="536" y="830"/>
                </a:cubicBezTo>
                <a:cubicBezTo>
                  <a:pt x="511" y="900"/>
                  <a:pt x="512" y="912"/>
                  <a:pt x="448" y="955"/>
                </a:cubicBezTo>
                <a:cubicBezTo>
                  <a:pt x="422" y="1030"/>
                  <a:pt x="409" y="1019"/>
                  <a:pt x="335" y="1005"/>
                </a:cubicBezTo>
                <a:cubicBezTo>
                  <a:pt x="238" y="940"/>
                  <a:pt x="334" y="881"/>
                  <a:pt x="260" y="804"/>
                </a:cubicBezTo>
                <a:cubicBezTo>
                  <a:pt x="247" y="763"/>
                  <a:pt x="224" y="732"/>
                  <a:pt x="210" y="692"/>
                </a:cubicBezTo>
                <a:cubicBezTo>
                  <a:pt x="206" y="638"/>
                  <a:pt x="226" y="575"/>
                  <a:pt x="197" y="529"/>
                </a:cubicBezTo>
                <a:cubicBezTo>
                  <a:pt x="179" y="501"/>
                  <a:pt x="126" y="533"/>
                  <a:pt x="97" y="516"/>
                </a:cubicBezTo>
                <a:cubicBezTo>
                  <a:pt x="71" y="501"/>
                  <a:pt x="47" y="441"/>
                  <a:pt x="47" y="441"/>
                </a:cubicBezTo>
                <a:cubicBezTo>
                  <a:pt x="90" y="274"/>
                  <a:pt x="0" y="557"/>
                  <a:pt x="160" y="379"/>
                </a:cubicBezTo>
                <a:cubicBezTo>
                  <a:pt x="185" y="351"/>
                  <a:pt x="142" y="289"/>
                  <a:pt x="172" y="266"/>
                </a:cubicBezTo>
                <a:cubicBezTo>
                  <a:pt x="212" y="235"/>
                  <a:pt x="273" y="258"/>
                  <a:pt x="323" y="254"/>
                </a:cubicBezTo>
                <a:cubicBezTo>
                  <a:pt x="347" y="230"/>
                  <a:pt x="402" y="207"/>
                  <a:pt x="398" y="166"/>
                </a:cubicBezTo>
                <a:cubicBezTo>
                  <a:pt x="395" y="140"/>
                  <a:pt x="381" y="116"/>
                  <a:pt x="373" y="91"/>
                </a:cubicBezTo>
                <a:close/>
              </a:path>
            </a:pathLst>
          </a:custGeom>
          <a:noFill/>
          <a:ln w="571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26" name="Freeform 6"/>
          <p:cNvSpPr>
            <a:spLocks/>
          </p:cNvSpPr>
          <p:nvPr/>
        </p:nvSpPr>
        <p:spPr bwMode="auto">
          <a:xfrm>
            <a:off x="4883150" y="5386388"/>
            <a:ext cx="463550" cy="322262"/>
          </a:xfrm>
          <a:custGeom>
            <a:avLst/>
            <a:gdLst>
              <a:gd name="T0" fmla="*/ 2147483646 w 292"/>
              <a:gd name="T1" fmla="*/ 0 h 203"/>
              <a:gd name="T2" fmla="*/ 2147483646 w 292"/>
              <a:gd name="T3" fmla="*/ 2147483646 h 203"/>
              <a:gd name="T4" fmla="*/ 2147483646 w 292"/>
              <a:gd name="T5" fmla="*/ 2147483646 h 203"/>
              <a:gd name="T6" fmla="*/ 2147483646 w 292"/>
              <a:gd name="T7" fmla="*/ 2147483646 h 203"/>
              <a:gd name="T8" fmla="*/ 2147483646 w 292"/>
              <a:gd name="T9" fmla="*/ 2147483646 h 203"/>
              <a:gd name="T10" fmla="*/ 2147483646 w 292"/>
              <a:gd name="T11" fmla="*/ 2147483646 h 203"/>
              <a:gd name="T12" fmla="*/ 2147483646 w 292"/>
              <a:gd name="T13" fmla="*/ 2147483646 h 203"/>
              <a:gd name="T14" fmla="*/ 2147483646 w 292"/>
              <a:gd name="T15" fmla="*/ 0 h 20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92"/>
              <a:gd name="T25" fmla="*/ 0 h 203"/>
              <a:gd name="T26" fmla="*/ 292 w 292"/>
              <a:gd name="T27" fmla="*/ 203 h 20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92" h="203">
                <a:moveTo>
                  <a:pt x="4" y="0"/>
                </a:moveTo>
                <a:cubicBezTo>
                  <a:pt x="21" y="100"/>
                  <a:pt x="14" y="84"/>
                  <a:pt x="105" y="113"/>
                </a:cubicBezTo>
                <a:cubicBezTo>
                  <a:pt x="141" y="168"/>
                  <a:pt x="154" y="160"/>
                  <a:pt x="217" y="176"/>
                </a:cubicBezTo>
                <a:cubicBezTo>
                  <a:pt x="230" y="184"/>
                  <a:pt x="240" y="199"/>
                  <a:pt x="255" y="201"/>
                </a:cubicBezTo>
                <a:cubicBezTo>
                  <a:pt x="268" y="203"/>
                  <a:pt x="292" y="201"/>
                  <a:pt x="292" y="188"/>
                </a:cubicBezTo>
                <a:cubicBezTo>
                  <a:pt x="292" y="173"/>
                  <a:pt x="267" y="171"/>
                  <a:pt x="255" y="163"/>
                </a:cubicBezTo>
                <a:cubicBezTo>
                  <a:pt x="226" y="121"/>
                  <a:pt x="217" y="88"/>
                  <a:pt x="205" y="38"/>
                </a:cubicBezTo>
                <a:cubicBezTo>
                  <a:pt x="0" y="51"/>
                  <a:pt x="33" y="111"/>
                  <a:pt x="4" y="0"/>
                </a:cubicBezTo>
                <a:close/>
              </a:path>
            </a:pathLst>
          </a:custGeom>
          <a:noFill/>
          <a:ln w="571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27" name="Freeform 7"/>
          <p:cNvSpPr>
            <a:spLocks/>
          </p:cNvSpPr>
          <p:nvPr/>
        </p:nvSpPr>
        <p:spPr bwMode="auto">
          <a:xfrm>
            <a:off x="5562600" y="5181600"/>
            <a:ext cx="1057275" cy="473075"/>
          </a:xfrm>
          <a:custGeom>
            <a:avLst/>
            <a:gdLst>
              <a:gd name="T0" fmla="*/ 2147483646 w 666"/>
              <a:gd name="T1" fmla="*/ 2147483646 h 298"/>
              <a:gd name="T2" fmla="*/ 2147483646 w 666"/>
              <a:gd name="T3" fmla="*/ 2147483646 h 298"/>
              <a:gd name="T4" fmla="*/ 2147483646 w 666"/>
              <a:gd name="T5" fmla="*/ 2147483646 h 298"/>
              <a:gd name="T6" fmla="*/ 2147483646 w 666"/>
              <a:gd name="T7" fmla="*/ 2147483646 h 298"/>
              <a:gd name="T8" fmla="*/ 2147483646 w 666"/>
              <a:gd name="T9" fmla="*/ 2147483646 h 298"/>
              <a:gd name="T10" fmla="*/ 2147483646 w 666"/>
              <a:gd name="T11" fmla="*/ 2147483646 h 298"/>
              <a:gd name="T12" fmla="*/ 2147483646 w 666"/>
              <a:gd name="T13" fmla="*/ 2147483646 h 298"/>
              <a:gd name="T14" fmla="*/ 2147483646 w 666"/>
              <a:gd name="T15" fmla="*/ 2147483646 h 298"/>
              <a:gd name="T16" fmla="*/ 2147483646 w 666"/>
              <a:gd name="T17" fmla="*/ 2147483646 h 298"/>
              <a:gd name="T18" fmla="*/ 2147483646 w 666"/>
              <a:gd name="T19" fmla="*/ 2147483646 h 298"/>
              <a:gd name="T20" fmla="*/ 2147483646 w 666"/>
              <a:gd name="T21" fmla="*/ 2147483646 h 298"/>
              <a:gd name="T22" fmla="*/ 2147483646 w 666"/>
              <a:gd name="T23" fmla="*/ 2147483646 h 298"/>
              <a:gd name="T24" fmla="*/ 2147483646 w 666"/>
              <a:gd name="T25" fmla="*/ 2147483646 h 29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666"/>
              <a:gd name="T40" fmla="*/ 0 h 298"/>
              <a:gd name="T41" fmla="*/ 666 w 666"/>
              <a:gd name="T42" fmla="*/ 298 h 29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666" h="298">
                <a:moveTo>
                  <a:pt x="607" y="74"/>
                </a:moveTo>
                <a:cubicBezTo>
                  <a:pt x="607" y="74"/>
                  <a:pt x="495" y="86"/>
                  <a:pt x="482" y="99"/>
                </a:cubicBezTo>
                <a:cubicBezTo>
                  <a:pt x="469" y="112"/>
                  <a:pt x="466" y="176"/>
                  <a:pt x="457" y="187"/>
                </a:cubicBezTo>
                <a:cubicBezTo>
                  <a:pt x="449" y="197"/>
                  <a:pt x="432" y="196"/>
                  <a:pt x="419" y="200"/>
                </a:cubicBezTo>
                <a:cubicBezTo>
                  <a:pt x="344" y="275"/>
                  <a:pt x="303" y="275"/>
                  <a:pt x="194" y="287"/>
                </a:cubicBezTo>
                <a:cubicBezTo>
                  <a:pt x="0" y="264"/>
                  <a:pt x="102" y="298"/>
                  <a:pt x="131" y="250"/>
                </a:cubicBezTo>
                <a:cubicBezTo>
                  <a:pt x="145" y="227"/>
                  <a:pt x="129" y="176"/>
                  <a:pt x="156" y="174"/>
                </a:cubicBezTo>
                <a:cubicBezTo>
                  <a:pt x="215" y="170"/>
                  <a:pt x="273" y="166"/>
                  <a:pt x="332" y="162"/>
                </a:cubicBezTo>
                <a:cubicBezTo>
                  <a:pt x="344" y="149"/>
                  <a:pt x="355" y="135"/>
                  <a:pt x="369" y="124"/>
                </a:cubicBezTo>
                <a:cubicBezTo>
                  <a:pt x="381" y="114"/>
                  <a:pt x="397" y="111"/>
                  <a:pt x="407" y="99"/>
                </a:cubicBezTo>
                <a:cubicBezTo>
                  <a:pt x="446" y="51"/>
                  <a:pt x="382" y="65"/>
                  <a:pt x="457" y="37"/>
                </a:cubicBezTo>
                <a:cubicBezTo>
                  <a:pt x="489" y="25"/>
                  <a:pt x="524" y="22"/>
                  <a:pt x="557" y="12"/>
                </a:cubicBezTo>
                <a:cubicBezTo>
                  <a:pt x="666" y="27"/>
                  <a:pt x="663" y="0"/>
                  <a:pt x="607" y="74"/>
                </a:cubicBezTo>
                <a:close/>
              </a:path>
            </a:pathLst>
          </a:custGeom>
          <a:noFill/>
          <a:ln w="571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28" name="Freeform 8"/>
          <p:cNvSpPr>
            <a:spLocks/>
          </p:cNvSpPr>
          <p:nvPr/>
        </p:nvSpPr>
        <p:spPr bwMode="auto">
          <a:xfrm>
            <a:off x="4929188" y="4348163"/>
            <a:ext cx="776287" cy="941387"/>
          </a:xfrm>
          <a:custGeom>
            <a:avLst/>
            <a:gdLst>
              <a:gd name="T0" fmla="*/ 2147483646 w 489"/>
              <a:gd name="T1" fmla="*/ 2147483646 h 593"/>
              <a:gd name="T2" fmla="*/ 0 w 489"/>
              <a:gd name="T3" fmla="*/ 2147483646 h 593"/>
              <a:gd name="T4" fmla="*/ 2147483646 w 489"/>
              <a:gd name="T5" fmla="*/ 2147483646 h 593"/>
              <a:gd name="T6" fmla="*/ 2147483646 w 489"/>
              <a:gd name="T7" fmla="*/ 2147483646 h 593"/>
              <a:gd name="T8" fmla="*/ 2147483646 w 489"/>
              <a:gd name="T9" fmla="*/ 2147483646 h 593"/>
              <a:gd name="T10" fmla="*/ 2147483646 w 489"/>
              <a:gd name="T11" fmla="*/ 2147483646 h 593"/>
              <a:gd name="T12" fmla="*/ 2147483646 w 489"/>
              <a:gd name="T13" fmla="*/ 2147483646 h 593"/>
              <a:gd name="T14" fmla="*/ 2147483646 w 489"/>
              <a:gd name="T15" fmla="*/ 2147483646 h 593"/>
              <a:gd name="T16" fmla="*/ 2147483646 w 489"/>
              <a:gd name="T17" fmla="*/ 2147483646 h 593"/>
              <a:gd name="T18" fmla="*/ 2147483646 w 489"/>
              <a:gd name="T19" fmla="*/ 2147483646 h 593"/>
              <a:gd name="T20" fmla="*/ 2147483646 w 489"/>
              <a:gd name="T21" fmla="*/ 2147483646 h 593"/>
              <a:gd name="T22" fmla="*/ 2147483646 w 489"/>
              <a:gd name="T23" fmla="*/ 2147483646 h 593"/>
              <a:gd name="T24" fmla="*/ 2147483646 w 489"/>
              <a:gd name="T25" fmla="*/ 2147483646 h 593"/>
              <a:gd name="T26" fmla="*/ 2147483646 w 489"/>
              <a:gd name="T27" fmla="*/ 2147483646 h 593"/>
              <a:gd name="T28" fmla="*/ 2147483646 w 489"/>
              <a:gd name="T29" fmla="*/ 2147483646 h 593"/>
              <a:gd name="T30" fmla="*/ 2147483646 w 489"/>
              <a:gd name="T31" fmla="*/ 2147483646 h 593"/>
              <a:gd name="T32" fmla="*/ 2147483646 w 489"/>
              <a:gd name="T33" fmla="*/ 2147483646 h 593"/>
              <a:gd name="T34" fmla="*/ 2147483646 w 489"/>
              <a:gd name="T35" fmla="*/ 2147483646 h 593"/>
              <a:gd name="T36" fmla="*/ 2147483646 w 489"/>
              <a:gd name="T37" fmla="*/ 2147483646 h 593"/>
              <a:gd name="T38" fmla="*/ 2147483646 w 489"/>
              <a:gd name="T39" fmla="*/ 2147483646 h 593"/>
              <a:gd name="T40" fmla="*/ 2147483646 w 489"/>
              <a:gd name="T41" fmla="*/ 2147483646 h 59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489"/>
              <a:gd name="T64" fmla="*/ 0 h 593"/>
              <a:gd name="T65" fmla="*/ 489 w 489"/>
              <a:gd name="T66" fmla="*/ 593 h 593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489" h="593">
                <a:moveTo>
                  <a:pt x="88" y="66"/>
                </a:moveTo>
                <a:cubicBezTo>
                  <a:pt x="36" y="82"/>
                  <a:pt x="17" y="103"/>
                  <a:pt x="0" y="154"/>
                </a:cubicBezTo>
                <a:cubicBezTo>
                  <a:pt x="11" y="186"/>
                  <a:pt x="1" y="230"/>
                  <a:pt x="25" y="254"/>
                </a:cubicBezTo>
                <a:cubicBezTo>
                  <a:pt x="34" y="263"/>
                  <a:pt x="50" y="243"/>
                  <a:pt x="63" y="241"/>
                </a:cubicBezTo>
                <a:cubicBezTo>
                  <a:pt x="100" y="235"/>
                  <a:pt x="138" y="233"/>
                  <a:pt x="176" y="229"/>
                </a:cubicBezTo>
                <a:cubicBezTo>
                  <a:pt x="203" y="222"/>
                  <a:pt x="237" y="203"/>
                  <a:pt x="263" y="229"/>
                </a:cubicBezTo>
                <a:cubicBezTo>
                  <a:pt x="272" y="238"/>
                  <a:pt x="267" y="257"/>
                  <a:pt x="276" y="266"/>
                </a:cubicBezTo>
                <a:cubicBezTo>
                  <a:pt x="297" y="287"/>
                  <a:pt x="351" y="316"/>
                  <a:pt x="351" y="316"/>
                </a:cubicBezTo>
                <a:cubicBezTo>
                  <a:pt x="347" y="333"/>
                  <a:pt x="354" y="359"/>
                  <a:pt x="338" y="366"/>
                </a:cubicBezTo>
                <a:cubicBezTo>
                  <a:pt x="288" y="389"/>
                  <a:pt x="228" y="374"/>
                  <a:pt x="176" y="391"/>
                </a:cubicBezTo>
                <a:cubicBezTo>
                  <a:pt x="128" y="439"/>
                  <a:pt x="114" y="455"/>
                  <a:pt x="188" y="479"/>
                </a:cubicBezTo>
                <a:cubicBezTo>
                  <a:pt x="218" y="593"/>
                  <a:pt x="207" y="569"/>
                  <a:pt x="338" y="554"/>
                </a:cubicBezTo>
                <a:cubicBezTo>
                  <a:pt x="431" y="524"/>
                  <a:pt x="395" y="548"/>
                  <a:pt x="451" y="492"/>
                </a:cubicBezTo>
                <a:cubicBezTo>
                  <a:pt x="472" y="430"/>
                  <a:pt x="467" y="366"/>
                  <a:pt x="489" y="304"/>
                </a:cubicBezTo>
                <a:cubicBezTo>
                  <a:pt x="485" y="291"/>
                  <a:pt x="487" y="273"/>
                  <a:pt x="476" y="266"/>
                </a:cubicBezTo>
                <a:cubicBezTo>
                  <a:pt x="458" y="254"/>
                  <a:pt x="434" y="259"/>
                  <a:pt x="414" y="254"/>
                </a:cubicBezTo>
                <a:cubicBezTo>
                  <a:pt x="373" y="244"/>
                  <a:pt x="374" y="240"/>
                  <a:pt x="338" y="216"/>
                </a:cubicBezTo>
                <a:cubicBezTo>
                  <a:pt x="330" y="204"/>
                  <a:pt x="315" y="194"/>
                  <a:pt x="313" y="179"/>
                </a:cubicBezTo>
                <a:cubicBezTo>
                  <a:pt x="310" y="153"/>
                  <a:pt x="347" y="70"/>
                  <a:pt x="313" y="41"/>
                </a:cubicBezTo>
                <a:cubicBezTo>
                  <a:pt x="294" y="25"/>
                  <a:pt x="263" y="32"/>
                  <a:pt x="238" y="28"/>
                </a:cubicBezTo>
                <a:cubicBezTo>
                  <a:pt x="92" y="42"/>
                  <a:pt x="122" y="0"/>
                  <a:pt x="88" y="66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29" name="Freeform 9"/>
          <p:cNvSpPr>
            <a:spLocks/>
          </p:cNvSpPr>
          <p:nvPr/>
        </p:nvSpPr>
        <p:spPr bwMode="auto">
          <a:xfrm>
            <a:off x="3140075" y="2301875"/>
            <a:ext cx="3178175" cy="2160588"/>
          </a:xfrm>
          <a:custGeom>
            <a:avLst/>
            <a:gdLst>
              <a:gd name="T0" fmla="*/ 2147483646 w 2002"/>
              <a:gd name="T1" fmla="*/ 2147483646 h 1361"/>
              <a:gd name="T2" fmla="*/ 0 w 2002"/>
              <a:gd name="T3" fmla="*/ 2147483646 h 1361"/>
              <a:gd name="T4" fmla="*/ 2147483646 w 2002"/>
              <a:gd name="T5" fmla="*/ 2147483646 h 1361"/>
              <a:gd name="T6" fmla="*/ 2147483646 w 2002"/>
              <a:gd name="T7" fmla="*/ 2147483646 h 1361"/>
              <a:gd name="T8" fmla="*/ 2147483646 w 2002"/>
              <a:gd name="T9" fmla="*/ 2147483646 h 1361"/>
              <a:gd name="T10" fmla="*/ 2147483646 w 2002"/>
              <a:gd name="T11" fmla="*/ 2147483646 h 1361"/>
              <a:gd name="T12" fmla="*/ 2147483646 w 2002"/>
              <a:gd name="T13" fmla="*/ 2147483646 h 1361"/>
              <a:gd name="T14" fmla="*/ 2147483646 w 2002"/>
              <a:gd name="T15" fmla="*/ 2147483646 h 1361"/>
              <a:gd name="T16" fmla="*/ 2147483646 w 2002"/>
              <a:gd name="T17" fmla="*/ 2147483646 h 1361"/>
              <a:gd name="T18" fmla="*/ 2147483646 w 2002"/>
              <a:gd name="T19" fmla="*/ 2147483646 h 1361"/>
              <a:gd name="T20" fmla="*/ 2147483646 w 2002"/>
              <a:gd name="T21" fmla="*/ 2147483646 h 1361"/>
              <a:gd name="T22" fmla="*/ 2147483646 w 2002"/>
              <a:gd name="T23" fmla="*/ 2147483646 h 1361"/>
              <a:gd name="T24" fmla="*/ 2147483646 w 2002"/>
              <a:gd name="T25" fmla="*/ 2147483646 h 1361"/>
              <a:gd name="T26" fmla="*/ 2147483646 w 2002"/>
              <a:gd name="T27" fmla="*/ 2147483646 h 1361"/>
              <a:gd name="T28" fmla="*/ 2147483646 w 2002"/>
              <a:gd name="T29" fmla="*/ 2147483646 h 1361"/>
              <a:gd name="T30" fmla="*/ 2147483646 w 2002"/>
              <a:gd name="T31" fmla="*/ 2147483646 h 1361"/>
              <a:gd name="T32" fmla="*/ 2147483646 w 2002"/>
              <a:gd name="T33" fmla="*/ 2147483646 h 1361"/>
              <a:gd name="T34" fmla="*/ 2147483646 w 2002"/>
              <a:gd name="T35" fmla="*/ 2147483646 h 1361"/>
              <a:gd name="T36" fmla="*/ 2147483646 w 2002"/>
              <a:gd name="T37" fmla="*/ 2147483646 h 1361"/>
              <a:gd name="T38" fmla="*/ 2147483646 w 2002"/>
              <a:gd name="T39" fmla="*/ 2147483646 h 1361"/>
              <a:gd name="T40" fmla="*/ 2147483646 w 2002"/>
              <a:gd name="T41" fmla="*/ 2147483646 h 1361"/>
              <a:gd name="T42" fmla="*/ 2147483646 w 2002"/>
              <a:gd name="T43" fmla="*/ 2147483646 h 1361"/>
              <a:gd name="T44" fmla="*/ 2147483646 w 2002"/>
              <a:gd name="T45" fmla="*/ 2147483646 h 1361"/>
              <a:gd name="T46" fmla="*/ 2147483646 w 2002"/>
              <a:gd name="T47" fmla="*/ 2147483646 h 1361"/>
              <a:gd name="T48" fmla="*/ 2147483646 w 2002"/>
              <a:gd name="T49" fmla="*/ 2147483646 h 1361"/>
              <a:gd name="T50" fmla="*/ 2147483646 w 2002"/>
              <a:gd name="T51" fmla="*/ 2147483646 h 1361"/>
              <a:gd name="T52" fmla="*/ 2147483646 w 2002"/>
              <a:gd name="T53" fmla="*/ 2147483646 h 1361"/>
              <a:gd name="T54" fmla="*/ 2147483646 w 2002"/>
              <a:gd name="T55" fmla="*/ 2147483646 h 1361"/>
              <a:gd name="T56" fmla="*/ 2147483646 w 2002"/>
              <a:gd name="T57" fmla="*/ 2147483646 h 1361"/>
              <a:gd name="T58" fmla="*/ 2147483646 w 2002"/>
              <a:gd name="T59" fmla="*/ 2147483646 h 1361"/>
              <a:gd name="T60" fmla="*/ 2147483646 w 2002"/>
              <a:gd name="T61" fmla="*/ 2147483646 h 1361"/>
              <a:gd name="T62" fmla="*/ 2147483646 w 2002"/>
              <a:gd name="T63" fmla="*/ 2147483646 h 1361"/>
              <a:gd name="T64" fmla="*/ 2147483646 w 2002"/>
              <a:gd name="T65" fmla="*/ 2147483646 h 1361"/>
              <a:gd name="T66" fmla="*/ 2147483646 w 2002"/>
              <a:gd name="T67" fmla="*/ 2147483646 h 1361"/>
              <a:gd name="T68" fmla="*/ 2147483646 w 2002"/>
              <a:gd name="T69" fmla="*/ 2147483646 h 1361"/>
              <a:gd name="T70" fmla="*/ 2147483646 w 2002"/>
              <a:gd name="T71" fmla="*/ 2147483646 h 1361"/>
              <a:gd name="T72" fmla="*/ 2147483646 w 2002"/>
              <a:gd name="T73" fmla="*/ 2147483646 h 1361"/>
              <a:gd name="T74" fmla="*/ 2147483646 w 2002"/>
              <a:gd name="T75" fmla="*/ 2147483646 h 1361"/>
              <a:gd name="T76" fmla="*/ 2147483646 w 2002"/>
              <a:gd name="T77" fmla="*/ 2147483646 h 1361"/>
              <a:gd name="T78" fmla="*/ 2147483646 w 2002"/>
              <a:gd name="T79" fmla="*/ 2147483646 h 1361"/>
              <a:gd name="T80" fmla="*/ 2147483646 w 2002"/>
              <a:gd name="T81" fmla="*/ 2147483646 h 1361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2002"/>
              <a:gd name="T124" fmla="*/ 0 h 1361"/>
              <a:gd name="T125" fmla="*/ 2002 w 2002"/>
              <a:gd name="T126" fmla="*/ 1361 h 1361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2002" h="1361">
                <a:moveTo>
                  <a:pt x="51" y="929"/>
                </a:moveTo>
                <a:cubicBezTo>
                  <a:pt x="40" y="918"/>
                  <a:pt x="0" y="883"/>
                  <a:pt x="0" y="867"/>
                </a:cubicBezTo>
                <a:cubicBezTo>
                  <a:pt x="0" y="770"/>
                  <a:pt x="78" y="760"/>
                  <a:pt x="151" y="741"/>
                </a:cubicBezTo>
                <a:cubicBezTo>
                  <a:pt x="218" y="642"/>
                  <a:pt x="118" y="771"/>
                  <a:pt x="238" y="691"/>
                </a:cubicBezTo>
                <a:cubicBezTo>
                  <a:pt x="241" y="689"/>
                  <a:pt x="262" y="618"/>
                  <a:pt x="263" y="616"/>
                </a:cubicBezTo>
                <a:cubicBezTo>
                  <a:pt x="284" y="573"/>
                  <a:pt x="307" y="555"/>
                  <a:pt x="351" y="541"/>
                </a:cubicBezTo>
                <a:cubicBezTo>
                  <a:pt x="393" y="514"/>
                  <a:pt x="416" y="481"/>
                  <a:pt x="464" y="466"/>
                </a:cubicBezTo>
                <a:cubicBezTo>
                  <a:pt x="561" y="498"/>
                  <a:pt x="448" y="450"/>
                  <a:pt x="514" y="516"/>
                </a:cubicBezTo>
                <a:cubicBezTo>
                  <a:pt x="523" y="525"/>
                  <a:pt x="539" y="524"/>
                  <a:pt x="551" y="528"/>
                </a:cubicBezTo>
                <a:cubicBezTo>
                  <a:pt x="564" y="536"/>
                  <a:pt x="574" y="549"/>
                  <a:pt x="589" y="553"/>
                </a:cubicBezTo>
                <a:cubicBezTo>
                  <a:pt x="626" y="562"/>
                  <a:pt x="667" y="552"/>
                  <a:pt x="702" y="566"/>
                </a:cubicBezTo>
                <a:cubicBezTo>
                  <a:pt x="714" y="571"/>
                  <a:pt x="706" y="594"/>
                  <a:pt x="714" y="604"/>
                </a:cubicBezTo>
                <a:cubicBezTo>
                  <a:pt x="723" y="616"/>
                  <a:pt x="739" y="621"/>
                  <a:pt x="752" y="629"/>
                </a:cubicBezTo>
                <a:cubicBezTo>
                  <a:pt x="911" y="625"/>
                  <a:pt x="1070" y="628"/>
                  <a:pt x="1228" y="616"/>
                </a:cubicBezTo>
                <a:cubicBezTo>
                  <a:pt x="1259" y="614"/>
                  <a:pt x="1284" y="586"/>
                  <a:pt x="1315" y="579"/>
                </a:cubicBezTo>
                <a:cubicBezTo>
                  <a:pt x="1326" y="546"/>
                  <a:pt x="1323" y="508"/>
                  <a:pt x="1340" y="478"/>
                </a:cubicBezTo>
                <a:cubicBezTo>
                  <a:pt x="1351" y="458"/>
                  <a:pt x="1396" y="447"/>
                  <a:pt x="1415" y="441"/>
                </a:cubicBezTo>
                <a:cubicBezTo>
                  <a:pt x="1443" y="398"/>
                  <a:pt x="1479" y="377"/>
                  <a:pt x="1516" y="341"/>
                </a:cubicBezTo>
                <a:cubicBezTo>
                  <a:pt x="1503" y="333"/>
                  <a:pt x="1493" y="320"/>
                  <a:pt x="1478" y="316"/>
                </a:cubicBezTo>
                <a:cubicBezTo>
                  <a:pt x="1441" y="307"/>
                  <a:pt x="1399" y="320"/>
                  <a:pt x="1365" y="303"/>
                </a:cubicBezTo>
                <a:cubicBezTo>
                  <a:pt x="1353" y="297"/>
                  <a:pt x="1372" y="277"/>
                  <a:pt x="1378" y="265"/>
                </a:cubicBezTo>
                <a:cubicBezTo>
                  <a:pt x="1385" y="252"/>
                  <a:pt x="1395" y="240"/>
                  <a:pt x="1403" y="228"/>
                </a:cubicBezTo>
                <a:cubicBezTo>
                  <a:pt x="1325" y="0"/>
                  <a:pt x="1662" y="46"/>
                  <a:pt x="1779" y="40"/>
                </a:cubicBezTo>
                <a:cubicBezTo>
                  <a:pt x="1844" y="19"/>
                  <a:pt x="1882" y="31"/>
                  <a:pt x="1929" y="78"/>
                </a:cubicBezTo>
                <a:cubicBezTo>
                  <a:pt x="1947" y="153"/>
                  <a:pt x="1910" y="214"/>
                  <a:pt x="1991" y="240"/>
                </a:cubicBezTo>
                <a:cubicBezTo>
                  <a:pt x="1987" y="265"/>
                  <a:pt x="1994" y="295"/>
                  <a:pt x="1979" y="316"/>
                </a:cubicBezTo>
                <a:cubicBezTo>
                  <a:pt x="1962" y="341"/>
                  <a:pt x="1904" y="366"/>
                  <a:pt x="1904" y="366"/>
                </a:cubicBezTo>
                <a:cubicBezTo>
                  <a:pt x="1877" y="406"/>
                  <a:pt x="1879" y="397"/>
                  <a:pt x="1866" y="441"/>
                </a:cubicBezTo>
                <a:cubicBezTo>
                  <a:pt x="1861" y="457"/>
                  <a:pt x="1869" y="483"/>
                  <a:pt x="1854" y="491"/>
                </a:cubicBezTo>
                <a:cubicBezTo>
                  <a:pt x="1824" y="507"/>
                  <a:pt x="1787" y="499"/>
                  <a:pt x="1753" y="503"/>
                </a:cubicBezTo>
                <a:cubicBezTo>
                  <a:pt x="1726" y="584"/>
                  <a:pt x="1701" y="575"/>
                  <a:pt x="1766" y="591"/>
                </a:cubicBezTo>
                <a:cubicBezTo>
                  <a:pt x="1787" y="596"/>
                  <a:pt x="1808" y="600"/>
                  <a:pt x="1829" y="604"/>
                </a:cubicBezTo>
                <a:cubicBezTo>
                  <a:pt x="1828" y="606"/>
                  <a:pt x="1803" y="677"/>
                  <a:pt x="1804" y="679"/>
                </a:cubicBezTo>
                <a:cubicBezTo>
                  <a:pt x="1809" y="693"/>
                  <a:pt x="1829" y="696"/>
                  <a:pt x="1841" y="704"/>
                </a:cubicBezTo>
                <a:cubicBezTo>
                  <a:pt x="1867" y="777"/>
                  <a:pt x="1834" y="708"/>
                  <a:pt x="1891" y="766"/>
                </a:cubicBezTo>
                <a:cubicBezTo>
                  <a:pt x="1902" y="777"/>
                  <a:pt x="1906" y="793"/>
                  <a:pt x="1916" y="804"/>
                </a:cubicBezTo>
                <a:cubicBezTo>
                  <a:pt x="1936" y="826"/>
                  <a:pt x="1979" y="867"/>
                  <a:pt x="1979" y="867"/>
                </a:cubicBezTo>
                <a:cubicBezTo>
                  <a:pt x="1971" y="977"/>
                  <a:pt x="2002" y="1060"/>
                  <a:pt x="1916" y="1117"/>
                </a:cubicBezTo>
                <a:cubicBezTo>
                  <a:pt x="1898" y="1190"/>
                  <a:pt x="1867" y="1268"/>
                  <a:pt x="1791" y="1292"/>
                </a:cubicBezTo>
                <a:cubicBezTo>
                  <a:pt x="1708" y="1347"/>
                  <a:pt x="1788" y="1302"/>
                  <a:pt x="1616" y="1330"/>
                </a:cubicBezTo>
                <a:cubicBezTo>
                  <a:pt x="1422" y="1361"/>
                  <a:pt x="1602" y="1355"/>
                  <a:pt x="1440" y="1355"/>
                </a:cubicBezTo>
              </a:path>
            </a:pathLst>
          </a:custGeom>
          <a:noFill/>
          <a:ln w="5715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30" name="AutoShape 10"/>
          <p:cNvSpPr>
            <a:spLocks noChangeArrowheads="1"/>
          </p:cNvSpPr>
          <p:nvPr/>
        </p:nvSpPr>
        <p:spPr bwMode="auto">
          <a:xfrm>
            <a:off x="1295400" y="4876800"/>
            <a:ext cx="990600" cy="457200"/>
          </a:xfrm>
          <a:prstGeom prst="wedgeRectCallout">
            <a:avLst>
              <a:gd name="adj1" fmla="val 101282"/>
              <a:gd name="adj2" fmla="val -14583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2800">
                <a:solidFill>
                  <a:srgbClr val="00FFFF"/>
                </a:solidFill>
                <a:latin typeface="Arial" charset="0"/>
              </a:rPr>
              <a:t>Anh</a:t>
            </a:r>
          </a:p>
        </p:txBody>
      </p:sp>
      <p:sp>
        <p:nvSpPr>
          <p:cNvPr id="184331" name="AutoShape 11"/>
          <p:cNvSpPr>
            <a:spLocks noChangeArrowheads="1"/>
          </p:cNvSpPr>
          <p:nvPr/>
        </p:nvSpPr>
        <p:spPr bwMode="auto">
          <a:xfrm>
            <a:off x="3276600" y="5105400"/>
            <a:ext cx="1371600" cy="457200"/>
          </a:xfrm>
          <a:prstGeom prst="wedgeRectCallout">
            <a:avLst>
              <a:gd name="adj1" fmla="val 101273"/>
              <a:gd name="adj2" fmla="val -152778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2800">
                <a:solidFill>
                  <a:srgbClr val="FFFF00"/>
                </a:solidFill>
                <a:latin typeface="Arial" charset="0"/>
              </a:rPr>
              <a:t>Pháp</a:t>
            </a:r>
          </a:p>
        </p:txBody>
      </p:sp>
      <p:sp>
        <p:nvSpPr>
          <p:cNvPr id="184332" name="AutoShape 12"/>
          <p:cNvSpPr>
            <a:spLocks noChangeArrowheads="1"/>
          </p:cNvSpPr>
          <p:nvPr/>
        </p:nvSpPr>
        <p:spPr bwMode="auto">
          <a:xfrm>
            <a:off x="6324600" y="3505200"/>
            <a:ext cx="2438400" cy="457200"/>
          </a:xfrm>
          <a:prstGeom prst="wedgeRectCallout">
            <a:avLst>
              <a:gd name="adj1" fmla="val -77407"/>
              <a:gd name="adj2" fmla="val -19444"/>
            </a:avLst>
          </a:prstGeom>
          <a:solidFill>
            <a:srgbClr val="8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2000">
                <a:solidFill>
                  <a:srgbClr val="FFFF00"/>
                </a:solidFill>
                <a:latin typeface="Arial" charset="0"/>
              </a:rPr>
              <a:t>Anh,Pháp, Đức, Mĩ </a:t>
            </a:r>
          </a:p>
        </p:txBody>
      </p:sp>
      <p:sp>
        <p:nvSpPr>
          <p:cNvPr id="184333" name="Freeform 13"/>
          <p:cNvSpPr>
            <a:spLocks/>
          </p:cNvSpPr>
          <p:nvPr/>
        </p:nvSpPr>
        <p:spPr bwMode="auto">
          <a:xfrm>
            <a:off x="4491038" y="5140325"/>
            <a:ext cx="4235450" cy="1057275"/>
          </a:xfrm>
          <a:custGeom>
            <a:avLst/>
            <a:gdLst>
              <a:gd name="T0" fmla="*/ 2147483646 w 2668"/>
              <a:gd name="T1" fmla="*/ 2147483646 h 666"/>
              <a:gd name="T2" fmla="*/ 2147483646 w 2668"/>
              <a:gd name="T3" fmla="*/ 2147483646 h 666"/>
              <a:gd name="T4" fmla="*/ 2147483646 w 2668"/>
              <a:gd name="T5" fmla="*/ 2147483646 h 666"/>
              <a:gd name="T6" fmla="*/ 2147483646 w 2668"/>
              <a:gd name="T7" fmla="*/ 2147483646 h 666"/>
              <a:gd name="T8" fmla="*/ 2147483646 w 2668"/>
              <a:gd name="T9" fmla="*/ 2147483646 h 666"/>
              <a:gd name="T10" fmla="*/ 2147483646 w 2668"/>
              <a:gd name="T11" fmla="*/ 2147483646 h 666"/>
              <a:gd name="T12" fmla="*/ 2147483646 w 2668"/>
              <a:gd name="T13" fmla="*/ 2147483646 h 666"/>
              <a:gd name="T14" fmla="*/ 2147483646 w 2668"/>
              <a:gd name="T15" fmla="*/ 2147483646 h 666"/>
              <a:gd name="T16" fmla="*/ 2147483646 w 2668"/>
              <a:gd name="T17" fmla="*/ 2147483646 h 666"/>
              <a:gd name="T18" fmla="*/ 2147483646 w 2668"/>
              <a:gd name="T19" fmla="*/ 2147483646 h 666"/>
              <a:gd name="T20" fmla="*/ 2147483646 w 2668"/>
              <a:gd name="T21" fmla="*/ 2147483646 h 666"/>
              <a:gd name="T22" fmla="*/ 2147483646 w 2668"/>
              <a:gd name="T23" fmla="*/ 2147483646 h 666"/>
              <a:gd name="T24" fmla="*/ 2147483646 w 2668"/>
              <a:gd name="T25" fmla="*/ 0 h 666"/>
              <a:gd name="T26" fmla="*/ 2147483646 w 2668"/>
              <a:gd name="T27" fmla="*/ 2147483646 h 666"/>
              <a:gd name="T28" fmla="*/ 2147483646 w 2668"/>
              <a:gd name="T29" fmla="*/ 2147483646 h 666"/>
              <a:gd name="T30" fmla="*/ 2147483646 w 2668"/>
              <a:gd name="T31" fmla="*/ 2147483646 h 666"/>
              <a:gd name="T32" fmla="*/ 2147483646 w 2668"/>
              <a:gd name="T33" fmla="*/ 2147483646 h 666"/>
              <a:gd name="T34" fmla="*/ 2147483646 w 2668"/>
              <a:gd name="T35" fmla="*/ 2147483646 h 666"/>
              <a:gd name="T36" fmla="*/ 2147483646 w 2668"/>
              <a:gd name="T37" fmla="*/ 2147483646 h 666"/>
              <a:gd name="T38" fmla="*/ 2147483646 w 2668"/>
              <a:gd name="T39" fmla="*/ 2147483646 h 666"/>
              <a:gd name="T40" fmla="*/ 2147483646 w 2668"/>
              <a:gd name="T41" fmla="*/ 2147483646 h 666"/>
              <a:gd name="T42" fmla="*/ 2147483646 w 2668"/>
              <a:gd name="T43" fmla="*/ 2147483646 h 666"/>
              <a:gd name="T44" fmla="*/ 2147483646 w 2668"/>
              <a:gd name="T45" fmla="*/ 2147483646 h 666"/>
              <a:gd name="T46" fmla="*/ 2147483646 w 2668"/>
              <a:gd name="T47" fmla="*/ 2147483646 h 666"/>
              <a:gd name="T48" fmla="*/ 2147483646 w 2668"/>
              <a:gd name="T49" fmla="*/ 2147483646 h 666"/>
              <a:gd name="T50" fmla="*/ 2147483646 w 2668"/>
              <a:gd name="T51" fmla="*/ 2147483646 h 666"/>
              <a:gd name="T52" fmla="*/ 2147483646 w 2668"/>
              <a:gd name="T53" fmla="*/ 2147483646 h 666"/>
              <a:gd name="T54" fmla="*/ 2147483646 w 2668"/>
              <a:gd name="T55" fmla="*/ 2147483646 h 666"/>
              <a:gd name="T56" fmla="*/ 2147483646 w 2668"/>
              <a:gd name="T57" fmla="*/ 2147483646 h 666"/>
              <a:gd name="T58" fmla="*/ 2147483646 w 2668"/>
              <a:gd name="T59" fmla="*/ 2147483646 h 666"/>
              <a:gd name="T60" fmla="*/ 2147483646 w 2668"/>
              <a:gd name="T61" fmla="*/ 2147483646 h 666"/>
              <a:gd name="T62" fmla="*/ 2147483646 w 2668"/>
              <a:gd name="T63" fmla="*/ 2147483646 h 666"/>
              <a:gd name="T64" fmla="*/ 2147483646 w 2668"/>
              <a:gd name="T65" fmla="*/ 2147483646 h 666"/>
              <a:gd name="T66" fmla="*/ 2147483646 w 2668"/>
              <a:gd name="T67" fmla="*/ 2147483646 h 666"/>
              <a:gd name="T68" fmla="*/ 0 w 2668"/>
              <a:gd name="T69" fmla="*/ 2147483646 h 666"/>
              <a:gd name="T70" fmla="*/ 2147483646 w 2668"/>
              <a:gd name="T71" fmla="*/ 2147483646 h 66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2668"/>
              <a:gd name="T109" fmla="*/ 0 h 666"/>
              <a:gd name="T110" fmla="*/ 2668 w 2668"/>
              <a:gd name="T111" fmla="*/ 666 h 66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2668" h="666">
                <a:moveTo>
                  <a:pt x="13" y="295"/>
                </a:moveTo>
                <a:cubicBezTo>
                  <a:pt x="56" y="338"/>
                  <a:pt x="98" y="380"/>
                  <a:pt x="141" y="423"/>
                </a:cubicBezTo>
                <a:cubicBezTo>
                  <a:pt x="177" y="459"/>
                  <a:pt x="194" y="500"/>
                  <a:pt x="243" y="525"/>
                </a:cubicBezTo>
                <a:cubicBezTo>
                  <a:pt x="275" y="541"/>
                  <a:pt x="311" y="542"/>
                  <a:pt x="345" y="551"/>
                </a:cubicBezTo>
                <a:cubicBezTo>
                  <a:pt x="371" y="558"/>
                  <a:pt x="422" y="576"/>
                  <a:pt x="422" y="576"/>
                </a:cubicBezTo>
                <a:cubicBezTo>
                  <a:pt x="435" y="585"/>
                  <a:pt x="447" y="596"/>
                  <a:pt x="461" y="602"/>
                </a:cubicBezTo>
                <a:cubicBezTo>
                  <a:pt x="485" y="613"/>
                  <a:pt x="514" y="614"/>
                  <a:pt x="537" y="628"/>
                </a:cubicBezTo>
                <a:cubicBezTo>
                  <a:pt x="587" y="660"/>
                  <a:pt x="561" y="648"/>
                  <a:pt x="614" y="666"/>
                </a:cubicBezTo>
                <a:cubicBezTo>
                  <a:pt x="1071" y="662"/>
                  <a:pt x="1527" y="661"/>
                  <a:pt x="1984" y="653"/>
                </a:cubicBezTo>
                <a:cubicBezTo>
                  <a:pt x="2046" y="652"/>
                  <a:pt x="2061" y="566"/>
                  <a:pt x="2125" y="551"/>
                </a:cubicBezTo>
                <a:cubicBezTo>
                  <a:pt x="2263" y="520"/>
                  <a:pt x="2437" y="529"/>
                  <a:pt x="2560" y="525"/>
                </a:cubicBezTo>
                <a:cubicBezTo>
                  <a:pt x="2668" y="417"/>
                  <a:pt x="2610" y="325"/>
                  <a:pt x="2598" y="141"/>
                </a:cubicBezTo>
                <a:cubicBezTo>
                  <a:pt x="2591" y="37"/>
                  <a:pt x="2600" y="62"/>
                  <a:pt x="2560" y="0"/>
                </a:cubicBezTo>
                <a:cubicBezTo>
                  <a:pt x="2496" y="4"/>
                  <a:pt x="2431" y="2"/>
                  <a:pt x="2368" y="13"/>
                </a:cubicBezTo>
                <a:cubicBezTo>
                  <a:pt x="2353" y="16"/>
                  <a:pt x="2343" y="32"/>
                  <a:pt x="2329" y="39"/>
                </a:cubicBezTo>
                <a:cubicBezTo>
                  <a:pt x="2317" y="45"/>
                  <a:pt x="2304" y="50"/>
                  <a:pt x="2291" y="52"/>
                </a:cubicBezTo>
                <a:cubicBezTo>
                  <a:pt x="2249" y="58"/>
                  <a:pt x="2206" y="60"/>
                  <a:pt x="2163" y="64"/>
                </a:cubicBezTo>
                <a:cubicBezTo>
                  <a:pt x="2150" y="73"/>
                  <a:pt x="2136" y="79"/>
                  <a:pt x="2125" y="90"/>
                </a:cubicBezTo>
                <a:cubicBezTo>
                  <a:pt x="2114" y="101"/>
                  <a:pt x="2111" y="118"/>
                  <a:pt x="2099" y="128"/>
                </a:cubicBezTo>
                <a:cubicBezTo>
                  <a:pt x="2076" y="148"/>
                  <a:pt x="2022" y="180"/>
                  <a:pt x="2022" y="180"/>
                </a:cubicBezTo>
                <a:cubicBezTo>
                  <a:pt x="1954" y="176"/>
                  <a:pt x="1884" y="182"/>
                  <a:pt x="1817" y="167"/>
                </a:cubicBezTo>
                <a:cubicBezTo>
                  <a:pt x="1774" y="157"/>
                  <a:pt x="1744" y="117"/>
                  <a:pt x="1702" y="103"/>
                </a:cubicBezTo>
                <a:cubicBezTo>
                  <a:pt x="1655" y="107"/>
                  <a:pt x="1607" y="108"/>
                  <a:pt x="1561" y="116"/>
                </a:cubicBezTo>
                <a:cubicBezTo>
                  <a:pt x="1535" y="121"/>
                  <a:pt x="1507" y="126"/>
                  <a:pt x="1485" y="141"/>
                </a:cubicBezTo>
                <a:cubicBezTo>
                  <a:pt x="1472" y="150"/>
                  <a:pt x="1461" y="162"/>
                  <a:pt x="1446" y="167"/>
                </a:cubicBezTo>
                <a:cubicBezTo>
                  <a:pt x="1372" y="190"/>
                  <a:pt x="1265" y="197"/>
                  <a:pt x="1190" y="205"/>
                </a:cubicBezTo>
                <a:cubicBezTo>
                  <a:pt x="1129" y="247"/>
                  <a:pt x="1168" y="225"/>
                  <a:pt x="1075" y="256"/>
                </a:cubicBezTo>
                <a:cubicBezTo>
                  <a:pt x="1062" y="260"/>
                  <a:pt x="1037" y="269"/>
                  <a:pt x="1037" y="269"/>
                </a:cubicBezTo>
                <a:cubicBezTo>
                  <a:pt x="1033" y="282"/>
                  <a:pt x="1034" y="298"/>
                  <a:pt x="1024" y="308"/>
                </a:cubicBezTo>
                <a:cubicBezTo>
                  <a:pt x="1014" y="318"/>
                  <a:pt x="998" y="316"/>
                  <a:pt x="985" y="320"/>
                </a:cubicBezTo>
                <a:cubicBezTo>
                  <a:pt x="888" y="351"/>
                  <a:pt x="987" y="330"/>
                  <a:pt x="781" y="346"/>
                </a:cubicBezTo>
                <a:cubicBezTo>
                  <a:pt x="727" y="364"/>
                  <a:pt x="726" y="391"/>
                  <a:pt x="678" y="423"/>
                </a:cubicBezTo>
                <a:cubicBezTo>
                  <a:pt x="571" y="413"/>
                  <a:pt x="516" y="401"/>
                  <a:pt x="422" y="372"/>
                </a:cubicBezTo>
                <a:cubicBezTo>
                  <a:pt x="337" y="244"/>
                  <a:pt x="359" y="284"/>
                  <a:pt x="166" y="269"/>
                </a:cubicBezTo>
                <a:cubicBezTo>
                  <a:pt x="99" y="225"/>
                  <a:pt x="87" y="231"/>
                  <a:pt x="0" y="244"/>
                </a:cubicBezTo>
                <a:cubicBezTo>
                  <a:pt x="14" y="286"/>
                  <a:pt x="13" y="269"/>
                  <a:pt x="13" y="295"/>
                </a:cubicBezTo>
                <a:close/>
              </a:path>
            </a:pathLst>
          </a:custGeom>
          <a:noFill/>
          <a:ln w="5715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34" name="Freeform 14"/>
          <p:cNvSpPr>
            <a:spLocks/>
          </p:cNvSpPr>
          <p:nvPr/>
        </p:nvSpPr>
        <p:spPr bwMode="auto">
          <a:xfrm>
            <a:off x="6410325" y="4327525"/>
            <a:ext cx="803275" cy="817563"/>
          </a:xfrm>
          <a:custGeom>
            <a:avLst/>
            <a:gdLst>
              <a:gd name="T0" fmla="*/ 2147483646 w 506"/>
              <a:gd name="T1" fmla="*/ 0 h 515"/>
              <a:gd name="T2" fmla="*/ 2147483646 w 506"/>
              <a:gd name="T3" fmla="*/ 2147483646 h 515"/>
              <a:gd name="T4" fmla="*/ 2147483646 w 506"/>
              <a:gd name="T5" fmla="*/ 2147483646 h 515"/>
              <a:gd name="T6" fmla="*/ 2147483646 w 506"/>
              <a:gd name="T7" fmla="*/ 2147483646 h 515"/>
              <a:gd name="T8" fmla="*/ 2147483646 w 506"/>
              <a:gd name="T9" fmla="*/ 2147483646 h 515"/>
              <a:gd name="T10" fmla="*/ 2147483646 w 506"/>
              <a:gd name="T11" fmla="*/ 2147483646 h 515"/>
              <a:gd name="T12" fmla="*/ 2147483646 w 506"/>
              <a:gd name="T13" fmla="*/ 2147483646 h 515"/>
              <a:gd name="T14" fmla="*/ 2147483646 w 506"/>
              <a:gd name="T15" fmla="*/ 2147483646 h 515"/>
              <a:gd name="T16" fmla="*/ 2147483646 w 506"/>
              <a:gd name="T17" fmla="*/ 2147483646 h 515"/>
              <a:gd name="T18" fmla="*/ 2147483646 w 506"/>
              <a:gd name="T19" fmla="*/ 2147483646 h 515"/>
              <a:gd name="T20" fmla="*/ 2147483646 w 506"/>
              <a:gd name="T21" fmla="*/ 2147483646 h 515"/>
              <a:gd name="T22" fmla="*/ 2147483646 w 506"/>
              <a:gd name="T23" fmla="*/ 2147483646 h 515"/>
              <a:gd name="T24" fmla="*/ 2147483646 w 506"/>
              <a:gd name="T25" fmla="*/ 2147483646 h 515"/>
              <a:gd name="T26" fmla="*/ 2147483646 w 506"/>
              <a:gd name="T27" fmla="*/ 0 h 515"/>
              <a:gd name="T28" fmla="*/ 2147483646 w 506"/>
              <a:gd name="T29" fmla="*/ 0 h 51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506"/>
              <a:gd name="T46" fmla="*/ 0 h 515"/>
              <a:gd name="T47" fmla="*/ 506 w 506"/>
              <a:gd name="T48" fmla="*/ 515 h 515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506" h="515">
                <a:moveTo>
                  <a:pt x="45" y="0"/>
                </a:moveTo>
                <a:cubicBezTo>
                  <a:pt x="40" y="42"/>
                  <a:pt x="0" y="187"/>
                  <a:pt x="32" y="231"/>
                </a:cubicBezTo>
                <a:cubicBezTo>
                  <a:pt x="45" y="249"/>
                  <a:pt x="75" y="240"/>
                  <a:pt x="96" y="244"/>
                </a:cubicBezTo>
                <a:cubicBezTo>
                  <a:pt x="105" y="257"/>
                  <a:pt x="115" y="268"/>
                  <a:pt x="122" y="282"/>
                </a:cubicBezTo>
                <a:cubicBezTo>
                  <a:pt x="128" y="294"/>
                  <a:pt x="124" y="313"/>
                  <a:pt x="135" y="320"/>
                </a:cubicBezTo>
                <a:cubicBezTo>
                  <a:pt x="153" y="332"/>
                  <a:pt x="178" y="329"/>
                  <a:pt x="199" y="333"/>
                </a:cubicBezTo>
                <a:cubicBezTo>
                  <a:pt x="211" y="418"/>
                  <a:pt x="196" y="442"/>
                  <a:pt x="263" y="487"/>
                </a:cubicBezTo>
                <a:cubicBezTo>
                  <a:pt x="344" y="482"/>
                  <a:pt x="496" y="515"/>
                  <a:pt x="506" y="436"/>
                </a:cubicBezTo>
                <a:cubicBezTo>
                  <a:pt x="506" y="434"/>
                  <a:pt x="484" y="324"/>
                  <a:pt x="480" y="320"/>
                </a:cubicBezTo>
                <a:cubicBezTo>
                  <a:pt x="460" y="297"/>
                  <a:pt x="429" y="286"/>
                  <a:pt x="404" y="269"/>
                </a:cubicBezTo>
                <a:cubicBezTo>
                  <a:pt x="391" y="260"/>
                  <a:pt x="365" y="244"/>
                  <a:pt x="365" y="244"/>
                </a:cubicBezTo>
                <a:cubicBezTo>
                  <a:pt x="341" y="207"/>
                  <a:pt x="344" y="199"/>
                  <a:pt x="301" y="180"/>
                </a:cubicBezTo>
                <a:cubicBezTo>
                  <a:pt x="276" y="169"/>
                  <a:pt x="224" y="154"/>
                  <a:pt x="224" y="154"/>
                </a:cubicBezTo>
                <a:cubicBezTo>
                  <a:pt x="147" y="101"/>
                  <a:pt x="154" y="28"/>
                  <a:pt x="71" y="0"/>
                </a:cubicBezTo>
                <a:cubicBezTo>
                  <a:pt x="54" y="52"/>
                  <a:pt x="62" y="52"/>
                  <a:pt x="45" y="0"/>
                </a:cubicBezTo>
                <a:close/>
              </a:path>
            </a:pathLst>
          </a:custGeom>
          <a:noFill/>
          <a:ln w="5715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35" name="AutoShape 15"/>
          <p:cNvSpPr>
            <a:spLocks noChangeArrowheads="1"/>
          </p:cNvSpPr>
          <p:nvPr/>
        </p:nvSpPr>
        <p:spPr bwMode="auto">
          <a:xfrm>
            <a:off x="3124200" y="5715000"/>
            <a:ext cx="1371600" cy="457200"/>
          </a:xfrm>
          <a:prstGeom prst="wedgeRectCallout">
            <a:avLst>
              <a:gd name="adj1" fmla="val 142708"/>
              <a:gd name="adj2" fmla="val 9375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2800">
                <a:solidFill>
                  <a:srgbClr val="0000FF"/>
                </a:solidFill>
                <a:latin typeface="Arial" charset="0"/>
              </a:rPr>
              <a:t>Hà lan</a:t>
            </a:r>
          </a:p>
        </p:txBody>
      </p:sp>
      <p:sp>
        <p:nvSpPr>
          <p:cNvPr id="184336" name="AutoShape 16"/>
          <p:cNvSpPr>
            <a:spLocks noChangeArrowheads="1"/>
          </p:cNvSpPr>
          <p:nvPr/>
        </p:nvSpPr>
        <p:spPr bwMode="auto">
          <a:xfrm>
            <a:off x="7010400" y="4191000"/>
            <a:ext cx="1676400" cy="457200"/>
          </a:xfrm>
          <a:prstGeom prst="wedgeRectCallout">
            <a:avLst>
              <a:gd name="adj1" fmla="val -74431"/>
              <a:gd name="adj2" fmla="val 53819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2000">
                <a:solidFill>
                  <a:srgbClr val="0000FF"/>
                </a:solidFill>
                <a:latin typeface="Arial" charset="0"/>
              </a:rPr>
              <a:t>Tây-ban-nha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84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84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5000"/>
                                        <p:tgtEl>
                                          <p:spTgt spid="184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5000"/>
                                        <p:tgtEl>
                                          <p:spTgt spid="184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5000"/>
                                        <p:tgtEl>
                                          <p:spTgt spid="184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26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8" dur="2000"/>
                                        <p:tgtEl>
                                          <p:spTgt spid="184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3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5000"/>
                                        <p:tgtEl>
                                          <p:spTgt spid="184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34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6" dur="2000"/>
                                        <p:tgtEl>
                                          <p:spTgt spid="184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38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0" dur="2000"/>
                                        <p:tgtEl>
                                          <p:spTgt spid="184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4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184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4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184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50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52" dur="2000"/>
                                        <p:tgtEl>
                                          <p:spTgt spid="184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32000"/>
                            </p:stCondLst>
                            <p:childTnLst>
                              <p:par>
                                <p:cTn id="54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56" dur="2000"/>
                                        <p:tgtEl>
                                          <p:spTgt spid="184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34000"/>
                            </p:stCondLst>
                            <p:childTnLst>
                              <p:par>
                                <p:cTn id="5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184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24" grpId="0"/>
      <p:bldP spid="184325" grpId="0" animBg="1"/>
      <p:bldP spid="184326" grpId="0" animBg="1"/>
      <p:bldP spid="184327" grpId="0" animBg="1"/>
      <p:bldP spid="184328" grpId="0" animBg="1"/>
      <p:bldP spid="184329" grpId="0" animBg="1"/>
      <p:bldP spid="184330" grpId="0" animBg="1"/>
      <p:bldP spid="184331" grpId="0" animBg="1"/>
      <p:bldP spid="184332" grpId="0" animBg="1"/>
      <p:bldP spid="184333" grpId="0" animBg="1"/>
      <p:bldP spid="184334" grpId="0" animBg="1"/>
      <p:bldP spid="184335" grpId="0" animBg="1"/>
      <p:bldP spid="18433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D91A2B3-82C2-44F8-8D6A-0838B2B88488}" type="slidenum">
              <a:rPr lang="en-US" altLang="vi-VN" sz="1400">
                <a:solidFill>
                  <a:schemeClr val="tx1"/>
                </a:solidFill>
                <a:latin typeface="Arial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en-US" altLang="vi-VN" sz="140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33795" name="Picture 2" descr="LD MO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4800"/>
            <a:ext cx="8153400" cy="5859463"/>
          </a:xfrm>
          <a:prstGeom prst="rect">
            <a:avLst/>
          </a:prstGeom>
          <a:noFill/>
          <a:ln w="38100">
            <a:solidFill>
              <a:srgbClr val="3399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796" name="Text Box 3"/>
          <p:cNvSpPr txBox="1">
            <a:spLocks noChangeArrowheads="1"/>
          </p:cNvSpPr>
          <p:nvPr/>
        </p:nvSpPr>
        <p:spPr bwMode="auto">
          <a:xfrm>
            <a:off x="1143000" y="6248400"/>
            <a:ext cx="66294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vi-VN" altLang="vi-VN" sz="2200" b="1" i="1">
                <a:solidFill>
                  <a:srgbClr val="FF0000"/>
                </a:solidFill>
                <a:latin typeface="Times New Roman" pitchFamily="18" charset="0"/>
              </a:rPr>
              <a:t>Lược đồ các nước đế quốc và thuộc địa đầu TK XX</a:t>
            </a:r>
            <a:endParaRPr lang="en-US" altLang="vi-VN" sz="2200" b="1" i="1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393C0D0-7EB2-439D-BFCC-E00C4E4E64CF}" type="slidenum">
              <a:rPr lang="en-US" altLang="vi-VN" sz="1400">
                <a:solidFill>
                  <a:schemeClr val="tx1"/>
                </a:solidFill>
                <a:latin typeface="Arial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lang="en-US" altLang="vi-VN" sz="14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63846" name="Text Box 6"/>
          <p:cNvSpPr txBox="1">
            <a:spLocks noChangeArrowheads="1"/>
          </p:cNvSpPr>
          <p:nvPr/>
        </p:nvSpPr>
        <p:spPr bwMode="auto">
          <a:xfrm>
            <a:off x="304800" y="457200"/>
            <a:ext cx="8153400" cy="308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2800" b="1" i="1" u="sng">
                <a:solidFill>
                  <a:schemeClr val="tx1"/>
                </a:solidFill>
                <a:latin typeface="Arial" charset="0"/>
              </a:rPr>
              <a:t>1/ Các cuộc cách mạng tư sản thế kỉ XIX.</a:t>
            </a:r>
            <a:endParaRPr lang="en-US" altLang="vi-VN" sz="2800" b="1" u="sng">
              <a:solidFill>
                <a:schemeClr val="tx1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2800" b="1" u="sng">
                <a:solidFill>
                  <a:schemeClr val="tx1"/>
                </a:solidFill>
                <a:latin typeface="Arial" charset="0"/>
              </a:rPr>
              <a:t>a/ Khu vực Mĩ-la-tinh</a:t>
            </a:r>
            <a:r>
              <a:rPr lang="en-US" altLang="vi-VN" sz="2800" b="1">
                <a:solidFill>
                  <a:schemeClr val="tx1"/>
                </a:solidFill>
                <a:latin typeface="Arial" charset="0"/>
              </a:rPr>
              <a:t>.</a:t>
            </a:r>
            <a:endParaRPr lang="en-US" altLang="vi-VN" sz="2800">
              <a:solidFill>
                <a:schemeClr val="tx1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2800" b="1" u="sng">
                <a:solidFill>
                  <a:schemeClr val="tx1"/>
                </a:solidFill>
                <a:latin typeface="Arial" charset="0"/>
              </a:rPr>
              <a:t>b/ Châu Âu:</a:t>
            </a:r>
            <a:endParaRPr lang="en-US" altLang="vi-VN" sz="2800">
              <a:solidFill>
                <a:schemeClr val="tx1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2800" b="1" i="1" u="sng">
                <a:solidFill>
                  <a:schemeClr val="tx1"/>
                </a:solidFill>
                <a:latin typeface="Arial" charset="0"/>
              </a:rPr>
              <a:t>2/ Sự xâm lược của các nước tư bản phương tây đối với các nước Á, Phi.</a:t>
            </a:r>
            <a:endParaRPr lang="en-US" altLang="vi-VN" sz="2800" i="1" u="sng">
              <a:solidFill>
                <a:schemeClr val="tx1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2800" i="1" u="sng">
                <a:solidFill>
                  <a:schemeClr val="tx1"/>
                </a:solidFill>
                <a:latin typeface="Arial" charset="0"/>
              </a:rPr>
              <a:t>a/Nguyên nhân xâm lược:</a:t>
            </a:r>
            <a:endParaRPr lang="en-US" altLang="vi-VN" sz="2800">
              <a:solidFill>
                <a:schemeClr val="tx1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2800" i="1">
                <a:solidFill>
                  <a:schemeClr val="tx1"/>
                </a:solidFill>
                <a:latin typeface="Arial" charset="0"/>
              </a:rPr>
              <a:t>b/ </a:t>
            </a:r>
            <a:r>
              <a:rPr lang="en-US" altLang="vi-VN" sz="2800" i="1" u="sng">
                <a:solidFill>
                  <a:schemeClr val="tx1"/>
                </a:solidFill>
                <a:latin typeface="Arial" charset="0"/>
              </a:rPr>
              <a:t>Mục tiêu xâm lược:</a:t>
            </a:r>
            <a:endParaRPr lang="en-US" altLang="vi-VN" sz="2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63847" name="Text Box 7"/>
          <p:cNvSpPr txBox="1">
            <a:spLocks noChangeArrowheads="1"/>
          </p:cNvSpPr>
          <p:nvPr/>
        </p:nvSpPr>
        <p:spPr bwMode="auto">
          <a:xfrm>
            <a:off x="381000" y="3581400"/>
            <a:ext cx="81534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2800" i="1">
                <a:solidFill>
                  <a:schemeClr val="tx1"/>
                </a:solidFill>
                <a:latin typeface="Arial" charset="0"/>
              </a:rPr>
              <a:t>c/ </a:t>
            </a:r>
            <a:r>
              <a:rPr lang="en-US" altLang="vi-VN" sz="2800" i="1" u="sng">
                <a:solidFill>
                  <a:schemeClr val="tx1"/>
                </a:solidFill>
                <a:latin typeface="Arial" charset="0"/>
              </a:rPr>
              <a:t>Kết quả:</a:t>
            </a:r>
            <a:r>
              <a:rPr lang="en-US" altLang="vi-VN" sz="2800">
                <a:solidFill>
                  <a:schemeClr val="tx1"/>
                </a:solidFill>
                <a:latin typeface="Arial" charset="0"/>
              </a:rPr>
              <a:t>  các nước châu Á và châu Phi bị biến thành thuộc địa </a:t>
            </a:r>
            <a:endParaRPr lang="en-US" altLang="vi-VN" sz="2800">
              <a:solidFill>
                <a:schemeClr val="tx1"/>
              </a:solidFill>
              <a:latin typeface="Arial" charset="0"/>
              <a:sym typeface="Wingdings" pitchFamily="2" charset="2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2800">
                <a:solidFill>
                  <a:schemeClr val="tx1"/>
                </a:solidFill>
                <a:latin typeface="Arial" charset="0"/>
                <a:sym typeface="Wingdings" pitchFamily="2" charset="2"/>
              </a:rPr>
              <a:t></a:t>
            </a:r>
            <a:r>
              <a:rPr lang="en-US" altLang="vi-VN" sz="2800">
                <a:solidFill>
                  <a:schemeClr val="tx1"/>
                </a:solidFill>
                <a:latin typeface="Arial" charset="0"/>
              </a:rPr>
              <a:t> nền kinh tế tư bản chủ nghĩa xâm nhập vào các khu vực này .</a:t>
            </a:r>
          </a:p>
        </p:txBody>
      </p:sp>
      <p:sp>
        <p:nvSpPr>
          <p:cNvPr id="163848" name="Oval 8"/>
          <p:cNvSpPr>
            <a:spLocks noChangeArrowheads="1"/>
          </p:cNvSpPr>
          <p:nvPr/>
        </p:nvSpPr>
        <p:spPr bwMode="auto">
          <a:xfrm>
            <a:off x="2133600" y="2743200"/>
            <a:ext cx="6248400" cy="1905000"/>
          </a:xfrm>
          <a:prstGeom prst="ellipse">
            <a:avLst/>
          </a:prstGeom>
          <a:gradFill rotWithShape="1">
            <a:gsLst>
              <a:gs pos="0">
                <a:srgbClr val="00FFFF"/>
              </a:gs>
              <a:gs pos="100000">
                <a:srgbClr val="FF0066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2800" b="1">
                <a:solidFill>
                  <a:schemeClr val="tx1"/>
                </a:solidFill>
                <a:latin typeface="Arial" charset="0"/>
              </a:rPr>
              <a:t>Kết quả việc xâm lược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2800" b="1">
                <a:solidFill>
                  <a:schemeClr val="tx1"/>
                </a:solidFill>
                <a:latin typeface="Arial" charset="0"/>
              </a:rPr>
              <a:t>của các nước phương Tây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2800" b="1">
                <a:solidFill>
                  <a:schemeClr val="tx1"/>
                </a:solidFill>
                <a:latin typeface="Arial" charset="0"/>
              </a:rPr>
              <a:t>như thế nào ?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3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638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638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638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63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63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38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38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38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3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46" grpId="0"/>
      <p:bldP spid="163847" grpId="0"/>
      <p:bldP spid="163848" grpId="0" animBg="1"/>
      <p:bldP spid="163848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1642B2C-ECE5-4045-8DA1-A1CB02A15BB5}" type="slidenum">
              <a:rPr lang="en-US" altLang="vi-VN" sz="1400">
                <a:solidFill>
                  <a:schemeClr val="tx1"/>
                </a:solidFill>
                <a:latin typeface="Arial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17</a:t>
            </a:fld>
            <a:endParaRPr lang="en-US" altLang="vi-VN" sz="14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49507" name="Text Box 3"/>
          <p:cNvSpPr txBox="1">
            <a:spLocks noChangeArrowheads="1"/>
          </p:cNvSpPr>
          <p:nvPr/>
        </p:nvSpPr>
        <p:spPr bwMode="auto">
          <a:xfrm>
            <a:off x="228600" y="1219200"/>
            <a:ext cx="8610600" cy="35401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vi-VN" dirty="0">
                <a:solidFill>
                  <a:schemeClr val="bg2">
                    <a:lumMod val="50000"/>
                  </a:schemeClr>
                </a:solidFill>
              </a:rPr>
              <a:t>-Học bài cũ theo câu hỏi SGK và làm bài tập 2 SGK.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vi-VN" dirty="0">
              <a:solidFill>
                <a:schemeClr val="bg2">
                  <a:lumMod val="50000"/>
                </a:schemeClr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vi-VN" dirty="0">
                <a:solidFill>
                  <a:schemeClr val="bg2">
                    <a:lumMod val="50000"/>
                  </a:schemeClr>
                </a:solidFill>
              </a:rPr>
              <a:t>-Soạn trước bài mới : </a:t>
            </a:r>
            <a:r>
              <a:rPr lang="en-US" altLang="vi-VN" b="1" i="1" dirty="0">
                <a:solidFill>
                  <a:schemeClr val="bg2">
                    <a:lumMod val="50000"/>
                  </a:schemeClr>
                </a:solidFill>
              </a:rPr>
              <a:t>PHONG TRÀO CÔNG NHÂN VÀ SỰ RA ĐỜI CỦA CHỦ NGHĨA MÁC. (</a:t>
            </a:r>
            <a:r>
              <a:rPr lang="en-US" altLang="vi-VN" dirty="0">
                <a:solidFill>
                  <a:schemeClr val="bg2">
                    <a:lumMod val="50000"/>
                  </a:schemeClr>
                </a:solidFill>
              </a:rPr>
              <a:t> Phần I)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altLang="vi-VN" dirty="0">
                <a:solidFill>
                  <a:schemeClr val="bg2">
                    <a:lumMod val="50000"/>
                  </a:schemeClr>
                </a:solidFill>
              </a:rPr>
              <a:t>Hình thức đấu tranh đầu tiên của công nhân là gì ?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altLang="vi-VN" dirty="0">
                <a:solidFill>
                  <a:schemeClr val="bg2">
                    <a:lumMod val="50000"/>
                  </a:schemeClr>
                </a:solidFill>
              </a:rPr>
              <a:t>Nguyên nhân vì sao họ đấu tranh ?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altLang="vi-VN" dirty="0">
                <a:solidFill>
                  <a:schemeClr val="bg2">
                    <a:lumMod val="50000"/>
                  </a:schemeClr>
                </a:solidFill>
              </a:rPr>
              <a:t>Những phong trào nào tiêu biểu ? Nhận xét về </a:t>
            </a:r>
            <a:r>
              <a:rPr lang="en-US" altLang="vi-VN" dirty="0" err="1">
                <a:solidFill>
                  <a:schemeClr val="bg2">
                    <a:lumMod val="50000"/>
                  </a:schemeClr>
                </a:solidFill>
              </a:rPr>
              <a:t>các</a:t>
            </a:r>
            <a:r>
              <a:rPr lang="en-US" altLang="vi-VN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altLang="vi-VN" dirty="0" err="1">
                <a:solidFill>
                  <a:schemeClr val="bg2">
                    <a:lumMod val="50000"/>
                  </a:schemeClr>
                </a:solidFill>
              </a:rPr>
              <a:t>Phong</a:t>
            </a:r>
            <a:r>
              <a:rPr lang="en-US" altLang="vi-VN" dirty="0">
                <a:solidFill>
                  <a:schemeClr val="bg2">
                    <a:lumMod val="50000"/>
                  </a:schemeClr>
                </a:solidFill>
              </a:rPr>
              <a:t> trào đó ?</a:t>
            </a:r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228600" y="373063"/>
            <a:ext cx="8763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4000" b="1" i="1" u="sng">
                <a:solidFill>
                  <a:srgbClr val="FF3300"/>
                </a:solidFill>
                <a:latin typeface="Arial" charset="0"/>
              </a:rPr>
              <a:t>Giao nhiệm vụ học tập</a:t>
            </a:r>
            <a:endParaRPr lang="en-US" altLang="vi-VN" sz="4000">
              <a:solidFill>
                <a:srgbClr val="FF3300"/>
              </a:solidFill>
              <a:latin typeface="Arial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149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0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9298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5760" cy="624"/>
            </a:xfrm>
            <a:prstGeom prst="rect">
              <a:avLst/>
            </a:prstGeom>
            <a:gradFill rotWithShape="1">
              <a:gsLst>
                <a:gs pos="0">
                  <a:srgbClr val="7DDDFF"/>
                </a:gs>
                <a:gs pos="50000">
                  <a:srgbClr val="FFFFFF"/>
                </a:gs>
                <a:gs pos="100000">
                  <a:srgbClr val="7DDDF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EE8B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>
                  <a:solidFill>
                    <a:srgbClr val="404040"/>
                  </a:solidFill>
                  <a:latin typeface="Trebuchet MS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600">
                  <a:solidFill>
                    <a:srgbClr val="404040"/>
                  </a:solidFill>
                  <a:latin typeface="Trebuchet MS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200">
                  <a:solidFill>
                    <a:srgbClr val="404040"/>
                  </a:solidFill>
                  <a:latin typeface="Trebuchet MS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200">
                  <a:solidFill>
                    <a:srgbClr val="404040"/>
                  </a:solidFill>
                  <a:latin typeface="Trebuchet MS" pitchFamily="34" charset="0"/>
                </a:defRPr>
              </a:lvl5pPr>
              <a:lvl6pPr marL="25146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200">
                  <a:solidFill>
                    <a:srgbClr val="404040"/>
                  </a:solidFill>
                  <a:latin typeface="Trebuchet MS" pitchFamily="34" charset="0"/>
                </a:defRPr>
              </a:lvl6pPr>
              <a:lvl7pPr marL="29718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200">
                  <a:solidFill>
                    <a:srgbClr val="404040"/>
                  </a:solidFill>
                  <a:latin typeface="Trebuchet MS" pitchFamily="34" charset="0"/>
                </a:defRPr>
              </a:lvl7pPr>
              <a:lvl8pPr marL="34290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200">
                  <a:solidFill>
                    <a:srgbClr val="404040"/>
                  </a:solidFill>
                  <a:latin typeface="Trebuchet MS" pitchFamily="34" charset="0"/>
                </a:defRPr>
              </a:lvl8pPr>
              <a:lvl9pPr marL="38862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200">
                  <a:solidFill>
                    <a:srgbClr val="404040"/>
                  </a:solidFill>
                  <a:latin typeface="Trebuchet MS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vi-VN" altLang="vi-VN" sz="2000" b="1">
                <a:solidFill>
                  <a:srgbClr val="FF3300"/>
                </a:solidFill>
                <a:latin typeface="Times New Roman" pitchFamily="18" charset="0"/>
              </a:endParaRPr>
            </a:p>
          </p:txBody>
        </p:sp>
        <p:sp>
          <p:nvSpPr>
            <p:cNvPr id="9299" name="Rectangle 4"/>
            <p:cNvSpPr>
              <a:spLocks noChangeArrowheads="1"/>
            </p:cNvSpPr>
            <p:nvPr/>
          </p:nvSpPr>
          <p:spPr bwMode="auto">
            <a:xfrm>
              <a:off x="0" y="624"/>
              <a:ext cx="2496" cy="3696"/>
            </a:xfrm>
            <a:prstGeom prst="rect">
              <a:avLst/>
            </a:prstGeom>
            <a:gradFill rotWithShape="1">
              <a:gsLst>
                <a:gs pos="0">
                  <a:srgbClr val="7DDD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EE8B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>
                  <a:solidFill>
                    <a:srgbClr val="404040"/>
                  </a:solidFill>
                  <a:latin typeface="Trebuchet MS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600">
                  <a:solidFill>
                    <a:srgbClr val="404040"/>
                  </a:solidFill>
                  <a:latin typeface="Trebuchet MS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200">
                  <a:solidFill>
                    <a:srgbClr val="404040"/>
                  </a:solidFill>
                  <a:latin typeface="Trebuchet MS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200">
                  <a:solidFill>
                    <a:srgbClr val="404040"/>
                  </a:solidFill>
                  <a:latin typeface="Trebuchet MS" pitchFamily="34" charset="0"/>
                </a:defRPr>
              </a:lvl5pPr>
              <a:lvl6pPr marL="25146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200">
                  <a:solidFill>
                    <a:srgbClr val="404040"/>
                  </a:solidFill>
                  <a:latin typeface="Trebuchet MS" pitchFamily="34" charset="0"/>
                </a:defRPr>
              </a:lvl6pPr>
              <a:lvl7pPr marL="29718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200">
                  <a:solidFill>
                    <a:srgbClr val="404040"/>
                  </a:solidFill>
                  <a:latin typeface="Trebuchet MS" pitchFamily="34" charset="0"/>
                </a:defRPr>
              </a:lvl7pPr>
              <a:lvl8pPr marL="34290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200">
                  <a:solidFill>
                    <a:srgbClr val="404040"/>
                  </a:solidFill>
                  <a:latin typeface="Trebuchet MS" pitchFamily="34" charset="0"/>
                </a:defRPr>
              </a:lvl8pPr>
              <a:lvl9pPr marL="38862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200">
                  <a:solidFill>
                    <a:srgbClr val="404040"/>
                  </a:solidFill>
                  <a:latin typeface="Trebuchet MS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vi-VN" altLang="vi-VN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9300" name="Rectangle 5"/>
            <p:cNvSpPr>
              <a:spLocks noChangeArrowheads="1"/>
            </p:cNvSpPr>
            <p:nvPr/>
          </p:nvSpPr>
          <p:spPr bwMode="auto">
            <a:xfrm>
              <a:off x="2400" y="624"/>
              <a:ext cx="3360" cy="3696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7DDDF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EE8B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>
                  <a:solidFill>
                    <a:srgbClr val="404040"/>
                  </a:solidFill>
                  <a:latin typeface="Trebuchet MS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600">
                  <a:solidFill>
                    <a:srgbClr val="404040"/>
                  </a:solidFill>
                  <a:latin typeface="Trebuchet MS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200">
                  <a:solidFill>
                    <a:srgbClr val="404040"/>
                  </a:solidFill>
                  <a:latin typeface="Trebuchet MS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200">
                  <a:solidFill>
                    <a:srgbClr val="404040"/>
                  </a:solidFill>
                  <a:latin typeface="Trebuchet MS" pitchFamily="34" charset="0"/>
                </a:defRPr>
              </a:lvl5pPr>
              <a:lvl6pPr marL="25146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200">
                  <a:solidFill>
                    <a:srgbClr val="404040"/>
                  </a:solidFill>
                  <a:latin typeface="Trebuchet MS" pitchFamily="34" charset="0"/>
                </a:defRPr>
              </a:lvl6pPr>
              <a:lvl7pPr marL="29718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200">
                  <a:solidFill>
                    <a:srgbClr val="404040"/>
                  </a:solidFill>
                  <a:latin typeface="Trebuchet MS" pitchFamily="34" charset="0"/>
                </a:defRPr>
              </a:lvl7pPr>
              <a:lvl8pPr marL="34290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200">
                  <a:solidFill>
                    <a:srgbClr val="404040"/>
                  </a:solidFill>
                  <a:latin typeface="Trebuchet MS" pitchFamily="34" charset="0"/>
                </a:defRPr>
              </a:lvl8pPr>
              <a:lvl9pPr marL="38862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200">
                  <a:solidFill>
                    <a:srgbClr val="404040"/>
                  </a:solidFill>
                  <a:latin typeface="Trebuchet MS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vi-VN" altLang="vi-VN">
                <a:solidFill>
                  <a:schemeClr val="tx1"/>
                </a:solidFill>
                <a:latin typeface="Arial" charset="0"/>
              </a:endParaRPr>
            </a:p>
          </p:txBody>
        </p:sp>
      </p:grpSp>
      <p:sp>
        <p:nvSpPr>
          <p:cNvPr id="9219" name="Rectangle 8"/>
          <p:cNvSpPr>
            <a:spLocks noChangeArrowheads="1"/>
          </p:cNvSpPr>
          <p:nvPr/>
        </p:nvSpPr>
        <p:spPr bwMode="auto">
          <a:xfrm>
            <a:off x="914400" y="0"/>
            <a:ext cx="6553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2800" b="1">
                <a:solidFill>
                  <a:srgbClr val="0000FF"/>
                </a:solidFill>
                <a:latin typeface="Times New Roman" pitchFamily="18" charset="0"/>
              </a:rPr>
              <a:t>I/ Cách mạng công nghiệp</a:t>
            </a:r>
          </a:p>
        </p:txBody>
      </p:sp>
      <p:sp>
        <p:nvSpPr>
          <p:cNvPr id="9220" name="Rectangle 9"/>
          <p:cNvSpPr>
            <a:spLocks noChangeArrowheads="1"/>
          </p:cNvSpPr>
          <p:nvPr/>
        </p:nvSpPr>
        <p:spPr bwMode="auto">
          <a:xfrm>
            <a:off x="0" y="533400"/>
            <a:ext cx="472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2400" b="1" u="sng">
                <a:solidFill>
                  <a:srgbClr val="3333FF"/>
                </a:solidFill>
                <a:latin typeface="Times New Roman" pitchFamily="18" charset="0"/>
              </a:rPr>
              <a:t>1.Cách mạng công nghiệp ở Anh:</a:t>
            </a:r>
            <a:endParaRPr lang="en-US" altLang="vi-VN" sz="2400" b="1">
              <a:solidFill>
                <a:srgbClr val="3333FF"/>
              </a:solidFill>
              <a:latin typeface="Times New Roman" pitchFamily="18" charset="0"/>
            </a:endParaRPr>
          </a:p>
        </p:txBody>
      </p:sp>
      <p:graphicFrame>
        <p:nvGraphicFramePr>
          <p:cNvPr id="31883" name="Group 139"/>
          <p:cNvGraphicFramePr>
            <a:graphicFrameLocks noGrp="1"/>
          </p:cNvGraphicFramePr>
          <p:nvPr/>
        </p:nvGraphicFramePr>
        <p:xfrm>
          <a:off x="152400" y="2514600"/>
          <a:ext cx="3733800" cy="4090988"/>
        </p:xfrm>
        <a:graphic>
          <a:graphicData uri="http://schemas.openxmlformats.org/drawingml/2006/table">
            <a:tbl>
              <a:tblPr/>
              <a:tblGrid>
                <a:gridCol w="777875"/>
                <a:gridCol w="1227138"/>
                <a:gridCol w="1728787"/>
              </a:tblGrid>
              <a:tr h="70114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vi-V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Thời gian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5AF0F8">
                            <a:gamma/>
                            <a:tint val="33333"/>
                            <a:invGamma/>
                          </a:srgbClr>
                        </a:gs>
                        <a:gs pos="100000">
                          <a:srgbClr val="5AF0F8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vi-V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Nhà phát minh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5AF0F8">
                            <a:gamma/>
                            <a:tint val="33333"/>
                            <a:invGamma/>
                          </a:srgbClr>
                        </a:gs>
                        <a:gs pos="100000">
                          <a:srgbClr val="5AF0F8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vi-V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Tên phát minh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5AF0F8">
                            <a:gamma/>
                            <a:tint val="33333"/>
                            <a:invGamma/>
                          </a:srgbClr>
                        </a:gs>
                        <a:gs pos="100000">
                          <a:srgbClr val="5AF0F8"/>
                        </a:gs>
                      </a:gsLst>
                      <a:lin ang="0" scaled="1"/>
                    </a:gradFill>
                  </a:tcPr>
                </a:tc>
              </a:tr>
              <a:tr h="78434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vi-VN" alt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5AF0F8">
                            <a:gamma/>
                            <a:tint val="33333"/>
                            <a:invGamma/>
                          </a:srgbClr>
                        </a:gs>
                        <a:gs pos="100000">
                          <a:srgbClr val="5AF0F8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vi-VN" alt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5AF0F8">
                            <a:gamma/>
                            <a:tint val="33333"/>
                            <a:invGamma/>
                          </a:srgbClr>
                        </a:gs>
                        <a:gs pos="100000">
                          <a:srgbClr val="5AF0F8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vi-VN" alt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5AF0F8">
                            <a:gamma/>
                            <a:tint val="33333"/>
                            <a:invGamma/>
                          </a:srgbClr>
                        </a:gs>
                        <a:gs pos="100000">
                          <a:srgbClr val="5AF0F8"/>
                        </a:gs>
                      </a:gsLst>
                      <a:lin ang="0" scaled="1"/>
                    </a:gradFill>
                  </a:tcPr>
                </a:tc>
              </a:tr>
              <a:tr h="103838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vi-VN" alt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5AF0F8">
                            <a:gamma/>
                            <a:tint val="33333"/>
                            <a:invGamma/>
                          </a:srgbClr>
                        </a:gs>
                        <a:gs pos="100000">
                          <a:srgbClr val="5AF0F8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vi-VN" alt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5AF0F8">
                            <a:gamma/>
                            <a:tint val="33333"/>
                            <a:invGamma/>
                          </a:srgbClr>
                        </a:gs>
                        <a:gs pos="100000">
                          <a:srgbClr val="5AF0F8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vi-VN" alt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5AF0F8">
                            <a:gamma/>
                            <a:tint val="33333"/>
                            <a:invGamma/>
                          </a:srgbClr>
                        </a:gs>
                        <a:gs pos="100000">
                          <a:srgbClr val="5AF0F8"/>
                        </a:gs>
                      </a:gsLst>
                      <a:lin ang="0" scaled="1"/>
                    </a:gradFill>
                  </a:tcPr>
                </a:tc>
              </a:tr>
              <a:tr h="78434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vi-VN" alt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5AF0F8">
                            <a:gamma/>
                            <a:tint val="33333"/>
                            <a:invGamma/>
                          </a:srgbClr>
                        </a:gs>
                        <a:gs pos="100000">
                          <a:srgbClr val="5AF0F8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vi-VN" alt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5AF0F8">
                            <a:gamma/>
                            <a:tint val="33333"/>
                            <a:invGamma/>
                          </a:srgbClr>
                        </a:gs>
                        <a:gs pos="100000">
                          <a:srgbClr val="5AF0F8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vi-VN" alt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5AF0F8">
                            <a:gamma/>
                            <a:tint val="33333"/>
                            <a:invGamma/>
                          </a:srgbClr>
                        </a:gs>
                        <a:gs pos="100000">
                          <a:srgbClr val="5AF0F8"/>
                        </a:gs>
                      </a:gsLst>
                      <a:lin ang="0" scaled="1"/>
                    </a:gradFill>
                  </a:tcPr>
                </a:tc>
              </a:tr>
              <a:tr h="78275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vi-VN" alt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5AF0F8">
                            <a:gamma/>
                            <a:tint val="33333"/>
                            <a:invGamma/>
                          </a:srgbClr>
                        </a:gs>
                        <a:gs pos="100000">
                          <a:srgbClr val="5AF0F8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vi-VN" alt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5AF0F8">
                            <a:gamma/>
                            <a:tint val="33333"/>
                            <a:invGamma/>
                          </a:srgbClr>
                        </a:gs>
                        <a:gs pos="100000">
                          <a:srgbClr val="5AF0F8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vi-VN" alt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5AF0F8">
                            <a:gamma/>
                            <a:tint val="33333"/>
                            <a:invGamma/>
                          </a:srgbClr>
                        </a:gs>
                        <a:gs pos="100000">
                          <a:srgbClr val="5AF0F8"/>
                        </a:gs>
                      </a:gsLst>
                      <a:lin ang="0" scaled="1"/>
                    </a:gradFill>
                  </a:tcPr>
                </a:tc>
              </a:tr>
            </a:tbl>
          </a:graphicData>
        </a:graphic>
      </p:graphicFrame>
      <p:sp>
        <p:nvSpPr>
          <p:cNvPr id="31803" name="Text Box 59"/>
          <p:cNvSpPr txBox="1">
            <a:spLocks noChangeArrowheads="1"/>
          </p:cNvSpPr>
          <p:nvPr/>
        </p:nvSpPr>
        <p:spPr bwMode="auto">
          <a:xfrm>
            <a:off x="228600" y="3505200"/>
            <a:ext cx="692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2000" b="1">
                <a:solidFill>
                  <a:srgbClr val="FF3300"/>
                </a:solidFill>
                <a:latin typeface="Times New Roman" pitchFamily="18" charset="0"/>
              </a:rPr>
              <a:t>1764</a:t>
            </a:r>
          </a:p>
        </p:txBody>
      </p:sp>
      <p:sp>
        <p:nvSpPr>
          <p:cNvPr id="31804" name="Text Box 60"/>
          <p:cNvSpPr txBox="1">
            <a:spLocks noChangeArrowheads="1"/>
          </p:cNvSpPr>
          <p:nvPr/>
        </p:nvSpPr>
        <p:spPr bwMode="auto">
          <a:xfrm>
            <a:off x="838200" y="3276600"/>
            <a:ext cx="12890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2000" b="1">
                <a:solidFill>
                  <a:srgbClr val="FF3300"/>
                </a:solidFill>
                <a:latin typeface="Times New Roman" pitchFamily="18" charset="0"/>
              </a:rPr>
              <a:t>Giêm –Ha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2000" b="1">
                <a:solidFill>
                  <a:srgbClr val="FF3300"/>
                </a:solidFill>
                <a:latin typeface="Times New Roman" pitchFamily="18" charset="0"/>
              </a:rPr>
              <a:t>ri-vơ</a:t>
            </a:r>
          </a:p>
        </p:txBody>
      </p:sp>
      <p:sp>
        <p:nvSpPr>
          <p:cNvPr id="31805" name="Text Box 61"/>
          <p:cNvSpPr txBox="1">
            <a:spLocks noChangeArrowheads="1"/>
          </p:cNvSpPr>
          <p:nvPr/>
        </p:nvSpPr>
        <p:spPr bwMode="auto">
          <a:xfrm>
            <a:off x="2209800" y="3276600"/>
            <a:ext cx="15589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2000" b="1">
                <a:solidFill>
                  <a:srgbClr val="FF3300"/>
                </a:solidFill>
                <a:latin typeface="Times New Roman" pitchFamily="18" charset="0"/>
              </a:rPr>
              <a:t>Máy kéo sợi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2000" b="1">
                <a:solidFill>
                  <a:srgbClr val="FF3300"/>
                </a:solidFill>
                <a:latin typeface="Times New Roman" pitchFamily="18" charset="0"/>
              </a:rPr>
              <a:t>Gien-Ni</a:t>
            </a:r>
          </a:p>
        </p:txBody>
      </p:sp>
      <p:grpSp>
        <p:nvGrpSpPr>
          <p:cNvPr id="31807" name="Group 63"/>
          <p:cNvGrpSpPr>
            <a:grpSpLocks/>
          </p:cNvGrpSpPr>
          <p:nvPr/>
        </p:nvGrpSpPr>
        <p:grpSpPr bwMode="auto">
          <a:xfrm>
            <a:off x="4724400" y="1371600"/>
            <a:ext cx="4114800" cy="1219200"/>
            <a:chOff x="2544" y="1584"/>
            <a:chExt cx="3072" cy="960"/>
          </a:xfrm>
        </p:grpSpPr>
        <p:sp>
          <p:nvSpPr>
            <p:cNvPr id="9296" name="Rectangle 64"/>
            <p:cNvSpPr>
              <a:spLocks noChangeArrowheads="1"/>
            </p:cNvSpPr>
            <p:nvPr/>
          </p:nvSpPr>
          <p:spPr bwMode="auto">
            <a:xfrm>
              <a:off x="2544" y="1584"/>
              <a:ext cx="3072" cy="960"/>
            </a:xfrm>
            <a:prstGeom prst="rect">
              <a:avLst/>
            </a:prstGeom>
            <a:gradFill rotWithShape="1">
              <a:gsLst>
                <a:gs pos="0">
                  <a:srgbClr val="5F85FF"/>
                </a:gs>
                <a:gs pos="50000">
                  <a:srgbClr val="FFFFFF"/>
                </a:gs>
                <a:gs pos="100000">
                  <a:srgbClr val="5F85F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99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>
                  <a:solidFill>
                    <a:srgbClr val="404040"/>
                  </a:solidFill>
                  <a:latin typeface="Trebuchet MS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600">
                  <a:solidFill>
                    <a:srgbClr val="404040"/>
                  </a:solidFill>
                  <a:latin typeface="Trebuchet MS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200">
                  <a:solidFill>
                    <a:srgbClr val="404040"/>
                  </a:solidFill>
                  <a:latin typeface="Trebuchet MS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200">
                  <a:solidFill>
                    <a:srgbClr val="404040"/>
                  </a:solidFill>
                  <a:latin typeface="Trebuchet MS" pitchFamily="34" charset="0"/>
                </a:defRPr>
              </a:lvl5pPr>
              <a:lvl6pPr marL="25146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200">
                  <a:solidFill>
                    <a:srgbClr val="404040"/>
                  </a:solidFill>
                  <a:latin typeface="Trebuchet MS" pitchFamily="34" charset="0"/>
                </a:defRPr>
              </a:lvl6pPr>
              <a:lvl7pPr marL="29718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200">
                  <a:solidFill>
                    <a:srgbClr val="404040"/>
                  </a:solidFill>
                  <a:latin typeface="Trebuchet MS" pitchFamily="34" charset="0"/>
                </a:defRPr>
              </a:lvl7pPr>
              <a:lvl8pPr marL="34290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200">
                  <a:solidFill>
                    <a:srgbClr val="404040"/>
                  </a:solidFill>
                  <a:latin typeface="Trebuchet MS" pitchFamily="34" charset="0"/>
                </a:defRPr>
              </a:lvl8pPr>
              <a:lvl9pPr marL="38862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200">
                  <a:solidFill>
                    <a:srgbClr val="404040"/>
                  </a:solidFill>
                  <a:latin typeface="Trebuchet MS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vi-VN" sz="2400" b="1">
                  <a:solidFill>
                    <a:srgbClr val="FF0000"/>
                  </a:solidFill>
                  <a:latin typeface="Times New Roman" pitchFamily="18" charset="0"/>
                </a:rPr>
                <a:t>     Nêu những phát minh quan 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vi-VN" sz="2400" b="1">
                  <a:solidFill>
                    <a:srgbClr val="FF0000"/>
                  </a:solidFill>
                  <a:latin typeface="Times New Roman" pitchFamily="18" charset="0"/>
                </a:rPr>
                <a:t>trọng trong ngành dệt ? </a:t>
              </a:r>
            </a:p>
          </p:txBody>
        </p:sp>
        <p:sp>
          <p:nvSpPr>
            <p:cNvPr id="9297" name="Rectangle 65"/>
            <p:cNvSpPr>
              <a:spLocks noChangeArrowheads="1"/>
            </p:cNvSpPr>
            <p:nvPr/>
          </p:nvSpPr>
          <p:spPr bwMode="auto">
            <a:xfrm>
              <a:off x="2592" y="1584"/>
              <a:ext cx="288" cy="288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>
                  <a:solidFill>
                    <a:srgbClr val="404040"/>
                  </a:solidFill>
                  <a:latin typeface="Trebuchet MS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600">
                  <a:solidFill>
                    <a:srgbClr val="404040"/>
                  </a:solidFill>
                  <a:latin typeface="Trebuchet MS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200">
                  <a:solidFill>
                    <a:srgbClr val="404040"/>
                  </a:solidFill>
                  <a:latin typeface="Trebuchet MS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200">
                  <a:solidFill>
                    <a:srgbClr val="404040"/>
                  </a:solidFill>
                  <a:latin typeface="Trebuchet MS" pitchFamily="34" charset="0"/>
                </a:defRPr>
              </a:lvl5pPr>
              <a:lvl6pPr marL="25146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200">
                  <a:solidFill>
                    <a:srgbClr val="404040"/>
                  </a:solidFill>
                  <a:latin typeface="Trebuchet MS" pitchFamily="34" charset="0"/>
                </a:defRPr>
              </a:lvl6pPr>
              <a:lvl7pPr marL="29718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200">
                  <a:solidFill>
                    <a:srgbClr val="404040"/>
                  </a:solidFill>
                  <a:latin typeface="Trebuchet MS" pitchFamily="34" charset="0"/>
                </a:defRPr>
              </a:lvl7pPr>
              <a:lvl8pPr marL="34290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200">
                  <a:solidFill>
                    <a:srgbClr val="404040"/>
                  </a:solidFill>
                  <a:latin typeface="Trebuchet MS" pitchFamily="34" charset="0"/>
                </a:defRPr>
              </a:lvl8pPr>
              <a:lvl9pPr marL="38862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200">
                  <a:solidFill>
                    <a:srgbClr val="404040"/>
                  </a:solidFill>
                  <a:latin typeface="Trebuchet MS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vi-VN" sz="3200" b="1">
                  <a:solidFill>
                    <a:srgbClr val="FF0000"/>
                  </a:solidFill>
                  <a:latin typeface="Times New Roman" pitchFamily="18" charset="0"/>
                </a:rPr>
                <a:t>?</a:t>
              </a:r>
            </a:p>
          </p:txBody>
        </p:sp>
      </p:grpSp>
      <p:grpSp>
        <p:nvGrpSpPr>
          <p:cNvPr id="31818" name="Group 74"/>
          <p:cNvGrpSpPr>
            <a:grpSpLocks/>
          </p:cNvGrpSpPr>
          <p:nvPr/>
        </p:nvGrpSpPr>
        <p:grpSpPr bwMode="auto">
          <a:xfrm>
            <a:off x="4800600" y="1371600"/>
            <a:ext cx="4114800" cy="1219200"/>
            <a:chOff x="2544" y="1584"/>
            <a:chExt cx="3072" cy="960"/>
          </a:xfrm>
        </p:grpSpPr>
        <p:sp>
          <p:nvSpPr>
            <p:cNvPr id="9294" name="Rectangle 75"/>
            <p:cNvSpPr>
              <a:spLocks noChangeArrowheads="1"/>
            </p:cNvSpPr>
            <p:nvPr/>
          </p:nvSpPr>
          <p:spPr bwMode="auto">
            <a:xfrm>
              <a:off x="2544" y="1584"/>
              <a:ext cx="3072" cy="960"/>
            </a:xfrm>
            <a:prstGeom prst="rect">
              <a:avLst/>
            </a:prstGeom>
            <a:gradFill rotWithShape="1">
              <a:gsLst>
                <a:gs pos="0">
                  <a:srgbClr val="5F85FF"/>
                </a:gs>
                <a:gs pos="50000">
                  <a:srgbClr val="FFFFFF"/>
                </a:gs>
                <a:gs pos="100000">
                  <a:srgbClr val="5F85F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99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>
                  <a:solidFill>
                    <a:srgbClr val="404040"/>
                  </a:solidFill>
                  <a:latin typeface="Trebuchet MS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600">
                  <a:solidFill>
                    <a:srgbClr val="404040"/>
                  </a:solidFill>
                  <a:latin typeface="Trebuchet MS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200">
                  <a:solidFill>
                    <a:srgbClr val="404040"/>
                  </a:solidFill>
                  <a:latin typeface="Trebuchet MS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200">
                  <a:solidFill>
                    <a:srgbClr val="404040"/>
                  </a:solidFill>
                  <a:latin typeface="Trebuchet MS" pitchFamily="34" charset="0"/>
                </a:defRPr>
              </a:lvl5pPr>
              <a:lvl6pPr marL="25146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200">
                  <a:solidFill>
                    <a:srgbClr val="404040"/>
                  </a:solidFill>
                  <a:latin typeface="Trebuchet MS" pitchFamily="34" charset="0"/>
                </a:defRPr>
              </a:lvl6pPr>
              <a:lvl7pPr marL="29718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200">
                  <a:solidFill>
                    <a:srgbClr val="404040"/>
                  </a:solidFill>
                  <a:latin typeface="Trebuchet MS" pitchFamily="34" charset="0"/>
                </a:defRPr>
              </a:lvl7pPr>
              <a:lvl8pPr marL="34290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200">
                  <a:solidFill>
                    <a:srgbClr val="404040"/>
                  </a:solidFill>
                  <a:latin typeface="Trebuchet MS" pitchFamily="34" charset="0"/>
                </a:defRPr>
              </a:lvl8pPr>
              <a:lvl9pPr marL="38862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200">
                  <a:solidFill>
                    <a:srgbClr val="404040"/>
                  </a:solidFill>
                  <a:latin typeface="Trebuchet MS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vi-VN" sz="2400" b="1">
                  <a:solidFill>
                    <a:srgbClr val="FF0000"/>
                  </a:solidFill>
                  <a:latin typeface="Times New Roman" pitchFamily="18" charset="0"/>
                </a:rPr>
                <a:t>     Vì sao máy kéo sợi Gien-ni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vi-VN" sz="2400" b="1">
                  <a:solidFill>
                    <a:srgbClr val="FF0000"/>
                  </a:solidFill>
                  <a:latin typeface="Times New Roman" pitchFamily="18" charset="0"/>
                </a:rPr>
                <a:t> lại được phát minh ? </a:t>
              </a:r>
            </a:p>
          </p:txBody>
        </p:sp>
        <p:sp>
          <p:nvSpPr>
            <p:cNvPr id="9295" name="Rectangle 76"/>
            <p:cNvSpPr>
              <a:spLocks noChangeArrowheads="1"/>
            </p:cNvSpPr>
            <p:nvPr/>
          </p:nvSpPr>
          <p:spPr bwMode="auto">
            <a:xfrm>
              <a:off x="2592" y="1584"/>
              <a:ext cx="288" cy="288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>
                  <a:solidFill>
                    <a:srgbClr val="404040"/>
                  </a:solidFill>
                  <a:latin typeface="Trebuchet MS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600">
                  <a:solidFill>
                    <a:srgbClr val="404040"/>
                  </a:solidFill>
                  <a:latin typeface="Trebuchet MS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200">
                  <a:solidFill>
                    <a:srgbClr val="404040"/>
                  </a:solidFill>
                  <a:latin typeface="Trebuchet MS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200">
                  <a:solidFill>
                    <a:srgbClr val="404040"/>
                  </a:solidFill>
                  <a:latin typeface="Trebuchet MS" pitchFamily="34" charset="0"/>
                </a:defRPr>
              </a:lvl5pPr>
              <a:lvl6pPr marL="25146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200">
                  <a:solidFill>
                    <a:srgbClr val="404040"/>
                  </a:solidFill>
                  <a:latin typeface="Trebuchet MS" pitchFamily="34" charset="0"/>
                </a:defRPr>
              </a:lvl6pPr>
              <a:lvl7pPr marL="29718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200">
                  <a:solidFill>
                    <a:srgbClr val="404040"/>
                  </a:solidFill>
                  <a:latin typeface="Trebuchet MS" pitchFamily="34" charset="0"/>
                </a:defRPr>
              </a:lvl7pPr>
              <a:lvl8pPr marL="34290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200">
                  <a:solidFill>
                    <a:srgbClr val="404040"/>
                  </a:solidFill>
                  <a:latin typeface="Trebuchet MS" pitchFamily="34" charset="0"/>
                </a:defRPr>
              </a:lvl8pPr>
              <a:lvl9pPr marL="38862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200">
                  <a:solidFill>
                    <a:srgbClr val="404040"/>
                  </a:solidFill>
                  <a:latin typeface="Trebuchet MS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vi-VN" sz="3200" b="1">
                  <a:solidFill>
                    <a:srgbClr val="FF0000"/>
                  </a:solidFill>
                  <a:latin typeface="Times New Roman" pitchFamily="18" charset="0"/>
                </a:rPr>
                <a:t>?</a:t>
              </a:r>
            </a:p>
          </p:txBody>
        </p:sp>
      </p:grpSp>
      <p:pic>
        <p:nvPicPr>
          <p:cNvPr id="31825" name="Picture 81" descr="image0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990600"/>
            <a:ext cx="50292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826" name="Text Box 82"/>
          <p:cNvSpPr txBox="1">
            <a:spLocks noChangeArrowheads="1"/>
          </p:cNvSpPr>
          <p:nvPr/>
        </p:nvSpPr>
        <p:spPr bwMode="auto">
          <a:xfrm>
            <a:off x="3962400" y="3276600"/>
            <a:ext cx="2400300" cy="376238"/>
          </a:xfrm>
          <a:prstGeom prst="rect">
            <a:avLst/>
          </a:prstGeom>
          <a:solidFill>
            <a:srgbClr val="00FFFF"/>
          </a:solidFill>
          <a:ln w="952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b="1">
                <a:solidFill>
                  <a:srgbClr val="FF3300"/>
                </a:solidFill>
                <a:latin typeface="Arial" charset="0"/>
              </a:rPr>
              <a:t>Xa kéo sợi quay tay </a:t>
            </a:r>
          </a:p>
        </p:txBody>
      </p:sp>
      <p:pic>
        <p:nvPicPr>
          <p:cNvPr id="31831" name="Picture 87" descr="spinningjenny2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657600"/>
            <a:ext cx="4953000" cy="3200400"/>
          </a:xfrm>
          <a:prstGeom prst="rect">
            <a:avLst/>
          </a:prstGeom>
          <a:noFill/>
          <a:ln w="28575">
            <a:solidFill>
              <a:srgbClr val="00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832" name="Text Box 88"/>
          <p:cNvSpPr txBox="1">
            <a:spLocks noChangeArrowheads="1"/>
          </p:cNvSpPr>
          <p:nvPr/>
        </p:nvSpPr>
        <p:spPr bwMode="auto">
          <a:xfrm>
            <a:off x="3962400" y="6451600"/>
            <a:ext cx="2590800" cy="406400"/>
          </a:xfrm>
          <a:prstGeom prst="rect">
            <a:avLst/>
          </a:prstGeom>
          <a:solidFill>
            <a:srgbClr val="00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vi-VN" sz="2000" b="1">
                <a:solidFill>
                  <a:srgbClr val="FF3300"/>
                </a:solidFill>
                <a:latin typeface="Times New Roman" pitchFamily="18" charset="0"/>
              </a:rPr>
              <a:t>Máy kéo sợi Gien-ni</a:t>
            </a:r>
          </a:p>
        </p:txBody>
      </p:sp>
      <p:grpSp>
        <p:nvGrpSpPr>
          <p:cNvPr id="31833" name="Group 89"/>
          <p:cNvGrpSpPr>
            <a:grpSpLocks/>
          </p:cNvGrpSpPr>
          <p:nvPr/>
        </p:nvGrpSpPr>
        <p:grpSpPr bwMode="auto">
          <a:xfrm>
            <a:off x="4267200" y="1066800"/>
            <a:ext cx="4572000" cy="1143000"/>
            <a:chOff x="2544" y="1584"/>
            <a:chExt cx="3072" cy="960"/>
          </a:xfrm>
        </p:grpSpPr>
        <p:sp>
          <p:nvSpPr>
            <p:cNvPr id="9292" name="Rectangle 90"/>
            <p:cNvSpPr>
              <a:spLocks noChangeArrowheads="1"/>
            </p:cNvSpPr>
            <p:nvPr/>
          </p:nvSpPr>
          <p:spPr bwMode="auto">
            <a:xfrm>
              <a:off x="2544" y="1584"/>
              <a:ext cx="3072" cy="960"/>
            </a:xfrm>
            <a:prstGeom prst="rect">
              <a:avLst/>
            </a:prstGeom>
            <a:gradFill rotWithShape="1">
              <a:gsLst>
                <a:gs pos="0">
                  <a:srgbClr val="5F85FF"/>
                </a:gs>
                <a:gs pos="50000">
                  <a:srgbClr val="FFFFFF"/>
                </a:gs>
                <a:gs pos="100000">
                  <a:srgbClr val="5F85F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99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>
                  <a:solidFill>
                    <a:srgbClr val="404040"/>
                  </a:solidFill>
                  <a:latin typeface="Trebuchet MS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600">
                  <a:solidFill>
                    <a:srgbClr val="404040"/>
                  </a:solidFill>
                  <a:latin typeface="Trebuchet MS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200">
                  <a:solidFill>
                    <a:srgbClr val="404040"/>
                  </a:solidFill>
                  <a:latin typeface="Trebuchet MS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200">
                  <a:solidFill>
                    <a:srgbClr val="404040"/>
                  </a:solidFill>
                  <a:latin typeface="Trebuchet MS" pitchFamily="34" charset="0"/>
                </a:defRPr>
              </a:lvl5pPr>
              <a:lvl6pPr marL="25146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200">
                  <a:solidFill>
                    <a:srgbClr val="404040"/>
                  </a:solidFill>
                  <a:latin typeface="Trebuchet MS" pitchFamily="34" charset="0"/>
                </a:defRPr>
              </a:lvl6pPr>
              <a:lvl7pPr marL="29718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200">
                  <a:solidFill>
                    <a:srgbClr val="404040"/>
                  </a:solidFill>
                  <a:latin typeface="Trebuchet MS" pitchFamily="34" charset="0"/>
                </a:defRPr>
              </a:lvl7pPr>
              <a:lvl8pPr marL="34290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200">
                  <a:solidFill>
                    <a:srgbClr val="404040"/>
                  </a:solidFill>
                  <a:latin typeface="Trebuchet MS" pitchFamily="34" charset="0"/>
                </a:defRPr>
              </a:lvl8pPr>
              <a:lvl9pPr marL="38862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200">
                  <a:solidFill>
                    <a:srgbClr val="404040"/>
                  </a:solidFill>
                  <a:latin typeface="Trebuchet MS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vi-VN" sz="2400" b="1">
                  <a:solidFill>
                    <a:srgbClr val="FF0000"/>
                  </a:solidFill>
                  <a:latin typeface="Times New Roman" pitchFamily="18" charset="0"/>
                </a:rPr>
                <a:t>     Theo em,điều gì sẽ xảy ra trong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vi-VN" sz="2400" b="1">
                  <a:solidFill>
                    <a:srgbClr val="FF0000"/>
                  </a:solidFill>
                  <a:latin typeface="Times New Roman" pitchFamily="18" charset="0"/>
                </a:rPr>
                <a:t>ngành dệt nếu như máy kéo sợi 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vi-VN" sz="2400" b="1">
                  <a:solidFill>
                    <a:srgbClr val="FF0000"/>
                  </a:solidFill>
                  <a:latin typeface="Times New Roman" pitchFamily="18" charset="0"/>
                </a:rPr>
                <a:t>Gien-ni được sử dụng rộng rãi ?</a:t>
              </a:r>
              <a:endParaRPr lang="en-US" altLang="vi-VN" sz="2400" b="1" i="1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sp>
          <p:nvSpPr>
            <p:cNvPr id="9293" name="Rectangle 91"/>
            <p:cNvSpPr>
              <a:spLocks noChangeArrowheads="1"/>
            </p:cNvSpPr>
            <p:nvPr/>
          </p:nvSpPr>
          <p:spPr bwMode="auto">
            <a:xfrm>
              <a:off x="2592" y="1584"/>
              <a:ext cx="288" cy="288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>
                  <a:solidFill>
                    <a:srgbClr val="404040"/>
                  </a:solidFill>
                  <a:latin typeface="Trebuchet MS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600">
                  <a:solidFill>
                    <a:srgbClr val="404040"/>
                  </a:solidFill>
                  <a:latin typeface="Trebuchet MS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200">
                  <a:solidFill>
                    <a:srgbClr val="404040"/>
                  </a:solidFill>
                  <a:latin typeface="Trebuchet MS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200">
                  <a:solidFill>
                    <a:srgbClr val="404040"/>
                  </a:solidFill>
                  <a:latin typeface="Trebuchet MS" pitchFamily="34" charset="0"/>
                </a:defRPr>
              </a:lvl5pPr>
              <a:lvl6pPr marL="25146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200">
                  <a:solidFill>
                    <a:srgbClr val="404040"/>
                  </a:solidFill>
                  <a:latin typeface="Trebuchet MS" pitchFamily="34" charset="0"/>
                </a:defRPr>
              </a:lvl6pPr>
              <a:lvl7pPr marL="29718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200">
                  <a:solidFill>
                    <a:srgbClr val="404040"/>
                  </a:solidFill>
                  <a:latin typeface="Trebuchet MS" pitchFamily="34" charset="0"/>
                </a:defRPr>
              </a:lvl7pPr>
              <a:lvl8pPr marL="34290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200">
                  <a:solidFill>
                    <a:srgbClr val="404040"/>
                  </a:solidFill>
                  <a:latin typeface="Trebuchet MS" pitchFamily="34" charset="0"/>
                </a:defRPr>
              </a:lvl8pPr>
              <a:lvl9pPr marL="38862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200">
                  <a:solidFill>
                    <a:srgbClr val="404040"/>
                  </a:solidFill>
                  <a:latin typeface="Trebuchet MS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vi-VN" sz="3200" b="1">
                  <a:solidFill>
                    <a:srgbClr val="FF0000"/>
                  </a:solidFill>
                  <a:latin typeface="Times New Roman" pitchFamily="18" charset="0"/>
                </a:rPr>
                <a:t>?</a:t>
              </a:r>
            </a:p>
          </p:txBody>
        </p:sp>
      </p:grpSp>
      <p:sp>
        <p:nvSpPr>
          <p:cNvPr id="31837" name="Text Box 93"/>
          <p:cNvSpPr txBox="1">
            <a:spLocks noChangeArrowheads="1"/>
          </p:cNvSpPr>
          <p:nvPr/>
        </p:nvSpPr>
        <p:spPr bwMode="auto">
          <a:xfrm>
            <a:off x="228600" y="4191000"/>
            <a:ext cx="7556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2000" b="1">
                <a:solidFill>
                  <a:srgbClr val="FF3300"/>
                </a:solidFill>
                <a:latin typeface="Times New Roman" pitchFamily="18" charset="0"/>
              </a:rPr>
              <a:t>1769 </a:t>
            </a:r>
          </a:p>
        </p:txBody>
      </p:sp>
      <p:sp>
        <p:nvSpPr>
          <p:cNvPr id="31838" name="Text Box 94"/>
          <p:cNvSpPr txBox="1">
            <a:spLocks noChangeArrowheads="1"/>
          </p:cNvSpPr>
          <p:nvPr/>
        </p:nvSpPr>
        <p:spPr bwMode="auto">
          <a:xfrm>
            <a:off x="990600" y="4191000"/>
            <a:ext cx="10509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2000" b="1">
                <a:solidFill>
                  <a:srgbClr val="FF3300"/>
                </a:solidFill>
                <a:latin typeface="Times New Roman" pitchFamily="18" charset="0"/>
              </a:rPr>
              <a:t>Ác- crai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2000" b="1">
                <a:solidFill>
                  <a:srgbClr val="FF3300"/>
                </a:solidFill>
                <a:latin typeface="Times New Roman" pitchFamily="18" charset="0"/>
              </a:rPr>
              <a:t>   -tơ</a:t>
            </a:r>
          </a:p>
        </p:txBody>
      </p:sp>
      <p:sp>
        <p:nvSpPr>
          <p:cNvPr id="31839" name="Text Box 95"/>
          <p:cNvSpPr txBox="1">
            <a:spLocks noChangeArrowheads="1"/>
          </p:cNvSpPr>
          <p:nvPr/>
        </p:nvSpPr>
        <p:spPr bwMode="auto">
          <a:xfrm>
            <a:off x="2133600" y="4038600"/>
            <a:ext cx="17192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2000" b="1">
                <a:solidFill>
                  <a:srgbClr val="FF3300"/>
                </a:solidFill>
                <a:latin typeface="Times New Roman" pitchFamily="18" charset="0"/>
              </a:rPr>
              <a:t>Máy kéo sợi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2000" b="1">
                <a:solidFill>
                  <a:srgbClr val="FF3300"/>
                </a:solidFill>
                <a:latin typeface="Times New Roman" pitchFamily="18" charset="0"/>
              </a:rPr>
              <a:t>chạy bằng sức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2000" b="1">
                <a:solidFill>
                  <a:srgbClr val="FF3300"/>
                </a:solidFill>
                <a:latin typeface="Times New Roman" pitchFamily="18" charset="0"/>
              </a:rPr>
              <a:t> nước </a:t>
            </a:r>
          </a:p>
        </p:txBody>
      </p:sp>
      <p:pic>
        <p:nvPicPr>
          <p:cNvPr id="31841" name="Picture 97" descr="BROWN_M__FUL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838200"/>
            <a:ext cx="4572000" cy="277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843" name="Picture 99" descr="spinningwaterfram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581400"/>
            <a:ext cx="4419600" cy="32766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844" name="Text Box 100"/>
          <p:cNvSpPr txBox="1">
            <a:spLocks noChangeArrowheads="1"/>
          </p:cNvSpPr>
          <p:nvPr/>
        </p:nvSpPr>
        <p:spPr bwMode="auto">
          <a:xfrm>
            <a:off x="3962400" y="6511925"/>
            <a:ext cx="3810000" cy="346075"/>
          </a:xfrm>
          <a:prstGeom prst="rect">
            <a:avLst/>
          </a:prstGeom>
          <a:solidFill>
            <a:srgbClr val="00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vi-VN" sz="1600" b="1">
                <a:solidFill>
                  <a:srgbClr val="FF3300"/>
                </a:solidFill>
                <a:latin typeface="Arial" charset="0"/>
              </a:rPr>
              <a:t>Máy kéo sợi chạy bằng sức nước </a:t>
            </a:r>
          </a:p>
        </p:txBody>
      </p:sp>
      <p:sp>
        <p:nvSpPr>
          <p:cNvPr id="31845" name="Text Box 101"/>
          <p:cNvSpPr txBox="1">
            <a:spLocks noChangeArrowheads="1"/>
          </p:cNvSpPr>
          <p:nvPr/>
        </p:nvSpPr>
        <p:spPr bwMode="auto">
          <a:xfrm>
            <a:off x="3962400" y="3276600"/>
            <a:ext cx="1371600" cy="376238"/>
          </a:xfrm>
          <a:prstGeom prst="rect">
            <a:avLst/>
          </a:prstGeom>
          <a:solidFill>
            <a:srgbClr val="00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vi-VN" b="1">
                <a:solidFill>
                  <a:srgbClr val="FF3300"/>
                </a:solidFill>
                <a:latin typeface="Times New Roman" pitchFamily="18" charset="0"/>
              </a:rPr>
              <a:t>Ác-crai-tơ</a:t>
            </a:r>
          </a:p>
        </p:txBody>
      </p:sp>
      <p:sp>
        <p:nvSpPr>
          <p:cNvPr id="31847" name="Text Box 103"/>
          <p:cNvSpPr txBox="1">
            <a:spLocks noChangeArrowheads="1"/>
          </p:cNvSpPr>
          <p:nvPr/>
        </p:nvSpPr>
        <p:spPr bwMode="auto">
          <a:xfrm>
            <a:off x="228600" y="5181600"/>
            <a:ext cx="692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2000" b="1">
                <a:solidFill>
                  <a:srgbClr val="FF3300"/>
                </a:solidFill>
                <a:latin typeface="Times New Roman" pitchFamily="18" charset="0"/>
              </a:rPr>
              <a:t>1785</a:t>
            </a:r>
          </a:p>
        </p:txBody>
      </p:sp>
      <p:sp>
        <p:nvSpPr>
          <p:cNvPr id="31848" name="Text Box 104"/>
          <p:cNvSpPr txBox="1">
            <a:spLocks noChangeArrowheads="1"/>
          </p:cNvSpPr>
          <p:nvPr/>
        </p:nvSpPr>
        <p:spPr bwMode="auto">
          <a:xfrm>
            <a:off x="1066800" y="5105400"/>
            <a:ext cx="1143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2000" b="1">
                <a:solidFill>
                  <a:srgbClr val="FF3300"/>
                </a:solidFill>
                <a:latin typeface="Times New Roman" pitchFamily="18" charset="0"/>
              </a:rPr>
              <a:t>Ét- mơn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2000" b="1">
                <a:solidFill>
                  <a:srgbClr val="FF3300"/>
                </a:solidFill>
                <a:latin typeface="Times New Roman" pitchFamily="18" charset="0"/>
              </a:rPr>
              <a:t>Các-rai</a:t>
            </a:r>
          </a:p>
        </p:txBody>
      </p:sp>
      <p:sp>
        <p:nvSpPr>
          <p:cNvPr id="31849" name="Text Box 105"/>
          <p:cNvSpPr txBox="1">
            <a:spLocks noChangeArrowheads="1"/>
          </p:cNvSpPr>
          <p:nvPr/>
        </p:nvSpPr>
        <p:spPr bwMode="auto">
          <a:xfrm>
            <a:off x="2438400" y="5181600"/>
            <a:ext cx="10795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2000" b="1">
                <a:solidFill>
                  <a:srgbClr val="FF3300"/>
                </a:solidFill>
                <a:latin typeface="Times New Roman" pitchFamily="18" charset="0"/>
              </a:rPr>
              <a:t>Máy dệt</a:t>
            </a:r>
          </a:p>
        </p:txBody>
      </p:sp>
      <p:sp>
        <p:nvSpPr>
          <p:cNvPr id="31853" name="Text Box 109"/>
          <p:cNvSpPr txBox="1">
            <a:spLocks noChangeArrowheads="1"/>
          </p:cNvSpPr>
          <p:nvPr/>
        </p:nvSpPr>
        <p:spPr bwMode="auto">
          <a:xfrm>
            <a:off x="228600" y="6019800"/>
            <a:ext cx="692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2000" b="1">
                <a:solidFill>
                  <a:srgbClr val="FF3300"/>
                </a:solidFill>
                <a:latin typeface="Times New Roman" pitchFamily="18" charset="0"/>
              </a:rPr>
              <a:t>1784</a:t>
            </a:r>
          </a:p>
        </p:txBody>
      </p:sp>
      <p:sp>
        <p:nvSpPr>
          <p:cNvPr id="31854" name="Text Box 110"/>
          <p:cNvSpPr txBox="1">
            <a:spLocks noChangeArrowheads="1"/>
          </p:cNvSpPr>
          <p:nvPr/>
        </p:nvSpPr>
        <p:spPr bwMode="auto">
          <a:xfrm>
            <a:off x="1066800" y="5867400"/>
            <a:ext cx="11620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2000" b="1">
                <a:solidFill>
                  <a:srgbClr val="FF3300"/>
                </a:solidFill>
                <a:latin typeface="Times New Roman" pitchFamily="18" charset="0"/>
              </a:rPr>
              <a:t>Giêm Oát</a:t>
            </a:r>
          </a:p>
        </p:txBody>
      </p:sp>
      <p:sp>
        <p:nvSpPr>
          <p:cNvPr id="31855" name="Text Box 111"/>
          <p:cNvSpPr txBox="1">
            <a:spLocks noChangeArrowheads="1"/>
          </p:cNvSpPr>
          <p:nvPr/>
        </p:nvSpPr>
        <p:spPr bwMode="auto">
          <a:xfrm>
            <a:off x="2133600" y="6019800"/>
            <a:ext cx="17049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2000" b="1">
                <a:solidFill>
                  <a:srgbClr val="FF3300"/>
                </a:solidFill>
                <a:latin typeface="Times New Roman" pitchFamily="18" charset="0"/>
              </a:rPr>
              <a:t>Máy hơi nước</a:t>
            </a:r>
          </a:p>
        </p:txBody>
      </p:sp>
      <p:pic>
        <p:nvPicPr>
          <p:cNvPr id="31856" name="Picture 112" descr="edmund%20cartwrigh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914400"/>
            <a:ext cx="4572000" cy="271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857" name="Rectangle 113"/>
          <p:cNvSpPr>
            <a:spLocks noChangeArrowheads="1"/>
          </p:cNvSpPr>
          <p:nvPr/>
        </p:nvSpPr>
        <p:spPr bwMode="auto">
          <a:xfrm>
            <a:off x="3962400" y="3124200"/>
            <a:ext cx="1736725" cy="376238"/>
          </a:xfrm>
          <a:prstGeom prst="rect">
            <a:avLst/>
          </a:prstGeom>
          <a:solidFill>
            <a:srgbClr val="00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b="1">
                <a:solidFill>
                  <a:srgbClr val="FF3300"/>
                </a:solidFill>
                <a:latin typeface="Times New Roman" pitchFamily="18" charset="0"/>
              </a:rPr>
              <a:t>Ét-mơn Các-rai</a:t>
            </a:r>
          </a:p>
        </p:txBody>
      </p:sp>
      <p:pic>
        <p:nvPicPr>
          <p:cNvPr id="31858" name="Picture 114" descr="Power%20loom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581400"/>
            <a:ext cx="4572000" cy="327660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859" name="Text Box 115"/>
          <p:cNvSpPr txBox="1">
            <a:spLocks noChangeArrowheads="1"/>
          </p:cNvSpPr>
          <p:nvPr/>
        </p:nvSpPr>
        <p:spPr bwMode="auto">
          <a:xfrm>
            <a:off x="4038600" y="6481763"/>
            <a:ext cx="3455988" cy="376237"/>
          </a:xfrm>
          <a:prstGeom prst="rect">
            <a:avLst/>
          </a:prstGeom>
          <a:solidFill>
            <a:srgbClr val="00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vi-VN" b="1">
                <a:solidFill>
                  <a:srgbClr val="FF3300"/>
                </a:solidFill>
                <a:latin typeface="Times New Roman" pitchFamily="18" charset="0"/>
              </a:rPr>
              <a:t>Máy dệt chạy bằng sức nước</a:t>
            </a:r>
          </a:p>
        </p:txBody>
      </p:sp>
      <p:grpSp>
        <p:nvGrpSpPr>
          <p:cNvPr id="31860" name="Group 116"/>
          <p:cNvGrpSpPr>
            <a:grpSpLocks/>
          </p:cNvGrpSpPr>
          <p:nvPr/>
        </p:nvGrpSpPr>
        <p:grpSpPr bwMode="auto">
          <a:xfrm>
            <a:off x="4419600" y="838200"/>
            <a:ext cx="3962400" cy="1219200"/>
            <a:chOff x="2448" y="1632"/>
            <a:chExt cx="3168" cy="1152"/>
          </a:xfrm>
        </p:grpSpPr>
        <p:sp>
          <p:nvSpPr>
            <p:cNvPr id="9290" name="Rectangle 117"/>
            <p:cNvSpPr>
              <a:spLocks noChangeArrowheads="1"/>
            </p:cNvSpPr>
            <p:nvPr/>
          </p:nvSpPr>
          <p:spPr bwMode="auto">
            <a:xfrm>
              <a:off x="2448" y="1632"/>
              <a:ext cx="3168" cy="1152"/>
            </a:xfrm>
            <a:prstGeom prst="rect">
              <a:avLst/>
            </a:prstGeom>
            <a:gradFill rotWithShape="1">
              <a:gsLst>
                <a:gs pos="0">
                  <a:srgbClr val="5F85FF"/>
                </a:gs>
                <a:gs pos="50000">
                  <a:srgbClr val="FFFFFF"/>
                </a:gs>
                <a:gs pos="100000">
                  <a:srgbClr val="5F85FF"/>
                </a:gs>
              </a:gsLst>
              <a:lin ang="5400000" scaled="1"/>
            </a:gradFill>
            <a:ln w="9525">
              <a:solidFill>
                <a:srgbClr val="0099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>
                  <a:solidFill>
                    <a:srgbClr val="404040"/>
                  </a:solidFill>
                  <a:latin typeface="Trebuchet MS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600">
                  <a:solidFill>
                    <a:srgbClr val="404040"/>
                  </a:solidFill>
                  <a:latin typeface="Trebuchet MS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200">
                  <a:solidFill>
                    <a:srgbClr val="404040"/>
                  </a:solidFill>
                  <a:latin typeface="Trebuchet MS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200">
                  <a:solidFill>
                    <a:srgbClr val="404040"/>
                  </a:solidFill>
                  <a:latin typeface="Trebuchet MS" pitchFamily="34" charset="0"/>
                </a:defRPr>
              </a:lvl5pPr>
              <a:lvl6pPr marL="25146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200">
                  <a:solidFill>
                    <a:srgbClr val="404040"/>
                  </a:solidFill>
                  <a:latin typeface="Trebuchet MS" pitchFamily="34" charset="0"/>
                </a:defRPr>
              </a:lvl6pPr>
              <a:lvl7pPr marL="29718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200">
                  <a:solidFill>
                    <a:srgbClr val="404040"/>
                  </a:solidFill>
                  <a:latin typeface="Trebuchet MS" pitchFamily="34" charset="0"/>
                </a:defRPr>
              </a:lvl7pPr>
              <a:lvl8pPr marL="34290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200">
                  <a:solidFill>
                    <a:srgbClr val="404040"/>
                  </a:solidFill>
                  <a:latin typeface="Trebuchet MS" pitchFamily="34" charset="0"/>
                </a:defRPr>
              </a:lvl8pPr>
              <a:lvl9pPr marL="38862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200">
                  <a:solidFill>
                    <a:srgbClr val="404040"/>
                  </a:solidFill>
                  <a:latin typeface="Trebuchet MS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vi-VN" sz="2000" b="1">
                  <a:solidFill>
                    <a:srgbClr val="FF0000"/>
                  </a:solidFill>
                  <a:latin typeface="Times New Roman" pitchFamily="18" charset="0"/>
                </a:rPr>
                <a:t>        Theo em, máy kéo sợi và máy 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vi-VN" sz="2000" b="1">
                  <a:solidFill>
                    <a:srgbClr val="FF0000"/>
                  </a:solidFill>
                  <a:latin typeface="Times New Roman" pitchFamily="18" charset="0"/>
                </a:rPr>
                <a:t>dệt chạy bằng sức nước sẽ có tác 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vi-VN" sz="2000" b="1">
                  <a:solidFill>
                    <a:srgbClr val="FF0000"/>
                  </a:solidFill>
                  <a:latin typeface="Times New Roman" pitchFamily="18" charset="0"/>
                </a:rPr>
                <a:t>dụng và hạn  chế như thế nào ?</a:t>
              </a:r>
              <a:endParaRPr lang="en-US" altLang="vi-VN" b="1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sp>
          <p:nvSpPr>
            <p:cNvPr id="9291" name="Rectangle 118"/>
            <p:cNvSpPr>
              <a:spLocks noChangeArrowheads="1"/>
            </p:cNvSpPr>
            <p:nvPr/>
          </p:nvSpPr>
          <p:spPr bwMode="auto">
            <a:xfrm>
              <a:off x="2496" y="1680"/>
              <a:ext cx="288" cy="288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>
                  <a:solidFill>
                    <a:srgbClr val="404040"/>
                  </a:solidFill>
                  <a:latin typeface="Trebuchet MS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600">
                  <a:solidFill>
                    <a:srgbClr val="404040"/>
                  </a:solidFill>
                  <a:latin typeface="Trebuchet MS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200">
                  <a:solidFill>
                    <a:srgbClr val="404040"/>
                  </a:solidFill>
                  <a:latin typeface="Trebuchet MS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200">
                  <a:solidFill>
                    <a:srgbClr val="404040"/>
                  </a:solidFill>
                  <a:latin typeface="Trebuchet MS" pitchFamily="34" charset="0"/>
                </a:defRPr>
              </a:lvl5pPr>
              <a:lvl6pPr marL="25146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200">
                  <a:solidFill>
                    <a:srgbClr val="404040"/>
                  </a:solidFill>
                  <a:latin typeface="Trebuchet MS" pitchFamily="34" charset="0"/>
                </a:defRPr>
              </a:lvl6pPr>
              <a:lvl7pPr marL="29718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200">
                  <a:solidFill>
                    <a:srgbClr val="404040"/>
                  </a:solidFill>
                  <a:latin typeface="Trebuchet MS" pitchFamily="34" charset="0"/>
                </a:defRPr>
              </a:lvl7pPr>
              <a:lvl8pPr marL="34290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200">
                  <a:solidFill>
                    <a:srgbClr val="404040"/>
                  </a:solidFill>
                  <a:latin typeface="Trebuchet MS" pitchFamily="34" charset="0"/>
                </a:defRPr>
              </a:lvl8pPr>
              <a:lvl9pPr marL="38862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200">
                  <a:solidFill>
                    <a:srgbClr val="404040"/>
                  </a:solidFill>
                  <a:latin typeface="Trebuchet MS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vi-VN" sz="2800" b="1">
                  <a:solidFill>
                    <a:srgbClr val="FF0000"/>
                  </a:solidFill>
                  <a:latin typeface="Times New Roman" pitchFamily="18" charset="0"/>
                </a:rPr>
                <a:t>?</a:t>
              </a:r>
            </a:p>
          </p:txBody>
        </p:sp>
      </p:grpSp>
      <p:pic>
        <p:nvPicPr>
          <p:cNvPr id="31863" name="Picture 119" descr="20050618-watts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838200"/>
            <a:ext cx="5181600" cy="2632075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864" name="Picture 120" descr="watte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505200"/>
            <a:ext cx="4953000" cy="335280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865" name="Text Box 121"/>
          <p:cNvSpPr txBox="1">
            <a:spLocks noChangeArrowheads="1"/>
          </p:cNvSpPr>
          <p:nvPr/>
        </p:nvSpPr>
        <p:spPr bwMode="auto">
          <a:xfrm>
            <a:off x="3962400" y="3048000"/>
            <a:ext cx="2286000" cy="346075"/>
          </a:xfrm>
          <a:prstGeom prst="rect">
            <a:avLst/>
          </a:prstGeom>
          <a:solidFill>
            <a:srgbClr val="00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vi-VN" sz="1600" b="1">
                <a:solidFill>
                  <a:srgbClr val="FF3300"/>
                </a:solidFill>
                <a:latin typeface="Arial" charset="0"/>
              </a:rPr>
              <a:t>Giêm Oát (1736-1819)</a:t>
            </a:r>
          </a:p>
        </p:txBody>
      </p:sp>
      <p:sp>
        <p:nvSpPr>
          <p:cNvPr id="31866" name="Text Box 122"/>
          <p:cNvSpPr txBox="1">
            <a:spLocks noChangeArrowheads="1"/>
          </p:cNvSpPr>
          <p:nvPr/>
        </p:nvSpPr>
        <p:spPr bwMode="auto">
          <a:xfrm>
            <a:off x="3962400" y="6511925"/>
            <a:ext cx="2286000" cy="346075"/>
          </a:xfrm>
          <a:prstGeom prst="rect">
            <a:avLst/>
          </a:prstGeom>
          <a:solidFill>
            <a:srgbClr val="00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vi-VN" sz="1600" b="1">
                <a:solidFill>
                  <a:srgbClr val="FF3300"/>
                </a:solidFill>
                <a:latin typeface="Arial" charset="0"/>
              </a:rPr>
              <a:t>Máy hơi nước (1784)</a:t>
            </a:r>
          </a:p>
        </p:txBody>
      </p:sp>
      <p:sp>
        <p:nvSpPr>
          <p:cNvPr id="9279" name="Rectangle 133"/>
          <p:cNvSpPr>
            <a:spLocks noChangeArrowheads="1"/>
          </p:cNvSpPr>
          <p:nvPr/>
        </p:nvSpPr>
        <p:spPr bwMode="auto">
          <a:xfrm>
            <a:off x="0" y="990600"/>
            <a:ext cx="3886200" cy="1524000"/>
          </a:xfrm>
          <a:prstGeom prst="rect">
            <a:avLst/>
          </a:prstGeom>
          <a:gradFill rotWithShape="1">
            <a:gsLst>
              <a:gs pos="0">
                <a:srgbClr val="FDD1B3"/>
              </a:gs>
              <a:gs pos="50000">
                <a:srgbClr val="FFFFFF"/>
              </a:gs>
              <a:gs pos="100000">
                <a:srgbClr val="FDD1B3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5F85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2400" b="1">
                <a:solidFill>
                  <a:srgbClr val="000099"/>
                </a:solidFill>
                <a:latin typeface="Times New Roman" pitchFamily="18" charset="0"/>
              </a:rPr>
              <a:t>* </a:t>
            </a:r>
            <a:r>
              <a:rPr lang="en-US" altLang="vi-VN" sz="2400" b="1" i="1" u="sng">
                <a:solidFill>
                  <a:srgbClr val="000099"/>
                </a:solidFill>
                <a:latin typeface="Times New Roman" pitchFamily="18" charset="0"/>
              </a:rPr>
              <a:t>Thành tựu</a:t>
            </a:r>
            <a:r>
              <a:rPr lang="en-US" altLang="vi-VN" sz="2400" b="1">
                <a:solidFill>
                  <a:srgbClr val="000099"/>
                </a:solidFill>
                <a:latin typeface="Times New Roman" pitchFamily="18" charset="0"/>
              </a:rPr>
              <a:t> 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2400" b="1">
                <a:solidFill>
                  <a:srgbClr val="000099"/>
                </a:solidFill>
                <a:latin typeface="Times New Roman" pitchFamily="18" charset="0"/>
              </a:rPr>
              <a:t>- Máy móc được phát minh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2400" b="1">
                <a:solidFill>
                  <a:srgbClr val="000099"/>
                </a:solidFill>
                <a:latin typeface="Times New Roman" pitchFamily="18" charset="0"/>
              </a:rPr>
              <a:t>và sử dụng đầu tiên trong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2400" b="1">
                <a:solidFill>
                  <a:srgbClr val="000099"/>
                </a:solidFill>
                <a:latin typeface="Times New Roman" pitchFamily="18" charset="0"/>
              </a:rPr>
              <a:t>ngành dệt.</a:t>
            </a:r>
          </a:p>
        </p:txBody>
      </p:sp>
      <p:sp>
        <p:nvSpPr>
          <p:cNvPr id="31884" name="Text Box 140"/>
          <p:cNvSpPr txBox="1">
            <a:spLocks noChangeArrowheads="1"/>
          </p:cNvSpPr>
          <p:nvPr/>
        </p:nvSpPr>
        <p:spPr bwMode="auto">
          <a:xfrm>
            <a:off x="1524000" y="1981200"/>
            <a:ext cx="1108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2400" b="1">
                <a:solidFill>
                  <a:srgbClr val="0000CC"/>
                </a:solidFill>
                <a:latin typeface="Times New Roman" pitchFamily="18" charset="0"/>
              </a:rPr>
              <a:t>( SGK)</a:t>
            </a:r>
          </a:p>
        </p:txBody>
      </p:sp>
      <p:sp>
        <p:nvSpPr>
          <p:cNvPr id="9281" name="Text Box 141"/>
          <p:cNvSpPr txBox="1">
            <a:spLocks noChangeArrowheads="1"/>
          </p:cNvSpPr>
          <p:nvPr/>
        </p:nvSpPr>
        <p:spPr bwMode="auto">
          <a:xfrm>
            <a:off x="0" y="6613525"/>
            <a:ext cx="10175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1000" i="1">
                <a:solidFill>
                  <a:schemeClr val="bg1"/>
                </a:solidFill>
                <a:latin typeface="Times New Roman" pitchFamily="18" charset="0"/>
              </a:rPr>
              <a:t>Nguyễn Thị Huệ</a:t>
            </a:r>
          </a:p>
        </p:txBody>
      </p:sp>
      <p:pic>
        <p:nvPicPr>
          <p:cNvPr id="31886" name="Picture 142" descr="spinningjenny2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914400"/>
            <a:ext cx="4953000" cy="5943600"/>
          </a:xfrm>
          <a:prstGeom prst="rect">
            <a:avLst/>
          </a:prstGeom>
          <a:noFill/>
          <a:ln w="28575">
            <a:solidFill>
              <a:srgbClr val="00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887" name="Text Box 143"/>
          <p:cNvSpPr txBox="1">
            <a:spLocks noChangeArrowheads="1"/>
          </p:cNvSpPr>
          <p:nvPr/>
        </p:nvSpPr>
        <p:spPr bwMode="auto">
          <a:xfrm>
            <a:off x="4038600" y="914400"/>
            <a:ext cx="4343400" cy="1927225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50000">
                <a:srgbClr val="FFFFFF"/>
              </a:gs>
              <a:gs pos="100000">
                <a:srgbClr val="00FFFF"/>
              </a:gs>
            </a:gsLst>
            <a:lin ang="5400000" scaled="1"/>
          </a:gra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2400" b="1">
                <a:solidFill>
                  <a:srgbClr val="FF3300"/>
                </a:solidFill>
                <a:latin typeface="Times New Roman" pitchFamily="18" charset="0"/>
              </a:rPr>
              <a:t>Máy kéo sợi Gien –ni đã giải quyết được nạn “ Đói sợi” , làm tăng năng xuất lao động và dẫn tới tình trạng “ Thừa sợi ” 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vi-VN" sz="2400" b="1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31888" name="Text Box 144"/>
          <p:cNvSpPr txBox="1">
            <a:spLocks noChangeArrowheads="1"/>
          </p:cNvSpPr>
          <p:nvPr/>
        </p:nvSpPr>
        <p:spPr bwMode="auto">
          <a:xfrm>
            <a:off x="4114800" y="838200"/>
            <a:ext cx="4343400" cy="2657475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50000">
                <a:srgbClr val="FFFFFF"/>
              </a:gs>
              <a:gs pos="100000">
                <a:srgbClr val="00FFFF"/>
              </a:gs>
            </a:gsLst>
            <a:lin ang="5400000" scaled="1"/>
          </a:gra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2400" b="1" u="sng">
                <a:solidFill>
                  <a:srgbClr val="FF3300"/>
                </a:solidFill>
                <a:latin typeface="Times New Roman" pitchFamily="18" charset="0"/>
              </a:rPr>
              <a:t>*Tác dụng</a:t>
            </a:r>
            <a:r>
              <a:rPr lang="en-US" altLang="vi-VN" sz="2400" b="1">
                <a:solidFill>
                  <a:srgbClr val="FF3300"/>
                </a:solidFill>
                <a:latin typeface="Times New Roman" pitchFamily="18" charset="0"/>
              </a:rPr>
              <a:t> : Giải quyết nạn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2400" b="1">
                <a:solidFill>
                  <a:srgbClr val="FF3300"/>
                </a:solidFill>
                <a:latin typeface="Times New Roman" pitchFamily="18" charset="0"/>
              </a:rPr>
              <a:t>“ Thừa sợi ”, làm năng xuất tăng lên 40  lần.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2400" b="1">
                <a:solidFill>
                  <a:srgbClr val="FF3300"/>
                </a:solidFill>
                <a:latin typeface="Times New Roman" pitchFamily="18" charset="0"/>
              </a:rPr>
              <a:t>* </a:t>
            </a:r>
            <a:r>
              <a:rPr lang="en-US" altLang="vi-VN" sz="2400" b="1" u="sng">
                <a:solidFill>
                  <a:srgbClr val="FF3300"/>
                </a:solidFill>
                <a:latin typeface="Times New Roman" pitchFamily="18" charset="0"/>
              </a:rPr>
              <a:t>Hạn chế</a:t>
            </a:r>
            <a:r>
              <a:rPr lang="en-US" altLang="vi-VN" sz="2400" b="1">
                <a:solidFill>
                  <a:srgbClr val="FF3300"/>
                </a:solidFill>
                <a:latin typeface="Times New Roman" pitchFamily="18" charset="0"/>
              </a:rPr>
              <a:t> : Phải xây dựng nhà máy gần nguồn nước và chỉ hoạt động được có 6 tháng vì mùa đông nước đóng băng.</a:t>
            </a:r>
          </a:p>
        </p:txBody>
      </p:sp>
      <p:grpSp>
        <p:nvGrpSpPr>
          <p:cNvPr id="31889" name="Group 145"/>
          <p:cNvGrpSpPr>
            <a:grpSpLocks/>
          </p:cNvGrpSpPr>
          <p:nvPr/>
        </p:nvGrpSpPr>
        <p:grpSpPr bwMode="auto">
          <a:xfrm>
            <a:off x="4114800" y="914400"/>
            <a:ext cx="4343400" cy="1143000"/>
            <a:chOff x="2544" y="1584"/>
            <a:chExt cx="3072" cy="960"/>
          </a:xfrm>
        </p:grpSpPr>
        <p:sp>
          <p:nvSpPr>
            <p:cNvPr id="9288" name="Rectangle 146"/>
            <p:cNvSpPr>
              <a:spLocks noChangeArrowheads="1"/>
            </p:cNvSpPr>
            <p:nvPr/>
          </p:nvSpPr>
          <p:spPr bwMode="auto">
            <a:xfrm>
              <a:off x="2544" y="1584"/>
              <a:ext cx="3072" cy="960"/>
            </a:xfrm>
            <a:prstGeom prst="rect">
              <a:avLst/>
            </a:prstGeom>
            <a:gradFill rotWithShape="1">
              <a:gsLst>
                <a:gs pos="0">
                  <a:srgbClr val="5F85FF"/>
                </a:gs>
                <a:gs pos="50000">
                  <a:srgbClr val="FFFFFF"/>
                </a:gs>
                <a:gs pos="100000">
                  <a:srgbClr val="5F85F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99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>
                  <a:solidFill>
                    <a:srgbClr val="404040"/>
                  </a:solidFill>
                  <a:latin typeface="Trebuchet MS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600">
                  <a:solidFill>
                    <a:srgbClr val="404040"/>
                  </a:solidFill>
                  <a:latin typeface="Trebuchet MS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200">
                  <a:solidFill>
                    <a:srgbClr val="404040"/>
                  </a:solidFill>
                  <a:latin typeface="Trebuchet MS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200">
                  <a:solidFill>
                    <a:srgbClr val="404040"/>
                  </a:solidFill>
                  <a:latin typeface="Trebuchet MS" pitchFamily="34" charset="0"/>
                </a:defRPr>
              </a:lvl5pPr>
              <a:lvl6pPr marL="25146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200">
                  <a:solidFill>
                    <a:srgbClr val="404040"/>
                  </a:solidFill>
                  <a:latin typeface="Trebuchet MS" pitchFamily="34" charset="0"/>
                </a:defRPr>
              </a:lvl6pPr>
              <a:lvl7pPr marL="29718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200">
                  <a:solidFill>
                    <a:srgbClr val="404040"/>
                  </a:solidFill>
                  <a:latin typeface="Trebuchet MS" pitchFamily="34" charset="0"/>
                </a:defRPr>
              </a:lvl7pPr>
              <a:lvl8pPr marL="34290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200">
                  <a:solidFill>
                    <a:srgbClr val="404040"/>
                  </a:solidFill>
                  <a:latin typeface="Trebuchet MS" pitchFamily="34" charset="0"/>
                </a:defRPr>
              </a:lvl8pPr>
              <a:lvl9pPr marL="38862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200">
                  <a:solidFill>
                    <a:srgbClr val="404040"/>
                  </a:solidFill>
                  <a:latin typeface="Trebuchet MS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vi-VN" sz="2400" b="1">
                  <a:solidFill>
                    <a:srgbClr val="FF0000"/>
                  </a:solidFill>
                  <a:latin typeface="Times New Roman" pitchFamily="18" charset="0"/>
                </a:rPr>
                <a:t>     Việc phát minh máy hơi nước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vi-VN" sz="2400" b="1">
                  <a:solidFill>
                    <a:srgbClr val="FF0000"/>
                  </a:solidFill>
                  <a:latin typeface="Times New Roman" pitchFamily="18" charset="0"/>
                </a:rPr>
                <a:t> có ý nghĩa như thế nào  ?</a:t>
              </a:r>
            </a:p>
          </p:txBody>
        </p:sp>
        <p:sp>
          <p:nvSpPr>
            <p:cNvPr id="9289" name="Rectangle 147"/>
            <p:cNvSpPr>
              <a:spLocks noChangeArrowheads="1"/>
            </p:cNvSpPr>
            <p:nvPr/>
          </p:nvSpPr>
          <p:spPr bwMode="auto">
            <a:xfrm>
              <a:off x="2592" y="1584"/>
              <a:ext cx="288" cy="288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>
                  <a:solidFill>
                    <a:srgbClr val="404040"/>
                  </a:solidFill>
                  <a:latin typeface="Trebuchet MS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600">
                  <a:solidFill>
                    <a:srgbClr val="404040"/>
                  </a:solidFill>
                  <a:latin typeface="Trebuchet MS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200">
                  <a:solidFill>
                    <a:srgbClr val="404040"/>
                  </a:solidFill>
                  <a:latin typeface="Trebuchet MS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200">
                  <a:solidFill>
                    <a:srgbClr val="404040"/>
                  </a:solidFill>
                  <a:latin typeface="Trebuchet MS" pitchFamily="34" charset="0"/>
                </a:defRPr>
              </a:lvl5pPr>
              <a:lvl6pPr marL="25146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200">
                  <a:solidFill>
                    <a:srgbClr val="404040"/>
                  </a:solidFill>
                  <a:latin typeface="Trebuchet MS" pitchFamily="34" charset="0"/>
                </a:defRPr>
              </a:lvl6pPr>
              <a:lvl7pPr marL="29718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200">
                  <a:solidFill>
                    <a:srgbClr val="404040"/>
                  </a:solidFill>
                  <a:latin typeface="Trebuchet MS" pitchFamily="34" charset="0"/>
                </a:defRPr>
              </a:lvl7pPr>
              <a:lvl8pPr marL="34290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200">
                  <a:solidFill>
                    <a:srgbClr val="404040"/>
                  </a:solidFill>
                  <a:latin typeface="Trebuchet MS" pitchFamily="34" charset="0"/>
                </a:defRPr>
              </a:lvl8pPr>
              <a:lvl9pPr marL="38862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200">
                  <a:solidFill>
                    <a:srgbClr val="404040"/>
                  </a:solidFill>
                  <a:latin typeface="Trebuchet MS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vi-VN" sz="3200" b="1">
                  <a:solidFill>
                    <a:srgbClr val="FF0000"/>
                  </a:solidFill>
                  <a:latin typeface="Times New Roman" pitchFamily="18" charset="0"/>
                </a:rPr>
                <a:t>?</a:t>
              </a:r>
            </a:p>
          </p:txBody>
        </p:sp>
      </p:grpSp>
      <p:sp>
        <p:nvSpPr>
          <p:cNvPr id="31893" name="Text Box 149"/>
          <p:cNvSpPr txBox="1">
            <a:spLocks noChangeArrowheads="1"/>
          </p:cNvSpPr>
          <p:nvPr/>
        </p:nvSpPr>
        <p:spPr bwMode="auto">
          <a:xfrm>
            <a:off x="4114800" y="914400"/>
            <a:ext cx="4343400" cy="1927225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50000">
                <a:srgbClr val="FFFFFF"/>
              </a:gs>
              <a:gs pos="100000">
                <a:srgbClr val="00FFFF"/>
              </a:gs>
            </a:gsLst>
            <a:lin ang="5400000" scaled="1"/>
          </a:gra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2400" b="1">
                <a:solidFill>
                  <a:srgbClr val="FF3300"/>
                </a:solidFill>
                <a:latin typeface="Times New Roman" pitchFamily="18" charset="0"/>
              </a:rPr>
              <a:t> Đã giải quyết được tất cả khó khăn, hạn chế của ngành dệt, đưa nước Anh trở thành nước có ngành dệt phát triển nhất thế giới lúc bầy giờ.</a:t>
            </a:r>
          </a:p>
        </p:txBody>
      </p:sp>
      <p:sp>
        <p:nvSpPr>
          <p:cNvPr id="9287" name="Line 150"/>
          <p:cNvSpPr>
            <a:spLocks noChangeShapeType="1"/>
          </p:cNvSpPr>
          <p:nvPr/>
        </p:nvSpPr>
        <p:spPr bwMode="auto">
          <a:xfrm>
            <a:off x="990600" y="533400"/>
            <a:ext cx="64008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8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8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8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8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8" dur="500"/>
                                        <p:tgtEl>
                                          <p:spTgt spid="318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1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31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1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31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18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8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31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7" dur="1000"/>
                                        <p:tgtEl>
                                          <p:spTgt spid="31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1" dur="500"/>
                                        <p:tgtEl>
                                          <p:spTgt spid="318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1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1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0" dur="500"/>
                                        <p:tgtEl>
                                          <p:spTgt spid="318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2000"/>
                                        <p:tgtEl>
                                          <p:spTgt spid="31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31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0" dur="1000"/>
                                        <p:tgtEl>
                                          <p:spTgt spid="31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3" dur="1000"/>
                                        <p:tgtEl>
                                          <p:spTgt spid="31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7" dur="500"/>
                                        <p:tgtEl>
                                          <p:spTgt spid="318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0" dur="500"/>
                                        <p:tgtEl>
                                          <p:spTgt spid="318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18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18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18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18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3" dur="500"/>
                                        <p:tgtEl>
                                          <p:spTgt spid="318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86" dur="500"/>
                                        <p:tgtEl>
                                          <p:spTgt spid="318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89" dur="500"/>
                                        <p:tgtEl>
                                          <p:spTgt spid="318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4" dur="500"/>
                                        <p:tgtEl>
                                          <p:spTgt spid="318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18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18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0" dur="1000"/>
                                        <p:tgtEl>
                                          <p:spTgt spid="31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18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18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5" dur="1000"/>
                                        <p:tgtEl>
                                          <p:spTgt spid="31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18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18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0" dur="1000"/>
                                        <p:tgtEl>
                                          <p:spTgt spid="31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5" dur="500"/>
                                        <p:tgtEl>
                                          <p:spTgt spid="31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9" dur="500"/>
                                        <p:tgtEl>
                                          <p:spTgt spid="31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3" dur="500"/>
                                        <p:tgtEl>
                                          <p:spTgt spid="31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7" dur="500"/>
                                        <p:tgtEl>
                                          <p:spTgt spid="31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18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18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4" dur="1000"/>
                                        <p:tgtEl>
                                          <p:spTgt spid="31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1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1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9" dur="1000"/>
                                        <p:tgtEl>
                                          <p:spTgt spid="31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318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318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4" dur="1000"/>
                                        <p:tgtEl>
                                          <p:spTgt spid="31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46" dur="500"/>
                                        <p:tgtEl>
                                          <p:spTgt spid="318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49" dur="500"/>
                                        <p:tgtEl>
                                          <p:spTgt spid="318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52" dur="500"/>
                                        <p:tgtEl>
                                          <p:spTgt spid="318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55" dur="500"/>
                                        <p:tgtEl>
                                          <p:spTgt spid="318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58" dur="500"/>
                                        <p:tgtEl>
                                          <p:spTgt spid="318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8" presetClass="exit" presetSubtype="1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61" dur="500"/>
                                        <p:tgtEl>
                                          <p:spTgt spid="318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64" dur="500"/>
                                        <p:tgtEl>
                                          <p:spTgt spid="318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8" presetClass="exit" presetSubtype="1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67" dur="500"/>
                                        <p:tgtEl>
                                          <p:spTgt spid="318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 nodeType="clickPar">
                      <p:stCondLst>
                        <p:cond delay="indefinite"/>
                      </p:stCondLst>
                      <p:childTnLst>
                        <p:par>
                          <p:cTn id="1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318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318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31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318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318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1000"/>
                                        <p:tgtEl>
                                          <p:spTgt spid="31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318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318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31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318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318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1000"/>
                                        <p:tgtEl>
                                          <p:spTgt spid="31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 nodeType="clickPar">
                      <p:stCondLst>
                        <p:cond delay="indefinite"/>
                      </p:stCondLst>
                      <p:childTnLst>
                        <p:par>
                          <p:cTn id="1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3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94" dur="500"/>
                                        <p:tgtEl>
                                          <p:spTgt spid="318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97" dur="500"/>
                                        <p:tgtEl>
                                          <p:spTgt spid="318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00" dur="500"/>
                                        <p:tgtEl>
                                          <p:spTgt spid="318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03" dur="500"/>
                                        <p:tgtEl>
                                          <p:spTgt spid="318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7" dur="500"/>
                                        <p:tgtEl>
                                          <p:spTgt spid="31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 nodeType="clickPar">
                      <p:stCondLst>
                        <p:cond delay="indefinite"/>
                      </p:stCondLst>
                      <p:childTnLst>
                        <p:par>
                          <p:cTn id="2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0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11" dur="500"/>
                                        <p:tgtEl>
                                          <p:spTgt spid="318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5" dur="500" fill="hold"/>
                                        <p:tgtEl>
                                          <p:spTgt spid="318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6" dur="500" fill="hold"/>
                                        <p:tgtEl>
                                          <p:spTgt spid="318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 nodeType="clickPar">
                      <p:stCondLst>
                        <p:cond delay="indefinite"/>
                      </p:stCondLst>
                      <p:childTnLst>
                        <p:par>
                          <p:cTn id="2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9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0" dur="500"/>
                                        <p:tgtEl>
                                          <p:spTgt spid="318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318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318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6" dur="1000"/>
                                        <p:tgtEl>
                                          <p:spTgt spid="31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318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318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1" dur="1000"/>
                                        <p:tgtEl>
                                          <p:spTgt spid="31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318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318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6" dur="1000"/>
                                        <p:tgtEl>
                                          <p:spTgt spid="31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 nodeType="clickPar">
                      <p:stCondLst>
                        <p:cond delay="indefinite"/>
                      </p:stCondLst>
                      <p:childTnLst>
                        <p:par>
                          <p:cTn id="2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1" dur="500"/>
                                        <p:tgtEl>
                                          <p:spTgt spid="31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4" dur="500"/>
                                        <p:tgtEl>
                                          <p:spTgt spid="31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7" dur="500"/>
                                        <p:tgtEl>
                                          <p:spTgt spid="31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0" dur="500"/>
                                        <p:tgtEl>
                                          <p:spTgt spid="31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 nodeType="clickPar">
                      <p:stCondLst>
                        <p:cond delay="indefinite"/>
                      </p:stCondLst>
                      <p:childTnLst>
                        <p:par>
                          <p:cTn id="2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3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54" dur="500"/>
                                        <p:tgtEl>
                                          <p:spTgt spid="318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57" dur="500"/>
                                        <p:tgtEl>
                                          <p:spTgt spid="318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60" dur="500"/>
                                        <p:tgtEl>
                                          <p:spTgt spid="318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63" dur="500"/>
                                        <p:tgtEl>
                                          <p:spTgt spid="318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 nodeType="clickPar">
                      <p:stCondLst>
                        <p:cond delay="indefinite"/>
                      </p:stCondLst>
                      <p:childTnLst>
                        <p:par>
                          <p:cTn id="2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9" dur="1000" fill="hold"/>
                                        <p:tgtEl>
                                          <p:spTgt spid="318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000" fill="hold"/>
                                        <p:tgtEl>
                                          <p:spTgt spid="318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 nodeType="clickPar">
                      <p:stCondLst>
                        <p:cond delay="indefinite"/>
                      </p:stCondLst>
                      <p:childTnLst>
                        <p:par>
                          <p:cTn id="2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3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74" dur="500"/>
                                        <p:tgtEl>
                                          <p:spTgt spid="318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8" dur="500" fill="hold"/>
                                        <p:tgtEl>
                                          <p:spTgt spid="31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9" dur="500" fill="hold"/>
                                        <p:tgtEl>
                                          <p:spTgt spid="31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 nodeType="clickPar">
                      <p:stCondLst>
                        <p:cond delay="indefinite"/>
                      </p:stCondLst>
                      <p:childTnLst>
                        <p:par>
                          <p:cTn id="2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2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3" dur="500"/>
                                        <p:tgtEl>
                                          <p:spTgt spid="318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7" dur="500" fill="hold"/>
                                        <p:tgtEl>
                                          <p:spTgt spid="318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8" dur="500" fill="hold"/>
                                        <p:tgtEl>
                                          <p:spTgt spid="318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803" grpId="0"/>
      <p:bldP spid="31804" grpId="0"/>
      <p:bldP spid="31805" grpId="0"/>
      <p:bldP spid="31826" grpId="0" animBg="1"/>
      <p:bldP spid="31826" grpId="1" animBg="1"/>
      <p:bldP spid="31832" grpId="0" animBg="1"/>
      <p:bldP spid="31832" grpId="1" animBg="1"/>
      <p:bldP spid="31837" grpId="0"/>
      <p:bldP spid="31838" grpId="0"/>
      <p:bldP spid="31839" grpId="0"/>
      <p:bldP spid="31844" grpId="0" animBg="1"/>
      <p:bldP spid="31844" grpId="1" animBg="1"/>
      <p:bldP spid="31844" grpId="2" animBg="1"/>
      <p:bldP spid="31845" grpId="0" animBg="1"/>
      <p:bldP spid="31845" grpId="1" animBg="1"/>
      <p:bldP spid="31845" grpId="2" animBg="1"/>
      <p:bldP spid="31847" grpId="0"/>
      <p:bldP spid="31848" grpId="0"/>
      <p:bldP spid="31849" grpId="0"/>
      <p:bldP spid="31853" grpId="0"/>
      <p:bldP spid="31854" grpId="0"/>
      <p:bldP spid="31855" grpId="0"/>
      <p:bldP spid="31857" grpId="0" animBg="1"/>
      <p:bldP spid="31857" grpId="1" animBg="1"/>
      <p:bldP spid="31859" grpId="0" animBg="1"/>
      <p:bldP spid="31859" grpId="1" animBg="1"/>
      <p:bldP spid="31865" grpId="0" animBg="1"/>
      <p:bldP spid="31865" grpId="1" animBg="1"/>
      <p:bldP spid="31866" grpId="0" animBg="1"/>
      <p:bldP spid="31866" grpId="1" animBg="1"/>
      <p:bldP spid="31884" grpId="0"/>
      <p:bldP spid="31887" grpId="0" animBg="1"/>
      <p:bldP spid="31887" grpId="1" animBg="1"/>
      <p:bldP spid="31888" grpId="0" animBg="1"/>
      <p:bldP spid="31888" grpId="1" animBg="1"/>
      <p:bldP spid="31893" grpId="0" animBg="1"/>
      <p:bldP spid="31893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62" name="Picture 66" descr="image00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733800"/>
            <a:ext cx="1219200" cy="950913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63" name="Picture 67" descr="spinningjenny2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895600"/>
            <a:ext cx="1600200" cy="10668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64" name="Picture 68" descr="spinningwaterfram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572000"/>
            <a:ext cx="1676400" cy="11430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65" name="Picture 69" descr="Power%20loo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733800"/>
            <a:ext cx="1143000" cy="13716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66" name="Picture 70" descr="watte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3733800"/>
            <a:ext cx="1147763" cy="13716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77" name="Text Box 81"/>
          <p:cNvSpPr txBox="1">
            <a:spLocks noChangeArrowheads="1"/>
          </p:cNvSpPr>
          <p:nvPr/>
        </p:nvSpPr>
        <p:spPr bwMode="auto">
          <a:xfrm rot="-124977">
            <a:off x="381000" y="4724400"/>
            <a:ext cx="9683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b="1">
                <a:solidFill>
                  <a:srgbClr val="0000FF"/>
                </a:solidFill>
                <a:latin typeface="Arial" charset="0"/>
              </a:rPr>
              <a:t>Đói sợi</a:t>
            </a:r>
          </a:p>
        </p:txBody>
      </p:sp>
      <p:sp>
        <p:nvSpPr>
          <p:cNvPr id="4179" name="Text Box 83"/>
          <p:cNvSpPr txBox="1">
            <a:spLocks noChangeArrowheads="1"/>
          </p:cNvSpPr>
          <p:nvPr/>
        </p:nvSpPr>
        <p:spPr bwMode="auto">
          <a:xfrm>
            <a:off x="2057400" y="5791200"/>
            <a:ext cx="1565275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b="1">
                <a:solidFill>
                  <a:srgbClr val="0000FF"/>
                </a:solidFill>
                <a:latin typeface="Arial" charset="0"/>
              </a:rPr>
              <a:t>Máy kéo sợi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b="1">
                <a:solidFill>
                  <a:srgbClr val="0000FF"/>
                </a:solidFill>
                <a:latin typeface="Arial" charset="0"/>
              </a:rPr>
              <a:t>chạy bằng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b="1">
                <a:solidFill>
                  <a:srgbClr val="0000FF"/>
                </a:solidFill>
                <a:latin typeface="Arial" charset="0"/>
              </a:rPr>
              <a:t>sức nước</a:t>
            </a:r>
          </a:p>
        </p:txBody>
      </p:sp>
      <p:sp>
        <p:nvSpPr>
          <p:cNvPr id="4180" name="Text Box 84"/>
          <p:cNvSpPr txBox="1">
            <a:spLocks noChangeArrowheads="1"/>
          </p:cNvSpPr>
          <p:nvPr/>
        </p:nvSpPr>
        <p:spPr bwMode="auto">
          <a:xfrm>
            <a:off x="4191000" y="3657600"/>
            <a:ext cx="838200" cy="1349375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50000">
                <a:srgbClr val="FFFFFF"/>
              </a:gs>
              <a:gs pos="100000">
                <a:srgbClr val="00FFFF"/>
              </a:gs>
            </a:gsLst>
            <a:lin ang="5400000" scaled="1"/>
          </a:gra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vi-VN" sz="2000" b="1">
              <a:solidFill>
                <a:srgbClr val="FF3300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2000" b="1">
                <a:solidFill>
                  <a:srgbClr val="FF3300"/>
                </a:solidFill>
                <a:latin typeface="Times New Roman" pitchFamily="18" charset="0"/>
              </a:rPr>
              <a:t>Thừa sợi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vi-VN" sz="2000" b="1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4181" name="Line 85"/>
          <p:cNvSpPr>
            <a:spLocks noChangeShapeType="1"/>
          </p:cNvSpPr>
          <p:nvPr/>
        </p:nvSpPr>
        <p:spPr bwMode="auto">
          <a:xfrm flipV="1">
            <a:off x="1524000" y="3581400"/>
            <a:ext cx="609600" cy="609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82" name="Line 86"/>
          <p:cNvSpPr>
            <a:spLocks noChangeShapeType="1"/>
          </p:cNvSpPr>
          <p:nvPr/>
        </p:nvSpPr>
        <p:spPr bwMode="auto">
          <a:xfrm>
            <a:off x="1524000" y="4343400"/>
            <a:ext cx="533400" cy="914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84" name="Line 88"/>
          <p:cNvSpPr>
            <a:spLocks noChangeShapeType="1"/>
          </p:cNvSpPr>
          <p:nvPr/>
        </p:nvSpPr>
        <p:spPr bwMode="auto">
          <a:xfrm flipV="1">
            <a:off x="3733800" y="4419600"/>
            <a:ext cx="457200" cy="762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85" name="Line 89"/>
          <p:cNvSpPr>
            <a:spLocks noChangeShapeType="1"/>
          </p:cNvSpPr>
          <p:nvPr/>
        </p:nvSpPr>
        <p:spPr bwMode="auto">
          <a:xfrm>
            <a:off x="5029200" y="4343400"/>
            <a:ext cx="685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86" name="Line 90"/>
          <p:cNvSpPr>
            <a:spLocks noChangeShapeType="1"/>
          </p:cNvSpPr>
          <p:nvPr/>
        </p:nvSpPr>
        <p:spPr bwMode="auto">
          <a:xfrm>
            <a:off x="3733800" y="3505200"/>
            <a:ext cx="457200" cy="762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87" name="Line 91"/>
          <p:cNvSpPr>
            <a:spLocks noChangeShapeType="1"/>
          </p:cNvSpPr>
          <p:nvPr/>
        </p:nvSpPr>
        <p:spPr bwMode="auto">
          <a:xfrm flipV="1">
            <a:off x="6858000" y="4343400"/>
            <a:ext cx="8382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88" name="Text Box 92"/>
          <p:cNvSpPr txBox="1">
            <a:spLocks noChangeArrowheads="1"/>
          </p:cNvSpPr>
          <p:nvPr/>
        </p:nvSpPr>
        <p:spPr bwMode="auto">
          <a:xfrm>
            <a:off x="457200" y="381000"/>
            <a:ext cx="4495800" cy="1562100"/>
          </a:xfrm>
          <a:prstGeom prst="rect">
            <a:avLst/>
          </a:prstGeom>
          <a:solidFill>
            <a:srgbClr val="00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2400" b="1">
                <a:solidFill>
                  <a:srgbClr val="FF3300"/>
                </a:solidFill>
                <a:latin typeface="Times New Roman" pitchFamily="18" charset="0"/>
              </a:rPr>
              <a:t>Đặc điểm của cách mạng công nghiệp thế kỷ XVIII là : Những phát minh đều dựa trên thực tiễn và yêu cầu của sản xuất.</a:t>
            </a:r>
          </a:p>
        </p:txBody>
      </p:sp>
      <p:sp>
        <p:nvSpPr>
          <p:cNvPr id="4189" name="Text Box 93"/>
          <p:cNvSpPr txBox="1">
            <a:spLocks noChangeArrowheads="1"/>
          </p:cNvSpPr>
          <p:nvPr/>
        </p:nvSpPr>
        <p:spPr bwMode="auto">
          <a:xfrm>
            <a:off x="2286000" y="2209800"/>
            <a:ext cx="13112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b="1">
                <a:solidFill>
                  <a:srgbClr val="0000FF"/>
                </a:solidFill>
                <a:latin typeface="Arial" charset="0"/>
              </a:rPr>
              <a:t>Máy kéo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b="1">
                <a:solidFill>
                  <a:srgbClr val="0000FF"/>
                </a:solidFill>
                <a:latin typeface="Arial" charset="0"/>
              </a:rPr>
              <a:t>sợi Gienni</a:t>
            </a:r>
          </a:p>
        </p:txBody>
      </p:sp>
      <p:sp>
        <p:nvSpPr>
          <p:cNvPr id="4190" name="Text Box 94"/>
          <p:cNvSpPr txBox="1">
            <a:spLocks noChangeArrowheads="1"/>
          </p:cNvSpPr>
          <p:nvPr/>
        </p:nvSpPr>
        <p:spPr bwMode="auto">
          <a:xfrm>
            <a:off x="5638800" y="5181600"/>
            <a:ext cx="1392238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b="1">
                <a:solidFill>
                  <a:srgbClr val="0000FF"/>
                </a:solidFill>
                <a:latin typeface="Arial" charset="0"/>
              </a:rPr>
              <a:t>Máydệt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b="1">
                <a:solidFill>
                  <a:srgbClr val="0000FF"/>
                </a:solidFill>
                <a:latin typeface="Arial" charset="0"/>
              </a:rPr>
              <a:t>chạy bằng sức nước</a:t>
            </a:r>
          </a:p>
        </p:txBody>
      </p:sp>
      <p:sp>
        <p:nvSpPr>
          <p:cNvPr id="4191" name="Text Box 95"/>
          <p:cNvSpPr txBox="1">
            <a:spLocks noChangeArrowheads="1"/>
          </p:cNvSpPr>
          <p:nvPr/>
        </p:nvSpPr>
        <p:spPr bwMode="auto">
          <a:xfrm>
            <a:off x="7620000" y="3048000"/>
            <a:ext cx="11207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b="1">
                <a:solidFill>
                  <a:srgbClr val="0000FF"/>
                </a:solidFill>
                <a:latin typeface="Arial" charset="0"/>
              </a:rPr>
              <a:t>Máy hơi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b="1">
                <a:solidFill>
                  <a:srgbClr val="0000FF"/>
                </a:solidFill>
                <a:latin typeface="Arial" charset="0"/>
              </a:rPr>
              <a:t>nước</a:t>
            </a:r>
          </a:p>
        </p:txBody>
      </p:sp>
      <p:sp>
        <p:nvSpPr>
          <p:cNvPr id="11284" name="Text Box 96"/>
          <p:cNvSpPr txBox="1">
            <a:spLocks noChangeArrowheads="1"/>
          </p:cNvSpPr>
          <p:nvPr/>
        </p:nvSpPr>
        <p:spPr bwMode="auto">
          <a:xfrm>
            <a:off x="0" y="6613525"/>
            <a:ext cx="10175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1000" i="1">
                <a:solidFill>
                  <a:schemeClr val="bg1"/>
                </a:solidFill>
                <a:latin typeface="Times New Roman" pitchFamily="18" charset="0"/>
              </a:rPr>
              <a:t>Nguyễn Thị Huệ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4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4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4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4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4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4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4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4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4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4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4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4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4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4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77" grpId="0"/>
      <p:bldP spid="4179" grpId="0"/>
      <p:bldP spid="4180" grpId="0" animBg="1"/>
      <p:bldP spid="4181" grpId="0" animBg="1"/>
      <p:bldP spid="4182" grpId="0" animBg="1"/>
      <p:bldP spid="4184" grpId="0" animBg="1"/>
      <p:bldP spid="4185" grpId="0" animBg="1"/>
      <p:bldP spid="4186" grpId="0" animBg="1"/>
      <p:bldP spid="4187" grpId="0" animBg="1"/>
      <p:bldP spid="4188" grpId="0" animBg="1"/>
      <p:bldP spid="4189" grpId="0"/>
      <p:bldP spid="4190" grpId="0"/>
      <p:bldP spid="419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6"/>
          <p:cNvSpPr>
            <a:spLocks noChangeArrowheads="1"/>
          </p:cNvSpPr>
          <p:nvPr/>
        </p:nvSpPr>
        <p:spPr bwMode="auto">
          <a:xfrm>
            <a:off x="0" y="1143000"/>
            <a:ext cx="3810000" cy="685800"/>
          </a:xfrm>
          <a:prstGeom prst="rect">
            <a:avLst/>
          </a:prstGeom>
          <a:gradFill rotWithShape="1">
            <a:gsLst>
              <a:gs pos="0">
                <a:srgbClr val="FDD1B3"/>
              </a:gs>
              <a:gs pos="50000">
                <a:srgbClr val="FFFFFF"/>
              </a:gs>
              <a:gs pos="100000">
                <a:srgbClr val="FDD1B3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5F85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en-US" altLang="vi-VN" sz="2400" b="1">
                <a:solidFill>
                  <a:srgbClr val="000099"/>
                </a:solidFill>
                <a:latin typeface="Times New Roman" pitchFamily="18" charset="0"/>
              </a:rPr>
              <a:t> Diễn ra từ những năm 60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2400" b="1">
                <a:solidFill>
                  <a:srgbClr val="000099"/>
                </a:solidFill>
                <a:latin typeface="Times New Roman" pitchFamily="18" charset="0"/>
              </a:rPr>
              <a:t>  của thế kỷ XVIII.</a:t>
            </a:r>
            <a:endParaRPr lang="en-US" altLang="vi-VN" sz="240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13315" name="Rectangle 8"/>
          <p:cNvSpPr>
            <a:spLocks noChangeArrowheads="1"/>
          </p:cNvSpPr>
          <p:nvPr/>
        </p:nvSpPr>
        <p:spPr bwMode="auto">
          <a:xfrm>
            <a:off x="1752600" y="0"/>
            <a:ext cx="6248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2800" b="1">
                <a:solidFill>
                  <a:srgbClr val="0000FF"/>
                </a:solidFill>
                <a:latin typeface="Times New Roman" pitchFamily="18" charset="0"/>
              </a:rPr>
              <a:t>I/ Cách mạng công nghiệp</a:t>
            </a:r>
          </a:p>
        </p:txBody>
      </p:sp>
      <p:sp>
        <p:nvSpPr>
          <p:cNvPr id="13316" name="Rectangle 9"/>
          <p:cNvSpPr>
            <a:spLocks noChangeArrowheads="1"/>
          </p:cNvSpPr>
          <p:nvPr/>
        </p:nvSpPr>
        <p:spPr bwMode="auto">
          <a:xfrm>
            <a:off x="0" y="685800"/>
            <a:ext cx="472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2400" b="1" u="sng">
                <a:solidFill>
                  <a:srgbClr val="3333FF"/>
                </a:solidFill>
                <a:latin typeface="Times New Roman" pitchFamily="18" charset="0"/>
              </a:rPr>
              <a:t>1.Cách mạng công nghiệp ở Anh:</a:t>
            </a:r>
            <a:endParaRPr lang="en-US" altLang="vi-VN" sz="2400" b="1">
              <a:solidFill>
                <a:srgbClr val="3333FF"/>
              </a:solidFill>
              <a:latin typeface="Times New Roman" pitchFamily="18" charset="0"/>
            </a:endParaRPr>
          </a:p>
        </p:txBody>
      </p:sp>
      <p:grpSp>
        <p:nvGrpSpPr>
          <p:cNvPr id="37901" name="Group 13"/>
          <p:cNvGrpSpPr>
            <a:grpSpLocks/>
          </p:cNvGrpSpPr>
          <p:nvPr/>
        </p:nvGrpSpPr>
        <p:grpSpPr bwMode="auto">
          <a:xfrm>
            <a:off x="4191000" y="1295400"/>
            <a:ext cx="4724400" cy="1066800"/>
            <a:chOff x="2544" y="1584"/>
            <a:chExt cx="3072" cy="960"/>
          </a:xfrm>
        </p:grpSpPr>
        <p:sp>
          <p:nvSpPr>
            <p:cNvPr id="13339" name="Rectangle 14"/>
            <p:cNvSpPr>
              <a:spLocks noChangeArrowheads="1"/>
            </p:cNvSpPr>
            <p:nvPr/>
          </p:nvSpPr>
          <p:spPr bwMode="auto">
            <a:xfrm>
              <a:off x="2544" y="1584"/>
              <a:ext cx="3072" cy="960"/>
            </a:xfrm>
            <a:prstGeom prst="rect">
              <a:avLst/>
            </a:prstGeom>
            <a:gradFill rotWithShape="1">
              <a:gsLst>
                <a:gs pos="0">
                  <a:srgbClr val="5F85FF"/>
                </a:gs>
                <a:gs pos="50000">
                  <a:srgbClr val="FFFFFF"/>
                </a:gs>
                <a:gs pos="100000">
                  <a:srgbClr val="5F85F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99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>
                  <a:solidFill>
                    <a:srgbClr val="404040"/>
                  </a:solidFill>
                  <a:latin typeface="Trebuchet MS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600">
                  <a:solidFill>
                    <a:srgbClr val="404040"/>
                  </a:solidFill>
                  <a:latin typeface="Trebuchet MS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200">
                  <a:solidFill>
                    <a:srgbClr val="404040"/>
                  </a:solidFill>
                  <a:latin typeface="Trebuchet MS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200">
                  <a:solidFill>
                    <a:srgbClr val="404040"/>
                  </a:solidFill>
                  <a:latin typeface="Trebuchet MS" pitchFamily="34" charset="0"/>
                </a:defRPr>
              </a:lvl5pPr>
              <a:lvl6pPr marL="25146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200">
                  <a:solidFill>
                    <a:srgbClr val="404040"/>
                  </a:solidFill>
                  <a:latin typeface="Trebuchet MS" pitchFamily="34" charset="0"/>
                </a:defRPr>
              </a:lvl6pPr>
              <a:lvl7pPr marL="29718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200">
                  <a:solidFill>
                    <a:srgbClr val="404040"/>
                  </a:solidFill>
                  <a:latin typeface="Trebuchet MS" pitchFamily="34" charset="0"/>
                </a:defRPr>
              </a:lvl7pPr>
              <a:lvl8pPr marL="34290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200">
                  <a:solidFill>
                    <a:srgbClr val="404040"/>
                  </a:solidFill>
                  <a:latin typeface="Trebuchet MS" pitchFamily="34" charset="0"/>
                </a:defRPr>
              </a:lvl8pPr>
              <a:lvl9pPr marL="38862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200">
                  <a:solidFill>
                    <a:srgbClr val="404040"/>
                  </a:solidFill>
                  <a:latin typeface="Trebuchet MS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vi-VN" sz="2400" b="1">
                  <a:solidFill>
                    <a:srgbClr val="FF0000"/>
                  </a:solidFill>
                  <a:latin typeface="Times New Roman" pitchFamily="18" charset="0"/>
                </a:rPr>
                <a:t>     Ngoài ngành dệt máy móc còn 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vi-VN" sz="2400" b="1">
                  <a:solidFill>
                    <a:srgbClr val="FF0000"/>
                  </a:solidFill>
                  <a:latin typeface="Times New Roman" pitchFamily="18" charset="0"/>
                </a:rPr>
                <a:t>được sử dụng ở những ngành nào?</a:t>
              </a:r>
            </a:p>
          </p:txBody>
        </p:sp>
        <p:sp>
          <p:nvSpPr>
            <p:cNvPr id="13340" name="Rectangle 15"/>
            <p:cNvSpPr>
              <a:spLocks noChangeArrowheads="1"/>
            </p:cNvSpPr>
            <p:nvPr/>
          </p:nvSpPr>
          <p:spPr bwMode="auto">
            <a:xfrm>
              <a:off x="2592" y="1584"/>
              <a:ext cx="288" cy="288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>
                  <a:solidFill>
                    <a:srgbClr val="404040"/>
                  </a:solidFill>
                  <a:latin typeface="Trebuchet MS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600">
                  <a:solidFill>
                    <a:srgbClr val="404040"/>
                  </a:solidFill>
                  <a:latin typeface="Trebuchet MS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200">
                  <a:solidFill>
                    <a:srgbClr val="404040"/>
                  </a:solidFill>
                  <a:latin typeface="Trebuchet MS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200">
                  <a:solidFill>
                    <a:srgbClr val="404040"/>
                  </a:solidFill>
                  <a:latin typeface="Trebuchet MS" pitchFamily="34" charset="0"/>
                </a:defRPr>
              </a:lvl5pPr>
              <a:lvl6pPr marL="25146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200">
                  <a:solidFill>
                    <a:srgbClr val="404040"/>
                  </a:solidFill>
                  <a:latin typeface="Trebuchet MS" pitchFamily="34" charset="0"/>
                </a:defRPr>
              </a:lvl6pPr>
              <a:lvl7pPr marL="29718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200">
                  <a:solidFill>
                    <a:srgbClr val="404040"/>
                  </a:solidFill>
                  <a:latin typeface="Trebuchet MS" pitchFamily="34" charset="0"/>
                </a:defRPr>
              </a:lvl7pPr>
              <a:lvl8pPr marL="34290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200">
                  <a:solidFill>
                    <a:srgbClr val="404040"/>
                  </a:solidFill>
                  <a:latin typeface="Trebuchet MS" pitchFamily="34" charset="0"/>
                </a:defRPr>
              </a:lvl8pPr>
              <a:lvl9pPr marL="38862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200">
                  <a:solidFill>
                    <a:srgbClr val="404040"/>
                  </a:solidFill>
                  <a:latin typeface="Trebuchet MS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vi-VN" sz="3200" b="1">
                  <a:solidFill>
                    <a:srgbClr val="FF0000"/>
                  </a:solidFill>
                  <a:latin typeface="Times New Roman" pitchFamily="18" charset="0"/>
                </a:rPr>
                <a:t>?</a:t>
              </a:r>
            </a:p>
          </p:txBody>
        </p:sp>
      </p:grpSp>
      <p:pic>
        <p:nvPicPr>
          <p:cNvPr id="37919" name="Picture 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143000"/>
            <a:ext cx="5021263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920" name="Text Box 32"/>
          <p:cNvSpPr txBox="1">
            <a:spLocks noChangeArrowheads="1"/>
          </p:cNvSpPr>
          <p:nvPr/>
        </p:nvSpPr>
        <p:spPr bwMode="auto">
          <a:xfrm>
            <a:off x="5334000" y="6511925"/>
            <a:ext cx="3124200" cy="346075"/>
          </a:xfrm>
          <a:prstGeom prst="rect">
            <a:avLst/>
          </a:prstGeom>
          <a:solidFill>
            <a:srgbClr val="00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vi-VN" sz="1600" b="1">
                <a:solidFill>
                  <a:srgbClr val="FF3300"/>
                </a:solidFill>
                <a:latin typeface="Arial" charset="0"/>
              </a:rPr>
              <a:t>Tàu thủy chạy bằng hơi nước</a:t>
            </a:r>
          </a:p>
        </p:txBody>
      </p:sp>
      <p:pic>
        <p:nvPicPr>
          <p:cNvPr id="37922" name="Picture 3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143000"/>
            <a:ext cx="5029200" cy="291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26" name="Picture 38" descr="SGK%2520Lich%2520su%25208%2520hinh%252015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lum bright="-12000"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114800"/>
            <a:ext cx="5029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927" name="Text Box 39"/>
          <p:cNvSpPr txBox="1">
            <a:spLocks noChangeArrowheads="1"/>
          </p:cNvSpPr>
          <p:nvPr/>
        </p:nvSpPr>
        <p:spPr bwMode="auto">
          <a:xfrm>
            <a:off x="6681788" y="6475413"/>
            <a:ext cx="2235200" cy="376237"/>
          </a:xfrm>
          <a:prstGeom prst="rect">
            <a:avLst/>
          </a:prstGeom>
          <a:solidFill>
            <a:srgbClr val="00FFFF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b="1">
                <a:solidFill>
                  <a:srgbClr val="FF0000"/>
                </a:solidFill>
                <a:latin typeface="Times New Roman" pitchFamily="18" charset="0"/>
              </a:rPr>
              <a:t>Xe lửa Xti- phen xơn</a:t>
            </a:r>
          </a:p>
        </p:txBody>
      </p:sp>
      <p:sp>
        <p:nvSpPr>
          <p:cNvPr id="37928" name="Text Box 40"/>
          <p:cNvSpPr txBox="1">
            <a:spLocks noChangeArrowheads="1"/>
          </p:cNvSpPr>
          <p:nvPr/>
        </p:nvSpPr>
        <p:spPr bwMode="auto">
          <a:xfrm>
            <a:off x="3886200" y="3810000"/>
            <a:ext cx="3505200" cy="314325"/>
          </a:xfrm>
          <a:prstGeom prst="rect">
            <a:avLst/>
          </a:prstGeom>
          <a:solidFill>
            <a:srgbClr val="00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vi-VN" sz="1400" b="1">
                <a:solidFill>
                  <a:srgbClr val="FF3300"/>
                </a:solidFill>
                <a:latin typeface="Arial" charset="0"/>
              </a:rPr>
              <a:t>Khánh thành tuyến đường sắt đầu tiên</a:t>
            </a:r>
          </a:p>
        </p:txBody>
      </p:sp>
      <p:sp>
        <p:nvSpPr>
          <p:cNvPr id="13324" name="Rectangle 41"/>
          <p:cNvSpPr>
            <a:spLocks noChangeArrowheads="1"/>
          </p:cNvSpPr>
          <p:nvPr/>
        </p:nvSpPr>
        <p:spPr bwMode="auto">
          <a:xfrm>
            <a:off x="0" y="1828800"/>
            <a:ext cx="3810000" cy="1447800"/>
          </a:xfrm>
          <a:prstGeom prst="rect">
            <a:avLst/>
          </a:prstGeom>
          <a:gradFill rotWithShape="1">
            <a:gsLst>
              <a:gs pos="0">
                <a:srgbClr val="FDD1B3"/>
              </a:gs>
              <a:gs pos="50000">
                <a:srgbClr val="FFFFFF"/>
              </a:gs>
              <a:gs pos="100000">
                <a:srgbClr val="FDD1B3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5F85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2400" b="1" i="1">
                <a:solidFill>
                  <a:srgbClr val="000099"/>
                </a:solidFill>
                <a:latin typeface="Times New Roman" pitchFamily="18" charset="0"/>
              </a:rPr>
              <a:t>* </a:t>
            </a:r>
            <a:r>
              <a:rPr lang="en-US" altLang="vi-VN" sz="2400" b="1" i="1" u="sng">
                <a:solidFill>
                  <a:srgbClr val="000099"/>
                </a:solidFill>
                <a:latin typeface="Times New Roman" pitchFamily="18" charset="0"/>
              </a:rPr>
              <a:t>Thành tựu</a:t>
            </a:r>
            <a:r>
              <a:rPr lang="en-US" altLang="vi-VN" sz="2400" b="1" i="1">
                <a:solidFill>
                  <a:srgbClr val="000099"/>
                </a:solidFill>
                <a:latin typeface="Times New Roman" pitchFamily="18" charset="0"/>
              </a:rPr>
              <a:t> 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en-US" altLang="vi-VN" sz="2400" b="1">
                <a:solidFill>
                  <a:srgbClr val="000099"/>
                </a:solidFill>
                <a:latin typeface="Times New Roman" pitchFamily="18" charset="0"/>
              </a:rPr>
              <a:t>Máy móc được phát minh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2400" b="1">
                <a:solidFill>
                  <a:srgbClr val="000099"/>
                </a:solidFill>
                <a:latin typeface="Times New Roman" pitchFamily="18" charset="0"/>
              </a:rPr>
              <a:t> và sử dụng đầu tiên trong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2400" b="1">
                <a:solidFill>
                  <a:srgbClr val="000099"/>
                </a:solidFill>
                <a:latin typeface="Times New Roman" pitchFamily="18" charset="0"/>
              </a:rPr>
              <a:t> ngành dệt . </a:t>
            </a:r>
          </a:p>
        </p:txBody>
      </p:sp>
      <p:sp>
        <p:nvSpPr>
          <p:cNvPr id="37930" name="Rectangle 42"/>
          <p:cNvSpPr>
            <a:spLocks noChangeArrowheads="1"/>
          </p:cNvSpPr>
          <p:nvPr/>
        </p:nvSpPr>
        <p:spPr bwMode="auto">
          <a:xfrm>
            <a:off x="0" y="3276600"/>
            <a:ext cx="3810000" cy="1447800"/>
          </a:xfrm>
          <a:prstGeom prst="rect">
            <a:avLst/>
          </a:prstGeom>
          <a:gradFill rotWithShape="1">
            <a:gsLst>
              <a:gs pos="0">
                <a:srgbClr val="FDD1B3"/>
              </a:gs>
              <a:gs pos="50000">
                <a:srgbClr val="FFFFFF"/>
              </a:gs>
              <a:gs pos="100000">
                <a:srgbClr val="FDD1B3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5F85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en-US" altLang="vi-VN" sz="2400" b="1">
                <a:solidFill>
                  <a:srgbClr val="000099"/>
                </a:solidFill>
                <a:latin typeface="Times New Roman" pitchFamily="18" charset="0"/>
              </a:rPr>
              <a:t> Đầu thế kỷ XIX máy móc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2400" b="1">
                <a:solidFill>
                  <a:srgbClr val="000099"/>
                </a:solidFill>
                <a:latin typeface="Times New Roman" pitchFamily="18" charset="0"/>
              </a:rPr>
              <a:t>được  sử dụng trong giao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2400" b="1">
                <a:solidFill>
                  <a:srgbClr val="000099"/>
                </a:solidFill>
                <a:latin typeface="Times New Roman" pitchFamily="18" charset="0"/>
              </a:rPr>
              <a:t>thông vận tải : Tàu thủy, xe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2400" b="1">
                <a:solidFill>
                  <a:srgbClr val="000099"/>
                </a:solidFill>
                <a:latin typeface="Times New Roman" pitchFamily="18" charset="0"/>
              </a:rPr>
              <a:t>lửa, đường sắt.</a:t>
            </a:r>
            <a:endParaRPr lang="en-US" altLang="vi-VN" sz="2400">
              <a:solidFill>
                <a:srgbClr val="000099"/>
              </a:solidFill>
              <a:latin typeface="Times New Roman" pitchFamily="18" charset="0"/>
            </a:endParaRPr>
          </a:p>
        </p:txBody>
      </p:sp>
      <p:grpSp>
        <p:nvGrpSpPr>
          <p:cNvPr id="37936" name="Group 48"/>
          <p:cNvGrpSpPr>
            <a:grpSpLocks/>
          </p:cNvGrpSpPr>
          <p:nvPr/>
        </p:nvGrpSpPr>
        <p:grpSpPr bwMode="auto">
          <a:xfrm>
            <a:off x="3962400" y="1295400"/>
            <a:ext cx="4572000" cy="1219200"/>
            <a:chOff x="2448" y="1632"/>
            <a:chExt cx="3168" cy="1152"/>
          </a:xfrm>
        </p:grpSpPr>
        <p:sp>
          <p:nvSpPr>
            <p:cNvPr id="13337" name="Rectangle 49"/>
            <p:cNvSpPr>
              <a:spLocks noChangeArrowheads="1"/>
            </p:cNvSpPr>
            <p:nvPr/>
          </p:nvSpPr>
          <p:spPr bwMode="auto">
            <a:xfrm>
              <a:off x="2448" y="1632"/>
              <a:ext cx="3168" cy="1152"/>
            </a:xfrm>
            <a:prstGeom prst="rect">
              <a:avLst/>
            </a:prstGeom>
            <a:gradFill rotWithShape="1">
              <a:gsLst>
                <a:gs pos="0">
                  <a:srgbClr val="5F85FF"/>
                </a:gs>
                <a:gs pos="50000">
                  <a:srgbClr val="FFFFFF"/>
                </a:gs>
                <a:gs pos="100000">
                  <a:srgbClr val="5F85FF"/>
                </a:gs>
              </a:gsLst>
              <a:lin ang="5400000" scaled="1"/>
            </a:gradFill>
            <a:ln w="9525">
              <a:solidFill>
                <a:srgbClr val="0099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>
                  <a:solidFill>
                    <a:srgbClr val="404040"/>
                  </a:solidFill>
                  <a:latin typeface="Trebuchet MS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600">
                  <a:solidFill>
                    <a:srgbClr val="404040"/>
                  </a:solidFill>
                  <a:latin typeface="Trebuchet MS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200">
                  <a:solidFill>
                    <a:srgbClr val="404040"/>
                  </a:solidFill>
                  <a:latin typeface="Trebuchet MS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200">
                  <a:solidFill>
                    <a:srgbClr val="404040"/>
                  </a:solidFill>
                  <a:latin typeface="Trebuchet MS" pitchFamily="34" charset="0"/>
                </a:defRPr>
              </a:lvl5pPr>
              <a:lvl6pPr marL="25146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200">
                  <a:solidFill>
                    <a:srgbClr val="404040"/>
                  </a:solidFill>
                  <a:latin typeface="Trebuchet MS" pitchFamily="34" charset="0"/>
                </a:defRPr>
              </a:lvl6pPr>
              <a:lvl7pPr marL="29718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200">
                  <a:solidFill>
                    <a:srgbClr val="404040"/>
                  </a:solidFill>
                  <a:latin typeface="Trebuchet MS" pitchFamily="34" charset="0"/>
                </a:defRPr>
              </a:lvl7pPr>
              <a:lvl8pPr marL="34290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200">
                  <a:solidFill>
                    <a:srgbClr val="404040"/>
                  </a:solidFill>
                  <a:latin typeface="Trebuchet MS" pitchFamily="34" charset="0"/>
                </a:defRPr>
              </a:lvl8pPr>
              <a:lvl9pPr marL="38862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200">
                  <a:solidFill>
                    <a:srgbClr val="404040"/>
                  </a:solidFill>
                  <a:latin typeface="Trebuchet MS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vi-VN" sz="2400" b="1">
                  <a:solidFill>
                    <a:srgbClr val="FF0000"/>
                  </a:solidFill>
                  <a:latin typeface="Times New Roman" pitchFamily="18" charset="0"/>
                </a:rPr>
                <a:t>      Vì sao máy móc được sử dụng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vi-VN" sz="2400" b="1">
                  <a:solidFill>
                    <a:srgbClr val="FF0000"/>
                  </a:solidFill>
                  <a:latin typeface="Times New Roman" pitchFamily="18" charset="0"/>
                </a:rPr>
                <a:t>nhiều trong giao thông vận tải ?</a:t>
              </a:r>
            </a:p>
          </p:txBody>
        </p:sp>
        <p:sp>
          <p:nvSpPr>
            <p:cNvPr id="13338" name="Rectangle 50"/>
            <p:cNvSpPr>
              <a:spLocks noChangeArrowheads="1"/>
            </p:cNvSpPr>
            <p:nvPr/>
          </p:nvSpPr>
          <p:spPr bwMode="auto">
            <a:xfrm>
              <a:off x="2496" y="1680"/>
              <a:ext cx="288" cy="288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>
                  <a:solidFill>
                    <a:srgbClr val="404040"/>
                  </a:solidFill>
                  <a:latin typeface="Trebuchet MS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600">
                  <a:solidFill>
                    <a:srgbClr val="404040"/>
                  </a:solidFill>
                  <a:latin typeface="Trebuchet MS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200">
                  <a:solidFill>
                    <a:srgbClr val="404040"/>
                  </a:solidFill>
                  <a:latin typeface="Trebuchet MS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200">
                  <a:solidFill>
                    <a:srgbClr val="404040"/>
                  </a:solidFill>
                  <a:latin typeface="Trebuchet MS" pitchFamily="34" charset="0"/>
                </a:defRPr>
              </a:lvl5pPr>
              <a:lvl6pPr marL="25146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200">
                  <a:solidFill>
                    <a:srgbClr val="404040"/>
                  </a:solidFill>
                  <a:latin typeface="Trebuchet MS" pitchFamily="34" charset="0"/>
                </a:defRPr>
              </a:lvl6pPr>
              <a:lvl7pPr marL="29718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200">
                  <a:solidFill>
                    <a:srgbClr val="404040"/>
                  </a:solidFill>
                  <a:latin typeface="Trebuchet MS" pitchFamily="34" charset="0"/>
                </a:defRPr>
              </a:lvl7pPr>
              <a:lvl8pPr marL="34290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200">
                  <a:solidFill>
                    <a:srgbClr val="404040"/>
                  </a:solidFill>
                  <a:latin typeface="Trebuchet MS" pitchFamily="34" charset="0"/>
                </a:defRPr>
              </a:lvl8pPr>
              <a:lvl9pPr marL="38862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200">
                  <a:solidFill>
                    <a:srgbClr val="404040"/>
                  </a:solidFill>
                  <a:latin typeface="Trebuchet MS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vi-VN" sz="2800" b="1">
                  <a:solidFill>
                    <a:srgbClr val="FF0000"/>
                  </a:solidFill>
                  <a:latin typeface="Times New Roman" pitchFamily="18" charset="0"/>
                </a:rPr>
                <a:t>?</a:t>
              </a:r>
            </a:p>
          </p:txBody>
        </p:sp>
      </p:grpSp>
      <p:grpSp>
        <p:nvGrpSpPr>
          <p:cNvPr id="37939" name="Group 51"/>
          <p:cNvGrpSpPr>
            <a:grpSpLocks/>
          </p:cNvGrpSpPr>
          <p:nvPr/>
        </p:nvGrpSpPr>
        <p:grpSpPr bwMode="auto">
          <a:xfrm>
            <a:off x="4038600" y="1371600"/>
            <a:ext cx="4343400" cy="1295400"/>
            <a:chOff x="2448" y="1632"/>
            <a:chExt cx="3168" cy="1152"/>
          </a:xfrm>
        </p:grpSpPr>
        <p:sp>
          <p:nvSpPr>
            <p:cNvPr id="13335" name="Rectangle 52"/>
            <p:cNvSpPr>
              <a:spLocks noChangeArrowheads="1"/>
            </p:cNvSpPr>
            <p:nvPr/>
          </p:nvSpPr>
          <p:spPr bwMode="auto">
            <a:xfrm>
              <a:off x="2448" y="1632"/>
              <a:ext cx="3168" cy="1152"/>
            </a:xfrm>
            <a:prstGeom prst="rect">
              <a:avLst/>
            </a:prstGeom>
            <a:gradFill rotWithShape="1">
              <a:gsLst>
                <a:gs pos="0">
                  <a:srgbClr val="5F85FF"/>
                </a:gs>
                <a:gs pos="50000">
                  <a:srgbClr val="FFFFFF"/>
                </a:gs>
                <a:gs pos="100000">
                  <a:srgbClr val="5F85FF"/>
                </a:gs>
              </a:gsLst>
              <a:lin ang="5400000" scaled="1"/>
            </a:gradFill>
            <a:ln w="9525">
              <a:solidFill>
                <a:srgbClr val="0099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>
                  <a:solidFill>
                    <a:srgbClr val="404040"/>
                  </a:solidFill>
                  <a:latin typeface="Trebuchet MS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600">
                  <a:solidFill>
                    <a:srgbClr val="404040"/>
                  </a:solidFill>
                  <a:latin typeface="Trebuchet MS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200">
                  <a:solidFill>
                    <a:srgbClr val="404040"/>
                  </a:solidFill>
                  <a:latin typeface="Trebuchet MS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200">
                  <a:solidFill>
                    <a:srgbClr val="404040"/>
                  </a:solidFill>
                  <a:latin typeface="Trebuchet MS" pitchFamily="34" charset="0"/>
                </a:defRPr>
              </a:lvl5pPr>
              <a:lvl6pPr marL="25146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200">
                  <a:solidFill>
                    <a:srgbClr val="404040"/>
                  </a:solidFill>
                  <a:latin typeface="Trebuchet MS" pitchFamily="34" charset="0"/>
                </a:defRPr>
              </a:lvl6pPr>
              <a:lvl7pPr marL="29718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200">
                  <a:solidFill>
                    <a:srgbClr val="404040"/>
                  </a:solidFill>
                  <a:latin typeface="Trebuchet MS" pitchFamily="34" charset="0"/>
                </a:defRPr>
              </a:lvl7pPr>
              <a:lvl8pPr marL="34290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200">
                  <a:solidFill>
                    <a:srgbClr val="404040"/>
                  </a:solidFill>
                  <a:latin typeface="Trebuchet MS" pitchFamily="34" charset="0"/>
                </a:defRPr>
              </a:lvl8pPr>
              <a:lvl9pPr marL="38862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200">
                  <a:solidFill>
                    <a:srgbClr val="404040"/>
                  </a:solidFill>
                  <a:latin typeface="Trebuchet MS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vi-VN" sz="2400" b="1">
                  <a:solidFill>
                    <a:srgbClr val="FF0000"/>
                  </a:solidFill>
                  <a:latin typeface="Times New Roman" pitchFamily="18" charset="0"/>
                </a:rPr>
                <a:t>      Vậy cuộc cách mạng công  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vi-VN" sz="2400" b="1">
                  <a:solidFill>
                    <a:srgbClr val="FF0000"/>
                  </a:solidFill>
                  <a:latin typeface="Times New Roman" pitchFamily="18" charset="0"/>
                </a:rPr>
                <a:t>nghiệp đã đem lại kết quả gì 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vi-VN" sz="2400" b="1">
                  <a:solidFill>
                    <a:srgbClr val="FF0000"/>
                  </a:solidFill>
                  <a:latin typeface="Times New Roman" pitchFamily="18" charset="0"/>
                </a:rPr>
                <a:t>cho nước Anh?</a:t>
              </a:r>
            </a:p>
          </p:txBody>
        </p:sp>
        <p:sp>
          <p:nvSpPr>
            <p:cNvPr id="13336" name="Rectangle 53"/>
            <p:cNvSpPr>
              <a:spLocks noChangeArrowheads="1"/>
            </p:cNvSpPr>
            <p:nvPr/>
          </p:nvSpPr>
          <p:spPr bwMode="auto">
            <a:xfrm>
              <a:off x="2496" y="1680"/>
              <a:ext cx="288" cy="288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>
                  <a:solidFill>
                    <a:srgbClr val="404040"/>
                  </a:solidFill>
                  <a:latin typeface="Trebuchet MS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600">
                  <a:solidFill>
                    <a:srgbClr val="404040"/>
                  </a:solidFill>
                  <a:latin typeface="Trebuchet MS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200">
                  <a:solidFill>
                    <a:srgbClr val="404040"/>
                  </a:solidFill>
                  <a:latin typeface="Trebuchet MS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200">
                  <a:solidFill>
                    <a:srgbClr val="404040"/>
                  </a:solidFill>
                  <a:latin typeface="Trebuchet MS" pitchFamily="34" charset="0"/>
                </a:defRPr>
              </a:lvl5pPr>
              <a:lvl6pPr marL="25146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200">
                  <a:solidFill>
                    <a:srgbClr val="404040"/>
                  </a:solidFill>
                  <a:latin typeface="Trebuchet MS" pitchFamily="34" charset="0"/>
                </a:defRPr>
              </a:lvl6pPr>
              <a:lvl7pPr marL="29718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200">
                  <a:solidFill>
                    <a:srgbClr val="404040"/>
                  </a:solidFill>
                  <a:latin typeface="Trebuchet MS" pitchFamily="34" charset="0"/>
                </a:defRPr>
              </a:lvl7pPr>
              <a:lvl8pPr marL="34290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200">
                  <a:solidFill>
                    <a:srgbClr val="404040"/>
                  </a:solidFill>
                  <a:latin typeface="Trebuchet MS" pitchFamily="34" charset="0"/>
                </a:defRPr>
              </a:lvl8pPr>
              <a:lvl9pPr marL="38862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200">
                  <a:solidFill>
                    <a:srgbClr val="404040"/>
                  </a:solidFill>
                  <a:latin typeface="Trebuchet MS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vi-VN" sz="2800" b="1">
                  <a:solidFill>
                    <a:srgbClr val="FF0000"/>
                  </a:solidFill>
                  <a:latin typeface="Times New Roman" pitchFamily="18" charset="0"/>
                </a:rPr>
                <a:t>?</a:t>
              </a:r>
            </a:p>
          </p:txBody>
        </p:sp>
      </p:grpSp>
      <p:sp>
        <p:nvSpPr>
          <p:cNvPr id="37942" name="Rectangle 54"/>
          <p:cNvSpPr>
            <a:spLocks noChangeArrowheads="1"/>
          </p:cNvSpPr>
          <p:nvPr/>
        </p:nvSpPr>
        <p:spPr bwMode="auto">
          <a:xfrm>
            <a:off x="0" y="4724400"/>
            <a:ext cx="3810000" cy="1447800"/>
          </a:xfrm>
          <a:prstGeom prst="rect">
            <a:avLst/>
          </a:prstGeom>
          <a:gradFill rotWithShape="1">
            <a:gsLst>
              <a:gs pos="0">
                <a:srgbClr val="FDD1B3"/>
              </a:gs>
              <a:gs pos="50000">
                <a:srgbClr val="FFFFFF"/>
              </a:gs>
              <a:gs pos="100000">
                <a:srgbClr val="FDD1B3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5F85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2400" b="1" i="1">
                <a:solidFill>
                  <a:srgbClr val="000099"/>
                </a:solidFill>
                <a:latin typeface="Times New Roman" pitchFamily="18" charset="0"/>
              </a:rPr>
              <a:t> * </a:t>
            </a:r>
            <a:r>
              <a:rPr lang="en-US" altLang="vi-VN" sz="2400" b="1" i="1" u="sng">
                <a:solidFill>
                  <a:srgbClr val="000099"/>
                </a:solidFill>
                <a:latin typeface="Times New Roman" pitchFamily="18" charset="0"/>
              </a:rPr>
              <a:t>Kết quả</a:t>
            </a:r>
            <a:r>
              <a:rPr lang="en-US" altLang="vi-VN" sz="2400" b="1" i="1">
                <a:solidFill>
                  <a:srgbClr val="000099"/>
                </a:solidFill>
                <a:latin typeface="Times New Roman" pitchFamily="18" charset="0"/>
              </a:rPr>
              <a:t> :</a:t>
            </a:r>
            <a:r>
              <a:rPr lang="en-US" altLang="vi-VN" sz="2400" b="1">
                <a:solidFill>
                  <a:srgbClr val="000099"/>
                </a:solidFill>
                <a:latin typeface="Times New Roman" pitchFamily="18" charset="0"/>
              </a:rPr>
              <a:t> 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en-US" altLang="vi-VN" sz="2400" b="1">
                <a:solidFill>
                  <a:srgbClr val="000099"/>
                </a:solidFill>
                <a:latin typeface="Times New Roman" pitchFamily="18" charset="0"/>
              </a:rPr>
              <a:t> Anh trở thành nước công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2400" b="1">
                <a:solidFill>
                  <a:srgbClr val="000099"/>
                </a:solidFill>
                <a:latin typeface="Times New Roman" pitchFamily="18" charset="0"/>
              </a:rPr>
              <a:t>nghiệp mạnh nhất thế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2400" b="1">
                <a:solidFill>
                  <a:srgbClr val="000099"/>
                </a:solidFill>
                <a:latin typeface="Times New Roman" pitchFamily="18" charset="0"/>
              </a:rPr>
              <a:t>giới .</a:t>
            </a:r>
          </a:p>
        </p:txBody>
      </p:sp>
      <p:sp>
        <p:nvSpPr>
          <p:cNvPr id="13329" name="Text Box 56"/>
          <p:cNvSpPr txBox="1">
            <a:spLocks noChangeArrowheads="1"/>
          </p:cNvSpPr>
          <p:nvPr/>
        </p:nvSpPr>
        <p:spPr bwMode="auto">
          <a:xfrm>
            <a:off x="1600200" y="2819400"/>
            <a:ext cx="1108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2400" b="1">
                <a:solidFill>
                  <a:srgbClr val="0000CC"/>
                </a:solidFill>
                <a:latin typeface="Times New Roman" pitchFamily="18" charset="0"/>
              </a:rPr>
              <a:t>( SGK)</a:t>
            </a:r>
          </a:p>
        </p:txBody>
      </p:sp>
      <p:sp>
        <p:nvSpPr>
          <p:cNvPr id="37946" name="Text Box 58"/>
          <p:cNvSpPr txBox="1">
            <a:spLocks noChangeArrowheads="1"/>
          </p:cNvSpPr>
          <p:nvPr/>
        </p:nvSpPr>
        <p:spPr bwMode="auto">
          <a:xfrm>
            <a:off x="4038600" y="2286000"/>
            <a:ext cx="4800600" cy="831850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50000">
                <a:srgbClr val="FFFFFF"/>
              </a:gs>
              <a:gs pos="100000">
                <a:srgbClr val="00FFFF"/>
              </a:gs>
            </a:gsLst>
            <a:lin ang="5400000" scaled="1"/>
          </a:gra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2400" b="1">
                <a:solidFill>
                  <a:srgbClr val="FF3300"/>
                </a:solidFill>
                <a:latin typeface="Times New Roman" pitchFamily="18" charset="0"/>
              </a:rPr>
              <a:t> Do nhu cầu vận chuyển nguyên vật liệu, hàng hóa và hành khách.</a:t>
            </a:r>
          </a:p>
        </p:txBody>
      </p:sp>
      <p:grpSp>
        <p:nvGrpSpPr>
          <p:cNvPr id="37947" name="Group 59"/>
          <p:cNvGrpSpPr>
            <a:grpSpLocks/>
          </p:cNvGrpSpPr>
          <p:nvPr/>
        </p:nvGrpSpPr>
        <p:grpSpPr bwMode="auto">
          <a:xfrm>
            <a:off x="4114800" y="1371600"/>
            <a:ext cx="4343400" cy="1524000"/>
            <a:chOff x="2448" y="1632"/>
            <a:chExt cx="3168" cy="1152"/>
          </a:xfrm>
        </p:grpSpPr>
        <p:sp>
          <p:nvSpPr>
            <p:cNvPr id="13333" name="Rectangle 60"/>
            <p:cNvSpPr>
              <a:spLocks noChangeArrowheads="1"/>
            </p:cNvSpPr>
            <p:nvPr/>
          </p:nvSpPr>
          <p:spPr bwMode="auto">
            <a:xfrm>
              <a:off x="2448" y="1632"/>
              <a:ext cx="3168" cy="1152"/>
            </a:xfrm>
            <a:prstGeom prst="rect">
              <a:avLst/>
            </a:prstGeom>
            <a:gradFill rotWithShape="1">
              <a:gsLst>
                <a:gs pos="0">
                  <a:srgbClr val="5F85FF"/>
                </a:gs>
                <a:gs pos="50000">
                  <a:srgbClr val="FFFFFF"/>
                </a:gs>
                <a:gs pos="100000">
                  <a:srgbClr val="5F85FF"/>
                </a:gs>
              </a:gsLst>
              <a:lin ang="5400000" scaled="1"/>
            </a:gradFill>
            <a:ln w="9525">
              <a:solidFill>
                <a:srgbClr val="0099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>
                  <a:solidFill>
                    <a:srgbClr val="404040"/>
                  </a:solidFill>
                  <a:latin typeface="Trebuchet MS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600">
                  <a:solidFill>
                    <a:srgbClr val="404040"/>
                  </a:solidFill>
                  <a:latin typeface="Trebuchet MS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200">
                  <a:solidFill>
                    <a:srgbClr val="404040"/>
                  </a:solidFill>
                  <a:latin typeface="Trebuchet MS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200">
                  <a:solidFill>
                    <a:srgbClr val="404040"/>
                  </a:solidFill>
                  <a:latin typeface="Trebuchet MS" pitchFamily="34" charset="0"/>
                </a:defRPr>
              </a:lvl5pPr>
              <a:lvl6pPr marL="25146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200">
                  <a:solidFill>
                    <a:srgbClr val="404040"/>
                  </a:solidFill>
                  <a:latin typeface="Trebuchet MS" pitchFamily="34" charset="0"/>
                </a:defRPr>
              </a:lvl6pPr>
              <a:lvl7pPr marL="29718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200">
                  <a:solidFill>
                    <a:srgbClr val="404040"/>
                  </a:solidFill>
                  <a:latin typeface="Trebuchet MS" pitchFamily="34" charset="0"/>
                </a:defRPr>
              </a:lvl7pPr>
              <a:lvl8pPr marL="34290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200">
                  <a:solidFill>
                    <a:srgbClr val="404040"/>
                  </a:solidFill>
                  <a:latin typeface="Trebuchet MS" pitchFamily="34" charset="0"/>
                </a:defRPr>
              </a:lvl8pPr>
              <a:lvl9pPr marL="38862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200">
                  <a:solidFill>
                    <a:srgbClr val="404040"/>
                  </a:solidFill>
                  <a:latin typeface="Trebuchet MS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vi-VN" sz="2400" b="1">
                  <a:solidFill>
                    <a:srgbClr val="FF0000"/>
                  </a:solidFill>
                  <a:latin typeface="Times New Roman" pitchFamily="18" charset="0"/>
                </a:rPr>
                <a:t>     Máy móc và đường sắt được 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vi-VN" sz="2400" b="1">
                  <a:solidFill>
                    <a:srgbClr val="FF0000"/>
                  </a:solidFill>
                  <a:latin typeface="Times New Roman" pitchFamily="18" charset="0"/>
                </a:rPr>
                <a:t>sử dụng nhiều đã thúc đẩy 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vi-VN" sz="2400" b="1">
                  <a:solidFill>
                    <a:srgbClr val="FF0000"/>
                  </a:solidFill>
                  <a:latin typeface="Times New Roman" pitchFamily="18" charset="0"/>
                </a:rPr>
                <a:t>ngành nào phát triển ở Anh? 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vi-VN" sz="2400" b="1">
                  <a:solidFill>
                    <a:srgbClr val="FF0000"/>
                  </a:solidFill>
                  <a:latin typeface="Times New Roman" pitchFamily="18" charset="0"/>
                </a:rPr>
                <a:t>Vì sao ?</a:t>
              </a:r>
            </a:p>
          </p:txBody>
        </p:sp>
        <p:sp>
          <p:nvSpPr>
            <p:cNvPr id="13334" name="Rectangle 61"/>
            <p:cNvSpPr>
              <a:spLocks noChangeArrowheads="1"/>
            </p:cNvSpPr>
            <p:nvPr/>
          </p:nvSpPr>
          <p:spPr bwMode="auto">
            <a:xfrm>
              <a:off x="2496" y="1680"/>
              <a:ext cx="288" cy="288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>
                  <a:solidFill>
                    <a:srgbClr val="404040"/>
                  </a:solidFill>
                  <a:latin typeface="Trebuchet MS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600">
                  <a:solidFill>
                    <a:srgbClr val="404040"/>
                  </a:solidFill>
                  <a:latin typeface="Trebuchet MS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200">
                  <a:solidFill>
                    <a:srgbClr val="404040"/>
                  </a:solidFill>
                  <a:latin typeface="Trebuchet MS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200">
                  <a:solidFill>
                    <a:srgbClr val="404040"/>
                  </a:solidFill>
                  <a:latin typeface="Trebuchet MS" pitchFamily="34" charset="0"/>
                </a:defRPr>
              </a:lvl5pPr>
              <a:lvl6pPr marL="25146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200">
                  <a:solidFill>
                    <a:srgbClr val="404040"/>
                  </a:solidFill>
                  <a:latin typeface="Trebuchet MS" pitchFamily="34" charset="0"/>
                </a:defRPr>
              </a:lvl6pPr>
              <a:lvl7pPr marL="29718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200">
                  <a:solidFill>
                    <a:srgbClr val="404040"/>
                  </a:solidFill>
                  <a:latin typeface="Trebuchet MS" pitchFamily="34" charset="0"/>
                </a:defRPr>
              </a:lvl7pPr>
              <a:lvl8pPr marL="34290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200">
                  <a:solidFill>
                    <a:srgbClr val="404040"/>
                  </a:solidFill>
                  <a:latin typeface="Trebuchet MS" pitchFamily="34" charset="0"/>
                </a:defRPr>
              </a:lvl8pPr>
              <a:lvl9pPr marL="38862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200">
                  <a:solidFill>
                    <a:srgbClr val="404040"/>
                  </a:solidFill>
                  <a:latin typeface="Trebuchet MS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vi-VN" sz="2800" b="1">
                  <a:solidFill>
                    <a:srgbClr val="FF0000"/>
                  </a:solidFill>
                  <a:latin typeface="Times New Roman" pitchFamily="18" charset="0"/>
                </a:rPr>
                <a:t>?</a:t>
              </a:r>
            </a:p>
          </p:txBody>
        </p:sp>
      </p:grpSp>
      <p:sp>
        <p:nvSpPr>
          <p:cNvPr id="13332" name="Line 62"/>
          <p:cNvSpPr>
            <a:spLocks noChangeShapeType="1"/>
          </p:cNvSpPr>
          <p:nvPr/>
        </p:nvSpPr>
        <p:spPr bwMode="auto">
          <a:xfrm>
            <a:off x="1676400" y="609600"/>
            <a:ext cx="55626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9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9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2" dur="500"/>
                                        <p:tgtEl>
                                          <p:spTgt spid="379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7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7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37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9" dur="500"/>
                                        <p:tgtEl>
                                          <p:spTgt spid="379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2" dur="500"/>
                                        <p:tgtEl>
                                          <p:spTgt spid="379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37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2000"/>
                                        <p:tgtEl>
                                          <p:spTgt spid="37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" dur="2000"/>
                                        <p:tgtEl>
                                          <p:spTgt spid="37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2000"/>
                                        <p:tgtEl>
                                          <p:spTgt spid="37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1" dur="500"/>
                                        <p:tgtEl>
                                          <p:spTgt spid="379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4" dur="500"/>
                                        <p:tgtEl>
                                          <p:spTgt spid="379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7" dur="500"/>
                                        <p:tgtEl>
                                          <p:spTgt spid="379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0" dur="500"/>
                                        <p:tgtEl>
                                          <p:spTgt spid="379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2000"/>
                                        <p:tgtEl>
                                          <p:spTgt spid="37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70" dur="500"/>
                                        <p:tgtEl>
                                          <p:spTgt spid="379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79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7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79" dur="500"/>
                                        <p:tgtEl>
                                          <p:spTgt spid="379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3" dur="2000"/>
                                        <p:tgtEl>
                                          <p:spTgt spid="37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87" dur="500"/>
                                        <p:tgtEl>
                                          <p:spTgt spid="379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500"/>
                                        <p:tgtEl>
                                          <p:spTgt spid="37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4" dur="2000"/>
                                        <p:tgtEl>
                                          <p:spTgt spid="37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98" dur="500"/>
                                        <p:tgtEl>
                                          <p:spTgt spid="379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20" grpId="0" animBg="1"/>
      <p:bldP spid="37920" grpId="1" animBg="1"/>
      <p:bldP spid="37927" grpId="0" animBg="1"/>
      <p:bldP spid="37928" grpId="0" animBg="1"/>
      <p:bldP spid="37928" grpId="1" animBg="1"/>
      <p:bldP spid="37930" grpId="0" animBg="1"/>
      <p:bldP spid="37942" grpId="0" animBg="1"/>
      <p:bldP spid="3794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83" name="Text Box 27"/>
          <p:cNvSpPr txBox="1">
            <a:spLocks noChangeArrowheads="1"/>
          </p:cNvSpPr>
          <p:nvPr/>
        </p:nvSpPr>
        <p:spPr bwMode="auto">
          <a:xfrm>
            <a:off x="2057400" y="2209800"/>
            <a:ext cx="1828800" cy="1930400"/>
          </a:xfrm>
          <a:prstGeom prst="rect">
            <a:avLst/>
          </a:prstGeom>
          <a:gradFill rotWithShape="1">
            <a:gsLst>
              <a:gs pos="0">
                <a:srgbClr val="00CC00"/>
              </a:gs>
              <a:gs pos="50000">
                <a:srgbClr val="FFFFFF"/>
              </a:gs>
              <a:gs pos="100000">
                <a:srgbClr val="00CC00"/>
              </a:gs>
            </a:gsLst>
            <a:lin ang="5400000" scaled="1"/>
          </a:gra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2000" b="1">
                <a:solidFill>
                  <a:srgbClr val="FF3300"/>
                </a:solidFill>
                <a:latin typeface="Times New Roman" pitchFamily="18" charset="0"/>
              </a:rPr>
              <a:t>Máy móc được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2000" b="1">
                <a:solidFill>
                  <a:srgbClr val="FF3300"/>
                </a:solidFill>
                <a:latin typeface="Times New Roman" pitchFamily="18" charset="0"/>
              </a:rPr>
              <a:t> phát minh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2000" b="1">
                <a:solidFill>
                  <a:srgbClr val="FF3300"/>
                </a:solidFill>
                <a:latin typeface="Times New Roman" pitchFamily="18" charset="0"/>
              </a:rPr>
              <a:t> và sử dụng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2000" b="1">
                <a:solidFill>
                  <a:srgbClr val="FF3300"/>
                </a:solidFill>
                <a:latin typeface="Times New Roman" pitchFamily="18" charset="0"/>
              </a:rPr>
              <a:t>trong giao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2000" b="1">
                <a:solidFill>
                  <a:srgbClr val="FF3300"/>
                </a:solidFill>
                <a:latin typeface="Times New Roman" pitchFamily="18" charset="0"/>
              </a:rPr>
              <a:t> thông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2000" b="1">
                <a:solidFill>
                  <a:srgbClr val="FF3300"/>
                </a:solidFill>
                <a:latin typeface="Times New Roman" pitchFamily="18" charset="0"/>
              </a:rPr>
              <a:t> vận  tải</a:t>
            </a:r>
          </a:p>
        </p:txBody>
      </p:sp>
      <p:sp>
        <p:nvSpPr>
          <p:cNvPr id="45085" name="Text Box 29"/>
          <p:cNvSpPr txBox="1">
            <a:spLocks noChangeArrowheads="1"/>
          </p:cNvSpPr>
          <p:nvPr/>
        </p:nvSpPr>
        <p:spPr bwMode="auto">
          <a:xfrm>
            <a:off x="4572000" y="2971800"/>
            <a:ext cx="1219200" cy="711200"/>
          </a:xfrm>
          <a:prstGeom prst="rect">
            <a:avLst/>
          </a:prstGeom>
          <a:gradFill rotWithShape="1">
            <a:gsLst>
              <a:gs pos="0">
                <a:srgbClr val="00CC00"/>
              </a:gs>
              <a:gs pos="50000">
                <a:srgbClr val="FFFFFF"/>
              </a:gs>
              <a:gs pos="100000">
                <a:srgbClr val="00CC00"/>
              </a:gs>
            </a:gsLst>
            <a:lin ang="5400000" scaled="1"/>
          </a:gra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2000" b="1">
                <a:solidFill>
                  <a:srgbClr val="FF3300"/>
                </a:solidFill>
                <a:latin typeface="Times New Roman" pitchFamily="18" charset="0"/>
              </a:rPr>
              <a:t>Sản xuất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2000" b="1">
                <a:solidFill>
                  <a:srgbClr val="FF3300"/>
                </a:solidFill>
                <a:latin typeface="Times New Roman" pitchFamily="18" charset="0"/>
              </a:rPr>
              <a:t>thép, </a:t>
            </a:r>
          </a:p>
        </p:txBody>
      </p:sp>
      <p:sp>
        <p:nvSpPr>
          <p:cNvPr id="45086" name="Text Box 30"/>
          <p:cNvSpPr txBox="1">
            <a:spLocks noChangeArrowheads="1"/>
          </p:cNvSpPr>
          <p:nvPr/>
        </p:nvSpPr>
        <p:spPr bwMode="auto">
          <a:xfrm>
            <a:off x="7010400" y="2362200"/>
            <a:ext cx="1828800" cy="1625600"/>
          </a:xfrm>
          <a:prstGeom prst="rect">
            <a:avLst/>
          </a:prstGeom>
          <a:gradFill rotWithShape="1">
            <a:gsLst>
              <a:gs pos="0">
                <a:srgbClr val="00CC00"/>
              </a:gs>
              <a:gs pos="50000">
                <a:srgbClr val="FFFFFF"/>
              </a:gs>
              <a:gs pos="100000">
                <a:srgbClr val="00CC00"/>
              </a:gs>
            </a:gsLst>
            <a:lin ang="5400000" scaled="1"/>
          </a:gra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2000" b="1">
                <a:solidFill>
                  <a:srgbClr val="FF3300"/>
                </a:solidFill>
                <a:latin typeface="Times New Roman" pitchFamily="18" charset="0"/>
              </a:rPr>
              <a:t>Anh trở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2000" b="1">
                <a:solidFill>
                  <a:srgbClr val="FF3300"/>
                </a:solidFill>
                <a:latin typeface="Times New Roman" pitchFamily="18" charset="0"/>
              </a:rPr>
              <a:t>thành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2000" b="1">
                <a:solidFill>
                  <a:srgbClr val="FF3300"/>
                </a:solidFill>
                <a:latin typeface="Times New Roman" pitchFamily="18" charset="0"/>
              </a:rPr>
              <a:t>công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2000" b="1">
                <a:solidFill>
                  <a:srgbClr val="FF3300"/>
                </a:solidFill>
                <a:latin typeface="Times New Roman" pitchFamily="18" charset="0"/>
              </a:rPr>
              <a:t>xưởng của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2000" b="1">
                <a:solidFill>
                  <a:srgbClr val="FF3300"/>
                </a:solidFill>
                <a:latin typeface="Times New Roman" pitchFamily="18" charset="0"/>
              </a:rPr>
              <a:t>thế giới </a:t>
            </a:r>
          </a:p>
        </p:txBody>
      </p:sp>
      <p:sp>
        <p:nvSpPr>
          <p:cNvPr id="45087" name="Text Box 31"/>
          <p:cNvSpPr txBox="1">
            <a:spLocks noChangeArrowheads="1"/>
          </p:cNvSpPr>
          <p:nvPr/>
        </p:nvSpPr>
        <p:spPr bwMode="auto">
          <a:xfrm>
            <a:off x="152400" y="2209800"/>
            <a:ext cx="1524000" cy="1930400"/>
          </a:xfrm>
          <a:prstGeom prst="rect">
            <a:avLst/>
          </a:prstGeom>
          <a:gradFill rotWithShape="1">
            <a:gsLst>
              <a:gs pos="0">
                <a:srgbClr val="00CC00"/>
              </a:gs>
              <a:gs pos="50000">
                <a:srgbClr val="FFFFFF"/>
              </a:gs>
              <a:gs pos="100000">
                <a:srgbClr val="00CC00"/>
              </a:gs>
            </a:gsLst>
            <a:lin ang="5400000" scaled="1"/>
          </a:gra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2000" b="1">
                <a:solidFill>
                  <a:srgbClr val="FF3300"/>
                </a:solidFill>
                <a:latin typeface="Times New Roman" pitchFamily="18" charset="0"/>
              </a:rPr>
              <a:t>Máy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2000" b="1">
                <a:solidFill>
                  <a:srgbClr val="FF3300"/>
                </a:solidFill>
                <a:latin typeface="Times New Roman" pitchFamily="18" charset="0"/>
              </a:rPr>
              <a:t>móc được phát minh và sử dụng trong ngành dệt </a:t>
            </a:r>
          </a:p>
        </p:txBody>
      </p:sp>
      <p:sp>
        <p:nvSpPr>
          <p:cNvPr id="45089" name="Text Box 33"/>
          <p:cNvSpPr txBox="1">
            <a:spLocks noChangeArrowheads="1"/>
          </p:cNvSpPr>
          <p:nvPr/>
        </p:nvSpPr>
        <p:spPr bwMode="auto">
          <a:xfrm>
            <a:off x="4648200" y="1828800"/>
            <a:ext cx="1222375" cy="711200"/>
          </a:xfrm>
          <a:prstGeom prst="rect">
            <a:avLst/>
          </a:prstGeom>
          <a:gradFill rotWithShape="1">
            <a:gsLst>
              <a:gs pos="0">
                <a:srgbClr val="00CC00"/>
              </a:gs>
              <a:gs pos="50000">
                <a:srgbClr val="FFFFFF"/>
              </a:gs>
              <a:gs pos="100000">
                <a:srgbClr val="00CC00"/>
              </a:gs>
            </a:gsLst>
            <a:lin ang="5400000" scaled="1"/>
          </a:gra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2000" b="1">
                <a:solidFill>
                  <a:srgbClr val="FF3300"/>
                </a:solidFill>
                <a:latin typeface="Times New Roman" pitchFamily="18" charset="0"/>
              </a:rPr>
              <a:t>Sản xuất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2000" b="1">
                <a:solidFill>
                  <a:srgbClr val="FF3300"/>
                </a:solidFill>
                <a:latin typeface="Times New Roman" pitchFamily="18" charset="0"/>
              </a:rPr>
              <a:t>gang</a:t>
            </a:r>
          </a:p>
        </p:txBody>
      </p:sp>
      <p:sp>
        <p:nvSpPr>
          <p:cNvPr id="45090" name="Text Box 34"/>
          <p:cNvSpPr txBox="1">
            <a:spLocks noChangeArrowheads="1"/>
          </p:cNvSpPr>
          <p:nvPr/>
        </p:nvSpPr>
        <p:spPr bwMode="auto">
          <a:xfrm>
            <a:off x="4572000" y="4191000"/>
            <a:ext cx="1219200" cy="711200"/>
          </a:xfrm>
          <a:prstGeom prst="rect">
            <a:avLst/>
          </a:prstGeom>
          <a:gradFill rotWithShape="1">
            <a:gsLst>
              <a:gs pos="0">
                <a:srgbClr val="00CC00"/>
              </a:gs>
              <a:gs pos="50000">
                <a:srgbClr val="FFFFFF"/>
              </a:gs>
              <a:gs pos="100000">
                <a:srgbClr val="00CC00"/>
              </a:gs>
            </a:gsLst>
            <a:lin ang="5400000" scaled="1"/>
          </a:gra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2000" b="1">
                <a:solidFill>
                  <a:srgbClr val="FF3300"/>
                </a:solidFill>
                <a:latin typeface="Times New Roman" pitchFamily="18" charset="0"/>
              </a:rPr>
              <a:t>Sản xuất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2000" b="1">
                <a:solidFill>
                  <a:srgbClr val="FF3300"/>
                </a:solidFill>
                <a:latin typeface="Times New Roman" pitchFamily="18" charset="0"/>
              </a:rPr>
              <a:t> than đá</a:t>
            </a:r>
          </a:p>
        </p:txBody>
      </p:sp>
      <p:sp>
        <p:nvSpPr>
          <p:cNvPr id="45091" name="Text Box 35"/>
          <p:cNvSpPr txBox="1">
            <a:spLocks noChangeArrowheads="1"/>
          </p:cNvSpPr>
          <p:nvPr/>
        </p:nvSpPr>
        <p:spPr bwMode="auto">
          <a:xfrm>
            <a:off x="914400" y="304800"/>
            <a:ext cx="7924800" cy="1196975"/>
          </a:xfrm>
          <a:prstGeom prst="rect">
            <a:avLst/>
          </a:prstGeom>
          <a:solidFill>
            <a:srgbClr val="00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2400" b="1">
                <a:solidFill>
                  <a:srgbClr val="FF3300"/>
                </a:solidFill>
                <a:latin typeface="Times New Roman" pitchFamily="18" charset="0"/>
              </a:rPr>
              <a:t>- Cách mạng công nghiệp là quá trình chuyển từ sản xuất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2400" b="1">
                <a:solidFill>
                  <a:srgbClr val="FF3300"/>
                </a:solidFill>
                <a:latin typeface="Times New Roman" pitchFamily="18" charset="0"/>
              </a:rPr>
              <a:t>nhỏ thủ công sang sản xuất lớn bằng máy móc. Cách mạng công nghiệp còn gọi là công nghiệp hóa việc sản xuất.</a:t>
            </a:r>
          </a:p>
        </p:txBody>
      </p:sp>
      <p:sp>
        <p:nvSpPr>
          <p:cNvPr id="45092" name="Line 36"/>
          <p:cNvSpPr>
            <a:spLocks noChangeShapeType="1"/>
          </p:cNvSpPr>
          <p:nvPr/>
        </p:nvSpPr>
        <p:spPr bwMode="auto">
          <a:xfrm flipV="1">
            <a:off x="1676400" y="3124200"/>
            <a:ext cx="381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94" name="Line 38"/>
          <p:cNvSpPr>
            <a:spLocks noChangeShapeType="1"/>
          </p:cNvSpPr>
          <p:nvPr/>
        </p:nvSpPr>
        <p:spPr bwMode="auto">
          <a:xfrm flipV="1">
            <a:off x="5791200" y="3276600"/>
            <a:ext cx="1219200" cy="1295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95" name="Line 39"/>
          <p:cNvSpPr>
            <a:spLocks noChangeShapeType="1"/>
          </p:cNvSpPr>
          <p:nvPr/>
        </p:nvSpPr>
        <p:spPr bwMode="auto">
          <a:xfrm>
            <a:off x="5867400" y="2133600"/>
            <a:ext cx="1143000" cy="1143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96" name="Line 40"/>
          <p:cNvSpPr>
            <a:spLocks noChangeShapeType="1"/>
          </p:cNvSpPr>
          <p:nvPr/>
        </p:nvSpPr>
        <p:spPr bwMode="auto">
          <a:xfrm flipV="1">
            <a:off x="5791200" y="3276600"/>
            <a:ext cx="12192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100" name="AutoShape 44"/>
          <p:cNvSpPr>
            <a:spLocks noChangeArrowheads="1"/>
          </p:cNvSpPr>
          <p:nvPr/>
        </p:nvSpPr>
        <p:spPr bwMode="auto">
          <a:xfrm>
            <a:off x="3886200" y="3124200"/>
            <a:ext cx="609600" cy="228600"/>
          </a:xfrm>
          <a:prstGeom prst="leftRightArrow">
            <a:avLst>
              <a:gd name="adj1" fmla="val 50000"/>
              <a:gd name="adj2" fmla="val 5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vi-VN" altLang="vi-VN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5102" name="AutoShape 46"/>
          <p:cNvSpPr>
            <a:spLocks noChangeArrowheads="1"/>
          </p:cNvSpPr>
          <p:nvPr/>
        </p:nvSpPr>
        <p:spPr bwMode="auto">
          <a:xfrm rot="3838225" flipH="1">
            <a:off x="3541713" y="3898900"/>
            <a:ext cx="1371600" cy="231775"/>
          </a:xfrm>
          <a:prstGeom prst="leftRightArrow">
            <a:avLst>
              <a:gd name="adj1" fmla="val 50000"/>
              <a:gd name="adj2" fmla="val 118356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vi-VN" altLang="vi-VN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5103" name="AutoShape 47"/>
          <p:cNvSpPr>
            <a:spLocks noChangeArrowheads="1"/>
          </p:cNvSpPr>
          <p:nvPr/>
        </p:nvSpPr>
        <p:spPr bwMode="auto">
          <a:xfrm rot="-3123550">
            <a:off x="3628232" y="2520156"/>
            <a:ext cx="1327150" cy="182563"/>
          </a:xfrm>
          <a:prstGeom prst="leftRightArrow">
            <a:avLst>
              <a:gd name="adj1" fmla="val 50000"/>
              <a:gd name="adj2" fmla="val 145391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vi-VN" altLang="vi-VN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6" name="Text Box 48"/>
          <p:cNvSpPr txBox="1">
            <a:spLocks noChangeArrowheads="1"/>
          </p:cNvSpPr>
          <p:nvPr/>
        </p:nvSpPr>
        <p:spPr bwMode="auto">
          <a:xfrm>
            <a:off x="0" y="6613525"/>
            <a:ext cx="10175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1000" i="1">
                <a:solidFill>
                  <a:schemeClr val="bg1"/>
                </a:solidFill>
                <a:latin typeface="Times New Roman" pitchFamily="18" charset="0"/>
              </a:rPr>
              <a:t>Nguyễn Thị Huệ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5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5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45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5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45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45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45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45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45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2000" fill="hold"/>
                                        <p:tgtEl>
                                          <p:spTgt spid="45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2000" fill="hold"/>
                                        <p:tgtEl>
                                          <p:spTgt spid="45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2000" fill="hold"/>
                                        <p:tgtEl>
                                          <p:spTgt spid="45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45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45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45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45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5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5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83" grpId="0" animBg="1"/>
      <p:bldP spid="45085" grpId="0" animBg="1"/>
      <p:bldP spid="45086" grpId="0" animBg="1"/>
      <p:bldP spid="45087" grpId="0" animBg="1"/>
      <p:bldP spid="45089" grpId="0" animBg="1"/>
      <p:bldP spid="45090" grpId="0" animBg="1"/>
      <p:bldP spid="45091" grpId="0" animBg="1"/>
      <p:bldP spid="45092" grpId="0" animBg="1"/>
      <p:bldP spid="45094" grpId="0" animBg="1"/>
      <p:bldP spid="45095" grpId="0" animBg="1"/>
      <p:bldP spid="45096" grpId="0" animBg="1"/>
      <p:bldP spid="45100" grpId="0" animBg="1"/>
      <p:bldP spid="45100" grpId="1" animBg="1"/>
      <p:bldP spid="45102" grpId="0" animBg="1"/>
      <p:bldP spid="45102" grpId="1" animBg="1"/>
      <p:bldP spid="45103" grpId="0" animBg="1"/>
      <p:bldP spid="4510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4" name="Rectangle 6"/>
          <p:cNvSpPr>
            <a:spLocks noChangeArrowheads="1"/>
          </p:cNvSpPr>
          <p:nvPr/>
        </p:nvSpPr>
        <p:spPr bwMode="auto">
          <a:xfrm>
            <a:off x="0" y="1752600"/>
            <a:ext cx="3810000" cy="1371600"/>
          </a:xfrm>
          <a:prstGeom prst="rect">
            <a:avLst/>
          </a:prstGeom>
          <a:gradFill rotWithShape="1">
            <a:gsLst>
              <a:gs pos="0">
                <a:srgbClr val="FDD1B3"/>
              </a:gs>
              <a:gs pos="50000">
                <a:srgbClr val="FFFFFF"/>
              </a:gs>
              <a:gs pos="100000">
                <a:srgbClr val="FDD1B3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5F85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2400" b="1">
                <a:solidFill>
                  <a:srgbClr val="000099"/>
                </a:solidFill>
                <a:latin typeface="Times New Roman" pitchFamily="18" charset="0"/>
              </a:rPr>
              <a:t>* </a:t>
            </a:r>
            <a:r>
              <a:rPr lang="en-US" altLang="vi-VN" sz="2400" b="1" i="1" u="sng">
                <a:solidFill>
                  <a:srgbClr val="000099"/>
                </a:solidFill>
                <a:latin typeface="Times New Roman" pitchFamily="18" charset="0"/>
              </a:rPr>
              <a:t>Ở Pháp</a:t>
            </a:r>
            <a:r>
              <a:rPr lang="en-US" altLang="vi-VN" sz="2400" b="1">
                <a:solidFill>
                  <a:srgbClr val="000099"/>
                </a:solidFill>
                <a:latin typeface="Times New Roman" pitchFamily="18" charset="0"/>
              </a:rPr>
              <a:t> :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en-US" altLang="vi-VN" sz="2400" b="1">
                <a:solidFill>
                  <a:srgbClr val="000099"/>
                </a:solidFill>
                <a:latin typeface="Times New Roman" pitchFamily="18" charset="0"/>
              </a:rPr>
              <a:t> Diễn ra từ năm 1830 đến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2400" b="1">
                <a:solidFill>
                  <a:srgbClr val="000099"/>
                </a:solidFill>
                <a:latin typeface="Times New Roman" pitchFamily="18" charset="0"/>
              </a:rPr>
              <a:t>1850 .</a:t>
            </a:r>
          </a:p>
        </p:txBody>
      </p:sp>
      <p:sp>
        <p:nvSpPr>
          <p:cNvPr id="58375" name="Rectangle 7"/>
          <p:cNvSpPr>
            <a:spLocks noChangeArrowheads="1"/>
          </p:cNvSpPr>
          <p:nvPr/>
        </p:nvSpPr>
        <p:spPr bwMode="auto">
          <a:xfrm>
            <a:off x="0" y="3124200"/>
            <a:ext cx="3810000" cy="838200"/>
          </a:xfrm>
          <a:prstGeom prst="rect">
            <a:avLst/>
          </a:prstGeom>
          <a:gradFill rotWithShape="1">
            <a:gsLst>
              <a:gs pos="0">
                <a:srgbClr val="FDD1B3"/>
              </a:gs>
              <a:gs pos="50000">
                <a:srgbClr val="FFFFFF"/>
              </a:gs>
              <a:gs pos="100000">
                <a:srgbClr val="FDD1B3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5F85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en-US" altLang="vi-VN" sz="2400" b="1">
                <a:solidFill>
                  <a:srgbClr val="000099"/>
                </a:solidFill>
                <a:latin typeface="Times New Roman" pitchFamily="18" charset="0"/>
              </a:rPr>
              <a:t> Kinh tế phát triển, đứng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2400" b="1">
                <a:solidFill>
                  <a:srgbClr val="000099"/>
                </a:solidFill>
                <a:latin typeface="Times New Roman" pitchFamily="18" charset="0"/>
              </a:rPr>
              <a:t>thứ 2 thế giới.</a:t>
            </a:r>
          </a:p>
        </p:txBody>
      </p:sp>
      <p:sp>
        <p:nvSpPr>
          <p:cNvPr id="17412" name="Rectangle 12"/>
          <p:cNvSpPr>
            <a:spLocks noChangeArrowheads="1"/>
          </p:cNvSpPr>
          <p:nvPr/>
        </p:nvSpPr>
        <p:spPr bwMode="auto">
          <a:xfrm>
            <a:off x="1066800" y="381000"/>
            <a:ext cx="41973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2800" b="1">
                <a:solidFill>
                  <a:srgbClr val="0000FF"/>
                </a:solidFill>
                <a:latin typeface="Times New Roman" pitchFamily="18" charset="0"/>
              </a:rPr>
              <a:t>I/ Cách mạng công nghiệp</a:t>
            </a:r>
          </a:p>
        </p:txBody>
      </p:sp>
      <p:sp>
        <p:nvSpPr>
          <p:cNvPr id="17413" name="Text Box 13"/>
          <p:cNvSpPr txBox="1">
            <a:spLocks noChangeArrowheads="1"/>
          </p:cNvSpPr>
          <p:nvPr/>
        </p:nvSpPr>
        <p:spPr bwMode="auto">
          <a:xfrm>
            <a:off x="0" y="1295400"/>
            <a:ext cx="54816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2400" b="1" u="sng">
                <a:solidFill>
                  <a:srgbClr val="0000FF"/>
                </a:solidFill>
                <a:latin typeface="Times New Roman" pitchFamily="18" charset="0"/>
              </a:rPr>
              <a:t>2. Cách mạng công nghiệp ở Pháp , Đức:</a:t>
            </a:r>
          </a:p>
        </p:txBody>
      </p:sp>
      <p:sp>
        <p:nvSpPr>
          <p:cNvPr id="58382" name="Rectangle 14"/>
          <p:cNvSpPr>
            <a:spLocks noChangeArrowheads="1"/>
          </p:cNvSpPr>
          <p:nvPr/>
        </p:nvSpPr>
        <p:spPr bwMode="auto">
          <a:xfrm>
            <a:off x="0" y="3962400"/>
            <a:ext cx="3810000" cy="990600"/>
          </a:xfrm>
          <a:prstGeom prst="rect">
            <a:avLst/>
          </a:prstGeom>
          <a:gradFill rotWithShape="1">
            <a:gsLst>
              <a:gs pos="0">
                <a:srgbClr val="FDD1B3"/>
              </a:gs>
              <a:gs pos="50000">
                <a:srgbClr val="FFFFFF"/>
              </a:gs>
              <a:gs pos="100000">
                <a:srgbClr val="FDD1B3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5F85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2400" b="1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altLang="vi-VN" sz="2400" b="1" i="1">
                <a:solidFill>
                  <a:srgbClr val="000099"/>
                </a:solidFill>
                <a:latin typeface="Times New Roman" pitchFamily="18" charset="0"/>
              </a:rPr>
              <a:t>* </a:t>
            </a:r>
            <a:r>
              <a:rPr lang="en-US" altLang="vi-VN" sz="2400" b="1" i="1" u="sng">
                <a:solidFill>
                  <a:srgbClr val="000099"/>
                </a:solidFill>
                <a:latin typeface="Times New Roman" pitchFamily="18" charset="0"/>
              </a:rPr>
              <a:t>Ở Đức</a:t>
            </a:r>
            <a:r>
              <a:rPr lang="en-US" altLang="vi-VN" sz="2400" b="1" i="1">
                <a:solidFill>
                  <a:srgbClr val="000099"/>
                </a:solidFill>
                <a:latin typeface="Times New Roman" pitchFamily="18" charset="0"/>
              </a:rPr>
              <a:t> :</a:t>
            </a:r>
            <a:r>
              <a:rPr lang="en-US" altLang="vi-VN" sz="2400" b="1">
                <a:solidFill>
                  <a:srgbClr val="000099"/>
                </a:solidFill>
                <a:latin typeface="Times New Roman" pitchFamily="18" charset="0"/>
              </a:rPr>
              <a:t>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en-US" altLang="vi-VN" sz="2400" b="1">
                <a:solidFill>
                  <a:srgbClr val="000099"/>
                </a:solidFill>
                <a:latin typeface="Times New Roman" pitchFamily="18" charset="0"/>
              </a:rPr>
              <a:t>Diễn ra những năm 40 của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2400" b="1">
                <a:solidFill>
                  <a:srgbClr val="000099"/>
                </a:solidFill>
                <a:latin typeface="Times New Roman" pitchFamily="18" charset="0"/>
              </a:rPr>
              <a:t>thế kỷ XIX</a:t>
            </a:r>
          </a:p>
        </p:txBody>
      </p:sp>
      <p:sp>
        <p:nvSpPr>
          <p:cNvPr id="58383" name="Rectangle 15"/>
          <p:cNvSpPr>
            <a:spLocks noChangeArrowheads="1"/>
          </p:cNvSpPr>
          <p:nvPr/>
        </p:nvSpPr>
        <p:spPr bwMode="auto">
          <a:xfrm>
            <a:off x="0" y="4953000"/>
            <a:ext cx="3810000" cy="990600"/>
          </a:xfrm>
          <a:prstGeom prst="rect">
            <a:avLst/>
          </a:prstGeom>
          <a:gradFill rotWithShape="1">
            <a:gsLst>
              <a:gs pos="0">
                <a:srgbClr val="FDD1B3"/>
              </a:gs>
              <a:gs pos="50000">
                <a:srgbClr val="FFFFFF"/>
              </a:gs>
              <a:gs pos="100000">
                <a:srgbClr val="FDD1B3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5F85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2400" b="1">
                <a:solidFill>
                  <a:srgbClr val="000099"/>
                </a:solidFill>
                <a:latin typeface="Times New Roman" pitchFamily="18" charset="0"/>
              </a:rPr>
              <a:t> - Kinh tế phát triển với tốc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2400" b="1">
                <a:solidFill>
                  <a:srgbClr val="000099"/>
                </a:solidFill>
                <a:latin typeface="Times New Roman" pitchFamily="18" charset="0"/>
              </a:rPr>
              <a:t>độ nhanh.</a:t>
            </a:r>
          </a:p>
        </p:txBody>
      </p:sp>
      <p:sp>
        <p:nvSpPr>
          <p:cNvPr id="58418" name="Text Box 50"/>
          <p:cNvSpPr txBox="1">
            <a:spLocks noChangeArrowheads="1"/>
          </p:cNvSpPr>
          <p:nvPr/>
        </p:nvSpPr>
        <p:spPr bwMode="auto">
          <a:xfrm>
            <a:off x="4114800" y="2667000"/>
            <a:ext cx="4524375" cy="1927225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50000">
                <a:srgbClr val="FFFFFF"/>
              </a:gs>
              <a:gs pos="100000">
                <a:srgbClr val="00FFFF"/>
              </a:gs>
            </a:gsLst>
            <a:lin ang="5400000" scaled="1"/>
          </a:gra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2400" b="1">
                <a:solidFill>
                  <a:srgbClr val="FF3300"/>
                </a:solidFill>
                <a:latin typeface="Times New Roman" pitchFamily="18" charset="0"/>
              </a:rPr>
              <a:t>* </a:t>
            </a:r>
            <a:r>
              <a:rPr lang="en-US" altLang="vi-VN" sz="2400" b="1" u="sng">
                <a:solidFill>
                  <a:srgbClr val="FF3300"/>
                </a:solidFill>
                <a:latin typeface="Times New Roman" pitchFamily="18" charset="0"/>
              </a:rPr>
              <a:t>Pháp</a:t>
            </a:r>
            <a:r>
              <a:rPr lang="en-US" altLang="vi-VN" sz="2400" b="1">
                <a:solidFill>
                  <a:srgbClr val="FF3300"/>
                </a:solidFill>
                <a:latin typeface="Times New Roman" pitchFamily="18" charset="0"/>
              </a:rPr>
              <a:t> : Nhờ đẩy mạnh sản xuất gang, sắt, sử dụng nhiều máy hơi nước.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2400" b="1">
                <a:solidFill>
                  <a:srgbClr val="FF3300"/>
                </a:solidFill>
                <a:latin typeface="Times New Roman" pitchFamily="18" charset="0"/>
              </a:rPr>
              <a:t>* </a:t>
            </a:r>
            <a:r>
              <a:rPr lang="en-US" altLang="vi-VN" sz="2400" b="1" u="sng">
                <a:solidFill>
                  <a:srgbClr val="FF3300"/>
                </a:solidFill>
                <a:latin typeface="Times New Roman" pitchFamily="18" charset="0"/>
              </a:rPr>
              <a:t>Đức </a:t>
            </a:r>
            <a:r>
              <a:rPr lang="en-US" altLang="vi-VN" sz="2400" b="1">
                <a:solidFill>
                  <a:srgbClr val="FF3300"/>
                </a:solidFill>
                <a:latin typeface="Times New Roman" pitchFamily="18" charset="0"/>
              </a:rPr>
              <a:t>:  Do tiếp nhận thành tựu kỷ thuật ở Anh</a:t>
            </a:r>
          </a:p>
        </p:txBody>
      </p:sp>
      <p:grpSp>
        <p:nvGrpSpPr>
          <p:cNvPr id="58419" name="Group 51"/>
          <p:cNvGrpSpPr>
            <a:grpSpLocks/>
          </p:cNvGrpSpPr>
          <p:nvPr/>
        </p:nvGrpSpPr>
        <p:grpSpPr bwMode="auto">
          <a:xfrm>
            <a:off x="4114800" y="1981200"/>
            <a:ext cx="4572000" cy="1371600"/>
            <a:chOff x="2448" y="1632"/>
            <a:chExt cx="3168" cy="1152"/>
          </a:xfrm>
        </p:grpSpPr>
        <p:sp>
          <p:nvSpPr>
            <p:cNvPr id="17422" name="Rectangle 52"/>
            <p:cNvSpPr>
              <a:spLocks noChangeArrowheads="1"/>
            </p:cNvSpPr>
            <p:nvPr/>
          </p:nvSpPr>
          <p:spPr bwMode="auto">
            <a:xfrm>
              <a:off x="2448" y="1632"/>
              <a:ext cx="3168" cy="1152"/>
            </a:xfrm>
            <a:prstGeom prst="rect">
              <a:avLst/>
            </a:prstGeom>
            <a:gradFill rotWithShape="1">
              <a:gsLst>
                <a:gs pos="0">
                  <a:srgbClr val="5F85FF"/>
                </a:gs>
                <a:gs pos="50000">
                  <a:srgbClr val="FFFFFF"/>
                </a:gs>
                <a:gs pos="100000">
                  <a:srgbClr val="5F85FF"/>
                </a:gs>
              </a:gsLst>
              <a:lin ang="5400000" scaled="1"/>
            </a:gradFill>
            <a:ln w="9525">
              <a:solidFill>
                <a:srgbClr val="0099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>
                  <a:solidFill>
                    <a:srgbClr val="404040"/>
                  </a:solidFill>
                  <a:latin typeface="Trebuchet MS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600">
                  <a:solidFill>
                    <a:srgbClr val="404040"/>
                  </a:solidFill>
                  <a:latin typeface="Trebuchet MS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200">
                  <a:solidFill>
                    <a:srgbClr val="404040"/>
                  </a:solidFill>
                  <a:latin typeface="Trebuchet MS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200">
                  <a:solidFill>
                    <a:srgbClr val="404040"/>
                  </a:solidFill>
                  <a:latin typeface="Trebuchet MS" pitchFamily="34" charset="0"/>
                </a:defRPr>
              </a:lvl5pPr>
              <a:lvl6pPr marL="25146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200">
                  <a:solidFill>
                    <a:srgbClr val="404040"/>
                  </a:solidFill>
                  <a:latin typeface="Trebuchet MS" pitchFamily="34" charset="0"/>
                </a:defRPr>
              </a:lvl6pPr>
              <a:lvl7pPr marL="29718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200">
                  <a:solidFill>
                    <a:srgbClr val="404040"/>
                  </a:solidFill>
                  <a:latin typeface="Trebuchet MS" pitchFamily="34" charset="0"/>
                </a:defRPr>
              </a:lvl7pPr>
              <a:lvl8pPr marL="34290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200">
                  <a:solidFill>
                    <a:srgbClr val="404040"/>
                  </a:solidFill>
                  <a:latin typeface="Trebuchet MS" pitchFamily="34" charset="0"/>
                </a:defRPr>
              </a:lvl8pPr>
              <a:lvl9pPr marL="38862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200">
                  <a:solidFill>
                    <a:srgbClr val="404040"/>
                  </a:solidFill>
                  <a:latin typeface="Trebuchet MS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vi-VN" sz="2400" b="1">
                  <a:solidFill>
                    <a:srgbClr val="FF0000"/>
                  </a:solidFill>
                  <a:latin typeface="Times New Roman" pitchFamily="18" charset="0"/>
                </a:rPr>
                <a:t>       Thời gian diễn ra cách  mạng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vi-VN" sz="2400" b="1">
                  <a:solidFill>
                    <a:srgbClr val="FF0000"/>
                  </a:solidFill>
                  <a:latin typeface="Times New Roman" pitchFamily="18" charset="0"/>
                </a:rPr>
                <a:t> công nghiệp ở  Pháp, Đức ? Kết 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vi-VN" sz="2400" b="1">
                  <a:solidFill>
                    <a:srgbClr val="FF0000"/>
                  </a:solidFill>
                  <a:latin typeface="Times New Roman" pitchFamily="18" charset="0"/>
                </a:rPr>
                <a:t>quả  đạt được ? </a:t>
              </a:r>
            </a:p>
          </p:txBody>
        </p:sp>
        <p:sp>
          <p:nvSpPr>
            <p:cNvPr id="17423" name="Rectangle 53"/>
            <p:cNvSpPr>
              <a:spLocks noChangeArrowheads="1"/>
            </p:cNvSpPr>
            <p:nvPr/>
          </p:nvSpPr>
          <p:spPr bwMode="auto">
            <a:xfrm>
              <a:off x="2496" y="1680"/>
              <a:ext cx="288" cy="288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>
                  <a:solidFill>
                    <a:srgbClr val="404040"/>
                  </a:solidFill>
                  <a:latin typeface="Trebuchet MS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600">
                  <a:solidFill>
                    <a:srgbClr val="404040"/>
                  </a:solidFill>
                  <a:latin typeface="Trebuchet MS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200">
                  <a:solidFill>
                    <a:srgbClr val="404040"/>
                  </a:solidFill>
                  <a:latin typeface="Trebuchet MS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200">
                  <a:solidFill>
                    <a:srgbClr val="404040"/>
                  </a:solidFill>
                  <a:latin typeface="Trebuchet MS" pitchFamily="34" charset="0"/>
                </a:defRPr>
              </a:lvl5pPr>
              <a:lvl6pPr marL="25146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200">
                  <a:solidFill>
                    <a:srgbClr val="404040"/>
                  </a:solidFill>
                  <a:latin typeface="Trebuchet MS" pitchFamily="34" charset="0"/>
                </a:defRPr>
              </a:lvl6pPr>
              <a:lvl7pPr marL="29718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200">
                  <a:solidFill>
                    <a:srgbClr val="404040"/>
                  </a:solidFill>
                  <a:latin typeface="Trebuchet MS" pitchFamily="34" charset="0"/>
                </a:defRPr>
              </a:lvl7pPr>
              <a:lvl8pPr marL="34290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200">
                  <a:solidFill>
                    <a:srgbClr val="404040"/>
                  </a:solidFill>
                  <a:latin typeface="Trebuchet MS" pitchFamily="34" charset="0"/>
                </a:defRPr>
              </a:lvl8pPr>
              <a:lvl9pPr marL="38862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200">
                  <a:solidFill>
                    <a:srgbClr val="404040"/>
                  </a:solidFill>
                  <a:latin typeface="Trebuchet MS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vi-VN" sz="2800" b="1">
                  <a:solidFill>
                    <a:srgbClr val="FF0000"/>
                  </a:solidFill>
                  <a:latin typeface="Times New Roman" pitchFamily="18" charset="0"/>
                </a:rPr>
                <a:t>?</a:t>
              </a:r>
            </a:p>
          </p:txBody>
        </p:sp>
      </p:grpSp>
      <p:grpSp>
        <p:nvGrpSpPr>
          <p:cNvPr id="58422" name="Group 54"/>
          <p:cNvGrpSpPr>
            <a:grpSpLocks/>
          </p:cNvGrpSpPr>
          <p:nvPr/>
        </p:nvGrpSpPr>
        <p:grpSpPr bwMode="auto">
          <a:xfrm>
            <a:off x="4114800" y="1981200"/>
            <a:ext cx="4572000" cy="1600200"/>
            <a:chOff x="2448" y="1632"/>
            <a:chExt cx="3168" cy="1152"/>
          </a:xfrm>
        </p:grpSpPr>
        <p:sp>
          <p:nvSpPr>
            <p:cNvPr id="17420" name="Rectangle 55"/>
            <p:cNvSpPr>
              <a:spLocks noChangeArrowheads="1"/>
            </p:cNvSpPr>
            <p:nvPr/>
          </p:nvSpPr>
          <p:spPr bwMode="auto">
            <a:xfrm>
              <a:off x="2448" y="1632"/>
              <a:ext cx="3168" cy="1152"/>
            </a:xfrm>
            <a:prstGeom prst="rect">
              <a:avLst/>
            </a:prstGeom>
            <a:gradFill rotWithShape="1">
              <a:gsLst>
                <a:gs pos="0">
                  <a:srgbClr val="5F85FF"/>
                </a:gs>
                <a:gs pos="50000">
                  <a:srgbClr val="FFFFFF"/>
                </a:gs>
                <a:gs pos="100000">
                  <a:srgbClr val="5F85FF"/>
                </a:gs>
              </a:gsLst>
              <a:lin ang="5400000" scaled="1"/>
            </a:gradFill>
            <a:ln w="9525">
              <a:solidFill>
                <a:srgbClr val="0099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>
                  <a:solidFill>
                    <a:srgbClr val="404040"/>
                  </a:solidFill>
                  <a:latin typeface="Trebuchet MS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600">
                  <a:solidFill>
                    <a:srgbClr val="404040"/>
                  </a:solidFill>
                  <a:latin typeface="Trebuchet MS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200">
                  <a:solidFill>
                    <a:srgbClr val="404040"/>
                  </a:solidFill>
                  <a:latin typeface="Trebuchet MS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200">
                  <a:solidFill>
                    <a:srgbClr val="404040"/>
                  </a:solidFill>
                  <a:latin typeface="Trebuchet MS" pitchFamily="34" charset="0"/>
                </a:defRPr>
              </a:lvl5pPr>
              <a:lvl6pPr marL="25146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200">
                  <a:solidFill>
                    <a:srgbClr val="404040"/>
                  </a:solidFill>
                  <a:latin typeface="Trebuchet MS" pitchFamily="34" charset="0"/>
                </a:defRPr>
              </a:lvl6pPr>
              <a:lvl7pPr marL="29718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200">
                  <a:solidFill>
                    <a:srgbClr val="404040"/>
                  </a:solidFill>
                  <a:latin typeface="Trebuchet MS" pitchFamily="34" charset="0"/>
                </a:defRPr>
              </a:lvl7pPr>
              <a:lvl8pPr marL="34290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200">
                  <a:solidFill>
                    <a:srgbClr val="404040"/>
                  </a:solidFill>
                  <a:latin typeface="Trebuchet MS" pitchFamily="34" charset="0"/>
                </a:defRPr>
              </a:lvl8pPr>
              <a:lvl9pPr marL="38862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200">
                  <a:solidFill>
                    <a:srgbClr val="404040"/>
                  </a:solidFill>
                  <a:latin typeface="Trebuchet MS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vi-VN" sz="2400" b="1">
                  <a:solidFill>
                    <a:srgbClr val="FF0000"/>
                  </a:solidFill>
                  <a:latin typeface="Times New Roman" pitchFamily="18" charset="0"/>
                </a:rPr>
                <a:t>      Vì sao cách mạng công nghiệp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vi-VN" sz="2400" b="1">
                  <a:solidFill>
                    <a:srgbClr val="FF0000"/>
                  </a:solidFill>
                  <a:latin typeface="Times New Roman" pitchFamily="18" charset="0"/>
                </a:rPr>
                <a:t> ở Pháp và Đức bắt đầu muộn 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vi-VN" sz="2400" b="1">
                  <a:solidFill>
                    <a:srgbClr val="FF0000"/>
                  </a:solidFill>
                  <a:latin typeface="Times New Roman" pitchFamily="18" charset="0"/>
                </a:rPr>
                <a:t>mà lại phát triển với tốc độ nhanh 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vi-VN" sz="2400" b="1">
                  <a:solidFill>
                    <a:srgbClr val="FF0000"/>
                  </a:solidFill>
                  <a:latin typeface="Times New Roman" pitchFamily="18" charset="0"/>
                </a:rPr>
                <a:t> như vậy ? </a:t>
              </a:r>
            </a:p>
          </p:txBody>
        </p:sp>
        <p:sp>
          <p:nvSpPr>
            <p:cNvPr id="17421" name="Rectangle 56"/>
            <p:cNvSpPr>
              <a:spLocks noChangeArrowheads="1"/>
            </p:cNvSpPr>
            <p:nvPr/>
          </p:nvSpPr>
          <p:spPr bwMode="auto">
            <a:xfrm>
              <a:off x="2496" y="1680"/>
              <a:ext cx="288" cy="288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>
                  <a:solidFill>
                    <a:srgbClr val="404040"/>
                  </a:solidFill>
                  <a:latin typeface="Trebuchet MS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600">
                  <a:solidFill>
                    <a:srgbClr val="404040"/>
                  </a:solidFill>
                  <a:latin typeface="Trebuchet MS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200">
                  <a:solidFill>
                    <a:srgbClr val="404040"/>
                  </a:solidFill>
                  <a:latin typeface="Trebuchet MS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200">
                  <a:solidFill>
                    <a:srgbClr val="404040"/>
                  </a:solidFill>
                  <a:latin typeface="Trebuchet MS" pitchFamily="34" charset="0"/>
                </a:defRPr>
              </a:lvl5pPr>
              <a:lvl6pPr marL="25146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200">
                  <a:solidFill>
                    <a:srgbClr val="404040"/>
                  </a:solidFill>
                  <a:latin typeface="Trebuchet MS" pitchFamily="34" charset="0"/>
                </a:defRPr>
              </a:lvl6pPr>
              <a:lvl7pPr marL="29718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200">
                  <a:solidFill>
                    <a:srgbClr val="404040"/>
                  </a:solidFill>
                  <a:latin typeface="Trebuchet MS" pitchFamily="34" charset="0"/>
                </a:defRPr>
              </a:lvl7pPr>
              <a:lvl8pPr marL="34290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200">
                  <a:solidFill>
                    <a:srgbClr val="404040"/>
                  </a:solidFill>
                  <a:latin typeface="Trebuchet MS" pitchFamily="34" charset="0"/>
                </a:defRPr>
              </a:lvl8pPr>
              <a:lvl9pPr marL="38862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200">
                  <a:solidFill>
                    <a:srgbClr val="404040"/>
                  </a:solidFill>
                  <a:latin typeface="Trebuchet MS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vi-VN" sz="2800" b="1">
                  <a:solidFill>
                    <a:srgbClr val="FF0000"/>
                  </a:solidFill>
                  <a:latin typeface="Times New Roman" pitchFamily="18" charset="0"/>
                </a:rPr>
                <a:t>?</a:t>
              </a:r>
            </a:p>
          </p:txBody>
        </p:sp>
      </p:grpSp>
      <p:sp>
        <p:nvSpPr>
          <p:cNvPr id="17419" name="Line 57"/>
          <p:cNvSpPr>
            <a:spLocks noChangeShapeType="1"/>
          </p:cNvSpPr>
          <p:nvPr/>
        </p:nvSpPr>
        <p:spPr bwMode="auto">
          <a:xfrm>
            <a:off x="1295400" y="990600"/>
            <a:ext cx="64008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8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" dur="500"/>
                                        <p:tgtEl>
                                          <p:spTgt spid="584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8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8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58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8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8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58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8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8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58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83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83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58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3" dur="500"/>
                                        <p:tgtEl>
                                          <p:spTgt spid="58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7" dur="500"/>
                                        <p:tgtEl>
                                          <p:spTgt spid="584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8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8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4" grpId="0" animBg="1"/>
      <p:bldP spid="58375" grpId="0" animBg="1"/>
      <p:bldP spid="58382" grpId="0" animBg="1"/>
      <p:bldP spid="58383" grpId="0" animBg="1"/>
      <p:bldP spid="584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6"/>
          <p:cNvSpPr>
            <a:spLocks noChangeArrowheads="1"/>
          </p:cNvSpPr>
          <p:nvPr/>
        </p:nvSpPr>
        <p:spPr bwMode="auto">
          <a:xfrm>
            <a:off x="0" y="1752600"/>
            <a:ext cx="3810000" cy="1371600"/>
          </a:xfrm>
          <a:prstGeom prst="rect">
            <a:avLst/>
          </a:prstGeom>
          <a:gradFill rotWithShape="1">
            <a:gsLst>
              <a:gs pos="0">
                <a:srgbClr val="FDD1B3"/>
              </a:gs>
              <a:gs pos="50000">
                <a:srgbClr val="FFFFFF"/>
              </a:gs>
              <a:gs pos="100000">
                <a:srgbClr val="FDD1B3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5F85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2400" b="1">
                <a:solidFill>
                  <a:srgbClr val="000099"/>
                </a:solidFill>
                <a:latin typeface="Times New Roman" pitchFamily="18" charset="0"/>
              </a:rPr>
              <a:t>* </a:t>
            </a:r>
            <a:r>
              <a:rPr lang="en-US" altLang="vi-VN" sz="2400" b="1" i="1" u="sng">
                <a:solidFill>
                  <a:srgbClr val="000099"/>
                </a:solidFill>
                <a:latin typeface="Times New Roman" pitchFamily="18" charset="0"/>
              </a:rPr>
              <a:t>Ở Pháp</a:t>
            </a:r>
            <a:r>
              <a:rPr lang="en-US" altLang="vi-VN" sz="2400" b="1">
                <a:solidFill>
                  <a:srgbClr val="000099"/>
                </a:solidFill>
                <a:latin typeface="Times New Roman" pitchFamily="18" charset="0"/>
              </a:rPr>
              <a:t> :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en-US" altLang="vi-VN" sz="2400" b="1">
                <a:solidFill>
                  <a:srgbClr val="000099"/>
                </a:solidFill>
                <a:latin typeface="Times New Roman" pitchFamily="18" charset="0"/>
              </a:rPr>
              <a:t> Diễn ra từ năm 1830 đến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2400" b="1">
                <a:solidFill>
                  <a:srgbClr val="000099"/>
                </a:solidFill>
                <a:latin typeface="Times New Roman" pitchFamily="18" charset="0"/>
              </a:rPr>
              <a:t>1850 .</a:t>
            </a:r>
          </a:p>
        </p:txBody>
      </p:sp>
      <p:sp>
        <p:nvSpPr>
          <p:cNvPr id="19459" name="Rectangle 7"/>
          <p:cNvSpPr>
            <a:spLocks noChangeArrowheads="1"/>
          </p:cNvSpPr>
          <p:nvPr/>
        </p:nvSpPr>
        <p:spPr bwMode="auto">
          <a:xfrm>
            <a:off x="0" y="3124200"/>
            <a:ext cx="3810000" cy="838200"/>
          </a:xfrm>
          <a:prstGeom prst="rect">
            <a:avLst/>
          </a:prstGeom>
          <a:gradFill rotWithShape="1">
            <a:gsLst>
              <a:gs pos="0">
                <a:srgbClr val="FDD1B3"/>
              </a:gs>
              <a:gs pos="50000">
                <a:srgbClr val="FFFFFF"/>
              </a:gs>
              <a:gs pos="100000">
                <a:srgbClr val="FDD1B3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5F85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en-US" altLang="vi-VN" sz="2400" b="1">
                <a:solidFill>
                  <a:srgbClr val="000099"/>
                </a:solidFill>
                <a:latin typeface="Times New Roman" pitchFamily="18" charset="0"/>
              </a:rPr>
              <a:t> Kinh tế phát triển, đứng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2400" b="1">
                <a:solidFill>
                  <a:srgbClr val="000099"/>
                </a:solidFill>
                <a:latin typeface="Times New Roman" pitchFamily="18" charset="0"/>
              </a:rPr>
              <a:t>thứ 2 thế giới.</a:t>
            </a:r>
          </a:p>
        </p:txBody>
      </p:sp>
      <p:sp>
        <p:nvSpPr>
          <p:cNvPr id="19460" name="Rectangle 11"/>
          <p:cNvSpPr>
            <a:spLocks noChangeArrowheads="1"/>
          </p:cNvSpPr>
          <p:nvPr/>
        </p:nvSpPr>
        <p:spPr bwMode="auto">
          <a:xfrm>
            <a:off x="0" y="242888"/>
            <a:ext cx="94488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tabLst>
                <a:tab pos="800100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tabLst>
                <a:tab pos="800100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tabLst>
                <a:tab pos="800100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tabLst>
                <a:tab pos="800100" algn="l"/>
              </a:tabLst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tabLst>
                <a:tab pos="800100" algn="l"/>
              </a:tabLst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tabLst>
                <a:tab pos="800100" algn="l"/>
              </a:tabLst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tabLst>
                <a:tab pos="800100" algn="l"/>
              </a:tabLst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tabLst>
                <a:tab pos="800100" algn="l"/>
              </a:tabLst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tabLst>
                <a:tab pos="800100" algn="l"/>
              </a:tabLst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b="1" u="sng">
                <a:solidFill>
                  <a:srgbClr val="0000FF"/>
                </a:solidFill>
                <a:latin typeface="Times New Roman" pitchFamily="18" charset="0"/>
              </a:rPr>
              <a:t>Tiết 5</a:t>
            </a:r>
            <a:r>
              <a:rPr lang="en-US" altLang="vi-VN" b="1">
                <a:solidFill>
                  <a:srgbClr val="0000FF"/>
                </a:solidFill>
                <a:latin typeface="Times New Roman" pitchFamily="18" charset="0"/>
              </a:rPr>
              <a:t>- </a:t>
            </a:r>
            <a:r>
              <a:rPr lang="it-IT" altLang="vi-VN" b="1" u="sng">
                <a:solidFill>
                  <a:srgbClr val="0000FF"/>
                </a:solidFill>
                <a:latin typeface="Times New Roman" pitchFamily="18" charset="0"/>
              </a:rPr>
              <a:t>BÀI 3:</a:t>
            </a:r>
            <a:r>
              <a:rPr lang="it-IT" altLang="vi-VN" b="1">
                <a:solidFill>
                  <a:srgbClr val="0000FF"/>
                </a:solidFill>
                <a:latin typeface="Times New Roman" pitchFamily="18" charset="0"/>
              </a:rPr>
              <a:t> CHỦ NGHĨA TƯ BẢN ĐƯỢC XÁC LẬP TRÊN PHẠM VI THẾ GIỚI</a:t>
            </a:r>
          </a:p>
        </p:txBody>
      </p:sp>
      <p:sp>
        <p:nvSpPr>
          <p:cNvPr id="19461" name="Rectangle 12"/>
          <p:cNvSpPr>
            <a:spLocks noChangeArrowheads="1"/>
          </p:cNvSpPr>
          <p:nvPr/>
        </p:nvSpPr>
        <p:spPr bwMode="auto">
          <a:xfrm>
            <a:off x="1066800" y="533400"/>
            <a:ext cx="41973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2800" b="1">
                <a:solidFill>
                  <a:srgbClr val="0000FF"/>
                </a:solidFill>
                <a:latin typeface="Times New Roman" pitchFamily="18" charset="0"/>
              </a:rPr>
              <a:t>I/ Cách mạng công nghiệp</a:t>
            </a:r>
          </a:p>
        </p:txBody>
      </p:sp>
      <p:sp>
        <p:nvSpPr>
          <p:cNvPr id="19462" name="Text Box 15"/>
          <p:cNvSpPr txBox="1">
            <a:spLocks noChangeArrowheads="1"/>
          </p:cNvSpPr>
          <p:nvPr/>
        </p:nvSpPr>
        <p:spPr bwMode="auto">
          <a:xfrm>
            <a:off x="0" y="1295400"/>
            <a:ext cx="54816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2400" b="1" u="sng">
                <a:solidFill>
                  <a:srgbClr val="0000FF"/>
                </a:solidFill>
                <a:latin typeface="Times New Roman" pitchFamily="18" charset="0"/>
              </a:rPr>
              <a:t>2. Cách mạng công nghiệp ở Pháp , Đức:</a:t>
            </a:r>
          </a:p>
        </p:txBody>
      </p:sp>
      <p:sp>
        <p:nvSpPr>
          <p:cNvPr id="19463" name="Rectangle 16"/>
          <p:cNvSpPr>
            <a:spLocks noChangeArrowheads="1"/>
          </p:cNvSpPr>
          <p:nvPr/>
        </p:nvSpPr>
        <p:spPr bwMode="auto">
          <a:xfrm>
            <a:off x="0" y="3962400"/>
            <a:ext cx="3810000" cy="990600"/>
          </a:xfrm>
          <a:prstGeom prst="rect">
            <a:avLst/>
          </a:prstGeom>
          <a:gradFill rotWithShape="1">
            <a:gsLst>
              <a:gs pos="0">
                <a:srgbClr val="FDD1B3"/>
              </a:gs>
              <a:gs pos="50000">
                <a:srgbClr val="FFFFFF"/>
              </a:gs>
              <a:gs pos="100000">
                <a:srgbClr val="FDD1B3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5F85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2400" b="1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altLang="vi-VN" sz="2400" b="1" i="1">
                <a:solidFill>
                  <a:srgbClr val="000099"/>
                </a:solidFill>
                <a:latin typeface="Times New Roman" pitchFamily="18" charset="0"/>
              </a:rPr>
              <a:t>* </a:t>
            </a:r>
            <a:r>
              <a:rPr lang="en-US" altLang="vi-VN" sz="2400" b="1" i="1" u="sng">
                <a:solidFill>
                  <a:srgbClr val="000099"/>
                </a:solidFill>
                <a:latin typeface="Times New Roman" pitchFamily="18" charset="0"/>
              </a:rPr>
              <a:t>Ở Đức</a:t>
            </a:r>
            <a:r>
              <a:rPr lang="en-US" altLang="vi-VN" sz="2400" b="1" i="1">
                <a:solidFill>
                  <a:srgbClr val="000099"/>
                </a:solidFill>
                <a:latin typeface="Times New Roman" pitchFamily="18" charset="0"/>
              </a:rPr>
              <a:t> :</a:t>
            </a:r>
            <a:r>
              <a:rPr lang="en-US" altLang="vi-VN" sz="2400" b="1">
                <a:solidFill>
                  <a:srgbClr val="000099"/>
                </a:solidFill>
                <a:latin typeface="Times New Roman" pitchFamily="18" charset="0"/>
              </a:rPr>
              <a:t>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en-US" altLang="vi-VN" sz="2400" b="1">
                <a:solidFill>
                  <a:srgbClr val="000099"/>
                </a:solidFill>
                <a:latin typeface="Times New Roman" pitchFamily="18" charset="0"/>
              </a:rPr>
              <a:t>Diễn ra những năm 40 của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2400" b="1">
                <a:solidFill>
                  <a:srgbClr val="000099"/>
                </a:solidFill>
                <a:latin typeface="Times New Roman" pitchFamily="18" charset="0"/>
              </a:rPr>
              <a:t>thế kỷ XIX</a:t>
            </a:r>
          </a:p>
        </p:txBody>
      </p:sp>
      <p:sp>
        <p:nvSpPr>
          <p:cNvPr id="19464" name="Rectangle 17"/>
          <p:cNvSpPr>
            <a:spLocks noChangeArrowheads="1"/>
          </p:cNvSpPr>
          <p:nvPr/>
        </p:nvSpPr>
        <p:spPr bwMode="auto">
          <a:xfrm>
            <a:off x="0" y="4953000"/>
            <a:ext cx="3810000" cy="990600"/>
          </a:xfrm>
          <a:prstGeom prst="rect">
            <a:avLst/>
          </a:prstGeom>
          <a:gradFill rotWithShape="1">
            <a:gsLst>
              <a:gs pos="0">
                <a:srgbClr val="FDD1B3"/>
              </a:gs>
              <a:gs pos="50000">
                <a:srgbClr val="FFFFFF"/>
              </a:gs>
              <a:gs pos="100000">
                <a:srgbClr val="FDD1B3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5F85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2400" b="1">
                <a:solidFill>
                  <a:srgbClr val="000099"/>
                </a:solidFill>
                <a:latin typeface="Times New Roman" pitchFamily="18" charset="0"/>
              </a:rPr>
              <a:t> - Kinh tế phát triển với tốc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2400" b="1">
                <a:solidFill>
                  <a:srgbClr val="000099"/>
                </a:solidFill>
                <a:latin typeface="Times New Roman" pitchFamily="18" charset="0"/>
              </a:rPr>
              <a:t>độ nhanh.</a:t>
            </a:r>
          </a:p>
        </p:txBody>
      </p:sp>
      <p:graphicFrame>
        <p:nvGraphicFramePr>
          <p:cNvPr id="7308" name="Group 140"/>
          <p:cNvGraphicFramePr>
            <a:graphicFrameLocks noGrp="1"/>
          </p:cNvGraphicFramePr>
          <p:nvPr/>
        </p:nvGraphicFramePr>
        <p:xfrm>
          <a:off x="3886200" y="1752600"/>
          <a:ext cx="5105400" cy="4800600"/>
        </p:xfrm>
        <a:graphic>
          <a:graphicData uri="http://schemas.openxmlformats.org/drawingml/2006/table">
            <a:tbl>
              <a:tblPr/>
              <a:tblGrid>
                <a:gridCol w="1160463"/>
                <a:gridCol w="1811337"/>
                <a:gridCol w="2133600"/>
              </a:tblGrid>
              <a:tr h="5540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vi-VN" altLang="vi-VN" sz="2800" b="1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5AF0F8"/>
                        </a:gs>
                        <a:gs pos="100000">
                          <a:srgbClr val="5AF0F8">
                            <a:gamma/>
                            <a:tint val="0"/>
                            <a:invGamma/>
                          </a:srgb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vi-VN" sz="2400" b="1" i="1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Ở Pháp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5AF0F8"/>
                        </a:gs>
                        <a:gs pos="100000">
                          <a:srgbClr val="5AF0F8">
                            <a:gamma/>
                            <a:tint val="0"/>
                            <a:invGamma/>
                          </a:srgb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vi-VN" sz="2400" b="1" i="1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Ở Đức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5AF0F8"/>
                        </a:gs>
                        <a:gs pos="100000">
                          <a:srgbClr val="5AF0F8">
                            <a:gamma/>
                            <a:tint val="0"/>
                            <a:invGamma/>
                          </a:srgbClr>
                        </a:gs>
                      </a:gsLst>
                      <a:lin ang="2700000" scaled="1"/>
                    </a:gradFill>
                  </a:tcPr>
                </a:tc>
              </a:tr>
              <a:tr h="10207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vi-V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SL Than, thép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5AF0F8"/>
                        </a:gs>
                        <a:gs pos="100000">
                          <a:srgbClr val="5AF0F8">
                            <a:gamma/>
                            <a:tint val="0"/>
                            <a:invGamma/>
                          </a:srgb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vi-VN" altLang="vi-VN" sz="2800" b="1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5AF0F8"/>
                        </a:gs>
                        <a:gs pos="100000">
                          <a:srgbClr val="5AF0F8">
                            <a:gamma/>
                            <a:tint val="0"/>
                            <a:invGamma/>
                          </a:srgb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vi-VN" altLang="vi-VN" sz="2800" b="1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5AF0F8"/>
                        </a:gs>
                        <a:gs pos="100000">
                          <a:srgbClr val="5AF0F8">
                            <a:gamma/>
                            <a:tint val="0"/>
                            <a:invGamma/>
                          </a:srgbClr>
                        </a:gs>
                      </a:gsLst>
                      <a:lin ang="2700000" scaled="1"/>
                    </a:gradFill>
                  </a:tcPr>
                </a:tc>
              </a:tr>
              <a:tr h="7477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vi-V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Đường sắt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5AF0F8"/>
                        </a:gs>
                        <a:gs pos="100000">
                          <a:srgbClr val="5AF0F8">
                            <a:gamma/>
                            <a:tint val="0"/>
                            <a:invGamma/>
                          </a:srgb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vi-VN" altLang="vi-VN" sz="2800" b="1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5AF0F8"/>
                        </a:gs>
                        <a:gs pos="100000">
                          <a:srgbClr val="5AF0F8">
                            <a:gamma/>
                            <a:tint val="0"/>
                            <a:invGamma/>
                          </a:srgb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vi-VN" altLang="vi-VN" sz="2800" b="1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5AF0F8"/>
                        </a:gs>
                        <a:gs pos="100000">
                          <a:srgbClr val="5AF0F8">
                            <a:gamma/>
                            <a:tint val="0"/>
                            <a:invGamma/>
                          </a:srgbClr>
                        </a:gs>
                      </a:gsLst>
                      <a:lin ang="2700000" scaled="1"/>
                    </a:gradFill>
                  </a:tcPr>
                </a:tc>
              </a:tr>
              <a:tr h="7508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vi-V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Máy hơi nước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5AF0F8"/>
                        </a:gs>
                        <a:gs pos="100000">
                          <a:srgbClr val="5AF0F8">
                            <a:gamma/>
                            <a:tint val="0"/>
                            <a:invGamma/>
                          </a:srgb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vi-VN" altLang="vi-VN" sz="2800" b="1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5AF0F8"/>
                        </a:gs>
                        <a:gs pos="100000">
                          <a:srgbClr val="5AF0F8">
                            <a:gamma/>
                            <a:tint val="0"/>
                            <a:invGamma/>
                          </a:srgb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vi-VN" altLang="vi-VN" sz="2800" b="1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5AF0F8"/>
                        </a:gs>
                        <a:gs pos="100000">
                          <a:srgbClr val="5AF0F8">
                            <a:gamma/>
                            <a:tint val="0"/>
                            <a:invGamma/>
                          </a:srgbClr>
                        </a:gs>
                      </a:gsLst>
                      <a:lin ang="2700000" scaled="1"/>
                    </a:gradFill>
                  </a:tcPr>
                </a:tc>
              </a:tr>
              <a:tr h="172719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vi-V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Lĩnh vực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vi-V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khác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5AF0F8"/>
                        </a:gs>
                        <a:gs pos="100000">
                          <a:srgbClr val="5AF0F8">
                            <a:gamma/>
                            <a:tint val="0"/>
                            <a:invGamma/>
                          </a:srgbClr>
                        </a:gs>
                      </a:gsLst>
                      <a:lin ang="2700000" scaled="1"/>
                    </a:gradFill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vi-VN" altLang="vi-VN" sz="2800" b="1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5AF0F8"/>
                        </a:gs>
                        <a:gs pos="100000">
                          <a:srgbClr val="5AF0F8">
                            <a:gamma/>
                            <a:tint val="0"/>
                            <a:invGamma/>
                          </a:srgbClr>
                        </a:gs>
                      </a:gsLst>
                      <a:lin ang="27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249" name="Text Box 81"/>
          <p:cNvSpPr txBox="1">
            <a:spLocks noChangeArrowheads="1"/>
          </p:cNvSpPr>
          <p:nvPr/>
        </p:nvSpPr>
        <p:spPr bwMode="auto">
          <a:xfrm>
            <a:off x="5105400" y="2743200"/>
            <a:ext cx="1341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2000" b="1">
                <a:solidFill>
                  <a:srgbClr val="FF3300"/>
                </a:solidFill>
                <a:latin typeface="Times New Roman" pitchFamily="18" charset="0"/>
              </a:rPr>
              <a:t>Tăng 3 lần</a:t>
            </a:r>
          </a:p>
        </p:txBody>
      </p:sp>
      <p:sp>
        <p:nvSpPr>
          <p:cNvPr id="7250" name="Text Box 82"/>
          <p:cNvSpPr txBox="1">
            <a:spLocks noChangeArrowheads="1"/>
          </p:cNvSpPr>
          <p:nvPr/>
        </p:nvSpPr>
        <p:spPr bwMode="auto">
          <a:xfrm>
            <a:off x="6858000" y="2743200"/>
            <a:ext cx="1552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2000" b="1">
                <a:solidFill>
                  <a:srgbClr val="FF3300"/>
                </a:solidFill>
                <a:latin typeface="Times New Roman" pitchFamily="18" charset="0"/>
              </a:rPr>
              <a:t>Tăng 2-3 lần</a:t>
            </a:r>
          </a:p>
        </p:txBody>
      </p:sp>
      <p:sp>
        <p:nvSpPr>
          <p:cNvPr id="7251" name="Text Box 83"/>
          <p:cNvSpPr txBox="1">
            <a:spLocks noChangeArrowheads="1"/>
          </p:cNvSpPr>
          <p:nvPr/>
        </p:nvSpPr>
        <p:spPr bwMode="auto">
          <a:xfrm>
            <a:off x="5105400" y="3581400"/>
            <a:ext cx="159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2000" b="1">
                <a:solidFill>
                  <a:srgbClr val="FF3300"/>
                </a:solidFill>
                <a:latin typeface="Times New Roman" pitchFamily="18" charset="0"/>
              </a:rPr>
              <a:t>Tăng 100 lần</a:t>
            </a:r>
          </a:p>
        </p:txBody>
      </p:sp>
      <p:sp>
        <p:nvSpPr>
          <p:cNvPr id="7252" name="Text Box 84"/>
          <p:cNvSpPr txBox="1">
            <a:spLocks noChangeArrowheads="1"/>
          </p:cNvSpPr>
          <p:nvPr/>
        </p:nvSpPr>
        <p:spPr bwMode="auto">
          <a:xfrm>
            <a:off x="5029200" y="4191000"/>
            <a:ext cx="18843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2000" b="1">
                <a:solidFill>
                  <a:srgbClr val="FF3300"/>
                </a:solidFill>
                <a:latin typeface="Times New Roman" pitchFamily="18" charset="0"/>
              </a:rPr>
              <a:t>5000 ( TKXIX)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2000" b="1">
                <a:solidFill>
                  <a:srgbClr val="FF3300"/>
                </a:solidFill>
                <a:latin typeface="Times New Roman" pitchFamily="18" charset="0"/>
              </a:rPr>
              <a:t>27000 ( 1870)</a:t>
            </a:r>
          </a:p>
        </p:txBody>
      </p:sp>
      <p:sp>
        <p:nvSpPr>
          <p:cNvPr id="7253" name="Text Box 85"/>
          <p:cNvSpPr txBox="1">
            <a:spLocks noChangeArrowheads="1"/>
          </p:cNvSpPr>
          <p:nvPr/>
        </p:nvSpPr>
        <p:spPr bwMode="auto">
          <a:xfrm>
            <a:off x="6934200" y="4191000"/>
            <a:ext cx="1341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2000" b="1">
                <a:solidFill>
                  <a:srgbClr val="FF3300"/>
                </a:solidFill>
                <a:latin typeface="Times New Roman" pitchFamily="18" charset="0"/>
              </a:rPr>
              <a:t>Tăng 6 lần</a:t>
            </a:r>
          </a:p>
        </p:txBody>
      </p:sp>
      <p:sp>
        <p:nvSpPr>
          <p:cNvPr id="7256" name="Text Box 88"/>
          <p:cNvSpPr txBox="1">
            <a:spLocks noChangeArrowheads="1"/>
          </p:cNvSpPr>
          <p:nvPr/>
        </p:nvSpPr>
        <p:spPr bwMode="auto">
          <a:xfrm>
            <a:off x="5257800" y="4937125"/>
            <a:ext cx="38862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2000" b="1">
                <a:solidFill>
                  <a:srgbClr val="FF3300"/>
                </a:solidFill>
                <a:latin typeface="Times New Roman" pitchFamily="18" charset="0"/>
              </a:rPr>
              <a:t>- Công nghiệp hóa chất, luyện kim phát triển 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2000" b="1">
                <a:solidFill>
                  <a:srgbClr val="FF3300"/>
                </a:solidFill>
                <a:latin typeface="Times New Roman" pitchFamily="18" charset="0"/>
              </a:rPr>
              <a:t>- Sử dụng máy móc,phân bón trong nông nghiệp.</a:t>
            </a:r>
          </a:p>
        </p:txBody>
      </p:sp>
      <p:sp>
        <p:nvSpPr>
          <p:cNvPr id="7257" name="Text Box 89"/>
          <p:cNvSpPr txBox="1">
            <a:spLocks noChangeArrowheads="1"/>
          </p:cNvSpPr>
          <p:nvPr/>
        </p:nvSpPr>
        <p:spPr bwMode="auto">
          <a:xfrm>
            <a:off x="6858000" y="3581400"/>
            <a:ext cx="1552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2000" b="1">
                <a:solidFill>
                  <a:srgbClr val="FF3300"/>
                </a:solidFill>
                <a:latin typeface="Times New Roman" pitchFamily="18" charset="0"/>
              </a:rPr>
              <a:t>Tăng 2-3 lần</a:t>
            </a:r>
          </a:p>
        </p:txBody>
      </p:sp>
      <p:sp>
        <p:nvSpPr>
          <p:cNvPr id="19497" name="Line 141"/>
          <p:cNvSpPr>
            <a:spLocks noChangeShapeType="1"/>
          </p:cNvSpPr>
          <p:nvPr/>
        </p:nvSpPr>
        <p:spPr bwMode="auto">
          <a:xfrm>
            <a:off x="1143000" y="1066800"/>
            <a:ext cx="6858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7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7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7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7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7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7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7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49" grpId="0"/>
      <p:bldP spid="7250" grpId="0"/>
      <p:bldP spid="7251" grpId="0"/>
      <p:bldP spid="7252" grpId="0"/>
      <p:bldP spid="7253" grpId="0"/>
      <p:bldP spid="7256" grpId="0"/>
      <p:bldP spid="725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9" name="Picture 7" descr="0.May_moc_trong_nong_nghie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57200"/>
            <a:ext cx="4343400" cy="51816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160" name="Text Box 8"/>
          <p:cNvSpPr txBox="1">
            <a:spLocks noChangeArrowheads="1"/>
          </p:cNvSpPr>
          <p:nvPr/>
        </p:nvSpPr>
        <p:spPr bwMode="auto">
          <a:xfrm>
            <a:off x="4419600" y="5638800"/>
            <a:ext cx="4953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b="1">
                <a:solidFill>
                  <a:srgbClr val="FF3300"/>
                </a:solidFill>
                <a:latin typeface="Arial" charset="0"/>
              </a:rPr>
              <a:t>Chiếc máy đầu tiên được sử dụng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b="1">
                <a:solidFill>
                  <a:srgbClr val="FF3300"/>
                </a:solidFill>
                <a:latin typeface="Arial" charset="0"/>
              </a:rPr>
              <a:t>trong nông nghiệp </a:t>
            </a:r>
          </a:p>
        </p:txBody>
      </p:sp>
      <p:pic>
        <p:nvPicPr>
          <p:cNvPr id="49161" name="Picture 9" descr="Bieu do gia tri SPCN XK cua DUC nam 1880-189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4343400" cy="5257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9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9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49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6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9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9600"/>
            <a:ext cx="41148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30" name="Picture 14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609600"/>
            <a:ext cx="4419600" cy="4191000"/>
          </a:xfrm>
          <a:prstGeom prst="rect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231" name="Group 15"/>
          <p:cNvGrpSpPr>
            <a:grpSpLocks/>
          </p:cNvGrpSpPr>
          <p:nvPr/>
        </p:nvGrpSpPr>
        <p:grpSpPr bwMode="auto">
          <a:xfrm>
            <a:off x="2514600" y="5410200"/>
            <a:ext cx="5562600" cy="914400"/>
            <a:chOff x="2448" y="1632"/>
            <a:chExt cx="3168" cy="1152"/>
          </a:xfrm>
        </p:grpSpPr>
        <p:sp>
          <p:nvSpPr>
            <p:cNvPr id="23574" name="Rectangle 16"/>
            <p:cNvSpPr>
              <a:spLocks noChangeArrowheads="1"/>
            </p:cNvSpPr>
            <p:nvPr/>
          </p:nvSpPr>
          <p:spPr bwMode="auto">
            <a:xfrm>
              <a:off x="2448" y="1632"/>
              <a:ext cx="3168" cy="1152"/>
            </a:xfrm>
            <a:prstGeom prst="rect">
              <a:avLst/>
            </a:prstGeom>
            <a:gradFill rotWithShape="1">
              <a:gsLst>
                <a:gs pos="0">
                  <a:srgbClr val="5F85FF"/>
                </a:gs>
                <a:gs pos="50000">
                  <a:srgbClr val="FFFFFF"/>
                </a:gs>
                <a:gs pos="100000">
                  <a:srgbClr val="5F85FF"/>
                </a:gs>
              </a:gsLst>
              <a:lin ang="5400000" scaled="1"/>
            </a:gradFill>
            <a:ln w="9525">
              <a:solidFill>
                <a:srgbClr val="0099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>
                  <a:solidFill>
                    <a:srgbClr val="404040"/>
                  </a:solidFill>
                  <a:latin typeface="Trebuchet MS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600">
                  <a:solidFill>
                    <a:srgbClr val="404040"/>
                  </a:solidFill>
                  <a:latin typeface="Trebuchet MS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200">
                  <a:solidFill>
                    <a:srgbClr val="404040"/>
                  </a:solidFill>
                  <a:latin typeface="Trebuchet MS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200">
                  <a:solidFill>
                    <a:srgbClr val="404040"/>
                  </a:solidFill>
                  <a:latin typeface="Trebuchet MS" pitchFamily="34" charset="0"/>
                </a:defRPr>
              </a:lvl5pPr>
              <a:lvl6pPr marL="25146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200">
                  <a:solidFill>
                    <a:srgbClr val="404040"/>
                  </a:solidFill>
                  <a:latin typeface="Trebuchet MS" pitchFamily="34" charset="0"/>
                </a:defRPr>
              </a:lvl6pPr>
              <a:lvl7pPr marL="29718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200">
                  <a:solidFill>
                    <a:srgbClr val="404040"/>
                  </a:solidFill>
                  <a:latin typeface="Trebuchet MS" pitchFamily="34" charset="0"/>
                </a:defRPr>
              </a:lvl7pPr>
              <a:lvl8pPr marL="34290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200">
                  <a:solidFill>
                    <a:srgbClr val="404040"/>
                  </a:solidFill>
                  <a:latin typeface="Trebuchet MS" pitchFamily="34" charset="0"/>
                </a:defRPr>
              </a:lvl8pPr>
              <a:lvl9pPr marL="38862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200">
                  <a:solidFill>
                    <a:srgbClr val="404040"/>
                  </a:solidFill>
                  <a:latin typeface="Trebuchet MS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vi-VN" sz="2000" b="1">
                  <a:solidFill>
                    <a:srgbClr val="FF0000"/>
                  </a:solidFill>
                  <a:latin typeface="Times New Roman" pitchFamily="18" charset="0"/>
                </a:rPr>
                <a:t>         Quan sát  hai lược đồ trên, em hãy nêu 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vi-VN" sz="2000" b="1">
                  <a:solidFill>
                    <a:srgbClr val="FF0000"/>
                  </a:solidFill>
                  <a:latin typeface="Times New Roman" pitchFamily="18" charset="0"/>
                </a:rPr>
                <a:t>những biến  đổi  ở nước Anh sau khi hoàn thành 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vi-VN" sz="2000" b="1">
                  <a:solidFill>
                    <a:srgbClr val="FF0000"/>
                  </a:solidFill>
                  <a:latin typeface="Times New Roman" pitchFamily="18" charset="0"/>
                </a:rPr>
                <a:t>cách mạng công nghiệp ?</a:t>
              </a:r>
              <a:endParaRPr lang="en-US" altLang="vi-VN" b="1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sp>
          <p:nvSpPr>
            <p:cNvPr id="23575" name="Rectangle 17"/>
            <p:cNvSpPr>
              <a:spLocks noChangeArrowheads="1"/>
            </p:cNvSpPr>
            <p:nvPr/>
          </p:nvSpPr>
          <p:spPr bwMode="auto">
            <a:xfrm>
              <a:off x="2496" y="1680"/>
              <a:ext cx="288" cy="288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>
                  <a:solidFill>
                    <a:srgbClr val="404040"/>
                  </a:solidFill>
                  <a:latin typeface="Trebuchet MS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600">
                  <a:solidFill>
                    <a:srgbClr val="404040"/>
                  </a:solidFill>
                  <a:latin typeface="Trebuchet MS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200">
                  <a:solidFill>
                    <a:srgbClr val="404040"/>
                  </a:solidFill>
                  <a:latin typeface="Trebuchet MS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200">
                  <a:solidFill>
                    <a:srgbClr val="404040"/>
                  </a:solidFill>
                  <a:latin typeface="Trebuchet MS" pitchFamily="34" charset="0"/>
                </a:defRPr>
              </a:lvl5pPr>
              <a:lvl6pPr marL="25146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200">
                  <a:solidFill>
                    <a:srgbClr val="404040"/>
                  </a:solidFill>
                  <a:latin typeface="Trebuchet MS" pitchFamily="34" charset="0"/>
                </a:defRPr>
              </a:lvl6pPr>
              <a:lvl7pPr marL="29718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200">
                  <a:solidFill>
                    <a:srgbClr val="404040"/>
                  </a:solidFill>
                  <a:latin typeface="Trebuchet MS" pitchFamily="34" charset="0"/>
                </a:defRPr>
              </a:lvl7pPr>
              <a:lvl8pPr marL="34290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200">
                  <a:solidFill>
                    <a:srgbClr val="404040"/>
                  </a:solidFill>
                  <a:latin typeface="Trebuchet MS" pitchFamily="34" charset="0"/>
                </a:defRPr>
              </a:lvl8pPr>
              <a:lvl9pPr marL="38862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200">
                  <a:solidFill>
                    <a:srgbClr val="404040"/>
                  </a:solidFill>
                  <a:latin typeface="Trebuchet MS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vi-VN" sz="2800" b="1">
                  <a:solidFill>
                    <a:srgbClr val="FF0000"/>
                  </a:solidFill>
                  <a:latin typeface="Times New Roman" pitchFamily="18" charset="0"/>
                </a:rPr>
                <a:t>?</a:t>
              </a:r>
            </a:p>
          </p:txBody>
        </p:sp>
      </p:grpSp>
      <p:sp>
        <p:nvSpPr>
          <p:cNvPr id="9234" name="Text Box 18"/>
          <p:cNvSpPr txBox="1">
            <a:spLocks noChangeArrowheads="1"/>
          </p:cNvSpPr>
          <p:nvPr/>
        </p:nvSpPr>
        <p:spPr bwMode="auto">
          <a:xfrm>
            <a:off x="533400" y="152400"/>
            <a:ext cx="5848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2400" b="1">
                <a:solidFill>
                  <a:srgbClr val="0000CC"/>
                </a:solidFill>
                <a:latin typeface="Times New Roman" pitchFamily="18" charset="0"/>
              </a:rPr>
              <a:t>3. </a:t>
            </a:r>
            <a:r>
              <a:rPr lang="en-US" altLang="vi-VN" sz="2400" b="1" u="sng">
                <a:solidFill>
                  <a:srgbClr val="0000CC"/>
                </a:solidFill>
                <a:latin typeface="Times New Roman" pitchFamily="18" charset="0"/>
              </a:rPr>
              <a:t>Hệ quả của cuộc cách mạng công nghiệp:</a:t>
            </a:r>
          </a:p>
        </p:txBody>
      </p:sp>
      <p:sp>
        <p:nvSpPr>
          <p:cNvPr id="9236" name="Text Box 20"/>
          <p:cNvSpPr txBox="1">
            <a:spLocks noChangeArrowheads="1"/>
          </p:cNvSpPr>
          <p:nvPr/>
        </p:nvSpPr>
        <p:spPr bwMode="auto">
          <a:xfrm>
            <a:off x="228600" y="4800600"/>
            <a:ext cx="4114800" cy="3333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1400">
                <a:solidFill>
                  <a:schemeClr val="tx1"/>
                </a:solidFill>
                <a:latin typeface="Times New Roman" pitchFamily="18" charset="0"/>
              </a:rPr>
              <a:t>Lược đồ nước Anh giữa thế kỷ XVIII </a:t>
            </a:r>
          </a:p>
        </p:txBody>
      </p:sp>
      <p:sp>
        <p:nvSpPr>
          <p:cNvPr id="9237" name="Text Box 21"/>
          <p:cNvSpPr txBox="1">
            <a:spLocks noChangeArrowheads="1"/>
          </p:cNvSpPr>
          <p:nvPr/>
        </p:nvSpPr>
        <p:spPr bwMode="auto">
          <a:xfrm>
            <a:off x="4495800" y="4800600"/>
            <a:ext cx="4419600" cy="3333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1400">
                <a:solidFill>
                  <a:schemeClr val="tx1"/>
                </a:solidFill>
                <a:latin typeface="Times New Roman" pitchFamily="18" charset="0"/>
              </a:rPr>
              <a:t>Lược đồ nước Anh đầu thế kỷ XIX</a:t>
            </a:r>
          </a:p>
        </p:txBody>
      </p:sp>
      <p:sp>
        <p:nvSpPr>
          <p:cNvPr id="9252" name="Freeform 36"/>
          <p:cNvSpPr>
            <a:spLocks/>
          </p:cNvSpPr>
          <p:nvPr/>
        </p:nvSpPr>
        <p:spPr bwMode="auto">
          <a:xfrm>
            <a:off x="2438400" y="3048000"/>
            <a:ext cx="508000" cy="173038"/>
          </a:xfrm>
          <a:custGeom>
            <a:avLst/>
            <a:gdLst>
              <a:gd name="T0" fmla="*/ 2147483646 w 320"/>
              <a:gd name="T1" fmla="*/ 0 h 109"/>
              <a:gd name="T2" fmla="*/ 2147483646 w 320"/>
              <a:gd name="T3" fmla="*/ 2147483646 h 109"/>
              <a:gd name="T4" fmla="*/ 2147483646 w 320"/>
              <a:gd name="T5" fmla="*/ 2147483646 h 109"/>
              <a:gd name="T6" fmla="*/ 2147483646 w 320"/>
              <a:gd name="T7" fmla="*/ 2147483646 h 109"/>
              <a:gd name="T8" fmla="*/ 0 w 320"/>
              <a:gd name="T9" fmla="*/ 2147483646 h 109"/>
              <a:gd name="T10" fmla="*/ 2147483646 w 320"/>
              <a:gd name="T11" fmla="*/ 2147483646 h 109"/>
              <a:gd name="T12" fmla="*/ 2147483646 w 320"/>
              <a:gd name="T13" fmla="*/ 2147483646 h 109"/>
              <a:gd name="T14" fmla="*/ 2147483646 w 320"/>
              <a:gd name="T15" fmla="*/ 2147483646 h 109"/>
              <a:gd name="T16" fmla="*/ 2147483646 w 320"/>
              <a:gd name="T17" fmla="*/ 2147483646 h 109"/>
              <a:gd name="T18" fmla="*/ 2147483646 w 320"/>
              <a:gd name="T19" fmla="*/ 2147483646 h 10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320" h="109">
                <a:moveTo>
                  <a:pt x="214" y="0"/>
                </a:moveTo>
                <a:cubicBezTo>
                  <a:pt x="170" y="44"/>
                  <a:pt x="221" y="0"/>
                  <a:pt x="98" y="25"/>
                </a:cubicBezTo>
                <a:cubicBezTo>
                  <a:pt x="88" y="27"/>
                  <a:pt x="83" y="38"/>
                  <a:pt x="74" y="42"/>
                </a:cubicBezTo>
                <a:cubicBezTo>
                  <a:pt x="58" y="49"/>
                  <a:pt x="24" y="58"/>
                  <a:pt x="24" y="58"/>
                </a:cubicBezTo>
                <a:cubicBezTo>
                  <a:pt x="16" y="64"/>
                  <a:pt x="0" y="65"/>
                  <a:pt x="0" y="75"/>
                </a:cubicBezTo>
                <a:cubicBezTo>
                  <a:pt x="0" y="85"/>
                  <a:pt x="15" y="87"/>
                  <a:pt x="24" y="91"/>
                </a:cubicBezTo>
                <a:cubicBezTo>
                  <a:pt x="40" y="98"/>
                  <a:pt x="74" y="107"/>
                  <a:pt x="74" y="107"/>
                </a:cubicBezTo>
                <a:cubicBezTo>
                  <a:pt x="142" y="104"/>
                  <a:pt x="211" y="109"/>
                  <a:pt x="279" y="99"/>
                </a:cubicBezTo>
                <a:cubicBezTo>
                  <a:pt x="320" y="93"/>
                  <a:pt x="272" y="48"/>
                  <a:pt x="255" y="42"/>
                </a:cubicBezTo>
                <a:cubicBezTo>
                  <a:pt x="222" y="9"/>
                  <a:pt x="246" y="25"/>
                  <a:pt x="172" y="25"/>
                </a:cubicBezTo>
              </a:path>
            </a:pathLst>
          </a:cu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53" name="Freeform 37"/>
          <p:cNvSpPr>
            <a:spLocks/>
          </p:cNvSpPr>
          <p:nvPr/>
        </p:nvSpPr>
        <p:spPr bwMode="auto">
          <a:xfrm>
            <a:off x="1752600" y="4038600"/>
            <a:ext cx="549275" cy="220663"/>
          </a:xfrm>
          <a:custGeom>
            <a:avLst/>
            <a:gdLst>
              <a:gd name="T0" fmla="*/ 2147483646 w 346"/>
              <a:gd name="T1" fmla="*/ 2147483646 h 139"/>
              <a:gd name="T2" fmla="*/ 2147483646 w 346"/>
              <a:gd name="T3" fmla="*/ 2147483646 h 139"/>
              <a:gd name="T4" fmla="*/ 2147483646 w 346"/>
              <a:gd name="T5" fmla="*/ 2147483646 h 139"/>
              <a:gd name="T6" fmla="*/ 2147483646 w 346"/>
              <a:gd name="T7" fmla="*/ 2147483646 h 139"/>
              <a:gd name="T8" fmla="*/ 2147483646 w 346"/>
              <a:gd name="T9" fmla="*/ 2147483646 h 139"/>
              <a:gd name="T10" fmla="*/ 2147483646 w 346"/>
              <a:gd name="T11" fmla="*/ 2147483646 h 139"/>
              <a:gd name="T12" fmla="*/ 2147483646 w 346"/>
              <a:gd name="T13" fmla="*/ 2147483646 h 139"/>
              <a:gd name="T14" fmla="*/ 2147483646 w 346"/>
              <a:gd name="T15" fmla="*/ 2147483646 h 13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346" h="139">
                <a:moveTo>
                  <a:pt x="196" y="15"/>
                </a:moveTo>
                <a:cubicBezTo>
                  <a:pt x="169" y="18"/>
                  <a:pt x="141" y="16"/>
                  <a:pt x="114" y="23"/>
                </a:cubicBezTo>
                <a:cubicBezTo>
                  <a:pt x="106" y="25"/>
                  <a:pt x="104" y="35"/>
                  <a:pt x="98" y="40"/>
                </a:cubicBezTo>
                <a:cubicBezTo>
                  <a:pt x="77" y="57"/>
                  <a:pt x="57" y="73"/>
                  <a:pt x="32" y="81"/>
                </a:cubicBezTo>
                <a:cubicBezTo>
                  <a:pt x="0" y="111"/>
                  <a:pt x="26" y="95"/>
                  <a:pt x="40" y="138"/>
                </a:cubicBezTo>
                <a:cubicBezTo>
                  <a:pt x="124" y="134"/>
                  <a:pt x="194" y="139"/>
                  <a:pt x="270" y="114"/>
                </a:cubicBezTo>
                <a:cubicBezTo>
                  <a:pt x="276" y="108"/>
                  <a:pt x="283" y="104"/>
                  <a:pt x="287" y="97"/>
                </a:cubicBezTo>
                <a:cubicBezTo>
                  <a:pt x="346" y="0"/>
                  <a:pt x="142" y="32"/>
                  <a:pt x="130" y="32"/>
                </a:cubicBezTo>
              </a:path>
            </a:pathLst>
          </a:cu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55" name="Freeform 39"/>
          <p:cNvSpPr>
            <a:spLocks/>
          </p:cNvSpPr>
          <p:nvPr/>
        </p:nvSpPr>
        <p:spPr bwMode="auto">
          <a:xfrm>
            <a:off x="2590800" y="3810000"/>
            <a:ext cx="381000" cy="381000"/>
          </a:xfrm>
          <a:custGeom>
            <a:avLst/>
            <a:gdLst>
              <a:gd name="T0" fmla="*/ 2147483646 w 210"/>
              <a:gd name="T1" fmla="*/ 2147483646 h 197"/>
              <a:gd name="T2" fmla="*/ 2147483646 w 210"/>
              <a:gd name="T3" fmla="*/ 2147483646 h 197"/>
              <a:gd name="T4" fmla="*/ 2147483646 w 210"/>
              <a:gd name="T5" fmla="*/ 2147483646 h 197"/>
              <a:gd name="T6" fmla="*/ 2147483646 w 210"/>
              <a:gd name="T7" fmla="*/ 2147483646 h 197"/>
              <a:gd name="T8" fmla="*/ 0 w 210"/>
              <a:gd name="T9" fmla="*/ 2147483646 h 197"/>
              <a:gd name="T10" fmla="*/ 2147483646 w 210"/>
              <a:gd name="T11" fmla="*/ 2147483646 h 197"/>
              <a:gd name="T12" fmla="*/ 2147483646 w 210"/>
              <a:gd name="T13" fmla="*/ 2147483646 h 197"/>
              <a:gd name="T14" fmla="*/ 2147483646 w 210"/>
              <a:gd name="T15" fmla="*/ 2147483646 h 197"/>
              <a:gd name="T16" fmla="*/ 2147483646 w 210"/>
              <a:gd name="T17" fmla="*/ 2147483646 h 197"/>
              <a:gd name="T18" fmla="*/ 2147483646 w 210"/>
              <a:gd name="T19" fmla="*/ 2147483646 h 197"/>
              <a:gd name="T20" fmla="*/ 2147483646 w 210"/>
              <a:gd name="T21" fmla="*/ 2147483646 h 197"/>
              <a:gd name="T22" fmla="*/ 2147483646 w 210"/>
              <a:gd name="T23" fmla="*/ 2147483646 h 19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10" h="197">
                <a:moveTo>
                  <a:pt x="66" y="7"/>
                </a:moveTo>
                <a:cubicBezTo>
                  <a:pt x="58" y="10"/>
                  <a:pt x="46" y="8"/>
                  <a:pt x="41" y="15"/>
                </a:cubicBezTo>
                <a:cubicBezTo>
                  <a:pt x="31" y="29"/>
                  <a:pt x="25" y="65"/>
                  <a:pt x="25" y="65"/>
                </a:cubicBezTo>
                <a:cubicBezTo>
                  <a:pt x="22" y="90"/>
                  <a:pt x="22" y="115"/>
                  <a:pt x="16" y="139"/>
                </a:cubicBezTo>
                <a:cubicBezTo>
                  <a:pt x="14" y="148"/>
                  <a:pt x="0" y="153"/>
                  <a:pt x="0" y="163"/>
                </a:cubicBezTo>
                <a:cubicBezTo>
                  <a:pt x="0" y="166"/>
                  <a:pt x="32" y="195"/>
                  <a:pt x="33" y="196"/>
                </a:cubicBezTo>
                <a:cubicBezTo>
                  <a:pt x="60" y="193"/>
                  <a:pt x="89" y="197"/>
                  <a:pt x="115" y="188"/>
                </a:cubicBezTo>
                <a:cubicBezTo>
                  <a:pt x="123" y="185"/>
                  <a:pt x="117" y="169"/>
                  <a:pt x="123" y="163"/>
                </a:cubicBezTo>
                <a:cubicBezTo>
                  <a:pt x="141" y="145"/>
                  <a:pt x="172" y="151"/>
                  <a:pt x="197" y="147"/>
                </a:cubicBezTo>
                <a:cubicBezTo>
                  <a:pt x="210" y="110"/>
                  <a:pt x="210" y="124"/>
                  <a:pt x="197" y="73"/>
                </a:cubicBezTo>
                <a:cubicBezTo>
                  <a:pt x="193" y="56"/>
                  <a:pt x="198" y="28"/>
                  <a:pt x="181" y="23"/>
                </a:cubicBezTo>
                <a:cubicBezTo>
                  <a:pt x="111" y="0"/>
                  <a:pt x="149" y="7"/>
                  <a:pt x="66" y="7"/>
                </a:cubicBezTo>
                <a:close/>
              </a:path>
            </a:pathLst>
          </a:cu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57" name="Freeform 41"/>
          <p:cNvSpPr>
            <a:spLocks/>
          </p:cNvSpPr>
          <p:nvPr/>
        </p:nvSpPr>
        <p:spPr bwMode="auto">
          <a:xfrm>
            <a:off x="3505200" y="3505200"/>
            <a:ext cx="339725" cy="393700"/>
          </a:xfrm>
          <a:custGeom>
            <a:avLst/>
            <a:gdLst>
              <a:gd name="T0" fmla="*/ 0 w 214"/>
              <a:gd name="T1" fmla="*/ 2147483646 h 248"/>
              <a:gd name="T2" fmla="*/ 2147483646 w 214"/>
              <a:gd name="T3" fmla="*/ 2147483646 h 248"/>
              <a:gd name="T4" fmla="*/ 2147483646 w 214"/>
              <a:gd name="T5" fmla="*/ 2147483646 h 248"/>
              <a:gd name="T6" fmla="*/ 2147483646 w 214"/>
              <a:gd name="T7" fmla="*/ 2147483646 h 248"/>
              <a:gd name="T8" fmla="*/ 2147483646 w 214"/>
              <a:gd name="T9" fmla="*/ 2147483646 h 248"/>
              <a:gd name="T10" fmla="*/ 2147483646 w 214"/>
              <a:gd name="T11" fmla="*/ 2147483646 h 248"/>
              <a:gd name="T12" fmla="*/ 2147483646 w 214"/>
              <a:gd name="T13" fmla="*/ 2147483646 h 248"/>
              <a:gd name="T14" fmla="*/ 2147483646 w 214"/>
              <a:gd name="T15" fmla="*/ 2147483646 h 248"/>
              <a:gd name="T16" fmla="*/ 2147483646 w 214"/>
              <a:gd name="T17" fmla="*/ 2147483646 h 248"/>
              <a:gd name="T18" fmla="*/ 2147483646 w 214"/>
              <a:gd name="T19" fmla="*/ 2147483646 h 248"/>
              <a:gd name="T20" fmla="*/ 2147483646 w 214"/>
              <a:gd name="T21" fmla="*/ 0 h 248"/>
              <a:gd name="T22" fmla="*/ 0 w 214"/>
              <a:gd name="T23" fmla="*/ 2147483646 h 24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14" h="248">
                <a:moveTo>
                  <a:pt x="0" y="82"/>
                </a:moveTo>
                <a:cubicBezTo>
                  <a:pt x="23" y="117"/>
                  <a:pt x="34" y="104"/>
                  <a:pt x="57" y="139"/>
                </a:cubicBezTo>
                <a:cubicBezTo>
                  <a:pt x="54" y="156"/>
                  <a:pt x="57" y="174"/>
                  <a:pt x="49" y="189"/>
                </a:cubicBezTo>
                <a:cubicBezTo>
                  <a:pt x="45" y="197"/>
                  <a:pt x="31" y="192"/>
                  <a:pt x="24" y="197"/>
                </a:cubicBezTo>
                <a:cubicBezTo>
                  <a:pt x="16" y="203"/>
                  <a:pt x="13" y="214"/>
                  <a:pt x="8" y="222"/>
                </a:cubicBezTo>
                <a:cubicBezTo>
                  <a:pt x="54" y="237"/>
                  <a:pt x="79" y="248"/>
                  <a:pt x="140" y="222"/>
                </a:cubicBezTo>
                <a:cubicBezTo>
                  <a:pt x="153" y="217"/>
                  <a:pt x="143" y="194"/>
                  <a:pt x="148" y="181"/>
                </a:cubicBezTo>
                <a:cubicBezTo>
                  <a:pt x="150" y="177"/>
                  <a:pt x="178" y="151"/>
                  <a:pt x="181" y="148"/>
                </a:cubicBezTo>
                <a:cubicBezTo>
                  <a:pt x="184" y="131"/>
                  <a:pt x="183" y="114"/>
                  <a:pt x="189" y="98"/>
                </a:cubicBezTo>
                <a:cubicBezTo>
                  <a:pt x="192" y="91"/>
                  <a:pt x="205" y="90"/>
                  <a:pt x="206" y="82"/>
                </a:cubicBezTo>
                <a:cubicBezTo>
                  <a:pt x="214" y="16"/>
                  <a:pt x="162" y="11"/>
                  <a:pt x="115" y="0"/>
                </a:cubicBezTo>
                <a:cubicBezTo>
                  <a:pt x="68" y="7"/>
                  <a:pt x="0" y="20"/>
                  <a:pt x="0" y="82"/>
                </a:cubicBezTo>
                <a:close/>
              </a:path>
            </a:pathLst>
          </a:cu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58" name="AutoShape 42"/>
          <p:cNvSpPr>
            <a:spLocks noChangeArrowheads="1"/>
          </p:cNvSpPr>
          <p:nvPr/>
        </p:nvSpPr>
        <p:spPr bwMode="auto">
          <a:xfrm>
            <a:off x="228600" y="4495800"/>
            <a:ext cx="228600" cy="228600"/>
          </a:xfrm>
          <a:prstGeom prst="sun">
            <a:avLst>
              <a:gd name="adj" fmla="val 25000"/>
            </a:avLst>
          </a:prstGeom>
          <a:solidFill>
            <a:srgbClr val="FF66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vi-VN" altLang="vi-VN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9260" name="AutoShape 44"/>
          <p:cNvSpPr>
            <a:spLocks noChangeArrowheads="1"/>
          </p:cNvSpPr>
          <p:nvPr/>
        </p:nvSpPr>
        <p:spPr bwMode="auto">
          <a:xfrm>
            <a:off x="2209800" y="3200400"/>
            <a:ext cx="304800" cy="228600"/>
          </a:xfrm>
          <a:prstGeom prst="sun">
            <a:avLst>
              <a:gd name="adj" fmla="val 25000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vi-VN" altLang="vi-VN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9261" name="AutoShape 45"/>
          <p:cNvSpPr>
            <a:spLocks noChangeArrowheads="1"/>
          </p:cNvSpPr>
          <p:nvPr/>
        </p:nvSpPr>
        <p:spPr bwMode="auto">
          <a:xfrm>
            <a:off x="2057400" y="2286000"/>
            <a:ext cx="304800" cy="304800"/>
          </a:xfrm>
          <a:prstGeom prst="sun">
            <a:avLst>
              <a:gd name="adj" fmla="val 25000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vi-VN" altLang="vi-VN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9262" name="AutoShape 46"/>
          <p:cNvSpPr>
            <a:spLocks noChangeArrowheads="1"/>
          </p:cNvSpPr>
          <p:nvPr/>
        </p:nvSpPr>
        <p:spPr bwMode="auto">
          <a:xfrm>
            <a:off x="2209800" y="3886200"/>
            <a:ext cx="304800" cy="228600"/>
          </a:xfrm>
          <a:prstGeom prst="sun">
            <a:avLst>
              <a:gd name="adj" fmla="val 25000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vi-VN" altLang="vi-VN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9285" name="AutoShape 69"/>
          <p:cNvSpPr>
            <a:spLocks noChangeArrowheads="1"/>
          </p:cNvSpPr>
          <p:nvPr/>
        </p:nvSpPr>
        <p:spPr bwMode="auto">
          <a:xfrm>
            <a:off x="3200400" y="3810000"/>
            <a:ext cx="228600" cy="228600"/>
          </a:xfrm>
          <a:prstGeom prst="sun">
            <a:avLst>
              <a:gd name="adj" fmla="val 25000"/>
            </a:avLst>
          </a:prstGeom>
          <a:solidFill>
            <a:srgbClr val="FF66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vi-VN" altLang="vi-VN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9319" name="Text Box 103"/>
          <p:cNvSpPr txBox="1">
            <a:spLocks noChangeArrowheads="1"/>
          </p:cNvSpPr>
          <p:nvPr/>
        </p:nvSpPr>
        <p:spPr bwMode="auto">
          <a:xfrm>
            <a:off x="228600" y="5105400"/>
            <a:ext cx="4114800" cy="1639888"/>
          </a:xfrm>
          <a:prstGeom prst="rect">
            <a:avLst/>
          </a:prstGeom>
          <a:solidFill>
            <a:srgbClr val="00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en-US" altLang="vi-VN" sz="2000" b="1">
                <a:solidFill>
                  <a:srgbClr val="FF3300"/>
                </a:solidFill>
                <a:latin typeface="Times New Roman" pitchFamily="18" charset="0"/>
              </a:rPr>
              <a:t>Có 4 thành phố trên 50 000 dân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vi-VN" sz="1400" b="1">
              <a:solidFill>
                <a:srgbClr val="FF3300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en-US" altLang="vi-VN" sz="2000" b="1">
                <a:solidFill>
                  <a:srgbClr val="FF3300"/>
                </a:solidFill>
                <a:latin typeface="Times New Roman" pitchFamily="18" charset="0"/>
              </a:rPr>
              <a:t>Có  4 trung tâm sản xuất thủ công.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vi-VN" sz="700" b="1">
              <a:solidFill>
                <a:srgbClr val="FF3300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2000" b="1">
                <a:solidFill>
                  <a:srgbClr val="FF3300"/>
                </a:solidFill>
                <a:latin typeface="Times New Roman" pitchFamily="18" charset="0"/>
              </a:rPr>
              <a:t>- Chưa có đường sắt.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vi-VN" sz="2000" b="1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9322" name="Rectangle 106"/>
          <p:cNvSpPr>
            <a:spLocks noChangeArrowheads="1"/>
          </p:cNvSpPr>
          <p:nvPr/>
        </p:nvSpPr>
        <p:spPr bwMode="auto">
          <a:xfrm>
            <a:off x="4572000" y="4572000"/>
            <a:ext cx="381000" cy="762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vi-VN" altLang="vi-VN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9323" name="Rectangle 107"/>
          <p:cNvSpPr>
            <a:spLocks noChangeArrowheads="1"/>
          </p:cNvSpPr>
          <p:nvPr/>
        </p:nvSpPr>
        <p:spPr bwMode="auto">
          <a:xfrm>
            <a:off x="4572000" y="4648200"/>
            <a:ext cx="381000" cy="76200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vi-VN" altLang="vi-VN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9324" name="Freeform 108"/>
          <p:cNvSpPr>
            <a:spLocks/>
          </p:cNvSpPr>
          <p:nvPr/>
        </p:nvSpPr>
        <p:spPr bwMode="auto">
          <a:xfrm>
            <a:off x="6858000" y="4572000"/>
            <a:ext cx="228600" cy="76200"/>
          </a:xfrm>
          <a:custGeom>
            <a:avLst/>
            <a:gdLst>
              <a:gd name="T0" fmla="*/ 0 w 119"/>
              <a:gd name="T1" fmla="*/ 2147483646 h 36"/>
              <a:gd name="T2" fmla="*/ 2147483646 w 119"/>
              <a:gd name="T3" fmla="*/ 0 h 36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19" h="36">
                <a:moveTo>
                  <a:pt x="0" y="36"/>
                </a:moveTo>
                <a:cubicBezTo>
                  <a:pt x="17" y="34"/>
                  <a:pt x="119" y="33"/>
                  <a:pt x="119" y="0"/>
                </a:cubicBezTo>
              </a:path>
            </a:pathLst>
          </a:custGeom>
          <a:noFill/>
          <a:ln w="412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25" name="Text Box 109"/>
          <p:cNvSpPr txBox="1">
            <a:spLocks noChangeArrowheads="1"/>
          </p:cNvSpPr>
          <p:nvPr/>
        </p:nvSpPr>
        <p:spPr bwMode="auto">
          <a:xfrm>
            <a:off x="4495800" y="5181600"/>
            <a:ext cx="4419600" cy="1625600"/>
          </a:xfrm>
          <a:prstGeom prst="rect">
            <a:avLst/>
          </a:prstGeom>
          <a:solidFill>
            <a:srgbClr val="00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2000" b="1">
                <a:solidFill>
                  <a:srgbClr val="FF3300"/>
                </a:solidFill>
                <a:latin typeface="Times New Roman" pitchFamily="18" charset="0"/>
              </a:rPr>
              <a:t>- Có 14 thành phố trên 50 000 dân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en-US" altLang="vi-VN" sz="2000" b="1">
                <a:solidFill>
                  <a:srgbClr val="FF3300"/>
                </a:solidFill>
                <a:latin typeface="Times New Roman" pitchFamily="18" charset="0"/>
              </a:rPr>
              <a:t> Nhiều trung tâm công ghiệp bao trùm hầu hết cả nước.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en-US" altLang="vi-VN" sz="2000" b="1">
                <a:solidFill>
                  <a:srgbClr val="FF3300"/>
                </a:solidFill>
                <a:latin typeface="Times New Roman" pitchFamily="18" charset="0"/>
              </a:rPr>
              <a:t> Đường sắt nối liền các thành phố, hải cảng , khu công nghiệp...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9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9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5" dur="5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9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9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9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9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1" presetClass="entr" presetSubtype="4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1" dur="2000"/>
                                        <p:tgtEl>
                                          <p:spTgt spid="9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1" presetClass="entr" presetSubtype="4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4" dur="2000"/>
                                        <p:tgtEl>
                                          <p:spTgt spid="9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1" presetClass="entr" presetSubtype="4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7" dur="2000"/>
                                        <p:tgtEl>
                                          <p:spTgt spid="9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1" presetClass="entr" presetSubtype="4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0" dur="2000"/>
                                        <p:tgtEl>
                                          <p:spTgt spid="9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4" dur="2000"/>
                                        <p:tgtEl>
                                          <p:spTgt spid="9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9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9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9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9" dur="2000"/>
                                        <p:tgtEl>
                                          <p:spTgt spid="9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4" grpId="0"/>
      <p:bldP spid="9236" grpId="0" animBg="1"/>
      <p:bldP spid="9237" grpId="0" animBg="1"/>
      <p:bldP spid="9252" grpId="0" animBg="1"/>
      <p:bldP spid="9253" grpId="0" animBg="1"/>
      <p:bldP spid="9255" grpId="0" animBg="1"/>
      <p:bldP spid="9257" grpId="0" animBg="1"/>
      <p:bldP spid="9258" grpId="0" animBg="1"/>
      <p:bldP spid="9260" grpId="0" animBg="1"/>
      <p:bldP spid="9261" grpId="0" animBg="1"/>
      <p:bldP spid="9262" grpId="0" animBg="1"/>
      <p:bldP spid="9285" grpId="0" animBg="1"/>
      <p:bldP spid="9319" grpId="0" animBg="1"/>
      <p:bldP spid="9322" grpId="0" animBg="1"/>
      <p:bldP spid="9323" grpId="0" animBg="1"/>
      <p:bldP spid="9324" grpId="0" animBg="1"/>
      <p:bldP spid="9325" grpId="0" animBg="1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1195</TotalTime>
  <Words>1903</Words>
  <Application>Microsoft Office PowerPoint</Application>
  <PresentationFormat>On-screen Show (4:3)</PresentationFormat>
  <Paragraphs>549</Paragraphs>
  <Slides>17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Trebuchet MS</vt:lpstr>
      <vt:lpstr>Arial</vt:lpstr>
      <vt:lpstr>Wingdings 3</vt:lpstr>
      <vt:lpstr>Calibri</vt:lpstr>
      <vt:lpstr>Times New Roman</vt:lpstr>
      <vt:lpstr>Wingdings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- PTN -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Nguyễn thị Huệ</dc:creator>
  <cp:lastModifiedBy>Administrator</cp:lastModifiedBy>
  <cp:revision>135</cp:revision>
  <dcterms:created xsi:type="dcterms:W3CDTF">2009-11-09T07:59:44Z</dcterms:created>
  <dcterms:modified xsi:type="dcterms:W3CDTF">2023-03-29T02:54:30Z</dcterms:modified>
</cp:coreProperties>
</file>