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56" r:id="rId2"/>
    <p:sldId id="257" r:id="rId3"/>
    <p:sldId id="258" r:id="rId4"/>
    <p:sldId id="259" r:id="rId5"/>
    <p:sldId id="260" r:id="rId6"/>
    <p:sldId id="261" r:id="rId7"/>
    <p:sldId id="262" r:id="rId8"/>
    <p:sldId id="264" r:id="rId9"/>
    <p:sldId id="263" r:id="rId10"/>
    <p:sldId id="265" r:id="rId11"/>
    <p:sldId id="266" r:id="rId12"/>
    <p:sldId id="267" r:id="rId13"/>
    <p:sldId id="268" r:id="rId14"/>
    <p:sldId id="270" r:id="rId15"/>
    <p:sldId id="269" r:id="rId16"/>
    <p:sldId id="272" r:id="rId17"/>
    <p:sldId id="273" r:id="rId18"/>
    <p:sldId id="274" r:id="rId19"/>
    <p:sldId id="275" r:id="rId20"/>
    <p:sldId id="276" r:id="rId21"/>
    <p:sldId id="277" r:id="rId22"/>
    <p:sldId id="278" r:id="rId23"/>
    <p:sldId id="279" r:id="rId24"/>
    <p:sldId id="281" r:id="rId25"/>
    <p:sldId id="280" r:id="rId26"/>
    <p:sldId id="282" r:id="rId27"/>
    <p:sldId id="283" r:id="rId28"/>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Rg st="1" end="27"/>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66FFFF"/>
    <a:srgbClr val="FFFF99"/>
    <a:srgbClr val="33CC33"/>
    <a:srgbClr val="FF3300"/>
    <a:srgbClr val="3399FF"/>
    <a:srgbClr val="0066FF"/>
    <a:srgbClr val="99FF66"/>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17" autoAdjust="0"/>
    <p:restoredTop sz="91712" autoAdjust="0"/>
  </p:normalViewPr>
  <p:slideViewPr>
    <p:cSldViewPr>
      <p:cViewPr varScale="1">
        <p:scale>
          <a:sx n="63" d="100"/>
          <a:sy n="63" d="100"/>
        </p:scale>
        <p:origin x="-1360" y="-6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5.png"/><Relationship Id="rId4" Type="http://schemas.openxmlformats.org/officeDocument/2006/relationships/image" Target="../media/image18.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7.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934200"/>
            <a:chOff x="0" y="0"/>
            <a:chExt cx="5760" cy="4368"/>
          </a:xfrm>
        </p:grpSpPr>
        <p:sp>
          <p:nvSpPr>
            <p:cNvPr id="5" name="Freeform 3"/>
            <p:cNvSpPr>
              <a:spLocks/>
            </p:cNvSpPr>
            <p:nvPr/>
          </p:nvSpPr>
          <p:spPr bwMode="hidden">
            <a:xfrm>
              <a:off x="0" y="2208"/>
              <a:ext cx="2515" cy="1970"/>
            </a:xfrm>
            <a:custGeom>
              <a:avLst/>
              <a:gdLst>
                <a:gd name="T0" fmla="*/ 744 w 2515"/>
                <a:gd name="T1" fmla="*/ 1669 h 1970"/>
                <a:gd name="T2" fmla="*/ 852 w 2515"/>
                <a:gd name="T3" fmla="*/ 1400 h 1970"/>
                <a:gd name="T4" fmla="*/ 876 w 2515"/>
                <a:gd name="T5" fmla="*/ 1171 h 1970"/>
                <a:gd name="T6" fmla="*/ 979 w 2515"/>
                <a:gd name="T7" fmla="*/ 1370 h 1970"/>
                <a:gd name="T8" fmla="*/ 1231 w 2515"/>
                <a:gd name="T9" fmla="*/ 1621 h 1970"/>
                <a:gd name="T10" fmla="*/ 1471 w 2515"/>
                <a:gd name="T11" fmla="*/ 1693 h 1970"/>
                <a:gd name="T12" fmla="*/ 1819 w 2515"/>
                <a:gd name="T13" fmla="*/ 1678 h 1970"/>
                <a:gd name="T14" fmla="*/ 1893 w 2515"/>
                <a:gd name="T15" fmla="*/ 1513 h 1970"/>
                <a:gd name="T16" fmla="*/ 1874 w 2515"/>
                <a:gd name="T17" fmla="*/ 1285 h 1970"/>
                <a:gd name="T18" fmla="*/ 1783 w 2515"/>
                <a:gd name="T19" fmla="*/ 967 h 1970"/>
                <a:gd name="T20" fmla="*/ 1289 w 2515"/>
                <a:gd name="T21" fmla="*/ 873 h 1970"/>
                <a:gd name="T22" fmla="*/ 1549 w 2515"/>
                <a:gd name="T23" fmla="*/ 745 h 1970"/>
                <a:gd name="T24" fmla="*/ 1753 w 2515"/>
                <a:gd name="T25" fmla="*/ 732 h 1970"/>
                <a:gd name="T26" fmla="*/ 2107 w 2515"/>
                <a:gd name="T27" fmla="*/ 618 h 1970"/>
                <a:gd name="T28" fmla="*/ 2377 w 2515"/>
                <a:gd name="T29" fmla="*/ 438 h 1970"/>
                <a:gd name="T30" fmla="*/ 2420 w 2515"/>
                <a:gd name="T31" fmla="*/ 343 h 1970"/>
                <a:gd name="T32" fmla="*/ 2077 w 2515"/>
                <a:gd name="T33" fmla="*/ 331 h 1970"/>
                <a:gd name="T34" fmla="*/ 1951 w 2515"/>
                <a:gd name="T35" fmla="*/ 301 h 1970"/>
                <a:gd name="T36" fmla="*/ 1645 w 2515"/>
                <a:gd name="T37" fmla="*/ 289 h 1970"/>
                <a:gd name="T38" fmla="*/ 1297 w 2515"/>
                <a:gd name="T39" fmla="*/ 408 h 1970"/>
                <a:gd name="T40" fmla="*/ 1308 w 2515"/>
                <a:gd name="T41" fmla="*/ 337 h 1970"/>
                <a:gd name="T42" fmla="*/ 1453 w 2515"/>
                <a:gd name="T43" fmla="*/ 168 h 1970"/>
                <a:gd name="T44" fmla="*/ 1477 w 2515"/>
                <a:gd name="T45" fmla="*/ 36 h 1970"/>
                <a:gd name="T46" fmla="*/ 1417 w 2515"/>
                <a:gd name="T47" fmla="*/ 24 h 1970"/>
                <a:gd name="T48" fmla="*/ 1189 w 2515"/>
                <a:gd name="T49" fmla="*/ 102 h 1970"/>
                <a:gd name="T50" fmla="*/ 1026 w 2515"/>
                <a:gd name="T51" fmla="*/ 144 h 1970"/>
                <a:gd name="T52" fmla="*/ 889 w 2515"/>
                <a:gd name="T53" fmla="*/ 331 h 1970"/>
                <a:gd name="T54" fmla="*/ 726 w 2515"/>
                <a:gd name="T55" fmla="*/ 480 h 1970"/>
                <a:gd name="T56" fmla="*/ 643 w 2515"/>
                <a:gd name="T57" fmla="*/ 540 h 1970"/>
                <a:gd name="T58" fmla="*/ 600 w 2515"/>
                <a:gd name="T59" fmla="*/ 516 h 1970"/>
                <a:gd name="T60" fmla="*/ 552 w 2515"/>
                <a:gd name="T61" fmla="*/ 486 h 1970"/>
                <a:gd name="T62" fmla="*/ 528 w 2515"/>
                <a:gd name="T63" fmla="*/ 462 h 1970"/>
                <a:gd name="T64" fmla="*/ 474 w 2515"/>
                <a:gd name="T65" fmla="*/ 426 h 1970"/>
                <a:gd name="T66" fmla="*/ 415 w 2515"/>
                <a:gd name="T67" fmla="*/ 390 h 1970"/>
                <a:gd name="T68" fmla="*/ 366 w 2515"/>
                <a:gd name="T69" fmla="*/ 366 h 1970"/>
                <a:gd name="T70" fmla="*/ 192 w 2515"/>
                <a:gd name="T71" fmla="*/ 234 h 1970"/>
                <a:gd name="T72" fmla="*/ 570 w 2515"/>
                <a:gd name="T73" fmla="*/ 564 h 1970"/>
                <a:gd name="T74" fmla="*/ 444 w 2515"/>
                <a:gd name="T75" fmla="*/ 732 h 1970"/>
                <a:gd name="T76" fmla="*/ 318 w 2515"/>
                <a:gd name="T77" fmla="*/ 787 h 1970"/>
                <a:gd name="T78" fmla="*/ 127 w 2515"/>
                <a:gd name="T79" fmla="*/ 853 h 1970"/>
                <a:gd name="T80" fmla="*/ 0 w 2515"/>
                <a:gd name="T81" fmla="*/ 1165 h 1970"/>
                <a:gd name="T82" fmla="*/ 372 w 2515"/>
                <a:gd name="T83" fmla="*/ 1015 h 1970"/>
                <a:gd name="T84" fmla="*/ 222 w 2515"/>
                <a:gd name="T85" fmla="*/ 1262 h 1970"/>
                <a:gd name="T86" fmla="*/ 139 w 2515"/>
                <a:gd name="T87" fmla="*/ 1459 h 1970"/>
                <a:gd name="T88" fmla="*/ 102 w 2515"/>
                <a:gd name="T89" fmla="*/ 1495 h 1970"/>
                <a:gd name="T90" fmla="*/ 84 w 2515"/>
                <a:gd name="T91" fmla="*/ 1519 h 1970"/>
                <a:gd name="T92" fmla="*/ 96 w 2515"/>
                <a:gd name="T93" fmla="*/ 1537 h 1970"/>
                <a:gd name="T94" fmla="*/ 127 w 2515"/>
                <a:gd name="T95" fmla="*/ 1567 h 1970"/>
                <a:gd name="T96" fmla="*/ 145 w 2515"/>
                <a:gd name="T97" fmla="*/ 1633 h 1970"/>
                <a:gd name="T98" fmla="*/ 156 w 2515"/>
                <a:gd name="T99" fmla="*/ 1693 h 1970"/>
                <a:gd name="T100" fmla="*/ 162 w 2515"/>
                <a:gd name="T101" fmla="*/ 1723 h 1970"/>
                <a:gd name="T102" fmla="*/ 216 w 2515"/>
                <a:gd name="T103" fmla="*/ 1802 h 1970"/>
                <a:gd name="T104" fmla="*/ 228 w 2515"/>
                <a:gd name="T105" fmla="*/ 1850 h 1970"/>
                <a:gd name="T106" fmla="*/ 240 w 2515"/>
                <a:gd name="T107" fmla="*/ 1904 h 1970"/>
                <a:gd name="T108" fmla="*/ 246 w 2515"/>
                <a:gd name="T109" fmla="*/ 1922 h 1970"/>
                <a:gd name="T110" fmla="*/ 258 w 2515"/>
                <a:gd name="T111" fmla="*/ 1970 h 1970"/>
                <a:gd name="T112" fmla="*/ 462 w 2515"/>
                <a:gd name="T113" fmla="*/ 1922 h 1970"/>
                <a:gd name="T114" fmla="*/ 624 w 2515"/>
                <a:gd name="T115" fmla="*/ 1778 h 1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vi-VN"/>
            </a:p>
          </p:txBody>
        </p:sp>
        <p:sp>
          <p:nvSpPr>
            <p:cNvPr id="6" name="Freeform 4"/>
            <p:cNvSpPr>
              <a:spLocks/>
            </p:cNvSpPr>
            <p:nvPr/>
          </p:nvSpPr>
          <p:spPr bwMode="hidden">
            <a:xfrm>
              <a:off x="0" y="2496"/>
              <a:ext cx="2112" cy="1604"/>
            </a:xfrm>
            <a:custGeom>
              <a:avLst/>
              <a:gdLst>
                <a:gd name="T0" fmla="*/ 574 w 2123"/>
                <a:gd name="T1" fmla="*/ 933 h 1696"/>
                <a:gd name="T2" fmla="*/ 538 w 2123"/>
                <a:gd name="T3" fmla="*/ 611 h 1696"/>
                <a:gd name="T4" fmla="*/ 664 w 2123"/>
                <a:gd name="T5" fmla="*/ 354 h 1696"/>
                <a:gd name="T6" fmla="*/ 917 w 2123"/>
                <a:gd name="T7" fmla="*/ 525 h 1696"/>
                <a:gd name="T8" fmla="*/ 1202 w 2123"/>
                <a:gd name="T9" fmla="*/ 777 h 1696"/>
                <a:gd name="T10" fmla="*/ 1467 w 2123"/>
                <a:gd name="T11" fmla="*/ 992 h 1696"/>
                <a:gd name="T12" fmla="*/ 1782 w 2123"/>
                <a:gd name="T13" fmla="*/ 1216 h 1696"/>
                <a:gd name="T14" fmla="*/ 1863 w 2123"/>
                <a:gd name="T15" fmla="*/ 1264 h 1696"/>
                <a:gd name="T16" fmla="*/ 1817 w 2123"/>
                <a:gd name="T17" fmla="*/ 1212 h 1696"/>
                <a:gd name="T18" fmla="*/ 1397 w 2123"/>
                <a:gd name="T19" fmla="*/ 896 h 1696"/>
                <a:gd name="T20" fmla="*/ 1076 w 2123"/>
                <a:gd name="T21" fmla="*/ 611 h 1696"/>
                <a:gd name="T22" fmla="*/ 715 w 2123"/>
                <a:gd name="T23" fmla="*/ 294 h 1696"/>
                <a:gd name="T24" fmla="*/ 989 w 2123"/>
                <a:gd name="T25" fmla="*/ 278 h 1696"/>
                <a:gd name="T26" fmla="*/ 1272 w 2123"/>
                <a:gd name="T27" fmla="*/ 284 h 1696"/>
                <a:gd name="T28" fmla="*/ 1598 w 2123"/>
                <a:gd name="T29" fmla="*/ 240 h 1696"/>
                <a:gd name="T30" fmla="*/ 2101 w 2123"/>
                <a:gd name="T31" fmla="*/ 176 h 1696"/>
                <a:gd name="T32" fmla="*/ 2053 w 2123"/>
                <a:gd name="T33" fmla="*/ 155 h 1696"/>
                <a:gd name="T34" fmla="*/ 1527 w 2123"/>
                <a:gd name="T35" fmla="*/ 230 h 1696"/>
                <a:gd name="T36" fmla="*/ 1196 w 2123"/>
                <a:gd name="T37" fmla="*/ 246 h 1696"/>
                <a:gd name="T38" fmla="*/ 751 w 2123"/>
                <a:gd name="T39" fmla="*/ 230 h 1696"/>
                <a:gd name="T40" fmla="*/ 811 w 2123"/>
                <a:gd name="T41" fmla="*/ 203 h 1696"/>
                <a:gd name="T42" fmla="*/ 1130 w 2123"/>
                <a:gd name="T43" fmla="*/ 0 h 1696"/>
                <a:gd name="T44" fmla="*/ 1076 w 2123"/>
                <a:gd name="T45" fmla="*/ 26 h 1696"/>
                <a:gd name="T46" fmla="*/ 1000 w 2123"/>
                <a:gd name="T47" fmla="*/ 75 h 1696"/>
                <a:gd name="T48" fmla="*/ 847 w 2123"/>
                <a:gd name="T49" fmla="*/ 171 h 1696"/>
                <a:gd name="T50" fmla="*/ 664 w 2123"/>
                <a:gd name="T51" fmla="*/ 252 h 1696"/>
                <a:gd name="T52" fmla="*/ 628 w 2123"/>
                <a:gd name="T53" fmla="*/ 322 h 1696"/>
                <a:gd name="T54" fmla="*/ 301 w 2123"/>
                <a:gd name="T55" fmla="*/ 525 h 1696"/>
                <a:gd name="T56" fmla="*/ 0 w 2123"/>
                <a:gd name="T57" fmla="*/ 649 h 1696"/>
                <a:gd name="T58" fmla="*/ 0 w 2123"/>
                <a:gd name="T59" fmla="*/ 654 h 1696"/>
                <a:gd name="T60" fmla="*/ 0 w 2123"/>
                <a:gd name="T61" fmla="*/ 686 h 1696"/>
                <a:gd name="T62" fmla="*/ 295 w 2123"/>
                <a:gd name="T63" fmla="*/ 568 h 1696"/>
                <a:gd name="T64" fmla="*/ 586 w 2123"/>
                <a:gd name="T65" fmla="*/ 386 h 1696"/>
                <a:gd name="T66" fmla="*/ 502 w 2123"/>
                <a:gd name="T67" fmla="*/ 601 h 1696"/>
                <a:gd name="T68" fmla="*/ 520 w 2123"/>
                <a:gd name="T69" fmla="*/ 890 h 1696"/>
                <a:gd name="T70" fmla="*/ 456 w 2123"/>
                <a:gd name="T71" fmla="*/ 1045 h 1696"/>
                <a:gd name="T72" fmla="*/ 325 w 2123"/>
                <a:gd name="T73" fmla="*/ 1324 h 1696"/>
                <a:gd name="T74" fmla="*/ 319 w 2123"/>
                <a:gd name="T75" fmla="*/ 1517 h 1696"/>
                <a:gd name="T76" fmla="*/ 325 w 2123"/>
                <a:gd name="T77" fmla="*/ 1517 h 1696"/>
                <a:gd name="T78" fmla="*/ 343 w 2123"/>
                <a:gd name="T79" fmla="*/ 1388 h 1696"/>
                <a:gd name="T80" fmla="*/ 574 w 2123"/>
                <a:gd name="T81" fmla="*/ 933 h 1696"/>
                <a:gd name="T82" fmla="*/ 574 w 2123"/>
                <a:gd name="T83" fmla="*/ 933 h 169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 name="Freeform 5"/>
            <p:cNvSpPr>
              <a:spLocks/>
            </p:cNvSpPr>
            <p:nvPr/>
          </p:nvSpPr>
          <p:spPr bwMode="hidden">
            <a:xfrm>
              <a:off x="2092" y="3233"/>
              <a:ext cx="3668" cy="943"/>
            </a:xfrm>
            <a:custGeom>
              <a:avLst/>
              <a:gdLst>
                <a:gd name="T0" fmla="*/ 3338 w 3668"/>
                <a:gd name="T1" fmla="*/ 288 h 943"/>
                <a:gd name="T2" fmla="*/ 3194 w 3668"/>
                <a:gd name="T3" fmla="*/ 258 h 943"/>
                <a:gd name="T4" fmla="*/ 2816 w 3668"/>
                <a:gd name="T5" fmla="*/ 234 h 943"/>
                <a:gd name="T6" fmla="*/ 2330 w 3668"/>
                <a:gd name="T7" fmla="*/ 306 h 943"/>
                <a:gd name="T8" fmla="*/ 2372 w 3668"/>
                <a:gd name="T9" fmla="*/ 258 h 943"/>
                <a:gd name="T10" fmla="*/ 2624 w 3668"/>
                <a:gd name="T11" fmla="*/ 132 h 943"/>
                <a:gd name="T12" fmla="*/ 2707 w 3668"/>
                <a:gd name="T13" fmla="*/ 24 h 943"/>
                <a:gd name="T14" fmla="*/ 2642 w 3668"/>
                <a:gd name="T15" fmla="*/ 12 h 943"/>
                <a:gd name="T16" fmla="*/ 2515 w 3668"/>
                <a:gd name="T17" fmla="*/ 54 h 943"/>
                <a:gd name="T18" fmla="*/ 2324 w 3668"/>
                <a:gd name="T19" fmla="*/ 66 h 943"/>
                <a:gd name="T20" fmla="*/ 2101 w 3668"/>
                <a:gd name="T21" fmla="*/ 90 h 943"/>
                <a:gd name="T22" fmla="*/ 1855 w 3668"/>
                <a:gd name="T23" fmla="*/ 228 h 943"/>
                <a:gd name="T24" fmla="*/ 1591 w 3668"/>
                <a:gd name="T25" fmla="*/ 337 h 943"/>
                <a:gd name="T26" fmla="*/ 1459 w 3668"/>
                <a:gd name="T27" fmla="*/ 379 h 943"/>
                <a:gd name="T28" fmla="*/ 1417 w 3668"/>
                <a:gd name="T29" fmla="*/ 361 h 943"/>
                <a:gd name="T30" fmla="*/ 1363 w 3668"/>
                <a:gd name="T31" fmla="*/ 331 h 943"/>
                <a:gd name="T32" fmla="*/ 1344 w 3668"/>
                <a:gd name="T33" fmla="*/ 312 h 943"/>
                <a:gd name="T34" fmla="*/ 1290 w 3668"/>
                <a:gd name="T35" fmla="*/ 288 h 943"/>
                <a:gd name="T36" fmla="*/ 1230 w 3668"/>
                <a:gd name="T37" fmla="*/ 252 h 943"/>
                <a:gd name="T38" fmla="*/ 1119 w 3668"/>
                <a:gd name="T39" fmla="*/ 227 h 943"/>
                <a:gd name="T40" fmla="*/ 1320 w 3668"/>
                <a:gd name="T41" fmla="*/ 438 h 943"/>
                <a:gd name="T42" fmla="*/ 960 w 3668"/>
                <a:gd name="T43" fmla="*/ 558 h 943"/>
                <a:gd name="T44" fmla="*/ 474 w 3668"/>
                <a:gd name="T45" fmla="*/ 630 h 943"/>
                <a:gd name="T46" fmla="*/ 132 w 3668"/>
                <a:gd name="T47" fmla="*/ 781 h 943"/>
                <a:gd name="T48" fmla="*/ 234 w 3668"/>
                <a:gd name="T49" fmla="*/ 847 h 943"/>
                <a:gd name="T50" fmla="*/ 925 w 3668"/>
                <a:gd name="T51" fmla="*/ 739 h 943"/>
                <a:gd name="T52" fmla="*/ 637 w 3668"/>
                <a:gd name="T53" fmla="*/ 925 h 943"/>
                <a:gd name="T54" fmla="*/ 1405 w 3668"/>
                <a:gd name="T55" fmla="*/ 943 h 943"/>
                <a:gd name="T56" fmla="*/ 1447 w 3668"/>
                <a:gd name="T57" fmla="*/ 943 h 943"/>
                <a:gd name="T58" fmla="*/ 2888 w 3668"/>
                <a:gd name="T59" fmla="*/ 859 h 943"/>
                <a:gd name="T60" fmla="*/ 2582 w 3668"/>
                <a:gd name="T61" fmla="*/ 708 h 943"/>
                <a:gd name="T62" fmla="*/ 2299 w 3668"/>
                <a:gd name="T63" fmla="*/ 606 h 943"/>
                <a:gd name="T64" fmla="*/ 2606 w 3668"/>
                <a:gd name="T65" fmla="*/ 588 h 943"/>
                <a:gd name="T66" fmla="*/ 3001 w 3668"/>
                <a:gd name="T67" fmla="*/ 582 h 943"/>
                <a:gd name="T68" fmla="*/ 3452 w 3668"/>
                <a:gd name="T69" fmla="*/ 438 h 943"/>
                <a:gd name="T70" fmla="*/ 3668 w 3668"/>
                <a:gd name="T71" fmla="*/ 312 h 943"/>
                <a:gd name="T72" fmla="*/ 3482 w 3668"/>
                <a:gd name="T73" fmla="*/ 300 h 94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Freeform 6"/>
            <p:cNvSpPr>
              <a:spLocks/>
            </p:cNvSpPr>
            <p:nvPr/>
          </p:nvSpPr>
          <p:spPr bwMode="hidden">
            <a:xfrm>
              <a:off x="0" y="524"/>
              <a:ext cx="973" cy="1195"/>
            </a:xfrm>
            <a:custGeom>
              <a:avLst/>
              <a:gdLst>
                <a:gd name="T0" fmla="*/ 325 w 969"/>
                <a:gd name="T1" fmla="*/ 1192 h 1192"/>
                <a:gd name="T2" fmla="*/ 494 w 969"/>
                <a:gd name="T3" fmla="*/ 1198 h 1192"/>
                <a:gd name="T4" fmla="*/ 584 w 969"/>
                <a:gd name="T5" fmla="*/ 1156 h 1192"/>
                <a:gd name="T6" fmla="*/ 819 w 969"/>
                <a:gd name="T7" fmla="*/ 1091 h 1192"/>
                <a:gd name="T8" fmla="*/ 941 w 969"/>
                <a:gd name="T9" fmla="*/ 1061 h 1192"/>
                <a:gd name="T10" fmla="*/ 765 w 969"/>
                <a:gd name="T11" fmla="*/ 993 h 1192"/>
                <a:gd name="T12" fmla="*/ 560 w 969"/>
                <a:gd name="T13" fmla="*/ 957 h 1192"/>
                <a:gd name="T14" fmla="*/ 199 w 969"/>
                <a:gd name="T15" fmla="*/ 975 h 1192"/>
                <a:gd name="T16" fmla="*/ 301 w 969"/>
                <a:gd name="T17" fmla="*/ 897 h 1192"/>
                <a:gd name="T18" fmla="*/ 500 w 969"/>
                <a:gd name="T19" fmla="*/ 807 h 1192"/>
                <a:gd name="T20" fmla="*/ 700 w 969"/>
                <a:gd name="T21" fmla="*/ 675 h 1192"/>
                <a:gd name="T22" fmla="*/ 706 w 969"/>
                <a:gd name="T23" fmla="*/ 675 h 1192"/>
                <a:gd name="T24" fmla="*/ 718 w 969"/>
                <a:gd name="T25" fmla="*/ 669 h 1192"/>
                <a:gd name="T26" fmla="*/ 759 w 969"/>
                <a:gd name="T27" fmla="*/ 651 h 1192"/>
                <a:gd name="T28" fmla="*/ 783 w 969"/>
                <a:gd name="T29" fmla="*/ 645 h 1192"/>
                <a:gd name="T30" fmla="*/ 795 w 969"/>
                <a:gd name="T31" fmla="*/ 633 h 1192"/>
                <a:gd name="T32" fmla="*/ 801 w 969"/>
                <a:gd name="T33" fmla="*/ 621 h 1192"/>
                <a:gd name="T34" fmla="*/ 795 w 969"/>
                <a:gd name="T35" fmla="*/ 615 h 1192"/>
                <a:gd name="T36" fmla="*/ 789 w 969"/>
                <a:gd name="T37" fmla="*/ 603 h 1192"/>
                <a:gd name="T38" fmla="*/ 789 w 969"/>
                <a:gd name="T39" fmla="*/ 577 h 1192"/>
                <a:gd name="T40" fmla="*/ 801 w 969"/>
                <a:gd name="T41" fmla="*/ 547 h 1192"/>
                <a:gd name="T42" fmla="*/ 813 w 969"/>
                <a:gd name="T43" fmla="*/ 517 h 1192"/>
                <a:gd name="T44" fmla="*/ 831 w 969"/>
                <a:gd name="T45" fmla="*/ 487 h 1192"/>
                <a:gd name="T46" fmla="*/ 843 w 969"/>
                <a:gd name="T47" fmla="*/ 457 h 1192"/>
                <a:gd name="T48" fmla="*/ 849 w 969"/>
                <a:gd name="T49" fmla="*/ 439 h 1192"/>
                <a:gd name="T50" fmla="*/ 857 w 969"/>
                <a:gd name="T51" fmla="*/ 433 h 1192"/>
                <a:gd name="T52" fmla="*/ 857 w 969"/>
                <a:gd name="T53" fmla="*/ 349 h 1192"/>
                <a:gd name="T54" fmla="*/ 857 w 969"/>
                <a:gd name="T55" fmla="*/ 343 h 1192"/>
                <a:gd name="T56" fmla="*/ 863 w 969"/>
                <a:gd name="T57" fmla="*/ 337 h 1192"/>
                <a:gd name="T58" fmla="*/ 881 w 969"/>
                <a:gd name="T59" fmla="*/ 307 h 1192"/>
                <a:gd name="T60" fmla="*/ 893 w 969"/>
                <a:gd name="T61" fmla="*/ 271 h 1192"/>
                <a:gd name="T62" fmla="*/ 905 w 969"/>
                <a:gd name="T63" fmla="*/ 241 h 1192"/>
                <a:gd name="T64" fmla="*/ 911 w 969"/>
                <a:gd name="T65" fmla="*/ 229 h 1192"/>
                <a:gd name="T66" fmla="*/ 917 w 969"/>
                <a:gd name="T67" fmla="*/ 217 h 1192"/>
                <a:gd name="T68" fmla="*/ 935 w 969"/>
                <a:gd name="T69" fmla="*/ 173 h 1192"/>
                <a:gd name="T70" fmla="*/ 953 w 969"/>
                <a:gd name="T71" fmla="*/ 137 h 1192"/>
                <a:gd name="T72" fmla="*/ 959 w 969"/>
                <a:gd name="T73" fmla="*/ 125 h 1192"/>
                <a:gd name="T74" fmla="*/ 959 w 969"/>
                <a:gd name="T75" fmla="*/ 119 h 1192"/>
                <a:gd name="T76" fmla="*/ 977 w 969"/>
                <a:gd name="T77" fmla="*/ 0 h 1192"/>
                <a:gd name="T78" fmla="*/ 953 w 969"/>
                <a:gd name="T79" fmla="*/ 47 h 1192"/>
                <a:gd name="T80" fmla="*/ 789 w 969"/>
                <a:gd name="T81" fmla="*/ 113 h 1192"/>
                <a:gd name="T82" fmla="*/ 712 w 969"/>
                <a:gd name="T83" fmla="*/ 161 h 1192"/>
                <a:gd name="T84" fmla="*/ 464 w 969"/>
                <a:gd name="T85" fmla="*/ 235 h 1192"/>
                <a:gd name="T86" fmla="*/ 283 w 969"/>
                <a:gd name="T87" fmla="*/ 289 h 1192"/>
                <a:gd name="T88" fmla="*/ 175 w 969"/>
                <a:gd name="T89" fmla="*/ 295 h 1192"/>
                <a:gd name="T90" fmla="*/ 12 w 969"/>
                <a:gd name="T91" fmla="*/ 487 h 1192"/>
                <a:gd name="T92" fmla="*/ 0 w 969"/>
                <a:gd name="T93" fmla="*/ 511 h 1192"/>
                <a:gd name="T94" fmla="*/ 0 w 969"/>
                <a:gd name="T95" fmla="*/ 1192 h 1192"/>
                <a:gd name="T96" fmla="*/ 96 w 969"/>
                <a:gd name="T97" fmla="*/ 1186 h 1192"/>
                <a:gd name="T98" fmla="*/ 325 w 969"/>
                <a:gd name="T99" fmla="*/ 1192 h 1192"/>
                <a:gd name="T100" fmla="*/ 325 w 969"/>
                <a:gd name="T101" fmla="*/ 1192 h 11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 name="Freeform 7"/>
            <p:cNvSpPr>
              <a:spLocks/>
            </p:cNvSpPr>
            <p:nvPr/>
          </p:nvSpPr>
          <p:spPr bwMode="hidden">
            <a:xfrm>
              <a:off x="3188" y="1"/>
              <a:ext cx="2570" cy="2266"/>
            </a:xfrm>
            <a:custGeom>
              <a:avLst/>
              <a:gdLst>
                <a:gd name="T0" fmla="*/ 859 w 2570"/>
                <a:gd name="T1" fmla="*/ 612 h 2266"/>
                <a:gd name="T2" fmla="*/ 1087 w 2570"/>
                <a:gd name="T3" fmla="*/ 853 h 2266"/>
                <a:gd name="T4" fmla="*/ 961 w 2570"/>
                <a:gd name="T5" fmla="*/ 913 h 2266"/>
                <a:gd name="T6" fmla="*/ 786 w 2570"/>
                <a:gd name="T7" fmla="*/ 883 h 2266"/>
                <a:gd name="T8" fmla="*/ 450 w 2570"/>
                <a:gd name="T9" fmla="*/ 931 h 2266"/>
                <a:gd name="T10" fmla="*/ 150 w 2570"/>
                <a:gd name="T11" fmla="*/ 1075 h 2266"/>
                <a:gd name="T12" fmla="*/ 78 w 2570"/>
                <a:gd name="T13" fmla="*/ 1165 h 2266"/>
                <a:gd name="T14" fmla="*/ 361 w 2570"/>
                <a:gd name="T15" fmla="*/ 1256 h 2266"/>
                <a:gd name="T16" fmla="*/ 444 w 2570"/>
                <a:gd name="T17" fmla="*/ 1316 h 2266"/>
                <a:gd name="T18" fmla="*/ 697 w 2570"/>
                <a:gd name="T19" fmla="*/ 1400 h 2266"/>
                <a:gd name="T20" fmla="*/ 1026 w 2570"/>
                <a:gd name="T21" fmla="*/ 1346 h 2266"/>
                <a:gd name="T22" fmla="*/ 991 w 2570"/>
                <a:gd name="T23" fmla="*/ 1412 h 2266"/>
                <a:gd name="T24" fmla="*/ 804 w 2570"/>
                <a:gd name="T25" fmla="*/ 1574 h 2266"/>
                <a:gd name="T26" fmla="*/ 726 w 2570"/>
                <a:gd name="T27" fmla="*/ 1718 h 2266"/>
                <a:gd name="T28" fmla="*/ 768 w 2570"/>
                <a:gd name="T29" fmla="*/ 1742 h 2266"/>
                <a:gd name="T30" fmla="*/ 865 w 2570"/>
                <a:gd name="T31" fmla="*/ 1693 h 2266"/>
                <a:gd name="T32" fmla="*/ 991 w 2570"/>
                <a:gd name="T33" fmla="*/ 1699 h 2266"/>
                <a:gd name="T34" fmla="*/ 1135 w 2570"/>
                <a:gd name="T35" fmla="*/ 1627 h 2266"/>
                <a:gd name="T36" fmla="*/ 1183 w 2570"/>
                <a:gd name="T37" fmla="*/ 1669 h 2266"/>
                <a:gd name="T38" fmla="*/ 1399 w 2570"/>
                <a:gd name="T39" fmla="*/ 1436 h 2266"/>
                <a:gd name="T40" fmla="*/ 1615 w 2570"/>
                <a:gd name="T41" fmla="*/ 1334 h 2266"/>
                <a:gd name="T42" fmla="*/ 1645 w 2570"/>
                <a:gd name="T43" fmla="*/ 1370 h 2266"/>
                <a:gd name="T44" fmla="*/ 1681 w 2570"/>
                <a:gd name="T45" fmla="*/ 1430 h 2266"/>
                <a:gd name="T46" fmla="*/ 1699 w 2570"/>
                <a:gd name="T47" fmla="*/ 1466 h 2266"/>
                <a:gd name="T48" fmla="*/ 1747 w 2570"/>
                <a:gd name="T49" fmla="*/ 1550 h 2266"/>
                <a:gd name="T50" fmla="*/ 1772 w 2570"/>
                <a:gd name="T51" fmla="*/ 1586 h 2266"/>
                <a:gd name="T52" fmla="*/ 2124 w 2570"/>
                <a:gd name="T53" fmla="*/ 2248 h 2266"/>
                <a:gd name="T54" fmla="*/ 1693 w 2570"/>
                <a:gd name="T55" fmla="*/ 1322 h 2266"/>
                <a:gd name="T56" fmla="*/ 1861 w 2570"/>
                <a:gd name="T57" fmla="*/ 1165 h 2266"/>
                <a:gd name="T58" fmla="*/ 2173 w 2570"/>
                <a:gd name="T59" fmla="*/ 1099 h 2266"/>
                <a:gd name="T60" fmla="*/ 2390 w 2570"/>
                <a:gd name="T61" fmla="*/ 1009 h 2266"/>
                <a:gd name="T62" fmla="*/ 2570 w 2570"/>
                <a:gd name="T63" fmla="*/ 805 h 2266"/>
                <a:gd name="T64" fmla="*/ 2342 w 2570"/>
                <a:gd name="T65" fmla="*/ 781 h 2266"/>
                <a:gd name="T66" fmla="*/ 2114 w 2570"/>
                <a:gd name="T67" fmla="*/ 763 h 2266"/>
                <a:gd name="T68" fmla="*/ 2408 w 2570"/>
                <a:gd name="T69" fmla="*/ 433 h 2266"/>
                <a:gd name="T70" fmla="*/ 2426 w 2570"/>
                <a:gd name="T71" fmla="*/ 421 h 2266"/>
                <a:gd name="T72" fmla="*/ 2474 w 2570"/>
                <a:gd name="T73" fmla="*/ 379 h 2266"/>
                <a:gd name="T74" fmla="*/ 2492 w 2570"/>
                <a:gd name="T75" fmla="*/ 355 h 2266"/>
                <a:gd name="T76" fmla="*/ 2474 w 2570"/>
                <a:gd name="T77" fmla="*/ 337 h 2266"/>
                <a:gd name="T78" fmla="*/ 2474 w 2570"/>
                <a:gd name="T79" fmla="*/ 271 h 2266"/>
                <a:gd name="T80" fmla="*/ 2492 w 2570"/>
                <a:gd name="T81" fmla="*/ 192 h 2266"/>
                <a:gd name="T82" fmla="*/ 2504 w 2570"/>
                <a:gd name="T83" fmla="*/ 132 h 2266"/>
                <a:gd name="T84" fmla="*/ 2492 w 2570"/>
                <a:gd name="T85" fmla="*/ 36 h 2266"/>
                <a:gd name="T86" fmla="*/ 2492 w 2570"/>
                <a:gd name="T87" fmla="*/ 24 h 2266"/>
                <a:gd name="T88" fmla="*/ 2102 w 2570"/>
                <a:gd name="T89" fmla="*/ 0 h 2266"/>
                <a:gd name="T90" fmla="*/ 1909 w 2570"/>
                <a:gd name="T91" fmla="*/ 90 h 2266"/>
                <a:gd name="T92" fmla="*/ 1747 w 2570"/>
                <a:gd name="T93" fmla="*/ 535 h 2266"/>
                <a:gd name="T94" fmla="*/ 1711 w 2570"/>
                <a:gd name="T95" fmla="*/ 469 h 2266"/>
                <a:gd name="T96" fmla="*/ 1633 w 2570"/>
                <a:gd name="T97" fmla="*/ 144 h 2266"/>
                <a:gd name="T98" fmla="*/ 1579 w 2570"/>
                <a:gd name="T99" fmla="*/ 0 h 2266"/>
                <a:gd name="T100" fmla="*/ 738 w 2570"/>
                <a:gd name="T101" fmla="*/ 186 h 2266"/>
                <a:gd name="T102" fmla="*/ 756 w 2570"/>
                <a:gd name="T103" fmla="*/ 463 h 22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 name="Freeform 8"/>
            <p:cNvSpPr>
              <a:spLocks/>
            </p:cNvSpPr>
            <p:nvPr/>
          </p:nvSpPr>
          <p:spPr bwMode="hidden">
            <a:xfrm>
              <a:off x="3525" y="1"/>
              <a:ext cx="2185" cy="1508"/>
            </a:xfrm>
            <a:custGeom>
              <a:avLst/>
              <a:gdLst>
                <a:gd name="T0" fmla="*/ 1042 w 2176"/>
                <a:gd name="T1" fmla="*/ 771 h 1505"/>
                <a:gd name="T2" fmla="*/ 1200 w 2176"/>
                <a:gd name="T3" fmla="*/ 1239 h 1505"/>
                <a:gd name="T4" fmla="*/ 964 w 2176"/>
                <a:gd name="T5" fmla="*/ 1197 h 1505"/>
                <a:gd name="T6" fmla="*/ 729 w 2176"/>
                <a:gd name="T7" fmla="*/ 1131 h 1505"/>
                <a:gd name="T8" fmla="*/ 446 w 2176"/>
                <a:gd name="T9" fmla="*/ 1113 h 1505"/>
                <a:gd name="T10" fmla="*/ 0 w 2176"/>
                <a:gd name="T11" fmla="*/ 1083 h 1505"/>
                <a:gd name="T12" fmla="*/ 30 w 2176"/>
                <a:gd name="T13" fmla="*/ 1119 h 1505"/>
                <a:gd name="T14" fmla="*/ 500 w 2176"/>
                <a:gd name="T15" fmla="*/ 1137 h 1505"/>
                <a:gd name="T16" fmla="*/ 783 w 2176"/>
                <a:gd name="T17" fmla="*/ 1191 h 1505"/>
                <a:gd name="T18" fmla="*/ 1140 w 2176"/>
                <a:gd name="T19" fmla="*/ 1307 h 1505"/>
                <a:gd name="T20" fmla="*/ 1078 w 2176"/>
                <a:gd name="T21" fmla="*/ 1325 h 1505"/>
                <a:gd name="T22" fmla="*/ 717 w 2176"/>
                <a:gd name="T23" fmla="*/ 1511 h 1505"/>
                <a:gd name="T24" fmla="*/ 771 w 2176"/>
                <a:gd name="T25" fmla="*/ 1487 h 1505"/>
                <a:gd name="T26" fmla="*/ 869 w 2176"/>
                <a:gd name="T27" fmla="*/ 1445 h 1505"/>
                <a:gd name="T28" fmla="*/ 1030 w 2176"/>
                <a:gd name="T29" fmla="*/ 1361 h 1505"/>
                <a:gd name="T30" fmla="*/ 1224 w 2176"/>
                <a:gd name="T31" fmla="*/ 1301 h 1505"/>
                <a:gd name="T32" fmla="*/ 1277 w 2176"/>
                <a:gd name="T33" fmla="*/ 1227 h 1505"/>
                <a:gd name="T34" fmla="*/ 1646 w 2176"/>
                <a:gd name="T35" fmla="*/ 1047 h 1505"/>
                <a:gd name="T36" fmla="*/ 1947 w 2176"/>
                <a:gd name="T37" fmla="*/ 957 h 1505"/>
                <a:gd name="T38" fmla="*/ 2194 w 2176"/>
                <a:gd name="T39" fmla="*/ 825 h 1505"/>
                <a:gd name="T40" fmla="*/ 1977 w 2176"/>
                <a:gd name="T41" fmla="*/ 915 h 1505"/>
                <a:gd name="T42" fmla="*/ 1670 w 2176"/>
                <a:gd name="T43" fmla="*/ 993 h 1505"/>
                <a:gd name="T44" fmla="*/ 1351 w 2176"/>
                <a:gd name="T45" fmla="*/ 1155 h 1505"/>
                <a:gd name="T46" fmla="*/ 1513 w 2176"/>
                <a:gd name="T47" fmla="*/ 909 h 1505"/>
                <a:gd name="T48" fmla="*/ 1634 w 2176"/>
                <a:gd name="T49" fmla="*/ 547 h 1505"/>
                <a:gd name="T50" fmla="*/ 1754 w 2176"/>
                <a:gd name="T51" fmla="*/ 374 h 1505"/>
                <a:gd name="T52" fmla="*/ 1995 w 2176"/>
                <a:gd name="T53" fmla="*/ 60 h 1505"/>
                <a:gd name="T54" fmla="*/ 2019 w 2176"/>
                <a:gd name="T55" fmla="*/ 0 h 1505"/>
                <a:gd name="T56" fmla="*/ 1989 w 2176"/>
                <a:gd name="T57" fmla="*/ 0 h 1505"/>
                <a:gd name="T58" fmla="*/ 1610 w 2176"/>
                <a:gd name="T59" fmla="*/ 482 h 1505"/>
                <a:gd name="T60" fmla="*/ 1489 w 2176"/>
                <a:gd name="T61" fmla="*/ 891 h 1505"/>
                <a:gd name="T62" fmla="*/ 1265 w 2176"/>
                <a:gd name="T63" fmla="*/ 1179 h 1505"/>
                <a:gd name="T64" fmla="*/ 1140 w 2176"/>
                <a:gd name="T65" fmla="*/ 909 h 1505"/>
                <a:gd name="T66" fmla="*/ 1018 w 2176"/>
                <a:gd name="T67" fmla="*/ 542 h 1505"/>
                <a:gd name="T68" fmla="*/ 893 w 2176"/>
                <a:gd name="T69" fmla="*/ 222 h 1505"/>
                <a:gd name="T70" fmla="*/ 795 w 2176"/>
                <a:gd name="T71" fmla="*/ 0 h 1505"/>
                <a:gd name="T72" fmla="*/ 759 w 2176"/>
                <a:gd name="T73" fmla="*/ 0 h 1505"/>
                <a:gd name="T74" fmla="*/ 911 w 2176"/>
                <a:gd name="T75" fmla="*/ 356 h 1505"/>
                <a:gd name="T76" fmla="*/ 1042 w 2176"/>
                <a:gd name="T77" fmla="*/ 771 h 1505"/>
                <a:gd name="T78" fmla="*/ 1042 w 2176"/>
                <a:gd name="T79" fmla="*/ 771 h 150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9"/>
            <p:cNvSpPr>
              <a:spLocks/>
            </p:cNvSpPr>
            <p:nvPr/>
          </p:nvSpPr>
          <p:spPr bwMode="hidden">
            <a:xfrm>
              <a:off x="0" y="649"/>
              <a:ext cx="816" cy="806"/>
            </a:xfrm>
            <a:custGeom>
              <a:avLst/>
              <a:gdLst>
                <a:gd name="T0" fmla="*/ 163 w 813"/>
                <a:gd name="T1" fmla="*/ 566 h 804"/>
                <a:gd name="T2" fmla="*/ 331 w 813"/>
                <a:gd name="T3" fmla="*/ 440 h 804"/>
                <a:gd name="T4" fmla="*/ 650 w 813"/>
                <a:gd name="T5" fmla="*/ 218 h 804"/>
                <a:gd name="T6" fmla="*/ 819 w 813"/>
                <a:gd name="T7" fmla="*/ 0 h 804"/>
                <a:gd name="T8" fmla="*/ 681 w 813"/>
                <a:gd name="T9" fmla="*/ 150 h 804"/>
                <a:gd name="T10" fmla="*/ 146 w 813"/>
                <a:gd name="T11" fmla="*/ 506 h 804"/>
                <a:gd name="T12" fmla="*/ 0 w 813"/>
                <a:gd name="T13" fmla="*/ 736 h 804"/>
                <a:gd name="T14" fmla="*/ 0 w 813"/>
                <a:gd name="T15" fmla="*/ 808 h 804"/>
                <a:gd name="T16" fmla="*/ 163 w 813"/>
                <a:gd name="T17" fmla="*/ 566 h 804"/>
                <a:gd name="T18" fmla="*/ 163 w 813"/>
                <a:gd name="T19" fmla="*/ 566 h 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10"/>
            <p:cNvSpPr>
              <a:spLocks/>
            </p:cNvSpPr>
            <p:nvPr/>
          </p:nvSpPr>
          <p:spPr bwMode="hidden">
            <a:xfrm>
              <a:off x="0" y="1545"/>
              <a:ext cx="762" cy="107"/>
            </a:xfrm>
            <a:custGeom>
              <a:avLst/>
              <a:gdLst>
                <a:gd name="T0" fmla="*/ 464 w 759"/>
                <a:gd name="T1" fmla="*/ 66 h 107"/>
                <a:gd name="T2" fmla="*/ 765 w 759"/>
                <a:gd name="T3" fmla="*/ 0 h 107"/>
                <a:gd name="T4" fmla="*/ 500 w 759"/>
                <a:gd name="T5" fmla="*/ 36 h 107"/>
                <a:gd name="T6" fmla="*/ 140 w 759"/>
                <a:gd name="T7" fmla="*/ 48 h 107"/>
                <a:gd name="T8" fmla="*/ 0 w 759"/>
                <a:gd name="T9" fmla="*/ 78 h 107"/>
                <a:gd name="T10" fmla="*/ 0 w 759"/>
                <a:gd name="T11" fmla="*/ 107 h 107"/>
                <a:gd name="T12" fmla="*/ 96 w 759"/>
                <a:gd name="T13" fmla="*/ 89 h 107"/>
                <a:gd name="T14" fmla="*/ 464 w 759"/>
                <a:gd name="T15" fmla="*/ 66 h 107"/>
                <a:gd name="T16" fmla="*/ 464 w 759"/>
                <a:gd name="T17" fmla="*/ 66 h 1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9" h="107">
                  <a:moveTo>
                    <a:pt x="460" y="66"/>
                  </a:moveTo>
                  <a:lnTo>
                    <a:pt x="759" y="0"/>
                  </a:lnTo>
                  <a:lnTo>
                    <a:pt x="496" y="36"/>
                  </a:lnTo>
                  <a:lnTo>
                    <a:pt x="138" y="48"/>
                  </a:lnTo>
                  <a:lnTo>
                    <a:pt x="0" y="78"/>
                  </a:lnTo>
                  <a:lnTo>
                    <a:pt x="0" y="107"/>
                  </a:lnTo>
                  <a:lnTo>
                    <a:pt x="96" y="89"/>
                  </a:lnTo>
                  <a:lnTo>
                    <a:pt x="460" y="66"/>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11"/>
            <p:cNvSpPr>
              <a:spLocks/>
            </p:cNvSpPr>
            <p:nvPr/>
          </p:nvSpPr>
          <p:spPr bwMode="hidden">
            <a:xfrm>
              <a:off x="2314" y="3431"/>
              <a:ext cx="3182" cy="745"/>
            </a:xfrm>
            <a:custGeom>
              <a:avLst/>
              <a:gdLst>
                <a:gd name="T0" fmla="*/ 1399 w 3169"/>
                <a:gd name="T1" fmla="*/ 241 h 743"/>
                <a:gd name="T2" fmla="*/ 1748 w 3169"/>
                <a:gd name="T3" fmla="*/ 235 h 743"/>
                <a:gd name="T4" fmla="*/ 2105 w 3169"/>
                <a:gd name="T5" fmla="*/ 253 h 743"/>
                <a:gd name="T6" fmla="*/ 2525 w 3169"/>
                <a:gd name="T7" fmla="*/ 235 h 743"/>
                <a:gd name="T8" fmla="*/ 3195 w 3169"/>
                <a:gd name="T9" fmla="*/ 206 h 743"/>
                <a:gd name="T10" fmla="*/ 3141 w 3169"/>
                <a:gd name="T11" fmla="*/ 188 h 743"/>
                <a:gd name="T12" fmla="*/ 2442 w 3169"/>
                <a:gd name="T13" fmla="*/ 223 h 743"/>
                <a:gd name="T14" fmla="*/ 2019 w 3169"/>
                <a:gd name="T15" fmla="*/ 223 h 743"/>
                <a:gd name="T16" fmla="*/ 1471 w 3169"/>
                <a:gd name="T17" fmla="*/ 188 h 743"/>
                <a:gd name="T18" fmla="*/ 1555 w 3169"/>
                <a:gd name="T19" fmla="*/ 168 h 743"/>
                <a:gd name="T20" fmla="*/ 2055 w 3169"/>
                <a:gd name="T21" fmla="*/ 0 h 743"/>
                <a:gd name="T22" fmla="*/ 1977 w 3169"/>
                <a:gd name="T23" fmla="*/ 24 h 743"/>
                <a:gd name="T24" fmla="*/ 1852 w 3169"/>
                <a:gd name="T25" fmla="*/ 66 h 743"/>
                <a:gd name="T26" fmla="*/ 1616 w 3169"/>
                <a:gd name="T27" fmla="*/ 138 h 743"/>
                <a:gd name="T28" fmla="*/ 1350 w 3169"/>
                <a:gd name="T29" fmla="*/ 200 h 743"/>
                <a:gd name="T30" fmla="*/ 1278 w 3169"/>
                <a:gd name="T31" fmla="*/ 253 h 743"/>
                <a:gd name="T32" fmla="*/ 771 w 3169"/>
                <a:gd name="T33" fmla="*/ 415 h 743"/>
                <a:gd name="T34" fmla="*/ 337 w 3169"/>
                <a:gd name="T35" fmla="*/ 505 h 743"/>
                <a:gd name="T36" fmla="*/ 0 w 3169"/>
                <a:gd name="T37" fmla="*/ 621 h 743"/>
                <a:gd name="T38" fmla="*/ 301 w 3169"/>
                <a:gd name="T39" fmla="*/ 541 h 743"/>
                <a:gd name="T40" fmla="*/ 741 w 3169"/>
                <a:gd name="T41" fmla="*/ 451 h 743"/>
                <a:gd name="T42" fmla="*/ 1188 w 3169"/>
                <a:gd name="T43" fmla="*/ 313 h 743"/>
                <a:gd name="T44" fmla="*/ 989 w 3169"/>
                <a:gd name="T45" fmla="*/ 493 h 743"/>
                <a:gd name="T46" fmla="*/ 875 w 3169"/>
                <a:gd name="T47" fmla="*/ 747 h 743"/>
                <a:gd name="T48" fmla="*/ 869 w 3169"/>
                <a:gd name="T49" fmla="*/ 747 h 743"/>
                <a:gd name="T50" fmla="*/ 941 w 3169"/>
                <a:gd name="T51" fmla="*/ 747 h 743"/>
                <a:gd name="T52" fmla="*/ 1030 w 3169"/>
                <a:gd name="T53" fmla="*/ 499 h 743"/>
                <a:gd name="T54" fmla="*/ 1307 w 3169"/>
                <a:gd name="T55" fmla="*/ 283 h 743"/>
                <a:gd name="T56" fmla="*/ 1543 w 3169"/>
                <a:gd name="T57" fmla="*/ 451 h 743"/>
                <a:gd name="T58" fmla="*/ 1784 w 3169"/>
                <a:gd name="T59" fmla="*/ 681 h 743"/>
                <a:gd name="T60" fmla="*/ 1870 w 3169"/>
                <a:gd name="T61" fmla="*/ 747 h 743"/>
                <a:gd name="T62" fmla="*/ 1935 w 3169"/>
                <a:gd name="T63" fmla="*/ 747 h 743"/>
                <a:gd name="T64" fmla="*/ 1706 w 3169"/>
                <a:gd name="T65" fmla="*/ 529 h 743"/>
                <a:gd name="T66" fmla="*/ 1399 w 3169"/>
                <a:gd name="T67" fmla="*/ 241 h 743"/>
                <a:gd name="T68" fmla="*/ 1399 w 3169"/>
                <a:gd name="T69" fmla="*/ 241 h 74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close/>
                </a:path>
              </a:pathLst>
            </a:custGeom>
            <a:gradFill rotWithShape="0">
              <a:gsLst>
                <a:gs pos="0">
                  <a:schemeClr val="accent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Rectangle 12"/>
            <p:cNvSpPr>
              <a:spLocks noChangeArrowheads="1"/>
            </p:cNvSpPr>
            <p:nvPr/>
          </p:nvSpPr>
          <p:spPr bwMode="hidden">
            <a:xfrm>
              <a:off x="192" y="127"/>
              <a:ext cx="1" cy="1"/>
            </a:xfrm>
            <a:prstGeom prst="rect">
              <a:avLst/>
            </a:prstGeom>
            <a:solidFill>
              <a:srgbClr val="9A1E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vi-VN" altLang="vi-VN" smtClean="0"/>
            </a:p>
          </p:txBody>
        </p:sp>
        <p:sp>
          <p:nvSpPr>
            <p:cNvPr id="15" name="Rectangle 13"/>
            <p:cNvSpPr>
              <a:spLocks noChangeArrowheads="1"/>
            </p:cNvSpPr>
            <p:nvPr/>
          </p:nvSpPr>
          <p:spPr bwMode="hidden">
            <a:xfrm>
              <a:off x="204" y="131"/>
              <a:ext cx="1" cy="1"/>
            </a:xfrm>
            <a:prstGeom prst="rect">
              <a:avLst/>
            </a:prstGeom>
            <a:solidFill>
              <a:srgbClr val="9A1E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vi-VN" altLang="vi-VN" smtClean="0"/>
            </a:p>
          </p:txBody>
        </p:sp>
        <p:sp>
          <p:nvSpPr>
            <p:cNvPr id="16" name="Freeform 14"/>
            <p:cNvSpPr>
              <a:spLocks/>
            </p:cNvSpPr>
            <p:nvPr/>
          </p:nvSpPr>
          <p:spPr bwMode="hidden">
            <a:xfrm>
              <a:off x="0" y="4032"/>
              <a:ext cx="5760" cy="288"/>
            </a:xfrm>
            <a:custGeom>
              <a:avLst/>
              <a:gdLst>
                <a:gd name="T0" fmla="*/ 5740 w 5740"/>
                <a:gd name="T1" fmla="*/ 288 h 288"/>
                <a:gd name="T2" fmla="*/ 0 w 5740"/>
                <a:gd name="T3" fmla="*/ 288 h 288"/>
                <a:gd name="T4" fmla="*/ 0 w 5740"/>
                <a:gd name="T5" fmla="*/ 0 h 288"/>
                <a:gd name="T6" fmla="*/ 5740 w 5740"/>
                <a:gd name="T7" fmla="*/ 0 h 288"/>
                <a:gd name="T8" fmla="*/ 5740 w 5740"/>
                <a:gd name="T9" fmla="*/ 288 h 288"/>
                <a:gd name="T10" fmla="*/ 5740 w 5740"/>
                <a:gd name="T11" fmla="*/ 288 h 288"/>
              </a:gdLst>
              <a:ahLst/>
              <a:cxnLst>
                <a:cxn ang="0">
                  <a:pos x="T0" y="T1"/>
                </a:cxn>
                <a:cxn ang="0">
                  <a:pos x="T2" y="T3"/>
                </a:cxn>
                <a:cxn ang="0">
                  <a:pos x="T4" y="T5"/>
                </a:cxn>
                <a:cxn ang="0">
                  <a:pos x="T6" y="T7"/>
                </a:cxn>
                <a:cxn ang="0">
                  <a:pos x="T8" y="T9"/>
                </a:cxn>
                <a:cxn ang="0">
                  <a:pos x="T10" y="T11"/>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vi-VN"/>
            </a:p>
          </p:txBody>
        </p:sp>
        <p:sp>
          <p:nvSpPr>
            <p:cNvPr id="17" name="Freeform 15"/>
            <p:cNvSpPr>
              <a:spLocks/>
            </p:cNvSpPr>
            <p:nvPr/>
          </p:nvSpPr>
          <p:spPr bwMode="hidden">
            <a:xfrm>
              <a:off x="0" y="4032"/>
              <a:ext cx="5760" cy="336"/>
            </a:xfrm>
            <a:custGeom>
              <a:avLst/>
              <a:gdLst>
                <a:gd name="T0" fmla="*/ 5740 w 5740"/>
                <a:gd name="T1" fmla="*/ 288 h 288"/>
                <a:gd name="T2" fmla="*/ 0 w 5740"/>
                <a:gd name="T3" fmla="*/ 288 h 288"/>
                <a:gd name="T4" fmla="*/ 0 w 5740"/>
                <a:gd name="T5" fmla="*/ 0 h 288"/>
                <a:gd name="T6" fmla="*/ 5740 w 5740"/>
                <a:gd name="T7" fmla="*/ 0 h 288"/>
                <a:gd name="T8" fmla="*/ 5740 w 5740"/>
                <a:gd name="T9" fmla="*/ 288 h 288"/>
                <a:gd name="T10" fmla="*/ 5740 w 5740"/>
                <a:gd name="T11" fmla="*/ 288 h 288"/>
              </a:gdLst>
              <a:ahLst/>
              <a:cxnLst>
                <a:cxn ang="0">
                  <a:pos x="T0" y="T1"/>
                </a:cxn>
                <a:cxn ang="0">
                  <a:pos x="T2" y="T3"/>
                </a:cxn>
                <a:cxn ang="0">
                  <a:pos x="T4" y="T5"/>
                </a:cxn>
                <a:cxn ang="0">
                  <a:pos x="T6" y="T7"/>
                </a:cxn>
                <a:cxn ang="0">
                  <a:pos x="T8" y="T9"/>
                </a:cxn>
                <a:cxn ang="0">
                  <a:pos x="T10" y="T11"/>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vi-VN"/>
            </a:p>
          </p:txBody>
        </p:sp>
        <p:sp>
          <p:nvSpPr>
            <p:cNvPr id="18" name="Freeform 16"/>
            <p:cNvSpPr>
              <a:spLocks/>
            </p:cNvSpPr>
            <p:nvPr/>
          </p:nvSpPr>
          <p:spPr bwMode="hidden">
            <a:xfrm>
              <a:off x="0" y="0"/>
              <a:ext cx="5760" cy="288"/>
            </a:xfrm>
            <a:custGeom>
              <a:avLst/>
              <a:gdLst>
                <a:gd name="T0" fmla="*/ 5740 w 5740"/>
                <a:gd name="T1" fmla="*/ 288 h 288"/>
                <a:gd name="T2" fmla="*/ 0 w 5740"/>
                <a:gd name="T3" fmla="*/ 288 h 288"/>
                <a:gd name="T4" fmla="*/ 0 w 5740"/>
                <a:gd name="T5" fmla="*/ 0 h 288"/>
                <a:gd name="T6" fmla="*/ 5740 w 5740"/>
                <a:gd name="T7" fmla="*/ 0 h 288"/>
                <a:gd name="T8" fmla="*/ 5740 w 5740"/>
                <a:gd name="T9" fmla="*/ 288 h 288"/>
                <a:gd name="T10" fmla="*/ 5740 w 5740"/>
                <a:gd name="T11" fmla="*/ 288 h 288"/>
              </a:gdLst>
              <a:ahLst/>
              <a:cxnLst>
                <a:cxn ang="0">
                  <a:pos x="T0" y="T1"/>
                </a:cxn>
                <a:cxn ang="0">
                  <a:pos x="T2" y="T3"/>
                </a:cxn>
                <a:cxn ang="0">
                  <a:pos x="T4" y="T5"/>
                </a:cxn>
                <a:cxn ang="0">
                  <a:pos x="T6" y="T7"/>
                </a:cxn>
                <a:cxn ang="0">
                  <a:pos x="T8" y="T9"/>
                </a:cxn>
                <a:cxn ang="0">
                  <a:pos x="T10" y="T11"/>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vi-VN"/>
            </a:p>
          </p:txBody>
        </p:sp>
        <p:sp>
          <p:nvSpPr>
            <p:cNvPr id="19" name="Freeform 17"/>
            <p:cNvSpPr>
              <a:spLocks/>
            </p:cNvSpPr>
            <p:nvPr/>
          </p:nvSpPr>
          <p:spPr bwMode="hidden">
            <a:xfrm>
              <a:off x="509" y="229"/>
              <a:ext cx="3188" cy="2024"/>
            </a:xfrm>
            <a:custGeom>
              <a:avLst/>
              <a:gdLst>
                <a:gd name="T0" fmla="*/ 871 w 3188"/>
                <a:gd name="T1" fmla="*/ 1423 h 2024"/>
                <a:gd name="T2" fmla="*/ 907 w 3188"/>
                <a:gd name="T3" fmla="*/ 1393 h 2024"/>
                <a:gd name="T4" fmla="*/ 991 w 3188"/>
                <a:gd name="T5" fmla="*/ 1320 h 2024"/>
                <a:gd name="T6" fmla="*/ 1033 w 3188"/>
                <a:gd name="T7" fmla="*/ 1297 h 2024"/>
                <a:gd name="T8" fmla="*/ 1086 w 3188"/>
                <a:gd name="T9" fmla="*/ 1249 h 2024"/>
                <a:gd name="T10" fmla="*/ 1123 w 3188"/>
                <a:gd name="T11" fmla="*/ 1219 h 2024"/>
                <a:gd name="T12" fmla="*/ 1057 w 3188"/>
                <a:gd name="T13" fmla="*/ 1153 h 2024"/>
                <a:gd name="T14" fmla="*/ 877 w 3188"/>
                <a:gd name="T15" fmla="*/ 1021 h 2024"/>
                <a:gd name="T16" fmla="*/ 655 w 3188"/>
                <a:gd name="T17" fmla="*/ 907 h 2024"/>
                <a:gd name="T18" fmla="*/ 655 w 3188"/>
                <a:gd name="T19" fmla="*/ 846 h 2024"/>
                <a:gd name="T20" fmla="*/ 643 w 3188"/>
                <a:gd name="T21" fmla="*/ 708 h 2024"/>
                <a:gd name="T22" fmla="*/ 552 w 3188"/>
                <a:gd name="T23" fmla="*/ 642 h 2024"/>
                <a:gd name="T24" fmla="*/ 510 w 3188"/>
                <a:gd name="T25" fmla="*/ 570 h 2024"/>
                <a:gd name="T26" fmla="*/ 637 w 3188"/>
                <a:gd name="T27" fmla="*/ 564 h 2024"/>
                <a:gd name="T28" fmla="*/ 763 w 3188"/>
                <a:gd name="T29" fmla="*/ 570 h 2024"/>
                <a:gd name="T30" fmla="*/ 1091 w 3188"/>
                <a:gd name="T31" fmla="*/ 850 h 2024"/>
                <a:gd name="T32" fmla="*/ 1009 w 3188"/>
                <a:gd name="T33" fmla="*/ 566 h 2024"/>
                <a:gd name="T34" fmla="*/ 1054 w 3188"/>
                <a:gd name="T35" fmla="*/ 265 h 2024"/>
                <a:gd name="T36" fmla="*/ 1249 w 3188"/>
                <a:gd name="T37" fmla="*/ 0 h 2024"/>
                <a:gd name="T38" fmla="*/ 1466 w 3188"/>
                <a:gd name="T39" fmla="*/ 292 h 2024"/>
                <a:gd name="T40" fmla="*/ 1475 w 3188"/>
                <a:gd name="T41" fmla="*/ 548 h 2024"/>
                <a:gd name="T42" fmla="*/ 1567 w 3188"/>
                <a:gd name="T43" fmla="*/ 630 h 2024"/>
                <a:gd name="T44" fmla="*/ 1795 w 3188"/>
                <a:gd name="T45" fmla="*/ 365 h 2024"/>
                <a:gd name="T46" fmla="*/ 2245 w 3188"/>
                <a:gd name="T47" fmla="*/ 150 h 2024"/>
                <a:gd name="T48" fmla="*/ 2618 w 3188"/>
                <a:gd name="T49" fmla="*/ 180 h 2024"/>
                <a:gd name="T50" fmla="*/ 3050 w 3188"/>
                <a:gd name="T51" fmla="*/ 150 h 2024"/>
                <a:gd name="T52" fmla="*/ 3140 w 3188"/>
                <a:gd name="T53" fmla="*/ 210 h 2024"/>
                <a:gd name="T54" fmla="*/ 2990 w 3188"/>
                <a:gd name="T55" fmla="*/ 210 h 2024"/>
                <a:gd name="T56" fmla="*/ 2834 w 3188"/>
                <a:gd name="T57" fmla="*/ 377 h 2024"/>
                <a:gd name="T58" fmla="*/ 2702 w 3188"/>
                <a:gd name="T59" fmla="*/ 648 h 2024"/>
                <a:gd name="T60" fmla="*/ 2582 w 3188"/>
                <a:gd name="T61" fmla="*/ 828 h 2024"/>
                <a:gd name="T62" fmla="*/ 2234 w 3188"/>
                <a:gd name="T63" fmla="*/ 1009 h 2024"/>
                <a:gd name="T64" fmla="*/ 1963 w 3188"/>
                <a:gd name="T65" fmla="*/ 1075 h 2024"/>
                <a:gd name="T66" fmla="*/ 2257 w 3188"/>
                <a:gd name="T67" fmla="*/ 1111 h 2024"/>
                <a:gd name="T68" fmla="*/ 2600 w 3188"/>
                <a:gd name="T69" fmla="*/ 1207 h 2024"/>
                <a:gd name="T70" fmla="*/ 2894 w 3188"/>
                <a:gd name="T71" fmla="*/ 1441 h 2024"/>
                <a:gd name="T72" fmla="*/ 3122 w 3188"/>
                <a:gd name="T73" fmla="*/ 1555 h 2024"/>
                <a:gd name="T74" fmla="*/ 3032 w 3188"/>
                <a:gd name="T75" fmla="*/ 1585 h 2024"/>
                <a:gd name="T76" fmla="*/ 3008 w 3188"/>
                <a:gd name="T77" fmla="*/ 1591 h 2024"/>
                <a:gd name="T78" fmla="*/ 2960 w 3188"/>
                <a:gd name="T79" fmla="*/ 1597 h 2024"/>
                <a:gd name="T80" fmla="*/ 2882 w 3188"/>
                <a:gd name="T81" fmla="*/ 1609 h 2024"/>
                <a:gd name="T82" fmla="*/ 2846 w 3188"/>
                <a:gd name="T83" fmla="*/ 1609 h 2024"/>
                <a:gd name="T84" fmla="*/ 2774 w 3188"/>
                <a:gd name="T85" fmla="*/ 1615 h 2024"/>
                <a:gd name="T86" fmla="*/ 2726 w 3188"/>
                <a:gd name="T87" fmla="*/ 1621 h 2024"/>
                <a:gd name="T88" fmla="*/ 2708 w 3188"/>
                <a:gd name="T89" fmla="*/ 1621 h 2024"/>
                <a:gd name="T90" fmla="*/ 2594 w 3188"/>
                <a:gd name="T91" fmla="*/ 1657 h 2024"/>
                <a:gd name="T92" fmla="*/ 2533 w 3188"/>
                <a:gd name="T93" fmla="*/ 1663 h 2024"/>
                <a:gd name="T94" fmla="*/ 2444 w 3188"/>
                <a:gd name="T95" fmla="*/ 1675 h 2024"/>
                <a:gd name="T96" fmla="*/ 2378 w 3188"/>
                <a:gd name="T97" fmla="*/ 1687 h 2024"/>
                <a:gd name="T98" fmla="*/ 2360 w 3188"/>
                <a:gd name="T99" fmla="*/ 1705 h 2024"/>
                <a:gd name="T100" fmla="*/ 2305 w 3188"/>
                <a:gd name="T101" fmla="*/ 1687 h 2024"/>
                <a:gd name="T102" fmla="*/ 2263 w 3188"/>
                <a:gd name="T103" fmla="*/ 1663 h 2024"/>
                <a:gd name="T104" fmla="*/ 2017 w 3188"/>
                <a:gd name="T105" fmla="*/ 1585 h 2024"/>
                <a:gd name="T106" fmla="*/ 1711 w 3188"/>
                <a:gd name="T107" fmla="*/ 1453 h 2024"/>
                <a:gd name="T108" fmla="*/ 1880 w 3188"/>
                <a:gd name="T109" fmla="*/ 1844 h 2024"/>
                <a:gd name="T110" fmla="*/ 1771 w 3188"/>
                <a:gd name="T111" fmla="*/ 1922 h 2024"/>
                <a:gd name="T112" fmla="*/ 1531 w 3188"/>
                <a:gd name="T113" fmla="*/ 1753 h 2024"/>
                <a:gd name="T114" fmla="*/ 1411 w 3188"/>
                <a:gd name="T115" fmla="*/ 1477 h 2024"/>
                <a:gd name="T116" fmla="*/ 1219 w 3188"/>
                <a:gd name="T117" fmla="*/ 1291 h 2024"/>
                <a:gd name="T118" fmla="*/ 127 w 3188"/>
                <a:gd name="T119" fmla="*/ 2006 h 2024"/>
                <a:gd name="T120" fmla="*/ 865 w 3188"/>
                <a:gd name="T121" fmla="*/ 1429 h 202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close/>
                </a:path>
              </a:pathLst>
            </a:custGeom>
            <a:gradFill rotWithShape="0">
              <a:gsLst>
                <a:gs pos="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 name="Freeform 18"/>
            <p:cNvSpPr>
              <a:spLocks/>
            </p:cNvSpPr>
            <p:nvPr/>
          </p:nvSpPr>
          <p:spPr bwMode="hidden">
            <a:xfrm>
              <a:off x="1344" y="293"/>
              <a:ext cx="2144" cy="1787"/>
            </a:xfrm>
            <a:custGeom>
              <a:avLst/>
              <a:gdLst>
                <a:gd name="T0" fmla="*/ 318 w 2144"/>
                <a:gd name="T1" fmla="*/ 1078 h 1787"/>
                <a:gd name="T2" fmla="*/ 217 w 2144"/>
                <a:gd name="T3" fmla="*/ 928 h 1787"/>
                <a:gd name="T4" fmla="*/ 102 w 2144"/>
                <a:gd name="T5" fmla="*/ 808 h 1787"/>
                <a:gd name="T6" fmla="*/ 36 w 2144"/>
                <a:gd name="T7" fmla="*/ 742 h 1787"/>
                <a:gd name="T8" fmla="*/ 0 w 2144"/>
                <a:gd name="T9" fmla="*/ 700 h 1787"/>
                <a:gd name="T10" fmla="*/ 270 w 2144"/>
                <a:gd name="T11" fmla="*/ 958 h 1787"/>
                <a:gd name="T12" fmla="*/ 294 w 2144"/>
                <a:gd name="T13" fmla="*/ 1006 h 1787"/>
                <a:gd name="T14" fmla="*/ 367 w 2144"/>
                <a:gd name="T15" fmla="*/ 670 h 1787"/>
                <a:gd name="T16" fmla="*/ 379 w 2144"/>
                <a:gd name="T17" fmla="*/ 411 h 1787"/>
                <a:gd name="T18" fmla="*/ 347 w 2144"/>
                <a:gd name="T19" fmla="*/ 118 h 1787"/>
                <a:gd name="T20" fmla="*/ 393 w 2144"/>
                <a:gd name="T21" fmla="*/ 0 h 1787"/>
                <a:gd name="T22" fmla="*/ 397 w 2144"/>
                <a:gd name="T23" fmla="*/ 357 h 1787"/>
                <a:gd name="T24" fmla="*/ 421 w 2144"/>
                <a:gd name="T25" fmla="*/ 609 h 1787"/>
                <a:gd name="T26" fmla="*/ 385 w 2144"/>
                <a:gd name="T27" fmla="*/ 826 h 1787"/>
                <a:gd name="T28" fmla="*/ 385 w 2144"/>
                <a:gd name="T29" fmla="*/ 1036 h 1787"/>
                <a:gd name="T30" fmla="*/ 877 w 2144"/>
                <a:gd name="T31" fmla="*/ 784 h 1787"/>
                <a:gd name="T32" fmla="*/ 1309 w 2144"/>
                <a:gd name="T33" fmla="*/ 555 h 1787"/>
                <a:gd name="T34" fmla="*/ 1802 w 2144"/>
                <a:gd name="T35" fmla="*/ 249 h 1787"/>
                <a:gd name="T36" fmla="*/ 2096 w 2144"/>
                <a:gd name="T37" fmla="*/ 69 h 1787"/>
                <a:gd name="T38" fmla="*/ 1814 w 2144"/>
                <a:gd name="T39" fmla="*/ 279 h 1787"/>
                <a:gd name="T40" fmla="*/ 1453 w 2144"/>
                <a:gd name="T41" fmla="*/ 501 h 1787"/>
                <a:gd name="T42" fmla="*/ 1123 w 2144"/>
                <a:gd name="T43" fmla="*/ 700 h 1787"/>
                <a:gd name="T44" fmla="*/ 739 w 2144"/>
                <a:gd name="T45" fmla="*/ 898 h 1787"/>
                <a:gd name="T46" fmla="*/ 463 w 2144"/>
                <a:gd name="T47" fmla="*/ 1084 h 1787"/>
                <a:gd name="T48" fmla="*/ 817 w 2144"/>
                <a:gd name="T49" fmla="*/ 1193 h 1787"/>
                <a:gd name="T50" fmla="*/ 1285 w 2144"/>
                <a:gd name="T51" fmla="*/ 1187 h 1787"/>
                <a:gd name="T52" fmla="*/ 1916 w 2144"/>
                <a:gd name="T53" fmla="*/ 1396 h 1787"/>
                <a:gd name="T54" fmla="*/ 2144 w 2144"/>
                <a:gd name="T55" fmla="*/ 1420 h 1787"/>
                <a:gd name="T56" fmla="*/ 1814 w 2144"/>
                <a:gd name="T57" fmla="*/ 1408 h 1787"/>
                <a:gd name="T58" fmla="*/ 1435 w 2144"/>
                <a:gd name="T59" fmla="*/ 1288 h 1787"/>
                <a:gd name="T60" fmla="*/ 1219 w 2144"/>
                <a:gd name="T61" fmla="*/ 1229 h 1787"/>
                <a:gd name="T62" fmla="*/ 799 w 2144"/>
                <a:gd name="T63" fmla="*/ 1223 h 1787"/>
                <a:gd name="T64" fmla="*/ 505 w 2144"/>
                <a:gd name="T65" fmla="*/ 1145 h 1787"/>
                <a:gd name="T66" fmla="*/ 733 w 2144"/>
                <a:gd name="T67" fmla="*/ 1378 h 1787"/>
                <a:gd name="T68" fmla="*/ 877 w 2144"/>
                <a:gd name="T69" fmla="*/ 1619 h 1787"/>
                <a:gd name="T70" fmla="*/ 1009 w 2144"/>
                <a:gd name="T71" fmla="*/ 1787 h 1787"/>
                <a:gd name="T72" fmla="*/ 817 w 2144"/>
                <a:gd name="T73" fmla="*/ 1607 h 1787"/>
                <a:gd name="T74" fmla="*/ 673 w 2144"/>
                <a:gd name="T75" fmla="*/ 1372 h 1787"/>
                <a:gd name="T76" fmla="*/ 415 w 2144"/>
                <a:gd name="T77" fmla="*/ 1109 h 1787"/>
                <a:gd name="T78" fmla="*/ 318 w 2144"/>
                <a:gd name="T79" fmla="*/ 1078 h 1787"/>
                <a:gd name="T80" fmla="*/ 318 w 2144"/>
                <a:gd name="T81" fmla="*/ 1078 h 178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 name="Freeform 19"/>
            <p:cNvSpPr>
              <a:spLocks/>
            </p:cNvSpPr>
            <p:nvPr/>
          </p:nvSpPr>
          <p:spPr bwMode="hidden">
            <a:xfrm>
              <a:off x="2932" y="1728"/>
              <a:ext cx="2828" cy="2366"/>
            </a:xfrm>
            <a:custGeom>
              <a:avLst/>
              <a:gdLst>
                <a:gd name="T0" fmla="*/ 1814 w 2828"/>
                <a:gd name="T1" fmla="*/ 606 h 2366"/>
                <a:gd name="T2" fmla="*/ 1615 w 2828"/>
                <a:gd name="T3" fmla="*/ 252 h 2366"/>
                <a:gd name="T4" fmla="*/ 1345 w 2828"/>
                <a:gd name="T5" fmla="*/ 132 h 2366"/>
                <a:gd name="T6" fmla="*/ 1381 w 2828"/>
                <a:gd name="T7" fmla="*/ 492 h 2366"/>
                <a:gd name="T8" fmla="*/ 955 w 2828"/>
                <a:gd name="T9" fmla="*/ 221 h 2366"/>
                <a:gd name="T10" fmla="*/ 877 w 2828"/>
                <a:gd name="T11" fmla="*/ 161 h 2366"/>
                <a:gd name="T12" fmla="*/ 841 w 2828"/>
                <a:gd name="T13" fmla="*/ 167 h 2366"/>
                <a:gd name="T14" fmla="*/ 720 w 2828"/>
                <a:gd name="T15" fmla="*/ 161 h 2366"/>
                <a:gd name="T16" fmla="*/ 613 w 2828"/>
                <a:gd name="T17" fmla="*/ 144 h 2366"/>
                <a:gd name="T18" fmla="*/ 492 w 2828"/>
                <a:gd name="T19" fmla="*/ 161 h 2366"/>
                <a:gd name="T20" fmla="*/ 432 w 2828"/>
                <a:gd name="T21" fmla="*/ 150 h 2366"/>
                <a:gd name="T22" fmla="*/ 342 w 2828"/>
                <a:gd name="T23" fmla="*/ 138 h 2366"/>
                <a:gd name="T24" fmla="*/ 246 w 2828"/>
                <a:gd name="T25" fmla="*/ 126 h 2366"/>
                <a:gd name="T26" fmla="*/ 174 w 2828"/>
                <a:gd name="T27" fmla="*/ 114 h 2366"/>
                <a:gd name="T28" fmla="*/ 216 w 2828"/>
                <a:gd name="T29" fmla="*/ 240 h 2366"/>
                <a:gd name="T30" fmla="*/ 607 w 2828"/>
                <a:gd name="T31" fmla="*/ 588 h 2366"/>
                <a:gd name="T32" fmla="*/ 1177 w 2828"/>
                <a:gd name="T33" fmla="*/ 817 h 2366"/>
                <a:gd name="T34" fmla="*/ 972 w 2828"/>
                <a:gd name="T35" fmla="*/ 871 h 2366"/>
                <a:gd name="T36" fmla="*/ 492 w 2828"/>
                <a:gd name="T37" fmla="*/ 1111 h 2366"/>
                <a:gd name="T38" fmla="*/ 276 w 2828"/>
                <a:gd name="T39" fmla="*/ 1441 h 2366"/>
                <a:gd name="T40" fmla="*/ 42 w 2828"/>
                <a:gd name="T41" fmla="*/ 1441 h 2366"/>
                <a:gd name="T42" fmla="*/ 367 w 2828"/>
                <a:gd name="T43" fmla="*/ 1585 h 2366"/>
                <a:gd name="T44" fmla="*/ 949 w 2828"/>
                <a:gd name="T45" fmla="*/ 1712 h 2366"/>
                <a:gd name="T46" fmla="*/ 1519 w 2828"/>
                <a:gd name="T47" fmla="*/ 1537 h 2366"/>
                <a:gd name="T48" fmla="*/ 1735 w 2828"/>
                <a:gd name="T49" fmla="*/ 1513 h 2366"/>
                <a:gd name="T50" fmla="*/ 1723 w 2828"/>
                <a:gd name="T51" fmla="*/ 1802 h 2366"/>
                <a:gd name="T52" fmla="*/ 2042 w 2828"/>
                <a:gd name="T53" fmla="*/ 2229 h 2366"/>
                <a:gd name="T54" fmla="*/ 2191 w 2828"/>
                <a:gd name="T55" fmla="*/ 2133 h 2366"/>
                <a:gd name="T56" fmla="*/ 2270 w 2828"/>
                <a:gd name="T57" fmla="*/ 1970 h 2366"/>
                <a:gd name="T58" fmla="*/ 2233 w 2828"/>
                <a:gd name="T59" fmla="*/ 1573 h 2366"/>
                <a:gd name="T60" fmla="*/ 2294 w 2828"/>
                <a:gd name="T61" fmla="*/ 1483 h 2366"/>
                <a:gd name="T62" fmla="*/ 2588 w 2828"/>
                <a:gd name="T63" fmla="*/ 1688 h 2366"/>
                <a:gd name="T64" fmla="*/ 2695 w 2828"/>
                <a:gd name="T65" fmla="*/ 1682 h 2366"/>
                <a:gd name="T66" fmla="*/ 2588 w 2828"/>
                <a:gd name="T67" fmla="*/ 1543 h 2366"/>
                <a:gd name="T68" fmla="*/ 2510 w 2828"/>
                <a:gd name="T69" fmla="*/ 1357 h 2366"/>
                <a:gd name="T70" fmla="*/ 2354 w 2828"/>
                <a:gd name="T71" fmla="*/ 1184 h 2366"/>
                <a:gd name="T72" fmla="*/ 2102 w 2828"/>
                <a:gd name="T73" fmla="*/ 931 h 2366"/>
                <a:gd name="T74" fmla="*/ 2137 w 2828"/>
                <a:gd name="T75" fmla="*/ 907 h 2366"/>
                <a:gd name="T76" fmla="*/ 2215 w 2828"/>
                <a:gd name="T77" fmla="*/ 871 h 2366"/>
                <a:gd name="T78" fmla="*/ 2324 w 2828"/>
                <a:gd name="T79" fmla="*/ 817 h 2366"/>
                <a:gd name="T80" fmla="*/ 2372 w 2828"/>
                <a:gd name="T81" fmla="*/ 787 h 2366"/>
                <a:gd name="T82" fmla="*/ 2078 w 2828"/>
                <a:gd name="T83" fmla="*/ 865 h 2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vi-VN"/>
            </a:p>
          </p:txBody>
        </p:sp>
        <p:sp>
          <p:nvSpPr>
            <p:cNvPr id="22" name="Freeform 20"/>
            <p:cNvSpPr>
              <a:spLocks/>
            </p:cNvSpPr>
            <p:nvPr/>
          </p:nvSpPr>
          <p:spPr bwMode="hidden">
            <a:xfrm>
              <a:off x="3160" y="1860"/>
              <a:ext cx="2162" cy="1934"/>
            </a:xfrm>
            <a:custGeom>
              <a:avLst/>
              <a:gdLst>
                <a:gd name="T0" fmla="*/ 1858 w 2153"/>
                <a:gd name="T1" fmla="*/ 855 h 1930"/>
                <a:gd name="T2" fmla="*/ 1953 w 2153"/>
                <a:gd name="T3" fmla="*/ 1023 h 1930"/>
                <a:gd name="T4" fmla="*/ 2069 w 2153"/>
                <a:gd name="T5" fmla="*/ 1172 h 1930"/>
                <a:gd name="T6" fmla="*/ 2135 w 2153"/>
                <a:gd name="T7" fmla="*/ 1252 h 1930"/>
                <a:gd name="T8" fmla="*/ 2171 w 2153"/>
                <a:gd name="T9" fmla="*/ 1300 h 1930"/>
                <a:gd name="T10" fmla="*/ 1905 w 2153"/>
                <a:gd name="T11" fmla="*/ 981 h 1930"/>
                <a:gd name="T12" fmla="*/ 1876 w 2153"/>
                <a:gd name="T13" fmla="*/ 933 h 1930"/>
                <a:gd name="T14" fmla="*/ 1796 w 2153"/>
                <a:gd name="T15" fmla="*/ 1246 h 1930"/>
                <a:gd name="T16" fmla="*/ 1784 w 2153"/>
                <a:gd name="T17" fmla="*/ 1492 h 1930"/>
                <a:gd name="T18" fmla="*/ 1834 w 2153"/>
                <a:gd name="T19" fmla="*/ 1914 h 1930"/>
                <a:gd name="T20" fmla="*/ 1803 w 2153"/>
                <a:gd name="T21" fmla="*/ 1938 h 1930"/>
                <a:gd name="T22" fmla="*/ 1760 w 2153"/>
                <a:gd name="T23" fmla="*/ 1540 h 1930"/>
                <a:gd name="T24" fmla="*/ 1742 w 2153"/>
                <a:gd name="T25" fmla="*/ 1294 h 1930"/>
                <a:gd name="T26" fmla="*/ 1778 w 2153"/>
                <a:gd name="T27" fmla="*/ 1089 h 1930"/>
                <a:gd name="T28" fmla="*/ 1784 w 2153"/>
                <a:gd name="T29" fmla="*/ 879 h 1930"/>
                <a:gd name="T30" fmla="*/ 1278 w 2153"/>
                <a:gd name="T31" fmla="*/ 1011 h 1930"/>
                <a:gd name="T32" fmla="*/ 831 w 2153"/>
                <a:gd name="T33" fmla="*/ 1136 h 1930"/>
                <a:gd name="T34" fmla="*/ 325 w 2153"/>
                <a:gd name="T35" fmla="*/ 1318 h 1930"/>
                <a:gd name="T36" fmla="*/ 18 w 2153"/>
                <a:gd name="T37" fmla="*/ 1426 h 1930"/>
                <a:gd name="T38" fmla="*/ 313 w 2153"/>
                <a:gd name="T39" fmla="*/ 1288 h 1930"/>
                <a:gd name="T40" fmla="*/ 688 w 2153"/>
                <a:gd name="T41" fmla="*/ 1148 h 1930"/>
                <a:gd name="T42" fmla="*/ 1030 w 2153"/>
                <a:gd name="T43" fmla="*/ 1041 h 1930"/>
                <a:gd name="T44" fmla="*/ 1423 w 2153"/>
                <a:gd name="T45" fmla="*/ 933 h 1930"/>
                <a:gd name="T46" fmla="*/ 1706 w 2153"/>
                <a:gd name="T47" fmla="*/ 819 h 1930"/>
                <a:gd name="T48" fmla="*/ 1345 w 2153"/>
                <a:gd name="T49" fmla="*/ 625 h 1930"/>
                <a:gd name="T50" fmla="*/ 869 w 2153"/>
                <a:gd name="T51" fmla="*/ 517 h 1930"/>
                <a:gd name="T52" fmla="*/ 229 w 2153"/>
                <a:gd name="T53" fmla="*/ 161 h 1930"/>
                <a:gd name="T54" fmla="*/ 0 w 2153"/>
                <a:gd name="T55" fmla="*/ 83 h 1930"/>
                <a:gd name="T56" fmla="*/ 331 w 2153"/>
                <a:gd name="T57" fmla="*/ 179 h 1930"/>
                <a:gd name="T58" fmla="*/ 718 w 2153"/>
                <a:gd name="T59" fmla="*/ 385 h 1930"/>
                <a:gd name="T60" fmla="*/ 941 w 2153"/>
                <a:gd name="T61" fmla="*/ 493 h 1930"/>
                <a:gd name="T62" fmla="*/ 1363 w 2153"/>
                <a:gd name="T63" fmla="*/ 595 h 1930"/>
                <a:gd name="T64" fmla="*/ 1664 w 2153"/>
                <a:gd name="T65" fmla="*/ 747 h 1930"/>
                <a:gd name="T66" fmla="*/ 1435 w 2153"/>
                <a:gd name="T67" fmla="*/ 463 h 1930"/>
                <a:gd name="T68" fmla="*/ 1296 w 2153"/>
                <a:gd name="T69" fmla="*/ 191 h 1930"/>
                <a:gd name="T70" fmla="*/ 1164 w 2153"/>
                <a:gd name="T71" fmla="*/ 0 h 1930"/>
                <a:gd name="T72" fmla="*/ 1351 w 2153"/>
                <a:gd name="T73" fmla="*/ 215 h 1930"/>
                <a:gd name="T74" fmla="*/ 1501 w 2153"/>
                <a:gd name="T75" fmla="*/ 487 h 1930"/>
                <a:gd name="T76" fmla="*/ 1760 w 2153"/>
                <a:gd name="T77" fmla="*/ 807 h 1930"/>
                <a:gd name="T78" fmla="*/ 1858 w 2153"/>
                <a:gd name="T79" fmla="*/ 855 h 1930"/>
                <a:gd name="T80" fmla="*/ 1858 w 2153"/>
                <a:gd name="T81" fmla="*/ 855 h 193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34837" name="Rectangle 21"/>
          <p:cNvSpPr>
            <a:spLocks noGrp="1" noChangeArrowheads="1"/>
          </p:cNvSpPr>
          <p:nvPr>
            <p:ph type="ctrTitle" sz="quarter"/>
          </p:nvPr>
        </p:nvSpPr>
        <p:spPr>
          <a:xfrm>
            <a:off x="685800" y="1828800"/>
            <a:ext cx="7772400" cy="1736725"/>
          </a:xfrm>
        </p:spPr>
        <p:txBody>
          <a:bodyPr/>
          <a:lstStyle>
            <a:lvl1pPr>
              <a:defRPr sz="5400"/>
            </a:lvl1pPr>
          </a:lstStyle>
          <a:p>
            <a:pPr lvl="0"/>
            <a:r>
              <a:rPr lang="en-US" altLang="vi-VN" noProof="0" smtClean="0"/>
              <a:t>Click to edit Master title style</a:t>
            </a:r>
          </a:p>
        </p:txBody>
      </p:sp>
      <p:sp>
        <p:nvSpPr>
          <p:cNvPr id="34838" name="Rectangle 22"/>
          <p:cNvSpPr>
            <a:spLocks noGrp="1" noChangeArrowheads="1"/>
          </p:cNvSpPr>
          <p:nvPr>
            <p:ph type="subTitle" sz="quarter" idx="1"/>
          </p:nvPr>
        </p:nvSpPr>
        <p:spPr>
          <a:xfrm>
            <a:off x="1371600" y="3886200"/>
            <a:ext cx="6400800" cy="1752600"/>
          </a:xfrm>
        </p:spPr>
        <p:txBody>
          <a:bodyPr/>
          <a:lstStyle>
            <a:lvl1pPr marL="0" indent="0" algn="ctr">
              <a:buFont typeface="Wingdings" panose="05000000000000000000" pitchFamily="2" charset="2"/>
              <a:buNone/>
              <a:defRPr/>
            </a:lvl1pPr>
          </a:lstStyle>
          <a:p>
            <a:pPr lvl="0"/>
            <a:r>
              <a:rPr lang="en-US" altLang="vi-VN" noProof="0" smtClean="0"/>
              <a:t>Click to edit Master subtitle style</a:t>
            </a:r>
          </a:p>
        </p:txBody>
      </p:sp>
      <p:sp>
        <p:nvSpPr>
          <p:cNvPr id="23" name="Rectangle 23"/>
          <p:cNvSpPr>
            <a:spLocks noGrp="1" noChangeArrowheads="1"/>
          </p:cNvSpPr>
          <p:nvPr>
            <p:ph type="dt" sz="quarter" idx="10"/>
          </p:nvPr>
        </p:nvSpPr>
        <p:spPr/>
        <p:txBody>
          <a:bodyPr/>
          <a:lstStyle>
            <a:lvl1pPr>
              <a:defRPr/>
            </a:lvl1pPr>
          </a:lstStyle>
          <a:p>
            <a:pPr>
              <a:defRPr/>
            </a:pPr>
            <a:endParaRPr lang="en-US" altLang="vi-VN"/>
          </a:p>
        </p:txBody>
      </p:sp>
      <p:sp>
        <p:nvSpPr>
          <p:cNvPr id="24" name="Rectangle 24"/>
          <p:cNvSpPr>
            <a:spLocks noGrp="1" noChangeArrowheads="1"/>
          </p:cNvSpPr>
          <p:nvPr>
            <p:ph type="ftr" sz="quarter" idx="11"/>
          </p:nvPr>
        </p:nvSpPr>
        <p:spPr/>
        <p:txBody>
          <a:bodyPr/>
          <a:lstStyle>
            <a:lvl1pPr>
              <a:defRPr/>
            </a:lvl1pPr>
          </a:lstStyle>
          <a:p>
            <a:pPr>
              <a:defRPr/>
            </a:pPr>
            <a:endParaRPr lang="en-US" altLang="vi-VN"/>
          </a:p>
        </p:txBody>
      </p:sp>
      <p:sp>
        <p:nvSpPr>
          <p:cNvPr id="25" name="Rectangle 25"/>
          <p:cNvSpPr>
            <a:spLocks noGrp="1" noChangeArrowheads="1"/>
          </p:cNvSpPr>
          <p:nvPr>
            <p:ph type="sldNum" sz="quarter" idx="12"/>
          </p:nvPr>
        </p:nvSpPr>
        <p:spPr/>
        <p:txBody>
          <a:bodyPr/>
          <a:lstStyle>
            <a:lvl1pPr>
              <a:defRPr/>
            </a:lvl1pPr>
          </a:lstStyle>
          <a:p>
            <a:fld id="{3EBB97B5-4C96-4DED-8725-F4C4DA6F7528}" type="slidenum">
              <a:rPr lang="en-US" altLang="vi-VN"/>
              <a:pPr/>
              <a:t>‹#›</a:t>
            </a:fld>
            <a:endParaRPr lang="en-US" altLang="vi-VN"/>
          </a:p>
        </p:txBody>
      </p:sp>
    </p:spTree>
    <p:extLst>
      <p:ext uri="{BB962C8B-B14F-4D97-AF65-F5344CB8AC3E}">
        <p14:creationId xmlns:p14="http://schemas.microsoft.com/office/powerpoint/2010/main" val="30442453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23"/>
          <p:cNvSpPr>
            <a:spLocks noGrp="1" noChangeArrowheads="1"/>
          </p:cNvSpPr>
          <p:nvPr>
            <p:ph type="dt" sz="half" idx="10"/>
          </p:nvPr>
        </p:nvSpPr>
        <p:spPr>
          <a:ln/>
        </p:spPr>
        <p:txBody>
          <a:bodyPr/>
          <a:lstStyle>
            <a:lvl1pPr>
              <a:defRPr/>
            </a:lvl1pPr>
          </a:lstStyle>
          <a:p>
            <a:pPr>
              <a:defRPr/>
            </a:pPr>
            <a:endParaRPr lang="en-US" altLang="vi-VN"/>
          </a:p>
        </p:txBody>
      </p:sp>
      <p:sp>
        <p:nvSpPr>
          <p:cNvPr id="5" name="Rectangle 24"/>
          <p:cNvSpPr>
            <a:spLocks noGrp="1" noChangeArrowheads="1"/>
          </p:cNvSpPr>
          <p:nvPr>
            <p:ph type="ftr" sz="quarter" idx="11"/>
          </p:nvPr>
        </p:nvSpPr>
        <p:spPr>
          <a:ln/>
        </p:spPr>
        <p:txBody>
          <a:bodyPr/>
          <a:lstStyle>
            <a:lvl1pPr>
              <a:defRPr/>
            </a:lvl1pPr>
          </a:lstStyle>
          <a:p>
            <a:pPr>
              <a:defRPr/>
            </a:pPr>
            <a:endParaRPr lang="en-US" altLang="vi-VN"/>
          </a:p>
        </p:txBody>
      </p:sp>
      <p:sp>
        <p:nvSpPr>
          <p:cNvPr id="6" name="Rectangle 25"/>
          <p:cNvSpPr>
            <a:spLocks noGrp="1" noChangeArrowheads="1"/>
          </p:cNvSpPr>
          <p:nvPr>
            <p:ph type="sldNum" sz="quarter" idx="12"/>
          </p:nvPr>
        </p:nvSpPr>
        <p:spPr>
          <a:ln/>
        </p:spPr>
        <p:txBody>
          <a:bodyPr/>
          <a:lstStyle>
            <a:lvl1pPr>
              <a:defRPr/>
            </a:lvl1pPr>
          </a:lstStyle>
          <a:p>
            <a:fld id="{D4E14F94-D4A2-4838-810F-D2A73CAF65A8}" type="slidenum">
              <a:rPr lang="en-US" altLang="vi-VN"/>
              <a:pPr/>
              <a:t>‹#›</a:t>
            </a:fld>
            <a:endParaRPr lang="en-US" altLang="vi-VN"/>
          </a:p>
        </p:txBody>
      </p:sp>
    </p:spTree>
    <p:extLst>
      <p:ext uri="{BB962C8B-B14F-4D97-AF65-F5344CB8AC3E}">
        <p14:creationId xmlns:p14="http://schemas.microsoft.com/office/powerpoint/2010/main" val="5325620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23"/>
          <p:cNvSpPr>
            <a:spLocks noGrp="1" noChangeArrowheads="1"/>
          </p:cNvSpPr>
          <p:nvPr>
            <p:ph type="dt" sz="half" idx="10"/>
          </p:nvPr>
        </p:nvSpPr>
        <p:spPr>
          <a:ln/>
        </p:spPr>
        <p:txBody>
          <a:bodyPr/>
          <a:lstStyle>
            <a:lvl1pPr>
              <a:defRPr/>
            </a:lvl1pPr>
          </a:lstStyle>
          <a:p>
            <a:pPr>
              <a:defRPr/>
            </a:pPr>
            <a:endParaRPr lang="en-US" altLang="vi-VN"/>
          </a:p>
        </p:txBody>
      </p:sp>
      <p:sp>
        <p:nvSpPr>
          <p:cNvPr id="5" name="Rectangle 24"/>
          <p:cNvSpPr>
            <a:spLocks noGrp="1" noChangeArrowheads="1"/>
          </p:cNvSpPr>
          <p:nvPr>
            <p:ph type="ftr" sz="quarter" idx="11"/>
          </p:nvPr>
        </p:nvSpPr>
        <p:spPr>
          <a:ln/>
        </p:spPr>
        <p:txBody>
          <a:bodyPr/>
          <a:lstStyle>
            <a:lvl1pPr>
              <a:defRPr/>
            </a:lvl1pPr>
          </a:lstStyle>
          <a:p>
            <a:pPr>
              <a:defRPr/>
            </a:pPr>
            <a:endParaRPr lang="en-US" altLang="vi-VN"/>
          </a:p>
        </p:txBody>
      </p:sp>
      <p:sp>
        <p:nvSpPr>
          <p:cNvPr id="6" name="Rectangle 25"/>
          <p:cNvSpPr>
            <a:spLocks noGrp="1" noChangeArrowheads="1"/>
          </p:cNvSpPr>
          <p:nvPr>
            <p:ph type="sldNum" sz="quarter" idx="12"/>
          </p:nvPr>
        </p:nvSpPr>
        <p:spPr>
          <a:ln/>
        </p:spPr>
        <p:txBody>
          <a:bodyPr/>
          <a:lstStyle>
            <a:lvl1pPr>
              <a:defRPr/>
            </a:lvl1pPr>
          </a:lstStyle>
          <a:p>
            <a:fld id="{9B9EA436-304D-4F5D-8B01-45B48E9BC54F}" type="slidenum">
              <a:rPr lang="en-US" altLang="vi-VN"/>
              <a:pPr/>
              <a:t>‹#›</a:t>
            </a:fld>
            <a:endParaRPr lang="en-US" altLang="vi-VN"/>
          </a:p>
        </p:txBody>
      </p:sp>
    </p:spTree>
    <p:extLst>
      <p:ext uri="{BB962C8B-B14F-4D97-AF65-F5344CB8AC3E}">
        <p14:creationId xmlns:p14="http://schemas.microsoft.com/office/powerpoint/2010/main" val="32048575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23"/>
          <p:cNvSpPr>
            <a:spLocks noGrp="1" noChangeArrowheads="1"/>
          </p:cNvSpPr>
          <p:nvPr>
            <p:ph type="dt" sz="half" idx="10"/>
          </p:nvPr>
        </p:nvSpPr>
        <p:spPr>
          <a:ln/>
        </p:spPr>
        <p:txBody>
          <a:bodyPr/>
          <a:lstStyle>
            <a:lvl1pPr>
              <a:defRPr/>
            </a:lvl1pPr>
          </a:lstStyle>
          <a:p>
            <a:pPr>
              <a:defRPr/>
            </a:pPr>
            <a:endParaRPr lang="en-US" altLang="vi-VN"/>
          </a:p>
        </p:txBody>
      </p:sp>
      <p:sp>
        <p:nvSpPr>
          <p:cNvPr id="5" name="Rectangle 24"/>
          <p:cNvSpPr>
            <a:spLocks noGrp="1" noChangeArrowheads="1"/>
          </p:cNvSpPr>
          <p:nvPr>
            <p:ph type="ftr" sz="quarter" idx="11"/>
          </p:nvPr>
        </p:nvSpPr>
        <p:spPr>
          <a:ln/>
        </p:spPr>
        <p:txBody>
          <a:bodyPr/>
          <a:lstStyle>
            <a:lvl1pPr>
              <a:defRPr/>
            </a:lvl1pPr>
          </a:lstStyle>
          <a:p>
            <a:pPr>
              <a:defRPr/>
            </a:pPr>
            <a:endParaRPr lang="en-US" altLang="vi-VN"/>
          </a:p>
        </p:txBody>
      </p:sp>
      <p:sp>
        <p:nvSpPr>
          <p:cNvPr id="6" name="Rectangle 25"/>
          <p:cNvSpPr>
            <a:spLocks noGrp="1" noChangeArrowheads="1"/>
          </p:cNvSpPr>
          <p:nvPr>
            <p:ph type="sldNum" sz="quarter" idx="12"/>
          </p:nvPr>
        </p:nvSpPr>
        <p:spPr>
          <a:ln/>
        </p:spPr>
        <p:txBody>
          <a:bodyPr/>
          <a:lstStyle>
            <a:lvl1pPr>
              <a:defRPr/>
            </a:lvl1pPr>
          </a:lstStyle>
          <a:p>
            <a:fld id="{6CCC289C-B66A-4DC1-AADE-FB6AB9FDA310}" type="slidenum">
              <a:rPr lang="en-US" altLang="vi-VN"/>
              <a:pPr/>
              <a:t>‹#›</a:t>
            </a:fld>
            <a:endParaRPr lang="en-US" altLang="vi-VN"/>
          </a:p>
        </p:txBody>
      </p:sp>
    </p:spTree>
    <p:extLst>
      <p:ext uri="{BB962C8B-B14F-4D97-AF65-F5344CB8AC3E}">
        <p14:creationId xmlns:p14="http://schemas.microsoft.com/office/powerpoint/2010/main" val="11826088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vi-VN"/>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p>
        </p:txBody>
      </p:sp>
      <p:sp>
        <p:nvSpPr>
          <p:cNvPr id="4" name="Rectangle 23"/>
          <p:cNvSpPr>
            <a:spLocks noGrp="1" noChangeArrowheads="1"/>
          </p:cNvSpPr>
          <p:nvPr>
            <p:ph type="dt" sz="half" idx="10"/>
          </p:nvPr>
        </p:nvSpPr>
        <p:spPr>
          <a:ln/>
        </p:spPr>
        <p:txBody>
          <a:bodyPr/>
          <a:lstStyle>
            <a:lvl1pPr>
              <a:defRPr/>
            </a:lvl1pPr>
          </a:lstStyle>
          <a:p>
            <a:pPr>
              <a:defRPr/>
            </a:pPr>
            <a:endParaRPr lang="en-US" altLang="vi-VN"/>
          </a:p>
        </p:txBody>
      </p:sp>
      <p:sp>
        <p:nvSpPr>
          <p:cNvPr id="5" name="Rectangle 24"/>
          <p:cNvSpPr>
            <a:spLocks noGrp="1" noChangeArrowheads="1"/>
          </p:cNvSpPr>
          <p:nvPr>
            <p:ph type="ftr" sz="quarter" idx="11"/>
          </p:nvPr>
        </p:nvSpPr>
        <p:spPr>
          <a:ln/>
        </p:spPr>
        <p:txBody>
          <a:bodyPr/>
          <a:lstStyle>
            <a:lvl1pPr>
              <a:defRPr/>
            </a:lvl1pPr>
          </a:lstStyle>
          <a:p>
            <a:pPr>
              <a:defRPr/>
            </a:pPr>
            <a:endParaRPr lang="en-US" altLang="vi-VN"/>
          </a:p>
        </p:txBody>
      </p:sp>
      <p:sp>
        <p:nvSpPr>
          <p:cNvPr id="6" name="Rectangle 25"/>
          <p:cNvSpPr>
            <a:spLocks noGrp="1" noChangeArrowheads="1"/>
          </p:cNvSpPr>
          <p:nvPr>
            <p:ph type="sldNum" sz="quarter" idx="12"/>
          </p:nvPr>
        </p:nvSpPr>
        <p:spPr>
          <a:ln/>
        </p:spPr>
        <p:txBody>
          <a:bodyPr/>
          <a:lstStyle>
            <a:lvl1pPr>
              <a:defRPr/>
            </a:lvl1pPr>
          </a:lstStyle>
          <a:p>
            <a:fld id="{1AC62DE2-5529-4F2F-A96D-474A33C20203}" type="slidenum">
              <a:rPr lang="en-US" altLang="vi-VN"/>
              <a:pPr/>
              <a:t>‹#›</a:t>
            </a:fld>
            <a:endParaRPr lang="en-US" altLang="vi-VN"/>
          </a:p>
        </p:txBody>
      </p:sp>
    </p:spTree>
    <p:extLst>
      <p:ext uri="{BB962C8B-B14F-4D97-AF65-F5344CB8AC3E}">
        <p14:creationId xmlns:p14="http://schemas.microsoft.com/office/powerpoint/2010/main" val="42851691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457200" y="1600200"/>
            <a:ext cx="4038600" cy="45307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4648200" y="1600200"/>
            <a:ext cx="4038600" cy="45307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Rectangle 23"/>
          <p:cNvSpPr>
            <a:spLocks noGrp="1" noChangeArrowheads="1"/>
          </p:cNvSpPr>
          <p:nvPr>
            <p:ph type="dt" sz="half" idx="10"/>
          </p:nvPr>
        </p:nvSpPr>
        <p:spPr>
          <a:ln/>
        </p:spPr>
        <p:txBody>
          <a:bodyPr/>
          <a:lstStyle>
            <a:lvl1pPr>
              <a:defRPr/>
            </a:lvl1pPr>
          </a:lstStyle>
          <a:p>
            <a:pPr>
              <a:defRPr/>
            </a:pPr>
            <a:endParaRPr lang="en-US" altLang="vi-VN"/>
          </a:p>
        </p:txBody>
      </p:sp>
      <p:sp>
        <p:nvSpPr>
          <p:cNvPr id="6" name="Rectangle 24"/>
          <p:cNvSpPr>
            <a:spLocks noGrp="1" noChangeArrowheads="1"/>
          </p:cNvSpPr>
          <p:nvPr>
            <p:ph type="ftr" sz="quarter" idx="11"/>
          </p:nvPr>
        </p:nvSpPr>
        <p:spPr>
          <a:ln/>
        </p:spPr>
        <p:txBody>
          <a:bodyPr/>
          <a:lstStyle>
            <a:lvl1pPr>
              <a:defRPr/>
            </a:lvl1pPr>
          </a:lstStyle>
          <a:p>
            <a:pPr>
              <a:defRPr/>
            </a:pPr>
            <a:endParaRPr lang="en-US" altLang="vi-VN"/>
          </a:p>
        </p:txBody>
      </p:sp>
      <p:sp>
        <p:nvSpPr>
          <p:cNvPr id="7" name="Rectangle 25"/>
          <p:cNvSpPr>
            <a:spLocks noGrp="1" noChangeArrowheads="1"/>
          </p:cNvSpPr>
          <p:nvPr>
            <p:ph type="sldNum" sz="quarter" idx="12"/>
          </p:nvPr>
        </p:nvSpPr>
        <p:spPr>
          <a:ln/>
        </p:spPr>
        <p:txBody>
          <a:bodyPr/>
          <a:lstStyle>
            <a:lvl1pPr>
              <a:defRPr/>
            </a:lvl1pPr>
          </a:lstStyle>
          <a:p>
            <a:fld id="{5120508D-5DA6-48E4-866B-0158EC2E7257}" type="slidenum">
              <a:rPr lang="en-US" altLang="vi-VN"/>
              <a:pPr/>
              <a:t>‹#›</a:t>
            </a:fld>
            <a:endParaRPr lang="en-US" altLang="vi-VN"/>
          </a:p>
        </p:txBody>
      </p:sp>
    </p:spTree>
    <p:extLst>
      <p:ext uri="{BB962C8B-B14F-4D97-AF65-F5344CB8AC3E}">
        <p14:creationId xmlns:p14="http://schemas.microsoft.com/office/powerpoint/2010/main" val="40169344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vi-VN"/>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Rectangle 23"/>
          <p:cNvSpPr>
            <a:spLocks noGrp="1" noChangeArrowheads="1"/>
          </p:cNvSpPr>
          <p:nvPr>
            <p:ph type="dt" sz="half" idx="10"/>
          </p:nvPr>
        </p:nvSpPr>
        <p:spPr>
          <a:ln/>
        </p:spPr>
        <p:txBody>
          <a:bodyPr/>
          <a:lstStyle>
            <a:lvl1pPr>
              <a:defRPr/>
            </a:lvl1pPr>
          </a:lstStyle>
          <a:p>
            <a:pPr>
              <a:defRPr/>
            </a:pPr>
            <a:endParaRPr lang="en-US" altLang="vi-VN"/>
          </a:p>
        </p:txBody>
      </p:sp>
      <p:sp>
        <p:nvSpPr>
          <p:cNvPr id="8" name="Rectangle 24"/>
          <p:cNvSpPr>
            <a:spLocks noGrp="1" noChangeArrowheads="1"/>
          </p:cNvSpPr>
          <p:nvPr>
            <p:ph type="ftr" sz="quarter" idx="11"/>
          </p:nvPr>
        </p:nvSpPr>
        <p:spPr>
          <a:ln/>
        </p:spPr>
        <p:txBody>
          <a:bodyPr/>
          <a:lstStyle>
            <a:lvl1pPr>
              <a:defRPr/>
            </a:lvl1pPr>
          </a:lstStyle>
          <a:p>
            <a:pPr>
              <a:defRPr/>
            </a:pPr>
            <a:endParaRPr lang="en-US" altLang="vi-VN"/>
          </a:p>
        </p:txBody>
      </p:sp>
      <p:sp>
        <p:nvSpPr>
          <p:cNvPr id="9" name="Rectangle 25"/>
          <p:cNvSpPr>
            <a:spLocks noGrp="1" noChangeArrowheads="1"/>
          </p:cNvSpPr>
          <p:nvPr>
            <p:ph type="sldNum" sz="quarter" idx="12"/>
          </p:nvPr>
        </p:nvSpPr>
        <p:spPr>
          <a:ln/>
        </p:spPr>
        <p:txBody>
          <a:bodyPr/>
          <a:lstStyle>
            <a:lvl1pPr>
              <a:defRPr/>
            </a:lvl1pPr>
          </a:lstStyle>
          <a:p>
            <a:fld id="{5BECAB1E-4659-4AFD-9F64-13BEC90303C3}" type="slidenum">
              <a:rPr lang="en-US" altLang="vi-VN"/>
              <a:pPr/>
              <a:t>‹#›</a:t>
            </a:fld>
            <a:endParaRPr lang="en-US" altLang="vi-VN"/>
          </a:p>
        </p:txBody>
      </p:sp>
    </p:spTree>
    <p:extLst>
      <p:ext uri="{BB962C8B-B14F-4D97-AF65-F5344CB8AC3E}">
        <p14:creationId xmlns:p14="http://schemas.microsoft.com/office/powerpoint/2010/main" val="35445123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Rectangle 23"/>
          <p:cNvSpPr>
            <a:spLocks noGrp="1" noChangeArrowheads="1"/>
          </p:cNvSpPr>
          <p:nvPr>
            <p:ph type="dt" sz="half" idx="10"/>
          </p:nvPr>
        </p:nvSpPr>
        <p:spPr>
          <a:ln/>
        </p:spPr>
        <p:txBody>
          <a:bodyPr/>
          <a:lstStyle>
            <a:lvl1pPr>
              <a:defRPr/>
            </a:lvl1pPr>
          </a:lstStyle>
          <a:p>
            <a:pPr>
              <a:defRPr/>
            </a:pPr>
            <a:endParaRPr lang="en-US" altLang="vi-VN"/>
          </a:p>
        </p:txBody>
      </p:sp>
      <p:sp>
        <p:nvSpPr>
          <p:cNvPr id="4" name="Rectangle 24"/>
          <p:cNvSpPr>
            <a:spLocks noGrp="1" noChangeArrowheads="1"/>
          </p:cNvSpPr>
          <p:nvPr>
            <p:ph type="ftr" sz="quarter" idx="11"/>
          </p:nvPr>
        </p:nvSpPr>
        <p:spPr>
          <a:ln/>
        </p:spPr>
        <p:txBody>
          <a:bodyPr/>
          <a:lstStyle>
            <a:lvl1pPr>
              <a:defRPr/>
            </a:lvl1pPr>
          </a:lstStyle>
          <a:p>
            <a:pPr>
              <a:defRPr/>
            </a:pPr>
            <a:endParaRPr lang="en-US" altLang="vi-VN"/>
          </a:p>
        </p:txBody>
      </p:sp>
      <p:sp>
        <p:nvSpPr>
          <p:cNvPr id="5" name="Rectangle 25"/>
          <p:cNvSpPr>
            <a:spLocks noGrp="1" noChangeArrowheads="1"/>
          </p:cNvSpPr>
          <p:nvPr>
            <p:ph type="sldNum" sz="quarter" idx="12"/>
          </p:nvPr>
        </p:nvSpPr>
        <p:spPr>
          <a:ln/>
        </p:spPr>
        <p:txBody>
          <a:bodyPr/>
          <a:lstStyle>
            <a:lvl1pPr>
              <a:defRPr/>
            </a:lvl1pPr>
          </a:lstStyle>
          <a:p>
            <a:fld id="{B0191EE4-43B7-4EB7-97C4-6A5E1F7D52BF}" type="slidenum">
              <a:rPr lang="en-US" altLang="vi-VN"/>
              <a:pPr/>
              <a:t>‹#›</a:t>
            </a:fld>
            <a:endParaRPr lang="en-US" altLang="vi-VN"/>
          </a:p>
        </p:txBody>
      </p:sp>
    </p:spTree>
    <p:extLst>
      <p:ext uri="{BB962C8B-B14F-4D97-AF65-F5344CB8AC3E}">
        <p14:creationId xmlns:p14="http://schemas.microsoft.com/office/powerpoint/2010/main" val="5356536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3"/>
          <p:cNvSpPr>
            <a:spLocks noGrp="1" noChangeArrowheads="1"/>
          </p:cNvSpPr>
          <p:nvPr>
            <p:ph type="dt" sz="half" idx="10"/>
          </p:nvPr>
        </p:nvSpPr>
        <p:spPr>
          <a:ln/>
        </p:spPr>
        <p:txBody>
          <a:bodyPr/>
          <a:lstStyle>
            <a:lvl1pPr>
              <a:defRPr/>
            </a:lvl1pPr>
          </a:lstStyle>
          <a:p>
            <a:pPr>
              <a:defRPr/>
            </a:pPr>
            <a:endParaRPr lang="en-US" altLang="vi-VN"/>
          </a:p>
        </p:txBody>
      </p:sp>
      <p:sp>
        <p:nvSpPr>
          <p:cNvPr id="3" name="Rectangle 24"/>
          <p:cNvSpPr>
            <a:spLocks noGrp="1" noChangeArrowheads="1"/>
          </p:cNvSpPr>
          <p:nvPr>
            <p:ph type="ftr" sz="quarter" idx="11"/>
          </p:nvPr>
        </p:nvSpPr>
        <p:spPr>
          <a:ln/>
        </p:spPr>
        <p:txBody>
          <a:bodyPr/>
          <a:lstStyle>
            <a:lvl1pPr>
              <a:defRPr/>
            </a:lvl1pPr>
          </a:lstStyle>
          <a:p>
            <a:pPr>
              <a:defRPr/>
            </a:pPr>
            <a:endParaRPr lang="en-US" altLang="vi-VN"/>
          </a:p>
        </p:txBody>
      </p:sp>
      <p:sp>
        <p:nvSpPr>
          <p:cNvPr id="4" name="Rectangle 25"/>
          <p:cNvSpPr>
            <a:spLocks noGrp="1" noChangeArrowheads="1"/>
          </p:cNvSpPr>
          <p:nvPr>
            <p:ph type="sldNum" sz="quarter" idx="12"/>
          </p:nvPr>
        </p:nvSpPr>
        <p:spPr>
          <a:ln/>
        </p:spPr>
        <p:txBody>
          <a:bodyPr/>
          <a:lstStyle>
            <a:lvl1pPr>
              <a:defRPr/>
            </a:lvl1pPr>
          </a:lstStyle>
          <a:p>
            <a:fld id="{D7B73A75-DCB3-4C05-BC9E-C094C56F763B}" type="slidenum">
              <a:rPr lang="en-US" altLang="vi-VN"/>
              <a:pPr/>
              <a:t>‹#›</a:t>
            </a:fld>
            <a:endParaRPr lang="en-US" altLang="vi-VN"/>
          </a:p>
        </p:txBody>
      </p:sp>
    </p:spTree>
    <p:extLst>
      <p:ext uri="{BB962C8B-B14F-4D97-AF65-F5344CB8AC3E}">
        <p14:creationId xmlns:p14="http://schemas.microsoft.com/office/powerpoint/2010/main" val="3144024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vi-VN"/>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Rectangle 23"/>
          <p:cNvSpPr>
            <a:spLocks noGrp="1" noChangeArrowheads="1"/>
          </p:cNvSpPr>
          <p:nvPr>
            <p:ph type="dt" sz="half" idx="10"/>
          </p:nvPr>
        </p:nvSpPr>
        <p:spPr>
          <a:ln/>
        </p:spPr>
        <p:txBody>
          <a:bodyPr/>
          <a:lstStyle>
            <a:lvl1pPr>
              <a:defRPr/>
            </a:lvl1pPr>
          </a:lstStyle>
          <a:p>
            <a:pPr>
              <a:defRPr/>
            </a:pPr>
            <a:endParaRPr lang="en-US" altLang="vi-VN"/>
          </a:p>
        </p:txBody>
      </p:sp>
      <p:sp>
        <p:nvSpPr>
          <p:cNvPr id="6" name="Rectangle 24"/>
          <p:cNvSpPr>
            <a:spLocks noGrp="1" noChangeArrowheads="1"/>
          </p:cNvSpPr>
          <p:nvPr>
            <p:ph type="ftr" sz="quarter" idx="11"/>
          </p:nvPr>
        </p:nvSpPr>
        <p:spPr>
          <a:ln/>
        </p:spPr>
        <p:txBody>
          <a:bodyPr/>
          <a:lstStyle>
            <a:lvl1pPr>
              <a:defRPr/>
            </a:lvl1pPr>
          </a:lstStyle>
          <a:p>
            <a:pPr>
              <a:defRPr/>
            </a:pPr>
            <a:endParaRPr lang="en-US" altLang="vi-VN"/>
          </a:p>
        </p:txBody>
      </p:sp>
      <p:sp>
        <p:nvSpPr>
          <p:cNvPr id="7" name="Rectangle 25"/>
          <p:cNvSpPr>
            <a:spLocks noGrp="1" noChangeArrowheads="1"/>
          </p:cNvSpPr>
          <p:nvPr>
            <p:ph type="sldNum" sz="quarter" idx="12"/>
          </p:nvPr>
        </p:nvSpPr>
        <p:spPr>
          <a:ln/>
        </p:spPr>
        <p:txBody>
          <a:bodyPr/>
          <a:lstStyle>
            <a:lvl1pPr>
              <a:defRPr/>
            </a:lvl1pPr>
          </a:lstStyle>
          <a:p>
            <a:fld id="{D24B948D-C843-4F79-9302-4553E1129312}" type="slidenum">
              <a:rPr lang="en-US" altLang="vi-VN"/>
              <a:pPr/>
              <a:t>‹#›</a:t>
            </a:fld>
            <a:endParaRPr lang="en-US" altLang="vi-VN"/>
          </a:p>
        </p:txBody>
      </p:sp>
    </p:spTree>
    <p:extLst>
      <p:ext uri="{BB962C8B-B14F-4D97-AF65-F5344CB8AC3E}">
        <p14:creationId xmlns:p14="http://schemas.microsoft.com/office/powerpoint/2010/main" val="26385956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vi-VN"/>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Rectangle 23"/>
          <p:cNvSpPr>
            <a:spLocks noGrp="1" noChangeArrowheads="1"/>
          </p:cNvSpPr>
          <p:nvPr>
            <p:ph type="dt" sz="half" idx="10"/>
          </p:nvPr>
        </p:nvSpPr>
        <p:spPr>
          <a:ln/>
        </p:spPr>
        <p:txBody>
          <a:bodyPr/>
          <a:lstStyle>
            <a:lvl1pPr>
              <a:defRPr/>
            </a:lvl1pPr>
          </a:lstStyle>
          <a:p>
            <a:pPr>
              <a:defRPr/>
            </a:pPr>
            <a:endParaRPr lang="en-US" altLang="vi-VN"/>
          </a:p>
        </p:txBody>
      </p:sp>
      <p:sp>
        <p:nvSpPr>
          <p:cNvPr id="6" name="Rectangle 24"/>
          <p:cNvSpPr>
            <a:spLocks noGrp="1" noChangeArrowheads="1"/>
          </p:cNvSpPr>
          <p:nvPr>
            <p:ph type="ftr" sz="quarter" idx="11"/>
          </p:nvPr>
        </p:nvSpPr>
        <p:spPr>
          <a:ln/>
        </p:spPr>
        <p:txBody>
          <a:bodyPr/>
          <a:lstStyle>
            <a:lvl1pPr>
              <a:defRPr/>
            </a:lvl1pPr>
          </a:lstStyle>
          <a:p>
            <a:pPr>
              <a:defRPr/>
            </a:pPr>
            <a:endParaRPr lang="en-US" altLang="vi-VN"/>
          </a:p>
        </p:txBody>
      </p:sp>
      <p:sp>
        <p:nvSpPr>
          <p:cNvPr id="7" name="Rectangle 25"/>
          <p:cNvSpPr>
            <a:spLocks noGrp="1" noChangeArrowheads="1"/>
          </p:cNvSpPr>
          <p:nvPr>
            <p:ph type="sldNum" sz="quarter" idx="12"/>
          </p:nvPr>
        </p:nvSpPr>
        <p:spPr>
          <a:ln/>
        </p:spPr>
        <p:txBody>
          <a:bodyPr/>
          <a:lstStyle>
            <a:lvl1pPr>
              <a:defRPr/>
            </a:lvl1pPr>
          </a:lstStyle>
          <a:p>
            <a:fld id="{F943343A-43F6-498F-AEA4-2A7E824DDF61}" type="slidenum">
              <a:rPr lang="en-US" altLang="vi-VN"/>
              <a:pPr/>
              <a:t>‹#›</a:t>
            </a:fld>
            <a:endParaRPr lang="en-US" altLang="vi-VN"/>
          </a:p>
        </p:txBody>
      </p:sp>
    </p:spTree>
    <p:extLst>
      <p:ext uri="{BB962C8B-B14F-4D97-AF65-F5344CB8AC3E}">
        <p14:creationId xmlns:p14="http://schemas.microsoft.com/office/powerpoint/2010/main" val="10628132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4000" cy="6934200"/>
            <a:chOff x="0" y="0"/>
            <a:chExt cx="5760" cy="4368"/>
          </a:xfrm>
        </p:grpSpPr>
        <p:sp>
          <p:nvSpPr>
            <p:cNvPr id="33795" name="Freeform 3"/>
            <p:cNvSpPr>
              <a:spLocks/>
            </p:cNvSpPr>
            <p:nvPr/>
          </p:nvSpPr>
          <p:spPr bwMode="hidden">
            <a:xfrm>
              <a:off x="0" y="2208"/>
              <a:ext cx="2515" cy="1970"/>
            </a:xfrm>
            <a:custGeom>
              <a:avLst/>
              <a:gdLst>
                <a:gd name="T0" fmla="*/ 744 w 2515"/>
                <a:gd name="T1" fmla="*/ 1669 h 1970"/>
                <a:gd name="T2" fmla="*/ 852 w 2515"/>
                <a:gd name="T3" fmla="*/ 1400 h 1970"/>
                <a:gd name="T4" fmla="*/ 876 w 2515"/>
                <a:gd name="T5" fmla="*/ 1171 h 1970"/>
                <a:gd name="T6" fmla="*/ 979 w 2515"/>
                <a:gd name="T7" fmla="*/ 1370 h 1970"/>
                <a:gd name="T8" fmla="*/ 1231 w 2515"/>
                <a:gd name="T9" fmla="*/ 1621 h 1970"/>
                <a:gd name="T10" fmla="*/ 1471 w 2515"/>
                <a:gd name="T11" fmla="*/ 1693 h 1970"/>
                <a:gd name="T12" fmla="*/ 1819 w 2515"/>
                <a:gd name="T13" fmla="*/ 1678 h 1970"/>
                <a:gd name="T14" fmla="*/ 1893 w 2515"/>
                <a:gd name="T15" fmla="*/ 1513 h 1970"/>
                <a:gd name="T16" fmla="*/ 1874 w 2515"/>
                <a:gd name="T17" fmla="*/ 1285 h 1970"/>
                <a:gd name="T18" fmla="*/ 1783 w 2515"/>
                <a:gd name="T19" fmla="*/ 967 h 1970"/>
                <a:gd name="T20" fmla="*/ 1289 w 2515"/>
                <a:gd name="T21" fmla="*/ 873 h 1970"/>
                <a:gd name="T22" fmla="*/ 1549 w 2515"/>
                <a:gd name="T23" fmla="*/ 745 h 1970"/>
                <a:gd name="T24" fmla="*/ 1753 w 2515"/>
                <a:gd name="T25" fmla="*/ 732 h 1970"/>
                <a:gd name="T26" fmla="*/ 2107 w 2515"/>
                <a:gd name="T27" fmla="*/ 618 h 1970"/>
                <a:gd name="T28" fmla="*/ 2377 w 2515"/>
                <a:gd name="T29" fmla="*/ 438 h 1970"/>
                <a:gd name="T30" fmla="*/ 2420 w 2515"/>
                <a:gd name="T31" fmla="*/ 343 h 1970"/>
                <a:gd name="T32" fmla="*/ 2077 w 2515"/>
                <a:gd name="T33" fmla="*/ 331 h 1970"/>
                <a:gd name="T34" fmla="*/ 1951 w 2515"/>
                <a:gd name="T35" fmla="*/ 301 h 1970"/>
                <a:gd name="T36" fmla="*/ 1645 w 2515"/>
                <a:gd name="T37" fmla="*/ 289 h 1970"/>
                <a:gd name="T38" fmla="*/ 1297 w 2515"/>
                <a:gd name="T39" fmla="*/ 408 h 1970"/>
                <a:gd name="T40" fmla="*/ 1308 w 2515"/>
                <a:gd name="T41" fmla="*/ 337 h 1970"/>
                <a:gd name="T42" fmla="*/ 1453 w 2515"/>
                <a:gd name="T43" fmla="*/ 168 h 1970"/>
                <a:gd name="T44" fmla="*/ 1477 w 2515"/>
                <a:gd name="T45" fmla="*/ 36 h 1970"/>
                <a:gd name="T46" fmla="*/ 1417 w 2515"/>
                <a:gd name="T47" fmla="*/ 24 h 1970"/>
                <a:gd name="T48" fmla="*/ 1189 w 2515"/>
                <a:gd name="T49" fmla="*/ 102 h 1970"/>
                <a:gd name="T50" fmla="*/ 1026 w 2515"/>
                <a:gd name="T51" fmla="*/ 144 h 1970"/>
                <a:gd name="T52" fmla="*/ 889 w 2515"/>
                <a:gd name="T53" fmla="*/ 331 h 1970"/>
                <a:gd name="T54" fmla="*/ 726 w 2515"/>
                <a:gd name="T55" fmla="*/ 480 h 1970"/>
                <a:gd name="T56" fmla="*/ 643 w 2515"/>
                <a:gd name="T57" fmla="*/ 540 h 1970"/>
                <a:gd name="T58" fmla="*/ 600 w 2515"/>
                <a:gd name="T59" fmla="*/ 516 h 1970"/>
                <a:gd name="T60" fmla="*/ 552 w 2515"/>
                <a:gd name="T61" fmla="*/ 486 h 1970"/>
                <a:gd name="T62" fmla="*/ 528 w 2515"/>
                <a:gd name="T63" fmla="*/ 462 h 1970"/>
                <a:gd name="T64" fmla="*/ 474 w 2515"/>
                <a:gd name="T65" fmla="*/ 426 h 1970"/>
                <a:gd name="T66" fmla="*/ 415 w 2515"/>
                <a:gd name="T67" fmla="*/ 390 h 1970"/>
                <a:gd name="T68" fmla="*/ 366 w 2515"/>
                <a:gd name="T69" fmla="*/ 366 h 1970"/>
                <a:gd name="T70" fmla="*/ 192 w 2515"/>
                <a:gd name="T71" fmla="*/ 234 h 1970"/>
                <a:gd name="T72" fmla="*/ 570 w 2515"/>
                <a:gd name="T73" fmla="*/ 564 h 1970"/>
                <a:gd name="T74" fmla="*/ 444 w 2515"/>
                <a:gd name="T75" fmla="*/ 732 h 1970"/>
                <a:gd name="T76" fmla="*/ 318 w 2515"/>
                <a:gd name="T77" fmla="*/ 787 h 1970"/>
                <a:gd name="T78" fmla="*/ 127 w 2515"/>
                <a:gd name="T79" fmla="*/ 853 h 1970"/>
                <a:gd name="T80" fmla="*/ 0 w 2515"/>
                <a:gd name="T81" fmla="*/ 1165 h 1970"/>
                <a:gd name="T82" fmla="*/ 372 w 2515"/>
                <a:gd name="T83" fmla="*/ 1015 h 1970"/>
                <a:gd name="T84" fmla="*/ 222 w 2515"/>
                <a:gd name="T85" fmla="*/ 1262 h 1970"/>
                <a:gd name="T86" fmla="*/ 139 w 2515"/>
                <a:gd name="T87" fmla="*/ 1459 h 1970"/>
                <a:gd name="T88" fmla="*/ 102 w 2515"/>
                <a:gd name="T89" fmla="*/ 1495 h 1970"/>
                <a:gd name="T90" fmla="*/ 84 w 2515"/>
                <a:gd name="T91" fmla="*/ 1519 h 1970"/>
                <a:gd name="T92" fmla="*/ 96 w 2515"/>
                <a:gd name="T93" fmla="*/ 1537 h 1970"/>
                <a:gd name="T94" fmla="*/ 127 w 2515"/>
                <a:gd name="T95" fmla="*/ 1567 h 1970"/>
                <a:gd name="T96" fmla="*/ 145 w 2515"/>
                <a:gd name="T97" fmla="*/ 1633 h 1970"/>
                <a:gd name="T98" fmla="*/ 156 w 2515"/>
                <a:gd name="T99" fmla="*/ 1693 h 1970"/>
                <a:gd name="T100" fmla="*/ 162 w 2515"/>
                <a:gd name="T101" fmla="*/ 1723 h 1970"/>
                <a:gd name="T102" fmla="*/ 216 w 2515"/>
                <a:gd name="T103" fmla="*/ 1802 h 1970"/>
                <a:gd name="T104" fmla="*/ 228 w 2515"/>
                <a:gd name="T105" fmla="*/ 1850 h 1970"/>
                <a:gd name="T106" fmla="*/ 240 w 2515"/>
                <a:gd name="T107" fmla="*/ 1904 h 1970"/>
                <a:gd name="T108" fmla="*/ 246 w 2515"/>
                <a:gd name="T109" fmla="*/ 1922 h 1970"/>
                <a:gd name="T110" fmla="*/ 258 w 2515"/>
                <a:gd name="T111" fmla="*/ 1970 h 1970"/>
                <a:gd name="T112" fmla="*/ 462 w 2515"/>
                <a:gd name="T113" fmla="*/ 1922 h 1970"/>
                <a:gd name="T114" fmla="*/ 624 w 2515"/>
                <a:gd name="T115" fmla="*/ 1778 h 1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vi-VN"/>
            </a:p>
          </p:txBody>
        </p:sp>
        <p:sp>
          <p:nvSpPr>
            <p:cNvPr id="1033" name="Freeform 4"/>
            <p:cNvSpPr>
              <a:spLocks/>
            </p:cNvSpPr>
            <p:nvPr/>
          </p:nvSpPr>
          <p:spPr bwMode="hidden">
            <a:xfrm>
              <a:off x="0" y="2496"/>
              <a:ext cx="2112" cy="1604"/>
            </a:xfrm>
            <a:custGeom>
              <a:avLst/>
              <a:gdLst>
                <a:gd name="T0" fmla="*/ 574 w 2123"/>
                <a:gd name="T1" fmla="*/ 933 h 1696"/>
                <a:gd name="T2" fmla="*/ 538 w 2123"/>
                <a:gd name="T3" fmla="*/ 611 h 1696"/>
                <a:gd name="T4" fmla="*/ 664 w 2123"/>
                <a:gd name="T5" fmla="*/ 354 h 1696"/>
                <a:gd name="T6" fmla="*/ 917 w 2123"/>
                <a:gd name="T7" fmla="*/ 525 h 1696"/>
                <a:gd name="T8" fmla="*/ 1202 w 2123"/>
                <a:gd name="T9" fmla="*/ 777 h 1696"/>
                <a:gd name="T10" fmla="*/ 1467 w 2123"/>
                <a:gd name="T11" fmla="*/ 992 h 1696"/>
                <a:gd name="T12" fmla="*/ 1782 w 2123"/>
                <a:gd name="T13" fmla="*/ 1216 h 1696"/>
                <a:gd name="T14" fmla="*/ 1863 w 2123"/>
                <a:gd name="T15" fmla="*/ 1264 h 1696"/>
                <a:gd name="T16" fmla="*/ 1817 w 2123"/>
                <a:gd name="T17" fmla="*/ 1212 h 1696"/>
                <a:gd name="T18" fmla="*/ 1397 w 2123"/>
                <a:gd name="T19" fmla="*/ 896 h 1696"/>
                <a:gd name="T20" fmla="*/ 1076 w 2123"/>
                <a:gd name="T21" fmla="*/ 611 h 1696"/>
                <a:gd name="T22" fmla="*/ 715 w 2123"/>
                <a:gd name="T23" fmla="*/ 294 h 1696"/>
                <a:gd name="T24" fmla="*/ 989 w 2123"/>
                <a:gd name="T25" fmla="*/ 278 h 1696"/>
                <a:gd name="T26" fmla="*/ 1272 w 2123"/>
                <a:gd name="T27" fmla="*/ 284 h 1696"/>
                <a:gd name="T28" fmla="*/ 1598 w 2123"/>
                <a:gd name="T29" fmla="*/ 240 h 1696"/>
                <a:gd name="T30" fmla="*/ 2101 w 2123"/>
                <a:gd name="T31" fmla="*/ 176 h 1696"/>
                <a:gd name="T32" fmla="*/ 2053 w 2123"/>
                <a:gd name="T33" fmla="*/ 155 h 1696"/>
                <a:gd name="T34" fmla="*/ 1527 w 2123"/>
                <a:gd name="T35" fmla="*/ 230 h 1696"/>
                <a:gd name="T36" fmla="*/ 1196 w 2123"/>
                <a:gd name="T37" fmla="*/ 246 h 1696"/>
                <a:gd name="T38" fmla="*/ 751 w 2123"/>
                <a:gd name="T39" fmla="*/ 230 h 1696"/>
                <a:gd name="T40" fmla="*/ 811 w 2123"/>
                <a:gd name="T41" fmla="*/ 203 h 1696"/>
                <a:gd name="T42" fmla="*/ 1130 w 2123"/>
                <a:gd name="T43" fmla="*/ 0 h 1696"/>
                <a:gd name="T44" fmla="*/ 1076 w 2123"/>
                <a:gd name="T45" fmla="*/ 26 h 1696"/>
                <a:gd name="T46" fmla="*/ 1000 w 2123"/>
                <a:gd name="T47" fmla="*/ 75 h 1696"/>
                <a:gd name="T48" fmla="*/ 847 w 2123"/>
                <a:gd name="T49" fmla="*/ 171 h 1696"/>
                <a:gd name="T50" fmla="*/ 664 w 2123"/>
                <a:gd name="T51" fmla="*/ 252 h 1696"/>
                <a:gd name="T52" fmla="*/ 628 w 2123"/>
                <a:gd name="T53" fmla="*/ 322 h 1696"/>
                <a:gd name="T54" fmla="*/ 301 w 2123"/>
                <a:gd name="T55" fmla="*/ 525 h 1696"/>
                <a:gd name="T56" fmla="*/ 0 w 2123"/>
                <a:gd name="T57" fmla="*/ 649 h 1696"/>
                <a:gd name="T58" fmla="*/ 0 w 2123"/>
                <a:gd name="T59" fmla="*/ 654 h 1696"/>
                <a:gd name="T60" fmla="*/ 0 w 2123"/>
                <a:gd name="T61" fmla="*/ 686 h 1696"/>
                <a:gd name="T62" fmla="*/ 295 w 2123"/>
                <a:gd name="T63" fmla="*/ 568 h 1696"/>
                <a:gd name="T64" fmla="*/ 586 w 2123"/>
                <a:gd name="T65" fmla="*/ 386 h 1696"/>
                <a:gd name="T66" fmla="*/ 502 w 2123"/>
                <a:gd name="T67" fmla="*/ 601 h 1696"/>
                <a:gd name="T68" fmla="*/ 520 w 2123"/>
                <a:gd name="T69" fmla="*/ 890 h 1696"/>
                <a:gd name="T70" fmla="*/ 456 w 2123"/>
                <a:gd name="T71" fmla="*/ 1045 h 1696"/>
                <a:gd name="T72" fmla="*/ 325 w 2123"/>
                <a:gd name="T73" fmla="*/ 1324 h 1696"/>
                <a:gd name="T74" fmla="*/ 319 w 2123"/>
                <a:gd name="T75" fmla="*/ 1517 h 1696"/>
                <a:gd name="T76" fmla="*/ 325 w 2123"/>
                <a:gd name="T77" fmla="*/ 1517 h 1696"/>
                <a:gd name="T78" fmla="*/ 343 w 2123"/>
                <a:gd name="T79" fmla="*/ 1388 h 1696"/>
                <a:gd name="T80" fmla="*/ 574 w 2123"/>
                <a:gd name="T81" fmla="*/ 933 h 1696"/>
                <a:gd name="T82" fmla="*/ 574 w 2123"/>
                <a:gd name="T83" fmla="*/ 933 h 169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4" name="Freeform 5"/>
            <p:cNvSpPr>
              <a:spLocks/>
            </p:cNvSpPr>
            <p:nvPr/>
          </p:nvSpPr>
          <p:spPr bwMode="hidden">
            <a:xfrm>
              <a:off x="2092" y="3233"/>
              <a:ext cx="3668" cy="943"/>
            </a:xfrm>
            <a:custGeom>
              <a:avLst/>
              <a:gdLst>
                <a:gd name="T0" fmla="*/ 3338 w 3668"/>
                <a:gd name="T1" fmla="*/ 288 h 943"/>
                <a:gd name="T2" fmla="*/ 3194 w 3668"/>
                <a:gd name="T3" fmla="*/ 258 h 943"/>
                <a:gd name="T4" fmla="*/ 2816 w 3668"/>
                <a:gd name="T5" fmla="*/ 234 h 943"/>
                <a:gd name="T6" fmla="*/ 2330 w 3668"/>
                <a:gd name="T7" fmla="*/ 306 h 943"/>
                <a:gd name="T8" fmla="*/ 2372 w 3668"/>
                <a:gd name="T9" fmla="*/ 258 h 943"/>
                <a:gd name="T10" fmla="*/ 2624 w 3668"/>
                <a:gd name="T11" fmla="*/ 132 h 943"/>
                <a:gd name="T12" fmla="*/ 2707 w 3668"/>
                <a:gd name="T13" fmla="*/ 24 h 943"/>
                <a:gd name="T14" fmla="*/ 2642 w 3668"/>
                <a:gd name="T15" fmla="*/ 12 h 943"/>
                <a:gd name="T16" fmla="*/ 2515 w 3668"/>
                <a:gd name="T17" fmla="*/ 54 h 943"/>
                <a:gd name="T18" fmla="*/ 2324 w 3668"/>
                <a:gd name="T19" fmla="*/ 66 h 943"/>
                <a:gd name="T20" fmla="*/ 2101 w 3668"/>
                <a:gd name="T21" fmla="*/ 90 h 943"/>
                <a:gd name="T22" fmla="*/ 1855 w 3668"/>
                <a:gd name="T23" fmla="*/ 228 h 943"/>
                <a:gd name="T24" fmla="*/ 1591 w 3668"/>
                <a:gd name="T25" fmla="*/ 337 h 943"/>
                <a:gd name="T26" fmla="*/ 1459 w 3668"/>
                <a:gd name="T27" fmla="*/ 379 h 943"/>
                <a:gd name="T28" fmla="*/ 1417 w 3668"/>
                <a:gd name="T29" fmla="*/ 361 h 943"/>
                <a:gd name="T30" fmla="*/ 1363 w 3668"/>
                <a:gd name="T31" fmla="*/ 331 h 943"/>
                <a:gd name="T32" fmla="*/ 1344 w 3668"/>
                <a:gd name="T33" fmla="*/ 312 h 943"/>
                <a:gd name="T34" fmla="*/ 1290 w 3668"/>
                <a:gd name="T35" fmla="*/ 288 h 943"/>
                <a:gd name="T36" fmla="*/ 1230 w 3668"/>
                <a:gd name="T37" fmla="*/ 252 h 943"/>
                <a:gd name="T38" fmla="*/ 1119 w 3668"/>
                <a:gd name="T39" fmla="*/ 227 h 943"/>
                <a:gd name="T40" fmla="*/ 1320 w 3668"/>
                <a:gd name="T41" fmla="*/ 438 h 943"/>
                <a:gd name="T42" fmla="*/ 960 w 3668"/>
                <a:gd name="T43" fmla="*/ 558 h 943"/>
                <a:gd name="T44" fmla="*/ 474 w 3668"/>
                <a:gd name="T45" fmla="*/ 630 h 943"/>
                <a:gd name="T46" fmla="*/ 132 w 3668"/>
                <a:gd name="T47" fmla="*/ 781 h 943"/>
                <a:gd name="T48" fmla="*/ 234 w 3668"/>
                <a:gd name="T49" fmla="*/ 847 h 943"/>
                <a:gd name="T50" fmla="*/ 925 w 3668"/>
                <a:gd name="T51" fmla="*/ 739 h 943"/>
                <a:gd name="T52" fmla="*/ 637 w 3668"/>
                <a:gd name="T53" fmla="*/ 925 h 943"/>
                <a:gd name="T54" fmla="*/ 1405 w 3668"/>
                <a:gd name="T55" fmla="*/ 943 h 943"/>
                <a:gd name="T56" fmla="*/ 1447 w 3668"/>
                <a:gd name="T57" fmla="*/ 943 h 943"/>
                <a:gd name="T58" fmla="*/ 2888 w 3668"/>
                <a:gd name="T59" fmla="*/ 859 h 943"/>
                <a:gd name="T60" fmla="*/ 2582 w 3668"/>
                <a:gd name="T61" fmla="*/ 708 h 943"/>
                <a:gd name="T62" fmla="*/ 2299 w 3668"/>
                <a:gd name="T63" fmla="*/ 606 h 943"/>
                <a:gd name="T64" fmla="*/ 2606 w 3668"/>
                <a:gd name="T65" fmla="*/ 588 h 943"/>
                <a:gd name="T66" fmla="*/ 3001 w 3668"/>
                <a:gd name="T67" fmla="*/ 582 h 943"/>
                <a:gd name="T68" fmla="*/ 3452 w 3668"/>
                <a:gd name="T69" fmla="*/ 438 h 943"/>
                <a:gd name="T70" fmla="*/ 3668 w 3668"/>
                <a:gd name="T71" fmla="*/ 312 h 943"/>
                <a:gd name="T72" fmla="*/ 3482 w 3668"/>
                <a:gd name="T73" fmla="*/ 300 h 94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5" name="Freeform 6"/>
            <p:cNvSpPr>
              <a:spLocks/>
            </p:cNvSpPr>
            <p:nvPr/>
          </p:nvSpPr>
          <p:spPr bwMode="hidden">
            <a:xfrm>
              <a:off x="0" y="524"/>
              <a:ext cx="973" cy="1195"/>
            </a:xfrm>
            <a:custGeom>
              <a:avLst/>
              <a:gdLst>
                <a:gd name="T0" fmla="*/ 325 w 969"/>
                <a:gd name="T1" fmla="*/ 1192 h 1192"/>
                <a:gd name="T2" fmla="*/ 494 w 969"/>
                <a:gd name="T3" fmla="*/ 1198 h 1192"/>
                <a:gd name="T4" fmla="*/ 584 w 969"/>
                <a:gd name="T5" fmla="*/ 1156 h 1192"/>
                <a:gd name="T6" fmla="*/ 819 w 969"/>
                <a:gd name="T7" fmla="*/ 1091 h 1192"/>
                <a:gd name="T8" fmla="*/ 941 w 969"/>
                <a:gd name="T9" fmla="*/ 1061 h 1192"/>
                <a:gd name="T10" fmla="*/ 765 w 969"/>
                <a:gd name="T11" fmla="*/ 993 h 1192"/>
                <a:gd name="T12" fmla="*/ 560 w 969"/>
                <a:gd name="T13" fmla="*/ 957 h 1192"/>
                <a:gd name="T14" fmla="*/ 199 w 969"/>
                <a:gd name="T15" fmla="*/ 975 h 1192"/>
                <a:gd name="T16" fmla="*/ 301 w 969"/>
                <a:gd name="T17" fmla="*/ 897 h 1192"/>
                <a:gd name="T18" fmla="*/ 500 w 969"/>
                <a:gd name="T19" fmla="*/ 807 h 1192"/>
                <a:gd name="T20" fmla="*/ 700 w 969"/>
                <a:gd name="T21" fmla="*/ 675 h 1192"/>
                <a:gd name="T22" fmla="*/ 706 w 969"/>
                <a:gd name="T23" fmla="*/ 675 h 1192"/>
                <a:gd name="T24" fmla="*/ 718 w 969"/>
                <a:gd name="T25" fmla="*/ 669 h 1192"/>
                <a:gd name="T26" fmla="*/ 759 w 969"/>
                <a:gd name="T27" fmla="*/ 651 h 1192"/>
                <a:gd name="T28" fmla="*/ 783 w 969"/>
                <a:gd name="T29" fmla="*/ 645 h 1192"/>
                <a:gd name="T30" fmla="*/ 795 w 969"/>
                <a:gd name="T31" fmla="*/ 633 h 1192"/>
                <a:gd name="T32" fmla="*/ 801 w 969"/>
                <a:gd name="T33" fmla="*/ 621 h 1192"/>
                <a:gd name="T34" fmla="*/ 795 w 969"/>
                <a:gd name="T35" fmla="*/ 615 h 1192"/>
                <a:gd name="T36" fmla="*/ 789 w 969"/>
                <a:gd name="T37" fmla="*/ 603 h 1192"/>
                <a:gd name="T38" fmla="*/ 789 w 969"/>
                <a:gd name="T39" fmla="*/ 577 h 1192"/>
                <a:gd name="T40" fmla="*/ 801 w 969"/>
                <a:gd name="T41" fmla="*/ 547 h 1192"/>
                <a:gd name="T42" fmla="*/ 813 w 969"/>
                <a:gd name="T43" fmla="*/ 517 h 1192"/>
                <a:gd name="T44" fmla="*/ 831 w 969"/>
                <a:gd name="T45" fmla="*/ 487 h 1192"/>
                <a:gd name="T46" fmla="*/ 843 w 969"/>
                <a:gd name="T47" fmla="*/ 457 h 1192"/>
                <a:gd name="T48" fmla="*/ 849 w 969"/>
                <a:gd name="T49" fmla="*/ 439 h 1192"/>
                <a:gd name="T50" fmla="*/ 857 w 969"/>
                <a:gd name="T51" fmla="*/ 433 h 1192"/>
                <a:gd name="T52" fmla="*/ 857 w 969"/>
                <a:gd name="T53" fmla="*/ 349 h 1192"/>
                <a:gd name="T54" fmla="*/ 857 w 969"/>
                <a:gd name="T55" fmla="*/ 343 h 1192"/>
                <a:gd name="T56" fmla="*/ 863 w 969"/>
                <a:gd name="T57" fmla="*/ 337 h 1192"/>
                <a:gd name="T58" fmla="*/ 881 w 969"/>
                <a:gd name="T59" fmla="*/ 307 h 1192"/>
                <a:gd name="T60" fmla="*/ 893 w 969"/>
                <a:gd name="T61" fmla="*/ 271 h 1192"/>
                <a:gd name="T62" fmla="*/ 905 w 969"/>
                <a:gd name="T63" fmla="*/ 241 h 1192"/>
                <a:gd name="T64" fmla="*/ 911 w 969"/>
                <a:gd name="T65" fmla="*/ 229 h 1192"/>
                <a:gd name="T66" fmla="*/ 917 w 969"/>
                <a:gd name="T67" fmla="*/ 217 h 1192"/>
                <a:gd name="T68" fmla="*/ 935 w 969"/>
                <a:gd name="T69" fmla="*/ 173 h 1192"/>
                <a:gd name="T70" fmla="*/ 953 w 969"/>
                <a:gd name="T71" fmla="*/ 137 h 1192"/>
                <a:gd name="T72" fmla="*/ 959 w 969"/>
                <a:gd name="T73" fmla="*/ 125 h 1192"/>
                <a:gd name="T74" fmla="*/ 959 w 969"/>
                <a:gd name="T75" fmla="*/ 119 h 1192"/>
                <a:gd name="T76" fmla="*/ 977 w 969"/>
                <a:gd name="T77" fmla="*/ 0 h 1192"/>
                <a:gd name="T78" fmla="*/ 953 w 969"/>
                <a:gd name="T79" fmla="*/ 47 h 1192"/>
                <a:gd name="T80" fmla="*/ 789 w 969"/>
                <a:gd name="T81" fmla="*/ 113 h 1192"/>
                <a:gd name="T82" fmla="*/ 712 w 969"/>
                <a:gd name="T83" fmla="*/ 161 h 1192"/>
                <a:gd name="T84" fmla="*/ 464 w 969"/>
                <a:gd name="T85" fmla="*/ 235 h 1192"/>
                <a:gd name="T86" fmla="*/ 283 w 969"/>
                <a:gd name="T87" fmla="*/ 289 h 1192"/>
                <a:gd name="T88" fmla="*/ 175 w 969"/>
                <a:gd name="T89" fmla="*/ 295 h 1192"/>
                <a:gd name="T90" fmla="*/ 12 w 969"/>
                <a:gd name="T91" fmla="*/ 487 h 1192"/>
                <a:gd name="T92" fmla="*/ 0 w 969"/>
                <a:gd name="T93" fmla="*/ 511 h 1192"/>
                <a:gd name="T94" fmla="*/ 0 w 969"/>
                <a:gd name="T95" fmla="*/ 1192 h 1192"/>
                <a:gd name="T96" fmla="*/ 96 w 969"/>
                <a:gd name="T97" fmla="*/ 1186 h 1192"/>
                <a:gd name="T98" fmla="*/ 325 w 969"/>
                <a:gd name="T99" fmla="*/ 1192 h 1192"/>
                <a:gd name="T100" fmla="*/ 325 w 969"/>
                <a:gd name="T101" fmla="*/ 1192 h 11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6" name="Freeform 7"/>
            <p:cNvSpPr>
              <a:spLocks/>
            </p:cNvSpPr>
            <p:nvPr/>
          </p:nvSpPr>
          <p:spPr bwMode="hidden">
            <a:xfrm>
              <a:off x="3188" y="1"/>
              <a:ext cx="2570" cy="2266"/>
            </a:xfrm>
            <a:custGeom>
              <a:avLst/>
              <a:gdLst>
                <a:gd name="T0" fmla="*/ 859 w 2570"/>
                <a:gd name="T1" fmla="*/ 612 h 2266"/>
                <a:gd name="T2" fmla="*/ 1087 w 2570"/>
                <a:gd name="T3" fmla="*/ 853 h 2266"/>
                <a:gd name="T4" fmla="*/ 961 w 2570"/>
                <a:gd name="T5" fmla="*/ 913 h 2266"/>
                <a:gd name="T6" fmla="*/ 786 w 2570"/>
                <a:gd name="T7" fmla="*/ 883 h 2266"/>
                <a:gd name="T8" fmla="*/ 450 w 2570"/>
                <a:gd name="T9" fmla="*/ 931 h 2266"/>
                <a:gd name="T10" fmla="*/ 150 w 2570"/>
                <a:gd name="T11" fmla="*/ 1075 h 2266"/>
                <a:gd name="T12" fmla="*/ 78 w 2570"/>
                <a:gd name="T13" fmla="*/ 1165 h 2266"/>
                <a:gd name="T14" fmla="*/ 361 w 2570"/>
                <a:gd name="T15" fmla="*/ 1256 h 2266"/>
                <a:gd name="T16" fmla="*/ 444 w 2570"/>
                <a:gd name="T17" fmla="*/ 1316 h 2266"/>
                <a:gd name="T18" fmla="*/ 697 w 2570"/>
                <a:gd name="T19" fmla="*/ 1400 h 2266"/>
                <a:gd name="T20" fmla="*/ 1026 w 2570"/>
                <a:gd name="T21" fmla="*/ 1346 h 2266"/>
                <a:gd name="T22" fmla="*/ 991 w 2570"/>
                <a:gd name="T23" fmla="*/ 1412 h 2266"/>
                <a:gd name="T24" fmla="*/ 804 w 2570"/>
                <a:gd name="T25" fmla="*/ 1574 h 2266"/>
                <a:gd name="T26" fmla="*/ 726 w 2570"/>
                <a:gd name="T27" fmla="*/ 1718 h 2266"/>
                <a:gd name="T28" fmla="*/ 768 w 2570"/>
                <a:gd name="T29" fmla="*/ 1742 h 2266"/>
                <a:gd name="T30" fmla="*/ 865 w 2570"/>
                <a:gd name="T31" fmla="*/ 1693 h 2266"/>
                <a:gd name="T32" fmla="*/ 991 w 2570"/>
                <a:gd name="T33" fmla="*/ 1699 h 2266"/>
                <a:gd name="T34" fmla="*/ 1135 w 2570"/>
                <a:gd name="T35" fmla="*/ 1627 h 2266"/>
                <a:gd name="T36" fmla="*/ 1183 w 2570"/>
                <a:gd name="T37" fmla="*/ 1669 h 2266"/>
                <a:gd name="T38" fmla="*/ 1399 w 2570"/>
                <a:gd name="T39" fmla="*/ 1436 h 2266"/>
                <a:gd name="T40" fmla="*/ 1615 w 2570"/>
                <a:gd name="T41" fmla="*/ 1334 h 2266"/>
                <a:gd name="T42" fmla="*/ 1645 w 2570"/>
                <a:gd name="T43" fmla="*/ 1370 h 2266"/>
                <a:gd name="T44" fmla="*/ 1681 w 2570"/>
                <a:gd name="T45" fmla="*/ 1430 h 2266"/>
                <a:gd name="T46" fmla="*/ 1699 w 2570"/>
                <a:gd name="T47" fmla="*/ 1466 h 2266"/>
                <a:gd name="T48" fmla="*/ 1747 w 2570"/>
                <a:gd name="T49" fmla="*/ 1550 h 2266"/>
                <a:gd name="T50" fmla="*/ 1772 w 2570"/>
                <a:gd name="T51" fmla="*/ 1586 h 2266"/>
                <a:gd name="T52" fmla="*/ 2124 w 2570"/>
                <a:gd name="T53" fmla="*/ 2248 h 2266"/>
                <a:gd name="T54" fmla="*/ 1693 w 2570"/>
                <a:gd name="T55" fmla="*/ 1322 h 2266"/>
                <a:gd name="T56" fmla="*/ 1861 w 2570"/>
                <a:gd name="T57" fmla="*/ 1165 h 2266"/>
                <a:gd name="T58" fmla="*/ 2173 w 2570"/>
                <a:gd name="T59" fmla="*/ 1099 h 2266"/>
                <a:gd name="T60" fmla="*/ 2390 w 2570"/>
                <a:gd name="T61" fmla="*/ 1009 h 2266"/>
                <a:gd name="T62" fmla="*/ 2570 w 2570"/>
                <a:gd name="T63" fmla="*/ 805 h 2266"/>
                <a:gd name="T64" fmla="*/ 2342 w 2570"/>
                <a:gd name="T65" fmla="*/ 781 h 2266"/>
                <a:gd name="T66" fmla="*/ 2114 w 2570"/>
                <a:gd name="T67" fmla="*/ 763 h 2266"/>
                <a:gd name="T68" fmla="*/ 2408 w 2570"/>
                <a:gd name="T69" fmla="*/ 433 h 2266"/>
                <a:gd name="T70" fmla="*/ 2426 w 2570"/>
                <a:gd name="T71" fmla="*/ 421 h 2266"/>
                <a:gd name="T72" fmla="*/ 2474 w 2570"/>
                <a:gd name="T73" fmla="*/ 379 h 2266"/>
                <a:gd name="T74" fmla="*/ 2492 w 2570"/>
                <a:gd name="T75" fmla="*/ 355 h 2266"/>
                <a:gd name="T76" fmla="*/ 2474 w 2570"/>
                <a:gd name="T77" fmla="*/ 337 h 2266"/>
                <a:gd name="T78" fmla="*/ 2474 w 2570"/>
                <a:gd name="T79" fmla="*/ 271 h 2266"/>
                <a:gd name="T80" fmla="*/ 2492 w 2570"/>
                <a:gd name="T81" fmla="*/ 192 h 2266"/>
                <a:gd name="T82" fmla="*/ 2504 w 2570"/>
                <a:gd name="T83" fmla="*/ 132 h 2266"/>
                <a:gd name="T84" fmla="*/ 2492 w 2570"/>
                <a:gd name="T85" fmla="*/ 36 h 2266"/>
                <a:gd name="T86" fmla="*/ 2492 w 2570"/>
                <a:gd name="T87" fmla="*/ 24 h 2266"/>
                <a:gd name="T88" fmla="*/ 2102 w 2570"/>
                <a:gd name="T89" fmla="*/ 0 h 2266"/>
                <a:gd name="T90" fmla="*/ 1909 w 2570"/>
                <a:gd name="T91" fmla="*/ 90 h 2266"/>
                <a:gd name="T92" fmla="*/ 1747 w 2570"/>
                <a:gd name="T93" fmla="*/ 535 h 2266"/>
                <a:gd name="T94" fmla="*/ 1711 w 2570"/>
                <a:gd name="T95" fmla="*/ 469 h 2266"/>
                <a:gd name="T96" fmla="*/ 1633 w 2570"/>
                <a:gd name="T97" fmla="*/ 144 h 2266"/>
                <a:gd name="T98" fmla="*/ 1579 w 2570"/>
                <a:gd name="T99" fmla="*/ 0 h 2266"/>
                <a:gd name="T100" fmla="*/ 738 w 2570"/>
                <a:gd name="T101" fmla="*/ 186 h 2266"/>
                <a:gd name="T102" fmla="*/ 756 w 2570"/>
                <a:gd name="T103" fmla="*/ 463 h 22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7" name="Freeform 8"/>
            <p:cNvSpPr>
              <a:spLocks/>
            </p:cNvSpPr>
            <p:nvPr/>
          </p:nvSpPr>
          <p:spPr bwMode="hidden">
            <a:xfrm>
              <a:off x="3525" y="1"/>
              <a:ext cx="2185" cy="1508"/>
            </a:xfrm>
            <a:custGeom>
              <a:avLst/>
              <a:gdLst>
                <a:gd name="T0" fmla="*/ 1042 w 2176"/>
                <a:gd name="T1" fmla="*/ 771 h 1505"/>
                <a:gd name="T2" fmla="*/ 1200 w 2176"/>
                <a:gd name="T3" fmla="*/ 1239 h 1505"/>
                <a:gd name="T4" fmla="*/ 964 w 2176"/>
                <a:gd name="T5" fmla="*/ 1197 h 1505"/>
                <a:gd name="T6" fmla="*/ 729 w 2176"/>
                <a:gd name="T7" fmla="*/ 1131 h 1505"/>
                <a:gd name="T8" fmla="*/ 446 w 2176"/>
                <a:gd name="T9" fmla="*/ 1113 h 1505"/>
                <a:gd name="T10" fmla="*/ 0 w 2176"/>
                <a:gd name="T11" fmla="*/ 1083 h 1505"/>
                <a:gd name="T12" fmla="*/ 30 w 2176"/>
                <a:gd name="T13" fmla="*/ 1119 h 1505"/>
                <a:gd name="T14" fmla="*/ 500 w 2176"/>
                <a:gd name="T15" fmla="*/ 1137 h 1505"/>
                <a:gd name="T16" fmla="*/ 783 w 2176"/>
                <a:gd name="T17" fmla="*/ 1191 h 1505"/>
                <a:gd name="T18" fmla="*/ 1140 w 2176"/>
                <a:gd name="T19" fmla="*/ 1307 h 1505"/>
                <a:gd name="T20" fmla="*/ 1078 w 2176"/>
                <a:gd name="T21" fmla="*/ 1325 h 1505"/>
                <a:gd name="T22" fmla="*/ 717 w 2176"/>
                <a:gd name="T23" fmla="*/ 1511 h 1505"/>
                <a:gd name="T24" fmla="*/ 771 w 2176"/>
                <a:gd name="T25" fmla="*/ 1487 h 1505"/>
                <a:gd name="T26" fmla="*/ 869 w 2176"/>
                <a:gd name="T27" fmla="*/ 1445 h 1505"/>
                <a:gd name="T28" fmla="*/ 1030 w 2176"/>
                <a:gd name="T29" fmla="*/ 1361 h 1505"/>
                <a:gd name="T30" fmla="*/ 1224 w 2176"/>
                <a:gd name="T31" fmla="*/ 1301 h 1505"/>
                <a:gd name="T32" fmla="*/ 1277 w 2176"/>
                <a:gd name="T33" fmla="*/ 1227 h 1505"/>
                <a:gd name="T34" fmla="*/ 1646 w 2176"/>
                <a:gd name="T35" fmla="*/ 1047 h 1505"/>
                <a:gd name="T36" fmla="*/ 1947 w 2176"/>
                <a:gd name="T37" fmla="*/ 957 h 1505"/>
                <a:gd name="T38" fmla="*/ 2194 w 2176"/>
                <a:gd name="T39" fmla="*/ 825 h 1505"/>
                <a:gd name="T40" fmla="*/ 1977 w 2176"/>
                <a:gd name="T41" fmla="*/ 915 h 1505"/>
                <a:gd name="T42" fmla="*/ 1670 w 2176"/>
                <a:gd name="T43" fmla="*/ 993 h 1505"/>
                <a:gd name="T44" fmla="*/ 1351 w 2176"/>
                <a:gd name="T45" fmla="*/ 1155 h 1505"/>
                <a:gd name="T46" fmla="*/ 1513 w 2176"/>
                <a:gd name="T47" fmla="*/ 909 h 1505"/>
                <a:gd name="T48" fmla="*/ 1634 w 2176"/>
                <a:gd name="T49" fmla="*/ 547 h 1505"/>
                <a:gd name="T50" fmla="*/ 1754 w 2176"/>
                <a:gd name="T51" fmla="*/ 374 h 1505"/>
                <a:gd name="T52" fmla="*/ 1995 w 2176"/>
                <a:gd name="T53" fmla="*/ 60 h 1505"/>
                <a:gd name="T54" fmla="*/ 2019 w 2176"/>
                <a:gd name="T55" fmla="*/ 0 h 1505"/>
                <a:gd name="T56" fmla="*/ 1989 w 2176"/>
                <a:gd name="T57" fmla="*/ 0 h 1505"/>
                <a:gd name="T58" fmla="*/ 1610 w 2176"/>
                <a:gd name="T59" fmla="*/ 482 h 1505"/>
                <a:gd name="T60" fmla="*/ 1489 w 2176"/>
                <a:gd name="T61" fmla="*/ 891 h 1505"/>
                <a:gd name="T62" fmla="*/ 1265 w 2176"/>
                <a:gd name="T63" fmla="*/ 1179 h 1505"/>
                <a:gd name="T64" fmla="*/ 1140 w 2176"/>
                <a:gd name="T65" fmla="*/ 909 h 1505"/>
                <a:gd name="T66" fmla="*/ 1018 w 2176"/>
                <a:gd name="T67" fmla="*/ 542 h 1505"/>
                <a:gd name="T68" fmla="*/ 893 w 2176"/>
                <a:gd name="T69" fmla="*/ 222 h 1505"/>
                <a:gd name="T70" fmla="*/ 795 w 2176"/>
                <a:gd name="T71" fmla="*/ 0 h 1505"/>
                <a:gd name="T72" fmla="*/ 759 w 2176"/>
                <a:gd name="T73" fmla="*/ 0 h 1505"/>
                <a:gd name="T74" fmla="*/ 911 w 2176"/>
                <a:gd name="T75" fmla="*/ 356 h 1505"/>
                <a:gd name="T76" fmla="*/ 1042 w 2176"/>
                <a:gd name="T77" fmla="*/ 771 h 1505"/>
                <a:gd name="T78" fmla="*/ 1042 w 2176"/>
                <a:gd name="T79" fmla="*/ 771 h 150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8" name="Freeform 9"/>
            <p:cNvSpPr>
              <a:spLocks/>
            </p:cNvSpPr>
            <p:nvPr/>
          </p:nvSpPr>
          <p:spPr bwMode="hidden">
            <a:xfrm>
              <a:off x="0" y="649"/>
              <a:ext cx="816" cy="806"/>
            </a:xfrm>
            <a:custGeom>
              <a:avLst/>
              <a:gdLst>
                <a:gd name="T0" fmla="*/ 163 w 813"/>
                <a:gd name="T1" fmla="*/ 566 h 804"/>
                <a:gd name="T2" fmla="*/ 331 w 813"/>
                <a:gd name="T3" fmla="*/ 440 h 804"/>
                <a:gd name="T4" fmla="*/ 650 w 813"/>
                <a:gd name="T5" fmla="*/ 218 h 804"/>
                <a:gd name="T6" fmla="*/ 819 w 813"/>
                <a:gd name="T7" fmla="*/ 0 h 804"/>
                <a:gd name="T8" fmla="*/ 681 w 813"/>
                <a:gd name="T9" fmla="*/ 150 h 804"/>
                <a:gd name="T10" fmla="*/ 146 w 813"/>
                <a:gd name="T11" fmla="*/ 506 h 804"/>
                <a:gd name="T12" fmla="*/ 0 w 813"/>
                <a:gd name="T13" fmla="*/ 736 h 804"/>
                <a:gd name="T14" fmla="*/ 0 w 813"/>
                <a:gd name="T15" fmla="*/ 808 h 804"/>
                <a:gd name="T16" fmla="*/ 163 w 813"/>
                <a:gd name="T17" fmla="*/ 566 h 804"/>
                <a:gd name="T18" fmla="*/ 163 w 813"/>
                <a:gd name="T19" fmla="*/ 566 h 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9" name="Freeform 10"/>
            <p:cNvSpPr>
              <a:spLocks/>
            </p:cNvSpPr>
            <p:nvPr/>
          </p:nvSpPr>
          <p:spPr bwMode="hidden">
            <a:xfrm>
              <a:off x="0" y="1545"/>
              <a:ext cx="762" cy="107"/>
            </a:xfrm>
            <a:custGeom>
              <a:avLst/>
              <a:gdLst>
                <a:gd name="T0" fmla="*/ 464 w 759"/>
                <a:gd name="T1" fmla="*/ 66 h 107"/>
                <a:gd name="T2" fmla="*/ 765 w 759"/>
                <a:gd name="T3" fmla="*/ 0 h 107"/>
                <a:gd name="T4" fmla="*/ 500 w 759"/>
                <a:gd name="T5" fmla="*/ 36 h 107"/>
                <a:gd name="T6" fmla="*/ 140 w 759"/>
                <a:gd name="T7" fmla="*/ 48 h 107"/>
                <a:gd name="T8" fmla="*/ 0 w 759"/>
                <a:gd name="T9" fmla="*/ 78 h 107"/>
                <a:gd name="T10" fmla="*/ 0 w 759"/>
                <a:gd name="T11" fmla="*/ 107 h 107"/>
                <a:gd name="T12" fmla="*/ 96 w 759"/>
                <a:gd name="T13" fmla="*/ 89 h 107"/>
                <a:gd name="T14" fmla="*/ 464 w 759"/>
                <a:gd name="T15" fmla="*/ 66 h 107"/>
                <a:gd name="T16" fmla="*/ 464 w 759"/>
                <a:gd name="T17" fmla="*/ 66 h 1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9" h="107">
                  <a:moveTo>
                    <a:pt x="460" y="66"/>
                  </a:moveTo>
                  <a:lnTo>
                    <a:pt x="759" y="0"/>
                  </a:lnTo>
                  <a:lnTo>
                    <a:pt x="496" y="36"/>
                  </a:lnTo>
                  <a:lnTo>
                    <a:pt x="138" y="48"/>
                  </a:lnTo>
                  <a:lnTo>
                    <a:pt x="0" y="78"/>
                  </a:lnTo>
                  <a:lnTo>
                    <a:pt x="0" y="107"/>
                  </a:lnTo>
                  <a:lnTo>
                    <a:pt x="96" y="89"/>
                  </a:lnTo>
                  <a:lnTo>
                    <a:pt x="460" y="66"/>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0" name="Freeform 11"/>
            <p:cNvSpPr>
              <a:spLocks/>
            </p:cNvSpPr>
            <p:nvPr/>
          </p:nvSpPr>
          <p:spPr bwMode="hidden">
            <a:xfrm>
              <a:off x="2314" y="3431"/>
              <a:ext cx="3182" cy="745"/>
            </a:xfrm>
            <a:custGeom>
              <a:avLst/>
              <a:gdLst>
                <a:gd name="T0" fmla="*/ 1399 w 3169"/>
                <a:gd name="T1" fmla="*/ 241 h 743"/>
                <a:gd name="T2" fmla="*/ 1748 w 3169"/>
                <a:gd name="T3" fmla="*/ 235 h 743"/>
                <a:gd name="T4" fmla="*/ 2105 w 3169"/>
                <a:gd name="T5" fmla="*/ 253 h 743"/>
                <a:gd name="T6" fmla="*/ 2525 w 3169"/>
                <a:gd name="T7" fmla="*/ 235 h 743"/>
                <a:gd name="T8" fmla="*/ 3195 w 3169"/>
                <a:gd name="T9" fmla="*/ 206 h 743"/>
                <a:gd name="T10" fmla="*/ 3141 w 3169"/>
                <a:gd name="T11" fmla="*/ 188 h 743"/>
                <a:gd name="T12" fmla="*/ 2442 w 3169"/>
                <a:gd name="T13" fmla="*/ 223 h 743"/>
                <a:gd name="T14" fmla="*/ 2019 w 3169"/>
                <a:gd name="T15" fmla="*/ 223 h 743"/>
                <a:gd name="T16" fmla="*/ 1471 w 3169"/>
                <a:gd name="T17" fmla="*/ 188 h 743"/>
                <a:gd name="T18" fmla="*/ 1555 w 3169"/>
                <a:gd name="T19" fmla="*/ 168 h 743"/>
                <a:gd name="T20" fmla="*/ 2055 w 3169"/>
                <a:gd name="T21" fmla="*/ 0 h 743"/>
                <a:gd name="T22" fmla="*/ 1977 w 3169"/>
                <a:gd name="T23" fmla="*/ 24 h 743"/>
                <a:gd name="T24" fmla="*/ 1852 w 3169"/>
                <a:gd name="T25" fmla="*/ 66 h 743"/>
                <a:gd name="T26" fmla="*/ 1616 w 3169"/>
                <a:gd name="T27" fmla="*/ 138 h 743"/>
                <a:gd name="T28" fmla="*/ 1350 w 3169"/>
                <a:gd name="T29" fmla="*/ 200 h 743"/>
                <a:gd name="T30" fmla="*/ 1278 w 3169"/>
                <a:gd name="T31" fmla="*/ 253 h 743"/>
                <a:gd name="T32" fmla="*/ 771 w 3169"/>
                <a:gd name="T33" fmla="*/ 415 h 743"/>
                <a:gd name="T34" fmla="*/ 337 w 3169"/>
                <a:gd name="T35" fmla="*/ 505 h 743"/>
                <a:gd name="T36" fmla="*/ 0 w 3169"/>
                <a:gd name="T37" fmla="*/ 621 h 743"/>
                <a:gd name="T38" fmla="*/ 301 w 3169"/>
                <a:gd name="T39" fmla="*/ 541 h 743"/>
                <a:gd name="T40" fmla="*/ 741 w 3169"/>
                <a:gd name="T41" fmla="*/ 451 h 743"/>
                <a:gd name="T42" fmla="*/ 1188 w 3169"/>
                <a:gd name="T43" fmla="*/ 313 h 743"/>
                <a:gd name="T44" fmla="*/ 989 w 3169"/>
                <a:gd name="T45" fmla="*/ 493 h 743"/>
                <a:gd name="T46" fmla="*/ 875 w 3169"/>
                <a:gd name="T47" fmla="*/ 747 h 743"/>
                <a:gd name="T48" fmla="*/ 869 w 3169"/>
                <a:gd name="T49" fmla="*/ 747 h 743"/>
                <a:gd name="T50" fmla="*/ 941 w 3169"/>
                <a:gd name="T51" fmla="*/ 747 h 743"/>
                <a:gd name="T52" fmla="*/ 1030 w 3169"/>
                <a:gd name="T53" fmla="*/ 499 h 743"/>
                <a:gd name="T54" fmla="*/ 1307 w 3169"/>
                <a:gd name="T55" fmla="*/ 283 h 743"/>
                <a:gd name="T56" fmla="*/ 1543 w 3169"/>
                <a:gd name="T57" fmla="*/ 451 h 743"/>
                <a:gd name="T58" fmla="*/ 1784 w 3169"/>
                <a:gd name="T59" fmla="*/ 681 h 743"/>
                <a:gd name="T60" fmla="*/ 1870 w 3169"/>
                <a:gd name="T61" fmla="*/ 747 h 743"/>
                <a:gd name="T62" fmla="*/ 1935 w 3169"/>
                <a:gd name="T63" fmla="*/ 747 h 743"/>
                <a:gd name="T64" fmla="*/ 1706 w 3169"/>
                <a:gd name="T65" fmla="*/ 529 h 743"/>
                <a:gd name="T66" fmla="*/ 1399 w 3169"/>
                <a:gd name="T67" fmla="*/ 241 h 743"/>
                <a:gd name="T68" fmla="*/ 1399 w 3169"/>
                <a:gd name="T69" fmla="*/ 241 h 74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close/>
                </a:path>
              </a:pathLst>
            </a:custGeom>
            <a:gradFill rotWithShape="0">
              <a:gsLst>
                <a:gs pos="0">
                  <a:schemeClr val="accent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1" name="Rectangle 12"/>
            <p:cNvSpPr>
              <a:spLocks noChangeArrowheads="1"/>
            </p:cNvSpPr>
            <p:nvPr/>
          </p:nvSpPr>
          <p:spPr bwMode="hidden">
            <a:xfrm>
              <a:off x="192" y="127"/>
              <a:ext cx="1" cy="1"/>
            </a:xfrm>
            <a:prstGeom prst="rect">
              <a:avLst/>
            </a:prstGeom>
            <a:solidFill>
              <a:srgbClr val="9A1E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vi-VN" altLang="vi-VN" smtClean="0"/>
            </a:p>
          </p:txBody>
        </p:sp>
        <p:sp>
          <p:nvSpPr>
            <p:cNvPr id="1042" name="Rectangle 13"/>
            <p:cNvSpPr>
              <a:spLocks noChangeArrowheads="1"/>
            </p:cNvSpPr>
            <p:nvPr/>
          </p:nvSpPr>
          <p:spPr bwMode="hidden">
            <a:xfrm>
              <a:off x="204" y="131"/>
              <a:ext cx="1" cy="1"/>
            </a:xfrm>
            <a:prstGeom prst="rect">
              <a:avLst/>
            </a:prstGeom>
            <a:solidFill>
              <a:srgbClr val="9A1E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vi-VN" altLang="vi-VN" smtClean="0"/>
            </a:p>
          </p:txBody>
        </p:sp>
        <p:sp>
          <p:nvSpPr>
            <p:cNvPr id="33806" name="Freeform 14"/>
            <p:cNvSpPr>
              <a:spLocks/>
            </p:cNvSpPr>
            <p:nvPr/>
          </p:nvSpPr>
          <p:spPr bwMode="hidden">
            <a:xfrm>
              <a:off x="0" y="4032"/>
              <a:ext cx="5760" cy="288"/>
            </a:xfrm>
            <a:custGeom>
              <a:avLst/>
              <a:gdLst>
                <a:gd name="T0" fmla="*/ 5740 w 5740"/>
                <a:gd name="T1" fmla="*/ 288 h 288"/>
                <a:gd name="T2" fmla="*/ 0 w 5740"/>
                <a:gd name="T3" fmla="*/ 288 h 288"/>
                <a:gd name="T4" fmla="*/ 0 w 5740"/>
                <a:gd name="T5" fmla="*/ 0 h 288"/>
                <a:gd name="T6" fmla="*/ 5740 w 5740"/>
                <a:gd name="T7" fmla="*/ 0 h 288"/>
                <a:gd name="T8" fmla="*/ 5740 w 5740"/>
                <a:gd name="T9" fmla="*/ 288 h 288"/>
                <a:gd name="T10" fmla="*/ 5740 w 5740"/>
                <a:gd name="T11" fmla="*/ 288 h 288"/>
              </a:gdLst>
              <a:ahLst/>
              <a:cxnLst>
                <a:cxn ang="0">
                  <a:pos x="T0" y="T1"/>
                </a:cxn>
                <a:cxn ang="0">
                  <a:pos x="T2" y="T3"/>
                </a:cxn>
                <a:cxn ang="0">
                  <a:pos x="T4" y="T5"/>
                </a:cxn>
                <a:cxn ang="0">
                  <a:pos x="T6" y="T7"/>
                </a:cxn>
                <a:cxn ang="0">
                  <a:pos x="T8" y="T9"/>
                </a:cxn>
                <a:cxn ang="0">
                  <a:pos x="T10" y="T11"/>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vi-VN"/>
            </a:p>
          </p:txBody>
        </p:sp>
        <p:sp>
          <p:nvSpPr>
            <p:cNvPr id="33807" name="Freeform 15"/>
            <p:cNvSpPr>
              <a:spLocks/>
            </p:cNvSpPr>
            <p:nvPr/>
          </p:nvSpPr>
          <p:spPr bwMode="hidden">
            <a:xfrm>
              <a:off x="0" y="4032"/>
              <a:ext cx="5760" cy="336"/>
            </a:xfrm>
            <a:custGeom>
              <a:avLst/>
              <a:gdLst>
                <a:gd name="T0" fmla="*/ 5740 w 5740"/>
                <a:gd name="T1" fmla="*/ 288 h 288"/>
                <a:gd name="T2" fmla="*/ 0 w 5740"/>
                <a:gd name="T3" fmla="*/ 288 h 288"/>
                <a:gd name="T4" fmla="*/ 0 w 5740"/>
                <a:gd name="T5" fmla="*/ 0 h 288"/>
                <a:gd name="T6" fmla="*/ 5740 w 5740"/>
                <a:gd name="T7" fmla="*/ 0 h 288"/>
                <a:gd name="T8" fmla="*/ 5740 w 5740"/>
                <a:gd name="T9" fmla="*/ 288 h 288"/>
                <a:gd name="T10" fmla="*/ 5740 w 5740"/>
                <a:gd name="T11" fmla="*/ 288 h 288"/>
              </a:gdLst>
              <a:ahLst/>
              <a:cxnLst>
                <a:cxn ang="0">
                  <a:pos x="T0" y="T1"/>
                </a:cxn>
                <a:cxn ang="0">
                  <a:pos x="T2" y="T3"/>
                </a:cxn>
                <a:cxn ang="0">
                  <a:pos x="T4" y="T5"/>
                </a:cxn>
                <a:cxn ang="0">
                  <a:pos x="T6" y="T7"/>
                </a:cxn>
                <a:cxn ang="0">
                  <a:pos x="T8" y="T9"/>
                </a:cxn>
                <a:cxn ang="0">
                  <a:pos x="T10" y="T11"/>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vi-VN"/>
            </a:p>
          </p:txBody>
        </p:sp>
        <p:sp>
          <p:nvSpPr>
            <p:cNvPr id="33808" name="Freeform 16"/>
            <p:cNvSpPr>
              <a:spLocks/>
            </p:cNvSpPr>
            <p:nvPr/>
          </p:nvSpPr>
          <p:spPr bwMode="hidden">
            <a:xfrm>
              <a:off x="0" y="0"/>
              <a:ext cx="5760" cy="288"/>
            </a:xfrm>
            <a:custGeom>
              <a:avLst/>
              <a:gdLst>
                <a:gd name="T0" fmla="*/ 5740 w 5740"/>
                <a:gd name="T1" fmla="*/ 288 h 288"/>
                <a:gd name="T2" fmla="*/ 0 w 5740"/>
                <a:gd name="T3" fmla="*/ 288 h 288"/>
                <a:gd name="T4" fmla="*/ 0 w 5740"/>
                <a:gd name="T5" fmla="*/ 0 h 288"/>
                <a:gd name="T6" fmla="*/ 5740 w 5740"/>
                <a:gd name="T7" fmla="*/ 0 h 288"/>
                <a:gd name="T8" fmla="*/ 5740 w 5740"/>
                <a:gd name="T9" fmla="*/ 288 h 288"/>
                <a:gd name="T10" fmla="*/ 5740 w 5740"/>
                <a:gd name="T11" fmla="*/ 288 h 288"/>
              </a:gdLst>
              <a:ahLst/>
              <a:cxnLst>
                <a:cxn ang="0">
                  <a:pos x="T0" y="T1"/>
                </a:cxn>
                <a:cxn ang="0">
                  <a:pos x="T2" y="T3"/>
                </a:cxn>
                <a:cxn ang="0">
                  <a:pos x="T4" y="T5"/>
                </a:cxn>
                <a:cxn ang="0">
                  <a:pos x="T6" y="T7"/>
                </a:cxn>
                <a:cxn ang="0">
                  <a:pos x="T8" y="T9"/>
                </a:cxn>
                <a:cxn ang="0">
                  <a:pos x="T10" y="T11"/>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vi-VN"/>
            </a:p>
          </p:txBody>
        </p:sp>
        <p:sp>
          <p:nvSpPr>
            <p:cNvPr id="1046" name="Freeform 17"/>
            <p:cNvSpPr>
              <a:spLocks/>
            </p:cNvSpPr>
            <p:nvPr/>
          </p:nvSpPr>
          <p:spPr bwMode="hidden">
            <a:xfrm>
              <a:off x="509" y="229"/>
              <a:ext cx="3188" cy="2024"/>
            </a:xfrm>
            <a:custGeom>
              <a:avLst/>
              <a:gdLst>
                <a:gd name="T0" fmla="*/ 871 w 3188"/>
                <a:gd name="T1" fmla="*/ 1423 h 2024"/>
                <a:gd name="T2" fmla="*/ 907 w 3188"/>
                <a:gd name="T3" fmla="*/ 1393 h 2024"/>
                <a:gd name="T4" fmla="*/ 991 w 3188"/>
                <a:gd name="T5" fmla="*/ 1320 h 2024"/>
                <a:gd name="T6" fmla="*/ 1033 w 3188"/>
                <a:gd name="T7" fmla="*/ 1297 h 2024"/>
                <a:gd name="T8" fmla="*/ 1086 w 3188"/>
                <a:gd name="T9" fmla="*/ 1249 h 2024"/>
                <a:gd name="T10" fmla="*/ 1123 w 3188"/>
                <a:gd name="T11" fmla="*/ 1219 h 2024"/>
                <a:gd name="T12" fmla="*/ 1057 w 3188"/>
                <a:gd name="T13" fmla="*/ 1153 h 2024"/>
                <a:gd name="T14" fmla="*/ 877 w 3188"/>
                <a:gd name="T15" fmla="*/ 1021 h 2024"/>
                <a:gd name="T16" fmla="*/ 655 w 3188"/>
                <a:gd name="T17" fmla="*/ 907 h 2024"/>
                <a:gd name="T18" fmla="*/ 655 w 3188"/>
                <a:gd name="T19" fmla="*/ 846 h 2024"/>
                <a:gd name="T20" fmla="*/ 643 w 3188"/>
                <a:gd name="T21" fmla="*/ 708 h 2024"/>
                <a:gd name="T22" fmla="*/ 552 w 3188"/>
                <a:gd name="T23" fmla="*/ 642 h 2024"/>
                <a:gd name="T24" fmla="*/ 510 w 3188"/>
                <a:gd name="T25" fmla="*/ 570 h 2024"/>
                <a:gd name="T26" fmla="*/ 637 w 3188"/>
                <a:gd name="T27" fmla="*/ 564 h 2024"/>
                <a:gd name="T28" fmla="*/ 763 w 3188"/>
                <a:gd name="T29" fmla="*/ 570 h 2024"/>
                <a:gd name="T30" fmla="*/ 1091 w 3188"/>
                <a:gd name="T31" fmla="*/ 850 h 2024"/>
                <a:gd name="T32" fmla="*/ 1009 w 3188"/>
                <a:gd name="T33" fmla="*/ 566 h 2024"/>
                <a:gd name="T34" fmla="*/ 1054 w 3188"/>
                <a:gd name="T35" fmla="*/ 265 h 2024"/>
                <a:gd name="T36" fmla="*/ 1249 w 3188"/>
                <a:gd name="T37" fmla="*/ 0 h 2024"/>
                <a:gd name="T38" fmla="*/ 1466 w 3188"/>
                <a:gd name="T39" fmla="*/ 292 h 2024"/>
                <a:gd name="T40" fmla="*/ 1475 w 3188"/>
                <a:gd name="T41" fmla="*/ 548 h 2024"/>
                <a:gd name="T42" fmla="*/ 1567 w 3188"/>
                <a:gd name="T43" fmla="*/ 630 h 2024"/>
                <a:gd name="T44" fmla="*/ 1795 w 3188"/>
                <a:gd name="T45" fmla="*/ 365 h 2024"/>
                <a:gd name="T46" fmla="*/ 2245 w 3188"/>
                <a:gd name="T47" fmla="*/ 150 h 2024"/>
                <a:gd name="T48" fmla="*/ 2618 w 3188"/>
                <a:gd name="T49" fmla="*/ 180 h 2024"/>
                <a:gd name="T50" fmla="*/ 3050 w 3188"/>
                <a:gd name="T51" fmla="*/ 150 h 2024"/>
                <a:gd name="T52" fmla="*/ 3140 w 3188"/>
                <a:gd name="T53" fmla="*/ 210 h 2024"/>
                <a:gd name="T54" fmla="*/ 2990 w 3188"/>
                <a:gd name="T55" fmla="*/ 210 h 2024"/>
                <a:gd name="T56" fmla="*/ 2834 w 3188"/>
                <a:gd name="T57" fmla="*/ 377 h 2024"/>
                <a:gd name="T58" fmla="*/ 2702 w 3188"/>
                <a:gd name="T59" fmla="*/ 648 h 2024"/>
                <a:gd name="T60" fmla="*/ 2582 w 3188"/>
                <a:gd name="T61" fmla="*/ 828 h 2024"/>
                <a:gd name="T62" fmla="*/ 2234 w 3188"/>
                <a:gd name="T63" fmla="*/ 1009 h 2024"/>
                <a:gd name="T64" fmla="*/ 1963 w 3188"/>
                <a:gd name="T65" fmla="*/ 1075 h 2024"/>
                <a:gd name="T66" fmla="*/ 2257 w 3188"/>
                <a:gd name="T67" fmla="*/ 1111 h 2024"/>
                <a:gd name="T68" fmla="*/ 2600 w 3188"/>
                <a:gd name="T69" fmla="*/ 1207 h 2024"/>
                <a:gd name="T70" fmla="*/ 2894 w 3188"/>
                <a:gd name="T71" fmla="*/ 1441 h 2024"/>
                <a:gd name="T72" fmla="*/ 3122 w 3188"/>
                <a:gd name="T73" fmla="*/ 1555 h 2024"/>
                <a:gd name="T74" fmla="*/ 3032 w 3188"/>
                <a:gd name="T75" fmla="*/ 1585 h 2024"/>
                <a:gd name="T76" fmla="*/ 3008 w 3188"/>
                <a:gd name="T77" fmla="*/ 1591 h 2024"/>
                <a:gd name="T78" fmla="*/ 2960 w 3188"/>
                <a:gd name="T79" fmla="*/ 1597 h 2024"/>
                <a:gd name="T80" fmla="*/ 2882 w 3188"/>
                <a:gd name="T81" fmla="*/ 1609 h 2024"/>
                <a:gd name="T82" fmla="*/ 2846 w 3188"/>
                <a:gd name="T83" fmla="*/ 1609 h 2024"/>
                <a:gd name="T84" fmla="*/ 2774 w 3188"/>
                <a:gd name="T85" fmla="*/ 1615 h 2024"/>
                <a:gd name="T86" fmla="*/ 2726 w 3188"/>
                <a:gd name="T87" fmla="*/ 1621 h 2024"/>
                <a:gd name="T88" fmla="*/ 2708 w 3188"/>
                <a:gd name="T89" fmla="*/ 1621 h 2024"/>
                <a:gd name="T90" fmla="*/ 2594 w 3188"/>
                <a:gd name="T91" fmla="*/ 1657 h 2024"/>
                <a:gd name="T92" fmla="*/ 2533 w 3188"/>
                <a:gd name="T93" fmla="*/ 1663 h 2024"/>
                <a:gd name="T94" fmla="*/ 2444 w 3188"/>
                <a:gd name="T95" fmla="*/ 1675 h 2024"/>
                <a:gd name="T96" fmla="*/ 2378 w 3188"/>
                <a:gd name="T97" fmla="*/ 1687 h 2024"/>
                <a:gd name="T98" fmla="*/ 2360 w 3188"/>
                <a:gd name="T99" fmla="*/ 1705 h 2024"/>
                <a:gd name="T100" fmla="*/ 2305 w 3188"/>
                <a:gd name="T101" fmla="*/ 1687 h 2024"/>
                <a:gd name="T102" fmla="*/ 2263 w 3188"/>
                <a:gd name="T103" fmla="*/ 1663 h 2024"/>
                <a:gd name="T104" fmla="*/ 2017 w 3188"/>
                <a:gd name="T105" fmla="*/ 1585 h 2024"/>
                <a:gd name="T106" fmla="*/ 1711 w 3188"/>
                <a:gd name="T107" fmla="*/ 1453 h 2024"/>
                <a:gd name="T108" fmla="*/ 1880 w 3188"/>
                <a:gd name="T109" fmla="*/ 1844 h 2024"/>
                <a:gd name="T110" fmla="*/ 1771 w 3188"/>
                <a:gd name="T111" fmla="*/ 1922 h 2024"/>
                <a:gd name="T112" fmla="*/ 1531 w 3188"/>
                <a:gd name="T113" fmla="*/ 1753 h 2024"/>
                <a:gd name="T114" fmla="*/ 1411 w 3188"/>
                <a:gd name="T115" fmla="*/ 1477 h 2024"/>
                <a:gd name="T116" fmla="*/ 1219 w 3188"/>
                <a:gd name="T117" fmla="*/ 1291 h 2024"/>
                <a:gd name="T118" fmla="*/ 127 w 3188"/>
                <a:gd name="T119" fmla="*/ 2006 h 2024"/>
                <a:gd name="T120" fmla="*/ 865 w 3188"/>
                <a:gd name="T121" fmla="*/ 1429 h 202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close/>
                </a:path>
              </a:pathLst>
            </a:custGeom>
            <a:gradFill rotWithShape="0">
              <a:gsLst>
                <a:gs pos="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7" name="Freeform 18"/>
            <p:cNvSpPr>
              <a:spLocks/>
            </p:cNvSpPr>
            <p:nvPr/>
          </p:nvSpPr>
          <p:spPr bwMode="hidden">
            <a:xfrm>
              <a:off x="1344" y="293"/>
              <a:ext cx="2144" cy="1787"/>
            </a:xfrm>
            <a:custGeom>
              <a:avLst/>
              <a:gdLst>
                <a:gd name="T0" fmla="*/ 318 w 2144"/>
                <a:gd name="T1" fmla="*/ 1078 h 1787"/>
                <a:gd name="T2" fmla="*/ 217 w 2144"/>
                <a:gd name="T3" fmla="*/ 928 h 1787"/>
                <a:gd name="T4" fmla="*/ 102 w 2144"/>
                <a:gd name="T5" fmla="*/ 808 h 1787"/>
                <a:gd name="T6" fmla="*/ 36 w 2144"/>
                <a:gd name="T7" fmla="*/ 742 h 1787"/>
                <a:gd name="T8" fmla="*/ 0 w 2144"/>
                <a:gd name="T9" fmla="*/ 700 h 1787"/>
                <a:gd name="T10" fmla="*/ 270 w 2144"/>
                <a:gd name="T11" fmla="*/ 958 h 1787"/>
                <a:gd name="T12" fmla="*/ 294 w 2144"/>
                <a:gd name="T13" fmla="*/ 1006 h 1787"/>
                <a:gd name="T14" fmla="*/ 367 w 2144"/>
                <a:gd name="T15" fmla="*/ 670 h 1787"/>
                <a:gd name="T16" fmla="*/ 379 w 2144"/>
                <a:gd name="T17" fmla="*/ 411 h 1787"/>
                <a:gd name="T18" fmla="*/ 347 w 2144"/>
                <a:gd name="T19" fmla="*/ 118 h 1787"/>
                <a:gd name="T20" fmla="*/ 393 w 2144"/>
                <a:gd name="T21" fmla="*/ 0 h 1787"/>
                <a:gd name="T22" fmla="*/ 397 w 2144"/>
                <a:gd name="T23" fmla="*/ 357 h 1787"/>
                <a:gd name="T24" fmla="*/ 421 w 2144"/>
                <a:gd name="T25" fmla="*/ 609 h 1787"/>
                <a:gd name="T26" fmla="*/ 385 w 2144"/>
                <a:gd name="T27" fmla="*/ 826 h 1787"/>
                <a:gd name="T28" fmla="*/ 385 w 2144"/>
                <a:gd name="T29" fmla="*/ 1036 h 1787"/>
                <a:gd name="T30" fmla="*/ 877 w 2144"/>
                <a:gd name="T31" fmla="*/ 784 h 1787"/>
                <a:gd name="T32" fmla="*/ 1309 w 2144"/>
                <a:gd name="T33" fmla="*/ 555 h 1787"/>
                <a:gd name="T34" fmla="*/ 1802 w 2144"/>
                <a:gd name="T35" fmla="*/ 249 h 1787"/>
                <a:gd name="T36" fmla="*/ 2096 w 2144"/>
                <a:gd name="T37" fmla="*/ 69 h 1787"/>
                <a:gd name="T38" fmla="*/ 1814 w 2144"/>
                <a:gd name="T39" fmla="*/ 279 h 1787"/>
                <a:gd name="T40" fmla="*/ 1453 w 2144"/>
                <a:gd name="T41" fmla="*/ 501 h 1787"/>
                <a:gd name="T42" fmla="*/ 1123 w 2144"/>
                <a:gd name="T43" fmla="*/ 700 h 1787"/>
                <a:gd name="T44" fmla="*/ 739 w 2144"/>
                <a:gd name="T45" fmla="*/ 898 h 1787"/>
                <a:gd name="T46" fmla="*/ 463 w 2144"/>
                <a:gd name="T47" fmla="*/ 1084 h 1787"/>
                <a:gd name="T48" fmla="*/ 817 w 2144"/>
                <a:gd name="T49" fmla="*/ 1193 h 1787"/>
                <a:gd name="T50" fmla="*/ 1285 w 2144"/>
                <a:gd name="T51" fmla="*/ 1187 h 1787"/>
                <a:gd name="T52" fmla="*/ 1916 w 2144"/>
                <a:gd name="T53" fmla="*/ 1396 h 1787"/>
                <a:gd name="T54" fmla="*/ 2144 w 2144"/>
                <a:gd name="T55" fmla="*/ 1420 h 1787"/>
                <a:gd name="T56" fmla="*/ 1814 w 2144"/>
                <a:gd name="T57" fmla="*/ 1408 h 1787"/>
                <a:gd name="T58" fmla="*/ 1435 w 2144"/>
                <a:gd name="T59" fmla="*/ 1288 h 1787"/>
                <a:gd name="T60" fmla="*/ 1219 w 2144"/>
                <a:gd name="T61" fmla="*/ 1229 h 1787"/>
                <a:gd name="T62" fmla="*/ 799 w 2144"/>
                <a:gd name="T63" fmla="*/ 1223 h 1787"/>
                <a:gd name="T64" fmla="*/ 505 w 2144"/>
                <a:gd name="T65" fmla="*/ 1145 h 1787"/>
                <a:gd name="T66" fmla="*/ 733 w 2144"/>
                <a:gd name="T67" fmla="*/ 1378 h 1787"/>
                <a:gd name="T68" fmla="*/ 877 w 2144"/>
                <a:gd name="T69" fmla="*/ 1619 h 1787"/>
                <a:gd name="T70" fmla="*/ 1009 w 2144"/>
                <a:gd name="T71" fmla="*/ 1787 h 1787"/>
                <a:gd name="T72" fmla="*/ 817 w 2144"/>
                <a:gd name="T73" fmla="*/ 1607 h 1787"/>
                <a:gd name="T74" fmla="*/ 673 w 2144"/>
                <a:gd name="T75" fmla="*/ 1372 h 1787"/>
                <a:gd name="T76" fmla="*/ 415 w 2144"/>
                <a:gd name="T77" fmla="*/ 1109 h 1787"/>
                <a:gd name="T78" fmla="*/ 318 w 2144"/>
                <a:gd name="T79" fmla="*/ 1078 h 1787"/>
                <a:gd name="T80" fmla="*/ 318 w 2144"/>
                <a:gd name="T81" fmla="*/ 1078 h 178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11" name="Freeform 19"/>
            <p:cNvSpPr>
              <a:spLocks/>
            </p:cNvSpPr>
            <p:nvPr/>
          </p:nvSpPr>
          <p:spPr bwMode="hidden">
            <a:xfrm>
              <a:off x="2932" y="1728"/>
              <a:ext cx="2828" cy="2366"/>
            </a:xfrm>
            <a:custGeom>
              <a:avLst/>
              <a:gdLst>
                <a:gd name="T0" fmla="*/ 1814 w 2828"/>
                <a:gd name="T1" fmla="*/ 606 h 2366"/>
                <a:gd name="T2" fmla="*/ 1615 w 2828"/>
                <a:gd name="T3" fmla="*/ 252 h 2366"/>
                <a:gd name="T4" fmla="*/ 1345 w 2828"/>
                <a:gd name="T5" fmla="*/ 132 h 2366"/>
                <a:gd name="T6" fmla="*/ 1381 w 2828"/>
                <a:gd name="T7" fmla="*/ 492 h 2366"/>
                <a:gd name="T8" fmla="*/ 955 w 2828"/>
                <a:gd name="T9" fmla="*/ 221 h 2366"/>
                <a:gd name="T10" fmla="*/ 877 w 2828"/>
                <a:gd name="T11" fmla="*/ 161 h 2366"/>
                <a:gd name="T12" fmla="*/ 841 w 2828"/>
                <a:gd name="T13" fmla="*/ 167 h 2366"/>
                <a:gd name="T14" fmla="*/ 720 w 2828"/>
                <a:gd name="T15" fmla="*/ 161 h 2366"/>
                <a:gd name="T16" fmla="*/ 613 w 2828"/>
                <a:gd name="T17" fmla="*/ 144 h 2366"/>
                <a:gd name="T18" fmla="*/ 492 w 2828"/>
                <a:gd name="T19" fmla="*/ 161 h 2366"/>
                <a:gd name="T20" fmla="*/ 432 w 2828"/>
                <a:gd name="T21" fmla="*/ 150 h 2366"/>
                <a:gd name="T22" fmla="*/ 342 w 2828"/>
                <a:gd name="T23" fmla="*/ 138 h 2366"/>
                <a:gd name="T24" fmla="*/ 246 w 2828"/>
                <a:gd name="T25" fmla="*/ 126 h 2366"/>
                <a:gd name="T26" fmla="*/ 174 w 2828"/>
                <a:gd name="T27" fmla="*/ 114 h 2366"/>
                <a:gd name="T28" fmla="*/ 216 w 2828"/>
                <a:gd name="T29" fmla="*/ 240 h 2366"/>
                <a:gd name="T30" fmla="*/ 607 w 2828"/>
                <a:gd name="T31" fmla="*/ 588 h 2366"/>
                <a:gd name="T32" fmla="*/ 1177 w 2828"/>
                <a:gd name="T33" fmla="*/ 817 h 2366"/>
                <a:gd name="T34" fmla="*/ 972 w 2828"/>
                <a:gd name="T35" fmla="*/ 871 h 2366"/>
                <a:gd name="T36" fmla="*/ 492 w 2828"/>
                <a:gd name="T37" fmla="*/ 1111 h 2366"/>
                <a:gd name="T38" fmla="*/ 276 w 2828"/>
                <a:gd name="T39" fmla="*/ 1441 h 2366"/>
                <a:gd name="T40" fmla="*/ 42 w 2828"/>
                <a:gd name="T41" fmla="*/ 1441 h 2366"/>
                <a:gd name="T42" fmla="*/ 367 w 2828"/>
                <a:gd name="T43" fmla="*/ 1585 h 2366"/>
                <a:gd name="T44" fmla="*/ 949 w 2828"/>
                <a:gd name="T45" fmla="*/ 1712 h 2366"/>
                <a:gd name="T46" fmla="*/ 1519 w 2828"/>
                <a:gd name="T47" fmla="*/ 1537 h 2366"/>
                <a:gd name="T48" fmla="*/ 1735 w 2828"/>
                <a:gd name="T49" fmla="*/ 1513 h 2366"/>
                <a:gd name="T50" fmla="*/ 1723 w 2828"/>
                <a:gd name="T51" fmla="*/ 1802 h 2366"/>
                <a:gd name="T52" fmla="*/ 2042 w 2828"/>
                <a:gd name="T53" fmla="*/ 2229 h 2366"/>
                <a:gd name="T54" fmla="*/ 2191 w 2828"/>
                <a:gd name="T55" fmla="*/ 2133 h 2366"/>
                <a:gd name="T56" fmla="*/ 2270 w 2828"/>
                <a:gd name="T57" fmla="*/ 1970 h 2366"/>
                <a:gd name="T58" fmla="*/ 2233 w 2828"/>
                <a:gd name="T59" fmla="*/ 1573 h 2366"/>
                <a:gd name="T60" fmla="*/ 2294 w 2828"/>
                <a:gd name="T61" fmla="*/ 1483 h 2366"/>
                <a:gd name="T62" fmla="*/ 2588 w 2828"/>
                <a:gd name="T63" fmla="*/ 1688 h 2366"/>
                <a:gd name="T64" fmla="*/ 2695 w 2828"/>
                <a:gd name="T65" fmla="*/ 1682 h 2366"/>
                <a:gd name="T66" fmla="*/ 2588 w 2828"/>
                <a:gd name="T67" fmla="*/ 1543 h 2366"/>
                <a:gd name="T68" fmla="*/ 2510 w 2828"/>
                <a:gd name="T69" fmla="*/ 1357 h 2366"/>
                <a:gd name="T70" fmla="*/ 2354 w 2828"/>
                <a:gd name="T71" fmla="*/ 1184 h 2366"/>
                <a:gd name="T72" fmla="*/ 2102 w 2828"/>
                <a:gd name="T73" fmla="*/ 931 h 2366"/>
                <a:gd name="T74" fmla="*/ 2137 w 2828"/>
                <a:gd name="T75" fmla="*/ 907 h 2366"/>
                <a:gd name="T76" fmla="*/ 2215 w 2828"/>
                <a:gd name="T77" fmla="*/ 871 h 2366"/>
                <a:gd name="T78" fmla="*/ 2324 w 2828"/>
                <a:gd name="T79" fmla="*/ 817 h 2366"/>
                <a:gd name="T80" fmla="*/ 2372 w 2828"/>
                <a:gd name="T81" fmla="*/ 787 h 2366"/>
                <a:gd name="T82" fmla="*/ 2078 w 2828"/>
                <a:gd name="T83" fmla="*/ 865 h 2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vi-VN"/>
            </a:p>
          </p:txBody>
        </p:sp>
        <p:sp>
          <p:nvSpPr>
            <p:cNvPr id="1049" name="Freeform 20"/>
            <p:cNvSpPr>
              <a:spLocks/>
            </p:cNvSpPr>
            <p:nvPr/>
          </p:nvSpPr>
          <p:spPr bwMode="hidden">
            <a:xfrm>
              <a:off x="3160" y="1860"/>
              <a:ext cx="2162" cy="1934"/>
            </a:xfrm>
            <a:custGeom>
              <a:avLst/>
              <a:gdLst>
                <a:gd name="T0" fmla="*/ 1858 w 2153"/>
                <a:gd name="T1" fmla="*/ 855 h 1930"/>
                <a:gd name="T2" fmla="*/ 1953 w 2153"/>
                <a:gd name="T3" fmla="*/ 1023 h 1930"/>
                <a:gd name="T4" fmla="*/ 2069 w 2153"/>
                <a:gd name="T5" fmla="*/ 1172 h 1930"/>
                <a:gd name="T6" fmla="*/ 2135 w 2153"/>
                <a:gd name="T7" fmla="*/ 1252 h 1930"/>
                <a:gd name="T8" fmla="*/ 2171 w 2153"/>
                <a:gd name="T9" fmla="*/ 1300 h 1930"/>
                <a:gd name="T10" fmla="*/ 1905 w 2153"/>
                <a:gd name="T11" fmla="*/ 981 h 1930"/>
                <a:gd name="T12" fmla="*/ 1876 w 2153"/>
                <a:gd name="T13" fmla="*/ 933 h 1930"/>
                <a:gd name="T14" fmla="*/ 1796 w 2153"/>
                <a:gd name="T15" fmla="*/ 1246 h 1930"/>
                <a:gd name="T16" fmla="*/ 1784 w 2153"/>
                <a:gd name="T17" fmla="*/ 1492 h 1930"/>
                <a:gd name="T18" fmla="*/ 1834 w 2153"/>
                <a:gd name="T19" fmla="*/ 1914 h 1930"/>
                <a:gd name="T20" fmla="*/ 1803 w 2153"/>
                <a:gd name="T21" fmla="*/ 1938 h 1930"/>
                <a:gd name="T22" fmla="*/ 1760 w 2153"/>
                <a:gd name="T23" fmla="*/ 1540 h 1930"/>
                <a:gd name="T24" fmla="*/ 1742 w 2153"/>
                <a:gd name="T25" fmla="*/ 1294 h 1930"/>
                <a:gd name="T26" fmla="*/ 1778 w 2153"/>
                <a:gd name="T27" fmla="*/ 1089 h 1930"/>
                <a:gd name="T28" fmla="*/ 1784 w 2153"/>
                <a:gd name="T29" fmla="*/ 879 h 1930"/>
                <a:gd name="T30" fmla="*/ 1278 w 2153"/>
                <a:gd name="T31" fmla="*/ 1011 h 1930"/>
                <a:gd name="T32" fmla="*/ 831 w 2153"/>
                <a:gd name="T33" fmla="*/ 1136 h 1930"/>
                <a:gd name="T34" fmla="*/ 325 w 2153"/>
                <a:gd name="T35" fmla="*/ 1318 h 1930"/>
                <a:gd name="T36" fmla="*/ 18 w 2153"/>
                <a:gd name="T37" fmla="*/ 1426 h 1930"/>
                <a:gd name="T38" fmla="*/ 313 w 2153"/>
                <a:gd name="T39" fmla="*/ 1288 h 1930"/>
                <a:gd name="T40" fmla="*/ 688 w 2153"/>
                <a:gd name="T41" fmla="*/ 1148 h 1930"/>
                <a:gd name="T42" fmla="*/ 1030 w 2153"/>
                <a:gd name="T43" fmla="*/ 1041 h 1930"/>
                <a:gd name="T44" fmla="*/ 1423 w 2153"/>
                <a:gd name="T45" fmla="*/ 933 h 1930"/>
                <a:gd name="T46" fmla="*/ 1706 w 2153"/>
                <a:gd name="T47" fmla="*/ 819 h 1930"/>
                <a:gd name="T48" fmla="*/ 1345 w 2153"/>
                <a:gd name="T49" fmla="*/ 625 h 1930"/>
                <a:gd name="T50" fmla="*/ 869 w 2153"/>
                <a:gd name="T51" fmla="*/ 517 h 1930"/>
                <a:gd name="T52" fmla="*/ 229 w 2153"/>
                <a:gd name="T53" fmla="*/ 161 h 1930"/>
                <a:gd name="T54" fmla="*/ 0 w 2153"/>
                <a:gd name="T55" fmla="*/ 83 h 1930"/>
                <a:gd name="T56" fmla="*/ 331 w 2153"/>
                <a:gd name="T57" fmla="*/ 179 h 1930"/>
                <a:gd name="T58" fmla="*/ 718 w 2153"/>
                <a:gd name="T59" fmla="*/ 385 h 1930"/>
                <a:gd name="T60" fmla="*/ 941 w 2153"/>
                <a:gd name="T61" fmla="*/ 493 h 1930"/>
                <a:gd name="T62" fmla="*/ 1363 w 2153"/>
                <a:gd name="T63" fmla="*/ 595 h 1930"/>
                <a:gd name="T64" fmla="*/ 1664 w 2153"/>
                <a:gd name="T65" fmla="*/ 747 h 1930"/>
                <a:gd name="T66" fmla="*/ 1435 w 2153"/>
                <a:gd name="T67" fmla="*/ 463 h 1930"/>
                <a:gd name="T68" fmla="*/ 1296 w 2153"/>
                <a:gd name="T69" fmla="*/ 191 h 1930"/>
                <a:gd name="T70" fmla="*/ 1164 w 2153"/>
                <a:gd name="T71" fmla="*/ 0 h 1930"/>
                <a:gd name="T72" fmla="*/ 1351 w 2153"/>
                <a:gd name="T73" fmla="*/ 215 h 1930"/>
                <a:gd name="T74" fmla="*/ 1501 w 2153"/>
                <a:gd name="T75" fmla="*/ 487 h 1930"/>
                <a:gd name="T76" fmla="*/ 1760 w 2153"/>
                <a:gd name="T77" fmla="*/ 807 h 1930"/>
                <a:gd name="T78" fmla="*/ 1858 w 2153"/>
                <a:gd name="T79" fmla="*/ 855 h 1930"/>
                <a:gd name="T80" fmla="*/ 1858 w 2153"/>
                <a:gd name="T81" fmla="*/ 855 h 193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33813" name="Rectangle 21"/>
          <p:cNvSpPr>
            <a:spLocks noGrp="1" noChangeArrowheads="1"/>
          </p:cNvSpPr>
          <p:nvPr>
            <p:ph type="title"/>
          </p:nvPr>
        </p:nvSpPr>
        <p:spPr bwMode="auto">
          <a:xfrm>
            <a:off x="457200" y="277813"/>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vi-VN" smtClean="0"/>
              <a:t>Click to edit Master title style</a:t>
            </a:r>
          </a:p>
        </p:txBody>
      </p:sp>
      <p:sp>
        <p:nvSpPr>
          <p:cNvPr id="33814" name="Rectangle 22"/>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vi-VN" smtClean="0"/>
              <a:t>Click to edit Master text styles</a:t>
            </a:r>
          </a:p>
          <a:p>
            <a:pPr lvl="1"/>
            <a:r>
              <a:rPr lang="en-US" altLang="vi-VN" smtClean="0"/>
              <a:t>Second level</a:t>
            </a:r>
          </a:p>
          <a:p>
            <a:pPr lvl="2"/>
            <a:r>
              <a:rPr lang="en-US" altLang="vi-VN" smtClean="0"/>
              <a:t>Third level</a:t>
            </a:r>
          </a:p>
          <a:p>
            <a:pPr lvl="3"/>
            <a:r>
              <a:rPr lang="en-US" altLang="vi-VN" smtClean="0"/>
              <a:t>Fourth level</a:t>
            </a:r>
          </a:p>
          <a:p>
            <a:pPr lvl="4"/>
            <a:r>
              <a:rPr lang="en-US" altLang="vi-VN" smtClean="0"/>
              <a:t>Fifth level</a:t>
            </a:r>
          </a:p>
        </p:txBody>
      </p:sp>
      <p:sp>
        <p:nvSpPr>
          <p:cNvPr id="33815" name="Rectangle 23"/>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effectLst>
                  <a:outerShdw blurRad="38100" dist="38100" dir="2700000" algn="tl">
                    <a:srgbClr val="000000"/>
                  </a:outerShdw>
                </a:effectLst>
              </a:defRPr>
            </a:lvl1pPr>
          </a:lstStyle>
          <a:p>
            <a:pPr>
              <a:defRPr/>
            </a:pPr>
            <a:endParaRPr lang="en-US" altLang="vi-VN"/>
          </a:p>
        </p:txBody>
      </p:sp>
      <p:sp>
        <p:nvSpPr>
          <p:cNvPr id="33816" name="Rectangle 24"/>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effectLst>
                  <a:outerShdw blurRad="38100" dist="38100" dir="2700000" algn="tl">
                    <a:srgbClr val="000000"/>
                  </a:outerShdw>
                </a:effectLst>
              </a:defRPr>
            </a:lvl1pPr>
          </a:lstStyle>
          <a:p>
            <a:pPr>
              <a:defRPr/>
            </a:pPr>
            <a:endParaRPr lang="en-US" altLang="vi-VN"/>
          </a:p>
        </p:txBody>
      </p:sp>
      <p:sp>
        <p:nvSpPr>
          <p:cNvPr id="33817" name="Rectangle 25"/>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effectLst>
                  <a:outerShdw blurRad="38100" dist="38100" dir="2700000" algn="tl">
                    <a:srgbClr val="000000"/>
                  </a:outerShdw>
                </a:effectLst>
              </a:defRPr>
            </a:lvl1pPr>
          </a:lstStyle>
          <a:p>
            <a:fld id="{C208B799-D60E-4D22-844B-A6B04A26B196}" type="slidenum">
              <a:rPr lang="en-US" altLang="vi-VN"/>
              <a:pPr/>
              <a:t>‹#›</a:t>
            </a:fld>
            <a:endParaRPr lang="en-US" altLang="vi-VN"/>
          </a:p>
        </p:txBody>
      </p:sp>
    </p:spTree>
  </p:cSld>
  <p:clrMap bg1="dk2" tx1="lt1" bg2="dk1" tx2="lt2" accent1="accent1" accent2="accent2" accent3="accent3" accent4="accent4" accent5="accent5" accent6="accent6" hlink="hlink" folHlink="folHlink"/>
  <p:sldLayoutIdLst>
    <p:sldLayoutId id="2147483712"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iming>
    <p:tnLst>
      <p:par>
        <p:cTn id="1" dur="indefinite" restart="never" nodeType="tmRoot"/>
      </p:par>
    </p:tnLst>
  </p:timing>
  <p:txStyles>
    <p:titleStyle>
      <a:lvl1pPr algn="ctr" rtl="0" eaLnBrk="0" fontAlgn="base" hangingPunct="0">
        <a:spcBef>
          <a:spcPct val="0"/>
        </a:spcBef>
        <a:spcAft>
          <a:spcPct val="0"/>
        </a:spcAft>
        <a:defRPr sz="4400" b="1" kern="12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anose="02020603050405020304"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anose="02020603050405020304"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anose="02020603050405020304"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anose="02020603050405020304"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anose="02020603050405020304"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anose="02020603050405020304"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anose="02020603050405020304"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anose="02020603050405020304" pitchFamily="18" charset="0"/>
        </a:defRPr>
      </a:lvl9pPr>
    </p:titleStyle>
    <p:bodyStyle>
      <a:lvl1pPr marL="342900" indent="-342900" algn="l" rtl="0" eaLnBrk="0" fontAlgn="base" hangingPunct="0">
        <a:spcBef>
          <a:spcPct val="20000"/>
        </a:spcBef>
        <a:spcAft>
          <a:spcPct val="0"/>
        </a:spcAft>
        <a:buClr>
          <a:schemeClr val="hlink"/>
        </a:buClr>
        <a:buSzPct val="60000"/>
        <a:buFont typeface="Wingdings" pitchFamily="2" charset="2"/>
        <a:buChar char="n"/>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pitchFamily="2" charset="2"/>
        <a:buChar char="n"/>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chemeClr val="folHlink"/>
        </a:buClr>
        <a:buSzPct val="60000"/>
        <a:buFont typeface="Wingdings" pitchFamily="2" charset="2"/>
        <a:buChar char="n"/>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Clr>
          <a:schemeClr val="tx1"/>
        </a:buClr>
        <a:buSzPct val="60000"/>
        <a:buFont typeface="Wingdings" pitchFamily="2" charset="2"/>
        <a:buChar char="n"/>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slide" Target="slide12.xml"/><Relationship Id="rId5" Type="http://schemas.openxmlformats.org/officeDocument/2006/relationships/image" Target="../media/image10.png"/><Relationship Id="rId4" Type="http://schemas.openxmlformats.org/officeDocument/2006/relationships/oleObject" Target="../embeddings/oleObject2.bin"/></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slide" Target="slide10.xml"/><Relationship Id="rId5" Type="http://schemas.openxmlformats.org/officeDocument/2006/relationships/image" Target="../media/image13.jpe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slide" Target="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6.bin"/><Relationship Id="rId13" Type="http://schemas.openxmlformats.org/officeDocument/2006/relationships/image" Target="../media/image21.gif"/><Relationship Id="rId3" Type="http://schemas.openxmlformats.org/officeDocument/2006/relationships/oleObject" Target="../embeddings/oleObject4.bin"/><Relationship Id="rId7" Type="http://schemas.openxmlformats.org/officeDocument/2006/relationships/image" Target="../media/image16.png"/><Relationship Id="rId12" Type="http://schemas.openxmlformats.org/officeDocument/2006/relationships/image" Target="../media/image20.gif"/><Relationship Id="rId2" Type="http://schemas.openxmlformats.org/officeDocument/2006/relationships/slideLayout" Target="../slideLayouts/slideLayout4.xml"/><Relationship Id="rId1" Type="http://schemas.openxmlformats.org/officeDocument/2006/relationships/vmlDrawing" Target="../drawings/vmlDrawing4.vml"/><Relationship Id="rId6" Type="http://schemas.openxmlformats.org/officeDocument/2006/relationships/oleObject" Target="../embeddings/oleObject5.bin"/><Relationship Id="rId11" Type="http://schemas.openxmlformats.org/officeDocument/2006/relationships/image" Target="../media/image18.png"/><Relationship Id="rId5" Type="http://schemas.openxmlformats.org/officeDocument/2006/relationships/image" Target="../media/image19.jpeg"/><Relationship Id="rId10" Type="http://schemas.openxmlformats.org/officeDocument/2006/relationships/oleObject" Target="../embeddings/oleObject7.bin"/><Relationship Id="rId4" Type="http://schemas.openxmlformats.org/officeDocument/2006/relationships/image" Target="../media/image15.png"/><Relationship Id="rId9" Type="http://schemas.openxmlformats.org/officeDocument/2006/relationships/image" Target="../media/image1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slide" Target="slide2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slide" Target="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slide" Target="slide5.xml"/><Relationship Id="rId1" Type="http://schemas.openxmlformats.org/officeDocument/2006/relationships/slideLayout" Target="../slideLayouts/slideLayout2.xml"/><Relationship Id="rId4" Type="http://schemas.openxmlformats.org/officeDocument/2006/relationships/slide" Target="slide6.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image" Target="../media/image3.png"/><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 Target="slide8.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3" name="Text Box 5"/>
          <p:cNvSpPr txBox="1">
            <a:spLocks noChangeArrowheads="1"/>
          </p:cNvSpPr>
          <p:nvPr/>
        </p:nvSpPr>
        <p:spPr bwMode="auto">
          <a:xfrm>
            <a:off x="228600" y="228600"/>
            <a:ext cx="8686800" cy="1160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60000"/>
              <a:buFont typeface="Wingdings" pitchFamily="2" charset="2"/>
              <a:buChar char="n"/>
              <a:defRPr sz="3200">
                <a:solidFill>
                  <a:schemeClr val="tx1"/>
                </a:solidFill>
                <a:latin typeface="Times New Roman" pitchFamily="18" charset="0"/>
              </a:defRPr>
            </a:lvl1pPr>
            <a:lvl2pPr marL="742950" indent="-285750">
              <a:spcBef>
                <a:spcPct val="20000"/>
              </a:spcBef>
              <a:buClr>
                <a:schemeClr val="tx2"/>
              </a:buClr>
              <a:buSzPct val="60000"/>
              <a:buFont typeface="Wingdings" pitchFamily="2" charset="2"/>
              <a:buChar char="n"/>
              <a:defRPr sz="2800">
                <a:solidFill>
                  <a:schemeClr val="tx1"/>
                </a:solidFill>
                <a:latin typeface="Times New Roman" pitchFamily="18" charset="0"/>
              </a:defRPr>
            </a:lvl2pPr>
            <a:lvl3pPr marL="1143000" indent="-228600">
              <a:spcBef>
                <a:spcPct val="20000"/>
              </a:spcBef>
              <a:buClr>
                <a:schemeClr val="folHlink"/>
              </a:buClr>
              <a:buSzPct val="60000"/>
              <a:buFont typeface="Wingdings" pitchFamily="2" charset="2"/>
              <a:buChar char="n"/>
              <a:defRPr sz="2400">
                <a:solidFill>
                  <a:schemeClr val="tx1"/>
                </a:solidFill>
                <a:latin typeface="Times New Roman" pitchFamily="18" charset="0"/>
              </a:defRPr>
            </a:lvl3pPr>
            <a:lvl4pPr marL="1600200" indent="-228600">
              <a:spcBef>
                <a:spcPct val="20000"/>
              </a:spcBef>
              <a:buClr>
                <a:schemeClr val="tx1"/>
              </a:buClr>
              <a:buSzPct val="60000"/>
              <a:buFont typeface="Wingdings" pitchFamily="2" charset="2"/>
              <a:buChar char="n"/>
              <a:defRPr sz="2000">
                <a:solidFill>
                  <a:schemeClr val="tx1"/>
                </a:solidFill>
                <a:latin typeface="Times New Roman" pitchFamily="18" charset="0"/>
              </a:defRPr>
            </a:lvl4pPr>
            <a:lvl5pPr marL="2057400" indent="-228600">
              <a:spcBef>
                <a:spcPct val="20000"/>
              </a:spcBef>
              <a:buClr>
                <a:schemeClr val="hlink"/>
              </a:buClr>
              <a:buSzPct val="60000"/>
              <a:buFont typeface="Wingdings" pitchFamily="2" charset="2"/>
              <a:buChar char="n"/>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9pPr>
          </a:lstStyle>
          <a:p>
            <a:pPr algn="ctr">
              <a:spcBef>
                <a:spcPct val="50000"/>
              </a:spcBef>
              <a:buClrTx/>
              <a:buSzTx/>
              <a:buFontTx/>
              <a:buNone/>
            </a:pPr>
            <a:r>
              <a:rPr lang="en-US" altLang="vi-VN" sz="2400" b="1"/>
              <a:t> </a:t>
            </a:r>
            <a:r>
              <a:rPr lang="en-US" altLang="vi-VN" sz="2800" b="1"/>
              <a:t>CHƯƠNG IV. CHIẾN TRANH THẾ GIỚI THỨ  HAI</a:t>
            </a:r>
          </a:p>
          <a:p>
            <a:pPr algn="ctr">
              <a:spcBef>
                <a:spcPct val="50000"/>
              </a:spcBef>
              <a:buClrTx/>
              <a:buSzTx/>
              <a:buFontTx/>
              <a:buNone/>
            </a:pPr>
            <a:r>
              <a:rPr lang="en-US" altLang="vi-VN" sz="2800" b="1"/>
              <a:t> ( 1939-1945)</a:t>
            </a:r>
          </a:p>
        </p:txBody>
      </p:sp>
      <p:pic>
        <p:nvPicPr>
          <p:cNvPr id="307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1389063"/>
            <a:ext cx="4876800" cy="546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389063"/>
            <a:ext cx="4267200" cy="546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4" repeatCount="10000" fill="hold" grpId="0" nodeType="afterEffect">
                                  <p:stCondLst>
                                    <p:cond delay="0"/>
                                  </p:stCondLst>
                                  <p:childTnLst>
                                    <p:set>
                                      <p:cBhvr>
                                        <p:cTn id="6" dur="1" fill="hold">
                                          <p:stCondLst>
                                            <p:cond delay="0"/>
                                          </p:stCondLst>
                                        </p:cTn>
                                        <p:tgtEl>
                                          <p:spTgt spid="2053"/>
                                        </p:tgtEl>
                                        <p:attrNameLst>
                                          <p:attrName>style.visibility</p:attrName>
                                        </p:attrNameLst>
                                      </p:cBhvr>
                                      <p:to>
                                        <p:strVal val="visible"/>
                                      </p:to>
                                    </p:set>
                                    <p:anim calcmode="lin" valueType="num">
                                      <p:cBhvr additive="base">
                                        <p:cTn id="7" dur="5000" fill="hold"/>
                                        <p:tgtEl>
                                          <p:spTgt spid="2053"/>
                                        </p:tgtEl>
                                        <p:attrNameLst>
                                          <p:attrName>ppt_x</p:attrName>
                                        </p:attrNameLst>
                                      </p:cBhvr>
                                      <p:tavLst>
                                        <p:tav tm="0">
                                          <p:val>
                                            <p:strVal val="#ppt_x"/>
                                          </p:val>
                                        </p:tav>
                                        <p:tav tm="100000">
                                          <p:val>
                                            <p:strVal val="#ppt_x"/>
                                          </p:val>
                                        </p:tav>
                                      </p:tavLst>
                                    </p:anim>
                                    <p:anim calcmode="lin" valueType="num">
                                      <p:cBhvr additive="base">
                                        <p:cTn id="8" dur="5000" fill="hold"/>
                                        <p:tgtEl>
                                          <p:spTgt spid="205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457200" y="277813"/>
            <a:ext cx="8686800" cy="788987"/>
          </a:xfrm>
        </p:spPr>
        <p:txBody>
          <a:bodyPr/>
          <a:lstStyle/>
          <a:p>
            <a:pPr eaLnBrk="1" hangingPunct="1">
              <a:defRPr/>
            </a:pPr>
            <a:r>
              <a:rPr lang="en-US" altLang="vi-VN" sz="2800" smtClean="0"/>
              <a:t>BÀI 21 tiết 31  CHIẾN TRANH THẾ GIỚI THỨ HAI </a:t>
            </a:r>
            <a:br>
              <a:rPr lang="en-US" altLang="vi-VN" sz="2800" smtClean="0"/>
            </a:br>
            <a:r>
              <a:rPr lang="en-US" altLang="vi-VN" sz="2800" smtClean="0"/>
              <a:t>( 1939 – 1945)</a:t>
            </a:r>
          </a:p>
        </p:txBody>
      </p:sp>
      <p:sp>
        <p:nvSpPr>
          <p:cNvPr id="53251" name="Rectangle 3"/>
          <p:cNvSpPr>
            <a:spLocks noGrp="1" noChangeArrowheads="1"/>
          </p:cNvSpPr>
          <p:nvPr>
            <p:ph type="body" idx="1"/>
          </p:nvPr>
        </p:nvSpPr>
        <p:spPr>
          <a:xfrm>
            <a:off x="0" y="1600200"/>
            <a:ext cx="9144000" cy="4530725"/>
          </a:xfrm>
        </p:spPr>
        <p:txBody>
          <a:bodyPr/>
          <a:lstStyle/>
          <a:p>
            <a:pPr eaLnBrk="1" hangingPunct="1">
              <a:buFont typeface="Wingdings" pitchFamily="2" charset="2"/>
              <a:buNone/>
              <a:defRPr/>
            </a:pPr>
            <a:r>
              <a:rPr lang="en-US" altLang="vi-VN" sz="2400" b="1" smtClean="0"/>
              <a:t>I – NGUYÊN NHÂN BÙNG NỔ CHIẾN TRANH THẾ GIỚI  THỨ HAI</a:t>
            </a:r>
          </a:p>
          <a:p>
            <a:pPr eaLnBrk="1" hangingPunct="1">
              <a:buFont typeface="Wingdings" pitchFamily="2" charset="2"/>
              <a:buNone/>
              <a:defRPr/>
            </a:pPr>
            <a:r>
              <a:rPr lang="en-US" altLang="vi-VN" sz="2400" b="1" smtClean="0"/>
              <a:t>II- NHỮNG DIỄN BIẾN CHÍNH.</a:t>
            </a:r>
          </a:p>
          <a:p>
            <a:pPr eaLnBrk="1" hangingPunct="1">
              <a:buFont typeface="Wingdings" pitchFamily="2" charset="2"/>
              <a:buNone/>
              <a:defRPr/>
            </a:pPr>
            <a:r>
              <a:rPr lang="en-US" altLang="vi-VN" sz="2800" smtClean="0"/>
              <a:t>  </a:t>
            </a:r>
            <a:r>
              <a:rPr lang="en-US" altLang="vi-VN" sz="2800" b="1" smtClean="0"/>
              <a:t>1</a:t>
            </a:r>
            <a:r>
              <a:rPr lang="en-US" altLang="vi-VN" sz="2400" b="1" smtClean="0"/>
              <a:t>. Chiến tranh bùng nổ và lan rộng toàn thế giới  </a:t>
            </a:r>
            <a:r>
              <a:rPr lang="en-US" altLang="vi-VN" sz="2000" b="1" smtClean="0"/>
              <a:t>( </a:t>
            </a:r>
            <a:r>
              <a:rPr lang="en-US" altLang="vi-VN" sz="2000" b="1" i="1" smtClean="0"/>
              <a:t>từ ngày 1-9- 1939     	đến đầu năm 1943</a:t>
            </a:r>
            <a:r>
              <a:rPr lang="en-US" altLang="vi-VN" sz="2000" i="1" smtClean="0"/>
              <a:t>).</a:t>
            </a:r>
          </a:p>
          <a:p>
            <a:pPr eaLnBrk="1" hangingPunct="1">
              <a:buFont typeface="Wingdings" pitchFamily="2" charset="2"/>
              <a:buNone/>
              <a:defRPr/>
            </a:pPr>
            <a:r>
              <a:rPr lang="en-US" altLang="vi-VN" sz="2000" i="1" smtClean="0"/>
              <a:t>	</a:t>
            </a:r>
            <a:r>
              <a:rPr lang="en-US" altLang="vi-VN" sz="2400" b="1" smtClean="0"/>
              <a:t>a) Châu Âu:</a:t>
            </a:r>
          </a:p>
          <a:p>
            <a:pPr eaLnBrk="1" hangingPunct="1">
              <a:buFont typeface="Wingdings" pitchFamily="2" charset="2"/>
              <a:buNone/>
              <a:defRPr/>
            </a:pPr>
            <a:r>
              <a:rPr lang="en-US" altLang="vi-VN" sz="2400" b="1" smtClean="0"/>
              <a:t>     - 1- 9-1939 chiến tranh bùng nổ -  Đức tấn công Ba Lan</a:t>
            </a:r>
          </a:p>
          <a:p>
            <a:pPr eaLnBrk="1" hangingPunct="1">
              <a:buFont typeface="Wingdings" pitchFamily="2" charset="2"/>
              <a:buNone/>
              <a:defRPr/>
            </a:pPr>
            <a:r>
              <a:rPr lang="en-US" altLang="vi-VN" sz="2400" b="1" smtClean="0"/>
              <a:t>     </a:t>
            </a:r>
            <a:endParaRPr lang="en-US" altLang="vi-VN" sz="3600" b="1"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457200" y="0"/>
            <a:ext cx="8686800" cy="1143000"/>
          </a:xfrm>
        </p:spPr>
        <p:txBody>
          <a:bodyPr/>
          <a:lstStyle/>
          <a:p>
            <a:pPr eaLnBrk="1" hangingPunct="1">
              <a:defRPr/>
            </a:pPr>
            <a:r>
              <a:rPr lang="en-US" altLang="vi-VN" sz="2800" smtClean="0"/>
              <a:t>BÀI 21 tiết 31  CHIẾN TRANH THẾ GIỚI THỨ HAI </a:t>
            </a:r>
            <a:br>
              <a:rPr lang="en-US" altLang="vi-VN" sz="2800" smtClean="0"/>
            </a:br>
            <a:r>
              <a:rPr lang="en-US" altLang="vi-VN" sz="2800" smtClean="0"/>
              <a:t>( 1939 – 1945)</a:t>
            </a:r>
          </a:p>
        </p:txBody>
      </p:sp>
      <p:pic>
        <p:nvPicPr>
          <p:cNvPr id="54276" name="Picture 4" descr="IMG0850A"/>
          <p:cNvPicPr>
            <a:picLocks noChangeAspect="1" noChangeArrowheads="1"/>
          </p:cNvPicPr>
          <p:nvPr>
            <p:ph type="body" idx="4294967295"/>
          </p:nvPr>
        </p:nvPicPr>
        <p:blipFill>
          <a:blip r:embed="rId3">
            <a:extLst>
              <a:ext uri="{28A0092B-C50C-407E-A947-70E740481C1C}">
                <a14:useLocalDpi xmlns:a14="http://schemas.microsoft.com/office/drawing/2010/main" val="0"/>
              </a:ext>
            </a:extLst>
          </a:blip>
          <a:srcRect/>
          <a:stretch>
            <a:fillRect/>
          </a:stretch>
        </p:blipFill>
        <p:spPr>
          <a:xfrm>
            <a:off x="0" y="1219200"/>
            <a:ext cx="9144000" cy="5638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4277" name="Text Box 5"/>
          <p:cNvSpPr txBox="1">
            <a:spLocks noChangeArrowheads="1"/>
          </p:cNvSpPr>
          <p:nvPr/>
        </p:nvSpPr>
        <p:spPr bwMode="auto">
          <a:xfrm>
            <a:off x="3048000" y="6391275"/>
            <a:ext cx="3352800" cy="466725"/>
          </a:xfrm>
          <a:prstGeom prst="rect">
            <a:avLst/>
          </a:prstGeom>
          <a:solidFill>
            <a:schemeClr val="bg2"/>
          </a:solidFill>
          <a:ln w="9525">
            <a:solidFill>
              <a:srgbClr val="00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60000"/>
              <a:buFont typeface="Wingdings" pitchFamily="2" charset="2"/>
              <a:buChar char="n"/>
              <a:defRPr sz="3200">
                <a:solidFill>
                  <a:schemeClr val="tx1"/>
                </a:solidFill>
                <a:latin typeface="Times New Roman" pitchFamily="18" charset="0"/>
              </a:defRPr>
            </a:lvl1pPr>
            <a:lvl2pPr marL="742950" indent="-285750">
              <a:spcBef>
                <a:spcPct val="20000"/>
              </a:spcBef>
              <a:buClr>
                <a:schemeClr val="tx2"/>
              </a:buClr>
              <a:buSzPct val="60000"/>
              <a:buFont typeface="Wingdings" pitchFamily="2" charset="2"/>
              <a:buChar char="n"/>
              <a:defRPr sz="2800">
                <a:solidFill>
                  <a:schemeClr val="tx1"/>
                </a:solidFill>
                <a:latin typeface="Times New Roman" pitchFamily="18" charset="0"/>
              </a:defRPr>
            </a:lvl2pPr>
            <a:lvl3pPr marL="1143000" indent="-228600">
              <a:spcBef>
                <a:spcPct val="20000"/>
              </a:spcBef>
              <a:buClr>
                <a:schemeClr val="folHlink"/>
              </a:buClr>
              <a:buSzPct val="60000"/>
              <a:buFont typeface="Wingdings" pitchFamily="2" charset="2"/>
              <a:buChar char="n"/>
              <a:defRPr sz="2400">
                <a:solidFill>
                  <a:schemeClr val="tx1"/>
                </a:solidFill>
                <a:latin typeface="Times New Roman" pitchFamily="18" charset="0"/>
              </a:defRPr>
            </a:lvl3pPr>
            <a:lvl4pPr marL="1600200" indent="-228600">
              <a:spcBef>
                <a:spcPct val="20000"/>
              </a:spcBef>
              <a:buClr>
                <a:schemeClr val="tx1"/>
              </a:buClr>
              <a:buSzPct val="60000"/>
              <a:buFont typeface="Wingdings" pitchFamily="2" charset="2"/>
              <a:buChar char="n"/>
              <a:defRPr sz="2000">
                <a:solidFill>
                  <a:schemeClr val="tx1"/>
                </a:solidFill>
                <a:latin typeface="Times New Roman" pitchFamily="18" charset="0"/>
              </a:defRPr>
            </a:lvl4pPr>
            <a:lvl5pPr marL="2057400" indent="-228600">
              <a:spcBef>
                <a:spcPct val="20000"/>
              </a:spcBef>
              <a:buClr>
                <a:schemeClr val="hlink"/>
              </a:buClr>
              <a:buSzPct val="60000"/>
              <a:buFont typeface="Wingdings" pitchFamily="2" charset="2"/>
              <a:buChar char="n"/>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9pPr>
          </a:lstStyle>
          <a:p>
            <a:pPr eaLnBrk="1" hangingPunct="1">
              <a:spcBef>
                <a:spcPct val="50000"/>
              </a:spcBef>
              <a:buClrTx/>
              <a:buSzTx/>
              <a:buFontTx/>
              <a:buNone/>
            </a:pPr>
            <a:r>
              <a:rPr lang="en-US" altLang="vi-VN" sz="2400" b="1">
                <a:latin typeface=".VnArial" pitchFamily="34" charset="0"/>
              </a:rPr>
              <a:t> MÆt trËn Ch©u ¢u</a:t>
            </a:r>
          </a:p>
        </p:txBody>
      </p:sp>
      <p:sp>
        <p:nvSpPr>
          <p:cNvPr id="54278" name="AutoShape 6"/>
          <p:cNvSpPr>
            <a:spLocks noChangeArrowheads="1"/>
          </p:cNvSpPr>
          <p:nvPr/>
        </p:nvSpPr>
        <p:spPr bwMode="auto">
          <a:xfrm rot="-626902">
            <a:off x="4267200" y="3124200"/>
            <a:ext cx="609600" cy="228600"/>
          </a:xfrm>
          <a:prstGeom prst="rightArrow">
            <a:avLst>
              <a:gd name="adj1" fmla="val 50000"/>
              <a:gd name="adj2" fmla="val 66667"/>
            </a:avLst>
          </a:prstGeom>
          <a:solidFill>
            <a:srgbClr val="33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60000"/>
              <a:buFont typeface="Wingdings" pitchFamily="2" charset="2"/>
              <a:buChar char="n"/>
              <a:defRPr sz="3200">
                <a:solidFill>
                  <a:schemeClr val="tx1"/>
                </a:solidFill>
                <a:latin typeface="Times New Roman" pitchFamily="18" charset="0"/>
              </a:defRPr>
            </a:lvl1pPr>
            <a:lvl2pPr marL="742950" indent="-285750">
              <a:spcBef>
                <a:spcPct val="20000"/>
              </a:spcBef>
              <a:buClr>
                <a:schemeClr val="tx2"/>
              </a:buClr>
              <a:buSzPct val="60000"/>
              <a:buFont typeface="Wingdings" pitchFamily="2" charset="2"/>
              <a:buChar char="n"/>
              <a:defRPr sz="2800">
                <a:solidFill>
                  <a:schemeClr val="tx1"/>
                </a:solidFill>
                <a:latin typeface="Times New Roman" pitchFamily="18" charset="0"/>
              </a:defRPr>
            </a:lvl2pPr>
            <a:lvl3pPr marL="1143000" indent="-228600">
              <a:spcBef>
                <a:spcPct val="20000"/>
              </a:spcBef>
              <a:buClr>
                <a:schemeClr val="folHlink"/>
              </a:buClr>
              <a:buSzPct val="60000"/>
              <a:buFont typeface="Wingdings" pitchFamily="2" charset="2"/>
              <a:buChar char="n"/>
              <a:defRPr sz="2400">
                <a:solidFill>
                  <a:schemeClr val="tx1"/>
                </a:solidFill>
                <a:latin typeface="Times New Roman" pitchFamily="18" charset="0"/>
              </a:defRPr>
            </a:lvl3pPr>
            <a:lvl4pPr marL="1600200" indent="-228600">
              <a:spcBef>
                <a:spcPct val="20000"/>
              </a:spcBef>
              <a:buClr>
                <a:schemeClr val="tx1"/>
              </a:buClr>
              <a:buSzPct val="60000"/>
              <a:buFont typeface="Wingdings" pitchFamily="2" charset="2"/>
              <a:buChar char="n"/>
              <a:defRPr sz="2000">
                <a:solidFill>
                  <a:schemeClr val="tx1"/>
                </a:solidFill>
                <a:latin typeface="Times New Roman" pitchFamily="18" charset="0"/>
              </a:defRPr>
            </a:lvl4pPr>
            <a:lvl5pPr marL="2057400" indent="-228600">
              <a:spcBef>
                <a:spcPct val="20000"/>
              </a:spcBef>
              <a:buClr>
                <a:schemeClr val="hlink"/>
              </a:buClr>
              <a:buSzPct val="60000"/>
              <a:buFont typeface="Wingdings" pitchFamily="2" charset="2"/>
              <a:buChar char="n"/>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9pPr>
          </a:lstStyle>
          <a:p>
            <a:pPr>
              <a:spcBef>
                <a:spcPct val="0"/>
              </a:spcBef>
              <a:buClrTx/>
              <a:buSzTx/>
              <a:buFontTx/>
              <a:buNone/>
            </a:pPr>
            <a:endParaRPr lang="vi-VN" altLang="vi-VN" sz="1800"/>
          </a:p>
        </p:txBody>
      </p:sp>
      <p:sp>
        <p:nvSpPr>
          <p:cNvPr id="54279" name="AutoShape 7"/>
          <p:cNvSpPr>
            <a:spLocks noChangeArrowheads="1"/>
          </p:cNvSpPr>
          <p:nvPr/>
        </p:nvSpPr>
        <p:spPr bwMode="auto">
          <a:xfrm>
            <a:off x="5329238" y="3014663"/>
            <a:ext cx="457200" cy="381000"/>
          </a:xfrm>
          <a:prstGeom prst="irregularSeal1">
            <a:avLst/>
          </a:prstGeom>
          <a:solidFill>
            <a:srgbClr val="33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60000"/>
              <a:buFont typeface="Wingdings" pitchFamily="2" charset="2"/>
              <a:buChar char="n"/>
              <a:defRPr sz="3200">
                <a:solidFill>
                  <a:schemeClr val="tx1"/>
                </a:solidFill>
                <a:latin typeface="Times New Roman" pitchFamily="18" charset="0"/>
              </a:defRPr>
            </a:lvl1pPr>
            <a:lvl2pPr marL="742950" indent="-285750">
              <a:spcBef>
                <a:spcPct val="20000"/>
              </a:spcBef>
              <a:buClr>
                <a:schemeClr val="tx2"/>
              </a:buClr>
              <a:buSzPct val="60000"/>
              <a:buFont typeface="Wingdings" pitchFamily="2" charset="2"/>
              <a:buChar char="n"/>
              <a:defRPr sz="2800">
                <a:solidFill>
                  <a:schemeClr val="tx1"/>
                </a:solidFill>
                <a:latin typeface="Times New Roman" pitchFamily="18" charset="0"/>
              </a:defRPr>
            </a:lvl2pPr>
            <a:lvl3pPr marL="1143000" indent="-228600">
              <a:spcBef>
                <a:spcPct val="20000"/>
              </a:spcBef>
              <a:buClr>
                <a:schemeClr val="folHlink"/>
              </a:buClr>
              <a:buSzPct val="60000"/>
              <a:buFont typeface="Wingdings" pitchFamily="2" charset="2"/>
              <a:buChar char="n"/>
              <a:defRPr sz="2400">
                <a:solidFill>
                  <a:schemeClr val="tx1"/>
                </a:solidFill>
                <a:latin typeface="Times New Roman" pitchFamily="18" charset="0"/>
              </a:defRPr>
            </a:lvl3pPr>
            <a:lvl4pPr marL="1600200" indent="-228600">
              <a:spcBef>
                <a:spcPct val="20000"/>
              </a:spcBef>
              <a:buClr>
                <a:schemeClr val="tx1"/>
              </a:buClr>
              <a:buSzPct val="60000"/>
              <a:buFont typeface="Wingdings" pitchFamily="2" charset="2"/>
              <a:buChar char="n"/>
              <a:defRPr sz="2000">
                <a:solidFill>
                  <a:schemeClr val="tx1"/>
                </a:solidFill>
                <a:latin typeface="Times New Roman" pitchFamily="18" charset="0"/>
              </a:defRPr>
            </a:lvl4pPr>
            <a:lvl5pPr marL="2057400" indent="-228600">
              <a:spcBef>
                <a:spcPct val="20000"/>
              </a:spcBef>
              <a:buClr>
                <a:schemeClr val="hlink"/>
              </a:buClr>
              <a:buSzPct val="60000"/>
              <a:buFont typeface="Wingdings" pitchFamily="2" charset="2"/>
              <a:buChar char="n"/>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9pPr>
          </a:lstStyle>
          <a:p>
            <a:pPr algn="ctr">
              <a:spcBef>
                <a:spcPct val="0"/>
              </a:spcBef>
              <a:buClrTx/>
              <a:buSzTx/>
              <a:buFontTx/>
              <a:buNone/>
            </a:pPr>
            <a:r>
              <a:rPr lang="en-US" altLang="vi-VN" sz="1800" b="1">
                <a:solidFill>
                  <a:srgbClr val="FF3300"/>
                </a:solidFill>
              </a:rPr>
              <a:t>1-9-1939</a:t>
            </a:r>
          </a:p>
        </p:txBody>
      </p:sp>
      <p:sp>
        <p:nvSpPr>
          <p:cNvPr id="54280" name="AutoShape 8"/>
          <p:cNvSpPr>
            <a:spLocks noChangeArrowheads="1"/>
          </p:cNvSpPr>
          <p:nvPr/>
        </p:nvSpPr>
        <p:spPr bwMode="auto">
          <a:xfrm rot="-2899113">
            <a:off x="4124325" y="3019425"/>
            <a:ext cx="609600" cy="228600"/>
          </a:xfrm>
          <a:prstGeom prst="rightArrow">
            <a:avLst>
              <a:gd name="adj1" fmla="val 50000"/>
              <a:gd name="adj2" fmla="val 66667"/>
            </a:avLst>
          </a:prstGeom>
          <a:solidFill>
            <a:srgbClr val="33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60000"/>
              <a:buFont typeface="Wingdings" pitchFamily="2" charset="2"/>
              <a:buChar char="n"/>
              <a:defRPr sz="3200">
                <a:solidFill>
                  <a:schemeClr val="tx1"/>
                </a:solidFill>
                <a:latin typeface="Times New Roman" pitchFamily="18" charset="0"/>
              </a:defRPr>
            </a:lvl1pPr>
            <a:lvl2pPr marL="742950" indent="-285750">
              <a:spcBef>
                <a:spcPct val="20000"/>
              </a:spcBef>
              <a:buClr>
                <a:schemeClr val="tx2"/>
              </a:buClr>
              <a:buSzPct val="60000"/>
              <a:buFont typeface="Wingdings" pitchFamily="2" charset="2"/>
              <a:buChar char="n"/>
              <a:defRPr sz="2800">
                <a:solidFill>
                  <a:schemeClr val="tx1"/>
                </a:solidFill>
                <a:latin typeface="Times New Roman" pitchFamily="18" charset="0"/>
              </a:defRPr>
            </a:lvl2pPr>
            <a:lvl3pPr marL="1143000" indent="-228600">
              <a:spcBef>
                <a:spcPct val="20000"/>
              </a:spcBef>
              <a:buClr>
                <a:schemeClr val="folHlink"/>
              </a:buClr>
              <a:buSzPct val="60000"/>
              <a:buFont typeface="Wingdings" pitchFamily="2" charset="2"/>
              <a:buChar char="n"/>
              <a:defRPr sz="2400">
                <a:solidFill>
                  <a:schemeClr val="tx1"/>
                </a:solidFill>
                <a:latin typeface="Times New Roman" pitchFamily="18" charset="0"/>
              </a:defRPr>
            </a:lvl3pPr>
            <a:lvl4pPr marL="1600200" indent="-228600">
              <a:spcBef>
                <a:spcPct val="20000"/>
              </a:spcBef>
              <a:buClr>
                <a:schemeClr val="tx1"/>
              </a:buClr>
              <a:buSzPct val="60000"/>
              <a:buFont typeface="Wingdings" pitchFamily="2" charset="2"/>
              <a:buChar char="n"/>
              <a:defRPr sz="2000">
                <a:solidFill>
                  <a:schemeClr val="tx1"/>
                </a:solidFill>
                <a:latin typeface="Times New Roman" pitchFamily="18" charset="0"/>
              </a:defRPr>
            </a:lvl4pPr>
            <a:lvl5pPr marL="2057400" indent="-228600">
              <a:spcBef>
                <a:spcPct val="20000"/>
              </a:spcBef>
              <a:buClr>
                <a:schemeClr val="hlink"/>
              </a:buClr>
              <a:buSzPct val="60000"/>
              <a:buFont typeface="Wingdings" pitchFamily="2" charset="2"/>
              <a:buChar char="n"/>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9pPr>
          </a:lstStyle>
          <a:p>
            <a:pPr>
              <a:spcBef>
                <a:spcPct val="0"/>
              </a:spcBef>
              <a:buClrTx/>
              <a:buSzTx/>
              <a:buFontTx/>
              <a:buNone/>
            </a:pPr>
            <a:endParaRPr lang="vi-VN" altLang="vi-VN" sz="1800"/>
          </a:p>
        </p:txBody>
      </p:sp>
      <p:sp>
        <p:nvSpPr>
          <p:cNvPr id="54281" name="AutoShape 9"/>
          <p:cNvSpPr>
            <a:spLocks noChangeArrowheads="1"/>
          </p:cNvSpPr>
          <p:nvPr/>
        </p:nvSpPr>
        <p:spPr bwMode="auto">
          <a:xfrm rot="9559645">
            <a:off x="3467100" y="3390900"/>
            <a:ext cx="609600" cy="228600"/>
          </a:xfrm>
          <a:prstGeom prst="rightArrow">
            <a:avLst>
              <a:gd name="adj1" fmla="val 50000"/>
              <a:gd name="adj2" fmla="val 66667"/>
            </a:avLst>
          </a:prstGeom>
          <a:solidFill>
            <a:srgbClr val="33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60000"/>
              <a:buFont typeface="Wingdings" pitchFamily="2" charset="2"/>
              <a:buChar char="n"/>
              <a:defRPr sz="3200">
                <a:solidFill>
                  <a:schemeClr val="tx1"/>
                </a:solidFill>
                <a:latin typeface="Times New Roman" pitchFamily="18" charset="0"/>
              </a:defRPr>
            </a:lvl1pPr>
            <a:lvl2pPr marL="742950" indent="-285750">
              <a:spcBef>
                <a:spcPct val="20000"/>
              </a:spcBef>
              <a:buClr>
                <a:schemeClr val="tx2"/>
              </a:buClr>
              <a:buSzPct val="60000"/>
              <a:buFont typeface="Wingdings" pitchFamily="2" charset="2"/>
              <a:buChar char="n"/>
              <a:defRPr sz="2800">
                <a:solidFill>
                  <a:schemeClr val="tx1"/>
                </a:solidFill>
                <a:latin typeface="Times New Roman" pitchFamily="18" charset="0"/>
              </a:defRPr>
            </a:lvl2pPr>
            <a:lvl3pPr marL="1143000" indent="-228600">
              <a:spcBef>
                <a:spcPct val="20000"/>
              </a:spcBef>
              <a:buClr>
                <a:schemeClr val="folHlink"/>
              </a:buClr>
              <a:buSzPct val="60000"/>
              <a:buFont typeface="Wingdings" pitchFamily="2" charset="2"/>
              <a:buChar char="n"/>
              <a:defRPr sz="2400">
                <a:solidFill>
                  <a:schemeClr val="tx1"/>
                </a:solidFill>
                <a:latin typeface="Times New Roman" pitchFamily="18" charset="0"/>
              </a:defRPr>
            </a:lvl3pPr>
            <a:lvl4pPr marL="1600200" indent="-228600">
              <a:spcBef>
                <a:spcPct val="20000"/>
              </a:spcBef>
              <a:buClr>
                <a:schemeClr val="tx1"/>
              </a:buClr>
              <a:buSzPct val="60000"/>
              <a:buFont typeface="Wingdings" pitchFamily="2" charset="2"/>
              <a:buChar char="n"/>
              <a:defRPr sz="2000">
                <a:solidFill>
                  <a:schemeClr val="tx1"/>
                </a:solidFill>
                <a:latin typeface="Times New Roman" pitchFamily="18" charset="0"/>
              </a:defRPr>
            </a:lvl4pPr>
            <a:lvl5pPr marL="2057400" indent="-228600">
              <a:spcBef>
                <a:spcPct val="20000"/>
              </a:spcBef>
              <a:buClr>
                <a:schemeClr val="hlink"/>
              </a:buClr>
              <a:buSzPct val="60000"/>
              <a:buFont typeface="Wingdings" pitchFamily="2" charset="2"/>
              <a:buChar char="n"/>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9pPr>
          </a:lstStyle>
          <a:p>
            <a:pPr>
              <a:spcBef>
                <a:spcPct val="0"/>
              </a:spcBef>
              <a:buClrTx/>
              <a:buSzTx/>
              <a:buFontTx/>
              <a:buNone/>
            </a:pPr>
            <a:endParaRPr lang="vi-VN" altLang="vi-VN" sz="1800"/>
          </a:p>
        </p:txBody>
      </p:sp>
      <p:sp>
        <p:nvSpPr>
          <p:cNvPr id="54290" name="AutoShape 18"/>
          <p:cNvSpPr>
            <a:spLocks noChangeArrowheads="1"/>
          </p:cNvSpPr>
          <p:nvPr/>
        </p:nvSpPr>
        <p:spPr bwMode="auto">
          <a:xfrm rot="-8732573">
            <a:off x="3886200" y="3124200"/>
            <a:ext cx="419100" cy="287338"/>
          </a:xfrm>
          <a:prstGeom prst="rightArrow">
            <a:avLst>
              <a:gd name="adj1" fmla="val 50000"/>
              <a:gd name="adj2" fmla="val 36464"/>
            </a:avLst>
          </a:prstGeom>
          <a:solidFill>
            <a:srgbClr val="33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60000"/>
              <a:buFont typeface="Wingdings" pitchFamily="2" charset="2"/>
              <a:buChar char="n"/>
              <a:defRPr sz="3200">
                <a:solidFill>
                  <a:schemeClr val="tx1"/>
                </a:solidFill>
                <a:latin typeface="Times New Roman" pitchFamily="18" charset="0"/>
              </a:defRPr>
            </a:lvl1pPr>
            <a:lvl2pPr marL="742950" indent="-285750">
              <a:spcBef>
                <a:spcPct val="20000"/>
              </a:spcBef>
              <a:buClr>
                <a:schemeClr val="tx2"/>
              </a:buClr>
              <a:buSzPct val="60000"/>
              <a:buFont typeface="Wingdings" pitchFamily="2" charset="2"/>
              <a:buChar char="n"/>
              <a:defRPr sz="2800">
                <a:solidFill>
                  <a:schemeClr val="tx1"/>
                </a:solidFill>
                <a:latin typeface="Times New Roman" pitchFamily="18" charset="0"/>
              </a:defRPr>
            </a:lvl2pPr>
            <a:lvl3pPr marL="1143000" indent="-228600">
              <a:spcBef>
                <a:spcPct val="20000"/>
              </a:spcBef>
              <a:buClr>
                <a:schemeClr val="folHlink"/>
              </a:buClr>
              <a:buSzPct val="60000"/>
              <a:buFont typeface="Wingdings" pitchFamily="2" charset="2"/>
              <a:buChar char="n"/>
              <a:defRPr sz="2400">
                <a:solidFill>
                  <a:schemeClr val="tx1"/>
                </a:solidFill>
                <a:latin typeface="Times New Roman" pitchFamily="18" charset="0"/>
              </a:defRPr>
            </a:lvl3pPr>
            <a:lvl4pPr marL="1600200" indent="-228600">
              <a:spcBef>
                <a:spcPct val="20000"/>
              </a:spcBef>
              <a:buClr>
                <a:schemeClr val="tx1"/>
              </a:buClr>
              <a:buSzPct val="60000"/>
              <a:buFont typeface="Wingdings" pitchFamily="2" charset="2"/>
              <a:buChar char="n"/>
              <a:defRPr sz="2000">
                <a:solidFill>
                  <a:schemeClr val="tx1"/>
                </a:solidFill>
                <a:latin typeface="Times New Roman" pitchFamily="18" charset="0"/>
              </a:defRPr>
            </a:lvl4pPr>
            <a:lvl5pPr marL="2057400" indent="-228600">
              <a:spcBef>
                <a:spcPct val="20000"/>
              </a:spcBef>
              <a:buClr>
                <a:schemeClr val="hlink"/>
              </a:buClr>
              <a:buSzPct val="60000"/>
              <a:buFont typeface="Wingdings" pitchFamily="2" charset="2"/>
              <a:buChar char="n"/>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9pPr>
          </a:lstStyle>
          <a:p>
            <a:pPr>
              <a:spcBef>
                <a:spcPct val="0"/>
              </a:spcBef>
              <a:buClrTx/>
              <a:buSzTx/>
              <a:buFontTx/>
              <a:buNone/>
            </a:pPr>
            <a:endParaRPr lang="vi-VN" altLang="vi-VN" sz="1800"/>
          </a:p>
        </p:txBody>
      </p:sp>
      <p:sp>
        <p:nvSpPr>
          <p:cNvPr id="54291" name="AutoShape 19"/>
          <p:cNvSpPr>
            <a:spLocks noChangeArrowheads="1"/>
          </p:cNvSpPr>
          <p:nvPr/>
        </p:nvSpPr>
        <p:spPr bwMode="auto">
          <a:xfrm rot="18080958" flipV="1">
            <a:off x="4076700" y="3238500"/>
            <a:ext cx="609600" cy="228600"/>
          </a:xfrm>
          <a:prstGeom prst="rightArrow">
            <a:avLst>
              <a:gd name="adj1" fmla="val 50000"/>
              <a:gd name="adj2" fmla="val 66667"/>
            </a:avLst>
          </a:prstGeom>
          <a:solidFill>
            <a:srgbClr val="33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60000"/>
              <a:buFont typeface="Wingdings" pitchFamily="2" charset="2"/>
              <a:buChar char="n"/>
              <a:defRPr sz="3200">
                <a:solidFill>
                  <a:schemeClr val="tx1"/>
                </a:solidFill>
                <a:latin typeface="Times New Roman" pitchFamily="18" charset="0"/>
              </a:defRPr>
            </a:lvl1pPr>
            <a:lvl2pPr marL="742950" indent="-285750">
              <a:spcBef>
                <a:spcPct val="20000"/>
              </a:spcBef>
              <a:buClr>
                <a:schemeClr val="tx2"/>
              </a:buClr>
              <a:buSzPct val="60000"/>
              <a:buFont typeface="Wingdings" pitchFamily="2" charset="2"/>
              <a:buChar char="n"/>
              <a:defRPr sz="2800">
                <a:solidFill>
                  <a:schemeClr val="tx1"/>
                </a:solidFill>
                <a:latin typeface="Times New Roman" pitchFamily="18" charset="0"/>
              </a:defRPr>
            </a:lvl2pPr>
            <a:lvl3pPr marL="1143000" indent="-228600">
              <a:spcBef>
                <a:spcPct val="20000"/>
              </a:spcBef>
              <a:buClr>
                <a:schemeClr val="folHlink"/>
              </a:buClr>
              <a:buSzPct val="60000"/>
              <a:buFont typeface="Wingdings" pitchFamily="2" charset="2"/>
              <a:buChar char="n"/>
              <a:defRPr sz="2400">
                <a:solidFill>
                  <a:schemeClr val="tx1"/>
                </a:solidFill>
                <a:latin typeface="Times New Roman" pitchFamily="18" charset="0"/>
              </a:defRPr>
            </a:lvl3pPr>
            <a:lvl4pPr marL="1600200" indent="-228600">
              <a:spcBef>
                <a:spcPct val="20000"/>
              </a:spcBef>
              <a:buClr>
                <a:schemeClr val="tx1"/>
              </a:buClr>
              <a:buSzPct val="60000"/>
              <a:buFont typeface="Wingdings" pitchFamily="2" charset="2"/>
              <a:buChar char="n"/>
              <a:defRPr sz="2000">
                <a:solidFill>
                  <a:schemeClr val="tx1"/>
                </a:solidFill>
                <a:latin typeface="Times New Roman" pitchFamily="18" charset="0"/>
              </a:defRPr>
            </a:lvl4pPr>
            <a:lvl5pPr marL="2057400" indent="-228600">
              <a:spcBef>
                <a:spcPct val="20000"/>
              </a:spcBef>
              <a:buClr>
                <a:schemeClr val="hlink"/>
              </a:buClr>
              <a:buSzPct val="60000"/>
              <a:buFont typeface="Wingdings" pitchFamily="2" charset="2"/>
              <a:buChar char="n"/>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9pPr>
          </a:lstStyle>
          <a:p>
            <a:pPr>
              <a:spcBef>
                <a:spcPct val="0"/>
              </a:spcBef>
              <a:buClrTx/>
              <a:buSzTx/>
              <a:buFontTx/>
              <a:buNone/>
            </a:pPr>
            <a:endParaRPr lang="vi-VN" altLang="vi-VN" sz="1800"/>
          </a:p>
        </p:txBody>
      </p:sp>
      <p:graphicFrame>
        <p:nvGraphicFramePr>
          <p:cNvPr id="54292" name="Object 20"/>
          <p:cNvGraphicFramePr>
            <a:graphicFrameLocks noChangeAspect="1"/>
          </p:cNvGraphicFramePr>
          <p:nvPr>
            <p:ph idx="1"/>
          </p:nvPr>
        </p:nvGraphicFramePr>
        <p:xfrm>
          <a:off x="5791200" y="533400"/>
          <a:ext cx="4038600" cy="1828800"/>
        </p:xfrm>
        <a:graphic>
          <a:graphicData uri="http://schemas.openxmlformats.org/presentationml/2006/ole">
            <mc:AlternateContent xmlns:mc="http://schemas.openxmlformats.org/markup-compatibility/2006">
              <mc:Choice xmlns:v="urn:schemas-microsoft-com:vml" Requires="v">
                <p:oleObj spid="_x0000_s13337" name="Bitmap Image" r:id="rId4" imgW="3809524" imgH="2838846" progId="Paint.Picture">
                  <p:embed/>
                </p:oleObj>
              </mc:Choice>
              <mc:Fallback>
                <p:oleObj name="Bitmap Image" r:id="rId4" imgW="3809524" imgH="2838846" progId="Paint.Picture">
                  <p:embed/>
                  <p:pic>
                    <p:nvPicPr>
                      <p:cNvPr id="0" name="Object 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1200" y="533400"/>
                        <a:ext cx="40386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4307" name="AutoShape 35"/>
          <p:cNvSpPr>
            <a:spLocks noChangeArrowheads="1"/>
          </p:cNvSpPr>
          <p:nvPr/>
        </p:nvSpPr>
        <p:spPr bwMode="auto">
          <a:xfrm>
            <a:off x="5219700" y="2090738"/>
            <a:ext cx="381000" cy="381000"/>
          </a:xfrm>
          <a:prstGeom prst="irregularSeal1">
            <a:avLst/>
          </a:prstGeom>
          <a:solidFill>
            <a:srgbClr val="33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60000"/>
              <a:buFont typeface="Wingdings" pitchFamily="2" charset="2"/>
              <a:buChar char="n"/>
              <a:defRPr sz="3200">
                <a:solidFill>
                  <a:schemeClr val="tx1"/>
                </a:solidFill>
                <a:latin typeface="Times New Roman" pitchFamily="18" charset="0"/>
              </a:defRPr>
            </a:lvl1pPr>
            <a:lvl2pPr marL="742950" indent="-285750">
              <a:spcBef>
                <a:spcPct val="20000"/>
              </a:spcBef>
              <a:buClr>
                <a:schemeClr val="tx2"/>
              </a:buClr>
              <a:buSzPct val="60000"/>
              <a:buFont typeface="Wingdings" pitchFamily="2" charset="2"/>
              <a:buChar char="n"/>
              <a:defRPr sz="2800">
                <a:solidFill>
                  <a:schemeClr val="tx1"/>
                </a:solidFill>
                <a:latin typeface="Times New Roman" pitchFamily="18" charset="0"/>
              </a:defRPr>
            </a:lvl2pPr>
            <a:lvl3pPr marL="1143000" indent="-228600">
              <a:spcBef>
                <a:spcPct val="20000"/>
              </a:spcBef>
              <a:buClr>
                <a:schemeClr val="folHlink"/>
              </a:buClr>
              <a:buSzPct val="60000"/>
              <a:buFont typeface="Wingdings" pitchFamily="2" charset="2"/>
              <a:buChar char="n"/>
              <a:defRPr sz="2400">
                <a:solidFill>
                  <a:schemeClr val="tx1"/>
                </a:solidFill>
                <a:latin typeface="Times New Roman" pitchFamily="18" charset="0"/>
              </a:defRPr>
            </a:lvl3pPr>
            <a:lvl4pPr marL="1600200" indent="-228600">
              <a:spcBef>
                <a:spcPct val="20000"/>
              </a:spcBef>
              <a:buClr>
                <a:schemeClr val="tx1"/>
              </a:buClr>
              <a:buSzPct val="60000"/>
              <a:buFont typeface="Wingdings" pitchFamily="2" charset="2"/>
              <a:buChar char="n"/>
              <a:defRPr sz="2000">
                <a:solidFill>
                  <a:schemeClr val="tx1"/>
                </a:solidFill>
                <a:latin typeface="Times New Roman" pitchFamily="18" charset="0"/>
              </a:defRPr>
            </a:lvl4pPr>
            <a:lvl5pPr marL="2057400" indent="-228600">
              <a:spcBef>
                <a:spcPct val="20000"/>
              </a:spcBef>
              <a:buClr>
                <a:schemeClr val="hlink"/>
              </a:buClr>
              <a:buSzPct val="60000"/>
              <a:buFont typeface="Wingdings" pitchFamily="2" charset="2"/>
              <a:buChar char="n"/>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9pPr>
          </a:lstStyle>
          <a:p>
            <a:pPr algn="ctr">
              <a:spcBef>
                <a:spcPct val="0"/>
              </a:spcBef>
              <a:buClrTx/>
              <a:buSzTx/>
              <a:buFontTx/>
              <a:buNone/>
            </a:pPr>
            <a:r>
              <a:rPr lang="en-US" altLang="vi-VN" sz="1800" b="1">
                <a:solidFill>
                  <a:srgbClr val="FF3300"/>
                </a:solidFill>
              </a:rPr>
              <a:t>4-1940</a:t>
            </a:r>
          </a:p>
        </p:txBody>
      </p:sp>
      <p:sp>
        <p:nvSpPr>
          <p:cNvPr id="54308" name="AutoShape 36"/>
          <p:cNvSpPr>
            <a:spLocks noChangeArrowheads="1"/>
          </p:cNvSpPr>
          <p:nvPr/>
        </p:nvSpPr>
        <p:spPr bwMode="auto">
          <a:xfrm>
            <a:off x="4510088" y="2562225"/>
            <a:ext cx="381000" cy="381000"/>
          </a:xfrm>
          <a:prstGeom prst="irregularSeal1">
            <a:avLst/>
          </a:prstGeom>
          <a:solidFill>
            <a:srgbClr val="33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60000"/>
              <a:buFont typeface="Wingdings" pitchFamily="2" charset="2"/>
              <a:buChar char="n"/>
              <a:defRPr sz="3200">
                <a:solidFill>
                  <a:schemeClr val="tx1"/>
                </a:solidFill>
                <a:latin typeface="Times New Roman" pitchFamily="18" charset="0"/>
              </a:defRPr>
            </a:lvl1pPr>
            <a:lvl2pPr marL="742950" indent="-285750">
              <a:spcBef>
                <a:spcPct val="20000"/>
              </a:spcBef>
              <a:buClr>
                <a:schemeClr val="tx2"/>
              </a:buClr>
              <a:buSzPct val="60000"/>
              <a:buFont typeface="Wingdings" pitchFamily="2" charset="2"/>
              <a:buChar char="n"/>
              <a:defRPr sz="2800">
                <a:solidFill>
                  <a:schemeClr val="tx1"/>
                </a:solidFill>
                <a:latin typeface="Times New Roman" pitchFamily="18" charset="0"/>
              </a:defRPr>
            </a:lvl2pPr>
            <a:lvl3pPr marL="1143000" indent="-228600">
              <a:spcBef>
                <a:spcPct val="20000"/>
              </a:spcBef>
              <a:buClr>
                <a:schemeClr val="folHlink"/>
              </a:buClr>
              <a:buSzPct val="60000"/>
              <a:buFont typeface="Wingdings" pitchFamily="2" charset="2"/>
              <a:buChar char="n"/>
              <a:defRPr sz="2400">
                <a:solidFill>
                  <a:schemeClr val="tx1"/>
                </a:solidFill>
                <a:latin typeface="Times New Roman" pitchFamily="18" charset="0"/>
              </a:defRPr>
            </a:lvl3pPr>
            <a:lvl4pPr marL="1600200" indent="-228600">
              <a:spcBef>
                <a:spcPct val="20000"/>
              </a:spcBef>
              <a:buClr>
                <a:schemeClr val="tx1"/>
              </a:buClr>
              <a:buSzPct val="60000"/>
              <a:buFont typeface="Wingdings" pitchFamily="2" charset="2"/>
              <a:buChar char="n"/>
              <a:defRPr sz="2000">
                <a:solidFill>
                  <a:schemeClr val="tx1"/>
                </a:solidFill>
                <a:latin typeface="Times New Roman" pitchFamily="18" charset="0"/>
              </a:defRPr>
            </a:lvl4pPr>
            <a:lvl5pPr marL="2057400" indent="-228600">
              <a:spcBef>
                <a:spcPct val="20000"/>
              </a:spcBef>
              <a:buClr>
                <a:schemeClr val="hlink"/>
              </a:buClr>
              <a:buSzPct val="60000"/>
              <a:buFont typeface="Wingdings" pitchFamily="2" charset="2"/>
              <a:buChar char="n"/>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9pPr>
          </a:lstStyle>
          <a:p>
            <a:pPr algn="ctr">
              <a:spcBef>
                <a:spcPct val="0"/>
              </a:spcBef>
              <a:buClrTx/>
              <a:buSzTx/>
              <a:buFontTx/>
              <a:buNone/>
            </a:pPr>
            <a:r>
              <a:rPr lang="en-US" altLang="vi-VN" sz="1800" b="1">
                <a:solidFill>
                  <a:srgbClr val="FF3300"/>
                </a:solidFill>
              </a:rPr>
              <a:t>4-1940</a:t>
            </a:r>
          </a:p>
        </p:txBody>
      </p:sp>
      <p:sp>
        <p:nvSpPr>
          <p:cNvPr id="54309" name="AutoShape 37"/>
          <p:cNvSpPr>
            <a:spLocks noChangeArrowheads="1"/>
          </p:cNvSpPr>
          <p:nvPr/>
        </p:nvSpPr>
        <p:spPr bwMode="auto">
          <a:xfrm>
            <a:off x="2667000" y="3886200"/>
            <a:ext cx="381000" cy="381000"/>
          </a:xfrm>
          <a:prstGeom prst="irregularSeal1">
            <a:avLst/>
          </a:prstGeom>
          <a:solidFill>
            <a:srgbClr val="33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60000"/>
              <a:buFont typeface="Wingdings" pitchFamily="2" charset="2"/>
              <a:buChar char="n"/>
              <a:defRPr sz="3200">
                <a:solidFill>
                  <a:schemeClr val="tx1"/>
                </a:solidFill>
                <a:latin typeface="Times New Roman" pitchFamily="18" charset="0"/>
              </a:defRPr>
            </a:lvl1pPr>
            <a:lvl2pPr marL="742950" indent="-285750">
              <a:spcBef>
                <a:spcPct val="20000"/>
              </a:spcBef>
              <a:buClr>
                <a:schemeClr val="tx2"/>
              </a:buClr>
              <a:buSzPct val="60000"/>
              <a:buFont typeface="Wingdings" pitchFamily="2" charset="2"/>
              <a:buChar char="n"/>
              <a:defRPr sz="2800">
                <a:solidFill>
                  <a:schemeClr val="tx1"/>
                </a:solidFill>
                <a:latin typeface="Times New Roman" pitchFamily="18" charset="0"/>
              </a:defRPr>
            </a:lvl2pPr>
            <a:lvl3pPr marL="1143000" indent="-228600">
              <a:spcBef>
                <a:spcPct val="20000"/>
              </a:spcBef>
              <a:buClr>
                <a:schemeClr val="folHlink"/>
              </a:buClr>
              <a:buSzPct val="60000"/>
              <a:buFont typeface="Wingdings" pitchFamily="2" charset="2"/>
              <a:buChar char="n"/>
              <a:defRPr sz="2400">
                <a:solidFill>
                  <a:schemeClr val="tx1"/>
                </a:solidFill>
                <a:latin typeface="Times New Roman" pitchFamily="18" charset="0"/>
              </a:defRPr>
            </a:lvl3pPr>
            <a:lvl4pPr marL="1600200" indent="-228600">
              <a:spcBef>
                <a:spcPct val="20000"/>
              </a:spcBef>
              <a:buClr>
                <a:schemeClr val="tx1"/>
              </a:buClr>
              <a:buSzPct val="60000"/>
              <a:buFont typeface="Wingdings" pitchFamily="2" charset="2"/>
              <a:buChar char="n"/>
              <a:defRPr sz="2000">
                <a:solidFill>
                  <a:schemeClr val="tx1"/>
                </a:solidFill>
                <a:latin typeface="Times New Roman" pitchFamily="18" charset="0"/>
              </a:defRPr>
            </a:lvl4pPr>
            <a:lvl5pPr marL="2057400" indent="-228600">
              <a:spcBef>
                <a:spcPct val="20000"/>
              </a:spcBef>
              <a:buClr>
                <a:schemeClr val="hlink"/>
              </a:buClr>
              <a:buSzPct val="60000"/>
              <a:buFont typeface="Wingdings" pitchFamily="2" charset="2"/>
              <a:buChar char="n"/>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9pPr>
          </a:lstStyle>
          <a:p>
            <a:pPr algn="ctr">
              <a:spcBef>
                <a:spcPct val="0"/>
              </a:spcBef>
              <a:buClrTx/>
              <a:buSzTx/>
              <a:buFontTx/>
              <a:buNone/>
            </a:pPr>
            <a:r>
              <a:rPr lang="en-US" altLang="vi-VN" sz="1800" b="1">
                <a:solidFill>
                  <a:srgbClr val="FF3300"/>
                </a:solidFill>
              </a:rPr>
              <a:t>6-1940</a:t>
            </a:r>
          </a:p>
        </p:txBody>
      </p:sp>
      <p:sp>
        <p:nvSpPr>
          <p:cNvPr id="54310" name="AutoShape 38"/>
          <p:cNvSpPr>
            <a:spLocks noChangeArrowheads="1"/>
          </p:cNvSpPr>
          <p:nvPr/>
        </p:nvSpPr>
        <p:spPr bwMode="auto">
          <a:xfrm>
            <a:off x="2895600" y="2895600"/>
            <a:ext cx="381000" cy="381000"/>
          </a:xfrm>
          <a:prstGeom prst="irregularSeal1">
            <a:avLst/>
          </a:prstGeom>
          <a:solidFill>
            <a:srgbClr val="33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60000"/>
              <a:buFont typeface="Wingdings" pitchFamily="2" charset="2"/>
              <a:buChar char="n"/>
              <a:defRPr sz="3200">
                <a:solidFill>
                  <a:schemeClr val="tx1"/>
                </a:solidFill>
                <a:latin typeface="Times New Roman" pitchFamily="18" charset="0"/>
              </a:defRPr>
            </a:lvl1pPr>
            <a:lvl2pPr marL="742950" indent="-285750">
              <a:spcBef>
                <a:spcPct val="20000"/>
              </a:spcBef>
              <a:buClr>
                <a:schemeClr val="tx2"/>
              </a:buClr>
              <a:buSzPct val="60000"/>
              <a:buFont typeface="Wingdings" pitchFamily="2" charset="2"/>
              <a:buChar char="n"/>
              <a:defRPr sz="2800">
                <a:solidFill>
                  <a:schemeClr val="tx1"/>
                </a:solidFill>
                <a:latin typeface="Times New Roman" pitchFamily="18" charset="0"/>
              </a:defRPr>
            </a:lvl2pPr>
            <a:lvl3pPr marL="1143000" indent="-228600">
              <a:spcBef>
                <a:spcPct val="20000"/>
              </a:spcBef>
              <a:buClr>
                <a:schemeClr val="folHlink"/>
              </a:buClr>
              <a:buSzPct val="60000"/>
              <a:buFont typeface="Wingdings" pitchFamily="2" charset="2"/>
              <a:buChar char="n"/>
              <a:defRPr sz="2400">
                <a:solidFill>
                  <a:schemeClr val="tx1"/>
                </a:solidFill>
                <a:latin typeface="Times New Roman" pitchFamily="18" charset="0"/>
              </a:defRPr>
            </a:lvl3pPr>
            <a:lvl4pPr marL="1600200" indent="-228600">
              <a:spcBef>
                <a:spcPct val="20000"/>
              </a:spcBef>
              <a:buClr>
                <a:schemeClr val="tx1"/>
              </a:buClr>
              <a:buSzPct val="60000"/>
              <a:buFont typeface="Wingdings" pitchFamily="2" charset="2"/>
              <a:buChar char="n"/>
              <a:defRPr sz="2000">
                <a:solidFill>
                  <a:schemeClr val="tx1"/>
                </a:solidFill>
                <a:latin typeface="Times New Roman" pitchFamily="18" charset="0"/>
              </a:defRPr>
            </a:lvl4pPr>
            <a:lvl5pPr marL="2057400" indent="-228600">
              <a:spcBef>
                <a:spcPct val="20000"/>
              </a:spcBef>
              <a:buClr>
                <a:schemeClr val="hlink"/>
              </a:buClr>
              <a:buSzPct val="60000"/>
              <a:buFont typeface="Wingdings" pitchFamily="2" charset="2"/>
              <a:buChar char="n"/>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9pPr>
          </a:lstStyle>
          <a:p>
            <a:pPr algn="ctr">
              <a:spcBef>
                <a:spcPct val="0"/>
              </a:spcBef>
              <a:buClrTx/>
              <a:buSzTx/>
              <a:buFontTx/>
              <a:buNone/>
            </a:pPr>
            <a:r>
              <a:rPr lang="en-US" altLang="vi-VN" sz="1800" b="1">
                <a:solidFill>
                  <a:srgbClr val="FF3300"/>
                </a:solidFill>
              </a:rPr>
              <a:t>6-1940</a:t>
            </a:r>
          </a:p>
        </p:txBody>
      </p:sp>
      <p:sp>
        <p:nvSpPr>
          <p:cNvPr id="54313" name="Oval 41">
            <a:hlinkClick r:id="rId6" action="ppaction://hlinksldjump"/>
          </p:cNvPr>
          <p:cNvSpPr>
            <a:spLocks noChangeArrowheads="1"/>
          </p:cNvSpPr>
          <p:nvPr/>
        </p:nvSpPr>
        <p:spPr bwMode="auto">
          <a:xfrm>
            <a:off x="2819400" y="4191000"/>
            <a:ext cx="76200" cy="76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60000"/>
              <a:buFont typeface="Wingdings" pitchFamily="2" charset="2"/>
              <a:buChar char="n"/>
              <a:defRPr sz="3200">
                <a:solidFill>
                  <a:schemeClr val="tx1"/>
                </a:solidFill>
                <a:latin typeface="Times New Roman" pitchFamily="18" charset="0"/>
              </a:defRPr>
            </a:lvl1pPr>
            <a:lvl2pPr marL="742950" indent="-285750">
              <a:spcBef>
                <a:spcPct val="20000"/>
              </a:spcBef>
              <a:buClr>
                <a:schemeClr val="tx2"/>
              </a:buClr>
              <a:buSzPct val="60000"/>
              <a:buFont typeface="Wingdings" pitchFamily="2" charset="2"/>
              <a:buChar char="n"/>
              <a:defRPr sz="2800">
                <a:solidFill>
                  <a:schemeClr val="tx1"/>
                </a:solidFill>
                <a:latin typeface="Times New Roman" pitchFamily="18" charset="0"/>
              </a:defRPr>
            </a:lvl2pPr>
            <a:lvl3pPr marL="1143000" indent="-228600">
              <a:spcBef>
                <a:spcPct val="20000"/>
              </a:spcBef>
              <a:buClr>
                <a:schemeClr val="folHlink"/>
              </a:buClr>
              <a:buSzPct val="60000"/>
              <a:buFont typeface="Wingdings" pitchFamily="2" charset="2"/>
              <a:buChar char="n"/>
              <a:defRPr sz="2400">
                <a:solidFill>
                  <a:schemeClr val="tx1"/>
                </a:solidFill>
                <a:latin typeface="Times New Roman" pitchFamily="18" charset="0"/>
              </a:defRPr>
            </a:lvl3pPr>
            <a:lvl4pPr marL="1600200" indent="-228600">
              <a:spcBef>
                <a:spcPct val="20000"/>
              </a:spcBef>
              <a:buClr>
                <a:schemeClr val="tx1"/>
              </a:buClr>
              <a:buSzPct val="60000"/>
              <a:buFont typeface="Wingdings" pitchFamily="2" charset="2"/>
              <a:buChar char="n"/>
              <a:defRPr sz="2000">
                <a:solidFill>
                  <a:schemeClr val="tx1"/>
                </a:solidFill>
                <a:latin typeface="Times New Roman" pitchFamily="18" charset="0"/>
              </a:defRPr>
            </a:lvl4pPr>
            <a:lvl5pPr marL="2057400" indent="-228600">
              <a:spcBef>
                <a:spcPct val="20000"/>
              </a:spcBef>
              <a:buClr>
                <a:schemeClr val="hlink"/>
              </a:buClr>
              <a:buSzPct val="60000"/>
              <a:buFont typeface="Wingdings" pitchFamily="2" charset="2"/>
              <a:buChar char="n"/>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9pPr>
          </a:lstStyle>
          <a:p>
            <a:pPr>
              <a:spcBef>
                <a:spcPct val="0"/>
              </a:spcBef>
              <a:buClrTx/>
              <a:buSzTx/>
              <a:buFontTx/>
              <a:buNone/>
            </a:pPr>
            <a:endParaRPr lang="vi-VN" altLang="vi-VN" sz="1800"/>
          </a:p>
        </p:txBody>
      </p:sp>
      <p:sp>
        <p:nvSpPr>
          <p:cNvPr id="54317" name="AutoShape 45"/>
          <p:cNvSpPr>
            <a:spLocks noChangeArrowheads="1"/>
          </p:cNvSpPr>
          <p:nvPr/>
        </p:nvSpPr>
        <p:spPr bwMode="auto">
          <a:xfrm rot="-4186821">
            <a:off x="3988594" y="3479006"/>
            <a:ext cx="269875" cy="474663"/>
          </a:xfrm>
          <a:prstGeom prst="downArrow">
            <a:avLst>
              <a:gd name="adj1" fmla="val 50000"/>
              <a:gd name="adj2" fmla="val 43971"/>
            </a:avLst>
          </a:prstGeom>
          <a:solidFill>
            <a:srgbClr val="33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60000"/>
              <a:buFont typeface="Wingdings" pitchFamily="2" charset="2"/>
              <a:buChar char="n"/>
              <a:defRPr sz="3200">
                <a:solidFill>
                  <a:schemeClr val="tx1"/>
                </a:solidFill>
                <a:latin typeface="Times New Roman" pitchFamily="18" charset="0"/>
              </a:defRPr>
            </a:lvl1pPr>
            <a:lvl2pPr marL="742950" indent="-285750">
              <a:spcBef>
                <a:spcPct val="20000"/>
              </a:spcBef>
              <a:buClr>
                <a:schemeClr val="tx2"/>
              </a:buClr>
              <a:buSzPct val="60000"/>
              <a:buFont typeface="Wingdings" pitchFamily="2" charset="2"/>
              <a:buChar char="n"/>
              <a:defRPr sz="2800">
                <a:solidFill>
                  <a:schemeClr val="tx1"/>
                </a:solidFill>
                <a:latin typeface="Times New Roman" pitchFamily="18" charset="0"/>
              </a:defRPr>
            </a:lvl2pPr>
            <a:lvl3pPr marL="1143000" indent="-228600">
              <a:spcBef>
                <a:spcPct val="20000"/>
              </a:spcBef>
              <a:buClr>
                <a:schemeClr val="folHlink"/>
              </a:buClr>
              <a:buSzPct val="60000"/>
              <a:buFont typeface="Wingdings" pitchFamily="2" charset="2"/>
              <a:buChar char="n"/>
              <a:defRPr sz="2400">
                <a:solidFill>
                  <a:schemeClr val="tx1"/>
                </a:solidFill>
                <a:latin typeface="Times New Roman" pitchFamily="18" charset="0"/>
              </a:defRPr>
            </a:lvl3pPr>
            <a:lvl4pPr marL="1600200" indent="-228600">
              <a:spcBef>
                <a:spcPct val="20000"/>
              </a:spcBef>
              <a:buClr>
                <a:schemeClr val="tx1"/>
              </a:buClr>
              <a:buSzPct val="60000"/>
              <a:buFont typeface="Wingdings" pitchFamily="2" charset="2"/>
              <a:buChar char="n"/>
              <a:defRPr sz="2000">
                <a:solidFill>
                  <a:schemeClr val="tx1"/>
                </a:solidFill>
                <a:latin typeface="Times New Roman" pitchFamily="18" charset="0"/>
              </a:defRPr>
            </a:lvl4pPr>
            <a:lvl5pPr marL="2057400" indent="-228600">
              <a:spcBef>
                <a:spcPct val="20000"/>
              </a:spcBef>
              <a:buClr>
                <a:schemeClr val="hlink"/>
              </a:buClr>
              <a:buSzPct val="60000"/>
              <a:buFont typeface="Wingdings" pitchFamily="2" charset="2"/>
              <a:buChar char="n"/>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9pPr>
          </a:lstStyle>
          <a:p>
            <a:pPr>
              <a:spcBef>
                <a:spcPct val="0"/>
              </a:spcBef>
              <a:buClrTx/>
              <a:buSzTx/>
              <a:buFontTx/>
              <a:buNone/>
            </a:pPr>
            <a:endParaRPr lang="vi-VN" altLang="vi-VN" sz="1800"/>
          </a:p>
        </p:txBody>
      </p:sp>
      <p:sp>
        <p:nvSpPr>
          <p:cNvPr id="54318" name="AutoShape 46"/>
          <p:cNvSpPr>
            <a:spLocks noChangeArrowheads="1"/>
          </p:cNvSpPr>
          <p:nvPr/>
        </p:nvSpPr>
        <p:spPr bwMode="auto">
          <a:xfrm rot="-4186821">
            <a:off x="4336257" y="3212306"/>
            <a:ext cx="290512" cy="523875"/>
          </a:xfrm>
          <a:prstGeom prst="downArrow">
            <a:avLst>
              <a:gd name="adj1" fmla="val 42130"/>
              <a:gd name="adj2" fmla="val 17949"/>
            </a:avLst>
          </a:prstGeom>
          <a:solidFill>
            <a:srgbClr val="33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60000"/>
              <a:buFont typeface="Wingdings" pitchFamily="2" charset="2"/>
              <a:buChar char="n"/>
              <a:defRPr sz="3200">
                <a:solidFill>
                  <a:schemeClr val="tx1"/>
                </a:solidFill>
                <a:latin typeface="Times New Roman" pitchFamily="18" charset="0"/>
              </a:defRPr>
            </a:lvl1pPr>
            <a:lvl2pPr marL="742950" indent="-285750">
              <a:spcBef>
                <a:spcPct val="20000"/>
              </a:spcBef>
              <a:buClr>
                <a:schemeClr val="tx2"/>
              </a:buClr>
              <a:buSzPct val="60000"/>
              <a:buFont typeface="Wingdings" pitchFamily="2" charset="2"/>
              <a:buChar char="n"/>
              <a:defRPr sz="2800">
                <a:solidFill>
                  <a:schemeClr val="tx1"/>
                </a:solidFill>
                <a:latin typeface="Times New Roman" pitchFamily="18" charset="0"/>
              </a:defRPr>
            </a:lvl2pPr>
            <a:lvl3pPr marL="1143000" indent="-228600">
              <a:spcBef>
                <a:spcPct val="20000"/>
              </a:spcBef>
              <a:buClr>
                <a:schemeClr val="folHlink"/>
              </a:buClr>
              <a:buSzPct val="60000"/>
              <a:buFont typeface="Wingdings" pitchFamily="2" charset="2"/>
              <a:buChar char="n"/>
              <a:defRPr sz="2400">
                <a:solidFill>
                  <a:schemeClr val="tx1"/>
                </a:solidFill>
                <a:latin typeface="Times New Roman" pitchFamily="18" charset="0"/>
              </a:defRPr>
            </a:lvl3pPr>
            <a:lvl4pPr marL="1600200" indent="-228600">
              <a:spcBef>
                <a:spcPct val="20000"/>
              </a:spcBef>
              <a:buClr>
                <a:schemeClr val="tx1"/>
              </a:buClr>
              <a:buSzPct val="60000"/>
              <a:buFont typeface="Wingdings" pitchFamily="2" charset="2"/>
              <a:buChar char="n"/>
              <a:defRPr sz="2000">
                <a:solidFill>
                  <a:schemeClr val="tx1"/>
                </a:solidFill>
                <a:latin typeface="Times New Roman" pitchFamily="18" charset="0"/>
              </a:defRPr>
            </a:lvl4pPr>
            <a:lvl5pPr marL="2057400" indent="-228600">
              <a:spcBef>
                <a:spcPct val="20000"/>
              </a:spcBef>
              <a:buClr>
                <a:schemeClr val="hlink"/>
              </a:buClr>
              <a:buSzPct val="60000"/>
              <a:buFont typeface="Wingdings" pitchFamily="2" charset="2"/>
              <a:buChar char="n"/>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9pPr>
          </a:lstStyle>
          <a:p>
            <a:pPr>
              <a:spcBef>
                <a:spcPct val="0"/>
              </a:spcBef>
              <a:buClrTx/>
              <a:buSzTx/>
              <a:buFontTx/>
              <a:buNone/>
            </a:pPr>
            <a:endParaRPr lang="vi-VN" altLang="vi-VN" sz="1800"/>
          </a:p>
        </p:txBody>
      </p:sp>
      <p:sp>
        <p:nvSpPr>
          <p:cNvPr id="54319" name="AutoShape 47"/>
          <p:cNvSpPr>
            <a:spLocks noChangeArrowheads="1"/>
          </p:cNvSpPr>
          <p:nvPr/>
        </p:nvSpPr>
        <p:spPr bwMode="auto">
          <a:xfrm rot="-4186821">
            <a:off x="3867150" y="3676650"/>
            <a:ext cx="238125" cy="504825"/>
          </a:xfrm>
          <a:prstGeom prst="downArrow">
            <a:avLst>
              <a:gd name="adj1" fmla="val 50000"/>
              <a:gd name="adj2" fmla="val 53000"/>
            </a:avLst>
          </a:prstGeom>
          <a:solidFill>
            <a:srgbClr val="33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60000"/>
              <a:buFont typeface="Wingdings" pitchFamily="2" charset="2"/>
              <a:buChar char="n"/>
              <a:defRPr sz="3200">
                <a:solidFill>
                  <a:schemeClr val="tx1"/>
                </a:solidFill>
                <a:latin typeface="Times New Roman" pitchFamily="18" charset="0"/>
              </a:defRPr>
            </a:lvl1pPr>
            <a:lvl2pPr marL="742950" indent="-285750">
              <a:spcBef>
                <a:spcPct val="20000"/>
              </a:spcBef>
              <a:buClr>
                <a:schemeClr val="tx2"/>
              </a:buClr>
              <a:buSzPct val="60000"/>
              <a:buFont typeface="Wingdings" pitchFamily="2" charset="2"/>
              <a:buChar char="n"/>
              <a:defRPr sz="2800">
                <a:solidFill>
                  <a:schemeClr val="tx1"/>
                </a:solidFill>
                <a:latin typeface="Times New Roman" pitchFamily="18" charset="0"/>
              </a:defRPr>
            </a:lvl2pPr>
            <a:lvl3pPr marL="1143000" indent="-228600">
              <a:spcBef>
                <a:spcPct val="20000"/>
              </a:spcBef>
              <a:buClr>
                <a:schemeClr val="folHlink"/>
              </a:buClr>
              <a:buSzPct val="60000"/>
              <a:buFont typeface="Wingdings" pitchFamily="2" charset="2"/>
              <a:buChar char="n"/>
              <a:defRPr sz="2400">
                <a:solidFill>
                  <a:schemeClr val="tx1"/>
                </a:solidFill>
                <a:latin typeface="Times New Roman" pitchFamily="18" charset="0"/>
              </a:defRPr>
            </a:lvl3pPr>
            <a:lvl4pPr marL="1600200" indent="-228600">
              <a:spcBef>
                <a:spcPct val="20000"/>
              </a:spcBef>
              <a:buClr>
                <a:schemeClr val="tx1"/>
              </a:buClr>
              <a:buSzPct val="60000"/>
              <a:buFont typeface="Wingdings" pitchFamily="2" charset="2"/>
              <a:buChar char="n"/>
              <a:defRPr sz="2000">
                <a:solidFill>
                  <a:schemeClr val="tx1"/>
                </a:solidFill>
                <a:latin typeface="Times New Roman" pitchFamily="18" charset="0"/>
              </a:defRPr>
            </a:lvl4pPr>
            <a:lvl5pPr marL="2057400" indent="-228600">
              <a:spcBef>
                <a:spcPct val="20000"/>
              </a:spcBef>
              <a:buClr>
                <a:schemeClr val="hlink"/>
              </a:buClr>
              <a:buSzPct val="60000"/>
              <a:buFont typeface="Wingdings" pitchFamily="2" charset="2"/>
              <a:buChar char="n"/>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9pPr>
          </a:lstStyle>
          <a:p>
            <a:pPr>
              <a:spcBef>
                <a:spcPct val="0"/>
              </a:spcBef>
              <a:buClrTx/>
              <a:buSzTx/>
              <a:buFontTx/>
              <a:buNone/>
            </a:pPr>
            <a:endParaRPr lang="vi-VN" altLang="vi-VN" sz="1800"/>
          </a:p>
        </p:txBody>
      </p:sp>
      <p:sp>
        <p:nvSpPr>
          <p:cNvPr id="54320" name="AutoShape 48"/>
          <p:cNvSpPr>
            <a:spLocks noChangeArrowheads="1"/>
          </p:cNvSpPr>
          <p:nvPr/>
        </p:nvSpPr>
        <p:spPr bwMode="auto">
          <a:xfrm>
            <a:off x="5562600" y="3810000"/>
            <a:ext cx="457200" cy="381000"/>
          </a:xfrm>
          <a:prstGeom prst="irregularSeal1">
            <a:avLst/>
          </a:prstGeom>
          <a:solidFill>
            <a:srgbClr val="33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60000"/>
              <a:buFont typeface="Wingdings" pitchFamily="2" charset="2"/>
              <a:buChar char="n"/>
              <a:defRPr sz="3200">
                <a:solidFill>
                  <a:schemeClr val="tx1"/>
                </a:solidFill>
                <a:latin typeface="Times New Roman" pitchFamily="18" charset="0"/>
              </a:defRPr>
            </a:lvl1pPr>
            <a:lvl2pPr marL="742950" indent="-285750">
              <a:spcBef>
                <a:spcPct val="20000"/>
              </a:spcBef>
              <a:buClr>
                <a:schemeClr val="tx2"/>
              </a:buClr>
              <a:buSzPct val="60000"/>
              <a:buFont typeface="Wingdings" pitchFamily="2" charset="2"/>
              <a:buChar char="n"/>
              <a:defRPr sz="2800">
                <a:solidFill>
                  <a:schemeClr val="tx1"/>
                </a:solidFill>
                <a:latin typeface="Times New Roman" pitchFamily="18" charset="0"/>
              </a:defRPr>
            </a:lvl2pPr>
            <a:lvl3pPr marL="1143000" indent="-228600">
              <a:spcBef>
                <a:spcPct val="20000"/>
              </a:spcBef>
              <a:buClr>
                <a:schemeClr val="folHlink"/>
              </a:buClr>
              <a:buSzPct val="60000"/>
              <a:buFont typeface="Wingdings" pitchFamily="2" charset="2"/>
              <a:buChar char="n"/>
              <a:defRPr sz="2400">
                <a:solidFill>
                  <a:schemeClr val="tx1"/>
                </a:solidFill>
                <a:latin typeface="Times New Roman" pitchFamily="18" charset="0"/>
              </a:defRPr>
            </a:lvl3pPr>
            <a:lvl4pPr marL="1600200" indent="-228600">
              <a:spcBef>
                <a:spcPct val="20000"/>
              </a:spcBef>
              <a:buClr>
                <a:schemeClr val="tx1"/>
              </a:buClr>
              <a:buSzPct val="60000"/>
              <a:buFont typeface="Wingdings" pitchFamily="2" charset="2"/>
              <a:buChar char="n"/>
              <a:defRPr sz="2000">
                <a:solidFill>
                  <a:schemeClr val="tx1"/>
                </a:solidFill>
                <a:latin typeface="Times New Roman" pitchFamily="18" charset="0"/>
              </a:defRPr>
            </a:lvl4pPr>
            <a:lvl5pPr marL="2057400" indent="-228600">
              <a:spcBef>
                <a:spcPct val="20000"/>
              </a:spcBef>
              <a:buClr>
                <a:schemeClr val="hlink"/>
              </a:buClr>
              <a:buSzPct val="60000"/>
              <a:buFont typeface="Wingdings" pitchFamily="2" charset="2"/>
              <a:buChar char="n"/>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9pPr>
          </a:lstStyle>
          <a:p>
            <a:pPr>
              <a:spcBef>
                <a:spcPct val="0"/>
              </a:spcBef>
              <a:buClrTx/>
              <a:buSzTx/>
              <a:buFontTx/>
              <a:buNone/>
            </a:pPr>
            <a:endParaRPr lang="vi-VN" altLang="vi-VN" sz="1800"/>
          </a:p>
        </p:txBody>
      </p:sp>
      <p:sp>
        <p:nvSpPr>
          <p:cNvPr id="54321" name="AutoShape 49"/>
          <p:cNvSpPr>
            <a:spLocks noChangeArrowheads="1"/>
          </p:cNvSpPr>
          <p:nvPr/>
        </p:nvSpPr>
        <p:spPr bwMode="auto">
          <a:xfrm>
            <a:off x="5181600" y="3962400"/>
            <a:ext cx="457200" cy="381000"/>
          </a:xfrm>
          <a:prstGeom prst="irregularSeal1">
            <a:avLst/>
          </a:prstGeom>
          <a:solidFill>
            <a:srgbClr val="33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60000"/>
              <a:buFont typeface="Wingdings" pitchFamily="2" charset="2"/>
              <a:buChar char="n"/>
              <a:defRPr sz="3200">
                <a:solidFill>
                  <a:schemeClr val="tx1"/>
                </a:solidFill>
                <a:latin typeface="Times New Roman" pitchFamily="18" charset="0"/>
              </a:defRPr>
            </a:lvl1pPr>
            <a:lvl2pPr marL="742950" indent="-285750">
              <a:spcBef>
                <a:spcPct val="20000"/>
              </a:spcBef>
              <a:buClr>
                <a:schemeClr val="tx2"/>
              </a:buClr>
              <a:buSzPct val="60000"/>
              <a:buFont typeface="Wingdings" pitchFamily="2" charset="2"/>
              <a:buChar char="n"/>
              <a:defRPr sz="2800">
                <a:solidFill>
                  <a:schemeClr val="tx1"/>
                </a:solidFill>
                <a:latin typeface="Times New Roman" pitchFamily="18" charset="0"/>
              </a:defRPr>
            </a:lvl2pPr>
            <a:lvl3pPr marL="1143000" indent="-228600">
              <a:spcBef>
                <a:spcPct val="20000"/>
              </a:spcBef>
              <a:buClr>
                <a:schemeClr val="folHlink"/>
              </a:buClr>
              <a:buSzPct val="60000"/>
              <a:buFont typeface="Wingdings" pitchFamily="2" charset="2"/>
              <a:buChar char="n"/>
              <a:defRPr sz="2400">
                <a:solidFill>
                  <a:schemeClr val="tx1"/>
                </a:solidFill>
                <a:latin typeface="Times New Roman" pitchFamily="18" charset="0"/>
              </a:defRPr>
            </a:lvl3pPr>
            <a:lvl4pPr marL="1600200" indent="-228600">
              <a:spcBef>
                <a:spcPct val="20000"/>
              </a:spcBef>
              <a:buClr>
                <a:schemeClr val="tx1"/>
              </a:buClr>
              <a:buSzPct val="60000"/>
              <a:buFont typeface="Wingdings" pitchFamily="2" charset="2"/>
              <a:buChar char="n"/>
              <a:defRPr sz="2000">
                <a:solidFill>
                  <a:schemeClr val="tx1"/>
                </a:solidFill>
                <a:latin typeface="Times New Roman" pitchFamily="18" charset="0"/>
              </a:defRPr>
            </a:lvl4pPr>
            <a:lvl5pPr marL="2057400" indent="-228600">
              <a:spcBef>
                <a:spcPct val="20000"/>
              </a:spcBef>
              <a:buClr>
                <a:schemeClr val="hlink"/>
              </a:buClr>
              <a:buSzPct val="60000"/>
              <a:buFont typeface="Wingdings" pitchFamily="2" charset="2"/>
              <a:buChar char="n"/>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9pPr>
          </a:lstStyle>
          <a:p>
            <a:pPr>
              <a:spcBef>
                <a:spcPct val="0"/>
              </a:spcBef>
              <a:buClrTx/>
              <a:buSzTx/>
              <a:buFontTx/>
              <a:buNone/>
            </a:pPr>
            <a:endParaRPr lang="vi-VN" altLang="vi-VN" sz="1800"/>
          </a:p>
        </p:txBody>
      </p:sp>
      <p:sp>
        <p:nvSpPr>
          <p:cNvPr id="54322" name="AutoShape 50"/>
          <p:cNvSpPr>
            <a:spLocks noChangeArrowheads="1"/>
          </p:cNvSpPr>
          <p:nvPr/>
        </p:nvSpPr>
        <p:spPr bwMode="auto">
          <a:xfrm>
            <a:off x="4724400" y="4038600"/>
            <a:ext cx="457200" cy="381000"/>
          </a:xfrm>
          <a:prstGeom prst="irregularSeal1">
            <a:avLst/>
          </a:prstGeom>
          <a:solidFill>
            <a:srgbClr val="33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60000"/>
              <a:buFont typeface="Wingdings" pitchFamily="2" charset="2"/>
              <a:buChar char="n"/>
              <a:defRPr sz="3200">
                <a:solidFill>
                  <a:schemeClr val="tx1"/>
                </a:solidFill>
                <a:latin typeface="Times New Roman" pitchFamily="18" charset="0"/>
              </a:defRPr>
            </a:lvl1pPr>
            <a:lvl2pPr marL="742950" indent="-285750">
              <a:spcBef>
                <a:spcPct val="20000"/>
              </a:spcBef>
              <a:buClr>
                <a:schemeClr val="tx2"/>
              </a:buClr>
              <a:buSzPct val="60000"/>
              <a:buFont typeface="Wingdings" pitchFamily="2" charset="2"/>
              <a:buChar char="n"/>
              <a:defRPr sz="2800">
                <a:solidFill>
                  <a:schemeClr val="tx1"/>
                </a:solidFill>
                <a:latin typeface="Times New Roman" pitchFamily="18" charset="0"/>
              </a:defRPr>
            </a:lvl2pPr>
            <a:lvl3pPr marL="1143000" indent="-228600">
              <a:spcBef>
                <a:spcPct val="20000"/>
              </a:spcBef>
              <a:buClr>
                <a:schemeClr val="folHlink"/>
              </a:buClr>
              <a:buSzPct val="60000"/>
              <a:buFont typeface="Wingdings" pitchFamily="2" charset="2"/>
              <a:buChar char="n"/>
              <a:defRPr sz="2400">
                <a:solidFill>
                  <a:schemeClr val="tx1"/>
                </a:solidFill>
                <a:latin typeface="Times New Roman" pitchFamily="18" charset="0"/>
              </a:defRPr>
            </a:lvl3pPr>
            <a:lvl4pPr marL="1600200" indent="-228600">
              <a:spcBef>
                <a:spcPct val="20000"/>
              </a:spcBef>
              <a:buClr>
                <a:schemeClr val="tx1"/>
              </a:buClr>
              <a:buSzPct val="60000"/>
              <a:buFont typeface="Wingdings" pitchFamily="2" charset="2"/>
              <a:buChar char="n"/>
              <a:defRPr sz="2000">
                <a:solidFill>
                  <a:schemeClr val="tx1"/>
                </a:solidFill>
                <a:latin typeface="Times New Roman" pitchFamily="18" charset="0"/>
              </a:defRPr>
            </a:lvl4pPr>
            <a:lvl5pPr marL="2057400" indent="-228600">
              <a:spcBef>
                <a:spcPct val="20000"/>
              </a:spcBef>
              <a:buClr>
                <a:schemeClr val="hlink"/>
              </a:buClr>
              <a:buSzPct val="60000"/>
              <a:buFont typeface="Wingdings" pitchFamily="2" charset="2"/>
              <a:buChar char="n"/>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9pPr>
          </a:lstStyle>
          <a:p>
            <a:pPr>
              <a:spcBef>
                <a:spcPct val="0"/>
              </a:spcBef>
              <a:buClrTx/>
              <a:buSzTx/>
              <a:buFontTx/>
              <a:buNone/>
            </a:pPr>
            <a:endParaRPr lang="vi-VN" altLang="vi-VN" sz="1800"/>
          </a:p>
        </p:txBody>
      </p:sp>
      <p:sp>
        <p:nvSpPr>
          <p:cNvPr id="54323" name="AutoShape 51"/>
          <p:cNvSpPr>
            <a:spLocks noChangeArrowheads="1"/>
          </p:cNvSpPr>
          <p:nvPr/>
        </p:nvSpPr>
        <p:spPr bwMode="auto">
          <a:xfrm rot="-2182152">
            <a:off x="4114800" y="3527425"/>
            <a:ext cx="304800" cy="1524000"/>
          </a:xfrm>
          <a:prstGeom prst="downArrow">
            <a:avLst>
              <a:gd name="adj1" fmla="val 50000"/>
              <a:gd name="adj2" fmla="val 125000"/>
            </a:avLst>
          </a:prstGeom>
          <a:solidFill>
            <a:srgbClr val="33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60000"/>
              <a:buFont typeface="Wingdings" pitchFamily="2" charset="2"/>
              <a:buChar char="n"/>
              <a:defRPr sz="3200">
                <a:solidFill>
                  <a:schemeClr val="tx1"/>
                </a:solidFill>
                <a:latin typeface="Times New Roman" pitchFamily="18" charset="0"/>
              </a:defRPr>
            </a:lvl1pPr>
            <a:lvl2pPr marL="742950" indent="-285750">
              <a:spcBef>
                <a:spcPct val="20000"/>
              </a:spcBef>
              <a:buClr>
                <a:schemeClr val="tx2"/>
              </a:buClr>
              <a:buSzPct val="60000"/>
              <a:buFont typeface="Wingdings" pitchFamily="2" charset="2"/>
              <a:buChar char="n"/>
              <a:defRPr sz="2800">
                <a:solidFill>
                  <a:schemeClr val="tx1"/>
                </a:solidFill>
                <a:latin typeface="Times New Roman" pitchFamily="18" charset="0"/>
              </a:defRPr>
            </a:lvl2pPr>
            <a:lvl3pPr marL="1143000" indent="-228600">
              <a:spcBef>
                <a:spcPct val="20000"/>
              </a:spcBef>
              <a:buClr>
                <a:schemeClr val="folHlink"/>
              </a:buClr>
              <a:buSzPct val="60000"/>
              <a:buFont typeface="Wingdings" pitchFamily="2" charset="2"/>
              <a:buChar char="n"/>
              <a:defRPr sz="2400">
                <a:solidFill>
                  <a:schemeClr val="tx1"/>
                </a:solidFill>
                <a:latin typeface="Times New Roman" pitchFamily="18" charset="0"/>
              </a:defRPr>
            </a:lvl3pPr>
            <a:lvl4pPr marL="1600200" indent="-228600">
              <a:spcBef>
                <a:spcPct val="20000"/>
              </a:spcBef>
              <a:buClr>
                <a:schemeClr val="tx1"/>
              </a:buClr>
              <a:buSzPct val="60000"/>
              <a:buFont typeface="Wingdings" pitchFamily="2" charset="2"/>
              <a:buChar char="n"/>
              <a:defRPr sz="2000">
                <a:solidFill>
                  <a:schemeClr val="tx1"/>
                </a:solidFill>
                <a:latin typeface="Times New Roman" pitchFamily="18" charset="0"/>
              </a:defRPr>
            </a:lvl4pPr>
            <a:lvl5pPr marL="2057400" indent="-228600">
              <a:spcBef>
                <a:spcPct val="20000"/>
              </a:spcBef>
              <a:buClr>
                <a:schemeClr val="hlink"/>
              </a:buClr>
              <a:buSzPct val="60000"/>
              <a:buFont typeface="Wingdings" pitchFamily="2" charset="2"/>
              <a:buChar char="n"/>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9pPr>
          </a:lstStyle>
          <a:p>
            <a:pPr>
              <a:spcBef>
                <a:spcPct val="0"/>
              </a:spcBef>
              <a:buClrTx/>
              <a:buSzTx/>
              <a:buFontTx/>
              <a:buNone/>
            </a:pPr>
            <a:endParaRPr lang="vi-VN" altLang="vi-VN" sz="1800"/>
          </a:p>
        </p:txBody>
      </p:sp>
      <p:sp>
        <p:nvSpPr>
          <p:cNvPr id="54324" name="AutoShape 52"/>
          <p:cNvSpPr>
            <a:spLocks noChangeArrowheads="1"/>
          </p:cNvSpPr>
          <p:nvPr/>
        </p:nvSpPr>
        <p:spPr bwMode="auto">
          <a:xfrm>
            <a:off x="4495800" y="4724400"/>
            <a:ext cx="457200" cy="381000"/>
          </a:xfrm>
          <a:prstGeom prst="irregularSeal1">
            <a:avLst/>
          </a:prstGeom>
          <a:solidFill>
            <a:srgbClr val="33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60000"/>
              <a:buFont typeface="Wingdings" pitchFamily="2" charset="2"/>
              <a:buChar char="n"/>
              <a:defRPr sz="3200">
                <a:solidFill>
                  <a:schemeClr val="tx1"/>
                </a:solidFill>
                <a:latin typeface="Times New Roman" pitchFamily="18" charset="0"/>
              </a:defRPr>
            </a:lvl1pPr>
            <a:lvl2pPr marL="742950" indent="-285750">
              <a:spcBef>
                <a:spcPct val="20000"/>
              </a:spcBef>
              <a:buClr>
                <a:schemeClr val="tx2"/>
              </a:buClr>
              <a:buSzPct val="60000"/>
              <a:buFont typeface="Wingdings" pitchFamily="2" charset="2"/>
              <a:buChar char="n"/>
              <a:defRPr sz="2800">
                <a:solidFill>
                  <a:schemeClr val="tx1"/>
                </a:solidFill>
                <a:latin typeface="Times New Roman" pitchFamily="18" charset="0"/>
              </a:defRPr>
            </a:lvl2pPr>
            <a:lvl3pPr marL="1143000" indent="-228600">
              <a:spcBef>
                <a:spcPct val="20000"/>
              </a:spcBef>
              <a:buClr>
                <a:schemeClr val="folHlink"/>
              </a:buClr>
              <a:buSzPct val="60000"/>
              <a:buFont typeface="Wingdings" pitchFamily="2" charset="2"/>
              <a:buChar char="n"/>
              <a:defRPr sz="2400">
                <a:solidFill>
                  <a:schemeClr val="tx1"/>
                </a:solidFill>
                <a:latin typeface="Times New Roman" pitchFamily="18" charset="0"/>
              </a:defRPr>
            </a:lvl3pPr>
            <a:lvl4pPr marL="1600200" indent="-228600">
              <a:spcBef>
                <a:spcPct val="20000"/>
              </a:spcBef>
              <a:buClr>
                <a:schemeClr val="tx1"/>
              </a:buClr>
              <a:buSzPct val="60000"/>
              <a:buFont typeface="Wingdings" pitchFamily="2" charset="2"/>
              <a:buChar char="n"/>
              <a:defRPr sz="2000">
                <a:solidFill>
                  <a:schemeClr val="tx1"/>
                </a:solidFill>
                <a:latin typeface="Times New Roman" pitchFamily="18" charset="0"/>
              </a:defRPr>
            </a:lvl4pPr>
            <a:lvl5pPr marL="2057400" indent="-228600">
              <a:spcBef>
                <a:spcPct val="20000"/>
              </a:spcBef>
              <a:buClr>
                <a:schemeClr val="hlink"/>
              </a:buClr>
              <a:buSzPct val="60000"/>
              <a:buFont typeface="Wingdings" pitchFamily="2" charset="2"/>
              <a:buChar char="n"/>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9pPr>
          </a:lstStyle>
          <a:p>
            <a:pPr>
              <a:spcBef>
                <a:spcPct val="0"/>
              </a:spcBef>
              <a:buClrTx/>
              <a:buSzTx/>
              <a:buFontTx/>
              <a:buNone/>
            </a:pPr>
            <a:endParaRPr lang="vi-VN" altLang="vi-VN" sz="1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4276"/>
                                        </p:tgtEl>
                                        <p:attrNameLst>
                                          <p:attrName>style.visibility</p:attrName>
                                        </p:attrNameLst>
                                      </p:cBhvr>
                                      <p:to>
                                        <p:strVal val="visible"/>
                                      </p:to>
                                    </p:set>
                                    <p:animEffect transition="in" filter="fade">
                                      <p:cBhvr>
                                        <p:cTn id="7" dur="2000"/>
                                        <p:tgtEl>
                                          <p:spTgt spid="54276"/>
                                        </p:tgtEl>
                                      </p:cBhvr>
                                    </p:animEffect>
                                  </p:childTnLst>
                                </p:cTn>
                              </p:par>
                            </p:childTnLst>
                          </p:cTn>
                        </p:par>
                        <p:par>
                          <p:cTn id="8" fill="hold" nodeType="afterGroup">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54277"/>
                                        </p:tgtEl>
                                        <p:attrNameLst>
                                          <p:attrName>style.visibility</p:attrName>
                                        </p:attrNameLst>
                                      </p:cBhvr>
                                      <p:to>
                                        <p:strVal val="visible"/>
                                      </p:to>
                                    </p:set>
                                    <p:animEffect transition="in" filter="fade">
                                      <p:cBhvr>
                                        <p:cTn id="11" dur="2000"/>
                                        <p:tgtEl>
                                          <p:spTgt spid="54277"/>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8" presetClass="entr" presetSubtype="12" fill="hold" nodeType="clickEffect">
                                  <p:stCondLst>
                                    <p:cond delay="0"/>
                                  </p:stCondLst>
                                  <p:childTnLst>
                                    <p:set>
                                      <p:cBhvr>
                                        <p:cTn id="15" dur="1" fill="hold">
                                          <p:stCondLst>
                                            <p:cond delay="0"/>
                                          </p:stCondLst>
                                        </p:cTn>
                                        <p:tgtEl>
                                          <p:spTgt spid="54278"/>
                                        </p:tgtEl>
                                        <p:attrNameLst>
                                          <p:attrName>style.visibility</p:attrName>
                                        </p:attrNameLst>
                                      </p:cBhvr>
                                      <p:to>
                                        <p:strVal val="visible"/>
                                      </p:to>
                                    </p:set>
                                    <p:animEffect transition="in" filter="strips(downLeft)">
                                      <p:cBhvr>
                                        <p:cTn id="16" dur="500"/>
                                        <p:tgtEl>
                                          <p:spTgt spid="54278"/>
                                        </p:tgtEl>
                                      </p:cBhvr>
                                    </p:animEffect>
                                  </p:childTnLst>
                                </p:cTn>
                              </p:par>
                            </p:childTnLst>
                          </p:cTn>
                        </p:par>
                        <p:par>
                          <p:cTn id="17" fill="hold" nodeType="afterGroup">
                            <p:stCondLst>
                              <p:cond delay="500"/>
                            </p:stCondLst>
                            <p:childTnLst>
                              <p:par>
                                <p:cTn id="18" presetID="63" presetClass="path" presetSubtype="0" repeatCount="5000" accel="50000" decel="50000" fill="hold" nodeType="afterEffect">
                                  <p:stCondLst>
                                    <p:cond delay="0"/>
                                  </p:stCondLst>
                                  <p:childTnLst>
                                    <p:animMotion origin="layout" path="M 0 3.69942E-6 L 0.05833 -0.00555 " pathEditMode="relative" rAng="0" ptsTypes="AA">
                                      <p:cBhvr>
                                        <p:cTn id="19" dur="1000" fill="hold"/>
                                        <p:tgtEl>
                                          <p:spTgt spid="54278"/>
                                        </p:tgtEl>
                                        <p:attrNameLst>
                                          <p:attrName>ppt_x</p:attrName>
                                          <p:attrName>ppt_y</p:attrName>
                                        </p:attrNameLst>
                                      </p:cBhvr>
                                      <p:rCtr x="2917" y="-277"/>
                                    </p:animMotion>
                                  </p:childTnLst>
                                </p:cTn>
                              </p:par>
                            </p:childTnLst>
                          </p:cTn>
                        </p:par>
                      </p:childTnLst>
                    </p:cTn>
                  </p:par>
                  <p:par>
                    <p:cTn id="20" fill="hold" nodeType="clickPar">
                      <p:stCondLst>
                        <p:cond delay="indefinite"/>
                      </p:stCondLst>
                      <p:childTnLst>
                        <p:par>
                          <p:cTn id="21" fill="hold" nodeType="withGroup">
                            <p:stCondLst>
                              <p:cond delay="0"/>
                            </p:stCondLst>
                            <p:childTnLst>
                              <p:par>
                                <p:cTn id="22" presetID="18" presetClass="entr" presetSubtype="12" fill="hold" grpId="0" nodeType="clickEffect">
                                  <p:stCondLst>
                                    <p:cond delay="0"/>
                                  </p:stCondLst>
                                  <p:childTnLst>
                                    <p:set>
                                      <p:cBhvr>
                                        <p:cTn id="23" dur="1" fill="hold">
                                          <p:stCondLst>
                                            <p:cond delay="0"/>
                                          </p:stCondLst>
                                        </p:cTn>
                                        <p:tgtEl>
                                          <p:spTgt spid="54279"/>
                                        </p:tgtEl>
                                        <p:attrNameLst>
                                          <p:attrName>style.visibility</p:attrName>
                                        </p:attrNameLst>
                                      </p:cBhvr>
                                      <p:to>
                                        <p:strVal val="visible"/>
                                      </p:to>
                                    </p:set>
                                    <p:animEffect transition="in" filter="strips(downLeft)">
                                      <p:cBhvr>
                                        <p:cTn id="24" dur="500"/>
                                        <p:tgtEl>
                                          <p:spTgt spid="54279"/>
                                        </p:tgtEl>
                                      </p:cBhvr>
                                    </p:animEffect>
                                  </p:childTnLst>
                                </p:cTn>
                              </p:par>
                            </p:childTnLst>
                          </p:cTn>
                        </p:par>
                        <p:par>
                          <p:cTn id="25" fill="hold" nodeType="afterGroup">
                            <p:stCondLst>
                              <p:cond delay="500"/>
                            </p:stCondLst>
                            <p:childTnLst>
                              <p:par>
                                <p:cTn id="26" presetID="6" presetClass="emph" presetSubtype="0" repeatCount="5000" fill="hold" grpId="1" nodeType="afterEffect">
                                  <p:stCondLst>
                                    <p:cond delay="0"/>
                                  </p:stCondLst>
                                  <p:childTnLst>
                                    <p:animScale>
                                      <p:cBhvr>
                                        <p:cTn id="27" dur="1000" fill="hold"/>
                                        <p:tgtEl>
                                          <p:spTgt spid="54279"/>
                                        </p:tgtEl>
                                      </p:cBhvr>
                                      <p:by x="150000" y="150000"/>
                                    </p:animScale>
                                  </p:childTnLst>
                                </p:cTn>
                              </p:par>
                            </p:childTnLst>
                          </p:cTn>
                        </p:par>
                      </p:childTnLst>
                    </p:cTn>
                  </p:par>
                  <p:par>
                    <p:cTn id="28" fill="hold" nodeType="clickPar">
                      <p:stCondLst>
                        <p:cond delay="indefinite"/>
                      </p:stCondLst>
                      <p:childTnLst>
                        <p:par>
                          <p:cTn id="29" fill="hold" nodeType="withGroup">
                            <p:stCondLst>
                              <p:cond delay="0"/>
                            </p:stCondLst>
                            <p:childTnLst>
                              <p:par>
                                <p:cTn id="30" presetID="6" presetClass="entr" presetSubtype="16" fill="hold" nodeType="clickEffect">
                                  <p:stCondLst>
                                    <p:cond delay="0"/>
                                  </p:stCondLst>
                                  <p:childTnLst>
                                    <p:set>
                                      <p:cBhvr>
                                        <p:cTn id="31" dur="1" fill="hold">
                                          <p:stCondLst>
                                            <p:cond delay="0"/>
                                          </p:stCondLst>
                                        </p:cTn>
                                        <p:tgtEl>
                                          <p:spTgt spid="54292"/>
                                        </p:tgtEl>
                                        <p:attrNameLst>
                                          <p:attrName>style.visibility</p:attrName>
                                        </p:attrNameLst>
                                      </p:cBhvr>
                                      <p:to>
                                        <p:strVal val="visible"/>
                                      </p:to>
                                    </p:set>
                                    <p:animEffect transition="in" filter="circle(in)">
                                      <p:cBhvr>
                                        <p:cTn id="32" dur="2000"/>
                                        <p:tgtEl>
                                          <p:spTgt spid="54292"/>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6" presetClass="exit" presetSubtype="16" fill="hold" nodeType="clickEffect">
                                  <p:stCondLst>
                                    <p:cond delay="0"/>
                                  </p:stCondLst>
                                  <p:childTnLst>
                                    <p:animEffect transition="out" filter="circle(in)">
                                      <p:cBhvr>
                                        <p:cTn id="36" dur="2000"/>
                                        <p:tgtEl>
                                          <p:spTgt spid="54292"/>
                                        </p:tgtEl>
                                      </p:cBhvr>
                                    </p:animEffect>
                                    <p:set>
                                      <p:cBhvr>
                                        <p:cTn id="37" dur="1" fill="hold">
                                          <p:stCondLst>
                                            <p:cond delay="1999"/>
                                          </p:stCondLst>
                                        </p:cTn>
                                        <p:tgtEl>
                                          <p:spTgt spid="54292"/>
                                        </p:tgtEl>
                                        <p:attrNameLst>
                                          <p:attrName>style.visibility</p:attrName>
                                        </p:attrNameLst>
                                      </p:cBhvr>
                                      <p:to>
                                        <p:strVal val="hidden"/>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18" presetClass="entr" presetSubtype="12" fill="hold" nodeType="clickEffect">
                                  <p:stCondLst>
                                    <p:cond delay="0"/>
                                  </p:stCondLst>
                                  <p:childTnLst>
                                    <p:set>
                                      <p:cBhvr>
                                        <p:cTn id="41" dur="1" fill="hold">
                                          <p:stCondLst>
                                            <p:cond delay="0"/>
                                          </p:stCondLst>
                                        </p:cTn>
                                        <p:tgtEl>
                                          <p:spTgt spid="54291"/>
                                        </p:tgtEl>
                                        <p:attrNameLst>
                                          <p:attrName>style.visibility</p:attrName>
                                        </p:attrNameLst>
                                      </p:cBhvr>
                                      <p:to>
                                        <p:strVal val="visible"/>
                                      </p:to>
                                    </p:set>
                                    <p:animEffect transition="in" filter="strips(downLeft)">
                                      <p:cBhvr>
                                        <p:cTn id="42" dur="500"/>
                                        <p:tgtEl>
                                          <p:spTgt spid="54291"/>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56" presetClass="path" presetSubtype="0" repeatCount="4000" accel="50000" decel="50000" fill="hold" nodeType="clickEffect">
                                  <p:stCondLst>
                                    <p:cond delay="0"/>
                                  </p:stCondLst>
                                  <p:childTnLst>
                                    <p:animMotion origin="layout" path="M 3.33333E-6 -3.69942E-6 L 0.0875 -0.12208 " pathEditMode="relative" rAng="0" ptsTypes="AA">
                                      <p:cBhvr>
                                        <p:cTn id="46" dur="1000" fill="hold"/>
                                        <p:tgtEl>
                                          <p:spTgt spid="54291"/>
                                        </p:tgtEl>
                                        <p:attrNameLst>
                                          <p:attrName>ppt_x</p:attrName>
                                          <p:attrName>ppt_y</p:attrName>
                                        </p:attrNameLst>
                                      </p:cBhvr>
                                      <p:rCtr x="4375" y="-6104"/>
                                    </p:animMotion>
                                  </p:childTnLst>
                                </p:cTn>
                              </p:par>
                            </p:childTnLst>
                          </p:cTn>
                        </p:par>
                      </p:childTnLst>
                    </p:cTn>
                  </p:par>
                  <p:par>
                    <p:cTn id="47" fill="hold" nodeType="clickPar">
                      <p:stCondLst>
                        <p:cond delay="indefinite"/>
                      </p:stCondLst>
                      <p:childTnLst>
                        <p:par>
                          <p:cTn id="48" fill="hold" nodeType="withGroup">
                            <p:stCondLst>
                              <p:cond delay="0"/>
                            </p:stCondLst>
                            <p:childTnLst>
                              <p:par>
                                <p:cTn id="49" presetID="18" presetClass="entr" presetSubtype="12" fill="hold" grpId="0" nodeType="clickEffect">
                                  <p:stCondLst>
                                    <p:cond delay="0"/>
                                  </p:stCondLst>
                                  <p:childTnLst>
                                    <p:set>
                                      <p:cBhvr>
                                        <p:cTn id="50" dur="1" fill="hold">
                                          <p:stCondLst>
                                            <p:cond delay="0"/>
                                          </p:stCondLst>
                                        </p:cTn>
                                        <p:tgtEl>
                                          <p:spTgt spid="54307"/>
                                        </p:tgtEl>
                                        <p:attrNameLst>
                                          <p:attrName>style.visibility</p:attrName>
                                        </p:attrNameLst>
                                      </p:cBhvr>
                                      <p:to>
                                        <p:strVal val="visible"/>
                                      </p:to>
                                    </p:set>
                                    <p:animEffect transition="in" filter="strips(downLeft)">
                                      <p:cBhvr>
                                        <p:cTn id="51" dur="500"/>
                                        <p:tgtEl>
                                          <p:spTgt spid="54307"/>
                                        </p:tgtEl>
                                      </p:cBhvr>
                                    </p:animEffect>
                                  </p:childTnLst>
                                </p:cTn>
                              </p:par>
                            </p:childTnLst>
                          </p:cTn>
                        </p:par>
                        <p:par>
                          <p:cTn id="52" fill="hold" nodeType="afterGroup">
                            <p:stCondLst>
                              <p:cond delay="500"/>
                            </p:stCondLst>
                            <p:childTnLst>
                              <p:par>
                                <p:cTn id="53" presetID="6" presetClass="emph" presetSubtype="0" repeatCount="5000" fill="hold" grpId="1" nodeType="afterEffect">
                                  <p:stCondLst>
                                    <p:cond delay="0"/>
                                  </p:stCondLst>
                                  <p:childTnLst>
                                    <p:animScale>
                                      <p:cBhvr>
                                        <p:cTn id="54" dur="1000" fill="hold"/>
                                        <p:tgtEl>
                                          <p:spTgt spid="54307"/>
                                        </p:tgtEl>
                                      </p:cBhvr>
                                      <p:by x="150000" y="150000"/>
                                    </p:animScale>
                                  </p:childTnLst>
                                </p:cTn>
                              </p:par>
                            </p:childTnLst>
                          </p:cTn>
                        </p:par>
                      </p:childTnLst>
                    </p:cTn>
                  </p:par>
                  <p:par>
                    <p:cTn id="55" fill="hold" nodeType="clickPar">
                      <p:stCondLst>
                        <p:cond delay="indefinite"/>
                      </p:stCondLst>
                      <p:childTnLst>
                        <p:par>
                          <p:cTn id="56" fill="hold" nodeType="withGroup">
                            <p:stCondLst>
                              <p:cond delay="0"/>
                            </p:stCondLst>
                            <p:childTnLst>
                              <p:par>
                                <p:cTn id="57" presetID="18" presetClass="entr" presetSubtype="12" fill="hold" nodeType="clickEffect">
                                  <p:stCondLst>
                                    <p:cond delay="0"/>
                                  </p:stCondLst>
                                  <p:childTnLst>
                                    <p:set>
                                      <p:cBhvr>
                                        <p:cTn id="58" dur="1" fill="hold">
                                          <p:stCondLst>
                                            <p:cond delay="0"/>
                                          </p:stCondLst>
                                        </p:cTn>
                                        <p:tgtEl>
                                          <p:spTgt spid="54280"/>
                                        </p:tgtEl>
                                        <p:attrNameLst>
                                          <p:attrName>style.visibility</p:attrName>
                                        </p:attrNameLst>
                                      </p:cBhvr>
                                      <p:to>
                                        <p:strVal val="visible"/>
                                      </p:to>
                                    </p:set>
                                    <p:animEffect transition="in" filter="strips(downLeft)">
                                      <p:cBhvr>
                                        <p:cTn id="59" dur="500"/>
                                        <p:tgtEl>
                                          <p:spTgt spid="54280"/>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56" presetClass="path" presetSubtype="0" repeatCount="4000" accel="50000" decel="50000" fill="hold" nodeType="clickEffect">
                                  <p:stCondLst>
                                    <p:cond delay="0"/>
                                  </p:stCondLst>
                                  <p:childTnLst>
                                    <p:animMotion origin="layout" path="M -0.03386 0.05063 L 0.00781 -0.01596 " pathEditMode="relative" rAng="0" ptsTypes="AA">
                                      <p:cBhvr>
                                        <p:cTn id="63" dur="1000" fill="hold"/>
                                        <p:tgtEl>
                                          <p:spTgt spid="54280"/>
                                        </p:tgtEl>
                                        <p:attrNameLst>
                                          <p:attrName>ppt_x</p:attrName>
                                          <p:attrName>ppt_y</p:attrName>
                                        </p:attrNameLst>
                                      </p:cBhvr>
                                      <p:rCtr x="2083" y="-3329"/>
                                    </p:animMotion>
                                  </p:childTnLst>
                                </p:cTn>
                              </p:par>
                            </p:childTnLst>
                          </p:cTn>
                        </p:par>
                      </p:childTnLst>
                    </p:cTn>
                  </p:par>
                  <p:par>
                    <p:cTn id="64" fill="hold" nodeType="clickPar">
                      <p:stCondLst>
                        <p:cond delay="indefinite"/>
                      </p:stCondLst>
                      <p:childTnLst>
                        <p:par>
                          <p:cTn id="65" fill="hold" nodeType="withGroup">
                            <p:stCondLst>
                              <p:cond delay="0"/>
                            </p:stCondLst>
                            <p:childTnLst>
                              <p:par>
                                <p:cTn id="66" presetID="18" presetClass="entr" presetSubtype="12" fill="hold" nodeType="clickEffect">
                                  <p:stCondLst>
                                    <p:cond delay="0"/>
                                  </p:stCondLst>
                                  <p:childTnLst>
                                    <p:set>
                                      <p:cBhvr>
                                        <p:cTn id="67" dur="1" fill="hold">
                                          <p:stCondLst>
                                            <p:cond delay="0"/>
                                          </p:stCondLst>
                                        </p:cTn>
                                        <p:tgtEl>
                                          <p:spTgt spid="54308"/>
                                        </p:tgtEl>
                                        <p:attrNameLst>
                                          <p:attrName>style.visibility</p:attrName>
                                        </p:attrNameLst>
                                      </p:cBhvr>
                                      <p:to>
                                        <p:strVal val="visible"/>
                                      </p:to>
                                    </p:set>
                                    <p:animEffect transition="in" filter="strips(downLeft)">
                                      <p:cBhvr>
                                        <p:cTn id="68" dur="500"/>
                                        <p:tgtEl>
                                          <p:spTgt spid="54308"/>
                                        </p:tgtEl>
                                      </p:cBhvr>
                                    </p:animEffect>
                                  </p:childTnLst>
                                </p:cTn>
                              </p:par>
                            </p:childTnLst>
                          </p:cTn>
                        </p:par>
                        <p:par>
                          <p:cTn id="69" fill="hold" nodeType="afterGroup">
                            <p:stCondLst>
                              <p:cond delay="500"/>
                            </p:stCondLst>
                            <p:childTnLst>
                              <p:par>
                                <p:cTn id="70" presetID="6" presetClass="emph" presetSubtype="0" repeatCount="5000" fill="hold" grpId="0" nodeType="afterEffect">
                                  <p:stCondLst>
                                    <p:cond delay="0"/>
                                  </p:stCondLst>
                                  <p:childTnLst>
                                    <p:animScale>
                                      <p:cBhvr>
                                        <p:cTn id="71" dur="1000" fill="hold"/>
                                        <p:tgtEl>
                                          <p:spTgt spid="54308"/>
                                        </p:tgtEl>
                                      </p:cBhvr>
                                      <p:by x="150000" y="150000"/>
                                    </p:animScale>
                                  </p:childTnLst>
                                </p:cTn>
                              </p:par>
                            </p:childTnLst>
                          </p:cTn>
                        </p:par>
                      </p:childTnLst>
                    </p:cTn>
                  </p:par>
                  <p:par>
                    <p:cTn id="72" fill="hold" nodeType="clickPar">
                      <p:stCondLst>
                        <p:cond delay="indefinite"/>
                      </p:stCondLst>
                      <p:childTnLst>
                        <p:par>
                          <p:cTn id="73" fill="hold" nodeType="withGroup">
                            <p:stCondLst>
                              <p:cond delay="0"/>
                            </p:stCondLst>
                            <p:childTnLst>
                              <p:par>
                                <p:cTn id="74" presetID="53" presetClass="entr" presetSubtype="0" fill="hold" nodeType="clickEffect">
                                  <p:stCondLst>
                                    <p:cond delay="0"/>
                                  </p:stCondLst>
                                  <p:childTnLst>
                                    <p:set>
                                      <p:cBhvr>
                                        <p:cTn id="75" dur="1" fill="hold">
                                          <p:stCondLst>
                                            <p:cond delay="0"/>
                                          </p:stCondLst>
                                        </p:cTn>
                                        <p:tgtEl>
                                          <p:spTgt spid="54281"/>
                                        </p:tgtEl>
                                        <p:attrNameLst>
                                          <p:attrName>style.visibility</p:attrName>
                                        </p:attrNameLst>
                                      </p:cBhvr>
                                      <p:to>
                                        <p:strVal val="visible"/>
                                      </p:to>
                                    </p:set>
                                    <p:anim calcmode="lin" valueType="num">
                                      <p:cBhvr>
                                        <p:cTn id="76" dur="500" fill="hold"/>
                                        <p:tgtEl>
                                          <p:spTgt spid="54281"/>
                                        </p:tgtEl>
                                        <p:attrNameLst>
                                          <p:attrName>ppt_w</p:attrName>
                                        </p:attrNameLst>
                                      </p:cBhvr>
                                      <p:tavLst>
                                        <p:tav tm="0">
                                          <p:val>
                                            <p:fltVal val="0"/>
                                          </p:val>
                                        </p:tav>
                                        <p:tav tm="100000">
                                          <p:val>
                                            <p:strVal val="#ppt_w"/>
                                          </p:val>
                                        </p:tav>
                                      </p:tavLst>
                                    </p:anim>
                                    <p:anim calcmode="lin" valueType="num">
                                      <p:cBhvr>
                                        <p:cTn id="77" dur="500" fill="hold"/>
                                        <p:tgtEl>
                                          <p:spTgt spid="54281"/>
                                        </p:tgtEl>
                                        <p:attrNameLst>
                                          <p:attrName>ppt_h</p:attrName>
                                        </p:attrNameLst>
                                      </p:cBhvr>
                                      <p:tavLst>
                                        <p:tav tm="0">
                                          <p:val>
                                            <p:fltVal val="0"/>
                                          </p:val>
                                        </p:tav>
                                        <p:tav tm="100000">
                                          <p:val>
                                            <p:strVal val="#ppt_h"/>
                                          </p:val>
                                        </p:tav>
                                      </p:tavLst>
                                    </p:anim>
                                    <p:animEffect transition="in" filter="fade">
                                      <p:cBhvr>
                                        <p:cTn id="78" dur="500"/>
                                        <p:tgtEl>
                                          <p:spTgt spid="54281"/>
                                        </p:tgtEl>
                                      </p:cBhvr>
                                    </p:animEffect>
                                  </p:childTnLst>
                                </p:cTn>
                              </p:par>
                            </p:childTnLst>
                          </p:cTn>
                        </p:par>
                      </p:childTnLst>
                    </p:cTn>
                  </p:par>
                  <p:par>
                    <p:cTn id="79" fill="hold" nodeType="clickPar">
                      <p:stCondLst>
                        <p:cond delay="indefinite"/>
                      </p:stCondLst>
                      <p:childTnLst>
                        <p:par>
                          <p:cTn id="80" fill="hold" nodeType="withGroup">
                            <p:stCondLst>
                              <p:cond delay="0"/>
                            </p:stCondLst>
                            <p:childTnLst>
                              <p:par>
                                <p:cTn id="81" presetID="35" presetClass="path" presetSubtype="0" repeatCount="4000" accel="50000" decel="50000" fill="hold" nodeType="clickEffect">
                                  <p:stCondLst>
                                    <p:cond delay="0"/>
                                  </p:stCondLst>
                                  <p:childTnLst>
                                    <p:animMotion origin="layout" path="M 0.04167 -0.0222 L -0.05417 0.04439 " pathEditMode="relative" rAng="0" ptsTypes="AA">
                                      <p:cBhvr>
                                        <p:cTn id="82" dur="1000" fill="hold"/>
                                        <p:tgtEl>
                                          <p:spTgt spid="54281"/>
                                        </p:tgtEl>
                                        <p:attrNameLst>
                                          <p:attrName>ppt_x</p:attrName>
                                          <p:attrName>ppt_y</p:attrName>
                                        </p:attrNameLst>
                                      </p:cBhvr>
                                      <p:rCtr x="-4792" y="3329"/>
                                    </p:animMotion>
                                  </p:childTnLst>
                                </p:cTn>
                              </p:par>
                            </p:childTnLst>
                          </p:cTn>
                        </p:par>
                      </p:childTnLst>
                    </p:cTn>
                  </p:par>
                  <p:par>
                    <p:cTn id="83" fill="hold" nodeType="clickPar">
                      <p:stCondLst>
                        <p:cond delay="indefinite"/>
                      </p:stCondLst>
                      <p:childTnLst>
                        <p:par>
                          <p:cTn id="84" fill="hold" nodeType="withGroup">
                            <p:stCondLst>
                              <p:cond delay="0"/>
                            </p:stCondLst>
                            <p:childTnLst>
                              <p:par>
                                <p:cTn id="85" presetID="18" presetClass="entr" presetSubtype="12" fill="hold" grpId="0" nodeType="clickEffect">
                                  <p:stCondLst>
                                    <p:cond delay="0"/>
                                  </p:stCondLst>
                                  <p:childTnLst>
                                    <p:set>
                                      <p:cBhvr>
                                        <p:cTn id="86" dur="1" fill="hold">
                                          <p:stCondLst>
                                            <p:cond delay="0"/>
                                          </p:stCondLst>
                                        </p:cTn>
                                        <p:tgtEl>
                                          <p:spTgt spid="54309"/>
                                        </p:tgtEl>
                                        <p:attrNameLst>
                                          <p:attrName>style.visibility</p:attrName>
                                        </p:attrNameLst>
                                      </p:cBhvr>
                                      <p:to>
                                        <p:strVal val="visible"/>
                                      </p:to>
                                    </p:set>
                                    <p:animEffect transition="in" filter="strips(downLeft)">
                                      <p:cBhvr>
                                        <p:cTn id="87" dur="500"/>
                                        <p:tgtEl>
                                          <p:spTgt spid="54309"/>
                                        </p:tgtEl>
                                      </p:cBhvr>
                                    </p:animEffect>
                                  </p:childTnLst>
                                </p:cTn>
                              </p:par>
                            </p:childTnLst>
                          </p:cTn>
                        </p:par>
                        <p:par>
                          <p:cTn id="88" fill="hold" nodeType="afterGroup">
                            <p:stCondLst>
                              <p:cond delay="500"/>
                            </p:stCondLst>
                            <p:childTnLst>
                              <p:par>
                                <p:cTn id="89" presetID="6" presetClass="emph" presetSubtype="0" repeatCount="5000" fill="hold" grpId="1" nodeType="afterEffect">
                                  <p:stCondLst>
                                    <p:cond delay="0"/>
                                  </p:stCondLst>
                                  <p:childTnLst>
                                    <p:animScale>
                                      <p:cBhvr>
                                        <p:cTn id="90" dur="1000" fill="hold"/>
                                        <p:tgtEl>
                                          <p:spTgt spid="54309"/>
                                        </p:tgtEl>
                                      </p:cBhvr>
                                      <p:by x="150000" y="150000"/>
                                    </p:animScale>
                                  </p:childTnLst>
                                </p:cTn>
                              </p:par>
                            </p:childTnLst>
                          </p:cTn>
                        </p:par>
                      </p:childTnLst>
                    </p:cTn>
                  </p:par>
                  <p:par>
                    <p:cTn id="91" fill="hold" nodeType="clickPar">
                      <p:stCondLst>
                        <p:cond delay="indefinite"/>
                      </p:stCondLst>
                      <p:childTnLst>
                        <p:par>
                          <p:cTn id="92" fill="hold" nodeType="withGroup">
                            <p:stCondLst>
                              <p:cond delay="0"/>
                            </p:stCondLst>
                            <p:childTnLst>
                              <p:par>
                                <p:cTn id="93" presetID="12" presetClass="entr" presetSubtype="4" fill="hold" nodeType="clickEffect">
                                  <p:stCondLst>
                                    <p:cond delay="0"/>
                                  </p:stCondLst>
                                  <p:childTnLst>
                                    <p:set>
                                      <p:cBhvr>
                                        <p:cTn id="94" dur="1" fill="hold">
                                          <p:stCondLst>
                                            <p:cond delay="0"/>
                                          </p:stCondLst>
                                        </p:cTn>
                                        <p:tgtEl>
                                          <p:spTgt spid="54290"/>
                                        </p:tgtEl>
                                        <p:attrNameLst>
                                          <p:attrName>style.visibility</p:attrName>
                                        </p:attrNameLst>
                                      </p:cBhvr>
                                      <p:to>
                                        <p:strVal val="visible"/>
                                      </p:to>
                                    </p:set>
                                    <p:animEffect transition="in" filter="slide(fromBottom)">
                                      <p:cBhvr>
                                        <p:cTn id="95" dur="500"/>
                                        <p:tgtEl>
                                          <p:spTgt spid="54290"/>
                                        </p:tgtEl>
                                      </p:cBhvr>
                                    </p:animEffect>
                                  </p:childTnLst>
                                </p:cTn>
                              </p:par>
                            </p:childTnLst>
                          </p:cTn>
                        </p:par>
                      </p:childTnLst>
                    </p:cTn>
                  </p:par>
                  <p:par>
                    <p:cTn id="96" fill="hold" nodeType="clickPar">
                      <p:stCondLst>
                        <p:cond delay="indefinite"/>
                      </p:stCondLst>
                      <p:childTnLst>
                        <p:par>
                          <p:cTn id="97" fill="hold" nodeType="withGroup">
                            <p:stCondLst>
                              <p:cond delay="0"/>
                            </p:stCondLst>
                            <p:childTnLst>
                              <p:par>
                                <p:cTn id="98" presetID="35" presetClass="path" presetSubtype="0" repeatCount="4000" accel="50000" decel="50000" fill="hold" nodeType="clickEffect">
                                  <p:stCondLst>
                                    <p:cond delay="0"/>
                                  </p:stCondLst>
                                  <p:childTnLst>
                                    <p:animMotion origin="layout" path="M 3.33333E-6 1.84971E-6 L -0.05625 -0.02081 " pathEditMode="relative" rAng="0" ptsTypes="AA">
                                      <p:cBhvr>
                                        <p:cTn id="99" dur="1000" fill="hold"/>
                                        <p:tgtEl>
                                          <p:spTgt spid="54290"/>
                                        </p:tgtEl>
                                        <p:attrNameLst>
                                          <p:attrName>ppt_x</p:attrName>
                                          <p:attrName>ppt_y</p:attrName>
                                        </p:attrNameLst>
                                      </p:cBhvr>
                                      <p:rCtr x="-2812" y="-1040"/>
                                    </p:animMotion>
                                  </p:childTnLst>
                                </p:cTn>
                              </p:par>
                            </p:childTnLst>
                          </p:cTn>
                        </p:par>
                      </p:childTnLst>
                    </p:cTn>
                  </p:par>
                  <p:par>
                    <p:cTn id="100" fill="hold" nodeType="clickPar">
                      <p:stCondLst>
                        <p:cond delay="indefinite"/>
                      </p:stCondLst>
                      <p:childTnLst>
                        <p:par>
                          <p:cTn id="101" fill="hold" nodeType="withGroup">
                            <p:stCondLst>
                              <p:cond delay="0"/>
                            </p:stCondLst>
                            <p:childTnLst>
                              <p:par>
                                <p:cTn id="102" presetID="18" presetClass="entr" presetSubtype="12" fill="hold" nodeType="clickEffect">
                                  <p:stCondLst>
                                    <p:cond delay="0"/>
                                  </p:stCondLst>
                                  <p:childTnLst>
                                    <p:set>
                                      <p:cBhvr>
                                        <p:cTn id="103" dur="1" fill="hold">
                                          <p:stCondLst>
                                            <p:cond delay="0"/>
                                          </p:stCondLst>
                                        </p:cTn>
                                        <p:tgtEl>
                                          <p:spTgt spid="54310"/>
                                        </p:tgtEl>
                                        <p:attrNameLst>
                                          <p:attrName>style.visibility</p:attrName>
                                        </p:attrNameLst>
                                      </p:cBhvr>
                                      <p:to>
                                        <p:strVal val="visible"/>
                                      </p:to>
                                    </p:set>
                                    <p:animEffect transition="in" filter="strips(downLeft)">
                                      <p:cBhvr>
                                        <p:cTn id="104" dur="500"/>
                                        <p:tgtEl>
                                          <p:spTgt spid="54310"/>
                                        </p:tgtEl>
                                      </p:cBhvr>
                                    </p:animEffect>
                                  </p:childTnLst>
                                </p:cTn>
                              </p:par>
                            </p:childTnLst>
                          </p:cTn>
                        </p:par>
                        <p:par>
                          <p:cTn id="105" fill="hold" nodeType="afterGroup">
                            <p:stCondLst>
                              <p:cond delay="500"/>
                            </p:stCondLst>
                            <p:childTnLst>
                              <p:par>
                                <p:cTn id="106" presetID="6" presetClass="emph" presetSubtype="0" repeatCount="5000" fill="hold" grpId="0" nodeType="afterEffect">
                                  <p:stCondLst>
                                    <p:cond delay="0"/>
                                  </p:stCondLst>
                                  <p:childTnLst>
                                    <p:animScale>
                                      <p:cBhvr>
                                        <p:cTn id="107" dur="1000" fill="hold"/>
                                        <p:tgtEl>
                                          <p:spTgt spid="54310"/>
                                        </p:tgtEl>
                                      </p:cBhvr>
                                      <p:by x="150000" y="150000"/>
                                    </p:animScale>
                                  </p:childTnLst>
                                </p:cTn>
                              </p:par>
                            </p:childTnLst>
                          </p:cTn>
                        </p:par>
                      </p:childTnLst>
                    </p:cTn>
                  </p:par>
                  <p:par>
                    <p:cTn id="108" fill="hold" nodeType="clickPar">
                      <p:stCondLst>
                        <p:cond delay="indefinite"/>
                      </p:stCondLst>
                      <p:childTnLst>
                        <p:par>
                          <p:cTn id="109" fill="hold" nodeType="withGroup">
                            <p:stCondLst>
                              <p:cond delay="0"/>
                            </p:stCondLst>
                            <p:childTnLst>
                              <p:par>
                                <p:cTn id="110" presetID="13" presetClass="entr" presetSubtype="16" fill="hold" nodeType="clickEffect">
                                  <p:stCondLst>
                                    <p:cond delay="0"/>
                                  </p:stCondLst>
                                  <p:childTnLst>
                                    <p:set>
                                      <p:cBhvr>
                                        <p:cTn id="111" dur="1" fill="hold">
                                          <p:stCondLst>
                                            <p:cond delay="0"/>
                                          </p:stCondLst>
                                        </p:cTn>
                                        <p:tgtEl>
                                          <p:spTgt spid="54313"/>
                                        </p:tgtEl>
                                        <p:attrNameLst>
                                          <p:attrName>style.visibility</p:attrName>
                                        </p:attrNameLst>
                                      </p:cBhvr>
                                      <p:to>
                                        <p:strVal val="visible"/>
                                      </p:to>
                                    </p:set>
                                    <p:animEffect transition="in" filter="plus(in)">
                                      <p:cBhvr>
                                        <p:cTn id="112" dur="2000"/>
                                        <p:tgtEl>
                                          <p:spTgt spid="54313"/>
                                        </p:tgtEl>
                                      </p:cBhvr>
                                    </p:animEffect>
                                  </p:childTnLst>
                                </p:cTn>
                              </p:par>
                            </p:childTnLst>
                          </p:cTn>
                        </p:par>
                      </p:childTnLst>
                    </p:cTn>
                  </p:par>
                  <p:par>
                    <p:cTn id="113" fill="hold" nodeType="clickPar">
                      <p:stCondLst>
                        <p:cond delay="indefinite"/>
                      </p:stCondLst>
                      <p:childTnLst>
                        <p:par>
                          <p:cTn id="114" fill="hold" nodeType="withGroup">
                            <p:stCondLst>
                              <p:cond delay="0"/>
                            </p:stCondLst>
                            <p:childTnLst>
                              <p:par>
                                <p:cTn id="115" presetID="18" presetClass="entr" presetSubtype="12" repeatCount="3000" fill="hold" nodeType="clickEffect">
                                  <p:stCondLst>
                                    <p:cond delay="0"/>
                                  </p:stCondLst>
                                  <p:childTnLst>
                                    <p:set>
                                      <p:cBhvr>
                                        <p:cTn id="116" dur="1" fill="hold">
                                          <p:stCondLst>
                                            <p:cond delay="0"/>
                                          </p:stCondLst>
                                        </p:cTn>
                                        <p:tgtEl>
                                          <p:spTgt spid="54318"/>
                                        </p:tgtEl>
                                        <p:attrNameLst>
                                          <p:attrName>style.visibility</p:attrName>
                                        </p:attrNameLst>
                                      </p:cBhvr>
                                      <p:to>
                                        <p:strVal val="visible"/>
                                      </p:to>
                                    </p:set>
                                    <p:animEffect transition="in" filter="strips(downLeft)">
                                      <p:cBhvr>
                                        <p:cTn id="117" dur="500"/>
                                        <p:tgtEl>
                                          <p:spTgt spid="54318"/>
                                        </p:tgtEl>
                                      </p:cBhvr>
                                    </p:animEffect>
                                  </p:childTnLst>
                                </p:cTn>
                              </p:par>
                            </p:childTnLst>
                          </p:cTn>
                        </p:par>
                      </p:childTnLst>
                    </p:cTn>
                  </p:par>
                  <p:par>
                    <p:cTn id="118" fill="hold" nodeType="clickPar">
                      <p:stCondLst>
                        <p:cond delay="indefinite"/>
                      </p:stCondLst>
                      <p:childTnLst>
                        <p:par>
                          <p:cTn id="119" fill="hold" nodeType="withGroup">
                            <p:stCondLst>
                              <p:cond delay="0"/>
                            </p:stCondLst>
                            <p:childTnLst>
                              <p:par>
                                <p:cTn id="120" presetID="49" presetClass="path" presetSubtype="0" accel="50000" decel="50000" fill="hold" nodeType="clickEffect">
                                  <p:stCondLst>
                                    <p:cond delay="0"/>
                                  </p:stCondLst>
                                  <p:childTnLst>
                                    <p:animMotion origin="layout" path="M -4.16667E-6 4.04624E-6 L 0.12657 0.04901 " pathEditMode="relative" rAng="0" ptsTypes="AA">
                                      <p:cBhvr>
                                        <p:cTn id="121" dur="2000" fill="hold"/>
                                        <p:tgtEl>
                                          <p:spTgt spid="54318"/>
                                        </p:tgtEl>
                                        <p:attrNameLst>
                                          <p:attrName>ppt_x</p:attrName>
                                          <p:attrName>ppt_y</p:attrName>
                                        </p:attrNameLst>
                                      </p:cBhvr>
                                      <p:rCtr x="6319" y="2451"/>
                                    </p:animMotion>
                                  </p:childTnLst>
                                </p:cTn>
                              </p:par>
                            </p:childTnLst>
                          </p:cTn>
                        </p:par>
                      </p:childTnLst>
                    </p:cTn>
                  </p:par>
                  <p:par>
                    <p:cTn id="122" fill="hold" nodeType="clickPar">
                      <p:stCondLst>
                        <p:cond delay="indefinite"/>
                      </p:stCondLst>
                      <p:childTnLst>
                        <p:par>
                          <p:cTn id="123" fill="hold" nodeType="withGroup">
                            <p:stCondLst>
                              <p:cond delay="0"/>
                            </p:stCondLst>
                            <p:childTnLst>
                              <p:par>
                                <p:cTn id="124" presetID="18" presetClass="entr" presetSubtype="12" fill="hold" nodeType="clickEffect">
                                  <p:stCondLst>
                                    <p:cond delay="0"/>
                                  </p:stCondLst>
                                  <p:childTnLst>
                                    <p:set>
                                      <p:cBhvr>
                                        <p:cTn id="125" dur="1" fill="hold">
                                          <p:stCondLst>
                                            <p:cond delay="0"/>
                                          </p:stCondLst>
                                        </p:cTn>
                                        <p:tgtEl>
                                          <p:spTgt spid="54320"/>
                                        </p:tgtEl>
                                        <p:attrNameLst>
                                          <p:attrName>style.visibility</p:attrName>
                                        </p:attrNameLst>
                                      </p:cBhvr>
                                      <p:to>
                                        <p:strVal val="visible"/>
                                      </p:to>
                                    </p:set>
                                    <p:animEffect transition="in" filter="strips(downLeft)">
                                      <p:cBhvr>
                                        <p:cTn id="126" dur="500"/>
                                        <p:tgtEl>
                                          <p:spTgt spid="54320"/>
                                        </p:tgtEl>
                                      </p:cBhvr>
                                    </p:animEffect>
                                  </p:childTnLst>
                                </p:cTn>
                              </p:par>
                            </p:childTnLst>
                          </p:cTn>
                        </p:par>
                        <p:par>
                          <p:cTn id="127" fill="hold" nodeType="afterGroup">
                            <p:stCondLst>
                              <p:cond delay="500"/>
                            </p:stCondLst>
                            <p:childTnLst>
                              <p:par>
                                <p:cTn id="128" presetID="6" presetClass="emph" presetSubtype="0" repeatCount="5000" fill="hold" nodeType="afterEffect">
                                  <p:stCondLst>
                                    <p:cond delay="0"/>
                                  </p:stCondLst>
                                  <p:childTnLst>
                                    <p:animScale>
                                      <p:cBhvr>
                                        <p:cTn id="129" dur="1000" fill="hold"/>
                                        <p:tgtEl>
                                          <p:spTgt spid="54320"/>
                                        </p:tgtEl>
                                      </p:cBhvr>
                                      <p:by x="150000" y="150000"/>
                                    </p:animScale>
                                  </p:childTnLst>
                                </p:cTn>
                              </p:par>
                            </p:childTnLst>
                          </p:cTn>
                        </p:par>
                      </p:childTnLst>
                    </p:cTn>
                  </p:par>
                  <p:par>
                    <p:cTn id="130" fill="hold" nodeType="clickPar">
                      <p:stCondLst>
                        <p:cond delay="indefinite"/>
                      </p:stCondLst>
                      <p:childTnLst>
                        <p:par>
                          <p:cTn id="131" fill="hold" nodeType="withGroup">
                            <p:stCondLst>
                              <p:cond delay="0"/>
                            </p:stCondLst>
                            <p:childTnLst>
                              <p:par>
                                <p:cTn id="132" presetID="18" presetClass="entr" presetSubtype="12" fill="hold" nodeType="clickEffect">
                                  <p:stCondLst>
                                    <p:cond delay="0"/>
                                  </p:stCondLst>
                                  <p:childTnLst>
                                    <p:set>
                                      <p:cBhvr>
                                        <p:cTn id="133" dur="1" fill="hold">
                                          <p:stCondLst>
                                            <p:cond delay="0"/>
                                          </p:stCondLst>
                                        </p:cTn>
                                        <p:tgtEl>
                                          <p:spTgt spid="54317"/>
                                        </p:tgtEl>
                                        <p:attrNameLst>
                                          <p:attrName>style.visibility</p:attrName>
                                        </p:attrNameLst>
                                      </p:cBhvr>
                                      <p:to>
                                        <p:strVal val="visible"/>
                                      </p:to>
                                    </p:set>
                                    <p:animEffect transition="in" filter="strips(downLeft)">
                                      <p:cBhvr>
                                        <p:cTn id="134" dur="500"/>
                                        <p:tgtEl>
                                          <p:spTgt spid="54317"/>
                                        </p:tgtEl>
                                      </p:cBhvr>
                                    </p:animEffect>
                                  </p:childTnLst>
                                </p:cTn>
                              </p:par>
                            </p:childTnLst>
                          </p:cTn>
                        </p:par>
                      </p:childTnLst>
                    </p:cTn>
                  </p:par>
                  <p:par>
                    <p:cTn id="135" fill="hold" nodeType="clickPar">
                      <p:stCondLst>
                        <p:cond delay="indefinite"/>
                      </p:stCondLst>
                      <p:childTnLst>
                        <p:par>
                          <p:cTn id="136" fill="hold" nodeType="withGroup">
                            <p:stCondLst>
                              <p:cond delay="0"/>
                            </p:stCondLst>
                            <p:childTnLst>
                              <p:par>
                                <p:cTn id="137" presetID="63" presetClass="path" presetSubtype="0" repeatCount="4000" accel="50000" decel="50000" fill="hold" nodeType="clickEffect">
                                  <p:stCondLst>
                                    <p:cond delay="0"/>
                                  </p:stCondLst>
                                  <p:childTnLst>
                                    <p:animMotion origin="layout" path="M 1.94444E-6 -1.6763E-6 L 0.1158 0.03584 " pathEditMode="relative" rAng="0" ptsTypes="AA">
                                      <p:cBhvr>
                                        <p:cTn id="138" dur="1000" fill="hold"/>
                                        <p:tgtEl>
                                          <p:spTgt spid="54317"/>
                                        </p:tgtEl>
                                        <p:attrNameLst>
                                          <p:attrName>ppt_x</p:attrName>
                                          <p:attrName>ppt_y</p:attrName>
                                        </p:attrNameLst>
                                      </p:cBhvr>
                                      <p:rCtr x="5781" y="1780"/>
                                    </p:animMotion>
                                  </p:childTnLst>
                                </p:cTn>
                              </p:par>
                            </p:childTnLst>
                          </p:cTn>
                        </p:par>
                      </p:childTnLst>
                    </p:cTn>
                  </p:par>
                  <p:par>
                    <p:cTn id="139" fill="hold" nodeType="clickPar">
                      <p:stCondLst>
                        <p:cond delay="indefinite"/>
                      </p:stCondLst>
                      <p:childTnLst>
                        <p:par>
                          <p:cTn id="140" fill="hold" nodeType="withGroup">
                            <p:stCondLst>
                              <p:cond delay="0"/>
                            </p:stCondLst>
                            <p:childTnLst>
                              <p:par>
                                <p:cTn id="141" presetID="18" presetClass="entr" presetSubtype="12" repeatCount="3000" fill="hold" nodeType="clickEffect">
                                  <p:stCondLst>
                                    <p:cond delay="0"/>
                                  </p:stCondLst>
                                  <p:childTnLst>
                                    <p:set>
                                      <p:cBhvr>
                                        <p:cTn id="142" dur="1" fill="hold">
                                          <p:stCondLst>
                                            <p:cond delay="0"/>
                                          </p:stCondLst>
                                        </p:cTn>
                                        <p:tgtEl>
                                          <p:spTgt spid="54319"/>
                                        </p:tgtEl>
                                        <p:attrNameLst>
                                          <p:attrName>style.visibility</p:attrName>
                                        </p:attrNameLst>
                                      </p:cBhvr>
                                      <p:to>
                                        <p:strVal val="visible"/>
                                      </p:to>
                                    </p:set>
                                    <p:animEffect transition="in" filter="strips(downLeft)">
                                      <p:cBhvr>
                                        <p:cTn id="143" dur="1000"/>
                                        <p:tgtEl>
                                          <p:spTgt spid="54319"/>
                                        </p:tgtEl>
                                      </p:cBhvr>
                                    </p:animEffect>
                                  </p:childTnLst>
                                </p:cTn>
                              </p:par>
                            </p:childTnLst>
                          </p:cTn>
                        </p:par>
                      </p:childTnLst>
                    </p:cTn>
                  </p:par>
                  <p:par>
                    <p:cTn id="144" fill="hold" nodeType="clickPar">
                      <p:stCondLst>
                        <p:cond delay="indefinite"/>
                      </p:stCondLst>
                      <p:childTnLst>
                        <p:par>
                          <p:cTn id="145" fill="hold" nodeType="withGroup">
                            <p:stCondLst>
                              <p:cond delay="0"/>
                            </p:stCondLst>
                            <p:childTnLst>
                              <p:par>
                                <p:cTn id="146" presetID="18" presetClass="entr" presetSubtype="12" fill="hold" nodeType="clickEffect">
                                  <p:stCondLst>
                                    <p:cond delay="0"/>
                                  </p:stCondLst>
                                  <p:childTnLst>
                                    <p:set>
                                      <p:cBhvr>
                                        <p:cTn id="147" dur="1" fill="hold">
                                          <p:stCondLst>
                                            <p:cond delay="0"/>
                                          </p:stCondLst>
                                        </p:cTn>
                                        <p:tgtEl>
                                          <p:spTgt spid="54321"/>
                                        </p:tgtEl>
                                        <p:attrNameLst>
                                          <p:attrName>style.visibility</p:attrName>
                                        </p:attrNameLst>
                                      </p:cBhvr>
                                      <p:to>
                                        <p:strVal val="visible"/>
                                      </p:to>
                                    </p:set>
                                    <p:animEffect transition="in" filter="strips(downLeft)">
                                      <p:cBhvr>
                                        <p:cTn id="148" dur="500"/>
                                        <p:tgtEl>
                                          <p:spTgt spid="54321"/>
                                        </p:tgtEl>
                                      </p:cBhvr>
                                    </p:animEffect>
                                  </p:childTnLst>
                                </p:cTn>
                              </p:par>
                            </p:childTnLst>
                          </p:cTn>
                        </p:par>
                        <p:par>
                          <p:cTn id="149" fill="hold" nodeType="afterGroup">
                            <p:stCondLst>
                              <p:cond delay="500"/>
                            </p:stCondLst>
                            <p:childTnLst>
                              <p:par>
                                <p:cTn id="150" presetID="6" presetClass="emph" presetSubtype="0" repeatCount="5000" fill="hold" nodeType="afterEffect">
                                  <p:stCondLst>
                                    <p:cond delay="0"/>
                                  </p:stCondLst>
                                  <p:childTnLst>
                                    <p:animScale>
                                      <p:cBhvr>
                                        <p:cTn id="151" dur="1000" fill="hold"/>
                                        <p:tgtEl>
                                          <p:spTgt spid="54321"/>
                                        </p:tgtEl>
                                      </p:cBhvr>
                                      <p:by x="150000" y="150000"/>
                                    </p:animScale>
                                  </p:childTnLst>
                                </p:cTn>
                              </p:par>
                            </p:childTnLst>
                          </p:cTn>
                        </p:par>
                      </p:childTnLst>
                    </p:cTn>
                  </p:par>
                  <p:par>
                    <p:cTn id="152" fill="hold" nodeType="clickPar">
                      <p:stCondLst>
                        <p:cond delay="indefinite"/>
                      </p:stCondLst>
                      <p:childTnLst>
                        <p:par>
                          <p:cTn id="153" fill="hold" nodeType="withGroup">
                            <p:stCondLst>
                              <p:cond delay="0"/>
                            </p:stCondLst>
                            <p:childTnLst>
                              <p:par>
                                <p:cTn id="154" presetID="63" presetClass="path" presetSubtype="0" repeatCount="4000" accel="50000" decel="50000" fill="hold" nodeType="clickEffect">
                                  <p:stCondLst>
                                    <p:cond delay="0"/>
                                  </p:stCondLst>
                                  <p:childTnLst>
                                    <p:animMotion origin="layout" path="M 2.5E-6 -4.33526E-6 L 0.05573 0.01596 " pathEditMode="relative" rAng="0" ptsTypes="AA">
                                      <p:cBhvr>
                                        <p:cTn id="155" dur="1000" fill="hold"/>
                                        <p:tgtEl>
                                          <p:spTgt spid="54319"/>
                                        </p:tgtEl>
                                        <p:attrNameLst>
                                          <p:attrName>ppt_x</p:attrName>
                                          <p:attrName>ppt_y</p:attrName>
                                        </p:attrNameLst>
                                      </p:cBhvr>
                                      <p:rCtr x="2778" y="786"/>
                                    </p:animMotion>
                                  </p:childTnLst>
                                </p:cTn>
                              </p:par>
                            </p:childTnLst>
                          </p:cTn>
                        </p:par>
                      </p:childTnLst>
                    </p:cTn>
                  </p:par>
                  <p:par>
                    <p:cTn id="156" fill="hold" nodeType="clickPar">
                      <p:stCondLst>
                        <p:cond delay="indefinite"/>
                      </p:stCondLst>
                      <p:childTnLst>
                        <p:par>
                          <p:cTn id="157" fill="hold" nodeType="withGroup">
                            <p:stCondLst>
                              <p:cond delay="0"/>
                            </p:stCondLst>
                            <p:childTnLst>
                              <p:par>
                                <p:cTn id="158" presetID="18" presetClass="entr" presetSubtype="12" fill="hold" nodeType="clickEffect">
                                  <p:stCondLst>
                                    <p:cond delay="0"/>
                                  </p:stCondLst>
                                  <p:childTnLst>
                                    <p:set>
                                      <p:cBhvr>
                                        <p:cTn id="159" dur="1" fill="hold">
                                          <p:stCondLst>
                                            <p:cond delay="0"/>
                                          </p:stCondLst>
                                        </p:cTn>
                                        <p:tgtEl>
                                          <p:spTgt spid="54322"/>
                                        </p:tgtEl>
                                        <p:attrNameLst>
                                          <p:attrName>style.visibility</p:attrName>
                                        </p:attrNameLst>
                                      </p:cBhvr>
                                      <p:to>
                                        <p:strVal val="visible"/>
                                      </p:to>
                                    </p:set>
                                    <p:animEffect transition="in" filter="strips(downLeft)">
                                      <p:cBhvr>
                                        <p:cTn id="160" dur="500"/>
                                        <p:tgtEl>
                                          <p:spTgt spid="54322"/>
                                        </p:tgtEl>
                                      </p:cBhvr>
                                    </p:animEffect>
                                  </p:childTnLst>
                                </p:cTn>
                              </p:par>
                            </p:childTnLst>
                          </p:cTn>
                        </p:par>
                        <p:par>
                          <p:cTn id="161" fill="hold" nodeType="afterGroup">
                            <p:stCondLst>
                              <p:cond delay="500"/>
                            </p:stCondLst>
                            <p:childTnLst>
                              <p:par>
                                <p:cTn id="162" presetID="6" presetClass="emph" presetSubtype="0" repeatCount="5000" fill="hold" nodeType="afterEffect">
                                  <p:stCondLst>
                                    <p:cond delay="0"/>
                                  </p:stCondLst>
                                  <p:childTnLst>
                                    <p:animScale>
                                      <p:cBhvr>
                                        <p:cTn id="163" dur="1000" fill="hold"/>
                                        <p:tgtEl>
                                          <p:spTgt spid="54322"/>
                                        </p:tgtEl>
                                      </p:cBhvr>
                                      <p:by x="150000" y="150000"/>
                                    </p:animScale>
                                  </p:childTnLst>
                                </p:cTn>
                              </p:par>
                            </p:childTnLst>
                          </p:cTn>
                        </p:par>
                      </p:childTnLst>
                    </p:cTn>
                  </p:par>
                  <p:par>
                    <p:cTn id="164" fill="hold" nodeType="clickPar">
                      <p:stCondLst>
                        <p:cond delay="indefinite"/>
                      </p:stCondLst>
                      <p:childTnLst>
                        <p:par>
                          <p:cTn id="165" fill="hold" nodeType="withGroup">
                            <p:stCondLst>
                              <p:cond delay="0"/>
                            </p:stCondLst>
                            <p:childTnLst>
                              <p:par>
                                <p:cTn id="166" presetID="18" presetClass="entr" presetSubtype="12" fill="hold" nodeType="clickEffect">
                                  <p:stCondLst>
                                    <p:cond delay="0"/>
                                  </p:stCondLst>
                                  <p:childTnLst>
                                    <p:set>
                                      <p:cBhvr>
                                        <p:cTn id="167" dur="1" fill="hold">
                                          <p:stCondLst>
                                            <p:cond delay="0"/>
                                          </p:stCondLst>
                                        </p:cTn>
                                        <p:tgtEl>
                                          <p:spTgt spid="54323"/>
                                        </p:tgtEl>
                                        <p:attrNameLst>
                                          <p:attrName>style.visibility</p:attrName>
                                        </p:attrNameLst>
                                      </p:cBhvr>
                                      <p:to>
                                        <p:strVal val="visible"/>
                                      </p:to>
                                    </p:set>
                                    <p:animEffect transition="in" filter="strips(downLeft)">
                                      <p:cBhvr>
                                        <p:cTn id="168" dur="500"/>
                                        <p:tgtEl>
                                          <p:spTgt spid="54323"/>
                                        </p:tgtEl>
                                      </p:cBhvr>
                                    </p:animEffect>
                                  </p:childTnLst>
                                </p:cTn>
                              </p:par>
                            </p:childTnLst>
                          </p:cTn>
                        </p:par>
                      </p:childTnLst>
                    </p:cTn>
                  </p:par>
                  <p:par>
                    <p:cTn id="169" fill="hold" nodeType="clickPar">
                      <p:stCondLst>
                        <p:cond delay="indefinite"/>
                      </p:stCondLst>
                      <p:childTnLst>
                        <p:par>
                          <p:cTn id="170" fill="hold" nodeType="withGroup">
                            <p:stCondLst>
                              <p:cond delay="0"/>
                            </p:stCondLst>
                            <p:childTnLst>
                              <p:par>
                                <p:cTn id="171" presetID="63" presetClass="path" presetSubtype="0" repeatCount="4000" accel="50000" decel="50000" fill="hold" nodeType="clickEffect">
                                  <p:stCondLst>
                                    <p:cond delay="0"/>
                                  </p:stCondLst>
                                  <p:childTnLst>
                                    <p:animMotion origin="layout" path="M -0.05833 -0.09988 L -3.33333E-6 -4.62428E-6 " pathEditMode="relative" rAng="0" ptsTypes="AA">
                                      <p:cBhvr>
                                        <p:cTn id="172" dur="1000" fill="hold"/>
                                        <p:tgtEl>
                                          <p:spTgt spid="54323"/>
                                        </p:tgtEl>
                                        <p:attrNameLst>
                                          <p:attrName>ppt_x</p:attrName>
                                          <p:attrName>ppt_y</p:attrName>
                                        </p:attrNameLst>
                                      </p:cBhvr>
                                      <p:rCtr x="2917" y="4994"/>
                                    </p:animMotion>
                                  </p:childTnLst>
                                </p:cTn>
                              </p:par>
                            </p:childTnLst>
                          </p:cTn>
                        </p:par>
                      </p:childTnLst>
                    </p:cTn>
                  </p:par>
                  <p:par>
                    <p:cTn id="173" fill="hold" nodeType="clickPar">
                      <p:stCondLst>
                        <p:cond delay="indefinite"/>
                      </p:stCondLst>
                      <p:childTnLst>
                        <p:par>
                          <p:cTn id="174" fill="hold" nodeType="withGroup">
                            <p:stCondLst>
                              <p:cond delay="0"/>
                            </p:stCondLst>
                            <p:childTnLst>
                              <p:par>
                                <p:cTn id="175" presetID="18" presetClass="entr" presetSubtype="12" fill="hold" nodeType="clickEffect">
                                  <p:stCondLst>
                                    <p:cond delay="0"/>
                                  </p:stCondLst>
                                  <p:childTnLst>
                                    <p:set>
                                      <p:cBhvr>
                                        <p:cTn id="176" dur="1" fill="hold">
                                          <p:stCondLst>
                                            <p:cond delay="0"/>
                                          </p:stCondLst>
                                        </p:cTn>
                                        <p:tgtEl>
                                          <p:spTgt spid="54324"/>
                                        </p:tgtEl>
                                        <p:attrNameLst>
                                          <p:attrName>style.visibility</p:attrName>
                                        </p:attrNameLst>
                                      </p:cBhvr>
                                      <p:to>
                                        <p:strVal val="visible"/>
                                      </p:to>
                                    </p:set>
                                    <p:animEffect transition="in" filter="strips(downLeft)">
                                      <p:cBhvr>
                                        <p:cTn id="177" dur="1000"/>
                                        <p:tgtEl>
                                          <p:spTgt spid="54324"/>
                                        </p:tgtEl>
                                      </p:cBhvr>
                                    </p:animEffect>
                                  </p:childTnLst>
                                </p:cTn>
                              </p:par>
                            </p:childTnLst>
                          </p:cTn>
                        </p:par>
                        <p:par>
                          <p:cTn id="178" fill="hold" nodeType="afterGroup">
                            <p:stCondLst>
                              <p:cond delay="1000"/>
                            </p:stCondLst>
                            <p:childTnLst>
                              <p:par>
                                <p:cTn id="179" presetID="6" presetClass="emph" presetSubtype="0" repeatCount="4000" fill="hold" nodeType="afterEffect">
                                  <p:stCondLst>
                                    <p:cond delay="0"/>
                                  </p:stCondLst>
                                  <p:childTnLst>
                                    <p:animScale>
                                      <p:cBhvr>
                                        <p:cTn id="180" dur="1000" fill="hold"/>
                                        <p:tgtEl>
                                          <p:spTgt spid="5432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7" grpId="0" animBg="1"/>
      <p:bldP spid="54279" grpId="0" animBg="1"/>
      <p:bldP spid="54279" grpId="1" animBg="1"/>
      <p:bldP spid="54307" grpId="0" animBg="1"/>
      <p:bldP spid="54307" grpId="1" animBg="1"/>
      <p:bldP spid="54308" grpId="0" animBg="1"/>
      <p:bldP spid="54309" grpId="0" animBg="1"/>
      <p:bldP spid="54309" grpId="1" animBg="1"/>
      <p:bldP spid="543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defRPr/>
            </a:pPr>
            <a:endParaRPr lang="vi-VN" altLang="vi-VN" smtClean="0"/>
          </a:p>
        </p:txBody>
      </p:sp>
      <p:sp>
        <p:nvSpPr>
          <p:cNvPr id="63491" name="Rectangle 3"/>
          <p:cNvSpPr>
            <a:spLocks noGrp="1" noChangeArrowheads="1"/>
          </p:cNvSpPr>
          <p:nvPr>
            <p:ph type="body" idx="1"/>
          </p:nvPr>
        </p:nvSpPr>
        <p:spPr/>
        <p:txBody>
          <a:bodyPr/>
          <a:lstStyle/>
          <a:p>
            <a:pPr eaLnBrk="1" hangingPunct="1">
              <a:defRPr/>
            </a:pPr>
            <a:endParaRPr lang="vi-VN" altLang="vi-VN" smtClean="0"/>
          </a:p>
        </p:txBody>
      </p:sp>
      <p:graphicFrame>
        <p:nvGraphicFramePr>
          <p:cNvPr id="63492" name="Object 4"/>
          <p:cNvGraphicFramePr>
            <a:graphicFrameLocks noChangeAspect="1"/>
          </p:cNvGraphicFramePr>
          <p:nvPr/>
        </p:nvGraphicFramePr>
        <p:xfrm>
          <a:off x="304800" y="152400"/>
          <a:ext cx="8382000" cy="2819400"/>
        </p:xfrm>
        <a:graphic>
          <a:graphicData uri="http://schemas.openxmlformats.org/presentationml/2006/ole">
            <mc:AlternateContent xmlns:mc="http://schemas.openxmlformats.org/markup-compatibility/2006">
              <mc:Choice xmlns:v="urn:schemas-microsoft-com:vml" Requires="v">
                <p:oleObj spid="_x0000_s14344" name="Bitmap Image" r:id="rId3" imgW="6830378" imgH="4563112" progId="Paint.Picture">
                  <p:embed/>
                </p:oleObj>
              </mc:Choice>
              <mc:Fallback>
                <p:oleObj name="Bitmap Image" r:id="rId3" imgW="6830378" imgH="4563112" progId="Paint.Picture">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52400"/>
                        <a:ext cx="8382000"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63493" name="Picture 5" descr="DUC O PARI"/>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2971800"/>
            <a:ext cx="8305800" cy="38862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4342" name="Text Box 6"/>
          <p:cNvSpPr txBox="1">
            <a:spLocks noChangeArrowheads="1"/>
          </p:cNvSpPr>
          <p:nvPr/>
        </p:nvSpPr>
        <p:spPr bwMode="auto">
          <a:xfrm>
            <a:off x="1219200" y="6461125"/>
            <a:ext cx="6096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60000"/>
              <a:buFont typeface="Wingdings" pitchFamily="2" charset="2"/>
              <a:buChar char="n"/>
              <a:defRPr sz="3200">
                <a:solidFill>
                  <a:schemeClr val="tx1"/>
                </a:solidFill>
                <a:latin typeface="Times New Roman" pitchFamily="18" charset="0"/>
              </a:defRPr>
            </a:lvl1pPr>
            <a:lvl2pPr marL="742950" indent="-285750">
              <a:spcBef>
                <a:spcPct val="20000"/>
              </a:spcBef>
              <a:buClr>
                <a:schemeClr val="tx2"/>
              </a:buClr>
              <a:buSzPct val="60000"/>
              <a:buFont typeface="Wingdings" pitchFamily="2" charset="2"/>
              <a:buChar char="n"/>
              <a:defRPr sz="2800">
                <a:solidFill>
                  <a:schemeClr val="tx1"/>
                </a:solidFill>
                <a:latin typeface="Times New Roman" pitchFamily="18" charset="0"/>
              </a:defRPr>
            </a:lvl2pPr>
            <a:lvl3pPr marL="1143000" indent="-228600">
              <a:spcBef>
                <a:spcPct val="20000"/>
              </a:spcBef>
              <a:buClr>
                <a:schemeClr val="folHlink"/>
              </a:buClr>
              <a:buSzPct val="60000"/>
              <a:buFont typeface="Wingdings" pitchFamily="2" charset="2"/>
              <a:buChar char="n"/>
              <a:defRPr sz="2400">
                <a:solidFill>
                  <a:schemeClr val="tx1"/>
                </a:solidFill>
                <a:latin typeface="Times New Roman" pitchFamily="18" charset="0"/>
              </a:defRPr>
            </a:lvl3pPr>
            <a:lvl4pPr marL="1600200" indent="-228600">
              <a:spcBef>
                <a:spcPct val="20000"/>
              </a:spcBef>
              <a:buClr>
                <a:schemeClr val="tx1"/>
              </a:buClr>
              <a:buSzPct val="60000"/>
              <a:buFont typeface="Wingdings" pitchFamily="2" charset="2"/>
              <a:buChar char="n"/>
              <a:defRPr sz="2000">
                <a:solidFill>
                  <a:schemeClr val="tx1"/>
                </a:solidFill>
                <a:latin typeface="Times New Roman" pitchFamily="18" charset="0"/>
              </a:defRPr>
            </a:lvl4pPr>
            <a:lvl5pPr marL="2057400" indent="-228600">
              <a:spcBef>
                <a:spcPct val="20000"/>
              </a:spcBef>
              <a:buClr>
                <a:schemeClr val="hlink"/>
              </a:buClr>
              <a:buSzPct val="60000"/>
              <a:buFont typeface="Wingdings" pitchFamily="2" charset="2"/>
              <a:buChar char="n"/>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9pPr>
          </a:lstStyle>
          <a:p>
            <a:pPr algn="ctr">
              <a:spcBef>
                <a:spcPct val="50000"/>
              </a:spcBef>
              <a:buClrTx/>
              <a:buSzTx/>
              <a:buFontTx/>
              <a:buNone/>
            </a:pPr>
            <a:r>
              <a:rPr lang="en-US" altLang="vi-VN" sz="2000" b="1">
                <a:solidFill>
                  <a:srgbClr val="0066FF"/>
                </a:solidFill>
              </a:rPr>
              <a:t>Quân Đức tiến vào PA- Ri Pháp ( 6/1940)</a:t>
            </a:r>
          </a:p>
        </p:txBody>
      </p:sp>
      <p:sp>
        <p:nvSpPr>
          <p:cNvPr id="14343" name="AutoShape 7">
            <a:hlinkClick r:id="rId6" action="ppaction://hlinksldjump" highlightClick="1"/>
          </p:cNvPr>
          <p:cNvSpPr>
            <a:spLocks noChangeArrowheads="1"/>
          </p:cNvSpPr>
          <p:nvPr/>
        </p:nvSpPr>
        <p:spPr bwMode="auto">
          <a:xfrm>
            <a:off x="8305800" y="6705600"/>
            <a:ext cx="457200" cy="228600"/>
          </a:xfrm>
          <a:prstGeom prst="actionButtonBackPrevious">
            <a:avLst/>
          </a:prstGeom>
          <a:solidFill>
            <a:srgbClr val="99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60000"/>
              <a:buFont typeface="Wingdings" pitchFamily="2" charset="2"/>
              <a:buChar char="n"/>
              <a:defRPr sz="3200">
                <a:solidFill>
                  <a:schemeClr val="tx1"/>
                </a:solidFill>
                <a:latin typeface="Times New Roman" pitchFamily="18" charset="0"/>
              </a:defRPr>
            </a:lvl1pPr>
            <a:lvl2pPr marL="742950" indent="-285750">
              <a:spcBef>
                <a:spcPct val="20000"/>
              </a:spcBef>
              <a:buClr>
                <a:schemeClr val="tx2"/>
              </a:buClr>
              <a:buSzPct val="60000"/>
              <a:buFont typeface="Wingdings" pitchFamily="2" charset="2"/>
              <a:buChar char="n"/>
              <a:defRPr sz="2800">
                <a:solidFill>
                  <a:schemeClr val="tx1"/>
                </a:solidFill>
                <a:latin typeface="Times New Roman" pitchFamily="18" charset="0"/>
              </a:defRPr>
            </a:lvl2pPr>
            <a:lvl3pPr marL="1143000" indent="-228600">
              <a:spcBef>
                <a:spcPct val="20000"/>
              </a:spcBef>
              <a:buClr>
                <a:schemeClr val="folHlink"/>
              </a:buClr>
              <a:buSzPct val="60000"/>
              <a:buFont typeface="Wingdings" pitchFamily="2" charset="2"/>
              <a:buChar char="n"/>
              <a:defRPr sz="2400">
                <a:solidFill>
                  <a:schemeClr val="tx1"/>
                </a:solidFill>
                <a:latin typeface="Times New Roman" pitchFamily="18" charset="0"/>
              </a:defRPr>
            </a:lvl3pPr>
            <a:lvl4pPr marL="1600200" indent="-228600">
              <a:spcBef>
                <a:spcPct val="20000"/>
              </a:spcBef>
              <a:buClr>
                <a:schemeClr val="tx1"/>
              </a:buClr>
              <a:buSzPct val="60000"/>
              <a:buFont typeface="Wingdings" pitchFamily="2" charset="2"/>
              <a:buChar char="n"/>
              <a:defRPr sz="2000">
                <a:solidFill>
                  <a:schemeClr val="tx1"/>
                </a:solidFill>
                <a:latin typeface="Times New Roman" pitchFamily="18" charset="0"/>
              </a:defRPr>
            </a:lvl4pPr>
            <a:lvl5pPr marL="2057400" indent="-228600">
              <a:spcBef>
                <a:spcPct val="20000"/>
              </a:spcBef>
              <a:buClr>
                <a:schemeClr val="hlink"/>
              </a:buClr>
              <a:buSzPct val="60000"/>
              <a:buFont typeface="Wingdings" pitchFamily="2" charset="2"/>
              <a:buChar char="n"/>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9pPr>
          </a:lstStyle>
          <a:p>
            <a:pPr>
              <a:spcBef>
                <a:spcPct val="0"/>
              </a:spcBef>
              <a:buClrTx/>
              <a:buSzTx/>
              <a:buFontTx/>
              <a:buNone/>
            </a:pPr>
            <a:endParaRPr lang="vi-VN" altLang="vi-VN" sz="1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63492"/>
                                        </p:tgtEl>
                                        <p:attrNameLst>
                                          <p:attrName>style.visibility</p:attrName>
                                        </p:attrNameLst>
                                      </p:cBhvr>
                                      <p:to>
                                        <p:strVal val="visible"/>
                                      </p:to>
                                    </p:set>
                                    <p:animEffect transition="in" filter="wedge">
                                      <p:cBhvr>
                                        <p:cTn id="7" dur="2000"/>
                                        <p:tgtEl>
                                          <p:spTgt spid="6349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4" fill="hold" nodeType="clickEffect">
                                  <p:stCondLst>
                                    <p:cond delay="0"/>
                                  </p:stCondLst>
                                  <p:childTnLst>
                                    <p:set>
                                      <p:cBhvr>
                                        <p:cTn id="11" dur="1" fill="hold">
                                          <p:stCondLst>
                                            <p:cond delay="0"/>
                                          </p:stCondLst>
                                        </p:cTn>
                                        <p:tgtEl>
                                          <p:spTgt spid="63493"/>
                                        </p:tgtEl>
                                        <p:attrNameLst>
                                          <p:attrName>style.visibility</p:attrName>
                                        </p:attrNameLst>
                                      </p:cBhvr>
                                      <p:to>
                                        <p:strVal val="visible"/>
                                      </p:to>
                                    </p:set>
                                    <p:animEffect transition="in" filter="wheel(4)">
                                      <p:cBhvr>
                                        <p:cTn id="12" dur="1000"/>
                                        <p:tgtEl>
                                          <p:spTgt spid="634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457200" y="277813"/>
            <a:ext cx="8686800" cy="788987"/>
          </a:xfrm>
        </p:spPr>
        <p:txBody>
          <a:bodyPr/>
          <a:lstStyle/>
          <a:p>
            <a:pPr eaLnBrk="1" hangingPunct="1">
              <a:defRPr/>
            </a:pPr>
            <a:r>
              <a:rPr lang="en-US" altLang="vi-VN" sz="2800" smtClean="0"/>
              <a:t>BÀI 21 tiết 31  CHIẾN TRANH THẾ GIỚI THỨ HAI </a:t>
            </a:r>
            <a:br>
              <a:rPr lang="en-US" altLang="vi-VN" sz="2800" smtClean="0"/>
            </a:br>
            <a:r>
              <a:rPr lang="en-US" altLang="vi-VN" sz="2800" smtClean="0"/>
              <a:t>( 1939 – 1945)</a:t>
            </a:r>
          </a:p>
        </p:txBody>
      </p:sp>
      <p:sp>
        <p:nvSpPr>
          <p:cNvPr id="65539" name="Rectangle 3"/>
          <p:cNvSpPr>
            <a:spLocks noGrp="1" noChangeArrowheads="1"/>
          </p:cNvSpPr>
          <p:nvPr>
            <p:ph type="body" idx="1"/>
          </p:nvPr>
        </p:nvSpPr>
        <p:spPr>
          <a:xfrm>
            <a:off x="0" y="1600200"/>
            <a:ext cx="9144000" cy="5029200"/>
          </a:xfrm>
        </p:spPr>
        <p:txBody>
          <a:bodyPr/>
          <a:lstStyle/>
          <a:p>
            <a:pPr eaLnBrk="1" hangingPunct="1">
              <a:buFont typeface="Wingdings" pitchFamily="2" charset="2"/>
              <a:buNone/>
              <a:defRPr/>
            </a:pPr>
            <a:r>
              <a:rPr lang="en-US" altLang="vi-VN" sz="2400" b="1" smtClean="0"/>
              <a:t>I – NGUYÊN NHÂN BÙNG NỔ CHIẾN TRANH THẾ GIỚI  THỨ HAI</a:t>
            </a:r>
          </a:p>
          <a:p>
            <a:pPr eaLnBrk="1" hangingPunct="1">
              <a:buFont typeface="Wingdings" pitchFamily="2" charset="2"/>
              <a:buNone/>
              <a:defRPr/>
            </a:pPr>
            <a:r>
              <a:rPr lang="en-US" altLang="vi-VN" sz="2400" b="1" smtClean="0"/>
              <a:t>II- NHỮNG DIỄN BIẾN CHÍNH.</a:t>
            </a:r>
          </a:p>
          <a:p>
            <a:pPr eaLnBrk="1" hangingPunct="1">
              <a:buFont typeface="Wingdings" pitchFamily="2" charset="2"/>
              <a:buNone/>
              <a:defRPr/>
            </a:pPr>
            <a:r>
              <a:rPr lang="en-US" altLang="vi-VN" sz="2800" smtClean="0"/>
              <a:t>  </a:t>
            </a:r>
            <a:r>
              <a:rPr lang="en-US" altLang="vi-VN" sz="2800" b="1" smtClean="0"/>
              <a:t>1</a:t>
            </a:r>
            <a:r>
              <a:rPr lang="en-US" altLang="vi-VN" sz="2400" b="1" smtClean="0"/>
              <a:t>. Chiến tranh bùng nổ và lan rộng toàn thế giới  </a:t>
            </a:r>
            <a:r>
              <a:rPr lang="en-US" altLang="vi-VN" sz="2000" b="1" smtClean="0"/>
              <a:t>( </a:t>
            </a:r>
            <a:r>
              <a:rPr lang="en-US" altLang="vi-VN" sz="2000" b="1" i="1" smtClean="0"/>
              <a:t>từ ngày 1-9- 1939     	đến đầu năm 1943</a:t>
            </a:r>
            <a:r>
              <a:rPr lang="en-US" altLang="vi-VN" sz="2000" i="1" smtClean="0"/>
              <a:t>).</a:t>
            </a:r>
          </a:p>
          <a:p>
            <a:pPr eaLnBrk="1" hangingPunct="1">
              <a:buFont typeface="Wingdings" pitchFamily="2" charset="2"/>
              <a:buNone/>
              <a:defRPr/>
            </a:pPr>
            <a:r>
              <a:rPr lang="en-US" altLang="vi-VN" sz="2000" i="1" smtClean="0"/>
              <a:t>	</a:t>
            </a:r>
            <a:r>
              <a:rPr lang="en-US" altLang="vi-VN" sz="2400" b="1" smtClean="0"/>
              <a:t>a) Châu Âu:</a:t>
            </a:r>
          </a:p>
          <a:p>
            <a:pPr eaLnBrk="1" hangingPunct="1">
              <a:buFont typeface="Wingdings" pitchFamily="2" charset="2"/>
              <a:buNone/>
              <a:defRPr/>
            </a:pPr>
            <a:r>
              <a:rPr lang="en-US" altLang="vi-VN" sz="2400" b="1" smtClean="0"/>
              <a:t>     - 1- 9-1939 chiến tranh bùng nổ -  Đức tấn công Ba Lan</a:t>
            </a:r>
          </a:p>
          <a:p>
            <a:pPr eaLnBrk="1" hangingPunct="1">
              <a:buFont typeface="Wingdings" pitchFamily="2" charset="2"/>
              <a:buNone/>
              <a:defRPr/>
            </a:pPr>
            <a:r>
              <a:rPr lang="en-US" altLang="vi-VN" sz="2400" b="1" smtClean="0"/>
              <a:t>     - Sau đó chiến tranh lan rộng khắp Châu Âu và thế giới. Từ tháng 4 đến 6-1940 Đức nhanh chóng đánh chiếm các nước Tây Âu, Na Uy, Đan Mạch, Bỉ, Hà Lan, Luých-xăm-bua và Pháp.</a:t>
            </a:r>
          </a:p>
          <a:p>
            <a:pPr eaLnBrk="1" hangingPunct="1">
              <a:buFont typeface="Wingdings" pitchFamily="2" charset="2"/>
              <a:buNone/>
              <a:defRPr/>
            </a:pPr>
            <a:r>
              <a:rPr lang="en-US" altLang="vi-VN" sz="2400" b="1" smtClean="0"/>
              <a:t>    - Cuối năm 1940 đầu 1941 Đức chiếm nốt các nước Đông Nam Âu</a:t>
            </a:r>
          </a:p>
          <a:p>
            <a:pPr eaLnBrk="1" hangingPunct="1">
              <a:buFont typeface="Wingdings" pitchFamily="2" charset="2"/>
              <a:buNone/>
              <a:defRPr/>
            </a:pPr>
            <a:r>
              <a:rPr lang="en-US" altLang="vi-VN" sz="2400" b="1" smtClean="0"/>
              <a:t>    - 22-6-1941 Đức tấn công Liên Xô</a:t>
            </a:r>
            <a:endParaRPr lang="en-US" altLang="vi-VN" sz="3600" b="1" smtClean="0"/>
          </a:p>
        </p:txBody>
      </p:sp>
      <p:sp>
        <p:nvSpPr>
          <p:cNvPr id="15364" name="AutoShape 4">
            <a:hlinkClick r:id="rId2" action="ppaction://hlinksldjump" highlightClick="1"/>
          </p:cNvPr>
          <p:cNvSpPr>
            <a:spLocks noChangeArrowheads="1"/>
          </p:cNvSpPr>
          <p:nvPr/>
        </p:nvSpPr>
        <p:spPr bwMode="auto">
          <a:xfrm>
            <a:off x="8001000" y="6553200"/>
            <a:ext cx="609600" cy="304800"/>
          </a:xfrm>
          <a:prstGeom prst="actionButtonForwardNext">
            <a:avLst/>
          </a:prstGeom>
          <a:solidFill>
            <a:srgbClr val="33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60000"/>
              <a:buFont typeface="Wingdings" pitchFamily="2" charset="2"/>
              <a:buChar char="n"/>
              <a:defRPr sz="3200">
                <a:solidFill>
                  <a:schemeClr val="tx1"/>
                </a:solidFill>
                <a:latin typeface="Times New Roman" pitchFamily="18" charset="0"/>
              </a:defRPr>
            </a:lvl1pPr>
            <a:lvl2pPr marL="742950" indent="-285750">
              <a:spcBef>
                <a:spcPct val="20000"/>
              </a:spcBef>
              <a:buClr>
                <a:schemeClr val="tx2"/>
              </a:buClr>
              <a:buSzPct val="60000"/>
              <a:buFont typeface="Wingdings" pitchFamily="2" charset="2"/>
              <a:buChar char="n"/>
              <a:defRPr sz="2800">
                <a:solidFill>
                  <a:schemeClr val="tx1"/>
                </a:solidFill>
                <a:latin typeface="Times New Roman" pitchFamily="18" charset="0"/>
              </a:defRPr>
            </a:lvl2pPr>
            <a:lvl3pPr marL="1143000" indent="-228600">
              <a:spcBef>
                <a:spcPct val="20000"/>
              </a:spcBef>
              <a:buClr>
                <a:schemeClr val="folHlink"/>
              </a:buClr>
              <a:buSzPct val="60000"/>
              <a:buFont typeface="Wingdings" pitchFamily="2" charset="2"/>
              <a:buChar char="n"/>
              <a:defRPr sz="2400">
                <a:solidFill>
                  <a:schemeClr val="tx1"/>
                </a:solidFill>
                <a:latin typeface="Times New Roman" pitchFamily="18" charset="0"/>
              </a:defRPr>
            </a:lvl3pPr>
            <a:lvl4pPr marL="1600200" indent="-228600">
              <a:spcBef>
                <a:spcPct val="20000"/>
              </a:spcBef>
              <a:buClr>
                <a:schemeClr val="tx1"/>
              </a:buClr>
              <a:buSzPct val="60000"/>
              <a:buFont typeface="Wingdings" pitchFamily="2" charset="2"/>
              <a:buChar char="n"/>
              <a:defRPr sz="2000">
                <a:solidFill>
                  <a:schemeClr val="tx1"/>
                </a:solidFill>
                <a:latin typeface="Times New Roman" pitchFamily="18" charset="0"/>
              </a:defRPr>
            </a:lvl4pPr>
            <a:lvl5pPr marL="2057400" indent="-228600">
              <a:spcBef>
                <a:spcPct val="20000"/>
              </a:spcBef>
              <a:buClr>
                <a:schemeClr val="hlink"/>
              </a:buClr>
              <a:buSzPct val="60000"/>
              <a:buFont typeface="Wingdings" pitchFamily="2" charset="2"/>
              <a:buChar char="n"/>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9pPr>
          </a:lstStyle>
          <a:p>
            <a:pPr>
              <a:spcBef>
                <a:spcPct val="0"/>
              </a:spcBef>
              <a:buClrTx/>
              <a:buSzTx/>
              <a:buFontTx/>
              <a:buNone/>
            </a:pPr>
            <a:endParaRPr lang="vi-VN" altLang="vi-VN" sz="1800"/>
          </a:p>
        </p:txBody>
      </p:sp>
      <p:sp>
        <p:nvSpPr>
          <p:cNvPr id="65541" name="AutoShape 5"/>
          <p:cNvSpPr>
            <a:spLocks noChangeArrowheads="1"/>
          </p:cNvSpPr>
          <p:nvPr/>
        </p:nvSpPr>
        <p:spPr bwMode="auto">
          <a:xfrm>
            <a:off x="990600" y="1295400"/>
            <a:ext cx="6629400" cy="2819400"/>
          </a:xfrm>
          <a:prstGeom prst="wedgeEllipseCallout">
            <a:avLst>
              <a:gd name="adj1" fmla="val -57162"/>
              <a:gd name="adj2" fmla="val 73310"/>
            </a:avLst>
          </a:prstGeom>
          <a:solidFill>
            <a:srgbClr val="33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60000"/>
              <a:buFont typeface="Wingdings" pitchFamily="2" charset="2"/>
              <a:buChar char="n"/>
              <a:defRPr sz="3200">
                <a:solidFill>
                  <a:schemeClr val="tx1"/>
                </a:solidFill>
                <a:latin typeface="Times New Roman" pitchFamily="18" charset="0"/>
              </a:defRPr>
            </a:lvl1pPr>
            <a:lvl2pPr marL="742950" indent="-285750">
              <a:spcBef>
                <a:spcPct val="20000"/>
              </a:spcBef>
              <a:buClr>
                <a:schemeClr val="tx2"/>
              </a:buClr>
              <a:buSzPct val="60000"/>
              <a:buFont typeface="Wingdings" pitchFamily="2" charset="2"/>
              <a:buChar char="n"/>
              <a:defRPr sz="2800">
                <a:solidFill>
                  <a:schemeClr val="tx1"/>
                </a:solidFill>
                <a:latin typeface="Times New Roman" pitchFamily="18" charset="0"/>
              </a:defRPr>
            </a:lvl2pPr>
            <a:lvl3pPr marL="1143000" indent="-228600">
              <a:spcBef>
                <a:spcPct val="20000"/>
              </a:spcBef>
              <a:buClr>
                <a:schemeClr val="folHlink"/>
              </a:buClr>
              <a:buSzPct val="60000"/>
              <a:buFont typeface="Wingdings" pitchFamily="2" charset="2"/>
              <a:buChar char="n"/>
              <a:defRPr sz="2400">
                <a:solidFill>
                  <a:schemeClr val="tx1"/>
                </a:solidFill>
                <a:latin typeface="Times New Roman" pitchFamily="18" charset="0"/>
              </a:defRPr>
            </a:lvl3pPr>
            <a:lvl4pPr marL="1600200" indent="-228600">
              <a:spcBef>
                <a:spcPct val="20000"/>
              </a:spcBef>
              <a:buClr>
                <a:schemeClr val="tx1"/>
              </a:buClr>
              <a:buSzPct val="60000"/>
              <a:buFont typeface="Wingdings" pitchFamily="2" charset="2"/>
              <a:buChar char="n"/>
              <a:defRPr sz="2000">
                <a:solidFill>
                  <a:schemeClr val="tx1"/>
                </a:solidFill>
                <a:latin typeface="Times New Roman" pitchFamily="18" charset="0"/>
              </a:defRPr>
            </a:lvl4pPr>
            <a:lvl5pPr marL="2057400" indent="-228600">
              <a:spcBef>
                <a:spcPct val="20000"/>
              </a:spcBef>
              <a:buClr>
                <a:schemeClr val="hlink"/>
              </a:buClr>
              <a:buSzPct val="60000"/>
              <a:buFont typeface="Wingdings" pitchFamily="2" charset="2"/>
              <a:buChar char="n"/>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9pPr>
          </a:lstStyle>
          <a:p>
            <a:pPr algn="ctr">
              <a:spcBef>
                <a:spcPct val="0"/>
              </a:spcBef>
              <a:buClrTx/>
              <a:buSzTx/>
              <a:buFontTx/>
              <a:buNone/>
            </a:pPr>
            <a:endParaRPr lang="en-US" altLang="vi-VN" sz="1800"/>
          </a:p>
          <a:p>
            <a:pPr algn="ctr">
              <a:spcBef>
                <a:spcPct val="0"/>
              </a:spcBef>
              <a:buClrTx/>
              <a:buSzTx/>
              <a:buFontTx/>
              <a:buNone/>
            </a:pPr>
            <a:endParaRPr lang="en-US" altLang="vi-VN" sz="1800"/>
          </a:p>
          <a:p>
            <a:pPr algn="ctr">
              <a:spcBef>
                <a:spcPct val="0"/>
              </a:spcBef>
              <a:buClrTx/>
              <a:buSzTx/>
              <a:buFontTx/>
              <a:buNone/>
            </a:pPr>
            <a:r>
              <a:rPr lang="en-US" altLang="vi-VN" sz="2400"/>
              <a:t>Trong giai đoạn đầu của chiến tranh, Đức thực hiện chiến thuật gì?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65541"/>
                                        </p:tgtEl>
                                        <p:attrNameLst>
                                          <p:attrName>style.visibility</p:attrName>
                                        </p:attrNameLst>
                                      </p:cBhvr>
                                      <p:to>
                                        <p:strVal val="visible"/>
                                      </p:to>
                                    </p:set>
                                    <p:anim calcmode="lin" valueType="num">
                                      <p:cBhvr>
                                        <p:cTn id="7" dur="500" fill="hold"/>
                                        <p:tgtEl>
                                          <p:spTgt spid="65541"/>
                                        </p:tgtEl>
                                        <p:attrNameLst>
                                          <p:attrName>ppt_w</p:attrName>
                                        </p:attrNameLst>
                                      </p:cBhvr>
                                      <p:tavLst>
                                        <p:tav tm="0">
                                          <p:val>
                                            <p:fltVal val="0"/>
                                          </p:val>
                                        </p:tav>
                                        <p:tav tm="100000">
                                          <p:val>
                                            <p:strVal val="#ppt_w"/>
                                          </p:val>
                                        </p:tav>
                                      </p:tavLst>
                                    </p:anim>
                                    <p:anim calcmode="lin" valueType="num">
                                      <p:cBhvr>
                                        <p:cTn id="8" dur="500" fill="hold"/>
                                        <p:tgtEl>
                                          <p:spTgt spid="65541"/>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9" presetClass="exit" presetSubtype="0" fill="hold" grpId="1" nodeType="clickEffect">
                                  <p:stCondLst>
                                    <p:cond delay="0"/>
                                  </p:stCondLst>
                                  <p:childTnLst>
                                    <p:animEffect transition="out" filter="dissolve">
                                      <p:cBhvr>
                                        <p:cTn id="12" dur="500"/>
                                        <p:tgtEl>
                                          <p:spTgt spid="65541"/>
                                        </p:tgtEl>
                                      </p:cBhvr>
                                    </p:animEffect>
                                    <p:set>
                                      <p:cBhvr>
                                        <p:cTn id="13" dur="1" fill="hold">
                                          <p:stCondLst>
                                            <p:cond delay="499"/>
                                          </p:stCondLst>
                                        </p:cTn>
                                        <p:tgtEl>
                                          <p:spTgt spid="6554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41" grpId="0" animBg="1"/>
      <p:bldP spid="65541"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457200" y="277813"/>
            <a:ext cx="8686800" cy="865187"/>
          </a:xfrm>
        </p:spPr>
        <p:txBody>
          <a:bodyPr/>
          <a:lstStyle/>
          <a:p>
            <a:pPr eaLnBrk="1" hangingPunct="1">
              <a:defRPr/>
            </a:pPr>
            <a:r>
              <a:rPr lang="en-US" altLang="vi-VN" sz="2800" smtClean="0"/>
              <a:t>BÀI 21 tiết 31  CHIẾN TRANH THẾ GIỚI THỨ HAI </a:t>
            </a:r>
            <a:br>
              <a:rPr lang="en-US" altLang="vi-VN" sz="2800" smtClean="0"/>
            </a:br>
            <a:r>
              <a:rPr lang="en-US" altLang="vi-VN" sz="2800" smtClean="0"/>
              <a:t>( 1939 – 1945)</a:t>
            </a:r>
          </a:p>
        </p:txBody>
      </p:sp>
      <p:pic>
        <p:nvPicPr>
          <p:cNvPr id="69636" name="Picture 4" descr="IMG0856A"/>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0" y="1219200"/>
            <a:ext cx="8915400" cy="5029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9637" name="Text Box 5"/>
          <p:cNvSpPr txBox="1">
            <a:spLocks noChangeArrowheads="1"/>
          </p:cNvSpPr>
          <p:nvPr/>
        </p:nvSpPr>
        <p:spPr bwMode="auto">
          <a:xfrm>
            <a:off x="1752600" y="6324600"/>
            <a:ext cx="5105400" cy="466725"/>
          </a:xfrm>
          <a:prstGeom prst="rect">
            <a:avLst/>
          </a:prstGeom>
          <a:noFill/>
          <a:ln w="9525">
            <a:solidFill>
              <a:srgbClr val="99FF6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60000"/>
              <a:buFont typeface="Wingdings" pitchFamily="2" charset="2"/>
              <a:buChar char="n"/>
              <a:defRPr sz="3200">
                <a:solidFill>
                  <a:schemeClr val="tx1"/>
                </a:solidFill>
                <a:latin typeface="Times New Roman" pitchFamily="18" charset="0"/>
              </a:defRPr>
            </a:lvl1pPr>
            <a:lvl2pPr marL="742950" indent="-285750">
              <a:spcBef>
                <a:spcPct val="20000"/>
              </a:spcBef>
              <a:buClr>
                <a:schemeClr val="tx2"/>
              </a:buClr>
              <a:buSzPct val="60000"/>
              <a:buFont typeface="Wingdings" pitchFamily="2" charset="2"/>
              <a:buChar char="n"/>
              <a:defRPr sz="2800">
                <a:solidFill>
                  <a:schemeClr val="tx1"/>
                </a:solidFill>
                <a:latin typeface="Times New Roman" pitchFamily="18" charset="0"/>
              </a:defRPr>
            </a:lvl2pPr>
            <a:lvl3pPr marL="1143000" indent="-228600">
              <a:spcBef>
                <a:spcPct val="20000"/>
              </a:spcBef>
              <a:buClr>
                <a:schemeClr val="folHlink"/>
              </a:buClr>
              <a:buSzPct val="60000"/>
              <a:buFont typeface="Wingdings" pitchFamily="2" charset="2"/>
              <a:buChar char="n"/>
              <a:defRPr sz="2400">
                <a:solidFill>
                  <a:schemeClr val="tx1"/>
                </a:solidFill>
                <a:latin typeface="Times New Roman" pitchFamily="18" charset="0"/>
              </a:defRPr>
            </a:lvl3pPr>
            <a:lvl4pPr marL="1600200" indent="-228600">
              <a:spcBef>
                <a:spcPct val="20000"/>
              </a:spcBef>
              <a:buClr>
                <a:schemeClr val="tx1"/>
              </a:buClr>
              <a:buSzPct val="60000"/>
              <a:buFont typeface="Wingdings" pitchFamily="2" charset="2"/>
              <a:buChar char="n"/>
              <a:defRPr sz="2000">
                <a:solidFill>
                  <a:schemeClr val="tx1"/>
                </a:solidFill>
                <a:latin typeface="Times New Roman" pitchFamily="18" charset="0"/>
              </a:defRPr>
            </a:lvl4pPr>
            <a:lvl5pPr marL="2057400" indent="-228600">
              <a:spcBef>
                <a:spcPct val="20000"/>
              </a:spcBef>
              <a:buClr>
                <a:schemeClr val="hlink"/>
              </a:buClr>
              <a:buSzPct val="60000"/>
              <a:buFont typeface="Wingdings" pitchFamily="2" charset="2"/>
              <a:buChar char="n"/>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9pPr>
          </a:lstStyle>
          <a:p>
            <a:pPr algn="ctr">
              <a:spcBef>
                <a:spcPct val="50000"/>
              </a:spcBef>
              <a:buClrTx/>
              <a:buSzTx/>
              <a:buFontTx/>
              <a:buNone/>
            </a:pPr>
            <a:r>
              <a:rPr lang="en-US" altLang="vi-VN" sz="2400" b="1"/>
              <a:t>Đức tấn công Liên Xô 22-6-1941</a:t>
            </a:r>
          </a:p>
        </p:txBody>
      </p:sp>
      <p:sp>
        <p:nvSpPr>
          <p:cNvPr id="69638" name="Freeform 6"/>
          <p:cNvSpPr>
            <a:spLocks/>
          </p:cNvSpPr>
          <p:nvPr/>
        </p:nvSpPr>
        <p:spPr bwMode="auto">
          <a:xfrm>
            <a:off x="1219200" y="3276600"/>
            <a:ext cx="3810000" cy="561975"/>
          </a:xfrm>
          <a:custGeom>
            <a:avLst/>
            <a:gdLst>
              <a:gd name="T0" fmla="*/ 0 w 480"/>
              <a:gd name="T1" fmla="*/ 2147483646 h 96"/>
              <a:gd name="T2" fmla="*/ 2147483646 w 480"/>
              <a:gd name="T3" fmla="*/ 0 h 96"/>
              <a:gd name="T4" fmla="*/ 2147483646 w 480"/>
              <a:gd name="T5" fmla="*/ 2147483646 h 96"/>
              <a:gd name="T6" fmla="*/ 0 60000 65536"/>
              <a:gd name="T7" fmla="*/ 0 60000 65536"/>
              <a:gd name="T8" fmla="*/ 0 60000 65536"/>
            </a:gdLst>
            <a:ahLst/>
            <a:cxnLst>
              <a:cxn ang="T6">
                <a:pos x="T0" y="T1"/>
              </a:cxn>
              <a:cxn ang="T7">
                <a:pos x="T2" y="T3"/>
              </a:cxn>
              <a:cxn ang="T8">
                <a:pos x="T4" y="T5"/>
              </a:cxn>
            </a:cxnLst>
            <a:rect l="0" t="0" r="r" b="b"/>
            <a:pathLst>
              <a:path w="480" h="96">
                <a:moveTo>
                  <a:pt x="0" y="96"/>
                </a:moveTo>
                <a:cubicBezTo>
                  <a:pt x="80" y="48"/>
                  <a:pt x="160" y="0"/>
                  <a:pt x="240" y="0"/>
                </a:cubicBezTo>
                <a:cubicBezTo>
                  <a:pt x="320" y="0"/>
                  <a:pt x="440" y="80"/>
                  <a:pt x="480" y="96"/>
                </a:cubicBezTo>
              </a:path>
            </a:pathLst>
          </a:custGeom>
          <a:noFill/>
          <a:ln w="76200" cmpd="sng">
            <a:solidFill>
              <a:srgbClr val="3366FF"/>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639" name="Freeform 7"/>
          <p:cNvSpPr>
            <a:spLocks/>
          </p:cNvSpPr>
          <p:nvPr/>
        </p:nvSpPr>
        <p:spPr bwMode="auto">
          <a:xfrm>
            <a:off x="1295400" y="3505200"/>
            <a:ext cx="4800600" cy="381000"/>
          </a:xfrm>
          <a:custGeom>
            <a:avLst/>
            <a:gdLst>
              <a:gd name="T0" fmla="*/ 0 w 432"/>
              <a:gd name="T1" fmla="*/ 604837500 h 240"/>
              <a:gd name="T2" fmla="*/ 2147483646 w 432"/>
              <a:gd name="T3" fmla="*/ 362902500 h 240"/>
              <a:gd name="T4" fmla="*/ 2147483646 w 432"/>
              <a:gd name="T5" fmla="*/ 0 h 240"/>
              <a:gd name="T6" fmla="*/ 0 60000 65536"/>
              <a:gd name="T7" fmla="*/ 0 60000 65536"/>
              <a:gd name="T8" fmla="*/ 0 60000 65536"/>
            </a:gdLst>
            <a:ahLst/>
            <a:cxnLst>
              <a:cxn ang="T6">
                <a:pos x="T0" y="T1"/>
              </a:cxn>
              <a:cxn ang="T7">
                <a:pos x="T2" y="T3"/>
              </a:cxn>
              <a:cxn ang="T8">
                <a:pos x="T4" y="T5"/>
              </a:cxn>
            </a:cxnLst>
            <a:rect l="0" t="0" r="r" b="b"/>
            <a:pathLst>
              <a:path w="432" h="240">
                <a:moveTo>
                  <a:pt x="0" y="240"/>
                </a:moveTo>
                <a:cubicBezTo>
                  <a:pt x="84" y="212"/>
                  <a:pt x="168" y="184"/>
                  <a:pt x="240" y="144"/>
                </a:cubicBezTo>
                <a:cubicBezTo>
                  <a:pt x="312" y="104"/>
                  <a:pt x="372" y="52"/>
                  <a:pt x="432" y="0"/>
                </a:cubicBezTo>
              </a:path>
            </a:pathLst>
          </a:custGeom>
          <a:solidFill>
            <a:srgbClr val="0066FF"/>
          </a:solidFill>
          <a:ln w="76200" cmpd="sng">
            <a:solidFill>
              <a:srgbClr val="3366FF"/>
            </a:solidFill>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644" name="AutoShape 12"/>
          <p:cNvSpPr>
            <a:spLocks noChangeArrowheads="1"/>
          </p:cNvSpPr>
          <p:nvPr/>
        </p:nvSpPr>
        <p:spPr bwMode="auto">
          <a:xfrm>
            <a:off x="6172200" y="3124200"/>
            <a:ext cx="609600" cy="381000"/>
          </a:xfrm>
          <a:prstGeom prst="irregularSeal1">
            <a:avLst/>
          </a:prstGeom>
          <a:solidFill>
            <a:srgbClr val="00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60000"/>
              <a:buFont typeface="Wingdings" pitchFamily="2" charset="2"/>
              <a:buChar char="n"/>
              <a:defRPr sz="3200">
                <a:solidFill>
                  <a:schemeClr val="tx1"/>
                </a:solidFill>
                <a:latin typeface="Times New Roman" pitchFamily="18" charset="0"/>
              </a:defRPr>
            </a:lvl1pPr>
            <a:lvl2pPr marL="742950" indent="-285750">
              <a:spcBef>
                <a:spcPct val="20000"/>
              </a:spcBef>
              <a:buClr>
                <a:schemeClr val="tx2"/>
              </a:buClr>
              <a:buSzPct val="60000"/>
              <a:buFont typeface="Wingdings" pitchFamily="2" charset="2"/>
              <a:buChar char="n"/>
              <a:defRPr sz="2800">
                <a:solidFill>
                  <a:schemeClr val="tx1"/>
                </a:solidFill>
                <a:latin typeface="Times New Roman" pitchFamily="18" charset="0"/>
              </a:defRPr>
            </a:lvl2pPr>
            <a:lvl3pPr marL="1143000" indent="-228600">
              <a:spcBef>
                <a:spcPct val="20000"/>
              </a:spcBef>
              <a:buClr>
                <a:schemeClr val="folHlink"/>
              </a:buClr>
              <a:buSzPct val="60000"/>
              <a:buFont typeface="Wingdings" pitchFamily="2" charset="2"/>
              <a:buChar char="n"/>
              <a:defRPr sz="2400">
                <a:solidFill>
                  <a:schemeClr val="tx1"/>
                </a:solidFill>
                <a:latin typeface="Times New Roman" pitchFamily="18" charset="0"/>
              </a:defRPr>
            </a:lvl3pPr>
            <a:lvl4pPr marL="1600200" indent="-228600">
              <a:spcBef>
                <a:spcPct val="20000"/>
              </a:spcBef>
              <a:buClr>
                <a:schemeClr val="tx1"/>
              </a:buClr>
              <a:buSzPct val="60000"/>
              <a:buFont typeface="Wingdings" pitchFamily="2" charset="2"/>
              <a:buChar char="n"/>
              <a:defRPr sz="2000">
                <a:solidFill>
                  <a:schemeClr val="tx1"/>
                </a:solidFill>
                <a:latin typeface="Times New Roman" pitchFamily="18" charset="0"/>
              </a:defRPr>
            </a:lvl4pPr>
            <a:lvl5pPr marL="2057400" indent="-228600">
              <a:spcBef>
                <a:spcPct val="20000"/>
              </a:spcBef>
              <a:buClr>
                <a:schemeClr val="hlink"/>
              </a:buClr>
              <a:buSzPct val="60000"/>
              <a:buFont typeface="Wingdings" pitchFamily="2" charset="2"/>
              <a:buChar char="n"/>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9pPr>
          </a:lstStyle>
          <a:p>
            <a:pPr algn="ctr">
              <a:spcBef>
                <a:spcPct val="0"/>
              </a:spcBef>
              <a:buClrTx/>
              <a:buSzTx/>
              <a:buFontTx/>
              <a:buNone/>
            </a:pPr>
            <a:r>
              <a:rPr lang="en-US" altLang="vi-VN" sz="2000" b="1">
                <a:solidFill>
                  <a:srgbClr val="FF3300"/>
                </a:solidFill>
              </a:rPr>
              <a:t>10-1941</a:t>
            </a:r>
          </a:p>
        </p:txBody>
      </p:sp>
      <p:sp>
        <p:nvSpPr>
          <p:cNvPr id="69645" name="AutoShape 13"/>
          <p:cNvSpPr>
            <a:spLocks noChangeArrowheads="1"/>
          </p:cNvSpPr>
          <p:nvPr/>
        </p:nvSpPr>
        <p:spPr bwMode="auto">
          <a:xfrm>
            <a:off x="4800600" y="3733800"/>
            <a:ext cx="609600" cy="381000"/>
          </a:xfrm>
          <a:prstGeom prst="irregularSeal1">
            <a:avLst/>
          </a:prstGeom>
          <a:solidFill>
            <a:srgbClr val="00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60000"/>
              <a:buFont typeface="Wingdings" pitchFamily="2" charset="2"/>
              <a:buChar char="n"/>
              <a:defRPr sz="3200">
                <a:solidFill>
                  <a:schemeClr val="tx1"/>
                </a:solidFill>
                <a:latin typeface="Times New Roman" pitchFamily="18" charset="0"/>
              </a:defRPr>
            </a:lvl1pPr>
            <a:lvl2pPr marL="742950" indent="-285750">
              <a:spcBef>
                <a:spcPct val="20000"/>
              </a:spcBef>
              <a:buClr>
                <a:schemeClr val="tx2"/>
              </a:buClr>
              <a:buSzPct val="60000"/>
              <a:buFont typeface="Wingdings" pitchFamily="2" charset="2"/>
              <a:buChar char="n"/>
              <a:defRPr sz="2800">
                <a:solidFill>
                  <a:schemeClr val="tx1"/>
                </a:solidFill>
                <a:latin typeface="Times New Roman" pitchFamily="18" charset="0"/>
              </a:defRPr>
            </a:lvl2pPr>
            <a:lvl3pPr marL="1143000" indent="-228600">
              <a:spcBef>
                <a:spcPct val="20000"/>
              </a:spcBef>
              <a:buClr>
                <a:schemeClr val="folHlink"/>
              </a:buClr>
              <a:buSzPct val="60000"/>
              <a:buFont typeface="Wingdings" pitchFamily="2" charset="2"/>
              <a:buChar char="n"/>
              <a:defRPr sz="2400">
                <a:solidFill>
                  <a:schemeClr val="tx1"/>
                </a:solidFill>
                <a:latin typeface="Times New Roman" pitchFamily="18" charset="0"/>
              </a:defRPr>
            </a:lvl3pPr>
            <a:lvl4pPr marL="1600200" indent="-228600">
              <a:spcBef>
                <a:spcPct val="20000"/>
              </a:spcBef>
              <a:buClr>
                <a:schemeClr val="tx1"/>
              </a:buClr>
              <a:buSzPct val="60000"/>
              <a:buFont typeface="Wingdings" pitchFamily="2" charset="2"/>
              <a:buChar char="n"/>
              <a:defRPr sz="2000">
                <a:solidFill>
                  <a:schemeClr val="tx1"/>
                </a:solidFill>
                <a:latin typeface="Times New Roman" pitchFamily="18" charset="0"/>
              </a:defRPr>
            </a:lvl4pPr>
            <a:lvl5pPr marL="2057400" indent="-228600">
              <a:spcBef>
                <a:spcPct val="20000"/>
              </a:spcBef>
              <a:buClr>
                <a:schemeClr val="hlink"/>
              </a:buClr>
              <a:buSzPct val="60000"/>
              <a:buFont typeface="Wingdings" pitchFamily="2" charset="2"/>
              <a:buChar char="n"/>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9pPr>
          </a:lstStyle>
          <a:p>
            <a:pPr algn="ctr">
              <a:spcBef>
                <a:spcPct val="0"/>
              </a:spcBef>
              <a:buClrTx/>
              <a:buSzTx/>
              <a:buFontTx/>
              <a:buNone/>
            </a:pPr>
            <a:r>
              <a:rPr lang="en-US" altLang="vi-VN" sz="1800" b="1">
                <a:solidFill>
                  <a:srgbClr val="FF3300"/>
                </a:solidFill>
              </a:rPr>
              <a:t>22-6-1941</a:t>
            </a:r>
          </a:p>
        </p:txBody>
      </p:sp>
      <p:pic>
        <p:nvPicPr>
          <p:cNvPr id="69646" name="Picture 14" descr="IMG0862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685800"/>
            <a:ext cx="26670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69636"/>
                                        </p:tgtEl>
                                        <p:attrNameLst>
                                          <p:attrName>style.visibility</p:attrName>
                                        </p:attrNameLst>
                                      </p:cBhvr>
                                      <p:to>
                                        <p:strVal val="visible"/>
                                      </p:to>
                                    </p:set>
                                    <p:animEffect transition="in" filter="fade">
                                      <p:cBhvr>
                                        <p:cTn id="7" dur="500"/>
                                        <p:tgtEl>
                                          <p:spTgt spid="69636"/>
                                        </p:tgtEl>
                                      </p:cBhvr>
                                    </p:animEffect>
                                  </p:childTnLst>
                                </p:cTn>
                              </p:par>
                            </p:childTnLst>
                          </p:cTn>
                        </p:par>
                        <p:par>
                          <p:cTn id="8" fill="hold" nodeType="afterGroup">
                            <p:stCondLst>
                              <p:cond delay="500"/>
                            </p:stCondLst>
                            <p:childTnLst>
                              <p:par>
                                <p:cTn id="9" presetID="29" presetClass="entr" presetSubtype="0" repeatCount="3000" fill="hold" grpId="0" nodeType="afterEffect">
                                  <p:stCondLst>
                                    <p:cond delay="0"/>
                                  </p:stCondLst>
                                  <p:childTnLst>
                                    <p:set>
                                      <p:cBhvr>
                                        <p:cTn id="10" dur="1" fill="hold">
                                          <p:stCondLst>
                                            <p:cond delay="0"/>
                                          </p:stCondLst>
                                        </p:cTn>
                                        <p:tgtEl>
                                          <p:spTgt spid="69637"/>
                                        </p:tgtEl>
                                        <p:attrNameLst>
                                          <p:attrName>style.visibility</p:attrName>
                                        </p:attrNameLst>
                                      </p:cBhvr>
                                      <p:to>
                                        <p:strVal val="visible"/>
                                      </p:to>
                                    </p:set>
                                    <p:anim calcmode="lin" valueType="num">
                                      <p:cBhvr>
                                        <p:cTn id="11" dur="1000" fill="hold"/>
                                        <p:tgtEl>
                                          <p:spTgt spid="69637"/>
                                        </p:tgtEl>
                                        <p:attrNameLst>
                                          <p:attrName>ppt_x</p:attrName>
                                        </p:attrNameLst>
                                      </p:cBhvr>
                                      <p:tavLst>
                                        <p:tav tm="0">
                                          <p:val>
                                            <p:strVal val="#ppt_x-.2"/>
                                          </p:val>
                                        </p:tav>
                                        <p:tav tm="100000">
                                          <p:val>
                                            <p:strVal val="#ppt_x"/>
                                          </p:val>
                                        </p:tav>
                                      </p:tavLst>
                                    </p:anim>
                                    <p:anim calcmode="lin" valueType="num">
                                      <p:cBhvr>
                                        <p:cTn id="12" dur="1000" fill="hold"/>
                                        <p:tgtEl>
                                          <p:spTgt spid="69637"/>
                                        </p:tgtEl>
                                        <p:attrNameLst>
                                          <p:attrName>ppt_y</p:attrName>
                                        </p:attrNameLst>
                                      </p:cBhvr>
                                      <p:tavLst>
                                        <p:tav tm="0">
                                          <p:val>
                                            <p:strVal val="#ppt_y"/>
                                          </p:val>
                                        </p:tav>
                                        <p:tav tm="100000">
                                          <p:val>
                                            <p:strVal val="#ppt_y"/>
                                          </p:val>
                                        </p:tav>
                                      </p:tavLst>
                                    </p:anim>
                                    <p:animEffect transition="in" filter="wipe(right)" prLst="gradientSize: 0.1">
                                      <p:cBhvr>
                                        <p:cTn id="13" dur="1000"/>
                                        <p:tgtEl>
                                          <p:spTgt spid="69637"/>
                                        </p:tgtEl>
                                      </p:cBhvr>
                                    </p:animEffect>
                                  </p:childTnLst>
                                </p:cTn>
                              </p:par>
                            </p:childTnLst>
                          </p:cTn>
                        </p:par>
                        <p:par>
                          <p:cTn id="14" fill="hold" nodeType="afterGroup">
                            <p:stCondLst>
                              <p:cond delay="3500"/>
                            </p:stCondLst>
                            <p:childTnLst>
                              <p:par>
                                <p:cTn id="15" presetID="3" presetClass="entr" presetSubtype="10" fill="hold" nodeType="afterEffect">
                                  <p:stCondLst>
                                    <p:cond delay="0"/>
                                  </p:stCondLst>
                                  <p:childTnLst>
                                    <p:set>
                                      <p:cBhvr>
                                        <p:cTn id="16" dur="1" fill="hold">
                                          <p:stCondLst>
                                            <p:cond delay="0"/>
                                          </p:stCondLst>
                                        </p:cTn>
                                        <p:tgtEl>
                                          <p:spTgt spid="69638"/>
                                        </p:tgtEl>
                                        <p:attrNameLst>
                                          <p:attrName>style.visibility</p:attrName>
                                        </p:attrNameLst>
                                      </p:cBhvr>
                                      <p:to>
                                        <p:strVal val="visible"/>
                                      </p:to>
                                    </p:set>
                                    <p:animEffect transition="in" filter="blinds(horizontal)">
                                      <p:cBhvr>
                                        <p:cTn id="17" dur="500"/>
                                        <p:tgtEl>
                                          <p:spTgt spid="69638"/>
                                        </p:tgtEl>
                                      </p:cBhvr>
                                    </p:animEffect>
                                  </p:childTnLst>
                                </p:cTn>
                              </p:par>
                            </p:childTnLst>
                          </p:cTn>
                        </p:par>
                        <p:par>
                          <p:cTn id="18" fill="hold" nodeType="afterGroup">
                            <p:stCondLst>
                              <p:cond delay="4000"/>
                            </p:stCondLst>
                            <p:childTnLst>
                              <p:par>
                                <p:cTn id="19" presetID="21" presetClass="emph" presetSubtype="0" fill="hold" nodeType="afterEffect">
                                  <p:stCondLst>
                                    <p:cond delay="0"/>
                                  </p:stCondLst>
                                  <p:childTnLst>
                                    <p:animClr clrSpc="hsl" dir="cw">
                                      <p:cBhvr override="childStyle">
                                        <p:cTn id="20" dur="500" fill="hold"/>
                                        <p:tgtEl>
                                          <p:spTgt spid="69638"/>
                                        </p:tgtEl>
                                        <p:attrNameLst>
                                          <p:attrName>style.color</p:attrName>
                                        </p:attrNameLst>
                                      </p:cBhvr>
                                      <p:by>
                                        <p:hsl h="7200000" s="0" l="0"/>
                                      </p:by>
                                    </p:animClr>
                                    <p:animClr clrSpc="hsl" dir="cw">
                                      <p:cBhvr>
                                        <p:cTn id="21" dur="500" fill="hold"/>
                                        <p:tgtEl>
                                          <p:spTgt spid="69638"/>
                                        </p:tgtEl>
                                        <p:attrNameLst>
                                          <p:attrName>fillcolor</p:attrName>
                                        </p:attrNameLst>
                                      </p:cBhvr>
                                      <p:by>
                                        <p:hsl h="7200000" s="0" l="0"/>
                                      </p:by>
                                    </p:animClr>
                                    <p:animClr clrSpc="hsl" dir="cw">
                                      <p:cBhvr>
                                        <p:cTn id="22" dur="500" fill="hold"/>
                                        <p:tgtEl>
                                          <p:spTgt spid="69638"/>
                                        </p:tgtEl>
                                        <p:attrNameLst>
                                          <p:attrName>stroke.color</p:attrName>
                                        </p:attrNameLst>
                                      </p:cBhvr>
                                      <p:by>
                                        <p:hsl h="7200000" s="0" l="0"/>
                                      </p:by>
                                    </p:animClr>
                                    <p:set>
                                      <p:cBhvr>
                                        <p:cTn id="23" dur="500" fill="hold"/>
                                        <p:tgtEl>
                                          <p:spTgt spid="69638"/>
                                        </p:tgtEl>
                                        <p:attrNameLst>
                                          <p:attrName>fill.type</p:attrName>
                                        </p:attrNameLst>
                                      </p:cBhvr>
                                      <p:to>
                                        <p:strVal val="solid"/>
                                      </p:to>
                                    </p:set>
                                  </p:childTnLst>
                                </p:cTn>
                              </p:par>
                            </p:childTnLst>
                          </p:cTn>
                        </p:par>
                        <p:par>
                          <p:cTn id="24" fill="hold" nodeType="afterGroup">
                            <p:stCondLst>
                              <p:cond delay="4500"/>
                            </p:stCondLst>
                            <p:childTnLst>
                              <p:par>
                                <p:cTn id="25" presetID="50" presetClass="entr" presetSubtype="0" repeatCount="5000" decel="100000" fill="hold" grpId="1" nodeType="afterEffect">
                                  <p:stCondLst>
                                    <p:cond delay="0"/>
                                  </p:stCondLst>
                                  <p:childTnLst>
                                    <p:set>
                                      <p:cBhvr>
                                        <p:cTn id="26" dur="1" fill="hold">
                                          <p:stCondLst>
                                            <p:cond delay="0"/>
                                          </p:stCondLst>
                                        </p:cTn>
                                        <p:tgtEl>
                                          <p:spTgt spid="69645"/>
                                        </p:tgtEl>
                                        <p:attrNameLst>
                                          <p:attrName>style.visibility</p:attrName>
                                        </p:attrNameLst>
                                      </p:cBhvr>
                                      <p:to>
                                        <p:strVal val="visible"/>
                                      </p:to>
                                    </p:set>
                                    <p:anim calcmode="lin" valueType="num">
                                      <p:cBhvr>
                                        <p:cTn id="27" dur="500" fill="hold"/>
                                        <p:tgtEl>
                                          <p:spTgt spid="69645"/>
                                        </p:tgtEl>
                                        <p:attrNameLst>
                                          <p:attrName>ppt_w</p:attrName>
                                        </p:attrNameLst>
                                      </p:cBhvr>
                                      <p:tavLst>
                                        <p:tav tm="0">
                                          <p:val>
                                            <p:strVal val="#ppt_w+.3"/>
                                          </p:val>
                                        </p:tav>
                                        <p:tav tm="100000">
                                          <p:val>
                                            <p:strVal val="#ppt_w"/>
                                          </p:val>
                                        </p:tav>
                                      </p:tavLst>
                                    </p:anim>
                                    <p:anim calcmode="lin" valueType="num">
                                      <p:cBhvr>
                                        <p:cTn id="28" dur="500" fill="hold"/>
                                        <p:tgtEl>
                                          <p:spTgt spid="69645"/>
                                        </p:tgtEl>
                                        <p:attrNameLst>
                                          <p:attrName>ppt_h</p:attrName>
                                        </p:attrNameLst>
                                      </p:cBhvr>
                                      <p:tavLst>
                                        <p:tav tm="0">
                                          <p:val>
                                            <p:strVal val="#ppt_h"/>
                                          </p:val>
                                        </p:tav>
                                        <p:tav tm="100000">
                                          <p:val>
                                            <p:strVal val="#ppt_h"/>
                                          </p:val>
                                        </p:tav>
                                      </p:tavLst>
                                    </p:anim>
                                    <p:animEffect transition="in" filter="fade">
                                      <p:cBhvr>
                                        <p:cTn id="29" dur="500"/>
                                        <p:tgtEl>
                                          <p:spTgt spid="69645"/>
                                        </p:tgtEl>
                                      </p:cBhvr>
                                    </p:animEffect>
                                  </p:childTnLst>
                                </p:cTn>
                              </p:par>
                            </p:childTnLst>
                          </p:cTn>
                        </p:par>
                        <p:par>
                          <p:cTn id="30" fill="hold" nodeType="afterGroup">
                            <p:stCondLst>
                              <p:cond delay="7000"/>
                            </p:stCondLst>
                            <p:childTnLst>
                              <p:par>
                                <p:cTn id="31" presetID="6" presetClass="emph" presetSubtype="0" repeatCount="5000" fill="hold" grpId="0" nodeType="afterEffect">
                                  <p:stCondLst>
                                    <p:cond delay="0"/>
                                  </p:stCondLst>
                                  <p:childTnLst>
                                    <p:animScale>
                                      <p:cBhvr>
                                        <p:cTn id="32" dur="500" fill="hold"/>
                                        <p:tgtEl>
                                          <p:spTgt spid="69645"/>
                                        </p:tgtEl>
                                      </p:cBhvr>
                                      <p:by x="150000" y="150000"/>
                                    </p:animScale>
                                  </p:childTnLst>
                                </p:cTn>
                              </p:par>
                            </p:childTnLst>
                          </p:cTn>
                        </p:par>
                        <p:par>
                          <p:cTn id="33" fill="hold" nodeType="afterGroup">
                            <p:stCondLst>
                              <p:cond delay="9500"/>
                            </p:stCondLst>
                            <p:childTnLst>
                              <p:par>
                                <p:cTn id="34" presetID="21" presetClass="emph" presetSubtype="0" fill="hold" nodeType="afterEffect">
                                  <p:stCondLst>
                                    <p:cond delay="0"/>
                                  </p:stCondLst>
                                  <p:childTnLst>
                                    <p:animClr clrSpc="hsl" dir="cw">
                                      <p:cBhvr override="childStyle">
                                        <p:cTn id="35" dur="500" fill="hold"/>
                                        <p:tgtEl>
                                          <p:spTgt spid="69638"/>
                                        </p:tgtEl>
                                        <p:attrNameLst>
                                          <p:attrName>style.color</p:attrName>
                                        </p:attrNameLst>
                                      </p:cBhvr>
                                      <p:by>
                                        <p:hsl h="7200000" s="0" l="0"/>
                                      </p:by>
                                    </p:animClr>
                                    <p:animClr clrSpc="hsl" dir="cw">
                                      <p:cBhvr>
                                        <p:cTn id="36" dur="500" fill="hold"/>
                                        <p:tgtEl>
                                          <p:spTgt spid="69638"/>
                                        </p:tgtEl>
                                        <p:attrNameLst>
                                          <p:attrName>fillcolor</p:attrName>
                                        </p:attrNameLst>
                                      </p:cBhvr>
                                      <p:by>
                                        <p:hsl h="7200000" s="0" l="0"/>
                                      </p:by>
                                    </p:animClr>
                                    <p:animClr clrSpc="hsl" dir="cw">
                                      <p:cBhvr>
                                        <p:cTn id="37" dur="500" fill="hold"/>
                                        <p:tgtEl>
                                          <p:spTgt spid="69638"/>
                                        </p:tgtEl>
                                        <p:attrNameLst>
                                          <p:attrName>stroke.color</p:attrName>
                                        </p:attrNameLst>
                                      </p:cBhvr>
                                      <p:by>
                                        <p:hsl h="7200000" s="0" l="0"/>
                                      </p:by>
                                    </p:animClr>
                                    <p:set>
                                      <p:cBhvr>
                                        <p:cTn id="38" dur="500" fill="hold"/>
                                        <p:tgtEl>
                                          <p:spTgt spid="69638"/>
                                        </p:tgtEl>
                                        <p:attrNameLst>
                                          <p:attrName>fill.type</p:attrName>
                                        </p:attrNameLst>
                                      </p:cBhvr>
                                      <p:to>
                                        <p:strVal val="solid"/>
                                      </p:to>
                                    </p:set>
                                  </p:childTnLst>
                                </p:cTn>
                              </p:par>
                            </p:childTnLst>
                          </p:cTn>
                        </p:par>
                        <p:par>
                          <p:cTn id="39" fill="hold" nodeType="afterGroup">
                            <p:stCondLst>
                              <p:cond delay="10000"/>
                            </p:stCondLst>
                            <p:childTnLst>
                              <p:par>
                                <p:cTn id="40" presetID="21" presetClass="emph" presetSubtype="0" fill="hold" nodeType="afterEffect">
                                  <p:stCondLst>
                                    <p:cond delay="0"/>
                                  </p:stCondLst>
                                  <p:childTnLst>
                                    <p:animClr clrSpc="hsl" dir="cw">
                                      <p:cBhvr override="childStyle">
                                        <p:cTn id="41" dur="500" fill="hold"/>
                                        <p:tgtEl>
                                          <p:spTgt spid="69638"/>
                                        </p:tgtEl>
                                        <p:attrNameLst>
                                          <p:attrName>style.color</p:attrName>
                                        </p:attrNameLst>
                                      </p:cBhvr>
                                      <p:by>
                                        <p:hsl h="7200000" s="0" l="0"/>
                                      </p:by>
                                    </p:animClr>
                                    <p:animClr clrSpc="hsl" dir="cw">
                                      <p:cBhvr>
                                        <p:cTn id="42" dur="500" fill="hold"/>
                                        <p:tgtEl>
                                          <p:spTgt spid="69638"/>
                                        </p:tgtEl>
                                        <p:attrNameLst>
                                          <p:attrName>fillcolor</p:attrName>
                                        </p:attrNameLst>
                                      </p:cBhvr>
                                      <p:by>
                                        <p:hsl h="7200000" s="0" l="0"/>
                                      </p:by>
                                    </p:animClr>
                                    <p:animClr clrSpc="hsl" dir="cw">
                                      <p:cBhvr>
                                        <p:cTn id="43" dur="500" fill="hold"/>
                                        <p:tgtEl>
                                          <p:spTgt spid="69638"/>
                                        </p:tgtEl>
                                        <p:attrNameLst>
                                          <p:attrName>stroke.color</p:attrName>
                                        </p:attrNameLst>
                                      </p:cBhvr>
                                      <p:by>
                                        <p:hsl h="7200000" s="0" l="0"/>
                                      </p:by>
                                    </p:animClr>
                                    <p:set>
                                      <p:cBhvr>
                                        <p:cTn id="44" dur="500" fill="hold"/>
                                        <p:tgtEl>
                                          <p:spTgt spid="69638"/>
                                        </p:tgtEl>
                                        <p:attrNameLst>
                                          <p:attrName>fill.type</p:attrName>
                                        </p:attrNameLst>
                                      </p:cBhvr>
                                      <p:to>
                                        <p:strVal val="solid"/>
                                      </p:to>
                                    </p:set>
                                  </p:childTnLst>
                                </p:cTn>
                              </p:par>
                            </p:childTnLst>
                          </p:cTn>
                        </p:par>
                        <p:par>
                          <p:cTn id="45" fill="hold" nodeType="afterGroup">
                            <p:stCondLst>
                              <p:cond delay="10500"/>
                            </p:stCondLst>
                            <p:childTnLst>
                              <p:par>
                                <p:cTn id="46" presetID="3" presetClass="entr" presetSubtype="10" fill="hold" nodeType="afterEffect">
                                  <p:stCondLst>
                                    <p:cond delay="0"/>
                                  </p:stCondLst>
                                  <p:childTnLst>
                                    <p:set>
                                      <p:cBhvr>
                                        <p:cTn id="47" dur="1" fill="hold">
                                          <p:stCondLst>
                                            <p:cond delay="0"/>
                                          </p:stCondLst>
                                        </p:cTn>
                                        <p:tgtEl>
                                          <p:spTgt spid="69639"/>
                                        </p:tgtEl>
                                        <p:attrNameLst>
                                          <p:attrName>style.visibility</p:attrName>
                                        </p:attrNameLst>
                                      </p:cBhvr>
                                      <p:to>
                                        <p:strVal val="visible"/>
                                      </p:to>
                                    </p:set>
                                    <p:animEffect transition="in" filter="blinds(horizontal)">
                                      <p:cBhvr>
                                        <p:cTn id="48" dur="500"/>
                                        <p:tgtEl>
                                          <p:spTgt spid="69639"/>
                                        </p:tgtEl>
                                      </p:cBhvr>
                                    </p:animEffect>
                                  </p:childTnLst>
                                </p:cTn>
                              </p:par>
                            </p:childTnLst>
                          </p:cTn>
                        </p:par>
                        <p:par>
                          <p:cTn id="49" fill="hold" nodeType="afterGroup">
                            <p:stCondLst>
                              <p:cond delay="11000"/>
                            </p:stCondLst>
                            <p:childTnLst>
                              <p:par>
                                <p:cTn id="50" presetID="30" presetClass="emph" presetSubtype="0" repeatCount="indefinite" fill="hold" nodeType="afterEffect">
                                  <p:stCondLst>
                                    <p:cond delay="0"/>
                                  </p:stCondLst>
                                  <p:endCondLst>
                                    <p:cond evt="onNext" delay="0">
                                      <p:tgtEl>
                                        <p:sldTgt/>
                                      </p:tgtEl>
                                    </p:cond>
                                  </p:endCondLst>
                                  <p:childTnLst>
                                    <p:animClr clrSpc="hsl" dir="cw">
                                      <p:cBhvr override="childStyle">
                                        <p:cTn id="51" dur="500" fill="hold"/>
                                        <p:tgtEl>
                                          <p:spTgt spid="69639"/>
                                        </p:tgtEl>
                                        <p:attrNameLst>
                                          <p:attrName>style.color</p:attrName>
                                        </p:attrNameLst>
                                      </p:cBhvr>
                                      <p:by>
                                        <p:hsl h="0" s="12549" l="25098"/>
                                      </p:by>
                                    </p:animClr>
                                    <p:animClr clrSpc="hsl" dir="cw">
                                      <p:cBhvr>
                                        <p:cTn id="52" dur="500" fill="hold"/>
                                        <p:tgtEl>
                                          <p:spTgt spid="69639"/>
                                        </p:tgtEl>
                                        <p:attrNameLst>
                                          <p:attrName>fillcolor</p:attrName>
                                        </p:attrNameLst>
                                      </p:cBhvr>
                                      <p:by>
                                        <p:hsl h="0" s="12549" l="25098"/>
                                      </p:by>
                                    </p:animClr>
                                    <p:animClr clrSpc="hsl" dir="cw">
                                      <p:cBhvr>
                                        <p:cTn id="53" dur="500" fill="hold"/>
                                        <p:tgtEl>
                                          <p:spTgt spid="69639"/>
                                        </p:tgtEl>
                                        <p:attrNameLst>
                                          <p:attrName>stroke.color</p:attrName>
                                        </p:attrNameLst>
                                      </p:cBhvr>
                                      <p:by>
                                        <p:hsl h="0" s="12549" l="25098"/>
                                      </p:by>
                                    </p:animClr>
                                    <p:set>
                                      <p:cBhvr>
                                        <p:cTn id="54" dur="500" fill="hold"/>
                                        <p:tgtEl>
                                          <p:spTgt spid="69639"/>
                                        </p:tgtEl>
                                        <p:attrNameLst>
                                          <p:attrName>fill.type</p:attrName>
                                        </p:attrNameLst>
                                      </p:cBhvr>
                                      <p:to>
                                        <p:strVal val="solid"/>
                                      </p:to>
                                    </p:set>
                                  </p:childTnLst>
                                </p:cTn>
                              </p:par>
                            </p:childTnLst>
                          </p:cTn>
                        </p:par>
                        <p:par>
                          <p:cTn id="55" fill="hold" nodeType="afterGroup">
                            <p:stCondLst>
                              <p:cond delay="11500"/>
                            </p:stCondLst>
                            <p:childTnLst>
                              <p:par>
                                <p:cTn id="56" presetID="50" presetClass="entr" presetSubtype="0" decel="100000" fill="hold" grpId="0" nodeType="afterEffect">
                                  <p:stCondLst>
                                    <p:cond delay="0"/>
                                  </p:stCondLst>
                                  <p:childTnLst>
                                    <p:set>
                                      <p:cBhvr>
                                        <p:cTn id="57" dur="1" fill="hold">
                                          <p:stCondLst>
                                            <p:cond delay="0"/>
                                          </p:stCondLst>
                                        </p:cTn>
                                        <p:tgtEl>
                                          <p:spTgt spid="69644"/>
                                        </p:tgtEl>
                                        <p:attrNameLst>
                                          <p:attrName>style.visibility</p:attrName>
                                        </p:attrNameLst>
                                      </p:cBhvr>
                                      <p:to>
                                        <p:strVal val="visible"/>
                                      </p:to>
                                    </p:set>
                                    <p:anim calcmode="lin" valueType="num">
                                      <p:cBhvr>
                                        <p:cTn id="58" dur="1000" fill="hold"/>
                                        <p:tgtEl>
                                          <p:spTgt spid="69644"/>
                                        </p:tgtEl>
                                        <p:attrNameLst>
                                          <p:attrName>ppt_w</p:attrName>
                                        </p:attrNameLst>
                                      </p:cBhvr>
                                      <p:tavLst>
                                        <p:tav tm="0">
                                          <p:val>
                                            <p:strVal val="#ppt_w+.3"/>
                                          </p:val>
                                        </p:tav>
                                        <p:tav tm="100000">
                                          <p:val>
                                            <p:strVal val="#ppt_w"/>
                                          </p:val>
                                        </p:tav>
                                      </p:tavLst>
                                    </p:anim>
                                    <p:anim calcmode="lin" valueType="num">
                                      <p:cBhvr>
                                        <p:cTn id="59" dur="1000" fill="hold"/>
                                        <p:tgtEl>
                                          <p:spTgt spid="69644"/>
                                        </p:tgtEl>
                                        <p:attrNameLst>
                                          <p:attrName>ppt_h</p:attrName>
                                        </p:attrNameLst>
                                      </p:cBhvr>
                                      <p:tavLst>
                                        <p:tav tm="0">
                                          <p:val>
                                            <p:strVal val="#ppt_h"/>
                                          </p:val>
                                        </p:tav>
                                        <p:tav tm="100000">
                                          <p:val>
                                            <p:strVal val="#ppt_h"/>
                                          </p:val>
                                        </p:tav>
                                      </p:tavLst>
                                    </p:anim>
                                    <p:animEffect transition="in" filter="fade">
                                      <p:cBhvr>
                                        <p:cTn id="60" dur="1000"/>
                                        <p:tgtEl>
                                          <p:spTgt spid="69644"/>
                                        </p:tgtEl>
                                      </p:cBhvr>
                                    </p:animEffect>
                                  </p:childTnLst>
                                </p:cTn>
                              </p:par>
                            </p:childTnLst>
                          </p:cTn>
                        </p:par>
                        <p:par>
                          <p:cTn id="61" fill="hold" nodeType="afterGroup">
                            <p:stCondLst>
                              <p:cond delay="12500"/>
                            </p:stCondLst>
                            <p:childTnLst>
                              <p:par>
                                <p:cTn id="62" presetID="6" presetClass="emph" presetSubtype="0" repeatCount="5000" fill="hold" grpId="1" nodeType="afterEffect">
                                  <p:stCondLst>
                                    <p:cond delay="0"/>
                                  </p:stCondLst>
                                  <p:childTnLst>
                                    <p:animScale>
                                      <p:cBhvr>
                                        <p:cTn id="63" dur="500" fill="hold"/>
                                        <p:tgtEl>
                                          <p:spTgt spid="69644"/>
                                        </p:tgtEl>
                                      </p:cBhvr>
                                      <p:by x="150000" y="150000"/>
                                    </p:animScale>
                                  </p:childTnLst>
                                </p:cTn>
                              </p:par>
                            </p:childTnLst>
                          </p:cTn>
                        </p:par>
                        <p:par>
                          <p:cTn id="64" fill="hold" nodeType="afterGroup">
                            <p:stCondLst>
                              <p:cond delay="15000"/>
                            </p:stCondLst>
                            <p:childTnLst>
                              <p:par>
                                <p:cTn id="65" presetID="10" presetClass="entr" presetSubtype="0" fill="hold" nodeType="afterEffect">
                                  <p:stCondLst>
                                    <p:cond delay="0"/>
                                  </p:stCondLst>
                                  <p:childTnLst>
                                    <p:set>
                                      <p:cBhvr>
                                        <p:cTn id="66" dur="1" fill="hold">
                                          <p:stCondLst>
                                            <p:cond delay="0"/>
                                          </p:stCondLst>
                                        </p:cTn>
                                        <p:tgtEl>
                                          <p:spTgt spid="69646"/>
                                        </p:tgtEl>
                                        <p:attrNameLst>
                                          <p:attrName>style.visibility</p:attrName>
                                        </p:attrNameLst>
                                      </p:cBhvr>
                                      <p:to>
                                        <p:strVal val="visible"/>
                                      </p:to>
                                    </p:set>
                                    <p:animEffect transition="in" filter="fade">
                                      <p:cBhvr>
                                        <p:cTn id="67" dur="2000"/>
                                        <p:tgtEl>
                                          <p:spTgt spid="69646"/>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53" presetClass="entr" presetSubtype="0" fill="hold" nodeType="clickEffect">
                                  <p:stCondLst>
                                    <p:cond delay="0"/>
                                  </p:stCondLst>
                                  <p:childTnLst>
                                    <p:set>
                                      <p:cBhvr>
                                        <p:cTn id="71" dur="1" fill="hold">
                                          <p:stCondLst>
                                            <p:cond delay="0"/>
                                          </p:stCondLst>
                                        </p:cTn>
                                        <p:tgtEl>
                                          <p:spTgt spid="69646"/>
                                        </p:tgtEl>
                                        <p:attrNameLst>
                                          <p:attrName>style.visibility</p:attrName>
                                        </p:attrNameLst>
                                      </p:cBhvr>
                                      <p:to>
                                        <p:strVal val="visible"/>
                                      </p:to>
                                    </p:set>
                                    <p:anim calcmode="lin" valueType="num">
                                      <p:cBhvr>
                                        <p:cTn id="72" dur="500" fill="hold"/>
                                        <p:tgtEl>
                                          <p:spTgt spid="69646"/>
                                        </p:tgtEl>
                                        <p:attrNameLst>
                                          <p:attrName>ppt_w</p:attrName>
                                        </p:attrNameLst>
                                      </p:cBhvr>
                                      <p:tavLst>
                                        <p:tav tm="0">
                                          <p:val>
                                            <p:fltVal val="0"/>
                                          </p:val>
                                        </p:tav>
                                        <p:tav tm="100000">
                                          <p:val>
                                            <p:strVal val="#ppt_w"/>
                                          </p:val>
                                        </p:tav>
                                      </p:tavLst>
                                    </p:anim>
                                    <p:anim calcmode="lin" valueType="num">
                                      <p:cBhvr>
                                        <p:cTn id="73" dur="500" fill="hold"/>
                                        <p:tgtEl>
                                          <p:spTgt spid="69646"/>
                                        </p:tgtEl>
                                        <p:attrNameLst>
                                          <p:attrName>ppt_h</p:attrName>
                                        </p:attrNameLst>
                                      </p:cBhvr>
                                      <p:tavLst>
                                        <p:tav tm="0">
                                          <p:val>
                                            <p:fltVal val="0"/>
                                          </p:val>
                                        </p:tav>
                                        <p:tav tm="100000">
                                          <p:val>
                                            <p:strVal val="#ppt_h"/>
                                          </p:val>
                                        </p:tav>
                                      </p:tavLst>
                                    </p:anim>
                                    <p:animEffect transition="in" filter="fade">
                                      <p:cBhvr>
                                        <p:cTn id="74" dur="500"/>
                                        <p:tgtEl>
                                          <p:spTgt spid="696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7" grpId="0" animBg="1"/>
      <p:bldP spid="69644" grpId="0" animBg="1"/>
      <p:bldP spid="69644" grpId="1" animBg="1"/>
      <p:bldP spid="69645" grpId="0" animBg="1"/>
      <p:bldP spid="69645"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457200" y="277813"/>
            <a:ext cx="8686800" cy="712787"/>
          </a:xfrm>
        </p:spPr>
        <p:txBody>
          <a:bodyPr/>
          <a:lstStyle/>
          <a:p>
            <a:pPr eaLnBrk="1" hangingPunct="1">
              <a:defRPr/>
            </a:pPr>
            <a:r>
              <a:rPr lang="en-US" altLang="vi-VN" sz="2800" smtClean="0"/>
              <a:t>BÀI 21 tiết 31  CHIẾN TRANH THẾ GIỚI THỨ HAI </a:t>
            </a:r>
            <a:br>
              <a:rPr lang="en-US" altLang="vi-VN" sz="2800" smtClean="0"/>
            </a:br>
            <a:r>
              <a:rPr lang="en-US" altLang="vi-VN" sz="2800" smtClean="0"/>
              <a:t>( 1939 – 1945)</a:t>
            </a:r>
          </a:p>
        </p:txBody>
      </p:sp>
      <p:graphicFrame>
        <p:nvGraphicFramePr>
          <p:cNvPr id="66564" name="Object 4"/>
          <p:cNvGraphicFramePr>
            <a:graphicFrameLocks noChangeAspect="1"/>
          </p:cNvGraphicFramePr>
          <p:nvPr>
            <p:ph sz="half" idx="1"/>
          </p:nvPr>
        </p:nvGraphicFramePr>
        <p:xfrm>
          <a:off x="0" y="990600"/>
          <a:ext cx="9144000" cy="6492875"/>
        </p:xfrm>
        <a:graphic>
          <a:graphicData uri="http://schemas.openxmlformats.org/presentationml/2006/ole">
            <mc:AlternateContent xmlns:mc="http://schemas.openxmlformats.org/markup-compatibility/2006">
              <mc:Choice xmlns:v="urn:schemas-microsoft-com:vml" Requires="v">
                <p:oleObj spid="_x0000_s17422" name="Bitmap Image" r:id="rId3" imgW="7621064" imgH="4191585" progId="Paint.Picture">
                  <p:embed/>
                </p:oleObj>
              </mc:Choice>
              <mc:Fallback>
                <p:oleObj name="Bitmap Image" r:id="rId3" imgW="7621064" imgH="4191585" progId="Paint.Picture">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90600"/>
                        <a:ext cx="9144000" cy="649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66566" name="Picture 6" descr="T312353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1524000"/>
            <a:ext cx="62484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7" name="Text Box 7"/>
          <p:cNvSpPr txBox="1">
            <a:spLocks noChangeArrowheads="1"/>
          </p:cNvSpPr>
          <p:nvPr/>
        </p:nvSpPr>
        <p:spPr bwMode="auto">
          <a:xfrm>
            <a:off x="1981200" y="6248400"/>
            <a:ext cx="434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60000"/>
              <a:buFont typeface="Wingdings" pitchFamily="2" charset="2"/>
              <a:buChar char="n"/>
              <a:defRPr sz="3200">
                <a:solidFill>
                  <a:schemeClr val="tx1"/>
                </a:solidFill>
                <a:latin typeface="Times New Roman" pitchFamily="18" charset="0"/>
              </a:defRPr>
            </a:lvl1pPr>
            <a:lvl2pPr marL="742950" indent="-285750">
              <a:spcBef>
                <a:spcPct val="20000"/>
              </a:spcBef>
              <a:buClr>
                <a:schemeClr val="tx2"/>
              </a:buClr>
              <a:buSzPct val="60000"/>
              <a:buFont typeface="Wingdings" pitchFamily="2" charset="2"/>
              <a:buChar char="n"/>
              <a:defRPr sz="2800">
                <a:solidFill>
                  <a:schemeClr val="tx1"/>
                </a:solidFill>
                <a:latin typeface="Times New Roman" pitchFamily="18" charset="0"/>
              </a:defRPr>
            </a:lvl2pPr>
            <a:lvl3pPr marL="1143000" indent="-228600">
              <a:spcBef>
                <a:spcPct val="20000"/>
              </a:spcBef>
              <a:buClr>
                <a:schemeClr val="folHlink"/>
              </a:buClr>
              <a:buSzPct val="60000"/>
              <a:buFont typeface="Wingdings" pitchFamily="2" charset="2"/>
              <a:buChar char="n"/>
              <a:defRPr sz="2400">
                <a:solidFill>
                  <a:schemeClr val="tx1"/>
                </a:solidFill>
                <a:latin typeface="Times New Roman" pitchFamily="18" charset="0"/>
              </a:defRPr>
            </a:lvl3pPr>
            <a:lvl4pPr marL="1600200" indent="-228600">
              <a:spcBef>
                <a:spcPct val="20000"/>
              </a:spcBef>
              <a:buClr>
                <a:schemeClr val="tx1"/>
              </a:buClr>
              <a:buSzPct val="60000"/>
              <a:buFont typeface="Wingdings" pitchFamily="2" charset="2"/>
              <a:buChar char="n"/>
              <a:defRPr sz="2000">
                <a:solidFill>
                  <a:schemeClr val="tx1"/>
                </a:solidFill>
                <a:latin typeface="Times New Roman" pitchFamily="18" charset="0"/>
              </a:defRPr>
            </a:lvl4pPr>
            <a:lvl5pPr marL="2057400" indent="-228600">
              <a:spcBef>
                <a:spcPct val="20000"/>
              </a:spcBef>
              <a:buClr>
                <a:schemeClr val="hlink"/>
              </a:buClr>
              <a:buSzPct val="60000"/>
              <a:buFont typeface="Wingdings" pitchFamily="2" charset="2"/>
              <a:buChar char="n"/>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9pPr>
          </a:lstStyle>
          <a:p>
            <a:pPr algn="ctr">
              <a:spcBef>
                <a:spcPct val="50000"/>
              </a:spcBef>
              <a:buClrTx/>
              <a:buSzTx/>
              <a:buFontTx/>
              <a:buNone/>
            </a:pPr>
            <a:r>
              <a:rPr lang="en-US" altLang="vi-VN" sz="2400" b="1">
                <a:solidFill>
                  <a:srgbClr val="66FF33"/>
                </a:solidFill>
              </a:rPr>
              <a:t>Đức tấn công Liên Xô</a:t>
            </a:r>
          </a:p>
        </p:txBody>
      </p:sp>
      <p:graphicFrame>
        <p:nvGraphicFramePr>
          <p:cNvPr id="66568" name="Object 8"/>
          <p:cNvGraphicFramePr>
            <a:graphicFrameLocks noChangeAspect="1"/>
          </p:cNvGraphicFramePr>
          <p:nvPr>
            <p:ph sz="half" idx="2"/>
          </p:nvPr>
        </p:nvGraphicFramePr>
        <p:xfrm>
          <a:off x="609600" y="1066800"/>
          <a:ext cx="8534400" cy="4800600"/>
        </p:xfrm>
        <a:graphic>
          <a:graphicData uri="http://schemas.openxmlformats.org/presentationml/2006/ole">
            <mc:AlternateContent xmlns:mc="http://schemas.openxmlformats.org/markup-compatibility/2006">
              <mc:Choice xmlns:v="urn:schemas-microsoft-com:vml" Requires="v">
                <p:oleObj spid="_x0000_s17423" name="Bitmap Image" r:id="rId6" imgW="6087325" imgH="3704762" progId="Paint.Picture">
                  <p:embed/>
                </p:oleObj>
              </mc:Choice>
              <mc:Fallback>
                <p:oleObj name="Bitmap Image" r:id="rId6" imgW="6087325" imgH="3704762" progId="Paint.Picture">
                  <p:embed/>
                  <p:pic>
                    <p:nvPicPr>
                      <p:cNvPr id="0"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600" y="1066800"/>
                        <a:ext cx="85344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6570" name="Object 10"/>
          <p:cNvGraphicFramePr>
            <a:graphicFrameLocks noChangeAspect="1"/>
          </p:cNvGraphicFramePr>
          <p:nvPr/>
        </p:nvGraphicFramePr>
        <p:xfrm>
          <a:off x="381000" y="1219200"/>
          <a:ext cx="8763000" cy="2590800"/>
        </p:xfrm>
        <a:graphic>
          <a:graphicData uri="http://schemas.openxmlformats.org/presentationml/2006/ole">
            <mc:AlternateContent xmlns:mc="http://schemas.openxmlformats.org/markup-compatibility/2006">
              <mc:Choice xmlns:v="urn:schemas-microsoft-com:vml" Requires="v">
                <p:oleObj spid="_x0000_s17424" name="Bitmap Image" r:id="rId8" imgW="3809524" imgH="2723810" progId="Paint.Picture">
                  <p:embed/>
                </p:oleObj>
              </mc:Choice>
              <mc:Fallback>
                <p:oleObj name="Bitmap Image" r:id="rId8" imgW="3809524" imgH="2723810" progId="Paint.Picture">
                  <p:embed/>
                  <p:pic>
                    <p:nvPicPr>
                      <p:cNvPr id="0" name="Object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1000" y="1219200"/>
                        <a:ext cx="8763000"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6571" name="Object 11"/>
          <p:cNvGraphicFramePr>
            <a:graphicFrameLocks noChangeAspect="1"/>
          </p:cNvGraphicFramePr>
          <p:nvPr/>
        </p:nvGraphicFramePr>
        <p:xfrm>
          <a:off x="457200" y="1981200"/>
          <a:ext cx="8686800" cy="4114800"/>
        </p:xfrm>
        <a:graphic>
          <a:graphicData uri="http://schemas.openxmlformats.org/presentationml/2006/ole">
            <mc:AlternateContent xmlns:mc="http://schemas.openxmlformats.org/markup-compatibility/2006">
              <mc:Choice xmlns:v="urn:schemas-microsoft-com:vml" Requires="v">
                <p:oleObj spid="_x0000_s17425" name="Bitmap Image" r:id="rId10" imgW="4285714" imgH="3552381" progId="Paint.Picture">
                  <p:embed/>
                </p:oleObj>
              </mc:Choice>
              <mc:Fallback>
                <p:oleObj name="Bitmap Image" r:id="rId10" imgW="4285714" imgH="3552381" progId="Paint.Picture">
                  <p:embed/>
                  <p:pic>
                    <p:nvPicPr>
                      <p:cNvPr id="0" name="Object 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57200" y="1981200"/>
                        <a:ext cx="86868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6572" name="AutoShape 12"/>
          <p:cNvSpPr>
            <a:spLocks noChangeArrowheads="1"/>
          </p:cNvSpPr>
          <p:nvPr/>
        </p:nvSpPr>
        <p:spPr bwMode="auto">
          <a:xfrm>
            <a:off x="457200" y="1752600"/>
            <a:ext cx="7010400" cy="3352800"/>
          </a:xfrm>
          <a:prstGeom prst="cloudCallout">
            <a:avLst>
              <a:gd name="adj1" fmla="val -45176"/>
              <a:gd name="adj2" fmla="val 97255"/>
            </a:avLst>
          </a:prstGeom>
          <a:solidFill>
            <a:srgbClr val="33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60000"/>
              <a:buFont typeface="Wingdings" pitchFamily="2" charset="2"/>
              <a:buChar char="n"/>
              <a:defRPr sz="3200">
                <a:solidFill>
                  <a:schemeClr val="tx1"/>
                </a:solidFill>
                <a:latin typeface="Times New Roman" pitchFamily="18" charset="0"/>
              </a:defRPr>
            </a:lvl1pPr>
            <a:lvl2pPr marL="742950" indent="-285750">
              <a:spcBef>
                <a:spcPct val="20000"/>
              </a:spcBef>
              <a:buClr>
                <a:schemeClr val="tx2"/>
              </a:buClr>
              <a:buSzPct val="60000"/>
              <a:buFont typeface="Wingdings" pitchFamily="2" charset="2"/>
              <a:buChar char="n"/>
              <a:defRPr sz="2800">
                <a:solidFill>
                  <a:schemeClr val="tx1"/>
                </a:solidFill>
                <a:latin typeface="Times New Roman" pitchFamily="18" charset="0"/>
              </a:defRPr>
            </a:lvl2pPr>
            <a:lvl3pPr marL="1143000" indent="-228600">
              <a:spcBef>
                <a:spcPct val="20000"/>
              </a:spcBef>
              <a:buClr>
                <a:schemeClr val="folHlink"/>
              </a:buClr>
              <a:buSzPct val="60000"/>
              <a:buFont typeface="Wingdings" pitchFamily="2" charset="2"/>
              <a:buChar char="n"/>
              <a:defRPr sz="2400">
                <a:solidFill>
                  <a:schemeClr val="tx1"/>
                </a:solidFill>
                <a:latin typeface="Times New Roman" pitchFamily="18" charset="0"/>
              </a:defRPr>
            </a:lvl3pPr>
            <a:lvl4pPr marL="1600200" indent="-228600">
              <a:spcBef>
                <a:spcPct val="20000"/>
              </a:spcBef>
              <a:buClr>
                <a:schemeClr val="tx1"/>
              </a:buClr>
              <a:buSzPct val="60000"/>
              <a:buFont typeface="Wingdings" pitchFamily="2" charset="2"/>
              <a:buChar char="n"/>
              <a:defRPr sz="2000">
                <a:solidFill>
                  <a:schemeClr val="tx1"/>
                </a:solidFill>
                <a:latin typeface="Times New Roman" pitchFamily="18" charset="0"/>
              </a:defRPr>
            </a:lvl4pPr>
            <a:lvl5pPr marL="2057400" indent="-228600">
              <a:spcBef>
                <a:spcPct val="20000"/>
              </a:spcBef>
              <a:buClr>
                <a:schemeClr val="hlink"/>
              </a:buClr>
              <a:buSzPct val="60000"/>
              <a:buFont typeface="Wingdings" pitchFamily="2" charset="2"/>
              <a:buChar char="n"/>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9pPr>
          </a:lstStyle>
          <a:p>
            <a:pPr algn="ctr">
              <a:spcBef>
                <a:spcPct val="0"/>
              </a:spcBef>
              <a:buClrTx/>
              <a:buSzTx/>
              <a:buFontTx/>
              <a:buNone/>
            </a:pPr>
            <a:endParaRPr lang="en-US" altLang="vi-VN" sz="2000" b="1"/>
          </a:p>
          <a:p>
            <a:pPr algn="ctr">
              <a:spcBef>
                <a:spcPct val="0"/>
              </a:spcBef>
              <a:buClrTx/>
              <a:buSzTx/>
              <a:buFontTx/>
              <a:buNone/>
            </a:pPr>
            <a:r>
              <a:rPr lang="en-US" altLang="vi-VN" sz="2400" b="1"/>
              <a:t>Câu hỏi thảo luận nhóm ( 3 phút</a:t>
            </a:r>
            <a:r>
              <a:rPr lang="en-US" altLang="vi-VN" sz="2000" b="1"/>
              <a:t>)</a:t>
            </a:r>
          </a:p>
          <a:p>
            <a:pPr algn="ctr">
              <a:spcBef>
                <a:spcPct val="0"/>
              </a:spcBef>
              <a:buClrTx/>
              <a:buSzTx/>
              <a:buFontTx/>
              <a:buNone/>
            </a:pPr>
            <a:endParaRPr lang="en-US" altLang="vi-VN" sz="2000" b="1"/>
          </a:p>
          <a:p>
            <a:pPr algn="ctr">
              <a:spcBef>
                <a:spcPct val="0"/>
              </a:spcBef>
              <a:buClrTx/>
              <a:buSzTx/>
              <a:buFontTx/>
              <a:buNone/>
            </a:pPr>
            <a:r>
              <a:rPr lang="en-US" altLang="vi-VN" sz="2000" b="1">
                <a:solidFill>
                  <a:srgbClr val="FFFF99"/>
                </a:solidFill>
              </a:rPr>
              <a:t>Vì sao từ đây cuộc chiến tranh thế giới thứ Hai thay đổi tính chất?</a:t>
            </a:r>
          </a:p>
          <a:p>
            <a:pPr algn="ctr">
              <a:spcBef>
                <a:spcPct val="0"/>
              </a:spcBef>
              <a:buClrTx/>
              <a:buSzTx/>
              <a:buFontTx/>
              <a:buNone/>
            </a:pPr>
            <a:endParaRPr lang="en-US" altLang="vi-VN" sz="2000" b="1">
              <a:solidFill>
                <a:srgbClr val="FFFF99"/>
              </a:solidFill>
            </a:endParaRPr>
          </a:p>
          <a:p>
            <a:pPr algn="ctr">
              <a:spcBef>
                <a:spcPct val="0"/>
              </a:spcBef>
              <a:buClrTx/>
              <a:buSzTx/>
              <a:buFontTx/>
              <a:buNone/>
            </a:pPr>
            <a:endParaRPr lang="en-US" altLang="vi-VN" sz="2000" b="1"/>
          </a:p>
        </p:txBody>
      </p:sp>
      <p:sp>
        <p:nvSpPr>
          <p:cNvPr id="66573" name="AutoShape 13"/>
          <p:cNvSpPr>
            <a:spLocks noChangeArrowheads="1"/>
          </p:cNvSpPr>
          <p:nvPr/>
        </p:nvSpPr>
        <p:spPr bwMode="auto">
          <a:xfrm>
            <a:off x="1676400" y="1524000"/>
            <a:ext cx="6553200" cy="2743200"/>
          </a:xfrm>
          <a:prstGeom prst="wedgeRoundRectCallout">
            <a:avLst>
              <a:gd name="adj1" fmla="val -59060"/>
              <a:gd name="adj2" fmla="val 107583"/>
              <a:gd name="adj3" fmla="val 16667"/>
            </a:avLst>
          </a:prstGeom>
          <a:solidFill>
            <a:srgbClr val="00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r>
              <a:rPr lang="en-US" altLang="vi-VN" sz="2400" b="1" u="sng">
                <a:effectLst>
                  <a:outerShdw blurRad="38100" dist="38100" dir="2700000" algn="tl">
                    <a:srgbClr val="000000"/>
                  </a:outerShdw>
                </a:effectLst>
              </a:rPr>
              <a:t>Đáp án câu hỏi thảo luận</a:t>
            </a:r>
          </a:p>
          <a:p>
            <a:pPr algn="ctr">
              <a:defRPr/>
            </a:pPr>
            <a:r>
              <a:rPr lang="en-US" altLang="vi-VN" sz="2400" b="1"/>
              <a:t>- Trước 6-1941 các nước đế quốc tranh giành thuộc địa lẫn nhau, nhưng từ đó trở về sau, phe phát xít đã chĩa mũi nhọn vào Liên Xô ( thành trì của cách mạng thế giới)</a:t>
            </a:r>
          </a:p>
          <a:p>
            <a:pPr algn="ctr">
              <a:defRPr/>
            </a:pPr>
            <a:endParaRPr lang="en-US" altLang="vi-VN" sz="2400" b="1"/>
          </a:p>
        </p:txBody>
      </p:sp>
      <p:grpSp>
        <p:nvGrpSpPr>
          <p:cNvPr id="66574" name="Group 14"/>
          <p:cNvGrpSpPr>
            <a:grpSpLocks/>
          </p:cNvGrpSpPr>
          <p:nvPr/>
        </p:nvGrpSpPr>
        <p:grpSpPr bwMode="auto">
          <a:xfrm>
            <a:off x="5638800" y="5867400"/>
            <a:ext cx="2895600" cy="1206500"/>
            <a:chOff x="2016" y="3408"/>
            <a:chExt cx="1344" cy="760"/>
          </a:xfrm>
        </p:grpSpPr>
        <p:pic>
          <p:nvPicPr>
            <p:cNvPr id="17420" name="Picture 15" descr="Digit 150"/>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2016" y="3408"/>
              <a:ext cx="1296" cy="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1" name="Picture 16" descr="Digit 180"/>
            <p:cNvPicPr>
              <a:picLocks noChangeAspect="1" noChangeArrowheads="1" noCrop="1"/>
            </p:cNvPicPr>
            <p:nvPr/>
          </p:nvPicPr>
          <p:blipFill>
            <a:blip r:embed="rId13">
              <a:extLst>
                <a:ext uri="{28A0092B-C50C-407E-A947-70E740481C1C}">
                  <a14:useLocalDpi xmlns:a14="http://schemas.microsoft.com/office/drawing/2010/main" val="0"/>
                </a:ext>
              </a:extLst>
            </a:blip>
            <a:srcRect/>
            <a:stretch>
              <a:fillRect/>
            </a:stretch>
          </p:blipFill>
          <p:spPr bwMode="auto">
            <a:xfrm>
              <a:off x="2064" y="3456"/>
              <a:ext cx="1296" cy="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repeatCount="2000" fill="hold" nodeType="afterEffect">
                                  <p:stCondLst>
                                    <p:cond delay="0"/>
                                  </p:stCondLst>
                                  <p:childTnLst>
                                    <p:set>
                                      <p:cBhvr>
                                        <p:cTn id="6" dur="1" fill="hold">
                                          <p:stCondLst>
                                            <p:cond delay="0"/>
                                          </p:stCondLst>
                                        </p:cTn>
                                        <p:tgtEl>
                                          <p:spTgt spid="66567">
                                            <p:txEl>
                                              <p:pRg st="0" end="0"/>
                                            </p:txEl>
                                          </p:spTgt>
                                        </p:tgtEl>
                                        <p:attrNameLst>
                                          <p:attrName>style.visibility</p:attrName>
                                        </p:attrNameLst>
                                      </p:cBhvr>
                                      <p:to>
                                        <p:strVal val="visible"/>
                                      </p:to>
                                    </p:set>
                                    <p:anim calcmode="lin" valueType="num">
                                      <p:cBhvr>
                                        <p:cTn id="7" dur="1000" fill="hold"/>
                                        <p:tgtEl>
                                          <p:spTgt spid="66567">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66567">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66567">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 presetClass="entr" presetSubtype="16" fill="hold" nodeType="clickEffect">
                                  <p:stCondLst>
                                    <p:cond delay="0"/>
                                  </p:stCondLst>
                                  <p:childTnLst>
                                    <p:set>
                                      <p:cBhvr>
                                        <p:cTn id="13" dur="1" fill="hold">
                                          <p:stCondLst>
                                            <p:cond delay="0"/>
                                          </p:stCondLst>
                                        </p:cTn>
                                        <p:tgtEl>
                                          <p:spTgt spid="66564"/>
                                        </p:tgtEl>
                                        <p:attrNameLst>
                                          <p:attrName>style.visibility</p:attrName>
                                        </p:attrNameLst>
                                      </p:cBhvr>
                                      <p:to>
                                        <p:strVal val="visible"/>
                                      </p:to>
                                    </p:set>
                                    <p:animEffect transition="in" filter="box(in)">
                                      <p:cBhvr>
                                        <p:cTn id="14" dur="1000"/>
                                        <p:tgtEl>
                                          <p:spTgt spid="66564"/>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3" presetClass="exit" presetSubtype="16" fill="hold" nodeType="clickEffect">
                                  <p:stCondLst>
                                    <p:cond delay="0"/>
                                  </p:stCondLst>
                                  <p:childTnLst>
                                    <p:animEffect transition="out" filter="plus(in)">
                                      <p:cBhvr>
                                        <p:cTn id="18" dur="1000"/>
                                        <p:tgtEl>
                                          <p:spTgt spid="66564"/>
                                        </p:tgtEl>
                                      </p:cBhvr>
                                    </p:animEffect>
                                    <p:set>
                                      <p:cBhvr>
                                        <p:cTn id="19" dur="1" fill="hold">
                                          <p:stCondLst>
                                            <p:cond delay="999"/>
                                          </p:stCondLst>
                                        </p:cTn>
                                        <p:tgtEl>
                                          <p:spTgt spid="66564"/>
                                        </p:tgtEl>
                                        <p:attrNameLst>
                                          <p:attrName>style.visibility</p:attrName>
                                        </p:attrNameLst>
                                      </p:cBhvr>
                                      <p:to>
                                        <p:strVal val="hidden"/>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5" presetClass="entr" presetSubtype="0" fill="hold" nodeType="clickEffect">
                                  <p:stCondLst>
                                    <p:cond delay="0"/>
                                  </p:stCondLst>
                                  <p:childTnLst>
                                    <p:set>
                                      <p:cBhvr>
                                        <p:cTn id="23" dur="1" fill="hold">
                                          <p:stCondLst>
                                            <p:cond delay="0"/>
                                          </p:stCondLst>
                                        </p:cTn>
                                        <p:tgtEl>
                                          <p:spTgt spid="66566"/>
                                        </p:tgtEl>
                                        <p:attrNameLst>
                                          <p:attrName>style.visibility</p:attrName>
                                        </p:attrNameLst>
                                      </p:cBhvr>
                                      <p:to>
                                        <p:strVal val="visible"/>
                                      </p:to>
                                    </p:set>
                                    <p:anim calcmode="lin" valueType="num">
                                      <p:cBhvr>
                                        <p:cTn id="24" dur="2000" fill="hold"/>
                                        <p:tgtEl>
                                          <p:spTgt spid="66566"/>
                                        </p:tgtEl>
                                        <p:attrNameLst>
                                          <p:attrName>ppt_w</p:attrName>
                                        </p:attrNameLst>
                                      </p:cBhvr>
                                      <p:tavLst>
                                        <p:tav tm="0">
                                          <p:val>
                                            <p:fltVal val="0"/>
                                          </p:val>
                                        </p:tav>
                                        <p:tav tm="100000">
                                          <p:val>
                                            <p:strVal val="#ppt_w"/>
                                          </p:val>
                                        </p:tav>
                                      </p:tavLst>
                                    </p:anim>
                                    <p:anim calcmode="lin" valueType="num">
                                      <p:cBhvr>
                                        <p:cTn id="25" dur="2000" fill="hold"/>
                                        <p:tgtEl>
                                          <p:spTgt spid="66566"/>
                                        </p:tgtEl>
                                        <p:attrNameLst>
                                          <p:attrName>ppt_h</p:attrName>
                                        </p:attrNameLst>
                                      </p:cBhvr>
                                      <p:tavLst>
                                        <p:tav tm="0">
                                          <p:val>
                                            <p:fltVal val="0"/>
                                          </p:val>
                                        </p:tav>
                                        <p:tav tm="100000">
                                          <p:val>
                                            <p:strVal val="#ppt_h"/>
                                          </p:val>
                                        </p:tav>
                                      </p:tavLst>
                                    </p:anim>
                                    <p:anim calcmode="lin" valueType="num">
                                      <p:cBhvr>
                                        <p:cTn id="26" dur="2000" fill="hold"/>
                                        <p:tgtEl>
                                          <p:spTgt spid="66566"/>
                                        </p:tgtEl>
                                        <p:attrNameLst>
                                          <p:attrName>ppt_x</p:attrName>
                                        </p:attrNameLst>
                                      </p:cBhvr>
                                      <p:tavLst>
                                        <p:tav tm="0" fmla="#ppt_x+(cos(-2*pi*(1-$))*-#ppt_x-sin(-2*pi*(1-$))*(1-#ppt_y))*(1-$)">
                                          <p:val>
                                            <p:fltVal val="0"/>
                                          </p:val>
                                        </p:tav>
                                        <p:tav tm="100000">
                                          <p:val>
                                            <p:fltVal val="1"/>
                                          </p:val>
                                        </p:tav>
                                      </p:tavLst>
                                    </p:anim>
                                    <p:anim calcmode="lin" valueType="num">
                                      <p:cBhvr>
                                        <p:cTn id="27" dur="2000" fill="hold"/>
                                        <p:tgtEl>
                                          <p:spTgt spid="6656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xit" presetSubtype="0" fill="hold" nodeType="clickEffect">
                                  <p:stCondLst>
                                    <p:cond delay="0"/>
                                  </p:stCondLst>
                                  <p:childTnLst>
                                    <p:animEffect transition="out" filter="fade">
                                      <p:cBhvr>
                                        <p:cTn id="31" dur="500"/>
                                        <p:tgtEl>
                                          <p:spTgt spid="66566"/>
                                        </p:tgtEl>
                                      </p:cBhvr>
                                    </p:animEffect>
                                    <p:set>
                                      <p:cBhvr>
                                        <p:cTn id="32" dur="1" fill="hold">
                                          <p:stCondLst>
                                            <p:cond delay="499"/>
                                          </p:stCondLst>
                                        </p:cTn>
                                        <p:tgtEl>
                                          <p:spTgt spid="66566"/>
                                        </p:tgtEl>
                                        <p:attrNameLst>
                                          <p:attrName>style.visibility</p:attrName>
                                        </p:attrNameLst>
                                      </p:cBhvr>
                                      <p:to>
                                        <p:strVal val="hidden"/>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53" presetClass="entr" presetSubtype="0" fill="hold" nodeType="clickEffect">
                                  <p:stCondLst>
                                    <p:cond delay="0"/>
                                  </p:stCondLst>
                                  <p:childTnLst>
                                    <p:set>
                                      <p:cBhvr>
                                        <p:cTn id="36" dur="1" fill="hold">
                                          <p:stCondLst>
                                            <p:cond delay="0"/>
                                          </p:stCondLst>
                                        </p:cTn>
                                        <p:tgtEl>
                                          <p:spTgt spid="66568"/>
                                        </p:tgtEl>
                                        <p:attrNameLst>
                                          <p:attrName>style.visibility</p:attrName>
                                        </p:attrNameLst>
                                      </p:cBhvr>
                                      <p:to>
                                        <p:strVal val="visible"/>
                                      </p:to>
                                    </p:set>
                                    <p:anim calcmode="lin" valueType="num">
                                      <p:cBhvr>
                                        <p:cTn id="37" dur="1000" fill="hold"/>
                                        <p:tgtEl>
                                          <p:spTgt spid="66568"/>
                                        </p:tgtEl>
                                        <p:attrNameLst>
                                          <p:attrName>ppt_w</p:attrName>
                                        </p:attrNameLst>
                                      </p:cBhvr>
                                      <p:tavLst>
                                        <p:tav tm="0">
                                          <p:val>
                                            <p:fltVal val="0"/>
                                          </p:val>
                                        </p:tav>
                                        <p:tav tm="100000">
                                          <p:val>
                                            <p:strVal val="#ppt_w"/>
                                          </p:val>
                                        </p:tav>
                                      </p:tavLst>
                                    </p:anim>
                                    <p:anim calcmode="lin" valueType="num">
                                      <p:cBhvr>
                                        <p:cTn id="38" dur="1000" fill="hold"/>
                                        <p:tgtEl>
                                          <p:spTgt spid="66568"/>
                                        </p:tgtEl>
                                        <p:attrNameLst>
                                          <p:attrName>ppt_h</p:attrName>
                                        </p:attrNameLst>
                                      </p:cBhvr>
                                      <p:tavLst>
                                        <p:tav tm="0">
                                          <p:val>
                                            <p:fltVal val="0"/>
                                          </p:val>
                                        </p:tav>
                                        <p:tav tm="100000">
                                          <p:val>
                                            <p:strVal val="#ppt_h"/>
                                          </p:val>
                                        </p:tav>
                                      </p:tavLst>
                                    </p:anim>
                                    <p:animEffect transition="in" filter="fade">
                                      <p:cBhvr>
                                        <p:cTn id="39" dur="1000"/>
                                        <p:tgtEl>
                                          <p:spTgt spid="66568"/>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14" presetClass="exit" presetSubtype="10" fill="hold" nodeType="clickEffect">
                                  <p:stCondLst>
                                    <p:cond delay="0"/>
                                  </p:stCondLst>
                                  <p:childTnLst>
                                    <p:animEffect transition="out" filter="randombar(horizontal)">
                                      <p:cBhvr>
                                        <p:cTn id="43" dur="500"/>
                                        <p:tgtEl>
                                          <p:spTgt spid="66568"/>
                                        </p:tgtEl>
                                      </p:cBhvr>
                                    </p:animEffect>
                                    <p:set>
                                      <p:cBhvr>
                                        <p:cTn id="44" dur="1" fill="hold">
                                          <p:stCondLst>
                                            <p:cond delay="499"/>
                                          </p:stCondLst>
                                        </p:cTn>
                                        <p:tgtEl>
                                          <p:spTgt spid="66568"/>
                                        </p:tgtEl>
                                        <p:attrNameLst>
                                          <p:attrName>style.visibility</p:attrName>
                                        </p:attrNameLst>
                                      </p:cBhvr>
                                      <p:to>
                                        <p:strVal val="hidden"/>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6" presetClass="entr" presetSubtype="16" fill="hold" nodeType="clickEffect">
                                  <p:stCondLst>
                                    <p:cond delay="0"/>
                                  </p:stCondLst>
                                  <p:childTnLst>
                                    <p:set>
                                      <p:cBhvr>
                                        <p:cTn id="48" dur="1" fill="hold">
                                          <p:stCondLst>
                                            <p:cond delay="0"/>
                                          </p:stCondLst>
                                        </p:cTn>
                                        <p:tgtEl>
                                          <p:spTgt spid="66570"/>
                                        </p:tgtEl>
                                        <p:attrNameLst>
                                          <p:attrName>style.visibility</p:attrName>
                                        </p:attrNameLst>
                                      </p:cBhvr>
                                      <p:to>
                                        <p:strVal val="visible"/>
                                      </p:to>
                                    </p:set>
                                    <p:animEffect transition="in" filter="circle(in)">
                                      <p:cBhvr>
                                        <p:cTn id="49" dur="2000"/>
                                        <p:tgtEl>
                                          <p:spTgt spid="66570"/>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29" presetClass="exit" presetSubtype="0" fill="hold" nodeType="clickEffect">
                                  <p:stCondLst>
                                    <p:cond delay="0"/>
                                  </p:stCondLst>
                                  <p:childTnLst>
                                    <p:anim calcmode="lin" valueType="num">
                                      <p:cBhvr>
                                        <p:cTn id="53" dur="500"/>
                                        <p:tgtEl>
                                          <p:spTgt spid="66570"/>
                                        </p:tgtEl>
                                        <p:attrNameLst>
                                          <p:attrName>ppt_x</p:attrName>
                                        </p:attrNameLst>
                                      </p:cBhvr>
                                      <p:tavLst>
                                        <p:tav tm="0">
                                          <p:val>
                                            <p:strVal val="ppt_x"/>
                                          </p:val>
                                        </p:tav>
                                        <p:tav tm="100000">
                                          <p:val>
                                            <p:strVal val="ppt_x-.2"/>
                                          </p:val>
                                        </p:tav>
                                      </p:tavLst>
                                    </p:anim>
                                    <p:anim calcmode="lin" valueType="num">
                                      <p:cBhvr>
                                        <p:cTn id="54" dur="500"/>
                                        <p:tgtEl>
                                          <p:spTgt spid="66570"/>
                                        </p:tgtEl>
                                        <p:attrNameLst>
                                          <p:attrName>ppt_y</p:attrName>
                                        </p:attrNameLst>
                                      </p:cBhvr>
                                      <p:tavLst>
                                        <p:tav tm="0">
                                          <p:val>
                                            <p:strVal val="ppt_y"/>
                                          </p:val>
                                        </p:tav>
                                        <p:tav tm="100000">
                                          <p:val>
                                            <p:strVal val="ppt_y"/>
                                          </p:val>
                                        </p:tav>
                                      </p:tavLst>
                                    </p:anim>
                                    <p:animEffect transition="out" filter="fade">
                                      <p:cBhvr>
                                        <p:cTn id="55" dur="500"/>
                                        <p:tgtEl>
                                          <p:spTgt spid="66570"/>
                                        </p:tgtEl>
                                      </p:cBhvr>
                                    </p:animEffect>
                                    <p:set>
                                      <p:cBhvr>
                                        <p:cTn id="56" dur="1" fill="hold">
                                          <p:stCondLst>
                                            <p:cond delay="499"/>
                                          </p:stCondLst>
                                        </p:cTn>
                                        <p:tgtEl>
                                          <p:spTgt spid="66570"/>
                                        </p:tgtEl>
                                        <p:attrNameLst>
                                          <p:attrName>style.visibility</p:attrName>
                                        </p:attrNameLst>
                                      </p:cBhvr>
                                      <p:to>
                                        <p:strVal val="hidden"/>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nodeType="clickEffect">
                                  <p:stCondLst>
                                    <p:cond delay="0"/>
                                  </p:stCondLst>
                                  <p:childTnLst>
                                    <p:set>
                                      <p:cBhvr>
                                        <p:cTn id="60" dur="1" fill="hold">
                                          <p:stCondLst>
                                            <p:cond delay="0"/>
                                          </p:stCondLst>
                                        </p:cTn>
                                        <p:tgtEl>
                                          <p:spTgt spid="66571"/>
                                        </p:tgtEl>
                                        <p:attrNameLst>
                                          <p:attrName>style.visibility</p:attrName>
                                        </p:attrNameLst>
                                      </p:cBhvr>
                                      <p:to>
                                        <p:strVal val="visible"/>
                                      </p:to>
                                    </p:set>
                                    <p:anim calcmode="lin" valueType="num">
                                      <p:cBhvr additive="base">
                                        <p:cTn id="61" dur="2000" fill="hold"/>
                                        <p:tgtEl>
                                          <p:spTgt spid="66571"/>
                                        </p:tgtEl>
                                        <p:attrNameLst>
                                          <p:attrName>ppt_x</p:attrName>
                                        </p:attrNameLst>
                                      </p:cBhvr>
                                      <p:tavLst>
                                        <p:tav tm="0">
                                          <p:val>
                                            <p:strVal val="#ppt_x"/>
                                          </p:val>
                                        </p:tav>
                                        <p:tav tm="100000">
                                          <p:val>
                                            <p:strVal val="#ppt_x"/>
                                          </p:val>
                                        </p:tav>
                                      </p:tavLst>
                                    </p:anim>
                                    <p:anim calcmode="lin" valueType="num">
                                      <p:cBhvr additive="base">
                                        <p:cTn id="62" dur="2000" fill="hold"/>
                                        <p:tgtEl>
                                          <p:spTgt spid="66571"/>
                                        </p:tgtEl>
                                        <p:attrNameLst>
                                          <p:attrName>ppt_y</p:attrName>
                                        </p:attrNameLst>
                                      </p:cBhvr>
                                      <p:tavLst>
                                        <p:tav tm="0">
                                          <p:val>
                                            <p:strVal val="1+#ppt_h/2"/>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10" presetClass="exit" presetSubtype="0" fill="hold" nodeType="clickEffect">
                                  <p:stCondLst>
                                    <p:cond delay="0"/>
                                  </p:stCondLst>
                                  <p:childTnLst>
                                    <p:animEffect transition="out" filter="fade">
                                      <p:cBhvr>
                                        <p:cTn id="66" dur="500"/>
                                        <p:tgtEl>
                                          <p:spTgt spid="66571"/>
                                        </p:tgtEl>
                                      </p:cBhvr>
                                    </p:animEffect>
                                    <p:set>
                                      <p:cBhvr>
                                        <p:cTn id="67" dur="1" fill="hold">
                                          <p:stCondLst>
                                            <p:cond delay="499"/>
                                          </p:stCondLst>
                                        </p:cTn>
                                        <p:tgtEl>
                                          <p:spTgt spid="66571"/>
                                        </p:tgtEl>
                                        <p:attrNameLst>
                                          <p:attrName>style.visibility</p:attrName>
                                        </p:attrNameLst>
                                      </p:cBhvr>
                                      <p:to>
                                        <p:strVal val="hidden"/>
                                      </p:to>
                                    </p:set>
                                  </p:childTnLst>
                                </p:cTn>
                              </p:par>
                            </p:childTnLst>
                          </p:cTn>
                        </p:par>
                      </p:childTnLst>
                    </p:cTn>
                  </p:par>
                  <p:par>
                    <p:cTn id="68" fill="hold" nodeType="clickPar">
                      <p:stCondLst>
                        <p:cond delay="indefinite"/>
                      </p:stCondLst>
                      <p:childTnLst>
                        <p:par>
                          <p:cTn id="69" fill="hold" nodeType="withGroup">
                            <p:stCondLst>
                              <p:cond delay="0"/>
                            </p:stCondLst>
                            <p:childTnLst>
                              <p:par>
                                <p:cTn id="70" presetID="29" presetClass="exit" presetSubtype="0" fill="hold" grpId="0" nodeType="clickEffect">
                                  <p:stCondLst>
                                    <p:cond delay="0"/>
                                  </p:stCondLst>
                                  <p:childTnLst>
                                    <p:anim calcmode="lin" valueType="num">
                                      <p:cBhvr>
                                        <p:cTn id="71" dur="1000"/>
                                        <p:tgtEl>
                                          <p:spTgt spid="66567">
                                            <p:txEl>
                                              <p:pRg st="0" end="0"/>
                                            </p:txEl>
                                          </p:spTgt>
                                        </p:tgtEl>
                                        <p:attrNameLst>
                                          <p:attrName>ppt_x</p:attrName>
                                        </p:attrNameLst>
                                      </p:cBhvr>
                                      <p:tavLst>
                                        <p:tav tm="0">
                                          <p:val>
                                            <p:strVal val="ppt_x"/>
                                          </p:val>
                                        </p:tav>
                                        <p:tav tm="100000">
                                          <p:val>
                                            <p:strVal val="ppt_x-.2"/>
                                          </p:val>
                                        </p:tav>
                                      </p:tavLst>
                                    </p:anim>
                                    <p:anim calcmode="lin" valueType="num">
                                      <p:cBhvr>
                                        <p:cTn id="72" dur="1000"/>
                                        <p:tgtEl>
                                          <p:spTgt spid="66567">
                                            <p:txEl>
                                              <p:pRg st="0" end="0"/>
                                            </p:txEl>
                                          </p:spTgt>
                                        </p:tgtEl>
                                        <p:attrNameLst>
                                          <p:attrName>ppt_y</p:attrName>
                                        </p:attrNameLst>
                                      </p:cBhvr>
                                      <p:tavLst>
                                        <p:tav tm="0">
                                          <p:val>
                                            <p:strVal val="ppt_y"/>
                                          </p:val>
                                        </p:tav>
                                        <p:tav tm="100000">
                                          <p:val>
                                            <p:strVal val="ppt_y"/>
                                          </p:val>
                                        </p:tav>
                                      </p:tavLst>
                                    </p:anim>
                                    <p:animEffect transition="out" filter="fade">
                                      <p:cBhvr>
                                        <p:cTn id="73" dur="1000"/>
                                        <p:tgtEl>
                                          <p:spTgt spid="66567">
                                            <p:txEl>
                                              <p:pRg st="0" end="0"/>
                                            </p:txEl>
                                          </p:spTgt>
                                        </p:tgtEl>
                                      </p:cBhvr>
                                    </p:animEffect>
                                    <p:set>
                                      <p:cBhvr>
                                        <p:cTn id="74" dur="1" fill="hold">
                                          <p:stCondLst>
                                            <p:cond delay="999"/>
                                          </p:stCondLst>
                                        </p:cTn>
                                        <p:tgtEl>
                                          <p:spTgt spid="66567">
                                            <p:txEl>
                                              <p:pRg st="0" end="0"/>
                                            </p:txEl>
                                          </p:spTgt>
                                        </p:tgtEl>
                                        <p:attrNameLst>
                                          <p:attrName>style.visibility</p:attrName>
                                        </p:attrNameLst>
                                      </p:cBhvr>
                                      <p:to>
                                        <p:strVal val="hidden"/>
                                      </p:to>
                                    </p:set>
                                  </p:childTnLst>
                                </p:cTn>
                              </p:par>
                              <p:par>
                                <p:cTn id="75" presetID="29" presetClass="entr" presetSubtype="0" fill="hold" grpId="0" nodeType="withEffect">
                                  <p:stCondLst>
                                    <p:cond delay="500"/>
                                  </p:stCondLst>
                                  <p:childTnLst>
                                    <p:set>
                                      <p:cBhvr>
                                        <p:cTn id="76" dur="1" fill="hold">
                                          <p:stCondLst>
                                            <p:cond delay="0"/>
                                          </p:stCondLst>
                                        </p:cTn>
                                        <p:tgtEl>
                                          <p:spTgt spid="66572"/>
                                        </p:tgtEl>
                                        <p:attrNameLst>
                                          <p:attrName>style.visibility</p:attrName>
                                        </p:attrNameLst>
                                      </p:cBhvr>
                                      <p:to>
                                        <p:strVal val="visible"/>
                                      </p:to>
                                    </p:set>
                                    <p:anim calcmode="lin" valueType="num">
                                      <p:cBhvr>
                                        <p:cTn id="77" dur="1000" fill="hold"/>
                                        <p:tgtEl>
                                          <p:spTgt spid="66572"/>
                                        </p:tgtEl>
                                        <p:attrNameLst>
                                          <p:attrName>ppt_x</p:attrName>
                                        </p:attrNameLst>
                                      </p:cBhvr>
                                      <p:tavLst>
                                        <p:tav tm="0">
                                          <p:val>
                                            <p:strVal val="#ppt_x-.2"/>
                                          </p:val>
                                        </p:tav>
                                        <p:tav tm="100000">
                                          <p:val>
                                            <p:strVal val="#ppt_x"/>
                                          </p:val>
                                        </p:tav>
                                      </p:tavLst>
                                    </p:anim>
                                    <p:anim calcmode="lin" valueType="num">
                                      <p:cBhvr>
                                        <p:cTn id="78" dur="1000" fill="hold"/>
                                        <p:tgtEl>
                                          <p:spTgt spid="66572"/>
                                        </p:tgtEl>
                                        <p:attrNameLst>
                                          <p:attrName>ppt_y</p:attrName>
                                        </p:attrNameLst>
                                      </p:cBhvr>
                                      <p:tavLst>
                                        <p:tav tm="0">
                                          <p:val>
                                            <p:strVal val="#ppt_y"/>
                                          </p:val>
                                        </p:tav>
                                        <p:tav tm="100000">
                                          <p:val>
                                            <p:strVal val="#ppt_y"/>
                                          </p:val>
                                        </p:tav>
                                      </p:tavLst>
                                    </p:anim>
                                    <p:animEffect transition="in" filter="wipe(right)" prLst="gradientSize: 0.1">
                                      <p:cBhvr>
                                        <p:cTn id="79" dur="1000"/>
                                        <p:tgtEl>
                                          <p:spTgt spid="66572"/>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29" presetClass="exit" presetSubtype="0" fill="hold" grpId="1" nodeType="clickEffect">
                                  <p:stCondLst>
                                    <p:cond delay="500"/>
                                  </p:stCondLst>
                                  <p:childTnLst>
                                    <p:anim calcmode="lin" valueType="num">
                                      <p:cBhvr>
                                        <p:cTn id="83" dur="1000"/>
                                        <p:tgtEl>
                                          <p:spTgt spid="66572"/>
                                        </p:tgtEl>
                                        <p:attrNameLst>
                                          <p:attrName>ppt_x</p:attrName>
                                        </p:attrNameLst>
                                      </p:cBhvr>
                                      <p:tavLst>
                                        <p:tav tm="0">
                                          <p:val>
                                            <p:strVal val="ppt_x"/>
                                          </p:val>
                                        </p:tav>
                                        <p:tav tm="100000">
                                          <p:val>
                                            <p:strVal val="ppt_x-.2"/>
                                          </p:val>
                                        </p:tav>
                                      </p:tavLst>
                                    </p:anim>
                                    <p:anim calcmode="lin" valueType="num">
                                      <p:cBhvr>
                                        <p:cTn id="84" dur="1000"/>
                                        <p:tgtEl>
                                          <p:spTgt spid="66572"/>
                                        </p:tgtEl>
                                        <p:attrNameLst>
                                          <p:attrName>ppt_y</p:attrName>
                                        </p:attrNameLst>
                                      </p:cBhvr>
                                      <p:tavLst>
                                        <p:tav tm="0">
                                          <p:val>
                                            <p:strVal val="ppt_y"/>
                                          </p:val>
                                        </p:tav>
                                        <p:tav tm="100000">
                                          <p:val>
                                            <p:strVal val="ppt_y"/>
                                          </p:val>
                                        </p:tav>
                                      </p:tavLst>
                                    </p:anim>
                                    <p:animEffect transition="out" filter="fade">
                                      <p:cBhvr>
                                        <p:cTn id="85" dur="1000"/>
                                        <p:tgtEl>
                                          <p:spTgt spid="66572"/>
                                        </p:tgtEl>
                                      </p:cBhvr>
                                    </p:animEffect>
                                    <p:set>
                                      <p:cBhvr>
                                        <p:cTn id="86" dur="1" fill="hold">
                                          <p:stCondLst>
                                            <p:cond delay="999"/>
                                          </p:stCondLst>
                                        </p:cTn>
                                        <p:tgtEl>
                                          <p:spTgt spid="66572"/>
                                        </p:tgtEl>
                                        <p:attrNameLst>
                                          <p:attrName>style.visibility</p:attrName>
                                        </p:attrNameLst>
                                      </p:cBhvr>
                                      <p:to>
                                        <p:strVal val="hidden"/>
                                      </p:to>
                                    </p:set>
                                  </p:childTnLst>
                                </p:cTn>
                              </p:par>
                            </p:childTnLst>
                          </p:cTn>
                        </p:par>
                      </p:childTnLst>
                    </p:cTn>
                  </p:par>
                  <p:par>
                    <p:cTn id="87" fill="hold" nodeType="clickPar">
                      <p:stCondLst>
                        <p:cond delay="indefinite"/>
                      </p:stCondLst>
                      <p:childTnLst>
                        <p:par>
                          <p:cTn id="88" fill="hold" nodeType="withGroup">
                            <p:stCondLst>
                              <p:cond delay="0"/>
                            </p:stCondLst>
                            <p:childTnLst>
                              <p:par>
                                <p:cTn id="89" presetID="29" presetClass="entr" presetSubtype="0" fill="hold" nodeType="clickEffect">
                                  <p:stCondLst>
                                    <p:cond delay="0"/>
                                  </p:stCondLst>
                                  <p:childTnLst>
                                    <p:set>
                                      <p:cBhvr>
                                        <p:cTn id="90" dur="1" fill="hold">
                                          <p:stCondLst>
                                            <p:cond delay="0"/>
                                          </p:stCondLst>
                                        </p:cTn>
                                        <p:tgtEl>
                                          <p:spTgt spid="66574"/>
                                        </p:tgtEl>
                                        <p:attrNameLst>
                                          <p:attrName>style.visibility</p:attrName>
                                        </p:attrNameLst>
                                      </p:cBhvr>
                                      <p:to>
                                        <p:strVal val="visible"/>
                                      </p:to>
                                    </p:set>
                                    <p:anim calcmode="lin" valueType="num">
                                      <p:cBhvr>
                                        <p:cTn id="91" dur="1000" fill="hold"/>
                                        <p:tgtEl>
                                          <p:spTgt spid="66574"/>
                                        </p:tgtEl>
                                        <p:attrNameLst>
                                          <p:attrName>ppt_x</p:attrName>
                                        </p:attrNameLst>
                                      </p:cBhvr>
                                      <p:tavLst>
                                        <p:tav tm="0">
                                          <p:val>
                                            <p:strVal val="#ppt_x-.2"/>
                                          </p:val>
                                        </p:tav>
                                        <p:tav tm="100000">
                                          <p:val>
                                            <p:strVal val="#ppt_x"/>
                                          </p:val>
                                        </p:tav>
                                      </p:tavLst>
                                    </p:anim>
                                    <p:anim calcmode="lin" valueType="num">
                                      <p:cBhvr>
                                        <p:cTn id="92" dur="1000" fill="hold"/>
                                        <p:tgtEl>
                                          <p:spTgt spid="66574"/>
                                        </p:tgtEl>
                                        <p:attrNameLst>
                                          <p:attrName>ppt_y</p:attrName>
                                        </p:attrNameLst>
                                      </p:cBhvr>
                                      <p:tavLst>
                                        <p:tav tm="0">
                                          <p:val>
                                            <p:strVal val="#ppt_y"/>
                                          </p:val>
                                        </p:tav>
                                        <p:tav tm="100000">
                                          <p:val>
                                            <p:strVal val="#ppt_y"/>
                                          </p:val>
                                        </p:tav>
                                      </p:tavLst>
                                    </p:anim>
                                    <p:animEffect transition="in" filter="wipe(right)" prLst="gradientSize: 0.1">
                                      <p:cBhvr>
                                        <p:cTn id="93" dur="1000"/>
                                        <p:tgtEl>
                                          <p:spTgt spid="66574"/>
                                        </p:tgtEl>
                                      </p:cBhvr>
                                    </p:animEffect>
                                  </p:childTnLst>
                                </p:cTn>
                              </p:par>
                            </p:childTnLst>
                          </p:cTn>
                        </p:par>
                      </p:childTnLst>
                    </p:cTn>
                  </p:par>
                  <p:par>
                    <p:cTn id="94" fill="hold" nodeType="clickPar">
                      <p:stCondLst>
                        <p:cond delay="indefinite"/>
                      </p:stCondLst>
                      <p:childTnLst>
                        <p:par>
                          <p:cTn id="95" fill="hold" nodeType="withGroup">
                            <p:stCondLst>
                              <p:cond delay="0"/>
                            </p:stCondLst>
                            <p:childTnLst>
                              <p:par>
                                <p:cTn id="96" presetID="12" presetClass="exit" presetSubtype="4" fill="hold" nodeType="clickEffect">
                                  <p:stCondLst>
                                    <p:cond delay="0"/>
                                  </p:stCondLst>
                                  <p:childTnLst>
                                    <p:animEffect transition="out" filter="slide(fromBottom)">
                                      <p:cBhvr>
                                        <p:cTn id="97" dur="500"/>
                                        <p:tgtEl>
                                          <p:spTgt spid="66574"/>
                                        </p:tgtEl>
                                      </p:cBhvr>
                                    </p:animEffect>
                                    <p:set>
                                      <p:cBhvr>
                                        <p:cTn id="98" dur="1" fill="hold">
                                          <p:stCondLst>
                                            <p:cond delay="499"/>
                                          </p:stCondLst>
                                        </p:cTn>
                                        <p:tgtEl>
                                          <p:spTgt spid="66574"/>
                                        </p:tgtEl>
                                        <p:attrNameLst>
                                          <p:attrName>style.visibility</p:attrName>
                                        </p:attrNameLst>
                                      </p:cBhvr>
                                      <p:to>
                                        <p:strVal val="hidden"/>
                                      </p:to>
                                    </p:set>
                                  </p:childTnLst>
                                </p:cTn>
                              </p:par>
                            </p:childTnLst>
                          </p:cTn>
                        </p:par>
                      </p:childTnLst>
                    </p:cTn>
                  </p:par>
                  <p:par>
                    <p:cTn id="99" fill="hold" nodeType="clickPar">
                      <p:stCondLst>
                        <p:cond delay="indefinite"/>
                      </p:stCondLst>
                      <p:childTnLst>
                        <p:par>
                          <p:cTn id="100" fill="hold" nodeType="withGroup">
                            <p:stCondLst>
                              <p:cond delay="0"/>
                            </p:stCondLst>
                            <p:childTnLst>
                              <p:par>
                                <p:cTn id="101" presetID="29" presetClass="entr" presetSubtype="0" fill="hold" grpId="0" nodeType="clickEffect">
                                  <p:stCondLst>
                                    <p:cond delay="0"/>
                                  </p:stCondLst>
                                  <p:childTnLst>
                                    <p:set>
                                      <p:cBhvr>
                                        <p:cTn id="102" dur="1" fill="hold">
                                          <p:stCondLst>
                                            <p:cond delay="0"/>
                                          </p:stCondLst>
                                        </p:cTn>
                                        <p:tgtEl>
                                          <p:spTgt spid="66573"/>
                                        </p:tgtEl>
                                        <p:attrNameLst>
                                          <p:attrName>style.visibility</p:attrName>
                                        </p:attrNameLst>
                                      </p:cBhvr>
                                      <p:to>
                                        <p:strVal val="visible"/>
                                      </p:to>
                                    </p:set>
                                    <p:anim calcmode="lin" valueType="num">
                                      <p:cBhvr>
                                        <p:cTn id="103" dur="1000" fill="hold"/>
                                        <p:tgtEl>
                                          <p:spTgt spid="66573"/>
                                        </p:tgtEl>
                                        <p:attrNameLst>
                                          <p:attrName>ppt_x</p:attrName>
                                        </p:attrNameLst>
                                      </p:cBhvr>
                                      <p:tavLst>
                                        <p:tav tm="0">
                                          <p:val>
                                            <p:strVal val="#ppt_x-.2"/>
                                          </p:val>
                                        </p:tav>
                                        <p:tav tm="100000">
                                          <p:val>
                                            <p:strVal val="#ppt_x"/>
                                          </p:val>
                                        </p:tav>
                                      </p:tavLst>
                                    </p:anim>
                                    <p:anim calcmode="lin" valueType="num">
                                      <p:cBhvr>
                                        <p:cTn id="104" dur="1000" fill="hold"/>
                                        <p:tgtEl>
                                          <p:spTgt spid="66573"/>
                                        </p:tgtEl>
                                        <p:attrNameLst>
                                          <p:attrName>ppt_y</p:attrName>
                                        </p:attrNameLst>
                                      </p:cBhvr>
                                      <p:tavLst>
                                        <p:tav tm="0">
                                          <p:val>
                                            <p:strVal val="#ppt_y"/>
                                          </p:val>
                                        </p:tav>
                                        <p:tav tm="100000">
                                          <p:val>
                                            <p:strVal val="#ppt_y"/>
                                          </p:val>
                                        </p:tav>
                                      </p:tavLst>
                                    </p:anim>
                                    <p:animEffect transition="in" filter="wipe(right)" prLst="gradientSize: 0.1">
                                      <p:cBhvr>
                                        <p:cTn id="105" dur="1000"/>
                                        <p:tgtEl>
                                          <p:spTgt spid="66573"/>
                                        </p:tgtEl>
                                      </p:cBhvr>
                                    </p:animEffect>
                                  </p:childTnLst>
                                </p:cTn>
                              </p:par>
                            </p:childTnLst>
                          </p:cTn>
                        </p:par>
                      </p:childTnLst>
                    </p:cTn>
                  </p:par>
                  <p:par>
                    <p:cTn id="106" fill="hold" nodeType="clickPar">
                      <p:stCondLst>
                        <p:cond delay="indefinite"/>
                      </p:stCondLst>
                      <p:childTnLst>
                        <p:par>
                          <p:cTn id="107" fill="hold" nodeType="withGroup">
                            <p:stCondLst>
                              <p:cond delay="0"/>
                            </p:stCondLst>
                            <p:childTnLst>
                              <p:par>
                                <p:cTn id="108" presetID="29" presetClass="exit" presetSubtype="0" fill="hold" grpId="1" nodeType="clickEffect">
                                  <p:stCondLst>
                                    <p:cond delay="0"/>
                                  </p:stCondLst>
                                  <p:childTnLst>
                                    <p:anim calcmode="lin" valueType="num">
                                      <p:cBhvr>
                                        <p:cTn id="109" dur="500"/>
                                        <p:tgtEl>
                                          <p:spTgt spid="66573"/>
                                        </p:tgtEl>
                                        <p:attrNameLst>
                                          <p:attrName>ppt_x</p:attrName>
                                        </p:attrNameLst>
                                      </p:cBhvr>
                                      <p:tavLst>
                                        <p:tav tm="0">
                                          <p:val>
                                            <p:strVal val="ppt_x"/>
                                          </p:val>
                                        </p:tav>
                                        <p:tav tm="100000">
                                          <p:val>
                                            <p:strVal val="ppt_x-.2"/>
                                          </p:val>
                                        </p:tav>
                                      </p:tavLst>
                                    </p:anim>
                                    <p:anim calcmode="lin" valueType="num">
                                      <p:cBhvr>
                                        <p:cTn id="110" dur="500"/>
                                        <p:tgtEl>
                                          <p:spTgt spid="66573"/>
                                        </p:tgtEl>
                                        <p:attrNameLst>
                                          <p:attrName>ppt_y</p:attrName>
                                        </p:attrNameLst>
                                      </p:cBhvr>
                                      <p:tavLst>
                                        <p:tav tm="0">
                                          <p:val>
                                            <p:strVal val="ppt_y"/>
                                          </p:val>
                                        </p:tav>
                                        <p:tav tm="100000">
                                          <p:val>
                                            <p:strVal val="ppt_y"/>
                                          </p:val>
                                        </p:tav>
                                      </p:tavLst>
                                    </p:anim>
                                    <p:animEffect transition="out" filter="fade">
                                      <p:cBhvr>
                                        <p:cTn id="111" dur="500"/>
                                        <p:tgtEl>
                                          <p:spTgt spid="66573"/>
                                        </p:tgtEl>
                                      </p:cBhvr>
                                    </p:animEffect>
                                    <p:set>
                                      <p:cBhvr>
                                        <p:cTn id="112" dur="1" fill="hold">
                                          <p:stCondLst>
                                            <p:cond delay="499"/>
                                          </p:stCondLst>
                                        </p:cTn>
                                        <p:tgtEl>
                                          <p:spTgt spid="6657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7" grpId="0" build="allAtOnce"/>
      <p:bldP spid="66572" grpId="0" animBg="1"/>
      <p:bldP spid="66572" grpId="1" animBg="1"/>
      <p:bldP spid="66573" grpId="0" animBg="1"/>
      <p:bldP spid="66573"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457200" y="277813"/>
            <a:ext cx="8686800" cy="788987"/>
          </a:xfrm>
        </p:spPr>
        <p:txBody>
          <a:bodyPr/>
          <a:lstStyle/>
          <a:p>
            <a:pPr eaLnBrk="1" hangingPunct="1">
              <a:defRPr/>
            </a:pPr>
            <a:r>
              <a:rPr lang="en-US" altLang="vi-VN" sz="2800" smtClean="0"/>
              <a:t>BÀI 21 tiết 31  CHIẾN TRANH THẾ GIỚI THỨ HAI </a:t>
            </a:r>
            <a:br>
              <a:rPr lang="en-US" altLang="vi-VN" sz="2800" smtClean="0"/>
            </a:br>
            <a:r>
              <a:rPr lang="en-US" altLang="vi-VN" sz="2800" smtClean="0"/>
              <a:t>( 1939 – 1945)</a:t>
            </a:r>
          </a:p>
        </p:txBody>
      </p:sp>
      <p:sp>
        <p:nvSpPr>
          <p:cNvPr id="72707" name="Rectangle 3"/>
          <p:cNvSpPr>
            <a:spLocks noGrp="1" noChangeArrowheads="1"/>
          </p:cNvSpPr>
          <p:nvPr>
            <p:ph type="body" idx="1"/>
          </p:nvPr>
        </p:nvSpPr>
        <p:spPr>
          <a:xfrm>
            <a:off x="0" y="1600200"/>
            <a:ext cx="9144000" cy="4530725"/>
          </a:xfrm>
        </p:spPr>
        <p:txBody>
          <a:bodyPr/>
          <a:lstStyle/>
          <a:p>
            <a:pPr eaLnBrk="1" hangingPunct="1">
              <a:buFont typeface="Wingdings" pitchFamily="2" charset="2"/>
              <a:buNone/>
              <a:defRPr/>
            </a:pPr>
            <a:r>
              <a:rPr lang="en-US" altLang="vi-VN" sz="2400" b="1" smtClean="0"/>
              <a:t>I – NGUYÊN NHÂN BÙNG NỔ CHIẾN TRANH THẾ GIỚI  THỨ HAI</a:t>
            </a:r>
          </a:p>
          <a:p>
            <a:pPr eaLnBrk="1" hangingPunct="1">
              <a:buFont typeface="Wingdings" pitchFamily="2" charset="2"/>
              <a:buNone/>
              <a:defRPr/>
            </a:pPr>
            <a:r>
              <a:rPr lang="en-US" altLang="vi-VN" sz="2400" b="1" smtClean="0"/>
              <a:t>II- NHỮNG DIỄN BIẾN CHÍNH.</a:t>
            </a:r>
          </a:p>
          <a:p>
            <a:pPr eaLnBrk="1" hangingPunct="1">
              <a:buFont typeface="Wingdings" pitchFamily="2" charset="2"/>
              <a:buNone/>
              <a:defRPr/>
            </a:pPr>
            <a:r>
              <a:rPr lang="en-US" altLang="vi-VN" sz="2800" smtClean="0"/>
              <a:t>  </a:t>
            </a:r>
            <a:r>
              <a:rPr lang="en-US" altLang="vi-VN" sz="2800" b="1" smtClean="0"/>
              <a:t>1</a:t>
            </a:r>
            <a:r>
              <a:rPr lang="en-US" altLang="vi-VN" sz="2400" b="1" smtClean="0"/>
              <a:t>. Chiến tranh bùng nổ và lan rộng toàn thế giới  </a:t>
            </a:r>
            <a:r>
              <a:rPr lang="en-US" altLang="vi-VN" sz="2000" b="1" smtClean="0"/>
              <a:t>( </a:t>
            </a:r>
            <a:r>
              <a:rPr lang="en-US" altLang="vi-VN" sz="2000" b="1" i="1" smtClean="0"/>
              <a:t>từ ngày 1-9- 1939     	đến đầu năm 1943</a:t>
            </a:r>
            <a:r>
              <a:rPr lang="en-US" altLang="vi-VN" sz="2000" i="1" smtClean="0"/>
              <a:t>).</a:t>
            </a:r>
          </a:p>
          <a:p>
            <a:pPr eaLnBrk="1" hangingPunct="1">
              <a:buFont typeface="Wingdings" pitchFamily="2" charset="2"/>
              <a:buNone/>
              <a:defRPr/>
            </a:pPr>
            <a:r>
              <a:rPr lang="en-US" altLang="vi-VN" sz="2000" i="1" smtClean="0"/>
              <a:t>	</a:t>
            </a:r>
            <a:r>
              <a:rPr lang="en-US" altLang="vi-VN" sz="2400" b="1" smtClean="0"/>
              <a:t>a) Châu Âu:</a:t>
            </a:r>
          </a:p>
          <a:p>
            <a:pPr eaLnBrk="1" hangingPunct="1">
              <a:buFont typeface="Wingdings" pitchFamily="2" charset="2"/>
              <a:buNone/>
              <a:defRPr/>
            </a:pPr>
            <a:r>
              <a:rPr lang="en-US" altLang="vi-VN" sz="2400" b="1" smtClean="0"/>
              <a:t>     b) Châu Á:</a:t>
            </a:r>
          </a:p>
          <a:p>
            <a:pPr eaLnBrk="1" hangingPunct="1">
              <a:buFont typeface="Wingdings" pitchFamily="2" charset="2"/>
              <a:buNone/>
              <a:defRPr/>
            </a:pPr>
            <a:r>
              <a:rPr lang="en-US" altLang="vi-VN" sz="2400" b="1" smtClean="0"/>
              <a:t>	     - 7-12-1941 Nhật bất ngờ tấn công hạm đội Mĩ ở Trân Châu Cảng ( Đảo Ha- oai) và nhanh chóng làm chủ Châu Á Thái Bình Dương</a:t>
            </a:r>
          </a:p>
          <a:p>
            <a:pPr lvl="4" eaLnBrk="1" hangingPunct="1">
              <a:defRPr/>
            </a:pPr>
            <a:endParaRPr lang="en-US" altLang="vi-VN" sz="2400" b="1" smtClean="0"/>
          </a:p>
        </p:txBody>
      </p:sp>
      <p:sp>
        <p:nvSpPr>
          <p:cNvPr id="72709" name="AutoShape 5"/>
          <p:cNvSpPr>
            <a:spLocks noChangeArrowheads="1"/>
          </p:cNvSpPr>
          <p:nvPr/>
        </p:nvSpPr>
        <p:spPr bwMode="auto">
          <a:xfrm>
            <a:off x="2286000" y="2819400"/>
            <a:ext cx="5715000" cy="1752600"/>
          </a:xfrm>
          <a:prstGeom prst="wedgeRoundRectCallout">
            <a:avLst>
              <a:gd name="adj1" fmla="val -49917"/>
              <a:gd name="adj2" fmla="val 118843"/>
              <a:gd name="adj3" fmla="val 16667"/>
            </a:avLst>
          </a:prstGeom>
          <a:solidFill>
            <a:srgbClr val="00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endParaRPr lang="en-US" altLang="vi-VN" sz="2400" b="1">
              <a:effectLst>
                <a:outerShdw blurRad="38100" dist="38100" dir="2700000" algn="tl">
                  <a:srgbClr val="000000"/>
                </a:outerShdw>
              </a:effectLst>
            </a:endParaRPr>
          </a:p>
          <a:p>
            <a:pPr algn="ctr">
              <a:defRPr/>
            </a:pPr>
            <a:r>
              <a:rPr lang="en-US" altLang="vi-VN" sz="2400" b="1">
                <a:effectLst>
                  <a:outerShdw blurRad="38100" dist="38100" dir="2700000" algn="tl">
                    <a:srgbClr val="000000"/>
                  </a:outerShdw>
                </a:effectLst>
              </a:rPr>
              <a:t>Em hãy trình bày chiến sự ở Châu 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nodeType="clickEffect">
                                  <p:stCondLst>
                                    <p:cond delay="0"/>
                                  </p:stCondLst>
                                  <p:childTnLst>
                                    <p:set>
                                      <p:cBhvr>
                                        <p:cTn id="6" dur="1" fill="hold">
                                          <p:stCondLst>
                                            <p:cond delay="0"/>
                                          </p:stCondLst>
                                        </p:cTn>
                                        <p:tgtEl>
                                          <p:spTgt spid="72709"/>
                                        </p:tgtEl>
                                        <p:attrNameLst>
                                          <p:attrName>style.visibility</p:attrName>
                                        </p:attrNameLst>
                                      </p:cBhvr>
                                      <p:to>
                                        <p:strVal val="visible"/>
                                      </p:to>
                                    </p:set>
                                    <p:anim calcmode="lin" valueType="num">
                                      <p:cBhvr>
                                        <p:cTn id="7" dur="1000" fill="hold"/>
                                        <p:tgtEl>
                                          <p:spTgt spid="72709"/>
                                        </p:tgtEl>
                                        <p:attrNameLst>
                                          <p:attrName>ppt_x</p:attrName>
                                        </p:attrNameLst>
                                      </p:cBhvr>
                                      <p:tavLst>
                                        <p:tav tm="0">
                                          <p:val>
                                            <p:strVal val="#ppt_x-.2"/>
                                          </p:val>
                                        </p:tav>
                                        <p:tav tm="100000">
                                          <p:val>
                                            <p:strVal val="#ppt_x"/>
                                          </p:val>
                                        </p:tav>
                                      </p:tavLst>
                                    </p:anim>
                                    <p:anim calcmode="lin" valueType="num">
                                      <p:cBhvr>
                                        <p:cTn id="8" dur="1000" fill="hold"/>
                                        <p:tgtEl>
                                          <p:spTgt spid="72709"/>
                                        </p:tgtEl>
                                        <p:attrNameLst>
                                          <p:attrName>ppt_y</p:attrName>
                                        </p:attrNameLst>
                                      </p:cBhvr>
                                      <p:tavLst>
                                        <p:tav tm="0">
                                          <p:val>
                                            <p:strVal val="#ppt_y"/>
                                          </p:val>
                                        </p:tav>
                                        <p:tav tm="100000">
                                          <p:val>
                                            <p:strVal val="#ppt_y"/>
                                          </p:val>
                                        </p:tav>
                                      </p:tavLst>
                                    </p:anim>
                                    <p:animEffect transition="in" filter="wipe(right)" prLst="gradientSize: 0.1">
                                      <p:cBhvr>
                                        <p:cTn id="9" dur="1000"/>
                                        <p:tgtEl>
                                          <p:spTgt spid="72709"/>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8" presetClass="exit" presetSubtype="16" fill="hold" grpId="0" nodeType="clickEffect">
                                  <p:stCondLst>
                                    <p:cond delay="0"/>
                                  </p:stCondLst>
                                  <p:childTnLst>
                                    <p:animEffect transition="out" filter="diamond(in)">
                                      <p:cBhvr>
                                        <p:cTn id="13" dur="2000"/>
                                        <p:tgtEl>
                                          <p:spTgt spid="72709"/>
                                        </p:tgtEl>
                                      </p:cBhvr>
                                    </p:animEffect>
                                    <p:set>
                                      <p:cBhvr>
                                        <p:cTn id="14" dur="1" fill="hold">
                                          <p:stCondLst>
                                            <p:cond delay="1999"/>
                                          </p:stCondLst>
                                        </p:cTn>
                                        <p:tgtEl>
                                          <p:spTgt spid="72709"/>
                                        </p:tgtEl>
                                        <p:attrNameLst>
                                          <p:attrName>style.visibility</p:attrName>
                                        </p:attrNameLst>
                                      </p:cBhvr>
                                      <p:to>
                                        <p:strVal val="hidden"/>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9" presetClass="entr" presetSubtype="0" fill="hold" nodeType="clickEffect">
                                  <p:stCondLst>
                                    <p:cond delay="0"/>
                                  </p:stCondLst>
                                  <p:childTnLst>
                                    <p:set>
                                      <p:cBhvr>
                                        <p:cTn id="18" dur="1" fill="hold">
                                          <p:stCondLst>
                                            <p:cond delay="0"/>
                                          </p:stCondLst>
                                        </p:cTn>
                                        <p:tgtEl>
                                          <p:spTgt spid="72707">
                                            <p:txEl>
                                              <p:pRg st="5" end="5"/>
                                            </p:txEl>
                                          </p:spTgt>
                                        </p:tgtEl>
                                        <p:attrNameLst>
                                          <p:attrName>style.visibility</p:attrName>
                                        </p:attrNameLst>
                                      </p:cBhvr>
                                      <p:to>
                                        <p:strVal val="visible"/>
                                      </p:to>
                                    </p:set>
                                    <p:anim calcmode="lin" valueType="num">
                                      <p:cBhvr>
                                        <p:cTn id="19" dur="1000" fill="hold"/>
                                        <p:tgtEl>
                                          <p:spTgt spid="72707">
                                            <p:txEl>
                                              <p:pRg st="5" end="5"/>
                                            </p:txEl>
                                          </p:spTgt>
                                        </p:tgtEl>
                                        <p:attrNameLst>
                                          <p:attrName>ppt_x</p:attrName>
                                        </p:attrNameLst>
                                      </p:cBhvr>
                                      <p:tavLst>
                                        <p:tav tm="0">
                                          <p:val>
                                            <p:strVal val="#ppt_x-.2"/>
                                          </p:val>
                                        </p:tav>
                                        <p:tav tm="100000">
                                          <p:val>
                                            <p:strVal val="#ppt_x"/>
                                          </p:val>
                                        </p:tav>
                                      </p:tavLst>
                                    </p:anim>
                                    <p:anim calcmode="lin" valueType="num">
                                      <p:cBhvr>
                                        <p:cTn id="20" dur="1000" fill="hold"/>
                                        <p:tgtEl>
                                          <p:spTgt spid="72707">
                                            <p:txEl>
                                              <p:pRg st="5" end="5"/>
                                            </p:txEl>
                                          </p:spTgt>
                                        </p:tgtEl>
                                        <p:attrNameLst>
                                          <p:attrName>ppt_y</p:attrName>
                                        </p:attrNameLst>
                                      </p:cBhvr>
                                      <p:tavLst>
                                        <p:tav tm="0">
                                          <p:val>
                                            <p:strVal val="#ppt_y"/>
                                          </p:val>
                                        </p:tav>
                                        <p:tav tm="100000">
                                          <p:val>
                                            <p:strVal val="#ppt_y"/>
                                          </p:val>
                                        </p:tav>
                                      </p:tavLst>
                                    </p:anim>
                                    <p:animEffect transition="in" filter="wipe(right)" prLst="gradientSize: 0.1">
                                      <p:cBhvr>
                                        <p:cTn id="21" dur="1000"/>
                                        <p:tgtEl>
                                          <p:spTgt spid="7270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2" name="Picture 4" descr="IMG0852A"/>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319088" y="1066800"/>
            <a:ext cx="8763000" cy="5006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3733" name="Text Box 5"/>
          <p:cNvSpPr txBox="1">
            <a:spLocks noChangeArrowheads="1"/>
          </p:cNvSpPr>
          <p:nvPr/>
        </p:nvSpPr>
        <p:spPr bwMode="auto">
          <a:xfrm>
            <a:off x="533400" y="6146800"/>
            <a:ext cx="8153400" cy="711200"/>
          </a:xfrm>
          <a:prstGeom prst="rect">
            <a:avLst/>
          </a:prstGeom>
          <a:noFill/>
          <a:ln w="9525">
            <a:solidFill>
              <a:srgbClr val="99FF6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60000"/>
              <a:buFont typeface="Wingdings" pitchFamily="2" charset="2"/>
              <a:buChar char="n"/>
              <a:defRPr sz="3200">
                <a:solidFill>
                  <a:schemeClr val="tx1"/>
                </a:solidFill>
                <a:latin typeface="Times New Roman" pitchFamily="18" charset="0"/>
              </a:defRPr>
            </a:lvl1pPr>
            <a:lvl2pPr marL="742950" indent="-285750">
              <a:spcBef>
                <a:spcPct val="20000"/>
              </a:spcBef>
              <a:buClr>
                <a:schemeClr val="tx2"/>
              </a:buClr>
              <a:buSzPct val="60000"/>
              <a:buFont typeface="Wingdings" pitchFamily="2" charset="2"/>
              <a:buChar char="n"/>
              <a:defRPr sz="2800">
                <a:solidFill>
                  <a:schemeClr val="tx1"/>
                </a:solidFill>
                <a:latin typeface="Times New Roman" pitchFamily="18" charset="0"/>
              </a:defRPr>
            </a:lvl2pPr>
            <a:lvl3pPr marL="1143000" indent="-228600">
              <a:spcBef>
                <a:spcPct val="20000"/>
              </a:spcBef>
              <a:buClr>
                <a:schemeClr val="folHlink"/>
              </a:buClr>
              <a:buSzPct val="60000"/>
              <a:buFont typeface="Wingdings" pitchFamily="2" charset="2"/>
              <a:buChar char="n"/>
              <a:defRPr sz="2400">
                <a:solidFill>
                  <a:schemeClr val="tx1"/>
                </a:solidFill>
                <a:latin typeface="Times New Roman" pitchFamily="18" charset="0"/>
              </a:defRPr>
            </a:lvl3pPr>
            <a:lvl4pPr marL="1600200" indent="-228600">
              <a:spcBef>
                <a:spcPct val="20000"/>
              </a:spcBef>
              <a:buClr>
                <a:schemeClr val="tx1"/>
              </a:buClr>
              <a:buSzPct val="60000"/>
              <a:buFont typeface="Wingdings" pitchFamily="2" charset="2"/>
              <a:buChar char="n"/>
              <a:defRPr sz="2000">
                <a:solidFill>
                  <a:schemeClr val="tx1"/>
                </a:solidFill>
                <a:latin typeface="Times New Roman" pitchFamily="18" charset="0"/>
              </a:defRPr>
            </a:lvl4pPr>
            <a:lvl5pPr marL="2057400" indent="-228600">
              <a:spcBef>
                <a:spcPct val="20000"/>
              </a:spcBef>
              <a:buClr>
                <a:schemeClr val="hlink"/>
              </a:buClr>
              <a:buSzPct val="60000"/>
              <a:buFont typeface="Wingdings" pitchFamily="2" charset="2"/>
              <a:buChar char="n"/>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9pPr>
          </a:lstStyle>
          <a:p>
            <a:pPr>
              <a:spcBef>
                <a:spcPct val="50000"/>
              </a:spcBef>
              <a:buClrTx/>
              <a:buSzTx/>
              <a:buFontTx/>
              <a:buNone/>
            </a:pPr>
            <a:r>
              <a:rPr lang="en-US" altLang="vi-VN" sz="2000" b="1"/>
              <a:t>Phát xít Nhật  tấn công hạm đội Mĩ ở Trân Châu cảng và nhanh chóng chiếm  toàn bộ vùng Đông Nam Á và một số đảo ở Thái Bình Dương</a:t>
            </a:r>
          </a:p>
        </p:txBody>
      </p:sp>
      <p:sp>
        <p:nvSpPr>
          <p:cNvPr id="73734" name="Rectangle 6"/>
          <p:cNvSpPr>
            <a:spLocks noGrp="1" noChangeArrowheads="1"/>
          </p:cNvSpPr>
          <p:nvPr>
            <p:ph type="title"/>
          </p:nvPr>
        </p:nvSpPr>
        <p:spPr>
          <a:xfrm>
            <a:off x="457200" y="0"/>
            <a:ext cx="8686800" cy="914400"/>
          </a:xfrm>
        </p:spPr>
        <p:txBody>
          <a:bodyPr/>
          <a:lstStyle/>
          <a:p>
            <a:pPr eaLnBrk="1" hangingPunct="1">
              <a:defRPr/>
            </a:pPr>
            <a:r>
              <a:rPr lang="en-US" altLang="vi-VN" sz="2800" smtClean="0"/>
              <a:t>BÀI 21 tiết 31  CHIẾN TRANH THẾ GIỚI THỨ HAI </a:t>
            </a:r>
            <a:br>
              <a:rPr lang="en-US" altLang="vi-VN" sz="2800" smtClean="0"/>
            </a:br>
            <a:r>
              <a:rPr lang="en-US" altLang="vi-VN" sz="2800" smtClean="0"/>
              <a:t>( 1939 – 1945)</a:t>
            </a:r>
          </a:p>
        </p:txBody>
      </p:sp>
      <p:sp>
        <p:nvSpPr>
          <p:cNvPr id="73735" name="Freeform 7"/>
          <p:cNvSpPr>
            <a:spLocks/>
          </p:cNvSpPr>
          <p:nvPr/>
        </p:nvSpPr>
        <p:spPr bwMode="auto">
          <a:xfrm flipH="1" flipV="1">
            <a:off x="533400" y="2971800"/>
            <a:ext cx="2009775" cy="2743200"/>
          </a:xfrm>
          <a:custGeom>
            <a:avLst/>
            <a:gdLst>
              <a:gd name="T0" fmla="*/ 0 w 432"/>
              <a:gd name="T1" fmla="*/ 2147483646 h 240"/>
              <a:gd name="T2" fmla="*/ 2147483646 w 432"/>
              <a:gd name="T3" fmla="*/ 2147483646 h 240"/>
              <a:gd name="T4" fmla="*/ 2147483646 w 432"/>
              <a:gd name="T5" fmla="*/ 0 h 240"/>
              <a:gd name="T6" fmla="*/ 0 60000 65536"/>
              <a:gd name="T7" fmla="*/ 0 60000 65536"/>
              <a:gd name="T8" fmla="*/ 0 60000 65536"/>
            </a:gdLst>
            <a:ahLst/>
            <a:cxnLst>
              <a:cxn ang="T6">
                <a:pos x="T0" y="T1"/>
              </a:cxn>
              <a:cxn ang="T7">
                <a:pos x="T2" y="T3"/>
              </a:cxn>
              <a:cxn ang="T8">
                <a:pos x="T4" y="T5"/>
              </a:cxn>
            </a:cxnLst>
            <a:rect l="0" t="0" r="r" b="b"/>
            <a:pathLst>
              <a:path w="432" h="240">
                <a:moveTo>
                  <a:pt x="0" y="240"/>
                </a:moveTo>
                <a:cubicBezTo>
                  <a:pt x="84" y="212"/>
                  <a:pt x="168" y="184"/>
                  <a:pt x="240" y="144"/>
                </a:cubicBezTo>
                <a:cubicBezTo>
                  <a:pt x="312" y="104"/>
                  <a:pt x="372" y="52"/>
                  <a:pt x="432" y="0"/>
                </a:cubicBezTo>
              </a:path>
            </a:pathLst>
          </a:custGeom>
          <a:noFill/>
          <a:ln w="76200" cmpd="sng">
            <a:solidFill>
              <a:srgbClr val="FF0066"/>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36" name="Freeform 8"/>
          <p:cNvSpPr>
            <a:spLocks/>
          </p:cNvSpPr>
          <p:nvPr/>
        </p:nvSpPr>
        <p:spPr bwMode="auto">
          <a:xfrm flipH="1" flipV="1">
            <a:off x="381000" y="2971800"/>
            <a:ext cx="2133600" cy="685800"/>
          </a:xfrm>
          <a:custGeom>
            <a:avLst/>
            <a:gdLst>
              <a:gd name="T0" fmla="*/ 0 w 432"/>
              <a:gd name="T1" fmla="*/ 1959673500 h 240"/>
              <a:gd name="T2" fmla="*/ 2147483646 w 432"/>
              <a:gd name="T3" fmla="*/ 1175804100 h 240"/>
              <a:gd name="T4" fmla="*/ 2147483646 w 432"/>
              <a:gd name="T5" fmla="*/ 0 h 240"/>
              <a:gd name="T6" fmla="*/ 0 60000 65536"/>
              <a:gd name="T7" fmla="*/ 0 60000 65536"/>
              <a:gd name="T8" fmla="*/ 0 60000 65536"/>
            </a:gdLst>
            <a:ahLst/>
            <a:cxnLst>
              <a:cxn ang="T6">
                <a:pos x="T0" y="T1"/>
              </a:cxn>
              <a:cxn ang="T7">
                <a:pos x="T2" y="T3"/>
              </a:cxn>
              <a:cxn ang="T8">
                <a:pos x="T4" y="T5"/>
              </a:cxn>
            </a:cxnLst>
            <a:rect l="0" t="0" r="r" b="b"/>
            <a:pathLst>
              <a:path w="432" h="240">
                <a:moveTo>
                  <a:pt x="0" y="240"/>
                </a:moveTo>
                <a:cubicBezTo>
                  <a:pt x="84" y="212"/>
                  <a:pt x="168" y="184"/>
                  <a:pt x="240" y="144"/>
                </a:cubicBezTo>
                <a:cubicBezTo>
                  <a:pt x="312" y="104"/>
                  <a:pt x="372" y="52"/>
                  <a:pt x="432" y="0"/>
                </a:cubicBezTo>
              </a:path>
            </a:pathLst>
          </a:custGeom>
          <a:noFill/>
          <a:ln w="76200" cmpd="sng">
            <a:solidFill>
              <a:srgbClr val="FF0066"/>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37" name="Freeform 9"/>
          <p:cNvSpPr>
            <a:spLocks/>
          </p:cNvSpPr>
          <p:nvPr/>
        </p:nvSpPr>
        <p:spPr bwMode="auto">
          <a:xfrm flipH="1">
            <a:off x="2286000" y="2286000"/>
            <a:ext cx="228600" cy="685800"/>
          </a:xfrm>
          <a:custGeom>
            <a:avLst/>
            <a:gdLst>
              <a:gd name="T0" fmla="*/ 0 w 432"/>
              <a:gd name="T1" fmla="*/ 1959673500 h 240"/>
              <a:gd name="T2" fmla="*/ 67204167 w 432"/>
              <a:gd name="T3" fmla="*/ 1175804100 h 240"/>
              <a:gd name="T4" fmla="*/ 120967500 w 432"/>
              <a:gd name="T5" fmla="*/ 0 h 240"/>
              <a:gd name="T6" fmla="*/ 0 60000 65536"/>
              <a:gd name="T7" fmla="*/ 0 60000 65536"/>
              <a:gd name="T8" fmla="*/ 0 60000 65536"/>
            </a:gdLst>
            <a:ahLst/>
            <a:cxnLst>
              <a:cxn ang="T6">
                <a:pos x="T0" y="T1"/>
              </a:cxn>
              <a:cxn ang="T7">
                <a:pos x="T2" y="T3"/>
              </a:cxn>
              <a:cxn ang="T8">
                <a:pos x="T4" y="T5"/>
              </a:cxn>
            </a:cxnLst>
            <a:rect l="0" t="0" r="r" b="b"/>
            <a:pathLst>
              <a:path w="432" h="240">
                <a:moveTo>
                  <a:pt x="0" y="240"/>
                </a:moveTo>
                <a:cubicBezTo>
                  <a:pt x="84" y="212"/>
                  <a:pt x="168" y="184"/>
                  <a:pt x="240" y="144"/>
                </a:cubicBezTo>
                <a:cubicBezTo>
                  <a:pt x="312" y="104"/>
                  <a:pt x="372" y="52"/>
                  <a:pt x="432" y="0"/>
                </a:cubicBezTo>
              </a:path>
            </a:pathLst>
          </a:custGeom>
          <a:noFill/>
          <a:ln w="76200" cmpd="sng">
            <a:solidFill>
              <a:srgbClr val="FF0066"/>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40" name="Freeform 12"/>
          <p:cNvSpPr>
            <a:spLocks/>
          </p:cNvSpPr>
          <p:nvPr/>
        </p:nvSpPr>
        <p:spPr bwMode="auto">
          <a:xfrm flipH="1" flipV="1">
            <a:off x="1295400" y="3048000"/>
            <a:ext cx="1219200" cy="1905000"/>
          </a:xfrm>
          <a:custGeom>
            <a:avLst/>
            <a:gdLst>
              <a:gd name="T0" fmla="*/ 0 w 432"/>
              <a:gd name="T1" fmla="*/ 2147483646 h 240"/>
              <a:gd name="T2" fmla="*/ 1911584244 w 432"/>
              <a:gd name="T3" fmla="*/ 2147483646 h 240"/>
              <a:gd name="T4" fmla="*/ 2147483646 w 432"/>
              <a:gd name="T5" fmla="*/ 0 h 240"/>
              <a:gd name="T6" fmla="*/ 0 60000 65536"/>
              <a:gd name="T7" fmla="*/ 0 60000 65536"/>
              <a:gd name="T8" fmla="*/ 0 60000 65536"/>
            </a:gdLst>
            <a:ahLst/>
            <a:cxnLst>
              <a:cxn ang="T6">
                <a:pos x="T0" y="T1"/>
              </a:cxn>
              <a:cxn ang="T7">
                <a:pos x="T2" y="T3"/>
              </a:cxn>
              <a:cxn ang="T8">
                <a:pos x="T4" y="T5"/>
              </a:cxn>
            </a:cxnLst>
            <a:rect l="0" t="0" r="r" b="b"/>
            <a:pathLst>
              <a:path w="432" h="240">
                <a:moveTo>
                  <a:pt x="0" y="240"/>
                </a:moveTo>
                <a:cubicBezTo>
                  <a:pt x="84" y="212"/>
                  <a:pt x="168" y="184"/>
                  <a:pt x="240" y="144"/>
                </a:cubicBezTo>
                <a:cubicBezTo>
                  <a:pt x="312" y="104"/>
                  <a:pt x="372" y="52"/>
                  <a:pt x="432" y="0"/>
                </a:cubicBezTo>
              </a:path>
            </a:pathLst>
          </a:custGeom>
          <a:noFill/>
          <a:ln w="76200" cmpd="sng">
            <a:solidFill>
              <a:srgbClr val="FF0066"/>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41" name="Freeform 13"/>
          <p:cNvSpPr>
            <a:spLocks/>
          </p:cNvSpPr>
          <p:nvPr/>
        </p:nvSpPr>
        <p:spPr bwMode="auto">
          <a:xfrm flipV="1">
            <a:off x="2514600" y="2971800"/>
            <a:ext cx="381000" cy="2743200"/>
          </a:xfrm>
          <a:custGeom>
            <a:avLst/>
            <a:gdLst>
              <a:gd name="T0" fmla="*/ 0 w 432"/>
              <a:gd name="T1" fmla="*/ 2147483646 h 240"/>
              <a:gd name="T2" fmla="*/ 186678535 w 432"/>
              <a:gd name="T3" fmla="*/ 2147483646 h 240"/>
              <a:gd name="T4" fmla="*/ 336020833 w 432"/>
              <a:gd name="T5" fmla="*/ 0 h 240"/>
              <a:gd name="T6" fmla="*/ 0 60000 65536"/>
              <a:gd name="T7" fmla="*/ 0 60000 65536"/>
              <a:gd name="T8" fmla="*/ 0 60000 65536"/>
            </a:gdLst>
            <a:ahLst/>
            <a:cxnLst>
              <a:cxn ang="T6">
                <a:pos x="T0" y="T1"/>
              </a:cxn>
              <a:cxn ang="T7">
                <a:pos x="T2" y="T3"/>
              </a:cxn>
              <a:cxn ang="T8">
                <a:pos x="T4" y="T5"/>
              </a:cxn>
            </a:cxnLst>
            <a:rect l="0" t="0" r="r" b="b"/>
            <a:pathLst>
              <a:path w="432" h="240">
                <a:moveTo>
                  <a:pt x="0" y="240"/>
                </a:moveTo>
                <a:cubicBezTo>
                  <a:pt x="84" y="212"/>
                  <a:pt x="168" y="184"/>
                  <a:pt x="240" y="144"/>
                </a:cubicBezTo>
                <a:cubicBezTo>
                  <a:pt x="312" y="104"/>
                  <a:pt x="372" y="52"/>
                  <a:pt x="432" y="0"/>
                </a:cubicBezTo>
              </a:path>
            </a:pathLst>
          </a:custGeom>
          <a:noFill/>
          <a:ln w="76200" cmpd="sng">
            <a:solidFill>
              <a:srgbClr val="FF0066"/>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42" name="Freeform 14"/>
          <p:cNvSpPr>
            <a:spLocks/>
          </p:cNvSpPr>
          <p:nvPr/>
        </p:nvSpPr>
        <p:spPr bwMode="auto">
          <a:xfrm>
            <a:off x="2514600" y="2547938"/>
            <a:ext cx="4267200" cy="457200"/>
          </a:xfrm>
          <a:custGeom>
            <a:avLst/>
            <a:gdLst>
              <a:gd name="T0" fmla="*/ 0 w 432"/>
              <a:gd name="T1" fmla="*/ 870966000 h 240"/>
              <a:gd name="T2" fmla="*/ 2147483646 w 432"/>
              <a:gd name="T3" fmla="*/ 522579600 h 240"/>
              <a:gd name="T4" fmla="*/ 2147483646 w 432"/>
              <a:gd name="T5" fmla="*/ 0 h 240"/>
              <a:gd name="T6" fmla="*/ 0 60000 65536"/>
              <a:gd name="T7" fmla="*/ 0 60000 65536"/>
              <a:gd name="T8" fmla="*/ 0 60000 65536"/>
            </a:gdLst>
            <a:ahLst/>
            <a:cxnLst>
              <a:cxn ang="T6">
                <a:pos x="T0" y="T1"/>
              </a:cxn>
              <a:cxn ang="T7">
                <a:pos x="T2" y="T3"/>
              </a:cxn>
              <a:cxn ang="T8">
                <a:pos x="T4" y="T5"/>
              </a:cxn>
            </a:cxnLst>
            <a:rect l="0" t="0" r="r" b="b"/>
            <a:pathLst>
              <a:path w="432" h="240">
                <a:moveTo>
                  <a:pt x="0" y="240"/>
                </a:moveTo>
                <a:cubicBezTo>
                  <a:pt x="84" y="212"/>
                  <a:pt x="168" y="184"/>
                  <a:pt x="240" y="144"/>
                </a:cubicBezTo>
                <a:cubicBezTo>
                  <a:pt x="312" y="104"/>
                  <a:pt x="372" y="52"/>
                  <a:pt x="432" y="0"/>
                </a:cubicBezTo>
              </a:path>
            </a:pathLst>
          </a:custGeom>
          <a:noFill/>
          <a:ln w="76200" cmpd="sng">
            <a:solidFill>
              <a:srgbClr val="FF0066"/>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44" name="Freeform 16"/>
          <p:cNvSpPr>
            <a:spLocks/>
          </p:cNvSpPr>
          <p:nvPr/>
        </p:nvSpPr>
        <p:spPr bwMode="auto">
          <a:xfrm flipV="1">
            <a:off x="2514600" y="3048000"/>
            <a:ext cx="5257800" cy="838200"/>
          </a:xfrm>
          <a:custGeom>
            <a:avLst/>
            <a:gdLst>
              <a:gd name="T0" fmla="*/ 0 w 432"/>
              <a:gd name="T1" fmla="*/ 2147483646 h 240"/>
              <a:gd name="T2" fmla="*/ 2147483646 w 432"/>
              <a:gd name="T3" fmla="*/ 1756448100 h 240"/>
              <a:gd name="T4" fmla="*/ 2147483646 w 432"/>
              <a:gd name="T5" fmla="*/ 0 h 240"/>
              <a:gd name="T6" fmla="*/ 0 60000 65536"/>
              <a:gd name="T7" fmla="*/ 0 60000 65536"/>
              <a:gd name="T8" fmla="*/ 0 60000 65536"/>
            </a:gdLst>
            <a:ahLst/>
            <a:cxnLst>
              <a:cxn ang="T6">
                <a:pos x="T0" y="T1"/>
              </a:cxn>
              <a:cxn ang="T7">
                <a:pos x="T2" y="T3"/>
              </a:cxn>
              <a:cxn ang="T8">
                <a:pos x="T4" y="T5"/>
              </a:cxn>
            </a:cxnLst>
            <a:rect l="0" t="0" r="r" b="b"/>
            <a:pathLst>
              <a:path w="432" h="240">
                <a:moveTo>
                  <a:pt x="0" y="240"/>
                </a:moveTo>
                <a:cubicBezTo>
                  <a:pt x="84" y="212"/>
                  <a:pt x="168" y="184"/>
                  <a:pt x="240" y="144"/>
                </a:cubicBezTo>
                <a:cubicBezTo>
                  <a:pt x="312" y="104"/>
                  <a:pt x="372" y="52"/>
                  <a:pt x="432" y="0"/>
                </a:cubicBezTo>
              </a:path>
            </a:pathLst>
          </a:custGeom>
          <a:noFill/>
          <a:ln w="76200" cmpd="sng">
            <a:solidFill>
              <a:srgbClr val="FF0066"/>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73745" name="Picture 17" descr="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3962400"/>
            <a:ext cx="38862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73732"/>
                                        </p:tgtEl>
                                        <p:attrNameLst>
                                          <p:attrName>style.visibility</p:attrName>
                                        </p:attrNameLst>
                                      </p:cBhvr>
                                      <p:to>
                                        <p:strVal val="visible"/>
                                      </p:to>
                                    </p:set>
                                    <p:animEffect transition="in" filter="fade">
                                      <p:cBhvr>
                                        <p:cTn id="7" dur="2000"/>
                                        <p:tgtEl>
                                          <p:spTgt spid="73732"/>
                                        </p:tgtEl>
                                      </p:cBhvr>
                                    </p:animEffect>
                                  </p:childTnLst>
                                </p:cTn>
                              </p:par>
                            </p:childTnLst>
                          </p:cTn>
                        </p:par>
                        <p:par>
                          <p:cTn id="8" fill="hold" nodeType="afterGroup">
                            <p:stCondLst>
                              <p:cond delay="2000"/>
                            </p:stCondLst>
                            <p:childTnLst>
                              <p:par>
                                <p:cTn id="9" presetID="3" presetClass="entr" presetSubtype="10" fill="hold" nodeType="afterEffect">
                                  <p:stCondLst>
                                    <p:cond delay="0"/>
                                  </p:stCondLst>
                                  <p:childTnLst>
                                    <p:set>
                                      <p:cBhvr>
                                        <p:cTn id="10" dur="1" fill="hold">
                                          <p:stCondLst>
                                            <p:cond delay="0"/>
                                          </p:stCondLst>
                                        </p:cTn>
                                        <p:tgtEl>
                                          <p:spTgt spid="73735"/>
                                        </p:tgtEl>
                                        <p:attrNameLst>
                                          <p:attrName>style.visibility</p:attrName>
                                        </p:attrNameLst>
                                      </p:cBhvr>
                                      <p:to>
                                        <p:strVal val="visible"/>
                                      </p:to>
                                    </p:set>
                                    <p:animEffect transition="in" filter="blinds(horizontal)">
                                      <p:cBhvr>
                                        <p:cTn id="11" dur="500"/>
                                        <p:tgtEl>
                                          <p:spTgt spid="73735"/>
                                        </p:tgtEl>
                                      </p:cBhvr>
                                    </p:animEffect>
                                  </p:childTnLst>
                                </p:cTn>
                              </p:par>
                            </p:childTnLst>
                          </p:cTn>
                        </p:par>
                        <p:par>
                          <p:cTn id="12" fill="hold" nodeType="afterGroup">
                            <p:stCondLst>
                              <p:cond delay="2500"/>
                            </p:stCondLst>
                            <p:childTnLst>
                              <p:par>
                                <p:cTn id="13" presetID="30" presetClass="emph" presetSubtype="0" repeatCount="indefinite" fill="hold" nodeType="afterEffect">
                                  <p:stCondLst>
                                    <p:cond delay="0"/>
                                  </p:stCondLst>
                                  <p:endCondLst>
                                    <p:cond evt="onNext" delay="0">
                                      <p:tgtEl>
                                        <p:sldTgt/>
                                      </p:tgtEl>
                                    </p:cond>
                                  </p:endCondLst>
                                  <p:childTnLst>
                                    <p:animClr clrSpc="hsl" dir="cw">
                                      <p:cBhvr override="childStyle">
                                        <p:cTn id="14" dur="500" fill="hold"/>
                                        <p:tgtEl>
                                          <p:spTgt spid="73735"/>
                                        </p:tgtEl>
                                        <p:attrNameLst>
                                          <p:attrName>style.color</p:attrName>
                                        </p:attrNameLst>
                                      </p:cBhvr>
                                      <p:by>
                                        <p:hsl h="0" s="12549" l="25098"/>
                                      </p:by>
                                    </p:animClr>
                                    <p:animClr clrSpc="hsl" dir="cw">
                                      <p:cBhvr>
                                        <p:cTn id="15" dur="500" fill="hold"/>
                                        <p:tgtEl>
                                          <p:spTgt spid="73735"/>
                                        </p:tgtEl>
                                        <p:attrNameLst>
                                          <p:attrName>fillcolor</p:attrName>
                                        </p:attrNameLst>
                                      </p:cBhvr>
                                      <p:by>
                                        <p:hsl h="0" s="12549" l="25098"/>
                                      </p:by>
                                    </p:animClr>
                                    <p:animClr clrSpc="hsl" dir="cw">
                                      <p:cBhvr>
                                        <p:cTn id="16" dur="500" fill="hold"/>
                                        <p:tgtEl>
                                          <p:spTgt spid="73735"/>
                                        </p:tgtEl>
                                        <p:attrNameLst>
                                          <p:attrName>stroke.color</p:attrName>
                                        </p:attrNameLst>
                                      </p:cBhvr>
                                      <p:by>
                                        <p:hsl h="0" s="12549" l="25098"/>
                                      </p:by>
                                    </p:animClr>
                                    <p:set>
                                      <p:cBhvr>
                                        <p:cTn id="17" dur="500" fill="hold"/>
                                        <p:tgtEl>
                                          <p:spTgt spid="73735"/>
                                        </p:tgtEl>
                                        <p:attrNameLst>
                                          <p:attrName>fill.type</p:attrName>
                                        </p:attrNameLst>
                                      </p:cBhvr>
                                      <p:to>
                                        <p:strVal val="solid"/>
                                      </p:to>
                                    </p:set>
                                  </p:childTnLst>
                                </p:cTn>
                              </p:par>
                            </p:childTnLst>
                          </p:cTn>
                        </p:par>
                        <p:par>
                          <p:cTn id="18" fill="hold" nodeType="afterGroup">
                            <p:stCondLst>
                              <p:cond delay="3000"/>
                            </p:stCondLst>
                            <p:childTnLst>
                              <p:par>
                                <p:cTn id="19" presetID="3" presetClass="entr" presetSubtype="10" fill="hold" nodeType="afterEffect">
                                  <p:stCondLst>
                                    <p:cond delay="0"/>
                                  </p:stCondLst>
                                  <p:childTnLst>
                                    <p:set>
                                      <p:cBhvr>
                                        <p:cTn id="20" dur="1" fill="hold">
                                          <p:stCondLst>
                                            <p:cond delay="0"/>
                                          </p:stCondLst>
                                        </p:cTn>
                                        <p:tgtEl>
                                          <p:spTgt spid="73736"/>
                                        </p:tgtEl>
                                        <p:attrNameLst>
                                          <p:attrName>style.visibility</p:attrName>
                                        </p:attrNameLst>
                                      </p:cBhvr>
                                      <p:to>
                                        <p:strVal val="visible"/>
                                      </p:to>
                                    </p:set>
                                    <p:animEffect transition="in" filter="blinds(horizontal)">
                                      <p:cBhvr>
                                        <p:cTn id="21" dur="500"/>
                                        <p:tgtEl>
                                          <p:spTgt spid="73736"/>
                                        </p:tgtEl>
                                      </p:cBhvr>
                                    </p:animEffect>
                                  </p:childTnLst>
                                </p:cTn>
                              </p:par>
                            </p:childTnLst>
                          </p:cTn>
                        </p:par>
                        <p:par>
                          <p:cTn id="22" fill="hold" nodeType="afterGroup">
                            <p:stCondLst>
                              <p:cond delay="3500"/>
                            </p:stCondLst>
                            <p:childTnLst>
                              <p:par>
                                <p:cTn id="23" presetID="30" presetClass="emph" presetSubtype="0" repeatCount="indefinite" fill="hold" nodeType="afterEffect">
                                  <p:stCondLst>
                                    <p:cond delay="0"/>
                                  </p:stCondLst>
                                  <p:endCondLst>
                                    <p:cond evt="onNext" delay="0">
                                      <p:tgtEl>
                                        <p:sldTgt/>
                                      </p:tgtEl>
                                    </p:cond>
                                  </p:endCondLst>
                                  <p:childTnLst>
                                    <p:animClr clrSpc="hsl" dir="cw">
                                      <p:cBhvr override="childStyle">
                                        <p:cTn id="24" dur="500" fill="hold"/>
                                        <p:tgtEl>
                                          <p:spTgt spid="73736"/>
                                        </p:tgtEl>
                                        <p:attrNameLst>
                                          <p:attrName>style.color</p:attrName>
                                        </p:attrNameLst>
                                      </p:cBhvr>
                                      <p:by>
                                        <p:hsl h="0" s="12549" l="25098"/>
                                      </p:by>
                                    </p:animClr>
                                    <p:animClr clrSpc="hsl" dir="cw">
                                      <p:cBhvr>
                                        <p:cTn id="25" dur="500" fill="hold"/>
                                        <p:tgtEl>
                                          <p:spTgt spid="73736"/>
                                        </p:tgtEl>
                                        <p:attrNameLst>
                                          <p:attrName>fillcolor</p:attrName>
                                        </p:attrNameLst>
                                      </p:cBhvr>
                                      <p:by>
                                        <p:hsl h="0" s="12549" l="25098"/>
                                      </p:by>
                                    </p:animClr>
                                    <p:animClr clrSpc="hsl" dir="cw">
                                      <p:cBhvr>
                                        <p:cTn id="26" dur="500" fill="hold"/>
                                        <p:tgtEl>
                                          <p:spTgt spid="73736"/>
                                        </p:tgtEl>
                                        <p:attrNameLst>
                                          <p:attrName>stroke.color</p:attrName>
                                        </p:attrNameLst>
                                      </p:cBhvr>
                                      <p:by>
                                        <p:hsl h="0" s="12549" l="25098"/>
                                      </p:by>
                                    </p:animClr>
                                    <p:set>
                                      <p:cBhvr>
                                        <p:cTn id="27" dur="500" fill="hold"/>
                                        <p:tgtEl>
                                          <p:spTgt spid="73736"/>
                                        </p:tgtEl>
                                        <p:attrNameLst>
                                          <p:attrName>fill.type</p:attrName>
                                        </p:attrNameLst>
                                      </p:cBhvr>
                                      <p:to>
                                        <p:strVal val="solid"/>
                                      </p:to>
                                    </p:set>
                                  </p:childTnLst>
                                </p:cTn>
                              </p:par>
                            </p:childTnLst>
                          </p:cTn>
                        </p:par>
                        <p:par>
                          <p:cTn id="28" fill="hold" nodeType="afterGroup">
                            <p:stCondLst>
                              <p:cond delay="4000"/>
                            </p:stCondLst>
                            <p:childTnLst>
                              <p:par>
                                <p:cTn id="29" presetID="3" presetClass="entr" presetSubtype="10" fill="hold" nodeType="afterEffect">
                                  <p:stCondLst>
                                    <p:cond delay="0"/>
                                  </p:stCondLst>
                                  <p:childTnLst>
                                    <p:set>
                                      <p:cBhvr>
                                        <p:cTn id="30" dur="1" fill="hold">
                                          <p:stCondLst>
                                            <p:cond delay="0"/>
                                          </p:stCondLst>
                                        </p:cTn>
                                        <p:tgtEl>
                                          <p:spTgt spid="73737"/>
                                        </p:tgtEl>
                                        <p:attrNameLst>
                                          <p:attrName>style.visibility</p:attrName>
                                        </p:attrNameLst>
                                      </p:cBhvr>
                                      <p:to>
                                        <p:strVal val="visible"/>
                                      </p:to>
                                    </p:set>
                                    <p:animEffect transition="in" filter="blinds(horizontal)">
                                      <p:cBhvr>
                                        <p:cTn id="31" dur="500"/>
                                        <p:tgtEl>
                                          <p:spTgt spid="73737"/>
                                        </p:tgtEl>
                                      </p:cBhvr>
                                    </p:animEffect>
                                  </p:childTnLst>
                                </p:cTn>
                              </p:par>
                            </p:childTnLst>
                          </p:cTn>
                        </p:par>
                        <p:par>
                          <p:cTn id="32" fill="hold" nodeType="afterGroup">
                            <p:stCondLst>
                              <p:cond delay="4500"/>
                            </p:stCondLst>
                            <p:childTnLst>
                              <p:par>
                                <p:cTn id="33" presetID="30" presetClass="emph" presetSubtype="0" repeatCount="indefinite" fill="hold" nodeType="afterEffect">
                                  <p:stCondLst>
                                    <p:cond delay="0"/>
                                  </p:stCondLst>
                                  <p:endCondLst>
                                    <p:cond evt="onNext" delay="0">
                                      <p:tgtEl>
                                        <p:sldTgt/>
                                      </p:tgtEl>
                                    </p:cond>
                                  </p:endCondLst>
                                  <p:childTnLst>
                                    <p:animClr clrSpc="hsl" dir="cw">
                                      <p:cBhvr override="childStyle">
                                        <p:cTn id="34" dur="500" fill="hold"/>
                                        <p:tgtEl>
                                          <p:spTgt spid="73737"/>
                                        </p:tgtEl>
                                        <p:attrNameLst>
                                          <p:attrName>style.color</p:attrName>
                                        </p:attrNameLst>
                                      </p:cBhvr>
                                      <p:by>
                                        <p:hsl h="0" s="12549" l="25098"/>
                                      </p:by>
                                    </p:animClr>
                                    <p:animClr clrSpc="hsl" dir="cw">
                                      <p:cBhvr>
                                        <p:cTn id="35" dur="500" fill="hold"/>
                                        <p:tgtEl>
                                          <p:spTgt spid="73737"/>
                                        </p:tgtEl>
                                        <p:attrNameLst>
                                          <p:attrName>fillcolor</p:attrName>
                                        </p:attrNameLst>
                                      </p:cBhvr>
                                      <p:by>
                                        <p:hsl h="0" s="12549" l="25098"/>
                                      </p:by>
                                    </p:animClr>
                                    <p:animClr clrSpc="hsl" dir="cw">
                                      <p:cBhvr>
                                        <p:cTn id="36" dur="500" fill="hold"/>
                                        <p:tgtEl>
                                          <p:spTgt spid="73737"/>
                                        </p:tgtEl>
                                        <p:attrNameLst>
                                          <p:attrName>stroke.color</p:attrName>
                                        </p:attrNameLst>
                                      </p:cBhvr>
                                      <p:by>
                                        <p:hsl h="0" s="12549" l="25098"/>
                                      </p:by>
                                    </p:animClr>
                                    <p:set>
                                      <p:cBhvr>
                                        <p:cTn id="37" dur="500" fill="hold"/>
                                        <p:tgtEl>
                                          <p:spTgt spid="73737"/>
                                        </p:tgtEl>
                                        <p:attrNameLst>
                                          <p:attrName>fill.type</p:attrName>
                                        </p:attrNameLst>
                                      </p:cBhvr>
                                      <p:to>
                                        <p:strVal val="solid"/>
                                      </p:to>
                                    </p:set>
                                  </p:childTnLst>
                                </p:cTn>
                              </p:par>
                            </p:childTnLst>
                          </p:cTn>
                        </p:par>
                        <p:par>
                          <p:cTn id="38" fill="hold" nodeType="afterGroup">
                            <p:stCondLst>
                              <p:cond delay="5000"/>
                            </p:stCondLst>
                            <p:childTnLst>
                              <p:par>
                                <p:cTn id="39" presetID="3" presetClass="entr" presetSubtype="10" fill="hold" nodeType="afterEffect">
                                  <p:stCondLst>
                                    <p:cond delay="0"/>
                                  </p:stCondLst>
                                  <p:childTnLst>
                                    <p:set>
                                      <p:cBhvr>
                                        <p:cTn id="40" dur="1" fill="hold">
                                          <p:stCondLst>
                                            <p:cond delay="0"/>
                                          </p:stCondLst>
                                        </p:cTn>
                                        <p:tgtEl>
                                          <p:spTgt spid="73740"/>
                                        </p:tgtEl>
                                        <p:attrNameLst>
                                          <p:attrName>style.visibility</p:attrName>
                                        </p:attrNameLst>
                                      </p:cBhvr>
                                      <p:to>
                                        <p:strVal val="visible"/>
                                      </p:to>
                                    </p:set>
                                    <p:animEffect transition="in" filter="blinds(horizontal)">
                                      <p:cBhvr>
                                        <p:cTn id="41" dur="500"/>
                                        <p:tgtEl>
                                          <p:spTgt spid="73740"/>
                                        </p:tgtEl>
                                      </p:cBhvr>
                                    </p:animEffect>
                                  </p:childTnLst>
                                </p:cTn>
                              </p:par>
                            </p:childTnLst>
                          </p:cTn>
                        </p:par>
                        <p:par>
                          <p:cTn id="42" fill="hold" nodeType="afterGroup">
                            <p:stCondLst>
                              <p:cond delay="5500"/>
                            </p:stCondLst>
                            <p:childTnLst>
                              <p:par>
                                <p:cTn id="43" presetID="30" presetClass="emph" presetSubtype="0" repeatCount="indefinite" fill="hold" nodeType="afterEffect">
                                  <p:stCondLst>
                                    <p:cond delay="0"/>
                                  </p:stCondLst>
                                  <p:endCondLst>
                                    <p:cond evt="onNext" delay="0">
                                      <p:tgtEl>
                                        <p:sldTgt/>
                                      </p:tgtEl>
                                    </p:cond>
                                  </p:endCondLst>
                                  <p:childTnLst>
                                    <p:animClr clrSpc="hsl" dir="cw">
                                      <p:cBhvr override="childStyle">
                                        <p:cTn id="44" dur="500" fill="hold"/>
                                        <p:tgtEl>
                                          <p:spTgt spid="73740"/>
                                        </p:tgtEl>
                                        <p:attrNameLst>
                                          <p:attrName>style.color</p:attrName>
                                        </p:attrNameLst>
                                      </p:cBhvr>
                                      <p:by>
                                        <p:hsl h="0" s="12549" l="25098"/>
                                      </p:by>
                                    </p:animClr>
                                    <p:animClr clrSpc="hsl" dir="cw">
                                      <p:cBhvr>
                                        <p:cTn id="45" dur="500" fill="hold"/>
                                        <p:tgtEl>
                                          <p:spTgt spid="73740"/>
                                        </p:tgtEl>
                                        <p:attrNameLst>
                                          <p:attrName>fillcolor</p:attrName>
                                        </p:attrNameLst>
                                      </p:cBhvr>
                                      <p:by>
                                        <p:hsl h="0" s="12549" l="25098"/>
                                      </p:by>
                                    </p:animClr>
                                    <p:animClr clrSpc="hsl" dir="cw">
                                      <p:cBhvr>
                                        <p:cTn id="46" dur="500" fill="hold"/>
                                        <p:tgtEl>
                                          <p:spTgt spid="73740"/>
                                        </p:tgtEl>
                                        <p:attrNameLst>
                                          <p:attrName>stroke.color</p:attrName>
                                        </p:attrNameLst>
                                      </p:cBhvr>
                                      <p:by>
                                        <p:hsl h="0" s="12549" l="25098"/>
                                      </p:by>
                                    </p:animClr>
                                    <p:set>
                                      <p:cBhvr>
                                        <p:cTn id="47" dur="500" fill="hold"/>
                                        <p:tgtEl>
                                          <p:spTgt spid="73740"/>
                                        </p:tgtEl>
                                        <p:attrNameLst>
                                          <p:attrName>fill.type</p:attrName>
                                        </p:attrNameLst>
                                      </p:cBhvr>
                                      <p:to>
                                        <p:strVal val="solid"/>
                                      </p:to>
                                    </p:set>
                                  </p:childTnLst>
                                </p:cTn>
                              </p:par>
                            </p:childTnLst>
                          </p:cTn>
                        </p:par>
                        <p:par>
                          <p:cTn id="48" fill="hold" nodeType="afterGroup">
                            <p:stCondLst>
                              <p:cond delay="6000"/>
                            </p:stCondLst>
                            <p:childTnLst>
                              <p:par>
                                <p:cTn id="49" presetID="3" presetClass="entr" presetSubtype="10" fill="hold" nodeType="afterEffect">
                                  <p:stCondLst>
                                    <p:cond delay="0"/>
                                  </p:stCondLst>
                                  <p:childTnLst>
                                    <p:set>
                                      <p:cBhvr>
                                        <p:cTn id="50" dur="1" fill="hold">
                                          <p:stCondLst>
                                            <p:cond delay="0"/>
                                          </p:stCondLst>
                                        </p:cTn>
                                        <p:tgtEl>
                                          <p:spTgt spid="73741"/>
                                        </p:tgtEl>
                                        <p:attrNameLst>
                                          <p:attrName>style.visibility</p:attrName>
                                        </p:attrNameLst>
                                      </p:cBhvr>
                                      <p:to>
                                        <p:strVal val="visible"/>
                                      </p:to>
                                    </p:set>
                                    <p:animEffect transition="in" filter="blinds(horizontal)">
                                      <p:cBhvr>
                                        <p:cTn id="51" dur="500"/>
                                        <p:tgtEl>
                                          <p:spTgt spid="73741"/>
                                        </p:tgtEl>
                                      </p:cBhvr>
                                    </p:animEffect>
                                  </p:childTnLst>
                                </p:cTn>
                              </p:par>
                            </p:childTnLst>
                          </p:cTn>
                        </p:par>
                        <p:par>
                          <p:cTn id="52" fill="hold" nodeType="afterGroup">
                            <p:stCondLst>
                              <p:cond delay="6500"/>
                            </p:stCondLst>
                            <p:childTnLst>
                              <p:par>
                                <p:cTn id="53" presetID="30" presetClass="emph" presetSubtype="0" repeatCount="indefinite" fill="hold" nodeType="afterEffect">
                                  <p:stCondLst>
                                    <p:cond delay="0"/>
                                  </p:stCondLst>
                                  <p:endCondLst>
                                    <p:cond evt="onNext" delay="0">
                                      <p:tgtEl>
                                        <p:sldTgt/>
                                      </p:tgtEl>
                                    </p:cond>
                                  </p:endCondLst>
                                  <p:childTnLst>
                                    <p:animClr clrSpc="hsl" dir="cw">
                                      <p:cBhvr override="childStyle">
                                        <p:cTn id="54" dur="500" fill="hold"/>
                                        <p:tgtEl>
                                          <p:spTgt spid="73741"/>
                                        </p:tgtEl>
                                        <p:attrNameLst>
                                          <p:attrName>style.color</p:attrName>
                                        </p:attrNameLst>
                                      </p:cBhvr>
                                      <p:by>
                                        <p:hsl h="0" s="12549" l="25098"/>
                                      </p:by>
                                    </p:animClr>
                                    <p:animClr clrSpc="hsl" dir="cw">
                                      <p:cBhvr>
                                        <p:cTn id="55" dur="500" fill="hold"/>
                                        <p:tgtEl>
                                          <p:spTgt spid="73741"/>
                                        </p:tgtEl>
                                        <p:attrNameLst>
                                          <p:attrName>fillcolor</p:attrName>
                                        </p:attrNameLst>
                                      </p:cBhvr>
                                      <p:by>
                                        <p:hsl h="0" s="12549" l="25098"/>
                                      </p:by>
                                    </p:animClr>
                                    <p:animClr clrSpc="hsl" dir="cw">
                                      <p:cBhvr>
                                        <p:cTn id="56" dur="500" fill="hold"/>
                                        <p:tgtEl>
                                          <p:spTgt spid="73741"/>
                                        </p:tgtEl>
                                        <p:attrNameLst>
                                          <p:attrName>stroke.color</p:attrName>
                                        </p:attrNameLst>
                                      </p:cBhvr>
                                      <p:by>
                                        <p:hsl h="0" s="12549" l="25098"/>
                                      </p:by>
                                    </p:animClr>
                                    <p:set>
                                      <p:cBhvr>
                                        <p:cTn id="57" dur="500" fill="hold"/>
                                        <p:tgtEl>
                                          <p:spTgt spid="73741"/>
                                        </p:tgtEl>
                                        <p:attrNameLst>
                                          <p:attrName>fill.type</p:attrName>
                                        </p:attrNameLst>
                                      </p:cBhvr>
                                      <p:to>
                                        <p:strVal val="solid"/>
                                      </p:to>
                                    </p:set>
                                  </p:childTnLst>
                                </p:cTn>
                              </p:par>
                            </p:childTnLst>
                          </p:cTn>
                        </p:par>
                        <p:par>
                          <p:cTn id="58" fill="hold" nodeType="afterGroup">
                            <p:stCondLst>
                              <p:cond delay="7000"/>
                            </p:stCondLst>
                            <p:childTnLst>
                              <p:par>
                                <p:cTn id="59" presetID="3" presetClass="entr" presetSubtype="10" fill="hold" nodeType="afterEffect">
                                  <p:stCondLst>
                                    <p:cond delay="0"/>
                                  </p:stCondLst>
                                  <p:childTnLst>
                                    <p:set>
                                      <p:cBhvr>
                                        <p:cTn id="60" dur="1" fill="hold">
                                          <p:stCondLst>
                                            <p:cond delay="0"/>
                                          </p:stCondLst>
                                        </p:cTn>
                                        <p:tgtEl>
                                          <p:spTgt spid="73742"/>
                                        </p:tgtEl>
                                        <p:attrNameLst>
                                          <p:attrName>style.visibility</p:attrName>
                                        </p:attrNameLst>
                                      </p:cBhvr>
                                      <p:to>
                                        <p:strVal val="visible"/>
                                      </p:to>
                                    </p:set>
                                    <p:animEffect transition="in" filter="blinds(horizontal)">
                                      <p:cBhvr>
                                        <p:cTn id="61" dur="500"/>
                                        <p:tgtEl>
                                          <p:spTgt spid="73742"/>
                                        </p:tgtEl>
                                      </p:cBhvr>
                                    </p:animEffect>
                                  </p:childTnLst>
                                </p:cTn>
                              </p:par>
                            </p:childTnLst>
                          </p:cTn>
                        </p:par>
                        <p:par>
                          <p:cTn id="62" fill="hold" nodeType="afterGroup">
                            <p:stCondLst>
                              <p:cond delay="7500"/>
                            </p:stCondLst>
                            <p:childTnLst>
                              <p:par>
                                <p:cTn id="63" presetID="30" presetClass="emph" presetSubtype="0" repeatCount="indefinite" fill="hold" nodeType="afterEffect">
                                  <p:stCondLst>
                                    <p:cond delay="0"/>
                                  </p:stCondLst>
                                  <p:endCondLst>
                                    <p:cond evt="onNext" delay="0">
                                      <p:tgtEl>
                                        <p:sldTgt/>
                                      </p:tgtEl>
                                    </p:cond>
                                  </p:endCondLst>
                                  <p:childTnLst>
                                    <p:animClr clrSpc="hsl" dir="cw">
                                      <p:cBhvr override="childStyle">
                                        <p:cTn id="64" dur="500" fill="hold"/>
                                        <p:tgtEl>
                                          <p:spTgt spid="73742"/>
                                        </p:tgtEl>
                                        <p:attrNameLst>
                                          <p:attrName>style.color</p:attrName>
                                        </p:attrNameLst>
                                      </p:cBhvr>
                                      <p:by>
                                        <p:hsl h="0" s="12549" l="25098"/>
                                      </p:by>
                                    </p:animClr>
                                    <p:animClr clrSpc="hsl" dir="cw">
                                      <p:cBhvr>
                                        <p:cTn id="65" dur="500" fill="hold"/>
                                        <p:tgtEl>
                                          <p:spTgt spid="73742"/>
                                        </p:tgtEl>
                                        <p:attrNameLst>
                                          <p:attrName>fillcolor</p:attrName>
                                        </p:attrNameLst>
                                      </p:cBhvr>
                                      <p:by>
                                        <p:hsl h="0" s="12549" l="25098"/>
                                      </p:by>
                                    </p:animClr>
                                    <p:animClr clrSpc="hsl" dir="cw">
                                      <p:cBhvr>
                                        <p:cTn id="66" dur="500" fill="hold"/>
                                        <p:tgtEl>
                                          <p:spTgt spid="73742"/>
                                        </p:tgtEl>
                                        <p:attrNameLst>
                                          <p:attrName>stroke.color</p:attrName>
                                        </p:attrNameLst>
                                      </p:cBhvr>
                                      <p:by>
                                        <p:hsl h="0" s="12549" l="25098"/>
                                      </p:by>
                                    </p:animClr>
                                    <p:set>
                                      <p:cBhvr>
                                        <p:cTn id="67" dur="500" fill="hold"/>
                                        <p:tgtEl>
                                          <p:spTgt spid="73742"/>
                                        </p:tgtEl>
                                        <p:attrNameLst>
                                          <p:attrName>fill.type</p:attrName>
                                        </p:attrNameLst>
                                      </p:cBhvr>
                                      <p:to>
                                        <p:strVal val="solid"/>
                                      </p:to>
                                    </p:set>
                                  </p:childTnLst>
                                </p:cTn>
                              </p:par>
                            </p:childTnLst>
                          </p:cTn>
                        </p:par>
                        <p:par>
                          <p:cTn id="68" fill="hold" nodeType="afterGroup">
                            <p:stCondLst>
                              <p:cond delay="8000"/>
                            </p:stCondLst>
                            <p:childTnLst>
                              <p:par>
                                <p:cTn id="69" presetID="3" presetClass="entr" presetSubtype="10" fill="hold" nodeType="afterEffect">
                                  <p:stCondLst>
                                    <p:cond delay="0"/>
                                  </p:stCondLst>
                                  <p:childTnLst>
                                    <p:set>
                                      <p:cBhvr>
                                        <p:cTn id="70" dur="1" fill="hold">
                                          <p:stCondLst>
                                            <p:cond delay="0"/>
                                          </p:stCondLst>
                                        </p:cTn>
                                        <p:tgtEl>
                                          <p:spTgt spid="73744"/>
                                        </p:tgtEl>
                                        <p:attrNameLst>
                                          <p:attrName>style.visibility</p:attrName>
                                        </p:attrNameLst>
                                      </p:cBhvr>
                                      <p:to>
                                        <p:strVal val="visible"/>
                                      </p:to>
                                    </p:set>
                                    <p:animEffect transition="in" filter="blinds(horizontal)">
                                      <p:cBhvr>
                                        <p:cTn id="71" dur="500"/>
                                        <p:tgtEl>
                                          <p:spTgt spid="73744"/>
                                        </p:tgtEl>
                                      </p:cBhvr>
                                    </p:animEffect>
                                  </p:childTnLst>
                                </p:cTn>
                              </p:par>
                            </p:childTnLst>
                          </p:cTn>
                        </p:par>
                        <p:par>
                          <p:cTn id="72" fill="hold" nodeType="afterGroup">
                            <p:stCondLst>
                              <p:cond delay="8500"/>
                            </p:stCondLst>
                            <p:childTnLst>
                              <p:par>
                                <p:cTn id="73" presetID="30" presetClass="emph" presetSubtype="0" repeatCount="indefinite" fill="hold" nodeType="afterEffect">
                                  <p:stCondLst>
                                    <p:cond delay="0"/>
                                  </p:stCondLst>
                                  <p:endCondLst>
                                    <p:cond evt="onNext" delay="0">
                                      <p:tgtEl>
                                        <p:sldTgt/>
                                      </p:tgtEl>
                                    </p:cond>
                                  </p:endCondLst>
                                  <p:childTnLst>
                                    <p:animClr clrSpc="hsl" dir="cw">
                                      <p:cBhvr override="childStyle">
                                        <p:cTn id="74" dur="500" fill="hold"/>
                                        <p:tgtEl>
                                          <p:spTgt spid="73744"/>
                                        </p:tgtEl>
                                        <p:attrNameLst>
                                          <p:attrName>style.color</p:attrName>
                                        </p:attrNameLst>
                                      </p:cBhvr>
                                      <p:by>
                                        <p:hsl h="0" s="12549" l="25098"/>
                                      </p:by>
                                    </p:animClr>
                                    <p:animClr clrSpc="hsl" dir="cw">
                                      <p:cBhvr>
                                        <p:cTn id="75" dur="500" fill="hold"/>
                                        <p:tgtEl>
                                          <p:spTgt spid="73744"/>
                                        </p:tgtEl>
                                        <p:attrNameLst>
                                          <p:attrName>fillcolor</p:attrName>
                                        </p:attrNameLst>
                                      </p:cBhvr>
                                      <p:by>
                                        <p:hsl h="0" s="12549" l="25098"/>
                                      </p:by>
                                    </p:animClr>
                                    <p:animClr clrSpc="hsl" dir="cw">
                                      <p:cBhvr>
                                        <p:cTn id="76" dur="500" fill="hold"/>
                                        <p:tgtEl>
                                          <p:spTgt spid="73744"/>
                                        </p:tgtEl>
                                        <p:attrNameLst>
                                          <p:attrName>stroke.color</p:attrName>
                                        </p:attrNameLst>
                                      </p:cBhvr>
                                      <p:by>
                                        <p:hsl h="0" s="12549" l="25098"/>
                                      </p:by>
                                    </p:animClr>
                                    <p:set>
                                      <p:cBhvr>
                                        <p:cTn id="77" dur="500" fill="hold"/>
                                        <p:tgtEl>
                                          <p:spTgt spid="73744"/>
                                        </p:tgtEl>
                                        <p:attrNameLst>
                                          <p:attrName>fill.type</p:attrName>
                                        </p:attrNameLst>
                                      </p:cBhvr>
                                      <p:to>
                                        <p:strVal val="solid"/>
                                      </p:to>
                                    </p:set>
                                  </p:childTnLst>
                                </p:cTn>
                              </p:par>
                            </p:childTnLst>
                          </p:cTn>
                        </p:par>
                        <p:par>
                          <p:cTn id="78" fill="hold" nodeType="afterGroup">
                            <p:stCondLst>
                              <p:cond delay="9000"/>
                            </p:stCondLst>
                            <p:childTnLst>
                              <p:par>
                                <p:cTn id="79" presetID="10" presetClass="entr" presetSubtype="0" fill="hold" nodeType="afterEffect">
                                  <p:stCondLst>
                                    <p:cond delay="0"/>
                                  </p:stCondLst>
                                  <p:childTnLst>
                                    <p:set>
                                      <p:cBhvr>
                                        <p:cTn id="80" dur="1" fill="hold">
                                          <p:stCondLst>
                                            <p:cond delay="0"/>
                                          </p:stCondLst>
                                        </p:cTn>
                                        <p:tgtEl>
                                          <p:spTgt spid="73745"/>
                                        </p:tgtEl>
                                        <p:attrNameLst>
                                          <p:attrName>style.visibility</p:attrName>
                                        </p:attrNameLst>
                                      </p:cBhvr>
                                      <p:to>
                                        <p:strVal val="visible"/>
                                      </p:to>
                                    </p:set>
                                    <p:animEffect transition="in" filter="fade">
                                      <p:cBhvr>
                                        <p:cTn id="81" dur="2000"/>
                                        <p:tgtEl>
                                          <p:spTgt spid="73745"/>
                                        </p:tgtEl>
                                      </p:cBhvr>
                                    </p:animEffect>
                                  </p:childTnLst>
                                </p:cTn>
                              </p:par>
                            </p:childTnLst>
                          </p:cTn>
                        </p:par>
                      </p:childTnLst>
                    </p:cTn>
                  </p:par>
                  <p:par>
                    <p:cTn id="82" fill="hold" nodeType="clickPar">
                      <p:stCondLst>
                        <p:cond delay="indefinite"/>
                      </p:stCondLst>
                      <p:childTnLst>
                        <p:par>
                          <p:cTn id="83" fill="hold" nodeType="withGroup">
                            <p:stCondLst>
                              <p:cond delay="0"/>
                            </p:stCondLst>
                            <p:childTnLst>
                              <p:par>
                                <p:cTn id="84" presetID="29" presetClass="entr" presetSubtype="0" repeatCount="3000" fill="hold" grpId="0" nodeType="clickEffect">
                                  <p:stCondLst>
                                    <p:cond delay="0"/>
                                  </p:stCondLst>
                                  <p:childTnLst>
                                    <p:set>
                                      <p:cBhvr>
                                        <p:cTn id="85" dur="1" fill="hold">
                                          <p:stCondLst>
                                            <p:cond delay="0"/>
                                          </p:stCondLst>
                                        </p:cTn>
                                        <p:tgtEl>
                                          <p:spTgt spid="73733"/>
                                        </p:tgtEl>
                                        <p:attrNameLst>
                                          <p:attrName>style.visibility</p:attrName>
                                        </p:attrNameLst>
                                      </p:cBhvr>
                                      <p:to>
                                        <p:strVal val="visible"/>
                                      </p:to>
                                    </p:set>
                                    <p:anim calcmode="lin" valueType="num">
                                      <p:cBhvr>
                                        <p:cTn id="86" dur="1000" fill="hold"/>
                                        <p:tgtEl>
                                          <p:spTgt spid="73733"/>
                                        </p:tgtEl>
                                        <p:attrNameLst>
                                          <p:attrName>ppt_x</p:attrName>
                                        </p:attrNameLst>
                                      </p:cBhvr>
                                      <p:tavLst>
                                        <p:tav tm="0">
                                          <p:val>
                                            <p:strVal val="#ppt_x-.2"/>
                                          </p:val>
                                        </p:tav>
                                        <p:tav tm="100000">
                                          <p:val>
                                            <p:strVal val="#ppt_x"/>
                                          </p:val>
                                        </p:tav>
                                      </p:tavLst>
                                    </p:anim>
                                    <p:anim calcmode="lin" valueType="num">
                                      <p:cBhvr>
                                        <p:cTn id="87" dur="1000" fill="hold"/>
                                        <p:tgtEl>
                                          <p:spTgt spid="73733"/>
                                        </p:tgtEl>
                                        <p:attrNameLst>
                                          <p:attrName>ppt_y</p:attrName>
                                        </p:attrNameLst>
                                      </p:cBhvr>
                                      <p:tavLst>
                                        <p:tav tm="0">
                                          <p:val>
                                            <p:strVal val="#ppt_y"/>
                                          </p:val>
                                        </p:tav>
                                        <p:tav tm="100000">
                                          <p:val>
                                            <p:strVal val="#ppt_y"/>
                                          </p:val>
                                        </p:tav>
                                      </p:tavLst>
                                    </p:anim>
                                    <p:animEffect transition="in" filter="wipe(right)" prLst="gradientSize: 0.1">
                                      <p:cBhvr>
                                        <p:cTn id="88" dur="1000"/>
                                        <p:tgtEl>
                                          <p:spTgt spid="737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457200" y="277813"/>
            <a:ext cx="8686800" cy="712787"/>
          </a:xfrm>
        </p:spPr>
        <p:txBody>
          <a:bodyPr/>
          <a:lstStyle/>
          <a:p>
            <a:pPr eaLnBrk="1" hangingPunct="1">
              <a:defRPr/>
            </a:pPr>
            <a:r>
              <a:rPr lang="en-US" altLang="vi-VN" sz="2800" smtClean="0"/>
              <a:t>BÀI 21 tiết 31  CHIẾN TRANH THẾ GIỚI THỨ HAI </a:t>
            </a:r>
            <a:br>
              <a:rPr lang="en-US" altLang="vi-VN" sz="2800" smtClean="0"/>
            </a:br>
            <a:r>
              <a:rPr lang="en-US" altLang="vi-VN" sz="2800" smtClean="0"/>
              <a:t>( 1939 – 1945)</a:t>
            </a:r>
          </a:p>
        </p:txBody>
      </p:sp>
      <p:pic>
        <p:nvPicPr>
          <p:cNvPr id="20483" name="Picture 4" descr="Picture13"/>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609600" y="1066800"/>
            <a:ext cx="8001000" cy="2590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0484" name="Picture 5" descr="Picture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3657600"/>
            <a:ext cx="79248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80" name="Rectangle 4"/>
          <p:cNvSpPr>
            <a:spLocks noGrp="1" noChangeArrowheads="1"/>
          </p:cNvSpPr>
          <p:nvPr>
            <p:ph type="title"/>
          </p:nvPr>
        </p:nvSpPr>
        <p:spPr>
          <a:xfrm>
            <a:off x="457200" y="277813"/>
            <a:ext cx="8686800" cy="636587"/>
          </a:xfrm>
        </p:spPr>
        <p:txBody>
          <a:bodyPr/>
          <a:lstStyle/>
          <a:p>
            <a:pPr eaLnBrk="1" hangingPunct="1">
              <a:defRPr/>
            </a:pPr>
            <a:r>
              <a:rPr lang="en-US" altLang="vi-VN" sz="2800" smtClean="0"/>
              <a:t>BÀI 21 tiết 31  CHIẾN TRANH THẾ GIỚI THỨ HAI </a:t>
            </a:r>
            <a:br>
              <a:rPr lang="en-US" altLang="vi-VN" sz="2800" smtClean="0"/>
            </a:br>
            <a:r>
              <a:rPr lang="en-US" altLang="vi-VN" sz="2800" smtClean="0"/>
              <a:t>( 1939 – 1945)</a:t>
            </a:r>
          </a:p>
        </p:txBody>
      </p:sp>
      <p:pic>
        <p:nvPicPr>
          <p:cNvPr id="21507" name="Picture 5" descr="Picture11"/>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228600" y="1219200"/>
            <a:ext cx="8915400" cy="472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5782" name="Text Box 6"/>
          <p:cNvSpPr txBox="1">
            <a:spLocks noChangeArrowheads="1"/>
          </p:cNvSpPr>
          <p:nvPr/>
        </p:nvSpPr>
        <p:spPr bwMode="auto">
          <a:xfrm>
            <a:off x="1219200" y="6172200"/>
            <a:ext cx="7010400" cy="466725"/>
          </a:xfrm>
          <a:prstGeom prst="rect">
            <a:avLst/>
          </a:prstGeom>
          <a:noFill/>
          <a:ln w="9525">
            <a:solidFill>
              <a:srgbClr val="99FF6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altLang="vi-VN" sz="2400" b="1">
                <a:effectLst>
                  <a:outerShdw blurRad="38100" dist="38100" dir="2700000" algn="tl">
                    <a:srgbClr val="000000"/>
                  </a:outerShdw>
                </a:effectLst>
              </a:rPr>
              <a:t>Tàu</a:t>
            </a:r>
            <a:r>
              <a:rPr lang="en-US" altLang="vi-VN" sz="2000" b="1">
                <a:effectLst>
                  <a:outerShdw blurRad="38100" dist="38100" dir="2700000" algn="tl">
                    <a:srgbClr val="000000"/>
                  </a:outerShdw>
                </a:effectLst>
              </a:rPr>
              <a:t> Ngầm Nhật tấn công Trân Châu Cảng ( 7-12-1941)</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ln>
            <a:solidFill>
              <a:srgbClr val="66FF33"/>
            </a:solidFill>
            <a:miter lim="800000"/>
            <a:headEnd/>
            <a:tailEnd/>
          </a:ln>
        </p:spPr>
        <p:txBody>
          <a:bodyPr/>
          <a:lstStyle/>
          <a:p>
            <a:pPr eaLnBrk="1" hangingPunct="1">
              <a:defRPr/>
            </a:pPr>
            <a:r>
              <a:rPr lang="en-US" altLang="vi-VN" smtClean="0">
                <a:sym typeface="Wingdings" panose="05000000000000000000" pitchFamily="2" charset="2"/>
              </a:rPr>
              <a:t>  </a:t>
            </a:r>
            <a:r>
              <a:rPr lang="en-US" altLang="vi-VN" smtClean="0"/>
              <a:t>KIỂM TRA BÀI CŨ</a:t>
            </a:r>
            <a:endParaRPr lang="en-US" altLang="vi-VN" b="0" smtClean="0"/>
          </a:p>
        </p:txBody>
      </p:sp>
      <p:graphicFrame>
        <p:nvGraphicFramePr>
          <p:cNvPr id="35907" name="Group 67"/>
          <p:cNvGraphicFramePr>
            <a:graphicFrameLocks noGrp="1"/>
          </p:cNvGraphicFramePr>
          <p:nvPr/>
        </p:nvGraphicFramePr>
        <p:xfrm>
          <a:off x="414338" y="1752600"/>
          <a:ext cx="8305800" cy="4632328"/>
        </p:xfrm>
        <a:graphic>
          <a:graphicData uri="http://schemas.openxmlformats.org/drawingml/2006/table">
            <a:tbl>
              <a:tblPr/>
              <a:tblGrid>
                <a:gridCol w="5257800">
                  <a:extLst>
                    <a:ext uri="{9D8B030D-6E8A-4147-A177-3AD203B41FA5}">
                      <a16:colId xmlns:a16="http://schemas.microsoft.com/office/drawing/2014/main" xmlns="" val="4011596123"/>
                    </a:ext>
                  </a:extLst>
                </a:gridCol>
                <a:gridCol w="3048000">
                  <a:extLst>
                    <a:ext uri="{9D8B030D-6E8A-4147-A177-3AD203B41FA5}">
                      <a16:colId xmlns:a16="http://schemas.microsoft.com/office/drawing/2014/main" xmlns="" val="3275550304"/>
                    </a:ext>
                  </a:extLst>
                </a:gridCol>
              </a:tblGrid>
              <a:tr h="518141">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tx2"/>
                        </a:buClr>
                        <a:buSzPct val="60000"/>
                        <a:buFont typeface="Wingdings" panose="05000000000000000000" pitchFamily="2" charset="2"/>
                        <a:defRPr sz="24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folHlink"/>
                        </a:buClr>
                        <a:buSzPct val="60000"/>
                        <a:buFont typeface="Wingdings" panose="05000000000000000000" pitchFamily="2" charset="2"/>
                        <a:defRPr sz="20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en-US" altLang="vi-VN" sz="2800" b="1" i="0" u="none" strike="noStrike" cap="none" normalizeH="0" baseline="0" smtClean="0">
                          <a:ln>
                            <a:noFill/>
                          </a:ln>
                          <a:solidFill>
                            <a:schemeClr val="tx1"/>
                          </a:solidFill>
                          <a:effectLst>
                            <a:outerShdw blurRad="38100" dist="38100" dir="2700000" algn="tl">
                              <a:srgbClr val="000000"/>
                            </a:outerShdw>
                          </a:effectLst>
                          <a:latin typeface="Times New Roman" panose="02020603050405020304" pitchFamily="18" charset="0"/>
                        </a:rPr>
                        <a:t>Tên các Đảng thành lập</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tx2"/>
                        </a:buClr>
                        <a:buSzPct val="60000"/>
                        <a:buFont typeface="Wingdings" panose="05000000000000000000" pitchFamily="2" charset="2"/>
                        <a:defRPr sz="24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folHlink"/>
                        </a:buClr>
                        <a:buSzPct val="60000"/>
                        <a:buFont typeface="Wingdings" panose="05000000000000000000" pitchFamily="2" charset="2"/>
                        <a:defRPr sz="20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en-US" altLang="vi-VN" sz="2800" b="1" i="0" u="none" strike="noStrike" cap="none" normalizeH="0" baseline="0" smtClean="0">
                          <a:ln>
                            <a:noFill/>
                          </a:ln>
                          <a:solidFill>
                            <a:schemeClr val="tx1"/>
                          </a:solidFill>
                          <a:effectLst>
                            <a:outerShdw blurRad="38100" dist="38100" dir="2700000" algn="tl">
                              <a:srgbClr val="000000"/>
                            </a:outerShdw>
                          </a:effectLst>
                          <a:latin typeface="Times New Roman" panose="02020603050405020304" pitchFamily="18" charset="0"/>
                        </a:rPr>
                        <a:t>Thời gian</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2398069322"/>
                  </a:ext>
                </a:extLst>
              </a:tr>
              <a:tr h="838074">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tx2"/>
                        </a:buClr>
                        <a:buSzPct val="60000"/>
                        <a:buFont typeface="Wingdings" panose="05000000000000000000" pitchFamily="2" charset="2"/>
                        <a:defRPr sz="24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folHlink"/>
                        </a:buClr>
                        <a:buSzPct val="60000"/>
                        <a:buFont typeface="Wingdings" panose="05000000000000000000" pitchFamily="2" charset="2"/>
                        <a:defRPr sz="20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endParaRPr kumimoji="0" lang="vi-VN" altLang="vi-VN" sz="2800" b="1" i="0" u="none" strike="noStrike" cap="none" normalizeH="0" baseline="0" smtClean="0">
                        <a:ln>
                          <a:noFill/>
                        </a:ln>
                        <a:solidFill>
                          <a:schemeClr val="tx1"/>
                        </a:solidFill>
                        <a:effectLst>
                          <a:outerShdw blurRad="38100" dist="38100" dir="2700000" algn="tl">
                            <a:srgbClr val="000000"/>
                          </a:outerShdw>
                        </a:effectLst>
                        <a:latin typeface="Times New Roman" panose="02020603050405020304" pitchFamily="18"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tx2"/>
                        </a:buClr>
                        <a:buSzPct val="60000"/>
                        <a:buFont typeface="Wingdings" panose="05000000000000000000" pitchFamily="2" charset="2"/>
                        <a:defRPr sz="24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folHlink"/>
                        </a:buClr>
                        <a:buSzPct val="60000"/>
                        <a:buFont typeface="Wingdings" panose="05000000000000000000" pitchFamily="2" charset="2"/>
                        <a:defRPr sz="20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endParaRPr kumimoji="0" lang="vi-VN" altLang="vi-VN" sz="2800" b="1" i="0" u="none" strike="noStrike" cap="none" normalizeH="0" baseline="0" smtClean="0">
                        <a:ln>
                          <a:noFill/>
                        </a:ln>
                        <a:solidFill>
                          <a:schemeClr val="tx1"/>
                        </a:solidFill>
                        <a:effectLst>
                          <a:outerShdw blurRad="38100" dist="38100" dir="2700000" algn="tl">
                            <a:srgbClr val="000000"/>
                          </a:outerShdw>
                        </a:effectLst>
                        <a:latin typeface="Times New Roman" panose="02020603050405020304" pitchFamily="18"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2749898897"/>
                  </a:ext>
                </a:extLst>
              </a:tr>
              <a:tr h="1066640">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tx2"/>
                        </a:buClr>
                        <a:buSzPct val="60000"/>
                        <a:buFont typeface="Wingdings" panose="05000000000000000000" pitchFamily="2" charset="2"/>
                        <a:defRPr sz="24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folHlink"/>
                        </a:buClr>
                        <a:buSzPct val="60000"/>
                        <a:buFont typeface="Wingdings" panose="05000000000000000000" pitchFamily="2" charset="2"/>
                        <a:defRPr sz="20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endParaRPr kumimoji="0" lang="vi-VN" altLang="vi-VN" sz="2800" b="1" i="0" u="none" strike="noStrike" cap="none" normalizeH="0" baseline="0" smtClean="0">
                        <a:ln>
                          <a:noFill/>
                        </a:ln>
                        <a:solidFill>
                          <a:schemeClr val="tx1"/>
                        </a:solidFill>
                        <a:effectLst>
                          <a:outerShdw blurRad="38100" dist="38100" dir="2700000" algn="tl">
                            <a:srgbClr val="000000"/>
                          </a:outerShdw>
                        </a:effectLst>
                        <a:latin typeface="Times New Roman" panose="02020603050405020304" pitchFamily="18"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tx2"/>
                        </a:buClr>
                        <a:buSzPct val="60000"/>
                        <a:buFont typeface="Wingdings" panose="05000000000000000000" pitchFamily="2" charset="2"/>
                        <a:defRPr sz="24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folHlink"/>
                        </a:buClr>
                        <a:buSzPct val="60000"/>
                        <a:buFont typeface="Wingdings" panose="05000000000000000000" pitchFamily="2" charset="2"/>
                        <a:defRPr sz="20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endParaRPr kumimoji="0" lang="vi-VN" altLang="vi-VN" sz="2800" b="1" i="0" u="none" strike="noStrike" cap="none" normalizeH="0" baseline="0" smtClean="0">
                        <a:ln>
                          <a:noFill/>
                        </a:ln>
                        <a:solidFill>
                          <a:schemeClr val="tx1"/>
                        </a:solidFill>
                        <a:effectLst>
                          <a:outerShdw blurRad="38100" dist="38100" dir="2700000" algn="tl">
                            <a:srgbClr val="000000"/>
                          </a:outerShdw>
                        </a:effectLst>
                        <a:latin typeface="Times New Roman" panose="02020603050405020304" pitchFamily="18"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242179449"/>
                  </a:ext>
                </a:extLst>
              </a:tr>
              <a:tr h="1066640">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tx2"/>
                        </a:buClr>
                        <a:buSzPct val="60000"/>
                        <a:buFont typeface="Wingdings" panose="05000000000000000000" pitchFamily="2" charset="2"/>
                        <a:defRPr sz="24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folHlink"/>
                        </a:buClr>
                        <a:buSzPct val="60000"/>
                        <a:buFont typeface="Wingdings" panose="05000000000000000000" pitchFamily="2" charset="2"/>
                        <a:defRPr sz="20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endParaRPr kumimoji="0" lang="vi-VN" altLang="vi-VN" sz="2800" b="1" i="0" u="none" strike="noStrike" cap="none" normalizeH="0" baseline="0" smtClean="0">
                        <a:ln>
                          <a:noFill/>
                        </a:ln>
                        <a:solidFill>
                          <a:schemeClr val="tx1"/>
                        </a:solidFill>
                        <a:effectLst>
                          <a:outerShdw blurRad="38100" dist="38100" dir="2700000" algn="tl">
                            <a:srgbClr val="000000"/>
                          </a:outerShdw>
                        </a:effectLst>
                        <a:latin typeface="Times New Roman" panose="02020603050405020304" pitchFamily="18"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tx2"/>
                        </a:buClr>
                        <a:buSzPct val="60000"/>
                        <a:buFont typeface="Wingdings" panose="05000000000000000000" pitchFamily="2" charset="2"/>
                        <a:defRPr sz="24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folHlink"/>
                        </a:buClr>
                        <a:buSzPct val="60000"/>
                        <a:buFont typeface="Wingdings" panose="05000000000000000000" pitchFamily="2" charset="2"/>
                        <a:defRPr sz="20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endParaRPr kumimoji="0" lang="vi-VN" altLang="vi-VN" sz="2800" b="1" i="0" u="none" strike="noStrike" cap="none" normalizeH="0" baseline="0" smtClean="0">
                        <a:ln>
                          <a:noFill/>
                        </a:ln>
                        <a:solidFill>
                          <a:schemeClr val="tx1"/>
                        </a:solidFill>
                        <a:effectLst>
                          <a:outerShdw blurRad="38100" dist="38100" dir="2700000" algn="tl">
                            <a:srgbClr val="000000"/>
                          </a:outerShdw>
                        </a:effectLst>
                        <a:latin typeface="Times New Roman" panose="02020603050405020304" pitchFamily="18"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3016145908"/>
                  </a:ext>
                </a:extLst>
              </a:tr>
              <a:tr h="1142828">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tx2"/>
                        </a:buClr>
                        <a:buSzPct val="60000"/>
                        <a:buFont typeface="Wingdings" panose="05000000000000000000" pitchFamily="2" charset="2"/>
                        <a:defRPr sz="24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folHlink"/>
                        </a:buClr>
                        <a:buSzPct val="60000"/>
                        <a:buFont typeface="Wingdings" panose="05000000000000000000" pitchFamily="2" charset="2"/>
                        <a:defRPr sz="20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endParaRPr kumimoji="0" lang="vi-VN" altLang="vi-VN" sz="2800" b="1" i="0" u="none" strike="noStrike" cap="none" normalizeH="0" baseline="0" smtClean="0">
                        <a:ln>
                          <a:noFill/>
                        </a:ln>
                        <a:solidFill>
                          <a:schemeClr val="tx1"/>
                        </a:solidFill>
                        <a:effectLst>
                          <a:outerShdw blurRad="38100" dist="38100" dir="2700000" algn="tl">
                            <a:srgbClr val="000000"/>
                          </a:outerShdw>
                        </a:effectLst>
                        <a:latin typeface="Times New Roman" panose="02020603050405020304" pitchFamily="18"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tx2"/>
                        </a:buClr>
                        <a:buSzPct val="60000"/>
                        <a:buFont typeface="Wingdings" panose="05000000000000000000" pitchFamily="2" charset="2"/>
                        <a:defRPr sz="24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folHlink"/>
                        </a:buClr>
                        <a:buSzPct val="60000"/>
                        <a:buFont typeface="Wingdings" panose="05000000000000000000" pitchFamily="2" charset="2"/>
                        <a:defRPr sz="20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hlink"/>
                        </a:buClr>
                        <a:buSzPct val="60000"/>
                        <a:buFont typeface="Wingdings" panose="05000000000000000000" pitchFamily="2" charset="2"/>
                        <a:defRPr>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endParaRPr kumimoji="0" lang="vi-VN" altLang="vi-VN" sz="2800" b="1" i="0" u="none" strike="noStrike" cap="none" normalizeH="0" baseline="0" smtClean="0">
                        <a:ln>
                          <a:noFill/>
                        </a:ln>
                        <a:solidFill>
                          <a:schemeClr val="tx1"/>
                        </a:solidFill>
                        <a:effectLst>
                          <a:outerShdw blurRad="38100" dist="38100" dir="2700000" algn="tl">
                            <a:srgbClr val="000000"/>
                          </a:outerShdw>
                        </a:effectLst>
                        <a:latin typeface="Times New Roman" panose="02020603050405020304" pitchFamily="18"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689370844"/>
                  </a:ext>
                </a:extLst>
              </a:tr>
            </a:tbl>
          </a:graphicData>
        </a:graphic>
      </p:graphicFrame>
      <p:sp>
        <p:nvSpPr>
          <p:cNvPr id="4119" name="Text Box 53"/>
          <p:cNvSpPr txBox="1">
            <a:spLocks noChangeArrowheads="1"/>
          </p:cNvSpPr>
          <p:nvPr/>
        </p:nvSpPr>
        <p:spPr bwMode="auto">
          <a:xfrm>
            <a:off x="762000" y="2438400"/>
            <a:ext cx="4953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60000"/>
              <a:buFont typeface="Wingdings" pitchFamily="2" charset="2"/>
              <a:buChar char="n"/>
              <a:defRPr sz="3200">
                <a:solidFill>
                  <a:schemeClr val="tx1"/>
                </a:solidFill>
                <a:latin typeface="Times New Roman" pitchFamily="18" charset="0"/>
              </a:defRPr>
            </a:lvl1pPr>
            <a:lvl2pPr marL="742950" indent="-285750">
              <a:spcBef>
                <a:spcPct val="20000"/>
              </a:spcBef>
              <a:buClr>
                <a:schemeClr val="tx2"/>
              </a:buClr>
              <a:buSzPct val="60000"/>
              <a:buFont typeface="Wingdings" pitchFamily="2" charset="2"/>
              <a:buChar char="n"/>
              <a:defRPr sz="2800">
                <a:solidFill>
                  <a:schemeClr val="tx1"/>
                </a:solidFill>
                <a:latin typeface="Times New Roman" pitchFamily="18" charset="0"/>
              </a:defRPr>
            </a:lvl2pPr>
            <a:lvl3pPr marL="1143000" indent="-228600">
              <a:spcBef>
                <a:spcPct val="20000"/>
              </a:spcBef>
              <a:buClr>
                <a:schemeClr val="folHlink"/>
              </a:buClr>
              <a:buSzPct val="60000"/>
              <a:buFont typeface="Wingdings" pitchFamily="2" charset="2"/>
              <a:buChar char="n"/>
              <a:defRPr sz="2400">
                <a:solidFill>
                  <a:schemeClr val="tx1"/>
                </a:solidFill>
                <a:latin typeface="Times New Roman" pitchFamily="18" charset="0"/>
              </a:defRPr>
            </a:lvl3pPr>
            <a:lvl4pPr marL="1600200" indent="-228600">
              <a:spcBef>
                <a:spcPct val="20000"/>
              </a:spcBef>
              <a:buClr>
                <a:schemeClr val="tx1"/>
              </a:buClr>
              <a:buSzPct val="60000"/>
              <a:buFont typeface="Wingdings" pitchFamily="2" charset="2"/>
              <a:buChar char="n"/>
              <a:defRPr sz="2000">
                <a:solidFill>
                  <a:schemeClr val="tx1"/>
                </a:solidFill>
                <a:latin typeface="Times New Roman" pitchFamily="18" charset="0"/>
              </a:defRPr>
            </a:lvl4pPr>
            <a:lvl5pPr marL="2057400" indent="-228600">
              <a:spcBef>
                <a:spcPct val="20000"/>
              </a:spcBef>
              <a:buClr>
                <a:schemeClr val="hlink"/>
              </a:buClr>
              <a:buSzPct val="60000"/>
              <a:buFont typeface="Wingdings" pitchFamily="2" charset="2"/>
              <a:buChar char="n"/>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9pPr>
          </a:lstStyle>
          <a:p>
            <a:pPr>
              <a:spcBef>
                <a:spcPct val="50000"/>
              </a:spcBef>
              <a:buClrTx/>
              <a:buSzTx/>
              <a:buFontTx/>
              <a:buNone/>
            </a:pPr>
            <a:endParaRPr lang="vi-VN" altLang="vi-VN" sz="1800"/>
          </a:p>
        </p:txBody>
      </p:sp>
      <p:sp>
        <p:nvSpPr>
          <p:cNvPr id="4120" name="Text Box 56"/>
          <p:cNvSpPr txBox="1">
            <a:spLocks noChangeArrowheads="1"/>
          </p:cNvSpPr>
          <p:nvPr/>
        </p:nvSpPr>
        <p:spPr bwMode="auto">
          <a:xfrm>
            <a:off x="762000" y="3657600"/>
            <a:ext cx="4648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60000"/>
              <a:buFont typeface="Wingdings" pitchFamily="2" charset="2"/>
              <a:buChar char="n"/>
              <a:defRPr sz="3200">
                <a:solidFill>
                  <a:schemeClr val="tx1"/>
                </a:solidFill>
                <a:latin typeface="Times New Roman" pitchFamily="18" charset="0"/>
              </a:defRPr>
            </a:lvl1pPr>
            <a:lvl2pPr marL="742950" indent="-285750">
              <a:spcBef>
                <a:spcPct val="20000"/>
              </a:spcBef>
              <a:buClr>
                <a:schemeClr val="tx2"/>
              </a:buClr>
              <a:buSzPct val="60000"/>
              <a:buFont typeface="Wingdings" pitchFamily="2" charset="2"/>
              <a:buChar char="n"/>
              <a:defRPr sz="2800">
                <a:solidFill>
                  <a:schemeClr val="tx1"/>
                </a:solidFill>
                <a:latin typeface="Times New Roman" pitchFamily="18" charset="0"/>
              </a:defRPr>
            </a:lvl2pPr>
            <a:lvl3pPr marL="1143000" indent="-228600">
              <a:spcBef>
                <a:spcPct val="20000"/>
              </a:spcBef>
              <a:buClr>
                <a:schemeClr val="folHlink"/>
              </a:buClr>
              <a:buSzPct val="60000"/>
              <a:buFont typeface="Wingdings" pitchFamily="2" charset="2"/>
              <a:buChar char="n"/>
              <a:defRPr sz="2400">
                <a:solidFill>
                  <a:schemeClr val="tx1"/>
                </a:solidFill>
                <a:latin typeface="Times New Roman" pitchFamily="18" charset="0"/>
              </a:defRPr>
            </a:lvl3pPr>
            <a:lvl4pPr marL="1600200" indent="-228600">
              <a:spcBef>
                <a:spcPct val="20000"/>
              </a:spcBef>
              <a:buClr>
                <a:schemeClr val="tx1"/>
              </a:buClr>
              <a:buSzPct val="60000"/>
              <a:buFont typeface="Wingdings" pitchFamily="2" charset="2"/>
              <a:buChar char="n"/>
              <a:defRPr sz="2000">
                <a:solidFill>
                  <a:schemeClr val="tx1"/>
                </a:solidFill>
                <a:latin typeface="Times New Roman" pitchFamily="18" charset="0"/>
              </a:defRPr>
            </a:lvl4pPr>
            <a:lvl5pPr marL="2057400" indent="-228600">
              <a:spcBef>
                <a:spcPct val="20000"/>
              </a:spcBef>
              <a:buClr>
                <a:schemeClr val="hlink"/>
              </a:buClr>
              <a:buSzPct val="60000"/>
              <a:buFont typeface="Wingdings" pitchFamily="2" charset="2"/>
              <a:buChar char="n"/>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9pPr>
          </a:lstStyle>
          <a:p>
            <a:pPr>
              <a:spcBef>
                <a:spcPct val="50000"/>
              </a:spcBef>
              <a:buClrTx/>
              <a:buSzTx/>
              <a:buFontTx/>
              <a:buNone/>
            </a:pPr>
            <a:endParaRPr lang="vi-VN" altLang="vi-VN" sz="1800"/>
          </a:p>
        </p:txBody>
      </p:sp>
      <p:sp>
        <p:nvSpPr>
          <p:cNvPr id="35898" name="Text Box 58"/>
          <p:cNvSpPr txBox="1">
            <a:spLocks noChangeArrowheads="1"/>
          </p:cNvSpPr>
          <p:nvPr/>
        </p:nvSpPr>
        <p:spPr bwMode="auto">
          <a:xfrm>
            <a:off x="609600" y="3335338"/>
            <a:ext cx="4953000" cy="1160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altLang="vi-VN" sz="2800" b="1"/>
              <a:t>  Đảng </a:t>
            </a:r>
            <a:r>
              <a:rPr lang="en-US" altLang="vi-VN" sz="2800" b="1">
                <a:effectLst>
                  <a:outerShdw blurRad="38100" dist="38100" dir="2700000" algn="tl">
                    <a:srgbClr val="000000"/>
                  </a:outerShdw>
                </a:effectLst>
              </a:rPr>
              <a:t>cộng sản Việt Nam</a:t>
            </a:r>
          </a:p>
          <a:p>
            <a:pPr>
              <a:spcBef>
                <a:spcPct val="50000"/>
              </a:spcBef>
              <a:defRPr/>
            </a:pPr>
            <a:endParaRPr lang="en-US" altLang="vi-VN" sz="2800" b="1"/>
          </a:p>
        </p:txBody>
      </p:sp>
      <p:sp>
        <p:nvSpPr>
          <p:cNvPr id="4122" name="Text Box 63"/>
          <p:cNvSpPr txBox="1">
            <a:spLocks noChangeArrowheads="1"/>
          </p:cNvSpPr>
          <p:nvPr/>
        </p:nvSpPr>
        <p:spPr bwMode="auto">
          <a:xfrm>
            <a:off x="533400" y="2895600"/>
            <a:ext cx="4648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60000"/>
              <a:buFont typeface="Wingdings" pitchFamily="2" charset="2"/>
              <a:buChar char="n"/>
              <a:defRPr sz="3200">
                <a:solidFill>
                  <a:schemeClr val="tx1"/>
                </a:solidFill>
                <a:latin typeface="Times New Roman" pitchFamily="18" charset="0"/>
              </a:defRPr>
            </a:lvl1pPr>
            <a:lvl2pPr marL="742950" indent="-285750">
              <a:spcBef>
                <a:spcPct val="20000"/>
              </a:spcBef>
              <a:buClr>
                <a:schemeClr val="tx2"/>
              </a:buClr>
              <a:buSzPct val="60000"/>
              <a:buFont typeface="Wingdings" pitchFamily="2" charset="2"/>
              <a:buChar char="n"/>
              <a:defRPr sz="2800">
                <a:solidFill>
                  <a:schemeClr val="tx1"/>
                </a:solidFill>
                <a:latin typeface="Times New Roman" pitchFamily="18" charset="0"/>
              </a:defRPr>
            </a:lvl2pPr>
            <a:lvl3pPr marL="1143000" indent="-228600">
              <a:spcBef>
                <a:spcPct val="20000"/>
              </a:spcBef>
              <a:buClr>
                <a:schemeClr val="folHlink"/>
              </a:buClr>
              <a:buSzPct val="60000"/>
              <a:buFont typeface="Wingdings" pitchFamily="2" charset="2"/>
              <a:buChar char="n"/>
              <a:defRPr sz="2400">
                <a:solidFill>
                  <a:schemeClr val="tx1"/>
                </a:solidFill>
                <a:latin typeface="Times New Roman" pitchFamily="18" charset="0"/>
              </a:defRPr>
            </a:lvl3pPr>
            <a:lvl4pPr marL="1600200" indent="-228600">
              <a:spcBef>
                <a:spcPct val="20000"/>
              </a:spcBef>
              <a:buClr>
                <a:schemeClr val="tx1"/>
              </a:buClr>
              <a:buSzPct val="60000"/>
              <a:buFont typeface="Wingdings" pitchFamily="2" charset="2"/>
              <a:buChar char="n"/>
              <a:defRPr sz="2000">
                <a:solidFill>
                  <a:schemeClr val="tx1"/>
                </a:solidFill>
                <a:latin typeface="Times New Roman" pitchFamily="18" charset="0"/>
              </a:defRPr>
            </a:lvl4pPr>
            <a:lvl5pPr marL="2057400" indent="-228600">
              <a:spcBef>
                <a:spcPct val="20000"/>
              </a:spcBef>
              <a:buClr>
                <a:schemeClr val="hlink"/>
              </a:buClr>
              <a:buSzPct val="60000"/>
              <a:buFont typeface="Wingdings" pitchFamily="2" charset="2"/>
              <a:buChar char="n"/>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9pPr>
          </a:lstStyle>
          <a:p>
            <a:pPr>
              <a:spcBef>
                <a:spcPct val="50000"/>
              </a:spcBef>
              <a:buClrTx/>
              <a:buSzTx/>
              <a:buFontTx/>
              <a:buNone/>
            </a:pPr>
            <a:endParaRPr lang="vi-VN" altLang="vi-VN" sz="1800"/>
          </a:p>
        </p:txBody>
      </p:sp>
      <p:sp>
        <p:nvSpPr>
          <p:cNvPr id="35905" name="Text Box 65"/>
          <p:cNvSpPr txBox="1">
            <a:spLocks noChangeArrowheads="1"/>
          </p:cNvSpPr>
          <p:nvPr/>
        </p:nvSpPr>
        <p:spPr bwMode="auto">
          <a:xfrm>
            <a:off x="838200" y="2362200"/>
            <a:ext cx="4953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altLang="vi-VN" sz="2800" b="1">
                <a:effectLst>
                  <a:outerShdw blurRad="38100" dist="38100" dir="2700000" algn="tl">
                    <a:srgbClr val="000000"/>
                  </a:outerShdw>
                </a:effectLst>
              </a:rPr>
              <a:t>Đảng cộng sản In- đô-nê-xi-a</a:t>
            </a:r>
          </a:p>
          <a:p>
            <a:pPr>
              <a:spcBef>
                <a:spcPct val="50000"/>
              </a:spcBef>
              <a:defRPr/>
            </a:pPr>
            <a:endParaRPr lang="en-US" altLang="vi-VN" sz="2400" b="1">
              <a:effectLst>
                <a:outerShdw blurRad="38100" dist="38100" dir="2700000" algn="tl">
                  <a:srgbClr val="000000"/>
                </a:outerShdw>
              </a:effectLst>
            </a:endParaRPr>
          </a:p>
        </p:txBody>
      </p:sp>
      <p:sp>
        <p:nvSpPr>
          <p:cNvPr id="35908" name="Text Box 68"/>
          <p:cNvSpPr txBox="1">
            <a:spLocks noChangeArrowheads="1"/>
          </p:cNvSpPr>
          <p:nvPr/>
        </p:nvSpPr>
        <p:spPr bwMode="auto">
          <a:xfrm>
            <a:off x="381000" y="4495800"/>
            <a:ext cx="5410200" cy="1160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altLang="vi-VN" sz="2800" b="1">
                <a:effectLst>
                  <a:outerShdw blurRad="38100" dist="38100" dir="2700000" algn="tl">
                    <a:srgbClr val="000000"/>
                  </a:outerShdw>
                </a:effectLst>
              </a:rPr>
              <a:t>   Đảng cộng sản Xiêm và Mã Lai</a:t>
            </a:r>
          </a:p>
          <a:p>
            <a:pPr>
              <a:spcBef>
                <a:spcPct val="50000"/>
              </a:spcBef>
              <a:defRPr/>
            </a:pPr>
            <a:endParaRPr lang="en-US" altLang="vi-VN" sz="2800" b="1">
              <a:effectLst>
                <a:outerShdw blurRad="38100" dist="38100" dir="2700000" algn="tl">
                  <a:srgbClr val="000000"/>
                </a:outerShdw>
              </a:effectLst>
            </a:endParaRPr>
          </a:p>
        </p:txBody>
      </p:sp>
      <p:sp>
        <p:nvSpPr>
          <p:cNvPr id="35909" name="Text Box 69"/>
          <p:cNvSpPr txBox="1">
            <a:spLocks noChangeArrowheads="1"/>
          </p:cNvSpPr>
          <p:nvPr/>
        </p:nvSpPr>
        <p:spPr bwMode="auto">
          <a:xfrm>
            <a:off x="685800" y="5486400"/>
            <a:ext cx="4724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altLang="vi-VN" sz="2800" b="1"/>
              <a:t>Đảng </a:t>
            </a:r>
            <a:r>
              <a:rPr lang="en-US" altLang="vi-VN" sz="2800" b="1">
                <a:effectLst>
                  <a:outerShdw blurRad="38100" dist="38100" dir="2700000" algn="tl">
                    <a:srgbClr val="000000"/>
                  </a:outerShdw>
                </a:effectLst>
              </a:rPr>
              <a:t>cộng sản Phi-lip-pin</a:t>
            </a:r>
          </a:p>
        </p:txBody>
      </p:sp>
      <p:sp>
        <p:nvSpPr>
          <p:cNvPr id="35910" name="Text Box 70"/>
          <p:cNvSpPr txBox="1">
            <a:spLocks noChangeArrowheads="1"/>
          </p:cNvSpPr>
          <p:nvPr/>
        </p:nvSpPr>
        <p:spPr bwMode="auto">
          <a:xfrm>
            <a:off x="6324600" y="2438400"/>
            <a:ext cx="1828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60000"/>
              <a:buFont typeface="Wingdings" pitchFamily="2" charset="2"/>
              <a:buChar char="n"/>
              <a:defRPr sz="3200">
                <a:solidFill>
                  <a:schemeClr val="tx1"/>
                </a:solidFill>
                <a:latin typeface="Times New Roman" pitchFamily="18" charset="0"/>
              </a:defRPr>
            </a:lvl1pPr>
            <a:lvl2pPr marL="742950" indent="-285750">
              <a:spcBef>
                <a:spcPct val="20000"/>
              </a:spcBef>
              <a:buClr>
                <a:schemeClr val="tx2"/>
              </a:buClr>
              <a:buSzPct val="60000"/>
              <a:buFont typeface="Wingdings" pitchFamily="2" charset="2"/>
              <a:buChar char="n"/>
              <a:defRPr sz="2800">
                <a:solidFill>
                  <a:schemeClr val="tx1"/>
                </a:solidFill>
                <a:latin typeface="Times New Roman" pitchFamily="18" charset="0"/>
              </a:defRPr>
            </a:lvl2pPr>
            <a:lvl3pPr marL="1143000" indent="-228600">
              <a:spcBef>
                <a:spcPct val="20000"/>
              </a:spcBef>
              <a:buClr>
                <a:schemeClr val="folHlink"/>
              </a:buClr>
              <a:buSzPct val="60000"/>
              <a:buFont typeface="Wingdings" pitchFamily="2" charset="2"/>
              <a:buChar char="n"/>
              <a:defRPr sz="2400">
                <a:solidFill>
                  <a:schemeClr val="tx1"/>
                </a:solidFill>
                <a:latin typeface="Times New Roman" pitchFamily="18" charset="0"/>
              </a:defRPr>
            </a:lvl3pPr>
            <a:lvl4pPr marL="1600200" indent="-228600">
              <a:spcBef>
                <a:spcPct val="20000"/>
              </a:spcBef>
              <a:buClr>
                <a:schemeClr val="tx1"/>
              </a:buClr>
              <a:buSzPct val="60000"/>
              <a:buFont typeface="Wingdings" pitchFamily="2" charset="2"/>
              <a:buChar char="n"/>
              <a:defRPr sz="2000">
                <a:solidFill>
                  <a:schemeClr val="tx1"/>
                </a:solidFill>
                <a:latin typeface="Times New Roman" pitchFamily="18" charset="0"/>
              </a:defRPr>
            </a:lvl4pPr>
            <a:lvl5pPr marL="2057400" indent="-228600">
              <a:spcBef>
                <a:spcPct val="20000"/>
              </a:spcBef>
              <a:buClr>
                <a:schemeClr val="hlink"/>
              </a:buClr>
              <a:buSzPct val="60000"/>
              <a:buFont typeface="Wingdings" pitchFamily="2" charset="2"/>
              <a:buChar char="n"/>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9pPr>
          </a:lstStyle>
          <a:p>
            <a:pPr algn="ctr">
              <a:spcBef>
                <a:spcPct val="50000"/>
              </a:spcBef>
              <a:buClrTx/>
              <a:buSzTx/>
              <a:buFontTx/>
              <a:buNone/>
            </a:pPr>
            <a:r>
              <a:rPr lang="en-US" altLang="vi-VN" sz="2800" b="1"/>
              <a:t>5- 1920</a:t>
            </a:r>
          </a:p>
        </p:txBody>
      </p:sp>
      <p:sp>
        <p:nvSpPr>
          <p:cNvPr id="35911" name="Text Box 71"/>
          <p:cNvSpPr txBox="1">
            <a:spLocks noChangeArrowheads="1"/>
          </p:cNvSpPr>
          <p:nvPr/>
        </p:nvSpPr>
        <p:spPr bwMode="auto">
          <a:xfrm>
            <a:off x="6172200" y="3352800"/>
            <a:ext cx="1981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60000"/>
              <a:buFont typeface="Wingdings" pitchFamily="2" charset="2"/>
              <a:buChar char="n"/>
              <a:defRPr sz="3200">
                <a:solidFill>
                  <a:schemeClr val="tx1"/>
                </a:solidFill>
                <a:latin typeface="Times New Roman" pitchFamily="18" charset="0"/>
              </a:defRPr>
            </a:lvl1pPr>
            <a:lvl2pPr marL="742950" indent="-285750">
              <a:spcBef>
                <a:spcPct val="20000"/>
              </a:spcBef>
              <a:buClr>
                <a:schemeClr val="tx2"/>
              </a:buClr>
              <a:buSzPct val="60000"/>
              <a:buFont typeface="Wingdings" pitchFamily="2" charset="2"/>
              <a:buChar char="n"/>
              <a:defRPr sz="2800">
                <a:solidFill>
                  <a:schemeClr val="tx1"/>
                </a:solidFill>
                <a:latin typeface="Times New Roman" pitchFamily="18" charset="0"/>
              </a:defRPr>
            </a:lvl2pPr>
            <a:lvl3pPr marL="1143000" indent="-228600">
              <a:spcBef>
                <a:spcPct val="20000"/>
              </a:spcBef>
              <a:buClr>
                <a:schemeClr val="folHlink"/>
              </a:buClr>
              <a:buSzPct val="60000"/>
              <a:buFont typeface="Wingdings" pitchFamily="2" charset="2"/>
              <a:buChar char="n"/>
              <a:defRPr sz="2400">
                <a:solidFill>
                  <a:schemeClr val="tx1"/>
                </a:solidFill>
                <a:latin typeface="Times New Roman" pitchFamily="18" charset="0"/>
              </a:defRPr>
            </a:lvl3pPr>
            <a:lvl4pPr marL="1600200" indent="-228600">
              <a:spcBef>
                <a:spcPct val="20000"/>
              </a:spcBef>
              <a:buClr>
                <a:schemeClr val="tx1"/>
              </a:buClr>
              <a:buSzPct val="60000"/>
              <a:buFont typeface="Wingdings" pitchFamily="2" charset="2"/>
              <a:buChar char="n"/>
              <a:defRPr sz="2000">
                <a:solidFill>
                  <a:schemeClr val="tx1"/>
                </a:solidFill>
                <a:latin typeface="Times New Roman" pitchFamily="18" charset="0"/>
              </a:defRPr>
            </a:lvl4pPr>
            <a:lvl5pPr marL="2057400" indent="-228600">
              <a:spcBef>
                <a:spcPct val="20000"/>
              </a:spcBef>
              <a:buClr>
                <a:schemeClr val="hlink"/>
              </a:buClr>
              <a:buSzPct val="60000"/>
              <a:buFont typeface="Wingdings" pitchFamily="2" charset="2"/>
              <a:buChar char="n"/>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9pPr>
          </a:lstStyle>
          <a:p>
            <a:pPr algn="ctr">
              <a:spcBef>
                <a:spcPct val="50000"/>
              </a:spcBef>
              <a:buClrTx/>
              <a:buSzTx/>
              <a:buFontTx/>
              <a:buNone/>
            </a:pPr>
            <a:r>
              <a:rPr lang="en-US" altLang="vi-VN" sz="2800" b="1"/>
              <a:t>2-1930</a:t>
            </a:r>
          </a:p>
        </p:txBody>
      </p:sp>
      <p:sp>
        <p:nvSpPr>
          <p:cNvPr id="35913" name="Text Box 73"/>
          <p:cNvSpPr txBox="1">
            <a:spLocks noChangeArrowheads="1"/>
          </p:cNvSpPr>
          <p:nvPr/>
        </p:nvSpPr>
        <p:spPr bwMode="auto">
          <a:xfrm>
            <a:off x="6553200" y="4419600"/>
            <a:ext cx="1447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60000"/>
              <a:buFont typeface="Wingdings" pitchFamily="2" charset="2"/>
              <a:buChar char="n"/>
              <a:defRPr sz="3200">
                <a:solidFill>
                  <a:schemeClr val="tx1"/>
                </a:solidFill>
                <a:latin typeface="Times New Roman" pitchFamily="18" charset="0"/>
              </a:defRPr>
            </a:lvl1pPr>
            <a:lvl2pPr marL="742950" indent="-285750">
              <a:spcBef>
                <a:spcPct val="20000"/>
              </a:spcBef>
              <a:buClr>
                <a:schemeClr val="tx2"/>
              </a:buClr>
              <a:buSzPct val="60000"/>
              <a:buFont typeface="Wingdings" pitchFamily="2" charset="2"/>
              <a:buChar char="n"/>
              <a:defRPr sz="2800">
                <a:solidFill>
                  <a:schemeClr val="tx1"/>
                </a:solidFill>
                <a:latin typeface="Times New Roman" pitchFamily="18" charset="0"/>
              </a:defRPr>
            </a:lvl2pPr>
            <a:lvl3pPr marL="1143000" indent="-228600">
              <a:spcBef>
                <a:spcPct val="20000"/>
              </a:spcBef>
              <a:buClr>
                <a:schemeClr val="folHlink"/>
              </a:buClr>
              <a:buSzPct val="60000"/>
              <a:buFont typeface="Wingdings" pitchFamily="2" charset="2"/>
              <a:buChar char="n"/>
              <a:defRPr sz="2400">
                <a:solidFill>
                  <a:schemeClr val="tx1"/>
                </a:solidFill>
                <a:latin typeface="Times New Roman" pitchFamily="18" charset="0"/>
              </a:defRPr>
            </a:lvl3pPr>
            <a:lvl4pPr marL="1600200" indent="-228600">
              <a:spcBef>
                <a:spcPct val="20000"/>
              </a:spcBef>
              <a:buClr>
                <a:schemeClr val="tx1"/>
              </a:buClr>
              <a:buSzPct val="60000"/>
              <a:buFont typeface="Wingdings" pitchFamily="2" charset="2"/>
              <a:buChar char="n"/>
              <a:defRPr sz="2000">
                <a:solidFill>
                  <a:schemeClr val="tx1"/>
                </a:solidFill>
                <a:latin typeface="Times New Roman" pitchFamily="18" charset="0"/>
              </a:defRPr>
            </a:lvl4pPr>
            <a:lvl5pPr marL="2057400" indent="-228600">
              <a:spcBef>
                <a:spcPct val="20000"/>
              </a:spcBef>
              <a:buClr>
                <a:schemeClr val="hlink"/>
              </a:buClr>
              <a:buSzPct val="60000"/>
              <a:buFont typeface="Wingdings" pitchFamily="2" charset="2"/>
              <a:buChar char="n"/>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9pPr>
          </a:lstStyle>
          <a:p>
            <a:pPr algn="ctr">
              <a:spcBef>
                <a:spcPct val="50000"/>
              </a:spcBef>
              <a:buClrTx/>
              <a:buSzTx/>
              <a:buFontTx/>
              <a:buNone/>
            </a:pPr>
            <a:r>
              <a:rPr lang="en-US" altLang="vi-VN" sz="2800" b="1"/>
              <a:t>4 - 1930</a:t>
            </a:r>
          </a:p>
        </p:txBody>
      </p:sp>
      <p:sp>
        <p:nvSpPr>
          <p:cNvPr id="35914" name="Text Box 74"/>
          <p:cNvSpPr txBox="1">
            <a:spLocks noChangeArrowheads="1"/>
          </p:cNvSpPr>
          <p:nvPr/>
        </p:nvSpPr>
        <p:spPr bwMode="auto">
          <a:xfrm>
            <a:off x="6253163" y="5595938"/>
            <a:ext cx="21336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60000"/>
              <a:buFont typeface="Wingdings" pitchFamily="2" charset="2"/>
              <a:buChar char="n"/>
              <a:defRPr sz="3200">
                <a:solidFill>
                  <a:schemeClr val="tx1"/>
                </a:solidFill>
                <a:latin typeface="Times New Roman" pitchFamily="18" charset="0"/>
              </a:defRPr>
            </a:lvl1pPr>
            <a:lvl2pPr marL="742950" indent="-285750">
              <a:spcBef>
                <a:spcPct val="20000"/>
              </a:spcBef>
              <a:buClr>
                <a:schemeClr val="tx2"/>
              </a:buClr>
              <a:buSzPct val="60000"/>
              <a:buFont typeface="Wingdings" pitchFamily="2" charset="2"/>
              <a:buChar char="n"/>
              <a:defRPr sz="2800">
                <a:solidFill>
                  <a:schemeClr val="tx1"/>
                </a:solidFill>
                <a:latin typeface="Times New Roman" pitchFamily="18" charset="0"/>
              </a:defRPr>
            </a:lvl2pPr>
            <a:lvl3pPr marL="1143000" indent="-228600">
              <a:spcBef>
                <a:spcPct val="20000"/>
              </a:spcBef>
              <a:buClr>
                <a:schemeClr val="folHlink"/>
              </a:buClr>
              <a:buSzPct val="60000"/>
              <a:buFont typeface="Wingdings" pitchFamily="2" charset="2"/>
              <a:buChar char="n"/>
              <a:defRPr sz="2400">
                <a:solidFill>
                  <a:schemeClr val="tx1"/>
                </a:solidFill>
                <a:latin typeface="Times New Roman" pitchFamily="18" charset="0"/>
              </a:defRPr>
            </a:lvl3pPr>
            <a:lvl4pPr marL="1600200" indent="-228600">
              <a:spcBef>
                <a:spcPct val="20000"/>
              </a:spcBef>
              <a:buClr>
                <a:schemeClr val="tx1"/>
              </a:buClr>
              <a:buSzPct val="60000"/>
              <a:buFont typeface="Wingdings" pitchFamily="2" charset="2"/>
              <a:buChar char="n"/>
              <a:defRPr sz="2000">
                <a:solidFill>
                  <a:schemeClr val="tx1"/>
                </a:solidFill>
                <a:latin typeface="Times New Roman" pitchFamily="18" charset="0"/>
              </a:defRPr>
            </a:lvl4pPr>
            <a:lvl5pPr marL="2057400" indent="-228600">
              <a:spcBef>
                <a:spcPct val="20000"/>
              </a:spcBef>
              <a:buClr>
                <a:schemeClr val="hlink"/>
              </a:buClr>
              <a:buSzPct val="60000"/>
              <a:buFont typeface="Wingdings" pitchFamily="2" charset="2"/>
              <a:buChar char="n"/>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9pPr>
          </a:lstStyle>
          <a:p>
            <a:pPr algn="ctr">
              <a:spcBef>
                <a:spcPct val="50000"/>
              </a:spcBef>
              <a:buClrTx/>
              <a:buSzTx/>
              <a:buFontTx/>
              <a:buNone/>
            </a:pPr>
            <a:r>
              <a:rPr lang="en-US" altLang="vi-VN" sz="2800" b="1"/>
              <a:t>11 - 1930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5842"/>
                                        </p:tgtEl>
                                        <p:attrNameLst>
                                          <p:attrName>style.visibility</p:attrName>
                                        </p:attrNameLst>
                                      </p:cBhvr>
                                      <p:to>
                                        <p:strVal val="visible"/>
                                      </p:to>
                                    </p:set>
                                    <p:anim calcmode="lin" valueType="num">
                                      <p:cBhvr>
                                        <p:cTn id="7" dur="500" fill="hold"/>
                                        <p:tgtEl>
                                          <p:spTgt spid="35842"/>
                                        </p:tgtEl>
                                        <p:attrNameLst>
                                          <p:attrName>ppt_w</p:attrName>
                                        </p:attrNameLst>
                                      </p:cBhvr>
                                      <p:tavLst>
                                        <p:tav tm="0">
                                          <p:val>
                                            <p:fltVal val="0"/>
                                          </p:val>
                                        </p:tav>
                                        <p:tav tm="100000">
                                          <p:val>
                                            <p:strVal val="#ppt_w"/>
                                          </p:val>
                                        </p:tav>
                                      </p:tavLst>
                                    </p:anim>
                                    <p:anim calcmode="lin" valueType="num">
                                      <p:cBhvr>
                                        <p:cTn id="8" dur="500" fill="hold"/>
                                        <p:tgtEl>
                                          <p:spTgt spid="35842"/>
                                        </p:tgtEl>
                                        <p:attrNameLst>
                                          <p:attrName>ppt_h</p:attrName>
                                        </p:attrNameLst>
                                      </p:cBhvr>
                                      <p:tavLst>
                                        <p:tav tm="0">
                                          <p:val>
                                            <p:fltVal val="0"/>
                                          </p:val>
                                        </p:tav>
                                        <p:tav tm="100000">
                                          <p:val>
                                            <p:strVal val="#ppt_h"/>
                                          </p:val>
                                        </p:tav>
                                      </p:tavLst>
                                    </p:anim>
                                    <p:animEffect transition="in" filter="fade">
                                      <p:cBhvr>
                                        <p:cTn id="9" dur="500"/>
                                        <p:tgtEl>
                                          <p:spTgt spid="3584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6" presetClass="entr" presetSubtype="16" fill="hold" nodeType="clickEffect">
                                  <p:stCondLst>
                                    <p:cond delay="0"/>
                                  </p:stCondLst>
                                  <p:childTnLst>
                                    <p:set>
                                      <p:cBhvr>
                                        <p:cTn id="13" dur="1" fill="hold">
                                          <p:stCondLst>
                                            <p:cond delay="0"/>
                                          </p:stCondLst>
                                        </p:cTn>
                                        <p:tgtEl>
                                          <p:spTgt spid="35907"/>
                                        </p:tgtEl>
                                        <p:attrNameLst>
                                          <p:attrName>style.visibility</p:attrName>
                                        </p:attrNameLst>
                                      </p:cBhvr>
                                      <p:to>
                                        <p:strVal val="visible"/>
                                      </p:to>
                                    </p:set>
                                    <p:animEffect transition="in" filter="circle(in)">
                                      <p:cBhvr>
                                        <p:cTn id="14" dur="2000"/>
                                        <p:tgtEl>
                                          <p:spTgt spid="35907"/>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9" presetClass="entr" presetSubtype="0" fill="hold" grpId="0" nodeType="clickEffect">
                                  <p:stCondLst>
                                    <p:cond delay="0"/>
                                  </p:stCondLst>
                                  <p:childTnLst>
                                    <p:set>
                                      <p:cBhvr>
                                        <p:cTn id="18" dur="1" fill="hold">
                                          <p:stCondLst>
                                            <p:cond delay="0"/>
                                          </p:stCondLst>
                                        </p:cTn>
                                        <p:tgtEl>
                                          <p:spTgt spid="35905"/>
                                        </p:tgtEl>
                                        <p:attrNameLst>
                                          <p:attrName>style.visibility</p:attrName>
                                        </p:attrNameLst>
                                      </p:cBhvr>
                                      <p:to>
                                        <p:strVal val="visible"/>
                                      </p:to>
                                    </p:set>
                                    <p:anim calcmode="lin" valueType="num">
                                      <p:cBhvr>
                                        <p:cTn id="19" dur="1000" fill="hold"/>
                                        <p:tgtEl>
                                          <p:spTgt spid="35905"/>
                                        </p:tgtEl>
                                        <p:attrNameLst>
                                          <p:attrName>ppt_x</p:attrName>
                                        </p:attrNameLst>
                                      </p:cBhvr>
                                      <p:tavLst>
                                        <p:tav tm="0">
                                          <p:val>
                                            <p:strVal val="#ppt_x-.2"/>
                                          </p:val>
                                        </p:tav>
                                        <p:tav tm="100000">
                                          <p:val>
                                            <p:strVal val="#ppt_x"/>
                                          </p:val>
                                        </p:tav>
                                      </p:tavLst>
                                    </p:anim>
                                    <p:anim calcmode="lin" valueType="num">
                                      <p:cBhvr>
                                        <p:cTn id="20" dur="1000" fill="hold"/>
                                        <p:tgtEl>
                                          <p:spTgt spid="35905"/>
                                        </p:tgtEl>
                                        <p:attrNameLst>
                                          <p:attrName>ppt_y</p:attrName>
                                        </p:attrNameLst>
                                      </p:cBhvr>
                                      <p:tavLst>
                                        <p:tav tm="0">
                                          <p:val>
                                            <p:strVal val="#ppt_y"/>
                                          </p:val>
                                        </p:tav>
                                        <p:tav tm="100000">
                                          <p:val>
                                            <p:strVal val="#ppt_y"/>
                                          </p:val>
                                        </p:tav>
                                      </p:tavLst>
                                    </p:anim>
                                    <p:animEffect transition="in" filter="wipe(right)" prLst="gradientSize: 0.1">
                                      <p:cBhvr>
                                        <p:cTn id="21" dur="1000"/>
                                        <p:tgtEl>
                                          <p:spTgt spid="35905"/>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9" presetClass="entr" presetSubtype="0" fill="hold" grpId="0" nodeType="clickEffect">
                                  <p:stCondLst>
                                    <p:cond delay="0"/>
                                  </p:stCondLst>
                                  <p:childTnLst>
                                    <p:set>
                                      <p:cBhvr>
                                        <p:cTn id="25" dur="1" fill="hold">
                                          <p:stCondLst>
                                            <p:cond delay="0"/>
                                          </p:stCondLst>
                                        </p:cTn>
                                        <p:tgtEl>
                                          <p:spTgt spid="35898"/>
                                        </p:tgtEl>
                                        <p:attrNameLst>
                                          <p:attrName>style.visibility</p:attrName>
                                        </p:attrNameLst>
                                      </p:cBhvr>
                                      <p:to>
                                        <p:strVal val="visible"/>
                                      </p:to>
                                    </p:set>
                                    <p:anim calcmode="lin" valueType="num">
                                      <p:cBhvr>
                                        <p:cTn id="26" dur="1000" fill="hold"/>
                                        <p:tgtEl>
                                          <p:spTgt spid="35898"/>
                                        </p:tgtEl>
                                        <p:attrNameLst>
                                          <p:attrName>ppt_x</p:attrName>
                                        </p:attrNameLst>
                                      </p:cBhvr>
                                      <p:tavLst>
                                        <p:tav tm="0">
                                          <p:val>
                                            <p:strVal val="#ppt_x-.2"/>
                                          </p:val>
                                        </p:tav>
                                        <p:tav tm="100000">
                                          <p:val>
                                            <p:strVal val="#ppt_x"/>
                                          </p:val>
                                        </p:tav>
                                      </p:tavLst>
                                    </p:anim>
                                    <p:anim calcmode="lin" valueType="num">
                                      <p:cBhvr>
                                        <p:cTn id="27" dur="1000" fill="hold"/>
                                        <p:tgtEl>
                                          <p:spTgt spid="35898"/>
                                        </p:tgtEl>
                                        <p:attrNameLst>
                                          <p:attrName>ppt_y</p:attrName>
                                        </p:attrNameLst>
                                      </p:cBhvr>
                                      <p:tavLst>
                                        <p:tav tm="0">
                                          <p:val>
                                            <p:strVal val="#ppt_y"/>
                                          </p:val>
                                        </p:tav>
                                        <p:tav tm="100000">
                                          <p:val>
                                            <p:strVal val="#ppt_y"/>
                                          </p:val>
                                        </p:tav>
                                      </p:tavLst>
                                    </p:anim>
                                    <p:animEffect transition="in" filter="wipe(right)" prLst="gradientSize: 0.1">
                                      <p:cBhvr>
                                        <p:cTn id="28" dur="1000"/>
                                        <p:tgtEl>
                                          <p:spTgt spid="35898"/>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9" presetClass="entr" presetSubtype="0" fill="hold" grpId="0" nodeType="clickEffect">
                                  <p:stCondLst>
                                    <p:cond delay="0"/>
                                  </p:stCondLst>
                                  <p:childTnLst>
                                    <p:set>
                                      <p:cBhvr>
                                        <p:cTn id="32" dur="1" fill="hold">
                                          <p:stCondLst>
                                            <p:cond delay="0"/>
                                          </p:stCondLst>
                                        </p:cTn>
                                        <p:tgtEl>
                                          <p:spTgt spid="35908"/>
                                        </p:tgtEl>
                                        <p:attrNameLst>
                                          <p:attrName>style.visibility</p:attrName>
                                        </p:attrNameLst>
                                      </p:cBhvr>
                                      <p:to>
                                        <p:strVal val="visible"/>
                                      </p:to>
                                    </p:set>
                                    <p:anim calcmode="lin" valueType="num">
                                      <p:cBhvr>
                                        <p:cTn id="33" dur="1000" fill="hold"/>
                                        <p:tgtEl>
                                          <p:spTgt spid="35908"/>
                                        </p:tgtEl>
                                        <p:attrNameLst>
                                          <p:attrName>ppt_x</p:attrName>
                                        </p:attrNameLst>
                                      </p:cBhvr>
                                      <p:tavLst>
                                        <p:tav tm="0">
                                          <p:val>
                                            <p:strVal val="#ppt_x-.2"/>
                                          </p:val>
                                        </p:tav>
                                        <p:tav tm="100000">
                                          <p:val>
                                            <p:strVal val="#ppt_x"/>
                                          </p:val>
                                        </p:tav>
                                      </p:tavLst>
                                    </p:anim>
                                    <p:anim calcmode="lin" valueType="num">
                                      <p:cBhvr>
                                        <p:cTn id="34" dur="1000" fill="hold"/>
                                        <p:tgtEl>
                                          <p:spTgt spid="35908"/>
                                        </p:tgtEl>
                                        <p:attrNameLst>
                                          <p:attrName>ppt_y</p:attrName>
                                        </p:attrNameLst>
                                      </p:cBhvr>
                                      <p:tavLst>
                                        <p:tav tm="0">
                                          <p:val>
                                            <p:strVal val="#ppt_y"/>
                                          </p:val>
                                        </p:tav>
                                        <p:tav tm="100000">
                                          <p:val>
                                            <p:strVal val="#ppt_y"/>
                                          </p:val>
                                        </p:tav>
                                      </p:tavLst>
                                    </p:anim>
                                    <p:animEffect transition="in" filter="wipe(right)" prLst="gradientSize: 0.1">
                                      <p:cBhvr>
                                        <p:cTn id="35" dur="1000"/>
                                        <p:tgtEl>
                                          <p:spTgt spid="35908"/>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9" presetClass="entr" presetSubtype="0" fill="hold" grpId="0" nodeType="clickEffect">
                                  <p:stCondLst>
                                    <p:cond delay="0"/>
                                  </p:stCondLst>
                                  <p:childTnLst>
                                    <p:set>
                                      <p:cBhvr>
                                        <p:cTn id="39" dur="1" fill="hold">
                                          <p:stCondLst>
                                            <p:cond delay="0"/>
                                          </p:stCondLst>
                                        </p:cTn>
                                        <p:tgtEl>
                                          <p:spTgt spid="35909"/>
                                        </p:tgtEl>
                                        <p:attrNameLst>
                                          <p:attrName>style.visibility</p:attrName>
                                        </p:attrNameLst>
                                      </p:cBhvr>
                                      <p:to>
                                        <p:strVal val="visible"/>
                                      </p:to>
                                    </p:set>
                                    <p:anim calcmode="lin" valueType="num">
                                      <p:cBhvr>
                                        <p:cTn id="40" dur="1000" fill="hold"/>
                                        <p:tgtEl>
                                          <p:spTgt spid="35909"/>
                                        </p:tgtEl>
                                        <p:attrNameLst>
                                          <p:attrName>ppt_x</p:attrName>
                                        </p:attrNameLst>
                                      </p:cBhvr>
                                      <p:tavLst>
                                        <p:tav tm="0">
                                          <p:val>
                                            <p:strVal val="#ppt_x-.2"/>
                                          </p:val>
                                        </p:tav>
                                        <p:tav tm="100000">
                                          <p:val>
                                            <p:strVal val="#ppt_x"/>
                                          </p:val>
                                        </p:tav>
                                      </p:tavLst>
                                    </p:anim>
                                    <p:anim calcmode="lin" valueType="num">
                                      <p:cBhvr>
                                        <p:cTn id="41" dur="1000" fill="hold"/>
                                        <p:tgtEl>
                                          <p:spTgt spid="35909"/>
                                        </p:tgtEl>
                                        <p:attrNameLst>
                                          <p:attrName>ppt_y</p:attrName>
                                        </p:attrNameLst>
                                      </p:cBhvr>
                                      <p:tavLst>
                                        <p:tav tm="0">
                                          <p:val>
                                            <p:strVal val="#ppt_y"/>
                                          </p:val>
                                        </p:tav>
                                        <p:tav tm="100000">
                                          <p:val>
                                            <p:strVal val="#ppt_y"/>
                                          </p:val>
                                        </p:tav>
                                      </p:tavLst>
                                    </p:anim>
                                    <p:animEffect transition="in" filter="wipe(right)" prLst="gradientSize: 0.1">
                                      <p:cBhvr>
                                        <p:cTn id="42" dur="1000"/>
                                        <p:tgtEl>
                                          <p:spTgt spid="35909"/>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9" presetClass="entr" presetSubtype="0" fill="hold" grpId="0" nodeType="clickEffect">
                                  <p:stCondLst>
                                    <p:cond delay="0"/>
                                  </p:stCondLst>
                                  <p:childTnLst>
                                    <p:set>
                                      <p:cBhvr>
                                        <p:cTn id="46" dur="1" fill="hold">
                                          <p:stCondLst>
                                            <p:cond delay="0"/>
                                          </p:stCondLst>
                                        </p:cTn>
                                        <p:tgtEl>
                                          <p:spTgt spid="35910"/>
                                        </p:tgtEl>
                                        <p:attrNameLst>
                                          <p:attrName>style.visibility</p:attrName>
                                        </p:attrNameLst>
                                      </p:cBhvr>
                                      <p:to>
                                        <p:strVal val="visible"/>
                                      </p:to>
                                    </p:set>
                                    <p:anim calcmode="lin" valueType="num">
                                      <p:cBhvr>
                                        <p:cTn id="47" dur="1000" fill="hold"/>
                                        <p:tgtEl>
                                          <p:spTgt spid="35910"/>
                                        </p:tgtEl>
                                        <p:attrNameLst>
                                          <p:attrName>ppt_x</p:attrName>
                                        </p:attrNameLst>
                                      </p:cBhvr>
                                      <p:tavLst>
                                        <p:tav tm="0">
                                          <p:val>
                                            <p:strVal val="#ppt_x-.2"/>
                                          </p:val>
                                        </p:tav>
                                        <p:tav tm="100000">
                                          <p:val>
                                            <p:strVal val="#ppt_x"/>
                                          </p:val>
                                        </p:tav>
                                      </p:tavLst>
                                    </p:anim>
                                    <p:anim calcmode="lin" valueType="num">
                                      <p:cBhvr>
                                        <p:cTn id="48" dur="1000" fill="hold"/>
                                        <p:tgtEl>
                                          <p:spTgt spid="35910"/>
                                        </p:tgtEl>
                                        <p:attrNameLst>
                                          <p:attrName>ppt_y</p:attrName>
                                        </p:attrNameLst>
                                      </p:cBhvr>
                                      <p:tavLst>
                                        <p:tav tm="0">
                                          <p:val>
                                            <p:strVal val="#ppt_y"/>
                                          </p:val>
                                        </p:tav>
                                        <p:tav tm="100000">
                                          <p:val>
                                            <p:strVal val="#ppt_y"/>
                                          </p:val>
                                        </p:tav>
                                      </p:tavLst>
                                    </p:anim>
                                    <p:animEffect transition="in" filter="wipe(right)" prLst="gradientSize: 0.1">
                                      <p:cBhvr>
                                        <p:cTn id="49" dur="1000"/>
                                        <p:tgtEl>
                                          <p:spTgt spid="35910"/>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29" presetClass="entr" presetSubtype="0" fill="hold" grpId="0" nodeType="clickEffect">
                                  <p:stCondLst>
                                    <p:cond delay="0"/>
                                  </p:stCondLst>
                                  <p:childTnLst>
                                    <p:set>
                                      <p:cBhvr>
                                        <p:cTn id="53" dur="1" fill="hold">
                                          <p:stCondLst>
                                            <p:cond delay="0"/>
                                          </p:stCondLst>
                                        </p:cTn>
                                        <p:tgtEl>
                                          <p:spTgt spid="35911"/>
                                        </p:tgtEl>
                                        <p:attrNameLst>
                                          <p:attrName>style.visibility</p:attrName>
                                        </p:attrNameLst>
                                      </p:cBhvr>
                                      <p:to>
                                        <p:strVal val="visible"/>
                                      </p:to>
                                    </p:set>
                                    <p:anim calcmode="lin" valueType="num">
                                      <p:cBhvr>
                                        <p:cTn id="54" dur="1000" fill="hold"/>
                                        <p:tgtEl>
                                          <p:spTgt spid="35911"/>
                                        </p:tgtEl>
                                        <p:attrNameLst>
                                          <p:attrName>ppt_x</p:attrName>
                                        </p:attrNameLst>
                                      </p:cBhvr>
                                      <p:tavLst>
                                        <p:tav tm="0">
                                          <p:val>
                                            <p:strVal val="#ppt_x-.2"/>
                                          </p:val>
                                        </p:tav>
                                        <p:tav tm="100000">
                                          <p:val>
                                            <p:strVal val="#ppt_x"/>
                                          </p:val>
                                        </p:tav>
                                      </p:tavLst>
                                    </p:anim>
                                    <p:anim calcmode="lin" valueType="num">
                                      <p:cBhvr>
                                        <p:cTn id="55" dur="1000" fill="hold"/>
                                        <p:tgtEl>
                                          <p:spTgt spid="35911"/>
                                        </p:tgtEl>
                                        <p:attrNameLst>
                                          <p:attrName>ppt_y</p:attrName>
                                        </p:attrNameLst>
                                      </p:cBhvr>
                                      <p:tavLst>
                                        <p:tav tm="0">
                                          <p:val>
                                            <p:strVal val="#ppt_y"/>
                                          </p:val>
                                        </p:tav>
                                        <p:tav tm="100000">
                                          <p:val>
                                            <p:strVal val="#ppt_y"/>
                                          </p:val>
                                        </p:tav>
                                      </p:tavLst>
                                    </p:anim>
                                    <p:animEffect transition="in" filter="wipe(right)" prLst="gradientSize: 0.1">
                                      <p:cBhvr>
                                        <p:cTn id="56" dur="1000"/>
                                        <p:tgtEl>
                                          <p:spTgt spid="35911"/>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29" presetClass="entr" presetSubtype="0" fill="hold" grpId="0" nodeType="clickEffect">
                                  <p:stCondLst>
                                    <p:cond delay="0"/>
                                  </p:stCondLst>
                                  <p:childTnLst>
                                    <p:set>
                                      <p:cBhvr>
                                        <p:cTn id="60" dur="1" fill="hold">
                                          <p:stCondLst>
                                            <p:cond delay="0"/>
                                          </p:stCondLst>
                                        </p:cTn>
                                        <p:tgtEl>
                                          <p:spTgt spid="35913"/>
                                        </p:tgtEl>
                                        <p:attrNameLst>
                                          <p:attrName>style.visibility</p:attrName>
                                        </p:attrNameLst>
                                      </p:cBhvr>
                                      <p:to>
                                        <p:strVal val="visible"/>
                                      </p:to>
                                    </p:set>
                                    <p:anim calcmode="lin" valueType="num">
                                      <p:cBhvr>
                                        <p:cTn id="61" dur="1000" fill="hold"/>
                                        <p:tgtEl>
                                          <p:spTgt spid="35913"/>
                                        </p:tgtEl>
                                        <p:attrNameLst>
                                          <p:attrName>ppt_x</p:attrName>
                                        </p:attrNameLst>
                                      </p:cBhvr>
                                      <p:tavLst>
                                        <p:tav tm="0">
                                          <p:val>
                                            <p:strVal val="#ppt_x-.2"/>
                                          </p:val>
                                        </p:tav>
                                        <p:tav tm="100000">
                                          <p:val>
                                            <p:strVal val="#ppt_x"/>
                                          </p:val>
                                        </p:tav>
                                      </p:tavLst>
                                    </p:anim>
                                    <p:anim calcmode="lin" valueType="num">
                                      <p:cBhvr>
                                        <p:cTn id="62" dur="1000" fill="hold"/>
                                        <p:tgtEl>
                                          <p:spTgt spid="35913"/>
                                        </p:tgtEl>
                                        <p:attrNameLst>
                                          <p:attrName>ppt_y</p:attrName>
                                        </p:attrNameLst>
                                      </p:cBhvr>
                                      <p:tavLst>
                                        <p:tav tm="0">
                                          <p:val>
                                            <p:strVal val="#ppt_y"/>
                                          </p:val>
                                        </p:tav>
                                        <p:tav tm="100000">
                                          <p:val>
                                            <p:strVal val="#ppt_y"/>
                                          </p:val>
                                        </p:tav>
                                      </p:tavLst>
                                    </p:anim>
                                    <p:animEffect transition="in" filter="wipe(right)" prLst="gradientSize: 0.1">
                                      <p:cBhvr>
                                        <p:cTn id="63" dur="1000"/>
                                        <p:tgtEl>
                                          <p:spTgt spid="35913"/>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29" presetClass="entr" presetSubtype="0" fill="hold" grpId="0" nodeType="clickEffect">
                                  <p:stCondLst>
                                    <p:cond delay="0"/>
                                  </p:stCondLst>
                                  <p:childTnLst>
                                    <p:set>
                                      <p:cBhvr>
                                        <p:cTn id="67" dur="1" fill="hold">
                                          <p:stCondLst>
                                            <p:cond delay="0"/>
                                          </p:stCondLst>
                                        </p:cTn>
                                        <p:tgtEl>
                                          <p:spTgt spid="35914"/>
                                        </p:tgtEl>
                                        <p:attrNameLst>
                                          <p:attrName>style.visibility</p:attrName>
                                        </p:attrNameLst>
                                      </p:cBhvr>
                                      <p:to>
                                        <p:strVal val="visible"/>
                                      </p:to>
                                    </p:set>
                                    <p:anim calcmode="lin" valueType="num">
                                      <p:cBhvr>
                                        <p:cTn id="68" dur="1000" fill="hold"/>
                                        <p:tgtEl>
                                          <p:spTgt spid="35914"/>
                                        </p:tgtEl>
                                        <p:attrNameLst>
                                          <p:attrName>ppt_x</p:attrName>
                                        </p:attrNameLst>
                                      </p:cBhvr>
                                      <p:tavLst>
                                        <p:tav tm="0">
                                          <p:val>
                                            <p:strVal val="#ppt_x-.2"/>
                                          </p:val>
                                        </p:tav>
                                        <p:tav tm="100000">
                                          <p:val>
                                            <p:strVal val="#ppt_x"/>
                                          </p:val>
                                        </p:tav>
                                      </p:tavLst>
                                    </p:anim>
                                    <p:anim calcmode="lin" valueType="num">
                                      <p:cBhvr>
                                        <p:cTn id="69" dur="1000" fill="hold"/>
                                        <p:tgtEl>
                                          <p:spTgt spid="35914"/>
                                        </p:tgtEl>
                                        <p:attrNameLst>
                                          <p:attrName>ppt_y</p:attrName>
                                        </p:attrNameLst>
                                      </p:cBhvr>
                                      <p:tavLst>
                                        <p:tav tm="0">
                                          <p:val>
                                            <p:strVal val="#ppt_y"/>
                                          </p:val>
                                        </p:tav>
                                        <p:tav tm="100000">
                                          <p:val>
                                            <p:strVal val="#ppt_y"/>
                                          </p:val>
                                        </p:tav>
                                      </p:tavLst>
                                    </p:anim>
                                    <p:animEffect transition="in" filter="wipe(right)" prLst="gradientSize: 0.1">
                                      <p:cBhvr>
                                        <p:cTn id="70" dur="1000"/>
                                        <p:tgtEl>
                                          <p:spTgt spid="359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animBg="1"/>
      <p:bldP spid="35898" grpId="0"/>
      <p:bldP spid="35905" grpId="0"/>
      <p:bldP spid="35908" grpId="0"/>
      <p:bldP spid="35909" grpId="0"/>
      <p:bldP spid="35910" grpId="0"/>
      <p:bldP spid="35911" grpId="0"/>
      <p:bldP spid="35913" grpId="0"/>
      <p:bldP spid="3591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4" name="Rectangle 4"/>
          <p:cNvSpPr>
            <a:spLocks noGrp="1" noChangeArrowheads="1"/>
          </p:cNvSpPr>
          <p:nvPr>
            <p:ph type="title"/>
          </p:nvPr>
        </p:nvSpPr>
        <p:spPr>
          <a:xfrm>
            <a:off x="457200" y="277813"/>
            <a:ext cx="8534400" cy="865187"/>
          </a:xfrm>
        </p:spPr>
        <p:txBody>
          <a:bodyPr/>
          <a:lstStyle/>
          <a:p>
            <a:pPr eaLnBrk="1" hangingPunct="1">
              <a:defRPr/>
            </a:pPr>
            <a:r>
              <a:rPr lang="en-US" altLang="vi-VN" sz="2800" smtClean="0"/>
              <a:t>BÀI 21 tiết 31  CHIẾN TRANH THẾ GIỚI THỨ HAI </a:t>
            </a:r>
            <a:br>
              <a:rPr lang="en-US" altLang="vi-VN" sz="2800" smtClean="0"/>
            </a:br>
            <a:r>
              <a:rPr lang="en-US" altLang="vi-VN" sz="2800" smtClean="0"/>
              <a:t>( 1939 – 1945)</a:t>
            </a:r>
          </a:p>
        </p:txBody>
      </p:sp>
      <p:graphicFrame>
        <p:nvGraphicFramePr>
          <p:cNvPr id="76805" name="Object 5"/>
          <p:cNvGraphicFramePr>
            <a:graphicFrameLocks noChangeAspect="1"/>
          </p:cNvGraphicFramePr>
          <p:nvPr>
            <p:ph idx="1"/>
          </p:nvPr>
        </p:nvGraphicFramePr>
        <p:xfrm>
          <a:off x="0" y="1528763"/>
          <a:ext cx="9144000" cy="4491037"/>
        </p:xfrm>
        <a:graphic>
          <a:graphicData uri="http://schemas.openxmlformats.org/presentationml/2006/ole">
            <mc:AlternateContent xmlns:mc="http://schemas.openxmlformats.org/markup-compatibility/2006">
              <mc:Choice xmlns:v="urn:schemas-microsoft-com:vml" Requires="v">
                <p:oleObj spid="_x0000_s22533" name="Bitmap Image" r:id="rId3" imgW="2847619" imgH="2133898" progId="Paint.Picture">
                  <p:embed/>
                </p:oleObj>
              </mc:Choice>
              <mc:Fallback>
                <p:oleObj name="Bitmap Image" r:id="rId3" imgW="2847619" imgH="2133898" progId="Paint.Picture">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528763"/>
                        <a:ext cx="9144000" cy="44910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6807" name="Text Box 7"/>
          <p:cNvSpPr txBox="1">
            <a:spLocks noChangeArrowheads="1"/>
          </p:cNvSpPr>
          <p:nvPr/>
        </p:nvSpPr>
        <p:spPr bwMode="auto">
          <a:xfrm>
            <a:off x="838200" y="6172200"/>
            <a:ext cx="7620000" cy="466725"/>
          </a:xfrm>
          <a:prstGeom prst="rect">
            <a:avLst/>
          </a:prstGeom>
          <a:noFill/>
          <a:ln w="9525">
            <a:solidFill>
              <a:srgbClr val="99FF6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altLang="vi-VN" sz="2400" b="1">
                <a:effectLst>
                  <a:outerShdw blurRad="38100" dist="38100" dir="2700000" algn="tl">
                    <a:srgbClr val="000000"/>
                  </a:outerShdw>
                </a:effectLst>
              </a:rPr>
              <a:t>Máy bay Nhật ném bom Trân Châu Cảng ( 7-12-1941)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76805"/>
                                        </p:tgtEl>
                                        <p:attrNameLst>
                                          <p:attrName>style.visibility</p:attrName>
                                        </p:attrNameLst>
                                      </p:cBhvr>
                                      <p:to>
                                        <p:strVal val="visible"/>
                                      </p:to>
                                    </p:set>
                                    <p:anim calcmode="lin" valueType="num">
                                      <p:cBhvr>
                                        <p:cTn id="7" dur="500" fill="hold"/>
                                        <p:tgtEl>
                                          <p:spTgt spid="76805"/>
                                        </p:tgtEl>
                                        <p:attrNameLst>
                                          <p:attrName>ppt_w</p:attrName>
                                        </p:attrNameLst>
                                      </p:cBhvr>
                                      <p:tavLst>
                                        <p:tav tm="0">
                                          <p:val>
                                            <p:fltVal val="0"/>
                                          </p:val>
                                        </p:tav>
                                        <p:tav tm="100000">
                                          <p:val>
                                            <p:strVal val="#ppt_w"/>
                                          </p:val>
                                        </p:tav>
                                      </p:tavLst>
                                    </p:anim>
                                    <p:anim calcmode="lin" valueType="num">
                                      <p:cBhvr>
                                        <p:cTn id="8" dur="500" fill="hold"/>
                                        <p:tgtEl>
                                          <p:spTgt spid="76805"/>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9" presetClass="entr" presetSubtype="0" repeatCount="3000" fill="hold" grpId="0" nodeType="clickEffect">
                                  <p:stCondLst>
                                    <p:cond delay="0"/>
                                  </p:stCondLst>
                                  <p:childTnLst>
                                    <p:set>
                                      <p:cBhvr>
                                        <p:cTn id="12" dur="1" fill="hold">
                                          <p:stCondLst>
                                            <p:cond delay="0"/>
                                          </p:stCondLst>
                                        </p:cTn>
                                        <p:tgtEl>
                                          <p:spTgt spid="76807"/>
                                        </p:tgtEl>
                                        <p:attrNameLst>
                                          <p:attrName>style.visibility</p:attrName>
                                        </p:attrNameLst>
                                      </p:cBhvr>
                                      <p:to>
                                        <p:strVal val="visible"/>
                                      </p:to>
                                    </p:set>
                                    <p:anim calcmode="lin" valueType="num">
                                      <p:cBhvr>
                                        <p:cTn id="13" dur="1000" fill="hold"/>
                                        <p:tgtEl>
                                          <p:spTgt spid="76807"/>
                                        </p:tgtEl>
                                        <p:attrNameLst>
                                          <p:attrName>ppt_x</p:attrName>
                                        </p:attrNameLst>
                                      </p:cBhvr>
                                      <p:tavLst>
                                        <p:tav tm="0">
                                          <p:val>
                                            <p:strVal val="#ppt_x-.2"/>
                                          </p:val>
                                        </p:tav>
                                        <p:tav tm="100000">
                                          <p:val>
                                            <p:strVal val="#ppt_x"/>
                                          </p:val>
                                        </p:tav>
                                      </p:tavLst>
                                    </p:anim>
                                    <p:anim calcmode="lin" valueType="num">
                                      <p:cBhvr>
                                        <p:cTn id="14" dur="1000" fill="hold"/>
                                        <p:tgtEl>
                                          <p:spTgt spid="76807"/>
                                        </p:tgtEl>
                                        <p:attrNameLst>
                                          <p:attrName>ppt_y</p:attrName>
                                        </p:attrNameLst>
                                      </p:cBhvr>
                                      <p:tavLst>
                                        <p:tav tm="0">
                                          <p:val>
                                            <p:strVal val="#ppt_y"/>
                                          </p:val>
                                        </p:tav>
                                        <p:tav tm="100000">
                                          <p:val>
                                            <p:strVal val="#ppt_y"/>
                                          </p:val>
                                        </p:tav>
                                      </p:tavLst>
                                    </p:anim>
                                    <p:animEffect transition="in" filter="wipe(right)" prLst="gradientSize: 0.1">
                                      <p:cBhvr>
                                        <p:cTn id="15" dur="1000"/>
                                        <p:tgtEl>
                                          <p:spTgt spid="768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2" name="Rectangle 4"/>
          <p:cNvSpPr>
            <a:spLocks noGrp="1" noChangeArrowheads="1"/>
          </p:cNvSpPr>
          <p:nvPr>
            <p:ph type="title"/>
          </p:nvPr>
        </p:nvSpPr>
        <p:spPr>
          <a:xfrm>
            <a:off x="457200" y="277813"/>
            <a:ext cx="8458200" cy="788987"/>
          </a:xfrm>
        </p:spPr>
        <p:txBody>
          <a:bodyPr/>
          <a:lstStyle/>
          <a:p>
            <a:pPr eaLnBrk="1" hangingPunct="1">
              <a:defRPr/>
            </a:pPr>
            <a:r>
              <a:rPr lang="en-US" altLang="vi-VN" sz="2800" smtClean="0"/>
              <a:t>BÀI 21 tiết 31  CHIẾN TRANH THẾ GIỚI THỨ HAI </a:t>
            </a:r>
            <a:br>
              <a:rPr lang="en-US" altLang="vi-VN" sz="2800" smtClean="0"/>
            </a:br>
            <a:r>
              <a:rPr lang="en-US" altLang="vi-VN" sz="2800" smtClean="0"/>
              <a:t>( 1939 – 1945)</a:t>
            </a:r>
          </a:p>
        </p:txBody>
      </p:sp>
      <p:pic>
        <p:nvPicPr>
          <p:cNvPr id="78853" name="Picture 5" descr="Picture12"/>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0" y="1447800"/>
            <a:ext cx="9144000" cy="5181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8854" name="Picture 6" descr="Picture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43000"/>
            <a:ext cx="9144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5" name="Picture 7" descr="Picture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066800"/>
            <a:ext cx="91440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nodeType="clickEffect">
                                  <p:stCondLst>
                                    <p:cond delay="0"/>
                                  </p:stCondLst>
                                  <p:childTnLst>
                                    <p:set>
                                      <p:cBhvr>
                                        <p:cTn id="6" dur="1" fill="hold">
                                          <p:stCondLst>
                                            <p:cond delay="0"/>
                                          </p:stCondLst>
                                        </p:cTn>
                                        <p:tgtEl>
                                          <p:spTgt spid="78853"/>
                                        </p:tgtEl>
                                        <p:attrNameLst>
                                          <p:attrName>style.visibility</p:attrName>
                                        </p:attrNameLst>
                                      </p:cBhvr>
                                      <p:to>
                                        <p:strVal val="visible"/>
                                      </p:to>
                                    </p:set>
                                    <p:anim calcmode="lin" valueType="num">
                                      <p:cBhvr>
                                        <p:cTn id="7" dur="1000" fill="hold"/>
                                        <p:tgtEl>
                                          <p:spTgt spid="78853"/>
                                        </p:tgtEl>
                                        <p:attrNameLst>
                                          <p:attrName>ppt_x</p:attrName>
                                        </p:attrNameLst>
                                      </p:cBhvr>
                                      <p:tavLst>
                                        <p:tav tm="0">
                                          <p:val>
                                            <p:strVal val="#ppt_x-.2"/>
                                          </p:val>
                                        </p:tav>
                                        <p:tav tm="100000">
                                          <p:val>
                                            <p:strVal val="#ppt_x"/>
                                          </p:val>
                                        </p:tav>
                                      </p:tavLst>
                                    </p:anim>
                                    <p:anim calcmode="lin" valueType="num">
                                      <p:cBhvr>
                                        <p:cTn id="8" dur="1000" fill="hold"/>
                                        <p:tgtEl>
                                          <p:spTgt spid="78853"/>
                                        </p:tgtEl>
                                        <p:attrNameLst>
                                          <p:attrName>ppt_y</p:attrName>
                                        </p:attrNameLst>
                                      </p:cBhvr>
                                      <p:tavLst>
                                        <p:tav tm="0">
                                          <p:val>
                                            <p:strVal val="#ppt_y"/>
                                          </p:val>
                                        </p:tav>
                                        <p:tav tm="100000">
                                          <p:val>
                                            <p:strVal val="#ppt_y"/>
                                          </p:val>
                                        </p:tav>
                                      </p:tavLst>
                                    </p:anim>
                                    <p:animEffect transition="in" filter="wipe(right)" prLst="gradientSize: 0.1">
                                      <p:cBhvr>
                                        <p:cTn id="9" dur="1000"/>
                                        <p:tgtEl>
                                          <p:spTgt spid="78853"/>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1" presetClass="exit" presetSubtype="4" fill="hold" nodeType="clickEffect">
                                  <p:stCondLst>
                                    <p:cond delay="0"/>
                                  </p:stCondLst>
                                  <p:childTnLst>
                                    <p:animEffect transition="out" filter="wheel(4)">
                                      <p:cBhvr>
                                        <p:cTn id="13" dur="2000"/>
                                        <p:tgtEl>
                                          <p:spTgt spid="78853"/>
                                        </p:tgtEl>
                                      </p:cBhvr>
                                    </p:animEffect>
                                    <p:set>
                                      <p:cBhvr>
                                        <p:cTn id="14" dur="1" fill="hold">
                                          <p:stCondLst>
                                            <p:cond delay="1999"/>
                                          </p:stCondLst>
                                        </p:cTn>
                                        <p:tgtEl>
                                          <p:spTgt spid="78853"/>
                                        </p:tgtEl>
                                        <p:attrNameLst>
                                          <p:attrName>style.visibility</p:attrName>
                                        </p:attrNameLst>
                                      </p:cBhvr>
                                      <p:to>
                                        <p:strVal val="hidden"/>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9" presetClass="entr" presetSubtype="0" fill="hold" nodeType="clickEffect">
                                  <p:stCondLst>
                                    <p:cond delay="0"/>
                                  </p:stCondLst>
                                  <p:childTnLst>
                                    <p:set>
                                      <p:cBhvr>
                                        <p:cTn id="18" dur="1" fill="hold">
                                          <p:stCondLst>
                                            <p:cond delay="0"/>
                                          </p:stCondLst>
                                        </p:cTn>
                                        <p:tgtEl>
                                          <p:spTgt spid="78854"/>
                                        </p:tgtEl>
                                        <p:attrNameLst>
                                          <p:attrName>style.visibility</p:attrName>
                                        </p:attrNameLst>
                                      </p:cBhvr>
                                      <p:to>
                                        <p:strVal val="visible"/>
                                      </p:to>
                                    </p:set>
                                    <p:anim calcmode="lin" valueType="num">
                                      <p:cBhvr>
                                        <p:cTn id="19" dur="1000" fill="hold"/>
                                        <p:tgtEl>
                                          <p:spTgt spid="78854"/>
                                        </p:tgtEl>
                                        <p:attrNameLst>
                                          <p:attrName>ppt_x</p:attrName>
                                        </p:attrNameLst>
                                      </p:cBhvr>
                                      <p:tavLst>
                                        <p:tav tm="0">
                                          <p:val>
                                            <p:strVal val="#ppt_x-.2"/>
                                          </p:val>
                                        </p:tav>
                                        <p:tav tm="100000">
                                          <p:val>
                                            <p:strVal val="#ppt_x"/>
                                          </p:val>
                                        </p:tav>
                                      </p:tavLst>
                                    </p:anim>
                                    <p:anim calcmode="lin" valueType="num">
                                      <p:cBhvr>
                                        <p:cTn id="20" dur="1000" fill="hold"/>
                                        <p:tgtEl>
                                          <p:spTgt spid="78854"/>
                                        </p:tgtEl>
                                        <p:attrNameLst>
                                          <p:attrName>ppt_y</p:attrName>
                                        </p:attrNameLst>
                                      </p:cBhvr>
                                      <p:tavLst>
                                        <p:tav tm="0">
                                          <p:val>
                                            <p:strVal val="#ppt_y"/>
                                          </p:val>
                                        </p:tav>
                                        <p:tav tm="100000">
                                          <p:val>
                                            <p:strVal val="#ppt_y"/>
                                          </p:val>
                                        </p:tav>
                                      </p:tavLst>
                                    </p:anim>
                                    <p:animEffect transition="in" filter="wipe(right)" prLst="gradientSize: 0.1">
                                      <p:cBhvr>
                                        <p:cTn id="21" dur="1000"/>
                                        <p:tgtEl>
                                          <p:spTgt spid="78854"/>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47" presetClass="exit" presetSubtype="0" fill="hold" nodeType="clickEffect">
                                  <p:stCondLst>
                                    <p:cond delay="0"/>
                                  </p:stCondLst>
                                  <p:childTnLst>
                                    <p:animEffect transition="out" filter="fade">
                                      <p:cBhvr>
                                        <p:cTn id="25" dur="1000"/>
                                        <p:tgtEl>
                                          <p:spTgt spid="78854"/>
                                        </p:tgtEl>
                                      </p:cBhvr>
                                    </p:animEffect>
                                    <p:anim calcmode="lin" valueType="num">
                                      <p:cBhvr>
                                        <p:cTn id="26" dur="1000"/>
                                        <p:tgtEl>
                                          <p:spTgt spid="78854"/>
                                        </p:tgtEl>
                                        <p:attrNameLst>
                                          <p:attrName>ppt_x</p:attrName>
                                        </p:attrNameLst>
                                      </p:cBhvr>
                                      <p:tavLst>
                                        <p:tav tm="0">
                                          <p:val>
                                            <p:strVal val="ppt_x"/>
                                          </p:val>
                                        </p:tav>
                                        <p:tav tm="100000">
                                          <p:val>
                                            <p:strVal val="ppt_x"/>
                                          </p:val>
                                        </p:tav>
                                      </p:tavLst>
                                    </p:anim>
                                    <p:anim calcmode="lin" valueType="num">
                                      <p:cBhvr>
                                        <p:cTn id="27" dur="1000"/>
                                        <p:tgtEl>
                                          <p:spTgt spid="78854"/>
                                        </p:tgtEl>
                                        <p:attrNameLst>
                                          <p:attrName>ppt_y</p:attrName>
                                        </p:attrNameLst>
                                      </p:cBhvr>
                                      <p:tavLst>
                                        <p:tav tm="0">
                                          <p:val>
                                            <p:strVal val="ppt_y"/>
                                          </p:val>
                                        </p:tav>
                                        <p:tav tm="100000">
                                          <p:val>
                                            <p:strVal val="ppt_y-.1"/>
                                          </p:val>
                                        </p:tav>
                                      </p:tavLst>
                                    </p:anim>
                                    <p:set>
                                      <p:cBhvr>
                                        <p:cTn id="28" dur="1" fill="hold">
                                          <p:stCondLst>
                                            <p:cond delay="999"/>
                                          </p:stCondLst>
                                        </p:cTn>
                                        <p:tgtEl>
                                          <p:spTgt spid="78854"/>
                                        </p:tgtEl>
                                        <p:attrNameLst>
                                          <p:attrName>style.visibility</p:attrName>
                                        </p:attrNameLst>
                                      </p:cBhvr>
                                      <p:to>
                                        <p:strVal val="hidden"/>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29" presetClass="entr" presetSubtype="0" fill="hold" nodeType="clickEffect">
                                  <p:stCondLst>
                                    <p:cond delay="0"/>
                                  </p:stCondLst>
                                  <p:childTnLst>
                                    <p:set>
                                      <p:cBhvr>
                                        <p:cTn id="32" dur="1" fill="hold">
                                          <p:stCondLst>
                                            <p:cond delay="0"/>
                                          </p:stCondLst>
                                        </p:cTn>
                                        <p:tgtEl>
                                          <p:spTgt spid="78855"/>
                                        </p:tgtEl>
                                        <p:attrNameLst>
                                          <p:attrName>style.visibility</p:attrName>
                                        </p:attrNameLst>
                                      </p:cBhvr>
                                      <p:to>
                                        <p:strVal val="visible"/>
                                      </p:to>
                                    </p:set>
                                    <p:anim calcmode="lin" valueType="num">
                                      <p:cBhvr>
                                        <p:cTn id="33" dur="1000" fill="hold"/>
                                        <p:tgtEl>
                                          <p:spTgt spid="78855"/>
                                        </p:tgtEl>
                                        <p:attrNameLst>
                                          <p:attrName>ppt_x</p:attrName>
                                        </p:attrNameLst>
                                      </p:cBhvr>
                                      <p:tavLst>
                                        <p:tav tm="0">
                                          <p:val>
                                            <p:strVal val="#ppt_x-.2"/>
                                          </p:val>
                                        </p:tav>
                                        <p:tav tm="100000">
                                          <p:val>
                                            <p:strVal val="#ppt_x"/>
                                          </p:val>
                                        </p:tav>
                                      </p:tavLst>
                                    </p:anim>
                                    <p:anim calcmode="lin" valueType="num">
                                      <p:cBhvr>
                                        <p:cTn id="34" dur="1000" fill="hold"/>
                                        <p:tgtEl>
                                          <p:spTgt spid="78855"/>
                                        </p:tgtEl>
                                        <p:attrNameLst>
                                          <p:attrName>ppt_y</p:attrName>
                                        </p:attrNameLst>
                                      </p:cBhvr>
                                      <p:tavLst>
                                        <p:tav tm="0">
                                          <p:val>
                                            <p:strVal val="#ppt_y"/>
                                          </p:val>
                                        </p:tav>
                                        <p:tav tm="100000">
                                          <p:val>
                                            <p:strVal val="#ppt_y"/>
                                          </p:val>
                                        </p:tav>
                                      </p:tavLst>
                                    </p:anim>
                                    <p:animEffect transition="in" filter="wipe(right)" prLst="gradientSize: 0.1">
                                      <p:cBhvr>
                                        <p:cTn id="35" dur="1000"/>
                                        <p:tgtEl>
                                          <p:spTgt spid="78855"/>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8" presetClass="exit" presetSubtype="16" fill="hold" nodeType="clickEffect">
                                  <p:stCondLst>
                                    <p:cond delay="0"/>
                                  </p:stCondLst>
                                  <p:childTnLst>
                                    <p:animEffect transition="out" filter="diamond(in)">
                                      <p:cBhvr>
                                        <p:cTn id="39" dur="2000"/>
                                        <p:tgtEl>
                                          <p:spTgt spid="78855"/>
                                        </p:tgtEl>
                                      </p:cBhvr>
                                    </p:animEffect>
                                    <p:set>
                                      <p:cBhvr>
                                        <p:cTn id="40" dur="1" fill="hold">
                                          <p:stCondLst>
                                            <p:cond delay="1999"/>
                                          </p:stCondLst>
                                        </p:cTn>
                                        <p:tgtEl>
                                          <p:spTgt spid="7885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457200" y="277813"/>
            <a:ext cx="8686800" cy="788987"/>
          </a:xfrm>
        </p:spPr>
        <p:txBody>
          <a:bodyPr/>
          <a:lstStyle/>
          <a:p>
            <a:pPr eaLnBrk="1" hangingPunct="1">
              <a:defRPr/>
            </a:pPr>
            <a:r>
              <a:rPr lang="en-US" altLang="vi-VN" sz="2800" smtClean="0"/>
              <a:t>BÀI 21 tiết 31  CHIẾN TRANH THẾ GIỚI THỨ HAI </a:t>
            </a:r>
            <a:br>
              <a:rPr lang="en-US" altLang="vi-VN" sz="2800" smtClean="0"/>
            </a:br>
            <a:r>
              <a:rPr lang="en-US" altLang="vi-VN" sz="2800" smtClean="0"/>
              <a:t>( 1939 – 1945)</a:t>
            </a:r>
          </a:p>
        </p:txBody>
      </p:sp>
      <p:sp>
        <p:nvSpPr>
          <p:cNvPr id="80899" name="Rectangle 3"/>
          <p:cNvSpPr>
            <a:spLocks noGrp="1" noChangeArrowheads="1"/>
          </p:cNvSpPr>
          <p:nvPr>
            <p:ph type="body" idx="1"/>
          </p:nvPr>
        </p:nvSpPr>
        <p:spPr>
          <a:xfrm>
            <a:off x="0" y="1600200"/>
            <a:ext cx="9144000" cy="4648200"/>
          </a:xfrm>
        </p:spPr>
        <p:txBody>
          <a:bodyPr/>
          <a:lstStyle/>
          <a:p>
            <a:pPr eaLnBrk="1" hangingPunct="1">
              <a:buFont typeface="Wingdings" pitchFamily="2" charset="2"/>
              <a:buNone/>
              <a:defRPr/>
            </a:pPr>
            <a:r>
              <a:rPr lang="en-US" altLang="vi-VN" sz="2400" b="1" smtClean="0"/>
              <a:t>I – NGUYÊN NHÂN BÙNG NỔ CHIẾN TRANH THẾ GIỚI  THỨ HAI</a:t>
            </a:r>
          </a:p>
          <a:p>
            <a:pPr eaLnBrk="1" hangingPunct="1">
              <a:buFont typeface="Wingdings" pitchFamily="2" charset="2"/>
              <a:buNone/>
              <a:defRPr/>
            </a:pPr>
            <a:r>
              <a:rPr lang="en-US" altLang="vi-VN" sz="2400" b="1" smtClean="0"/>
              <a:t>II- NHỮNG DIỄN BIẾN CHÍNH.</a:t>
            </a:r>
          </a:p>
          <a:p>
            <a:pPr eaLnBrk="1" hangingPunct="1">
              <a:buFont typeface="Wingdings" pitchFamily="2" charset="2"/>
              <a:buNone/>
              <a:defRPr/>
            </a:pPr>
            <a:r>
              <a:rPr lang="en-US" altLang="vi-VN" sz="2800" smtClean="0"/>
              <a:t>  </a:t>
            </a:r>
            <a:r>
              <a:rPr lang="en-US" altLang="vi-VN" sz="2800" b="1" smtClean="0"/>
              <a:t>1</a:t>
            </a:r>
            <a:r>
              <a:rPr lang="en-US" altLang="vi-VN" sz="2400" b="1" smtClean="0"/>
              <a:t>. Chiến tranh bùng nổ và lan rộng toàn thế giới  </a:t>
            </a:r>
            <a:r>
              <a:rPr lang="en-US" altLang="vi-VN" sz="2000" b="1" smtClean="0"/>
              <a:t>( </a:t>
            </a:r>
            <a:r>
              <a:rPr lang="en-US" altLang="vi-VN" sz="2000" b="1" i="1" smtClean="0"/>
              <a:t>từ ngày 1-9- 1939     	đến đầu năm 1943</a:t>
            </a:r>
            <a:r>
              <a:rPr lang="en-US" altLang="vi-VN" sz="2000" i="1" smtClean="0"/>
              <a:t>).</a:t>
            </a:r>
          </a:p>
          <a:p>
            <a:pPr eaLnBrk="1" hangingPunct="1">
              <a:buFont typeface="Wingdings" pitchFamily="2" charset="2"/>
              <a:buNone/>
              <a:defRPr/>
            </a:pPr>
            <a:r>
              <a:rPr lang="en-US" altLang="vi-VN" sz="2000" i="1" smtClean="0"/>
              <a:t>	</a:t>
            </a:r>
            <a:r>
              <a:rPr lang="en-US" altLang="vi-VN" sz="2400" b="1" smtClean="0"/>
              <a:t>a) Châu Âu:</a:t>
            </a:r>
          </a:p>
          <a:p>
            <a:pPr eaLnBrk="1" hangingPunct="1">
              <a:buFont typeface="Wingdings" pitchFamily="2" charset="2"/>
              <a:buNone/>
              <a:defRPr/>
            </a:pPr>
            <a:r>
              <a:rPr lang="en-US" altLang="vi-VN" sz="2400" b="1" smtClean="0"/>
              <a:t>     b) Châu Á:</a:t>
            </a:r>
          </a:p>
          <a:p>
            <a:pPr eaLnBrk="1" hangingPunct="1">
              <a:buFont typeface="Wingdings" pitchFamily="2" charset="2"/>
              <a:buNone/>
              <a:defRPr/>
            </a:pPr>
            <a:r>
              <a:rPr lang="en-US" altLang="vi-VN" sz="2400" b="1" smtClean="0"/>
              <a:t>	 c) Châu Phi: </a:t>
            </a:r>
          </a:p>
          <a:p>
            <a:pPr eaLnBrk="1" hangingPunct="1">
              <a:buFont typeface="Wingdings" pitchFamily="2" charset="2"/>
              <a:buNone/>
              <a:defRPr/>
            </a:pPr>
            <a:r>
              <a:rPr lang="en-US" altLang="vi-VN" sz="2400" b="1" smtClean="0"/>
              <a:t>	  - Tháng 9- 1940 Ý tấn công Ai Cập, chiến sự lan nhanh khắp thế </a:t>
            </a:r>
            <a:r>
              <a:rPr lang="en-US" altLang="vi-VN" sz="2400" b="1" smtClean="0">
                <a:hlinkClick r:id="rId2" action="ppaction://hlinksldjump"/>
              </a:rPr>
              <a:t>giới</a:t>
            </a:r>
            <a:endParaRPr lang="en-US" altLang="vi-VN" sz="2400" b="1" smtClean="0"/>
          </a:p>
          <a:p>
            <a:pPr eaLnBrk="1" hangingPunct="1">
              <a:buFont typeface="Wingdings" pitchFamily="2" charset="2"/>
              <a:buNone/>
              <a:defRPr/>
            </a:pPr>
            <a:r>
              <a:rPr lang="en-US" altLang="vi-VN" sz="2400" b="1" smtClean="0"/>
              <a:t>	  * Đầu tháng 1-1942 </a:t>
            </a:r>
            <a:r>
              <a:rPr lang="en-US" altLang="vi-VN" sz="2400" b="1" smtClean="0">
                <a:hlinkClick r:id="rId3" action="ppaction://hlinksldjump"/>
              </a:rPr>
              <a:t>Mặt trận đồng minh </a:t>
            </a:r>
            <a:r>
              <a:rPr lang="en-US" altLang="vi-VN" sz="2400" b="1" smtClean="0"/>
              <a:t>chống phát xít được thành lập</a:t>
            </a:r>
            <a:endParaRPr lang="en-US" altLang="vi-VN" sz="3600" b="1" smtClean="0"/>
          </a:p>
        </p:txBody>
      </p:sp>
      <p:sp>
        <p:nvSpPr>
          <p:cNvPr id="80902" name="AutoShape 6"/>
          <p:cNvSpPr>
            <a:spLocks noChangeArrowheads="1"/>
          </p:cNvSpPr>
          <p:nvPr/>
        </p:nvSpPr>
        <p:spPr bwMode="auto">
          <a:xfrm>
            <a:off x="1676400" y="1905000"/>
            <a:ext cx="6781800" cy="1676400"/>
          </a:xfrm>
          <a:prstGeom prst="wedgeRoundRectCallout">
            <a:avLst>
              <a:gd name="adj1" fmla="val -57773"/>
              <a:gd name="adj2" fmla="val 148676"/>
              <a:gd name="adj3" fmla="val 16667"/>
            </a:avLst>
          </a:prstGeom>
          <a:solidFill>
            <a:srgbClr val="00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60000"/>
              <a:buFont typeface="Wingdings" pitchFamily="2" charset="2"/>
              <a:buChar char="n"/>
              <a:defRPr sz="3200">
                <a:solidFill>
                  <a:schemeClr val="tx1"/>
                </a:solidFill>
                <a:latin typeface="Times New Roman" pitchFamily="18" charset="0"/>
              </a:defRPr>
            </a:lvl1pPr>
            <a:lvl2pPr marL="742950" indent="-285750">
              <a:spcBef>
                <a:spcPct val="20000"/>
              </a:spcBef>
              <a:buClr>
                <a:schemeClr val="tx2"/>
              </a:buClr>
              <a:buSzPct val="60000"/>
              <a:buFont typeface="Wingdings" pitchFamily="2" charset="2"/>
              <a:buChar char="n"/>
              <a:defRPr sz="2800">
                <a:solidFill>
                  <a:schemeClr val="tx1"/>
                </a:solidFill>
                <a:latin typeface="Times New Roman" pitchFamily="18" charset="0"/>
              </a:defRPr>
            </a:lvl2pPr>
            <a:lvl3pPr marL="1143000" indent="-228600">
              <a:spcBef>
                <a:spcPct val="20000"/>
              </a:spcBef>
              <a:buClr>
                <a:schemeClr val="folHlink"/>
              </a:buClr>
              <a:buSzPct val="60000"/>
              <a:buFont typeface="Wingdings" pitchFamily="2" charset="2"/>
              <a:buChar char="n"/>
              <a:defRPr sz="2400">
                <a:solidFill>
                  <a:schemeClr val="tx1"/>
                </a:solidFill>
                <a:latin typeface="Times New Roman" pitchFamily="18" charset="0"/>
              </a:defRPr>
            </a:lvl3pPr>
            <a:lvl4pPr marL="1600200" indent="-228600">
              <a:spcBef>
                <a:spcPct val="20000"/>
              </a:spcBef>
              <a:buClr>
                <a:schemeClr val="tx1"/>
              </a:buClr>
              <a:buSzPct val="60000"/>
              <a:buFont typeface="Wingdings" pitchFamily="2" charset="2"/>
              <a:buChar char="n"/>
              <a:defRPr sz="2000">
                <a:solidFill>
                  <a:schemeClr val="tx1"/>
                </a:solidFill>
                <a:latin typeface="Times New Roman" pitchFamily="18" charset="0"/>
              </a:defRPr>
            </a:lvl4pPr>
            <a:lvl5pPr marL="2057400" indent="-228600">
              <a:spcBef>
                <a:spcPct val="20000"/>
              </a:spcBef>
              <a:buClr>
                <a:schemeClr val="hlink"/>
              </a:buClr>
              <a:buSzPct val="60000"/>
              <a:buFont typeface="Wingdings" pitchFamily="2" charset="2"/>
              <a:buChar char="n"/>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9pPr>
          </a:lstStyle>
          <a:p>
            <a:pPr algn="ctr">
              <a:spcBef>
                <a:spcPct val="0"/>
              </a:spcBef>
              <a:buClrTx/>
              <a:buSzTx/>
              <a:buFontTx/>
              <a:buNone/>
            </a:pPr>
            <a:endParaRPr lang="en-US" altLang="vi-VN" sz="2400"/>
          </a:p>
          <a:p>
            <a:pPr algn="ctr">
              <a:spcBef>
                <a:spcPct val="0"/>
              </a:spcBef>
              <a:buClrTx/>
              <a:buSzTx/>
              <a:buFontTx/>
              <a:buNone/>
            </a:pPr>
            <a:r>
              <a:rPr lang="en-US" altLang="vi-VN" sz="2400" b="1"/>
              <a:t>Tình hình chiến sự ở mặt trận Bắc  Phi ra sao?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80902"/>
                                        </p:tgtEl>
                                        <p:attrNameLst>
                                          <p:attrName>style.visibility</p:attrName>
                                        </p:attrNameLst>
                                      </p:cBhvr>
                                      <p:to>
                                        <p:strVal val="visible"/>
                                      </p:to>
                                    </p:set>
                                    <p:anim calcmode="lin" valueType="num">
                                      <p:cBhvr>
                                        <p:cTn id="7" dur="1000" fill="hold"/>
                                        <p:tgtEl>
                                          <p:spTgt spid="80902"/>
                                        </p:tgtEl>
                                        <p:attrNameLst>
                                          <p:attrName>ppt_x</p:attrName>
                                        </p:attrNameLst>
                                      </p:cBhvr>
                                      <p:tavLst>
                                        <p:tav tm="0">
                                          <p:val>
                                            <p:strVal val="#ppt_x-.2"/>
                                          </p:val>
                                        </p:tav>
                                        <p:tav tm="100000">
                                          <p:val>
                                            <p:strVal val="#ppt_x"/>
                                          </p:val>
                                        </p:tav>
                                      </p:tavLst>
                                    </p:anim>
                                    <p:anim calcmode="lin" valueType="num">
                                      <p:cBhvr>
                                        <p:cTn id="8" dur="1000" fill="hold"/>
                                        <p:tgtEl>
                                          <p:spTgt spid="80902"/>
                                        </p:tgtEl>
                                        <p:attrNameLst>
                                          <p:attrName>ppt_y</p:attrName>
                                        </p:attrNameLst>
                                      </p:cBhvr>
                                      <p:tavLst>
                                        <p:tav tm="0">
                                          <p:val>
                                            <p:strVal val="#ppt_y"/>
                                          </p:val>
                                        </p:tav>
                                        <p:tav tm="100000">
                                          <p:val>
                                            <p:strVal val="#ppt_y"/>
                                          </p:val>
                                        </p:tav>
                                      </p:tavLst>
                                    </p:anim>
                                    <p:animEffect transition="in" filter="wipe(right)" prLst="gradientSize: 0.1">
                                      <p:cBhvr>
                                        <p:cTn id="9" dur="1000"/>
                                        <p:tgtEl>
                                          <p:spTgt spid="8090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3" presetClass="exit" presetSubtype="32" fill="hold" grpId="1" nodeType="clickEffect">
                                  <p:stCondLst>
                                    <p:cond delay="0"/>
                                  </p:stCondLst>
                                  <p:childTnLst>
                                    <p:anim calcmode="lin" valueType="num">
                                      <p:cBhvr>
                                        <p:cTn id="13" dur="500"/>
                                        <p:tgtEl>
                                          <p:spTgt spid="80902"/>
                                        </p:tgtEl>
                                        <p:attrNameLst>
                                          <p:attrName>ppt_w</p:attrName>
                                        </p:attrNameLst>
                                      </p:cBhvr>
                                      <p:tavLst>
                                        <p:tav tm="0">
                                          <p:val>
                                            <p:strVal val="ppt_w"/>
                                          </p:val>
                                        </p:tav>
                                        <p:tav tm="100000">
                                          <p:val>
                                            <p:fltVal val="0"/>
                                          </p:val>
                                        </p:tav>
                                      </p:tavLst>
                                    </p:anim>
                                    <p:anim calcmode="lin" valueType="num">
                                      <p:cBhvr>
                                        <p:cTn id="14" dur="500"/>
                                        <p:tgtEl>
                                          <p:spTgt spid="80902"/>
                                        </p:tgtEl>
                                        <p:attrNameLst>
                                          <p:attrName>ppt_h</p:attrName>
                                        </p:attrNameLst>
                                      </p:cBhvr>
                                      <p:tavLst>
                                        <p:tav tm="0">
                                          <p:val>
                                            <p:strVal val="ppt_h"/>
                                          </p:val>
                                        </p:tav>
                                        <p:tav tm="100000">
                                          <p:val>
                                            <p:fltVal val="0"/>
                                          </p:val>
                                        </p:tav>
                                      </p:tavLst>
                                    </p:anim>
                                    <p:set>
                                      <p:cBhvr>
                                        <p:cTn id="15" dur="1" fill="hold">
                                          <p:stCondLst>
                                            <p:cond delay="499"/>
                                          </p:stCondLst>
                                        </p:cTn>
                                        <p:tgtEl>
                                          <p:spTgt spid="80902"/>
                                        </p:tgtEl>
                                        <p:attrNameLst>
                                          <p:attrName>style.visibility</p:attrName>
                                        </p:attrNameLst>
                                      </p:cBhvr>
                                      <p:to>
                                        <p:strVal val="hidden"/>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29" presetClass="entr" presetSubtype="0" fill="hold" nodeType="clickEffect">
                                  <p:stCondLst>
                                    <p:cond delay="0"/>
                                  </p:stCondLst>
                                  <p:childTnLst>
                                    <p:set>
                                      <p:cBhvr>
                                        <p:cTn id="19" dur="1" fill="hold">
                                          <p:stCondLst>
                                            <p:cond delay="0"/>
                                          </p:stCondLst>
                                        </p:cTn>
                                        <p:tgtEl>
                                          <p:spTgt spid="80899">
                                            <p:txEl>
                                              <p:pRg st="6" end="6"/>
                                            </p:txEl>
                                          </p:spTgt>
                                        </p:tgtEl>
                                        <p:attrNameLst>
                                          <p:attrName>style.visibility</p:attrName>
                                        </p:attrNameLst>
                                      </p:cBhvr>
                                      <p:to>
                                        <p:strVal val="visible"/>
                                      </p:to>
                                    </p:set>
                                    <p:anim calcmode="lin" valueType="num">
                                      <p:cBhvr>
                                        <p:cTn id="20" dur="1000" fill="hold"/>
                                        <p:tgtEl>
                                          <p:spTgt spid="80899">
                                            <p:txEl>
                                              <p:pRg st="6" end="6"/>
                                            </p:txEl>
                                          </p:spTgt>
                                        </p:tgtEl>
                                        <p:attrNameLst>
                                          <p:attrName>ppt_x</p:attrName>
                                        </p:attrNameLst>
                                      </p:cBhvr>
                                      <p:tavLst>
                                        <p:tav tm="0">
                                          <p:val>
                                            <p:strVal val="#ppt_x-.2"/>
                                          </p:val>
                                        </p:tav>
                                        <p:tav tm="100000">
                                          <p:val>
                                            <p:strVal val="#ppt_x"/>
                                          </p:val>
                                        </p:tav>
                                      </p:tavLst>
                                    </p:anim>
                                    <p:anim calcmode="lin" valueType="num">
                                      <p:cBhvr>
                                        <p:cTn id="21" dur="1000" fill="hold"/>
                                        <p:tgtEl>
                                          <p:spTgt spid="80899">
                                            <p:txEl>
                                              <p:pRg st="6" end="6"/>
                                            </p:txEl>
                                          </p:spTgt>
                                        </p:tgtEl>
                                        <p:attrNameLst>
                                          <p:attrName>ppt_y</p:attrName>
                                        </p:attrNameLst>
                                      </p:cBhvr>
                                      <p:tavLst>
                                        <p:tav tm="0">
                                          <p:val>
                                            <p:strVal val="#ppt_y"/>
                                          </p:val>
                                        </p:tav>
                                        <p:tav tm="100000">
                                          <p:val>
                                            <p:strVal val="#ppt_y"/>
                                          </p:val>
                                        </p:tav>
                                      </p:tavLst>
                                    </p:anim>
                                    <p:animEffect transition="in" filter="wipe(right)" prLst="gradientSize: 0.1">
                                      <p:cBhvr>
                                        <p:cTn id="22" dur="1000"/>
                                        <p:tgtEl>
                                          <p:spTgt spid="80899">
                                            <p:txEl>
                                              <p:pRg st="6" end="6"/>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9" presetClass="entr" presetSubtype="0" fill="hold" nodeType="clickEffect">
                                  <p:stCondLst>
                                    <p:cond delay="0"/>
                                  </p:stCondLst>
                                  <p:childTnLst>
                                    <p:set>
                                      <p:cBhvr>
                                        <p:cTn id="26" dur="1" fill="hold">
                                          <p:stCondLst>
                                            <p:cond delay="0"/>
                                          </p:stCondLst>
                                        </p:cTn>
                                        <p:tgtEl>
                                          <p:spTgt spid="80899">
                                            <p:txEl>
                                              <p:pRg st="7" end="7"/>
                                            </p:txEl>
                                          </p:spTgt>
                                        </p:tgtEl>
                                        <p:attrNameLst>
                                          <p:attrName>style.visibility</p:attrName>
                                        </p:attrNameLst>
                                      </p:cBhvr>
                                      <p:to>
                                        <p:strVal val="visible"/>
                                      </p:to>
                                    </p:set>
                                    <p:anim calcmode="lin" valueType="num">
                                      <p:cBhvr>
                                        <p:cTn id="27" dur="1000" fill="hold"/>
                                        <p:tgtEl>
                                          <p:spTgt spid="80899">
                                            <p:txEl>
                                              <p:pRg st="7" end="7"/>
                                            </p:txEl>
                                          </p:spTgt>
                                        </p:tgtEl>
                                        <p:attrNameLst>
                                          <p:attrName>ppt_x</p:attrName>
                                        </p:attrNameLst>
                                      </p:cBhvr>
                                      <p:tavLst>
                                        <p:tav tm="0">
                                          <p:val>
                                            <p:strVal val="#ppt_x-.2"/>
                                          </p:val>
                                        </p:tav>
                                        <p:tav tm="100000">
                                          <p:val>
                                            <p:strVal val="#ppt_x"/>
                                          </p:val>
                                        </p:tav>
                                      </p:tavLst>
                                    </p:anim>
                                    <p:anim calcmode="lin" valueType="num">
                                      <p:cBhvr>
                                        <p:cTn id="28" dur="1000" fill="hold"/>
                                        <p:tgtEl>
                                          <p:spTgt spid="80899">
                                            <p:txEl>
                                              <p:pRg st="7" end="7"/>
                                            </p:txEl>
                                          </p:spTgt>
                                        </p:tgtEl>
                                        <p:attrNameLst>
                                          <p:attrName>ppt_y</p:attrName>
                                        </p:attrNameLst>
                                      </p:cBhvr>
                                      <p:tavLst>
                                        <p:tav tm="0">
                                          <p:val>
                                            <p:strVal val="#ppt_y"/>
                                          </p:val>
                                        </p:tav>
                                        <p:tav tm="100000">
                                          <p:val>
                                            <p:strVal val="#ppt_y"/>
                                          </p:val>
                                        </p:tav>
                                      </p:tavLst>
                                    </p:anim>
                                    <p:animEffect transition="in" filter="wipe(right)" prLst="gradientSize: 0.1">
                                      <p:cBhvr>
                                        <p:cTn id="29" dur="1000"/>
                                        <p:tgtEl>
                                          <p:spTgt spid="80899">
                                            <p:txEl>
                                              <p:pRg st="7" end="7"/>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9" presetClass="entr" presetSubtype="0" fill="hold" nodeType="clickEffect">
                                  <p:stCondLst>
                                    <p:cond delay="0"/>
                                  </p:stCondLst>
                                  <p:childTnLst>
                                    <p:set>
                                      <p:cBhvr>
                                        <p:cTn id="33" dur="1" fill="hold">
                                          <p:stCondLst>
                                            <p:cond delay="0"/>
                                          </p:stCondLst>
                                        </p:cTn>
                                        <p:tgtEl>
                                          <p:spTgt spid="80899">
                                            <p:txEl>
                                              <p:pRg st="7" end="7"/>
                                            </p:txEl>
                                          </p:spTgt>
                                        </p:tgtEl>
                                        <p:attrNameLst>
                                          <p:attrName>style.visibility</p:attrName>
                                        </p:attrNameLst>
                                      </p:cBhvr>
                                      <p:to>
                                        <p:strVal val="visible"/>
                                      </p:to>
                                    </p:set>
                                    <p:anim calcmode="lin" valueType="num">
                                      <p:cBhvr>
                                        <p:cTn id="34" dur="1000" fill="hold"/>
                                        <p:tgtEl>
                                          <p:spTgt spid="80899">
                                            <p:txEl>
                                              <p:pRg st="7" end="7"/>
                                            </p:txEl>
                                          </p:spTgt>
                                        </p:tgtEl>
                                        <p:attrNameLst>
                                          <p:attrName>ppt_x</p:attrName>
                                        </p:attrNameLst>
                                      </p:cBhvr>
                                      <p:tavLst>
                                        <p:tav tm="0">
                                          <p:val>
                                            <p:strVal val="#ppt_x-.2"/>
                                          </p:val>
                                        </p:tav>
                                        <p:tav tm="100000">
                                          <p:val>
                                            <p:strVal val="#ppt_x"/>
                                          </p:val>
                                        </p:tav>
                                      </p:tavLst>
                                    </p:anim>
                                    <p:anim calcmode="lin" valueType="num">
                                      <p:cBhvr>
                                        <p:cTn id="35" dur="1000" fill="hold"/>
                                        <p:tgtEl>
                                          <p:spTgt spid="80899">
                                            <p:txEl>
                                              <p:pRg st="7" end="7"/>
                                            </p:txEl>
                                          </p:spTgt>
                                        </p:tgtEl>
                                        <p:attrNameLst>
                                          <p:attrName>ppt_y</p:attrName>
                                        </p:attrNameLst>
                                      </p:cBhvr>
                                      <p:tavLst>
                                        <p:tav tm="0">
                                          <p:val>
                                            <p:strVal val="#ppt_y"/>
                                          </p:val>
                                        </p:tav>
                                        <p:tav tm="100000">
                                          <p:val>
                                            <p:strVal val="#ppt_y"/>
                                          </p:val>
                                        </p:tav>
                                      </p:tavLst>
                                    </p:anim>
                                    <p:animEffect transition="in" filter="wipe(right)" prLst="gradientSize: 0.1">
                                      <p:cBhvr>
                                        <p:cTn id="36" dur="1000"/>
                                        <p:tgtEl>
                                          <p:spTgt spid="8089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02" grpId="0" animBg="1"/>
      <p:bldP spid="80902"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457200" y="277813"/>
            <a:ext cx="8686800" cy="865187"/>
          </a:xfrm>
        </p:spPr>
        <p:txBody>
          <a:bodyPr/>
          <a:lstStyle/>
          <a:p>
            <a:pPr eaLnBrk="1" hangingPunct="1">
              <a:defRPr/>
            </a:pPr>
            <a:r>
              <a:rPr lang="en-US" altLang="vi-VN" sz="2800" smtClean="0"/>
              <a:t>BÀI 21 tiết 31  CHIẾN TRANH THẾ GIỚI THỨ HAI </a:t>
            </a:r>
            <a:br>
              <a:rPr lang="en-US" altLang="vi-VN" sz="2800" smtClean="0"/>
            </a:br>
            <a:r>
              <a:rPr lang="en-US" altLang="vi-VN" sz="2800" smtClean="0"/>
              <a:t>( 1939 – 1945)</a:t>
            </a:r>
          </a:p>
        </p:txBody>
      </p:sp>
      <p:pic>
        <p:nvPicPr>
          <p:cNvPr id="81925" name="Picture 5" descr="IMG0855A"/>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0" y="1295400"/>
            <a:ext cx="9144000" cy="495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1926" name="Text Box 6"/>
          <p:cNvSpPr txBox="1">
            <a:spLocks noChangeArrowheads="1"/>
          </p:cNvSpPr>
          <p:nvPr/>
        </p:nvSpPr>
        <p:spPr bwMode="auto">
          <a:xfrm>
            <a:off x="1981200" y="6391275"/>
            <a:ext cx="5715000" cy="466725"/>
          </a:xfrm>
          <a:prstGeom prst="rect">
            <a:avLst/>
          </a:prstGeom>
          <a:noFill/>
          <a:ln w="9525">
            <a:solidFill>
              <a:srgbClr val="99FF6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altLang="vi-VN" sz="2400" b="1">
                <a:effectLst>
                  <a:outerShdw blurRad="38100" dist="38100" dir="2700000" algn="tl">
                    <a:srgbClr val="000000"/>
                  </a:outerShdw>
                </a:effectLst>
              </a:rPr>
              <a:t>Ý tấn công Ai Cập và Li Bi ( 9-1940)</a:t>
            </a:r>
          </a:p>
        </p:txBody>
      </p:sp>
      <p:sp>
        <p:nvSpPr>
          <p:cNvPr id="81927" name="Freeform 7"/>
          <p:cNvSpPr>
            <a:spLocks/>
          </p:cNvSpPr>
          <p:nvPr/>
        </p:nvSpPr>
        <p:spPr bwMode="auto">
          <a:xfrm flipH="1" flipV="1">
            <a:off x="1981200" y="2819400"/>
            <a:ext cx="1143000" cy="1981200"/>
          </a:xfrm>
          <a:custGeom>
            <a:avLst/>
            <a:gdLst>
              <a:gd name="T0" fmla="*/ 0 w 432"/>
              <a:gd name="T1" fmla="*/ 2147483646 h 240"/>
              <a:gd name="T2" fmla="*/ 1680104167 w 432"/>
              <a:gd name="T3" fmla="*/ 2147483646 h 240"/>
              <a:gd name="T4" fmla="*/ 2147483646 w 432"/>
              <a:gd name="T5" fmla="*/ 0 h 240"/>
              <a:gd name="T6" fmla="*/ 0 60000 65536"/>
              <a:gd name="T7" fmla="*/ 0 60000 65536"/>
              <a:gd name="T8" fmla="*/ 0 60000 65536"/>
            </a:gdLst>
            <a:ahLst/>
            <a:cxnLst>
              <a:cxn ang="T6">
                <a:pos x="T0" y="T1"/>
              </a:cxn>
              <a:cxn ang="T7">
                <a:pos x="T2" y="T3"/>
              </a:cxn>
              <a:cxn ang="T8">
                <a:pos x="T4" y="T5"/>
              </a:cxn>
            </a:cxnLst>
            <a:rect l="0" t="0" r="r" b="b"/>
            <a:pathLst>
              <a:path w="432" h="240">
                <a:moveTo>
                  <a:pt x="0" y="240"/>
                </a:moveTo>
                <a:cubicBezTo>
                  <a:pt x="84" y="212"/>
                  <a:pt x="168" y="184"/>
                  <a:pt x="240" y="144"/>
                </a:cubicBezTo>
                <a:cubicBezTo>
                  <a:pt x="312" y="104"/>
                  <a:pt x="372" y="52"/>
                  <a:pt x="432" y="0"/>
                </a:cubicBezTo>
              </a:path>
            </a:pathLst>
          </a:custGeom>
          <a:noFill/>
          <a:ln w="76200" cmpd="sng">
            <a:solidFill>
              <a:srgbClr val="FFFF00"/>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928" name="Freeform 8"/>
          <p:cNvSpPr>
            <a:spLocks/>
          </p:cNvSpPr>
          <p:nvPr/>
        </p:nvSpPr>
        <p:spPr bwMode="auto">
          <a:xfrm flipV="1">
            <a:off x="3124200" y="2819400"/>
            <a:ext cx="838200" cy="2743200"/>
          </a:xfrm>
          <a:custGeom>
            <a:avLst/>
            <a:gdLst>
              <a:gd name="T0" fmla="*/ 0 w 432"/>
              <a:gd name="T1" fmla="*/ 2147483646 h 240"/>
              <a:gd name="T2" fmla="*/ 903523332 w 432"/>
              <a:gd name="T3" fmla="*/ 2147483646 h 240"/>
              <a:gd name="T4" fmla="*/ 1626340833 w 432"/>
              <a:gd name="T5" fmla="*/ 0 h 240"/>
              <a:gd name="T6" fmla="*/ 0 60000 65536"/>
              <a:gd name="T7" fmla="*/ 0 60000 65536"/>
              <a:gd name="T8" fmla="*/ 0 60000 65536"/>
            </a:gdLst>
            <a:ahLst/>
            <a:cxnLst>
              <a:cxn ang="T6">
                <a:pos x="T0" y="T1"/>
              </a:cxn>
              <a:cxn ang="T7">
                <a:pos x="T2" y="T3"/>
              </a:cxn>
              <a:cxn ang="T8">
                <a:pos x="T4" y="T5"/>
              </a:cxn>
            </a:cxnLst>
            <a:rect l="0" t="0" r="r" b="b"/>
            <a:pathLst>
              <a:path w="432" h="240">
                <a:moveTo>
                  <a:pt x="0" y="240"/>
                </a:moveTo>
                <a:cubicBezTo>
                  <a:pt x="84" y="212"/>
                  <a:pt x="168" y="184"/>
                  <a:pt x="240" y="144"/>
                </a:cubicBezTo>
                <a:cubicBezTo>
                  <a:pt x="312" y="104"/>
                  <a:pt x="372" y="52"/>
                  <a:pt x="432" y="0"/>
                </a:cubicBezTo>
              </a:path>
            </a:pathLst>
          </a:custGeom>
          <a:noFill/>
          <a:ln w="76200" cmpd="sng">
            <a:solidFill>
              <a:srgbClr val="FFFF00"/>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929" name="AutoShape 9"/>
          <p:cNvSpPr>
            <a:spLocks noChangeArrowheads="1"/>
          </p:cNvSpPr>
          <p:nvPr/>
        </p:nvSpPr>
        <p:spPr bwMode="auto">
          <a:xfrm>
            <a:off x="1524000" y="5029200"/>
            <a:ext cx="838200" cy="609600"/>
          </a:xfrm>
          <a:prstGeom prst="irregularSeal1">
            <a:avLst/>
          </a:prstGeom>
          <a:solidFill>
            <a:srgbClr val="66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60000"/>
              <a:buFont typeface="Wingdings" pitchFamily="2" charset="2"/>
              <a:buChar char="n"/>
              <a:defRPr sz="3200">
                <a:solidFill>
                  <a:schemeClr val="tx1"/>
                </a:solidFill>
                <a:latin typeface="Times New Roman" pitchFamily="18" charset="0"/>
              </a:defRPr>
            </a:lvl1pPr>
            <a:lvl2pPr marL="742950" indent="-285750">
              <a:spcBef>
                <a:spcPct val="20000"/>
              </a:spcBef>
              <a:buClr>
                <a:schemeClr val="tx2"/>
              </a:buClr>
              <a:buSzPct val="60000"/>
              <a:buFont typeface="Wingdings" pitchFamily="2" charset="2"/>
              <a:buChar char="n"/>
              <a:defRPr sz="2800">
                <a:solidFill>
                  <a:schemeClr val="tx1"/>
                </a:solidFill>
                <a:latin typeface="Times New Roman" pitchFamily="18" charset="0"/>
              </a:defRPr>
            </a:lvl2pPr>
            <a:lvl3pPr marL="1143000" indent="-228600">
              <a:spcBef>
                <a:spcPct val="20000"/>
              </a:spcBef>
              <a:buClr>
                <a:schemeClr val="folHlink"/>
              </a:buClr>
              <a:buSzPct val="60000"/>
              <a:buFont typeface="Wingdings" pitchFamily="2" charset="2"/>
              <a:buChar char="n"/>
              <a:defRPr sz="2400">
                <a:solidFill>
                  <a:schemeClr val="tx1"/>
                </a:solidFill>
                <a:latin typeface="Times New Roman" pitchFamily="18" charset="0"/>
              </a:defRPr>
            </a:lvl3pPr>
            <a:lvl4pPr marL="1600200" indent="-228600">
              <a:spcBef>
                <a:spcPct val="20000"/>
              </a:spcBef>
              <a:buClr>
                <a:schemeClr val="tx1"/>
              </a:buClr>
              <a:buSzPct val="60000"/>
              <a:buFont typeface="Wingdings" pitchFamily="2" charset="2"/>
              <a:buChar char="n"/>
              <a:defRPr sz="2000">
                <a:solidFill>
                  <a:schemeClr val="tx1"/>
                </a:solidFill>
                <a:latin typeface="Times New Roman" pitchFamily="18" charset="0"/>
              </a:defRPr>
            </a:lvl4pPr>
            <a:lvl5pPr marL="2057400" indent="-228600">
              <a:spcBef>
                <a:spcPct val="20000"/>
              </a:spcBef>
              <a:buClr>
                <a:schemeClr val="hlink"/>
              </a:buClr>
              <a:buSzPct val="60000"/>
              <a:buFont typeface="Wingdings" pitchFamily="2" charset="2"/>
              <a:buChar char="n"/>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9pPr>
          </a:lstStyle>
          <a:p>
            <a:pPr algn="ctr">
              <a:spcBef>
                <a:spcPct val="0"/>
              </a:spcBef>
              <a:buClrTx/>
              <a:buSzTx/>
              <a:buFontTx/>
              <a:buNone/>
            </a:pPr>
            <a:r>
              <a:rPr lang="en-US" altLang="vi-VN" sz="2400" b="1">
                <a:solidFill>
                  <a:srgbClr val="FF3300"/>
                </a:solidFill>
              </a:rPr>
              <a:t>9-1940</a:t>
            </a:r>
          </a:p>
        </p:txBody>
      </p:sp>
      <p:sp>
        <p:nvSpPr>
          <p:cNvPr id="81930" name="AutoShape 10"/>
          <p:cNvSpPr>
            <a:spLocks noChangeArrowheads="1"/>
          </p:cNvSpPr>
          <p:nvPr/>
        </p:nvSpPr>
        <p:spPr bwMode="auto">
          <a:xfrm>
            <a:off x="3886200" y="5334000"/>
            <a:ext cx="838200" cy="609600"/>
          </a:xfrm>
          <a:prstGeom prst="irregularSeal1">
            <a:avLst/>
          </a:prstGeom>
          <a:solidFill>
            <a:srgbClr val="66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altLang="vi-VN" sz="2400" b="1">
                <a:solidFill>
                  <a:srgbClr val="FF3300"/>
                </a:solidFill>
                <a:effectLst>
                  <a:outerShdw blurRad="38100" dist="38100" dir="2700000" algn="tl">
                    <a:srgbClr val="000000"/>
                  </a:outerShdw>
                </a:effectLst>
              </a:rPr>
              <a:t>9-1940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81925"/>
                                        </p:tgtEl>
                                        <p:attrNameLst>
                                          <p:attrName>style.visibility</p:attrName>
                                        </p:attrNameLst>
                                      </p:cBhvr>
                                      <p:to>
                                        <p:strVal val="visible"/>
                                      </p:to>
                                    </p:set>
                                    <p:animEffect transition="in" filter="fade">
                                      <p:cBhvr>
                                        <p:cTn id="7" dur="2000"/>
                                        <p:tgtEl>
                                          <p:spTgt spid="81925"/>
                                        </p:tgtEl>
                                      </p:cBhvr>
                                    </p:animEffect>
                                  </p:childTnLst>
                                </p:cTn>
                              </p:par>
                            </p:childTnLst>
                          </p:cTn>
                        </p:par>
                        <p:par>
                          <p:cTn id="8" fill="hold" nodeType="afterGroup">
                            <p:stCondLst>
                              <p:cond delay="2000"/>
                            </p:stCondLst>
                            <p:childTnLst>
                              <p:par>
                                <p:cTn id="9" presetID="29" presetClass="entr" presetSubtype="0" repeatCount="2000" fill="hold" grpId="0" nodeType="afterEffect">
                                  <p:stCondLst>
                                    <p:cond delay="0"/>
                                  </p:stCondLst>
                                  <p:childTnLst>
                                    <p:set>
                                      <p:cBhvr>
                                        <p:cTn id="10" dur="1" fill="hold">
                                          <p:stCondLst>
                                            <p:cond delay="0"/>
                                          </p:stCondLst>
                                        </p:cTn>
                                        <p:tgtEl>
                                          <p:spTgt spid="81926"/>
                                        </p:tgtEl>
                                        <p:attrNameLst>
                                          <p:attrName>style.visibility</p:attrName>
                                        </p:attrNameLst>
                                      </p:cBhvr>
                                      <p:to>
                                        <p:strVal val="visible"/>
                                      </p:to>
                                    </p:set>
                                    <p:anim calcmode="lin" valueType="num">
                                      <p:cBhvr>
                                        <p:cTn id="11" dur="1000" fill="hold"/>
                                        <p:tgtEl>
                                          <p:spTgt spid="81926"/>
                                        </p:tgtEl>
                                        <p:attrNameLst>
                                          <p:attrName>ppt_x</p:attrName>
                                        </p:attrNameLst>
                                      </p:cBhvr>
                                      <p:tavLst>
                                        <p:tav tm="0">
                                          <p:val>
                                            <p:strVal val="#ppt_x-.2"/>
                                          </p:val>
                                        </p:tav>
                                        <p:tav tm="100000">
                                          <p:val>
                                            <p:strVal val="#ppt_x"/>
                                          </p:val>
                                        </p:tav>
                                      </p:tavLst>
                                    </p:anim>
                                    <p:anim calcmode="lin" valueType="num">
                                      <p:cBhvr>
                                        <p:cTn id="12" dur="1000" fill="hold"/>
                                        <p:tgtEl>
                                          <p:spTgt spid="81926"/>
                                        </p:tgtEl>
                                        <p:attrNameLst>
                                          <p:attrName>ppt_y</p:attrName>
                                        </p:attrNameLst>
                                      </p:cBhvr>
                                      <p:tavLst>
                                        <p:tav tm="0">
                                          <p:val>
                                            <p:strVal val="#ppt_y"/>
                                          </p:val>
                                        </p:tav>
                                        <p:tav tm="100000">
                                          <p:val>
                                            <p:strVal val="#ppt_y"/>
                                          </p:val>
                                        </p:tav>
                                      </p:tavLst>
                                    </p:anim>
                                    <p:animEffect transition="in" filter="wipe(right)" prLst="gradientSize: 0.1">
                                      <p:cBhvr>
                                        <p:cTn id="13" dur="1000"/>
                                        <p:tgtEl>
                                          <p:spTgt spid="81926"/>
                                        </p:tgtEl>
                                      </p:cBhvr>
                                    </p:animEffect>
                                  </p:childTnLst>
                                </p:cTn>
                              </p:par>
                            </p:childTnLst>
                          </p:cTn>
                        </p:par>
                        <p:par>
                          <p:cTn id="14" fill="hold" nodeType="afterGroup">
                            <p:stCondLst>
                              <p:cond delay="4000"/>
                            </p:stCondLst>
                            <p:childTnLst>
                              <p:par>
                                <p:cTn id="15" presetID="3" presetClass="entr" presetSubtype="10" fill="hold" nodeType="afterEffect">
                                  <p:stCondLst>
                                    <p:cond delay="0"/>
                                  </p:stCondLst>
                                  <p:childTnLst>
                                    <p:set>
                                      <p:cBhvr>
                                        <p:cTn id="16" dur="1" fill="hold">
                                          <p:stCondLst>
                                            <p:cond delay="0"/>
                                          </p:stCondLst>
                                        </p:cTn>
                                        <p:tgtEl>
                                          <p:spTgt spid="81928"/>
                                        </p:tgtEl>
                                        <p:attrNameLst>
                                          <p:attrName>style.visibility</p:attrName>
                                        </p:attrNameLst>
                                      </p:cBhvr>
                                      <p:to>
                                        <p:strVal val="visible"/>
                                      </p:to>
                                    </p:set>
                                    <p:animEffect transition="in" filter="blinds(horizontal)">
                                      <p:cBhvr>
                                        <p:cTn id="17" dur="500"/>
                                        <p:tgtEl>
                                          <p:spTgt spid="81928"/>
                                        </p:tgtEl>
                                      </p:cBhvr>
                                    </p:animEffect>
                                  </p:childTnLst>
                                </p:cTn>
                              </p:par>
                            </p:childTnLst>
                          </p:cTn>
                        </p:par>
                        <p:par>
                          <p:cTn id="18" fill="hold" nodeType="afterGroup">
                            <p:stCondLst>
                              <p:cond delay="4500"/>
                            </p:stCondLst>
                            <p:childTnLst>
                              <p:par>
                                <p:cTn id="19" presetID="30" presetClass="emph" presetSubtype="0" repeatCount="indefinite" fill="hold" nodeType="afterEffect">
                                  <p:stCondLst>
                                    <p:cond delay="0"/>
                                  </p:stCondLst>
                                  <p:endCondLst>
                                    <p:cond evt="onNext" delay="0">
                                      <p:tgtEl>
                                        <p:sldTgt/>
                                      </p:tgtEl>
                                    </p:cond>
                                  </p:endCondLst>
                                  <p:childTnLst>
                                    <p:animClr clrSpc="hsl" dir="cw">
                                      <p:cBhvr override="childStyle">
                                        <p:cTn id="20" dur="500" fill="hold"/>
                                        <p:tgtEl>
                                          <p:spTgt spid="81928"/>
                                        </p:tgtEl>
                                        <p:attrNameLst>
                                          <p:attrName>style.color</p:attrName>
                                        </p:attrNameLst>
                                      </p:cBhvr>
                                      <p:by>
                                        <p:hsl h="0" s="12549" l="25098"/>
                                      </p:by>
                                    </p:animClr>
                                    <p:animClr clrSpc="hsl" dir="cw">
                                      <p:cBhvr>
                                        <p:cTn id="21" dur="500" fill="hold"/>
                                        <p:tgtEl>
                                          <p:spTgt spid="81928"/>
                                        </p:tgtEl>
                                        <p:attrNameLst>
                                          <p:attrName>fillcolor</p:attrName>
                                        </p:attrNameLst>
                                      </p:cBhvr>
                                      <p:by>
                                        <p:hsl h="0" s="12549" l="25098"/>
                                      </p:by>
                                    </p:animClr>
                                    <p:animClr clrSpc="hsl" dir="cw">
                                      <p:cBhvr>
                                        <p:cTn id="22" dur="500" fill="hold"/>
                                        <p:tgtEl>
                                          <p:spTgt spid="81928"/>
                                        </p:tgtEl>
                                        <p:attrNameLst>
                                          <p:attrName>stroke.color</p:attrName>
                                        </p:attrNameLst>
                                      </p:cBhvr>
                                      <p:by>
                                        <p:hsl h="0" s="12549" l="25098"/>
                                      </p:by>
                                    </p:animClr>
                                    <p:set>
                                      <p:cBhvr>
                                        <p:cTn id="23" dur="500" fill="hold"/>
                                        <p:tgtEl>
                                          <p:spTgt spid="81928"/>
                                        </p:tgtEl>
                                        <p:attrNameLst>
                                          <p:attrName>fill.type</p:attrName>
                                        </p:attrNameLst>
                                      </p:cBhvr>
                                      <p:to>
                                        <p:strVal val="solid"/>
                                      </p:to>
                                    </p:set>
                                  </p:childTnLst>
                                </p:cTn>
                              </p:par>
                            </p:childTnLst>
                          </p:cTn>
                        </p:par>
                        <p:par>
                          <p:cTn id="24" fill="hold" nodeType="afterGroup">
                            <p:stCondLst>
                              <p:cond delay="5000"/>
                            </p:stCondLst>
                            <p:childTnLst>
                              <p:par>
                                <p:cTn id="25" presetID="17" presetClass="entr" presetSubtype="10" fill="hold" grpId="0" nodeType="afterEffect">
                                  <p:stCondLst>
                                    <p:cond delay="0"/>
                                  </p:stCondLst>
                                  <p:childTnLst>
                                    <p:set>
                                      <p:cBhvr>
                                        <p:cTn id="26" dur="1" fill="hold">
                                          <p:stCondLst>
                                            <p:cond delay="0"/>
                                          </p:stCondLst>
                                        </p:cTn>
                                        <p:tgtEl>
                                          <p:spTgt spid="81930"/>
                                        </p:tgtEl>
                                        <p:attrNameLst>
                                          <p:attrName>style.visibility</p:attrName>
                                        </p:attrNameLst>
                                      </p:cBhvr>
                                      <p:to>
                                        <p:strVal val="visible"/>
                                      </p:to>
                                    </p:set>
                                    <p:anim calcmode="lin" valueType="num">
                                      <p:cBhvr>
                                        <p:cTn id="27" dur="500" fill="hold"/>
                                        <p:tgtEl>
                                          <p:spTgt spid="81930"/>
                                        </p:tgtEl>
                                        <p:attrNameLst>
                                          <p:attrName>ppt_w</p:attrName>
                                        </p:attrNameLst>
                                      </p:cBhvr>
                                      <p:tavLst>
                                        <p:tav tm="0">
                                          <p:val>
                                            <p:fltVal val="0"/>
                                          </p:val>
                                        </p:tav>
                                        <p:tav tm="100000">
                                          <p:val>
                                            <p:strVal val="#ppt_w"/>
                                          </p:val>
                                        </p:tav>
                                      </p:tavLst>
                                    </p:anim>
                                    <p:anim calcmode="lin" valueType="num">
                                      <p:cBhvr>
                                        <p:cTn id="28" dur="500" fill="hold"/>
                                        <p:tgtEl>
                                          <p:spTgt spid="81930"/>
                                        </p:tgtEl>
                                        <p:attrNameLst>
                                          <p:attrName>ppt_h</p:attrName>
                                        </p:attrNameLst>
                                      </p:cBhvr>
                                      <p:tavLst>
                                        <p:tav tm="0">
                                          <p:val>
                                            <p:strVal val="#ppt_h"/>
                                          </p:val>
                                        </p:tav>
                                        <p:tav tm="100000">
                                          <p:val>
                                            <p:strVal val="#ppt_h"/>
                                          </p:val>
                                        </p:tav>
                                      </p:tavLst>
                                    </p:anim>
                                  </p:childTnLst>
                                </p:cTn>
                              </p:par>
                            </p:childTnLst>
                          </p:cTn>
                        </p:par>
                        <p:par>
                          <p:cTn id="29" fill="hold" nodeType="afterGroup">
                            <p:stCondLst>
                              <p:cond delay="5500"/>
                            </p:stCondLst>
                            <p:childTnLst>
                              <p:par>
                                <p:cTn id="30" presetID="22" presetClass="emph" presetSubtype="0" repeatCount="10000" fill="hold" grpId="1" nodeType="afterEffect">
                                  <p:stCondLst>
                                    <p:cond delay="0"/>
                                  </p:stCondLst>
                                  <p:childTnLst>
                                    <p:animClr clrSpc="hsl" dir="cw">
                                      <p:cBhvr override="childStyle">
                                        <p:cTn id="31" dur="500" fill="hold"/>
                                        <p:tgtEl>
                                          <p:spTgt spid="81930"/>
                                        </p:tgtEl>
                                        <p:attrNameLst>
                                          <p:attrName>style.color</p:attrName>
                                        </p:attrNameLst>
                                      </p:cBhvr>
                                      <p:by>
                                        <p:hsl h="-7200000" s="0" l="0"/>
                                      </p:by>
                                    </p:animClr>
                                    <p:animClr clrSpc="hsl" dir="cw">
                                      <p:cBhvr>
                                        <p:cTn id="32" dur="500" fill="hold"/>
                                        <p:tgtEl>
                                          <p:spTgt spid="81930"/>
                                        </p:tgtEl>
                                        <p:attrNameLst>
                                          <p:attrName>fillcolor</p:attrName>
                                        </p:attrNameLst>
                                      </p:cBhvr>
                                      <p:by>
                                        <p:hsl h="-7200000" s="0" l="0"/>
                                      </p:by>
                                    </p:animClr>
                                    <p:animClr clrSpc="hsl" dir="cw">
                                      <p:cBhvr>
                                        <p:cTn id="33" dur="500" fill="hold"/>
                                        <p:tgtEl>
                                          <p:spTgt spid="81930"/>
                                        </p:tgtEl>
                                        <p:attrNameLst>
                                          <p:attrName>stroke.color</p:attrName>
                                        </p:attrNameLst>
                                      </p:cBhvr>
                                      <p:by>
                                        <p:hsl h="-7200000" s="0" l="0"/>
                                      </p:by>
                                    </p:animClr>
                                    <p:set>
                                      <p:cBhvr>
                                        <p:cTn id="34" dur="500" fill="hold"/>
                                        <p:tgtEl>
                                          <p:spTgt spid="81930"/>
                                        </p:tgtEl>
                                        <p:attrNameLst>
                                          <p:attrName>fill.type</p:attrName>
                                        </p:attrNameLst>
                                      </p:cBhvr>
                                      <p:to>
                                        <p:strVal val="solid"/>
                                      </p:to>
                                    </p:set>
                                  </p:childTnLst>
                                </p:cTn>
                              </p:par>
                            </p:childTnLst>
                          </p:cTn>
                        </p:par>
                        <p:par>
                          <p:cTn id="35" fill="hold" nodeType="afterGroup">
                            <p:stCondLst>
                              <p:cond delay="10500"/>
                            </p:stCondLst>
                            <p:childTnLst>
                              <p:par>
                                <p:cTn id="36" presetID="3" presetClass="entr" presetSubtype="10" fill="hold" nodeType="afterEffect">
                                  <p:stCondLst>
                                    <p:cond delay="0"/>
                                  </p:stCondLst>
                                  <p:childTnLst>
                                    <p:set>
                                      <p:cBhvr>
                                        <p:cTn id="37" dur="1" fill="hold">
                                          <p:stCondLst>
                                            <p:cond delay="0"/>
                                          </p:stCondLst>
                                        </p:cTn>
                                        <p:tgtEl>
                                          <p:spTgt spid="81927"/>
                                        </p:tgtEl>
                                        <p:attrNameLst>
                                          <p:attrName>style.visibility</p:attrName>
                                        </p:attrNameLst>
                                      </p:cBhvr>
                                      <p:to>
                                        <p:strVal val="visible"/>
                                      </p:to>
                                    </p:set>
                                    <p:animEffect transition="in" filter="blinds(horizontal)">
                                      <p:cBhvr>
                                        <p:cTn id="38" dur="500"/>
                                        <p:tgtEl>
                                          <p:spTgt spid="81927"/>
                                        </p:tgtEl>
                                      </p:cBhvr>
                                    </p:animEffect>
                                  </p:childTnLst>
                                </p:cTn>
                              </p:par>
                            </p:childTnLst>
                          </p:cTn>
                        </p:par>
                        <p:par>
                          <p:cTn id="39" fill="hold" nodeType="afterGroup">
                            <p:stCondLst>
                              <p:cond delay="11000"/>
                            </p:stCondLst>
                            <p:childTnLst>
                              <p:par>
                                <p:cTn id="40" presetID="30" presetClass="emph" presetSubtype="0" repeatCount="indefinite" fill="hold" nodeType="afterEffect">
                                  <p:stCondLst>
                                    <p:cond delay="0"/>
                                  </p:stCondLst>
                                  <p:endCondLst>
                                    <p:cond evt="onNext" delay="0">
                                      <p:tgtEl>
                                        <p:sldTgt/>
                                      </p:tgtEl>
                                    </p:cond>
                                  </p:endCondLst>
                                  <p:childTnLst>
                                    <p:animClr clrSpc="hsl" dir="cw">
                                      <p:cBhvr override="childStyle">
                                        <p:cTn id="41" dur="500" fill="hold"/>
                                        <p:tgtEl>
                                          <p:spTgt spid="81927"/>
                                        </p:tgtEl>
                                        <p:attrNameLst>
                                          <p:attrName>style.color</p:attrName>
                                        </p:attrNameLst>
                                      </p:cBhvr>
                                      <p:by>
                                        <p:hsl h="0" s="12549" l="25098"/>
                                      </p:by>
                                    </p:animClr>
                                    <p:animClr clrSpc="hsl" dir="cw">
                                      <p:cBhvr>
                                        <p:cTn id="42" dur="500" fill="hold"/>
                                        <p:tgtEl>
                                          <p:spTgt spid="81927"/>
                                        </p:tgtEl>
                                        <p:attrNameLst>
                                          <p:attrName>fillcolor</p:attrName>
                                        </p:attrNameLst>
                                      </p:cBhvr>
                                      <p:by>
                                        <p:hsl h="0" s="12549" l="25098"/>
                                      </p:by>
                                    </p:animClr>
                                    <p:animClr clrSpc="hsl" dir="cw">
                                      <p:cBhvr>
                                        <p:cTn id="43" dur="500" fill="hold"/>
                                        <p:tgtEl>
                                          <p:spTgt spid="81927"/>
                                        </p:tgtEl>
                                        <p:attrNameLst>
                                          <p:attrName>stroke.color</p:attrName>
                                        </p:attrNameLst>
                                      </p:cBhvr>
                                      <p:by>
                                        <p:hsl h="0" s="12549" l="25098"/>
                                      </p:by>
                                    </p:animClr>
                                    <p:set>
                                      <p:cBhvr>
                                        <p:cTn id="44" dur="500" fill="hold"/>
                                        <p:tgtEl>
                                          <p:spTgt spid="81927"/>
                                        </p:tgtEl>
                                        <p:attrNameLst>
                                          <p:attrName>fill.type</p:attrName>
                                        </p:attrNameLst>
                                      </p:cBhvr>
                                      <p:to>
                                        <p:strVal val="solid"/>
                                      </p:to>
                                    </p:set>
                                  </p:childTnLst>
                                </p:cTn>
                              </p:par>
                            </p:childTnLst>
                          </p:cTn>
                        </p:par>
                        <p:par>
                          <p:cTn id="45" fill="hold" nodeType="afterGroup">
                            <p:stCondLst>
                              <p:cond delay="11500"/>
                            </p:stCondLst>
                            <p:childTnLst>
                              <p:par>
                                <p:cTn id="46" presetID="18" presetClass="entr" presetSubtype="12" fill="hold" grpId="0" nodeType="afterEffect">
                                  <p:stCondLst>
                                    <p:cond delay="0"/>
                                  </p:stCondLst>
                                  <p:childTnLst>
                                    <p:set>
                                      <p:cBhvr>
                                        <p:cTn id="47" dur="1" fill="hold">
                                          <p:stCondLst>
                                            <p:cond delay="0"/>
                                          </p:stCondLst>
                                        </p:cTn>
                                        <p:tgtEl>
                                          <p:spTgt spid="81929"/>
                                        </p:tgtEl>
                                        <p:attrNameLst>
                                          <p:attrName>style.visibility</p:attrName>
                                        </p:attrNameLst>
                                      </p:cBhvr>
                                      <p:to>
                                        <p:strVal val="visible"/>
                                      </p:to>
                                    </p:set>
                                    <p:animEffect transition="in" filter="strips(downLeft)">
                                      <p:cBhvr>
                                        <p:cTn id="48" dur="500"/>
                                        <p:tgtEl>
                                          <p:spTgt spid="81929"/>
                                        </p:tgtEl>
                                      </p:cBhvr>
                                    </p:animEffect>
                                  </p:childTnLst>
                                </p:cTn>
                              </p:par>
                            </p:childTnLst>
                          </p:cTn>
                        </p:par>
                        <p:par>
                          <p:cTn id="49" fill="hold" nodeType="afterGroup">
                            <p:stCondLst>
                              <p:cond delay="12000"/>
                            </p:stCondLst>
                            <p:childTnLst>
                              <p:par>
                                <p:cTn id="50" presetID="22" presetClass="emph" presetSubtype="0" repeatCount="10000" fill="hold" grpId="1" nodeType="afterEffect">
                                  <p:stCondLst>
                                    <p:cond delay="0"/>
                                  </p:stCondLst>
                                  <p:childTnLst>
                                    <p:animClr clrSpc="hsl" dir="cw">
                                      <p:cBhvr override="childStyle">
                                        <p:cTn id="51" dur="500" fill="hold"/>
                                        <p:tgtEl>
                                          <p:spTgt spid="81929"/>
                                        </p:tgtEl>
                                        <p:attrNameLst>
                                          <p:attrName>style.color</p:attrName>
                                        </p:attrNameLst>
                                      </p:cBhvr>
                                      <p:by>
                                        <p:hsl h="-7200000" s="0" l="0"/>
                                      </p:by>
                                    </p:animClr>
                                    <p:animClr clrSpc="hsl" dir="cw">
                                      <p:cBhvr>
                                        <p:cTn id="52" dur="500" fill="hold"/>
                                        <p:tgtEl>
                                          <p:spTgt spid="81929"/>
                                        </p:tgtEl>
                                        <p:attrNameLst>
                                          <p:attrName>fillcolor</p:attrName>
                                        </p:attrNameLst>
                                      </p:cBhvr>
                                      <p:by>
                                        <p:hsl h="-7200000" s="0" l="0"/>
                                      </p:by>
                                    </p:animClr>
                                    <p:animClr clrSpc="hsl" dir="cw">
                                      <p:cBhvr>
                                        <p:cTn id="53" dur="500" fill="hold"/>
                                        <p:tgtEl>
                                          <p:spTgt spid="81929"/>
                                        </p:tgtEl>
                                        <p:attrNameLst>
                                          <p:attrName>stroke.color</p:attrName>
                                        </p:attrNameLst>
                                      </p:cBhvr>
                                      <p:by>
                                        <p:hsl h="-7200000" s="0" l="0"/>
                                      </p:by>
                                    </p:animClr>
                                    <p:set>
                                      <p:cBhvr>
                                        <p:cTn id="54" dur="500" fill="hold"/>
                                        <p:tgtEl>
                                          <p:spTgt spid="8192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6" grpId="0" animBg="1"/>
      <p:bldP spid="81929" grpId="0" animBg="1"/>
      <p:bldP spid="81929" grpId="1" animBg="1"/>
      <p:bldP spid="81930" grpId="0" animBg="1"/>
      <p:bldP spid="81930"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457200" y="277813"/>
            <a:ext cx="8686800" cy="788987"/>
          </a:xfrm>
        </p:spPr>
        <p:txBody>
          <a:bodyPr/>
          <a:lstStyle/>
          <a:p>
            <a:pPr eaLnBrk="1" hangingPunct="1">
              <a:defRPr/>
            </a:pPr>
            <a:r>
              <a:rPr lang="en-US" altLang="vi-VN" sz="2800" smtClean="0"/>
              <a:t>BÀI 21 tiết 31  CHIẾN TRANH THẾ GIỚI THỨ HAI </a:t>
            </a:r>
            <a:br>
              <a:rPr lang="en-US" altLang="vi-VN" sz="2800" smtClean="0"/>
            </a:br>
            <a:r>
              <a:rPr lang="en-US" altLang="vi-VN" sz="2800" smtClean="0"/>
              <a:t>( 1939 – 1945)</a:t>
            </a:r>
          </a:p>
        </p:txBody>
      </p:sp>
      <p:sp>
        <p:nvSpPr>
          <p:cNvPr id="83971" name="Rectangle 3"/>
          <p:cNvSpPr>
            <a:spLocks noGrp="1" noChangeArrowheads="1"/>
          </p:cNvSpPr>
          <p:nvPr>
            <p:ph type="body" idx="1"/>
          </p:nvPr>
        </p:nvSpPr>
        <p:spPr>
          <a:xfrm>
            <a:off x="0" y="1600200"/>
            <a:ext cx="9144000" cy="4648200"/>
          </a:xfrm>
        </p:spPr>
        <p:txBody>
          <a:bodyPr/>
          <a:lstStyle/>
          <a:p>
            <a:pPr eaLnBrk="1" hangingPunct="1">
              <a:buFont typeface="Wingdings" pitchFamily="2" charset="2"/>
              <a:buNone/>
              <a:defRPr/>
            </a:pPr>
            <a:r>
              <a:rPr lang="en-US" altLang="vi-VN" sz="2400" b="1" smtClean="0"/>
              <a:t>I – NGUYÊN NHÂN BÙNG NỔ CHIẾN TRANH THẾ GIỚI  THỨ HAI</a:t>
            </a:r>
          </a:p>
          <a:p>
            <a:pPr eaLnBrk="1" hangingPunct="1">
              <a:buFont typeface="Wingdings" pitchFamily="2" charset="2"/>
              <a:buNone/>
              <a:defRPr/>
            </a:pPr>
            <a:r>
              <a:rPr lang="en-US" altLang="vi-VN" sz="2400" b="1" smtClean="0"/>
              <a:t>II- NHỮNG DIỄN BIẾN CHÍNH.</a:t>
            </a:r>
          </a:p>
          <a:p>
            <a:pPr eaLnBrk="1" hangingPunct="1">
              <a:buFont typeface="Wingdings" pitchFamily="2" charset="2"/>
              <a:buNone/>
              <a:defRPr/>
            </a:pPr>
            <a:r>
              <a:rPr lang="en-US" altLang="vi-VN" sz="2800" smtClean="0"/>
              <a:t>  </a:t>
            </a:r>
            <a:r>
              <a:rPr lang="en-US" altLang="vi-VN" sz="2800" b="1" smtClean="0"/>
              <a:t>1</a:t>
            </a:r>
            <a:r>
              <a:rPr lang="en-US" altLang="vi-VN" sz="2400" b="1" smtClean="0"/>
              <a:t>. Chiến tranh bùng nổ và lan rộng toàn thế giới  </a:t>
            </a:r>
            <a:r>
              <a:rPr lang="en-US" altLang="vi-VN" sz="2000" b="1" smtClean="0"/>
              <a:t>( </a:t>
            </a:r>
            <a:r>
              <a:rPr lang="en-US" altLang="vi-VN" sz="2000" b="1" i="1" smtClean="0"/>
              <a:t>từ ngày 1-9- 1939     	đến đầu năm 1943</a:t>
            </a:r>
            <a:r>
              <a:rPr lang="en-US" altLang="vi-VN" sz="2000" i="1" smtClean="0"/>
              <a:t>).</a:t>
            </a:r>
          </a:p>
          <a:p>
            <a:pPr eaLnBrk="1" hangingPunct="1">
              <a:buFont typeface="Wingdings" pitchFamily="2" charset="2"/>
              <a:buNone/>
              <a:defRPr/>
            </a:pPr>
            <a:r>
              <a:rPr lang="en-US" altLang="vi-VN" sz="2000" i="1" smtClean="0"/>
              <a:t>	</a:t>
            </a:r>
            <a:r>
              <a:rPr lang="en-US" altLang="vi-VN" sz="2400" b="1" smtClean="0"/>
              <a:t>a) Châu Âu:</a:t>
            </a:r>
          </a:p>
          <a:p>
            <a:pPr eaLnBrk="1" hangingPunct="1">
              <a:buFont typeface="Wingdings" pitchFamily="2" charset="2"/>
              <a:buNone/>
              <a:defRPr/>
            </a:pPr>
            <a:r>
              <a:rPr lang="en-US" altLang="vi-VN" sz="2400" b="1" smtClean="0"/>
              <a:t>     b) Châu Á:</a:t>
            </a:r>
          </a:p>
          <a:p>
            <a:pPr eaLnBrk="1" hangingPunct="1">
              <a:buFont typeface="Wingdings" pitchFamily="2" charset="2"/>
              <a:buNone/>
              <a:defRPr/>
            </a:pPr>
            <a:r>
              <a:rPr lang="en-US" altLang="vi-VN" sz="2400" b="1" smtClean="0"/>
              <a:t>	 c) Châu Phi: </a:t>
            </a:r>
          </a:p>
          <a:p>
            <a:pPr eaLnBrk="1" hangingPunct="1">
              <a:buFont typeface="Wingdings" pitchFamily="2" charset="2"/>
              <a:buNone/>
              <a:defRPr/>
            </a:pPr>
            <a:r>
              <a:rPr lang="en-US" altLang="vi-VN" sz="2400" b="1" smtClean="0"/>
              <a:t>	  - Tháng 9- 1940 Ý tấn công Ai Cập, chiến sự lan nhanh khắp thế </a:t>
            </a:r>
            <a:r>
              <a:rPr lang="en-US" altLang="vi-VN" sz="2400" b="1" smtClean="0">
                <a:hlinkClick r:id="rId2" action="ppaction://hlinksldjump"/>
              </a:rPr>
              <a:t>giới</a:t>
            </a:r>
            <a:endParaRPr lang="en-US" altLang="vi-VN" sz="2400" b="1" smtClean="0"/>
          </a:p>
          <a:p>
            <a:pPr eaLnBrk="1" hangingPunct="1">
              <a:buFont typeface="Wingdings" pitchFamily="2" charset="2"/>
              <a:buNone/>
              <a:defRPr/>
            </a:pPr>
            <a:r>
              <a:rPr lang="en-US" altLang="vi-VN" sz="2400" b="1" smtClean="0"/>
              <a:t>	  * Đầu tháng 1-1942 </a:t>
            </a:r>
            <a:r>
              <a:rPr lang="en-US" altLang="vi-VN" sz="2400" b="1" smtClean="0">
                <a:hlinkClick r:id="rId3" action="ppaction://hlinksldjump"/>
              </a:rPr>
              <a:t>Mặt trận đồng minh </a:t>
            </a:r>
            <a:r>
              <a:rPr lang="en-US" altLang="vi-VN" sz="2400" b="1" smtClean="0"/>
              <a:t>chống phát xít được thành lập</a:t>
            </a:r>
            <a:endParaRPr lang="en-US" altLang="vi-VN" sz="3600" b="1"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nodeType="clickEffect">
                                  <p:stCondLst>
                                    <p:cond delay="0"/>
                                  </p:stCondLst>
                                  <p:childTnLst>
                                    <p:set>
                                      <p:cBhvr>
                                        <p:cTn id="6" dur="1" fill="hold">
                                          <p:stCondLst>
                                            <p:cond delay="0"/>
                                          </p:stCondLst>
                                        </p:cTn>
                                        <p:tgtEl>
                                          <p:spTgt spid="83971">
                                            <p:txEl>
                                              <p:pRg st="7" end="7"/>
                                            </p:txEl>
                                          </p:spTgt>
                                        </p:tgtEl>
                                        <p:attrNameLst>
                                          <p:attrName>style.visibility</p:attrName>
                                        </p:attrNameLst>
                                      </p:cBhvr>
                                      <p:to>
                                        <p:strVal val="visible"/>
                                      </p:to>
                                    </p:set>
                                    <p:anim calcmode="lin" valueType="num">
                                      <p:cBhvr>
                                        <p:cTn id="7" dur="1000" fill="hold"/>
                                        <p:tgtEl>
                                          <p:spTgt spid="83971">
                                            <p:txEl>
                                              <p:pRg st="7" end="7"/>
                                            </p:txEl>
                                          </p:spTgt>
                                        </p:tgtEl>
                                        <p:attrNameLst>
                                          <p:attrName>ppt_x</p:attrName>
                                        </p:attrNameLst>
                                      </p:cBhvr>
                                      <p:tavLst>
                                        <p:tav tm="0">
                                          <p:val>
                                            <p:strVal val="#ppt_x-.2"/>
                                          </p:val>
                                        </p:tav>
                                        <p:tav tm="100000">
                                          <p:val>
                                            <p:strVal val="#ppt_x"/>
                                          </p:val>
                                        </p:tav>
                                      </p:tavLst>
                                    </p:anim>
                                    <p:anim calcmode="lin" valueType="num">
                                      <p:cBhvr>
                                        <p:cTn id="8" dur="1000" fill="hold"/>
                                        <p:tgtEl>
                                          <p:spTgt spid="83971">
                                            <p:txEl>
                                              <p:pRg st="7" end="7"/>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83971">
                                            <p:txEl>
                                              <p:pRg st="7" end="7"/>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nodeType="clickEffect">
                                  <p:stCondLst>
                                    <p:cond delay="0"/>
                                  </p:stCondLst>
                                  <p:childTnLst>
                                    <p:set>
                                      <p:cBhvr>
                                        <p:cTn id="13" dur="1" fill="hold">
                                          <p:stCondLst>
                                            <p:cond delay="0"/>
                                          </p:stCondLst>
                                        </p:cTn>
                                        <p:tgtEl>
                                          <p:spTgt spid="83971">
                                            <p:txEl>
                                              <p:pRg st="7" end="7"/>
                                            </p:txEl>
                                          </p:spTgt>
                                        </p:tgtEl>
                                        <p:attrNameLst>
                                          <p:attrName>style.visibility</p:attrName>
                                        </p:attrNameLst>
                                      </p:cBhvr>
                                      <p:to>
                                        <p:strVal val="visible"/>
                                      </p:to>
                                    </p:set>
                                    <p:anim calcmode="lin" valueType="num">
                                      <p:cBhvr>
                                        <p:cTn id="14" dur="1000" fill="hold"/>
                                        <p:tgtEl>
                                          <p:spTgt spid="83971">
                                            <p:txEl>
                                              <p:pRg st="7" end="7"/>
                                            </p:txEl>
                                          </p:spTgt>
                                        </p:tgtEl>
                                        <p:attrNameLst>
                                          <p:attrName>ppt_x</p:attrName>
                                        </p:attrNameLst>
                                      </p:cBhvr>
                                      <p:tavLst>
                                        <p:tav tm="0">
                                          <p:val>
                                            <p:strVal val="#ppt_x-.2"/>
                                          </p:val>
                                        </p:tav>
                                        <p:tav tm="100000">
                                          <p:val>
                                            <p:strVal val="#ppt_x"/>
                                          </p:val>
                                        </p:tav>
                                      </p:tavLst>
                                    </p:anim>
                                    <p:anim calcmode="lin" valueType="num">
                                      <p:cBhvr>
                                        <p:cTn id="15" dur="1000" fill="hold"/>
                                        <p:tgtEl>
                                          <p:spTgt spid="83971">
                                            <p:txEl>
                                              <p:pRg st="7" end="7"/>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8397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457200" y="277813"/>
            <a:ext cx="8686800" cy="636587"/>
          </a:xfrm>
        </p:spPr>
        <p:txBody>
          <a:bodyPr/>
          <a:lstStyle/>
          <a:p>
            <a:pPr eaLnBrk="1" hangingPunct="1">
              <a:defRPr/>
            </a:pPr>
            <a:r>
              <a:rPr lang="en-US" altLang="vi-VN" sz="2800" smtClean="0"/>
              <a:t>BÀI 21 tiết 31  CHIẾN TRANH THẾ GIỚI THỨ HAI </a:t>
            </a:r>
            <a:br>
              <a:rPr lang="en-US" altLang="vi-VN" sz="2800" smtClean="0"/>
            </a:br>
            <a:r>
              <a:rPr lang="en-US" altLang="vi-VN" sz="2800" smtClean="0"/>
              <a:t>( 1939 – 1945)</a:t>
            </a:r>
          </a:p>
        </p:txBody>
      </p:sp>
      <p:pic>
        <p:nvPicPr>
          <p:cNvPr id="27651" name="Picture 4" descr="Picture20"/>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0" y="1143000"/>
            <a:ext cx="9144000" cy="472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2949" name="Text Box 5"/>
          <p:cNvSpPr txBox="1">
            <a:spLocks noChangeArrowheads="1"/>
          </p:cNvSpPr>
          <p:nvPr/>
        </p:nvSpPr>
        <p:spPr bwMode="auto">
          <a:xfrm>
            <a:off x="685800" y="6019800"/>
            <a:ext cx="8229600" cy="466725"/>
          </a:xfrm>
          <a:prstGeom prst="rect">
            <a:avLst/>
          </a:prstGeom>
          <a:noFill/>
          <a:ln w="9525">
            <a:solidFill>
              <a:srgbClr val="99FF6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altLang="vi-VN" sz="2400" b="1">
                <a:effectLst>
                  <a:outerShdw blurRad="38100" dist="38100" dir="2700000" algn="tl">
                    <a:srgbClr val="000000"/>
                  </a:outerShdw>
                </a:effectLst>
              </a:rPr>
              <a:t>1- 1942 Mặt trận đồng minh chống phát xít được thành lập</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381000" y="0"/>
            <a:ext cx="8305800" cy="1066800"/>
          </a:xfrm>
          <a:solidFill>
            <a:srgbClr val="99FF66"/>
          </a:solidFill>
          <a:ln>
            <a:solidFill>
              <a:srgbClr val="66FF33"/>
            </a:solidFill>
            <a:miter lim="800000"/>
            <a:headEnd/>
            <a:tailEnd/>
          </a:ln>
        </p:spPr>
        <p:txBody>
          <a:bodyPr/>
          <a:lstStyle/>
          <a:p>
            <a:pPr eaLnBrk="1" hangingPunct="1">
              <a:defRPr/>
            </a:pPr>
            <a:endParaRPr lang="vi-VN" altLang="vi-VN" sz="2800" smtClean="0"/>
          </a:p>
        </p:txBody>
      </p:sp>
      <p:sp>
        <p:nvSpPr>
          <p:cNvPr id="84995" name="Rectangle 3"/>
          <p:cNvSpPr>
            <a:spLocks noGrp="1" noChangeArrowheads="1"/>
          </p:cNvSpPr>
          <p:nvPr>
            <p:ph type="body" idx="1"/>
          </p:nvPr>
        </p:nvSpPr>
        <p:spPr>
          <a:xfrm>
            <a:off x="0" y="1219200"/>
            <a:ext cx="8915400" cy="762000"/>
          </a:xfrm>
        </p:spPr>
        <p:txBody>
          <a:bodyPr/>
          <a:lstStyle/>
          <a:p>
            <a:pPr eaLnBrk="1" hangingPunct="1">
              <a:lnSpc>
                <a:spcPct val="90000"/>
              </a:lnSpc>
              <a:buFont typeface="Wingdings" pitchFamily="2" charset="2"/>
              <a:buNone/>
              <a:defRPr/>
            </a:pPr>
            <a:r>
              <a:rPr lang="en-US" altLang="vi-VN" sz="2400" u="sng" smtClean="0"/>
              <a:t>Câu 1</a:t>
            </a:r>
            <a:r>
              <a:rPr lang="en-US" altLang="vi-VN" sz="2400" smtClean="0"/>
              <a:t>. </a:t>
            </a:r>
            <a:r>
              <a:rPr lang="en-US" altLang="vi-VN" sz="2400" smtClean="0">
                <a:solidFill>
                  <a:srgbClr val="66FF33"/>
                </a:solidFill>
              </a:rPr>
              <a:t>Hãy khoanh tròn chỉ một chữ cái in hoa trước câu trả lời đúng.</a:t>
            </a:r>
          </a:p>
        </p:txBody>
      </p:sp>
      <p:sp>
        <p:nvSpPr>
          <p:cNvPr id="84996" name="Text Box 4"/>
          <p:cNvSpPr txBox="1">
            <a:spLocks noChangeArrowheads="1"/>
          </p:cNvSpPr>
          <p:nvPr/>
        </p:nvSpPr>
        <p:spPr bwMode="auto">
          <a:xfrm>
            <a:off x="0" y="1676400"/>
            <a:ext cx="8839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60000"/>
              <a:buFont typeface="Wingdings" pitchFamily="2" charset="2"/>
              <a:buChar char="n"/>
              <a:defRPr sz="3200">
                <a:solidFill>
                  <a:schemeClr val="tx1"/>
                </a:solidFill>
                <a:latin typeface="Times New Roman" pitchFamily="18" charset="0"/>
              </a:defRPr>
            </a:lvl1pPr>
            <a:lvl2pPr marL="742950" indent="-285750">
              <a:spcBef>
                <a:spcPct val="20000"/>
              </a:spcBef>
              <a:buClr>
                <a:schemeClr val="tx2"/>
              </a:buClr>
              <a:buSzPct val="60000"/>
              <a:buFont typeface="Wingdings" pitchFamily="2" charset="2"/>
              <a:buChar char="n"/>
              <a:defRPr sz="2800">
                <a:solidFill>
                  <a:schemeClr val="tx1"/>
                </a:solidFill>
                <a:latin typeface="Times New Roman" pitchFamily="18" charset="0"/>
              </a:defRPr>
            </a:lvl2pPr>
            <a:lvl3pPr marL="1143000" indent="-228600">
              <a:spcBef>
                <a:spcPct val="20000"/>
              </a:spcBef>
              <a:buClr>
                <a:schemeClr val="folHlink"/>
              </a:buClr>
              <a:buSzPct val="60000"/>
              <a:buFont typeface="Wingdings" pitchFamily="2" charset="2"/>
              <a:buChar char="n"/>
              <a:defRPr sz="2400">
                <a:solidFill>
                  <a:schemeClr val="tx1"/>
                </a:solidFill>
                <a:latin typeface="Times New Roman" pitchFamily="18" charset="0"/>
              </a:defRPr>
            </a:lvl3pPr>
            <a:lvl4pPr marL="1600200" indent="-228600">
              <a:spcBef>
                <a:spcPct val="20000"/>
              </a:spcBef>
              <a:buClr>
                <a:schemeClr val="tx1"/>
              </a:buClr>
              <a:buSzPct val="60000"/>
              <a:buFont typeface="Wingdings" pitchFamily="2" charset="2"/>
              <a:buChar char="n"/>
              <a:defRPr sz="2000">
                <a:solidFill>
                  <a:schemeClr val="tx1"/>
                </a:solidFill>
                <a:latin typeface="Times New Roman" pitchFamily="18" charset="0"/>
              </a:defRPr>
            </a:lvl4pPr>
            <a:lvl5pPr marL="2057400" indent="-228600">
              <a:spcBef>
                <a:spcPct val="20000"/>
              </a:spcBef>
              <a:buClr>
                <a:schemeClr val="hlink"/>
              </a:buClr>
              <a:buSzPct val="60000"/>
              <a:buFont typeface="Wingdings" pitchFamily="2" charset="2"/>
              <a:buChar char="n"/>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9pPr>
          </a:lstStyle>
          <a:p>
            <a:pPr>
              <a:spcBef>
                <a:spcPct val="50000"/>
              </a:spcBef>
              <a:buClrTx/>
              <a:buSzTx/>
              <a:buFontTx/>
              <a:buNone/>
            </a:pPr>
            <a:r>
              <a:rPr lang="en-US" altLang="vi-VN" sz="2000" b="1">
                <a:solidFill>
                  <a:srgbClr val="66FF33"/>
                </a:solidFill>
              </a:rPr>
              <a:t>1. Nguyên nhân sâu xa làm bùng nổ Chiến tranh thế giới thứ Hai là.</a:t>
            </a:r>
          </a:p>
        </p:txBody>
      </p:sp>
      <p:sp>
        <p:nvSpPr>
          <p:cNvPr id="84997" name="Text Box 5"/>
          <p:cNvSpPr txBox="1">
            <a:spLocks noChangeArrowheads="1"/>
          </p:cNvSpPr>
          <p:nvPr/>
        </p:nvSpPr>
        <p:spPr bwMode="auto">
          <a:xfrm>
            <a:off x="381000" y="2057400"/>
            <a:ext cx="7467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Times New Roman" pitchFamily="18" charset="0"/>
              </a:defRPr>
            </a:lvl1pPr>
            <a:lvl2pPr marL="800100" indent="-342900">
              <a:defRPr>
                <a:solidFill>
                  <a:schemeClr val="tx1"/>
                </a:solidFill>
                <a:latin typeface="Times New Roman" pitchFamily="18" charset="0"/>
              </a:defRPr>
            </a:lvl2pPr>
            <a:lvl3pPr marL="1257300" indent="-342900">
              <a:defRPr>
                <a:solidFill>
                  <a:schemeClr val="tx1"/>
                </a:solidFill>
                <a:latin typeface="Times New Roman" pitchFamily="18" charset="0"/>
              </a:defRPr>
            </a:lvl3pPr>
            <a:lvl4pPr marL="1714500" indent="-342900">
              <a:defRPr>
                <a:solidFill>
                  <a:schemeClr val="tx1"/>
                </a:solidFill>
                <a:latin typeface="Times New Roman" pitchFamily="18" charset="0"/>
              </a:defRPr>
            </a:lvl4pPr>
            <a:lvl5pPr marL="2171700" indent="-342900">
              <a:defRPr>
                <a:solidFill>
                  <a:schemeClr val="tx1"/>
                </a:solidFill>
                <a:latin typeface="Times New Roman" pitchFamily="18" charset="0"/>
              </a:defRPr>
            </a:lvl5pPr>
            <a:lvl6pPr marL="2628900" indent="-342900" eaLnBrk="0" fontAlgn="base" hangingPunct="0">
              <a:spcBef>
                <a:spcPct val="0"/>
              </a:spcBef>
              <a:spcAft>
                <a:spcPct val="0"/>
              </a:spcAft>
              <a:defRPr>
                <a:solidFill>
                  <a:schemeClr val="tx1"/>
                </a:solidFill>
                <a:latin typeface="Times New Roman" pitchFamily="18" charset="0"/>
              </a:defRPr>
            </a:lvl6pPr>
            <a:lvl7pPr marL="3086100" indent="-342900" eaLnBrk="0" fontAlgn="base" hangingPunct="0">
              <a:spcBef>
                <a:spcPct val="0"/>
              </a:spcBef>
              <a:spcAft>
                <a:spcPct val="0"/>
              </a:spcAft>
              <a:defRPr>
                <a:solidFill>
                  <a:schemeClr val="tx1"/>
                </a:solidFill>
                <a:latin typeface="Times New Roman" pitchFamily="18" charset="0"/>
              </a:defRPr>
            </a:lvl7pPr>
            <a:lvl8pPr marL="3543300" indent="-342900" eaLnBrk="0" fontAlgn="base" hangingPunct="0">
              <a:spcBef>
                <a:spcPct val="0"/>
              </a:spcBef>
              <a:spcAft>
                <a:spcPct val="0"/>
              </a:spcAft>
              <a:defRPr>
                <a:solidFill>
                  <a:schemeClr val="tx1"/>
                </a:solidFill>
                <a:latin typeface="Times New Roman" pitchFamily="18" charset="0"/>
              </a:defRPr>
            </a:lvl8pPr>
            <a:lvl9pPr marL="4000500" indent="-342900" eaLnBrk="0" fontAlgn="base" hangingPunct="0">
              <a:spcBef>
                <a:spcPct val="0"/>
              </a:spcBef>
              <a:spcAft>
                <a:spcPct val="0"/>
              </a:spcAft>
              <a:defRPr>
                <a:solidFill>
                  <a:schemeClr val="tx1"/>
                </a:solidFill>
                <a:latin typeface="Times New Roman" pitchFamily="18" charset="0"/>
              </a:defRPr>
            </a:lvl9pPr>
          </a:lstStyle>
          <a:p>
            <a:pPr>
              <a:spcBef>
                <a:spcPct val="50000"/>
              </a:spcBef>
              <a:buFontTx/>
              <a:buAutoNum type="alphaUcPeriod"/>
            </a:pPr>
            <a:r>
              <a:rPr lang="en-US" altLang="vi-VN" sz="2000"/>
              <a:t>Mâu thuẫn giữa các nước tư bản với Liên Xô</a:t>
            </a:r>
          </a:p>
        </p:txBody>
      </p:sp>
      <p:sp>
        <p:nvSpPr>
          <p:cNvPr id="84999" name="Text Box 7"/>
          <p:cNvSpPr txBox="1">
            <a:spLocks noChangeArrowheads="1"/>
          </p:cNvSpPr>
          <p:nvPr/>
        </p:nvSpPr>
        <p:spPr bwMode="auto">
          <a:xfrm>
            <a:off x="381000" y="2438400"/>
            <a:ext cx="67818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60000"/>
              <a:buFont typeface="Wingdings" pitchFamily="2" charset="2"/>
              <a:buChar char="n"/>
              <a:defRPr sz="3200">
                <a:solidFill>
                  <a:schemeClr val="tx1"/>
                </a:solidFill>
                <a:latin typeface="Times New Roman" pitchFamily="18" charset="0"/>
              </a:defRPr>
            </a:lvl1pPr>
            <a:lvl2pPr marL="742950" indent="-285750">
              <a:spcBef>
                <a:spcPct val="20000"/>
              </a:spcBef>
              <a:buClr>
                <a:schemeClr val="tx2"/>
              </a:buClr>
              <a:buSzPct val="60000"/>
              <a:buFont typeface="Wingdings" pitchFamily="2" charset="2"/>
              <a:buChar char="n"/>
              <a:defRPr sz="2800">
                <a:solidFill>
                  <a:schemeClr val="tx1"/>
                </a:solidFill>
                <a:latin typeface="Times New Roman" pitchFamily="18" charset="0"/>
              </a:defRPr>
            </a:lvl2pPr>
            <a:lvl3pPr marL="1143000" indent="-228600">
              <a:spcBef>
                <a:spcPct val="20000"/>
              </a:spcBef>
              <a:buClr>
                <a:schemeClr val="folHlink"/>
              </a:buClr>
              <a:buSzPct val="60000"/>
              <a:buFont typeface="Wingdings" pitchFamily="2" charset="2"/>
              <a:buChar char="n"/>
              <a:defRPr sz="2400">
                <a:solidFill>
                  <a:schemeClr val="tx1"/>
                </a:solidFill>
                <a:latin typeface="Times New Roman" pitchFamily="18" charset="0"/>
              </a:defRPr>
            </a:lvl3pPr>
            <a:lvl4pPr marL="1600200" indent="-228600">
              <a:spcBef>
                <a:spcPct val="20000"/>
              </a:spcBef>
              <a:buClr>
                <a:schemeClr val="tx1"/>
              </a:buClr>
              <a:buSzPct val="60000"/>
              <a:buFont typeface="Wingdings" pitchFamily="2" charset="2"/>
              <a:buChar char="n"/>
              <a:defRPr sz="2000">
                <a:solidFill>
                  <a:schemeClr val="tx1"/>
                </a:solidFill>
                <a:latin typeface="Times New Roman" pitchFamily="18" charset="0"/>
              </a:defRPr>
            </a:lvl4pPr>
            <a:lvl5pPr marL="2057400" indent="-228600">
              <a:spcBef>
                <a:spcPct val="20000"/>
              </a:spcBef>
              <a:buClr>
                <a:schemeClr val="hlink"/>
              </a:buClr>
              <a:buSzPct val="60000"/>
              <a:buFont typeface="Wingdings" pitchFamily="2" charset="2"/>
              <a:buChar char="n"/>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9pPr>
          </a:lstStyle>
          <a:p>
            <a:pPr>
              <a:spcBef>
                <a:spcPct val="50000"/>
              </a:spcBef>
              <a:buClrTx/>
              <a:buSzTx/>
              <a:buFontTx/>
              <a:buNone/>
            </a:pPr>
            <a:r>
              <a:rPr lang="en-US" altLang="vi-VN" sz="1800" b="1"/>
              <a:t>B</a:t>
            </a:r>
            <a:r>
              <a:rPr lang="en-US" altLang="vi-VN" sz="1800"/>
              <a:t>. </a:t>
            </a:r>
            <a:r>
              <a:rPr lang="en-US" altLang="vi-VN" sz="2000"/>
              <a:t>Cuộc khủng hoảng kinh tế thế giới 1929-1933</a:t>
            </a:r>
          </a:p>
          <a:p>
            <a:pPr>
              <a:spcBef>
                <a:spcPct val="50000"/>
              </a:spcBef>
              <a:buClrTx/>
              <a:buSzTx/>
              <a:buFontTx/>
              <a:buNone/>
            </a:pPr>
            <a:endParaRPr lang="en-US" altLang="vi-VN" sz="2000"/>
          </a:p>
        </p:txBody>
      </p:sp>
      <p:sp>
        <p:nvSpPr>
          <p:cNvPr id="85000" name="Text Box 8"/>
          <p:cNvSpPr txBox="1">
            <a:spLocks noChangeArrowheads="1"/>
          </p:cNvSpPr>
          <p:nvPr/>
        </p:nvSpPr>
        <p:spPr bwMode="auto">
          <a:xfrm>
            <a:off x="381000" y="2819400"/>
            <a:ext cx="8610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60000"/>
              <a:buFont typeface="Wingdings" pitchFamily="2" charset="2"/>
              <a:buChar char="n"/>
              <a:defRPr sz="3200">
                <a:solidFill>
                  <a:schemeClr val="tx1"/>
                </a:solidFill>
                <a:latin typeface="Times New Roman" pitchFamily="18" charset="0"/>
              </a:defRPr>
            </a:lvl1pPr>
            <a:lvl2pPr marL="742950" indent="-285750">
              <a:spcBef>
                <a:spcPct val="20000"/>
              </a:spcBef>
              <a:buClr>
                <a:schemeClr val="tx2"/>
              </a:buClr>
              <a:buSzPct val="60000"/>
              <a:buFont typeface="Wingdings" pitchFamily="2" charset="2"/>
              <a:buChar char="n"/>
              <a:defRPr sz="2800">
                <a:solidFill>
                  <a:schemeClr val="tx1"/>
                </a:solidFill>
                <a:latin typeface="Times New Roman" pitchFamily="18" charset="0"/>
              </a:defRPr>
            </a:lvl2pPr>
            <a:lvl3pPr marL="1143000" indent="-228600">
              <a:spcBef>
                <a:spcPct val="20000"/>
              </a:spcBef>
              <a:buClr>
                <a:schemeClr val="folHlink"/>
              </a:buClr>
              <a:buSzPct val="60000"/>
              <a:buFont typeface="Wingdings" pitchFamily="2" charset="2"/>
              <a:buChar char="n"/>
              <a:defRPr sz="2400">
                <a:solidFill>
                  <a:schemeClr val="tx1"/>
                </a:solidFill>
                <a:latin typeface="Times New Roman" pitchFamily="18" charset="0"/>
              </a:defRPr>
            </a:lvl3pPr>
            <a:lvl4pPr marL="1600200" indent="-228600">
              <a:spcBef>
                <a:spcPct val="20000"/>
              </a:spcBef>
              <a:buClr>
                <a:schemeClr val="tx1"/>
              </a:buClr>
              <a:buSzPct val="60000"/>
              <a:buFont typeface="Wingdings" pitchFamily="2" charset="2"/>
              <a:buChar char="n"/>
              <a:defRPr sz="2000">
                <a:solidFill>
                  <a:schemeClr val="tx1"/>
                </a:solidFill>
                <a:latin typeface="Times New Roman" pitchFamily="18" charset="0"/>
              </a:defRPr>
            </a:lvl4pPr>
            <a:lvl5pPr marL="2057400" indent="-228600">
              <a:spcBef>
                <a:spcPct val="20000"/>
              </a:spcBef>
              <a:buClr>
                <a:schemeClr val="hlink"/>
              </a:buClr>
              <a:buSzPct val="60000"/>
              <a:buFont typeface="Wingdings" pitchFamily="2" charset="2"/>
              <a:buChar char="n"/>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9pPr>
          </a:lstStyle>
          <a:p>
            <a:pPr>
              <a:spcBef>
                <a:spcPct val="50000"/>
              </a:spcBef>
              <a:buClrTx/>
              <a:buSzTx/>
              <a:buFontTx/>
              <a:buNone/>
            </a:pPr>
            <a:r>
              <a:rPr lang="en-US" altLang="vi-VN" sz="2000" b="1"/>
              <a:t>C</a:t>
            </a:r>
            <a:r>
              <a:rPr lang="en-US" altLang="vi-VN" sz="2000"/>
              <a:t>. Mâu thuẫn giữa các nước đế quốc với nhau về quyền lợi dân tộc, thị trường và thuộc địa</a:t>
            </a:r>
          </a:p>
        </p:txBody>
      </p:sp>
      <p:sp>
        <p:nvSpPr>
          <p:cNvPr id="85001" name="Text Box 9"/>
          <p:cNvSpPr txBox="1">
            <a:spLocks noChangeArrowheads="1"/>
          </p:cNvSpPr>
          <p:nvPr/>
        </p:nvSpPr>
        <p:spPr bwMode="auto">
          <a:xfrm>
            <a:off x="381000" y="3429000"/>
            <a:ext cx="7924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60000"/>
              <a:buFont typeface="Wingdings" pitchFamily="2" charset="2"/>
              <a:buChar char="n"/>
              <a:defRPr sz="3200">
                <a:solidFill>
                  <a:schemeClr val="tx1"/>
                </a:solidFill>
                <a:latin typeface="Times New Roman" pitchFamily="18" charset="0"/>
              </a:defRPr>
            </a:lvl1pPr>
            <a:lvl2pPr marL="742950" indent="-285750">
              <a:spcBef>
                <a:spcPct val="20000"/>
              </a:spcBef>
              <a:buClr>
                <a:schemeClr val="tx2"/>
              </a:buClr>
              <a:buSzPct val="60000"/>
              <a:buFont typeface="Wingdings" pitchFamily="2" charset="2"/>
              <a:buChar char="n"/>
              <a:defRPr sz="2800">
                <a:solidFill>
                  <a:schemeClr val="tx1"/>
                </a:solidFill>
                <a:latin typeface="Times New Roman" pitchFamily="18" charset="0"/>
              </a:defRPr>
            </a:lvl2pPr>
            <a:lvl3pPr marL="1143000" indent="-228600">
              <a:spcBef>
                <a:spcPct val="20000"/>
              </a:spcBef>
              <a:buClr>
                <a:schemeClr val="folHlink"/>
              </a:buClr>
              <a:buSzPct val="60000"/>
              <a:buFont typeface="Wingdings" pitchFamily="2" charset="2"/>
              <a:buChar char="n"/>
              <a:defRPr sz="2400">
                <a:solidFill>
                  <a:schemeClr val="tx1"/>
                </a:solidFill>
                <a:latin typeface="Times New Roman" pitchFamily="18" charset="0"/>
              </a:defRPr>
            </a:lvl3pPr>
            <a:lvl4pPr marL="1600200" indent="-228600">
              <a:spcBef>
                <a:spcPct val="20000"/>
              </a:spcBef>
              <a:buClr>
                <a:schemeClr val="tx1"/>
              </a:buClr>
              <a:buSzPct val="60000"/>
              <a:buFont typeface="Wingdings" pitchFamily="2" charset="2"/>
              <a:buChar char="n"/>
              <a:defRPr sz="2000">
                <a:solidFill>
                  <a:schemeClr val="tx1"/>
                </a:solidFill>
                <a:latin typeface="Times New Roman" pitchFamily="18" charset="0"/>
              </a:defRPr>
            </a:lvl4pPr>
            <a:lvl5pPr marL="2057400" indent="-228600">
              <a:spcBef>
                <a:spcPct val="20000"/>
              </a:spcBef>
              <a:buClr>
                <a:schemeClr val="hlink"/>
              </a:buClr>
              <a:buSzPct val="60000"/>
              <a:buFont typeface="Wingdings" pitchFamily="2" charset="2"/>
              <a:buChar char="n"/>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9pPr>
          </a:lstStyle>
          <a:p>
            <a:pPr>
              <a:spcBef>
                <a:spcPct val="50000"/>
              </a:spcBef>
              <a:buClrTx/>
              <a:buSzTx/>
              <a:buFontTx/>
              <a:buNone/>
            </a:pPr>
            <a:r>
              <a:rPr lang="en-US" altLang="vi-VN" sz="2000" b="1"/>
              <a:t>D. </a:t>
            </a:r>
            <a:r>
              <a:rPr lang="en-US" altLang="vi-VN" sz="2000"/>
              <a:t>Đức, Italia và Nhật muốn mở rộng lãnh thổ</a:t>
            </a:r>
          </a:p>
        </p:txBody>
      </p:sp>
      <p:sp>
        <p:nvSpPr>
          <p:cNvPr id="85002" name="Oval 10"/>
          <p:cNvSpPr>
            <a:spLocks noChangeArrowheads="1"/>
          </p:cNvSpPr>
          <p:nvPr/>
        </p:nvSpPr>
        <p:spPr bwMode="auto">
          <a:xfrm>
            <a:off x="409575" y="2867025"/>
            <a:ext cx="381000" cy="304800"/>
          </a:xfrm>
          <a:prstGeom prst="ellipse">
            <a:avLst/>
          </a:prstGeom>
          <a:noFill/>
          <a:ln w="28575">
            <a:solidFill>
              <a:srgbClr val="66FF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60000"/>
              <a:buFont typeface="Wingdings" pitchFamily="2" charset="2"/>
              <a:buChar char="n"/>
              <a:defRPr sz="3200">
                <a:solidFill>
                  <a:schemeClr val="tx1"/>
                </a:solidFill>
                <a:latin typeface="Times New Roman" pitchFamily="18" charset="0"/>
              </a:defRPr>
            </a:lvl1pPr>
            <a:lvl2pPr marL="742950" indent="-285750">
              <a:spcBef>
                <a:spcPct val="20000"/>
              </a:spcBef>
              <a:buClr>
                <a:schemeClr val="tx2"/>
              </a:buClr>
              <a:buSzPct val="60000"/>
              <a:buFont typeface="Wingdings" pitchFamily="2" charset="2"/>
              <a:buChar char="n"/>
              <a:defRPr sz="2800">
                <a:solidFill>
                  <a:schemeClr val="tx1"/>
                </a:solidFill>
                <a:latin typeface="Times New Roman" pitchFamily="18" charset="0"/>
              </a:defRPr>
            </a:lvl2pPr>
            <a:lvl3pPr marL="1143000" indent="-228600">
              <a:spcBef>
                <a:spcPct val="20000"/>
              </a:spcBef>
              <a:buClr>
                <a:schemeClr val="folHlink"/>
              </a:buClr>
              <a:buSzPct val="60000"/>
              <a:buFont typeface="Wingdings" pitchFamily="2" charset="2"/>
              <a:buChar char="n"/>
              <a:defRPr sz="2400">
                <a:solidFill>
                  <a:schemeClr val="tx1"/>
                </a:solidFill>
                <a:latin typeface="Times New Roman" pitchFamily="18" charset="0"/>
              </a:defRPr>
            </a:lvl3pPr>
            <a:lvl4pPr marL="1600200" indent="-228600">
              <a:spcBef>
                <a:spcPct val="20000"/>
              </a:spcBef>
              <a:buClr>
                <a:schemeClr val="tx1"/>
              </a:buClr>
              <a:buSzPct val="60000"/>
              <a:buFont typeface="Wingdings" pitchFamily="2" charset="2"/>
              <a:buChar char="n"/>
              <a:defRPr sz="2000">
                <a:solidFill>
                  <a:schemeClr val="tx1"/>
                </a:solidFill>
                <a:latin typeface="Times New Roman" pitchFamily="18" charset="0"/>
              </a:defRPr>
            </a:lvl4pPr>
            <a:lvl5pPr marL="2057400" indent="-228600">
              <a:spcBef>
                <a:spcPct val="20000"/>
              </a:spcBef>
              <a:buClr>
                <a:schemeClr val="hlink"/>
              </a:buClr>
              <a:buSzPct val="60000"/>
              <a:buFont typeface="Wingdings" pitchFamily="2" charset="2"/>
              <a:buChar char="n"/>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9pPr>
          </a:lstStyle>
          <a:p>
            <a:pPr algn="ctr">
              <a:spcBef>
                <a:spcPct val="0"/>
              </a:spcBef>
              <a:buClrTx/>
              <a:buSzTx/>
              <a:buFontTx/>
              <a:buNone/>
            </a:pPr>
            <a:endParaRPr lang="vi-VN" altLang="vi-VN" sz="1800"/>
          </a:p>
        </p:txBody>
      </p:sp>
      <p:sp>
        <p:nvSpPr>
          <p:cNvPr id="85004" name="Text Box 12"/>
          <p:cNvSpPr txBox="1">
            <a:spLocks noChangeArrowheads="1"/>
          </p:cNvSpPr>
          <p:nvPr/>
        </p:nvSpPr>
        <p:spPr bwMode="auto">
          <a:xfrm>
            <a:off x="304800" y="3825875"/>
            <a:ext cx="86106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60000"/>
              <a:buFont typeface="Wingdings" pitchFamily="2" charset="2"/>
              <a:buChar char="n"/>
              <a:defRPr sz="3200">
                <a:solidFill>
                  <a:schemeClr val="tx1"/>
                </a:solidFill>
                <a:latin typeface="Times New Roman" pitchFamily="18" charset="0"/>
              </a:defRPr>
            </a:lvl1pPr>
            <a:lvl2pPr marL="742950" indent="-285750">
              <a:spcBef>
                <a:spcPct val="20000"/>
              </a:spcBef>
              <a:buClr>
                <a:schemeClr val="tx2"/>
              </a:buClr>
              <a:buSzPct val="60000"/>
              <a:buFont typeface="Wingdings" pitchFamily="2" charset="2"/>
              <a:buChar char="n"/>
              <a:defRPr sz="2800">
                <a:solidFill>
                  <a:schemeClr val="tx1"/>
                </a:solidFill>
                <a:latin typeface="Times New Roman" pitchFamily="18" charset="0"/>
              </a:defRPr>
            </a:lvl2pPr>
            <a:lvl3pPr marL="1143000" indent="-228600">
              <a:spcBef>
                <a:spcPct val="20000"/>
              </a:spcBef>
              <a:buClr>
                <a:schemeClr val="folHlink"/>
              </a:buClr>
              <a:buSzPct val="60000"/>
              <a:buFont typeface="Wingdings" pitchFamily="2" charset="2"/>
              <a:buChar char="n"/>
              <a:defRPr sz="2400">
                <a:solidFill>
                  <a:schemeClr val="tx1"/>
                </a:solidFill>
                <a:latin typeface="Times New Roman" pitchFamily="18" charset="0"/>
              </a:defRPr>
            </a:lvl3pPr>
            <a:lvl4pPr marL="1600200" indent="-228600">
              <a:spcBef>
                <a:spcPct val="20000"/>
              </a:spcBef>
              <a:buClr>
                <a:schemeClr val="tx1"/>
              </a:buClr>
              <a:buSzPct val="60000"/>
              <a:buFont typeface="Wingdings" pitchFamily="2" charset="2"/>
              <a:buChar char="n"/>
              <a:defRPr sz="2000">
                <a:solidFill>
                  <a:schemeClr val="tx1"/>
                </a:solidFill>
                <a:latin typeface="Times New Roman" pitchFamily="18" charset="0"/>
              </a:defRPr>
            </a:lvl4pPr>
            <a:lvl5pPr marL="2057400" indent="-228600">
              <a:spcBef>
                <a:spcPct val="20000"/>
              </a:spcBef>
              <a:buClr>
                <a:schemeClr val="hlink"/>
              </a:buClr>
              <a:buSzPct val="60000"/>
              <a:buFont typeface="Wingdings" pitchFamily="2" charset="2"/>
              <a:buChar char="n"/>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9pPr>
          </a:lstStyle>
          <a:p>
            <a:pPr>
              <a:spcBef>
                <a:spcPct val="50000"/>
              </a:spcBef>
              <a:buClrTx/>
              <a:buSzTx/>
              <a:buFontTx/>
              <a:buNone/>
            </a:pPr>
            <a:r>
              <a:rPr lang="en-US" altLang="vi-VN" sz="2400" u="sng"/>
              <a:t>Câu 2.</a:t>
            </a:r>
            <a:r>
              <a:rPr lang="en-US" altLang="vi-VN" sz="2400"/>
              <a:t> </a:t>
            </a:r>
            <a:r>
              <a:rPr lang="en-US" altLang="vi-VN" sz="2400">
                <a:solidFill>
                  <a:srgbClr val="66FF33"/>
                </a:solidFill>
              </a:rPr>
              <a:t>Viết vào chỗ trống các sự kiện tương ứng với những mốc thời gian dưới đây:</a:t>
            </a:r>
          </a:p>
        </p:txBody>
      </p:sp>
      <p:sp>
        <p:nvSpPr>
          <p:cNvPr id="85005" name="Text Box 13"/>
          <p:cNvSpPr txBox="1">
            <a:spLocks noChangeArrowheads="1"/>
          </p:cNvSpPr>
          <p:nvPr/>
        </p:nvSpPr>
        <p:spPr bwMode="auto">
          <a:xfrm>
            <a:off x="381000" y="4643438"/>
            <a:ext cx="8077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60000"/>
              <a:buFont typeface="Wingdings" pitchFamily="2" charset="2"/>
              <a:buChar char="n"/>
              <a:defRPr sz="3200">
                <a:solidFill>
                  <a:schemeClr val="tx1"/>
                </a:solidFill>
                <a:latin typeface="Times New Roman" pitchFamily="18" charset="0"/>
              </a:defRPr>
            </a:lvl1pPr>
            <a:lvl2pPr marL="742950" indent="-285750">
              <a:spcBef>
                <a:spcPct val="20000"/>
              </a:spcBef>
              <a:buClr>
                <a:schemeClr val="tx2"/>
              </a:buClr>
              <a:buSzPct val="60000"/>
              <a:buFont typeface="Wingdings" pitchFamily="2" charset="2"/>
              <a:buChar char="n"/>
              <a:defRPr sz="2800">
                <a:solidFill>
                  <a:schemeClr val="tx1"/>
                </a:solidFill>
                <a:latin typeface="Times New Roman" pitchFamily="18" charset="0"/>
              </a:defRPr>
            </a:lvl2pPr>
            <a:lvl3pPr marL="1143000" indent="-228600">
              <a:spcBef>
                <a:spcPct val="20000"/>
              </a:spcBef>
              <a:buClr>
                <a:schemeClr val="folHlink"/>
              </a:buClr>
              <a:buSzPct val="60000"/>
              <a:buFont typeface="Wingdings" pitchFamily="2" charset="2"/>
              <a:buChar char="n"/>
              <a:defRPr sz="2400">
                <a:solidFill>
                  <a:schemeClr val="tx1"/>
                </a:solidFill>
                <a:latin typeface="Times New Roman" pitchFamily="18" charset="0"/>
              </a:defRPr>
            </a:lvl3pPr>
            <a:lvl4pPr marL="1600200" indent="-228600">
              <a:spcBef>
                <a:spcPct val="20000"/>
              </a:spcBef>
              <a:buClr>
                <a:schemeClr val="tx1"/>
              </a:buClr>
              <a:buSzPct val="60000"/>
              <a:buFont typeface="Wingdings" pitchFamily="2" charset="2"/>
              <a:buChar char="n"/>
              <a:defRPr sz="2000">
                <a:solidFill>
                  <a:schemeClr val="tx1"/>
                </a:solidFill>
                <a:latin typeface="Times New Roman" pitchFamily="18" charset="0"/>
              </a:defRPr>
            </a:lvl4pPr>
            <a:lvl5pPr marL="2057400" indent="-228600">
              <a:spcBef>
                <a:spcPct val="20000"/>
              </a:spcBef>
              <a:buClr>
                <a:schemeClr val="hlink"/>
              </a:buClr>
              <a:buSzPct val="60000"/>
              <a:buFont typeface="Wingdings" pitchFamily="2" charset="2"/>
              <a:buChar char="n"/>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9pPr>
          </a:lstStyle>
          <a:p>
            <a:pPr>
              <a:spcBef>
                <a:spcPct val="50000"/>
              </a:spcBef>
              <a:buClrTx/>
              <a:buSzTx/>
              <a:buFontTx/>
              <a:buNone/>
            </a:pPr>
            <a:r>
              <a:rPr lang="en-US" altLang="vi-VN" sz="2000" b="1"/>
              <a:t>- Ngày 1-9-1939</a:t>
            </a:r>
            <a:r>
              <a:rPr lang="en-US" altLang="vi-VN" sz="1800"/>
              <a:t>………………………………………………………………….</a:t>
            </a:r>
          </a:p>
        </p:txBody>
      </p:sp>
      <p:sp>
        <p:nvSpPr>
          <p:cNvPr id="85006" name="Text Box 14"/>
          <p:cNvSpPr txBox="1">
            <a:spLocks noChangeArrowheads="1"/>
          </p:cNvSpPr>
          <p:nvPr/>
        </p:nvSpPr>
        <p:spPr bwMode="auto">
          <a:xfrm>
            <a:off x="2209800" y="4629150"/>
            <a:ext cx="6781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60000"/>
              <a:buFont typeface="Wingdings" pitchFamily="2" charset="2"/>
              <a:buChar char="n"/>
              <a:defRPr sz="3200">
                <a:solidFill>
                  <a:schemeClr val="tx1"/>
                </a:solidFill>
                <a:latin typeface="Times New Roman" pitchFamily="18" charset="0"/>
              </a:defRPr>
            </a:lvl1pPr>
            <a:lvl2pPr marL="742950" indent="-285750">
              <a:spcBef>
                <a:spcPct val="20000"/>
              </a:spcBef>
              <a:buClr>
                <a:schemeClr val="tx2"/>
              </a:buClr>
              <a:buSzPct val="60000"/>
              <a:buFont typeface="Wingdings" pitchFamily="2" charset="2"/>
              <a:buChar char="n"/>
              <a:defRPr sz="2800">
                <a:solidFill>
                  <a:schemeClr val="tx1"/>
                </a:solidFill>
                <a:latin typeface="Times New Roman" pitchFamily="18" charset="0"/>
              </a:defRPr>
            </a:lvl2pPr>
            <a:lvl3pPr marL="1143000" indent="-228600">
              <a:spcBef>
                <a:spcPct val="20000"/>
              </a:spcBef>
              <a:buClr>
                <a:schemeClr val="folHlink"/>
              </a:buClr>
              <a:buSzPct val="60000"/>
              <a:buFont typeface="Wingdings" pitchFamily="2" charset="2"/>
              <a:buChar char="n"/>
              <a:defRPr sz="2400">
                <a:solidFill>
                  <a:schemeClr val="tx1"/>
                </a:solidFill>
                <a:latin typeface="Times New Roman" pitchFamily="18" charset="0"/>
              </a:defRPr>
            </a:lvl3pPr>
            <a:lvl4pPr marL="1600200" indent="-228600">
              <a:spcBef>
                <a:spcPct val="20000"/>
              </a:spcBef>
              <a:buClr>
                <a:schemeClr val="tx1"/>
              </a:buClr>
              <a:buSzPct val="60000"/>
              <a:buFont typeface="Wingdings" pitchFamily="2" charset="2"/>
              <a:buChar char="n"/>
              <a:defRPr sz="2000">
                <a:solidFill>
                  <a:schemeClr val="tx1"/>
                </a:solidFill>
                <a:latin typeface="Times New Roman" pitchFamily="18" charset="0"/>
              </a:defRPr>
            </a:lvl4pPr>
            <a:lvl5pPr marL="2057400" indent="-228600">
              <a:spcBef>
                <a:spcPct val="20000"/>
              </a:spcBef>
              <a:buClr>
                <a:schemeClr val="hlink"/>
              </a:buClr>
              <a:buSzPct val="60000"/>
              <a:buFont typeface="Wingdings" pitchFamily="2" charset="2"/>
              <a:buChar char="n"/>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9pPr>
          </a:lstStyle>
          <a:p>
            <a:pPr>
              <a:spcBef>
                <a:spcPct val="50000"/>
              </a:spcBef>
              <a:buClrTx/>
              <a:buSzTx/>
              <a:buFontTx/>
              <a:buNone/>
            </a:pPr>
            <a:r>
              <a:rPr lang="en-US" altLang="vi-VN" sz="2000" b="1">
                <a:solidFill>
                  <a:srgbClr val="66FF33"/>
                </a:solidFill>
              </a:rPr>
              <a:t>Chiến tranh thế giới thứ hai bùng nổ. Đức tấn công Ba Lan</a:t>
            </a:r>
          </a:p>
        </p:txBody>
      </p:sp>
      <p:sp>
        <p:nvSpPr>
          <p:cNvPr id="85007" name="Text Box 15"/>
          <p:cNvSpPr txBox="1">
            <a:spLocks noChangeArrowheads="1"/>
          </p:cNvSpPr>
          <p:nvPr/>
        </p:nvSpPr>
        <p:spPr bwMode="auto">
          <a:xfrm>
            <a:off x="333375" y="5105400"/>
            <a:ext cx="7391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60000"/>
              <a:buFont typeface="Wingdings" pitchFamily="2" charset="2"/>
              <a:buChar char="n"/>
              <a:defRPr sz="3200">
                <a:solidFill>
                  <a:schemeClr val="tx1"/>
                </a:solidFill>
                <a:latin typeface="Times New Roman" pitchFamily="18" charset="0"/>
              </a:defRPr>
            </a:lvl1pPr>
            <a:lvl2pPr marL="742950" indent="-285750">
              <a:spcBef>
                <a:spcPct val="20000"/>
              </a:spcBef>
              <a:buClr>
                <a:schemeClr val="tx2"/>
              </a:buClr>
              <a:buSzPct val="60000"/>
              <a:buFont typeface="Wingdings" pitchFamily="2" charset="2"/>
              <a:buChar char="n"/>
              <a:defRPr sz="2800">
                <a:solidFill>
                  <a:schemeClr val="tx1"/>
                </a:solidFill>
                <a:latin typeface="Times New Roman" pitchFamily="18" charset="0"/>
              </a:defRPr>
            </a:lvl2pPr>
            <a:lvl3pPr marL="1143000" indent="-228600">
              <a:spcBef>
                <a:spcPct val="20000"/>
              </a:spcBef>
              <a:buClr>
                <a:schemeClr val="folHlink"/>
              </a:buClr>
              <a:buSzPct val="60000"/>
              <a:buFont typeface="Wingdings" pitchFamily="2" charset="2"/>
              <a:buChar char="n"/>
              <a:defRPr sz="2400">
                <a:solidFill>
                  <a:schemeClr val="tx1"/>
                </a:solidFill>
                <a:latin typeface="Times New Roman" pitchFamily="18" charset="0"/>
              </a:defRPr>
            </a:lvl3pPr>
            <a:lvl4pPr marL="1600200" indent="-228600">
              <a:spcBef>
                <a:spcPct val="20000"/>
              </a:spcBef>
              <a:buClr>
                <a:schemeClr val="tx1"/>
              </a:buClr>
              <a:buSzPct val="60000"/>
              <a:buFont typeface="Wingdings" pitchFamily="2" charset="2"/>
              <a:buChar char="n"/>
              <a:defRPr sz="2000">
                <a:solidFill>
                  <a:schemeClr val="tx1"/>
                </a:solidFill>
                <a:latin typeface="Times New Roman" pitchFamily="18" charset="0"/>
              </a:defRPr>
            </a:lvl4pPr>
            <a:lvl5pPr marL="2057400" indent="-228600">
              <a:spcBef>
                <a:spcPct val="20000"/>
              </a:spcBef>
              <a:buClr>
                <a:schemeClr val="hlink"/>
              </a:buClr>
              <a:buSzPct val="60000"/>
              <a:buFont typeface="Wingdings" pitchFamily="2" charset="2"/>
              <a:buChar char="n"/>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9pPr>
          </a:lstStyle>
          <a:p>
            <a:pPr>
              <a:spcBef>
                <a:spcPct val="50000"/>
              </a:spcBef>
              <a:buClrTx/>
              <a:buSzTx/>
              <a:buFontTx/>
              <a:buNone/>
            </a:pPr>
            <a:r>
              <a:rPr lang="en-US" altLang="vi-VN" sz="2000"/>
              <a:t>- </a:t>
            </a:r>
            <a:r>
              <a:rPr lang="en-US" altLang="vi-VN" sz="2000" b="1"/>
              <a:t>Ngày 22-6-1941</a:t>
            </a:r>
            <a:r>
              <a:rPr lang="en-US" altLang="vi-VN" sz="1800" b="1"/>
              <a:t>  </a:t>
            </a:r>
            <a:r>
              <a:rPr lang="en-US" altLang="vi-VN" sz="1800"/>
              <a:t>…………………………………</a:t>
            </a:r>
          </a:p>
        </p:txBody>
      </p:sp>
      <p:sp>
        <p:nvSpPr>
          <p:cNvPr id="85008" name="Text Box 16"/>
          <p:cNvSpPr txBox="1">
            <a:spLocks noChangeArrowheads="1"/>
          </p:cNvSpPr>
          <p:nvPr/>
        </p:nvSpPr>
        <p:spPr bwMode="auto">
          <a:xfrm>
            <a:off x="2590800" y="5086350"/>
            <a:ext cx="6477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60000"/>
              <a:buFont typeface="Wingdings" pitchFamily="2" charset="2"/>
              <a:buChar char="n"/>
              <a:defRPr sz="3200">
                <a:solidFill>
                  <a:schemeClr val="tx1"/>
                </a:solidFill>
                <a:latin typeface="Times New Roman" pitchFamily="18" charset="0"/>
              </a:defRPr>
            </a:lvl1pPr>
            <a:lvl2pPr marL="742950" indent="-285750">
              <a:spcBef>
                <a:spcPct val="20000"/>
              </a:spcBef>
              <a:buClr>
                <a:schemeClr val="tx2"/>
              </a:buClr>
              <a:buSzPct val="60000"/>
              <a:buFont typeface="Wingdings" pitchFamily="2" charset="2"/>
              <a:buChar char="n"/>
              <a:defRPr sz="2800">
                <a:solidFill>
                  <a:schemeClr val="tx1"/>
                </a:solidFill>
                <a:latin typeface="Times New Roman" pitchFamily="18" charset="0"/>
              </a:defRPr>
            </a:lvl2pPr>
            <a:lvl3pPr marL="1143000" indent="-228600">
              <a:spcBef>
                <a:spcPct val="20000"/>
              </a:spcBef>
              <a:buClr>
                <a:schemeClr val="folHlink"/>
              </a:buClr>
              <a:buSzPct val="60000"/>
              <a:buFont typeface="Wingdings" pitchFamily="2" charset="2"/>
              <a:buChar char="n"/>
              <a:defRPr sz="2400">
                <a:solidFill>
                  <a:schemeClr val="tx1"/>
                </a:solidFill>
                <a:latin typeface="Times New Roman" pitchFamily="18" charset="0"/>
              </a:defRPr>
            </a:lvl3pPr>
            <a:lvl4pPr marL="1600200" indent="-228600">
              <a:spcBef>
                <a:spcPct val="20000"/>
              </a:spcBef>
              <a:buClr>
                <a:schemeClr val="tx1"/>
              </a:buClr>
              <a:buSzPct val="60000"/>
              <a:buFont typeface="Wingdings" pitchFamily="2" charset="2"/>
              <a:buChar char="n"/>
              <a:defRPr sz="2000">
                <a:solidFill>
                  <a:schemeClr val="tx1"/>
                </a:solidFill>
                <a:latin typeface="Times New Roman" pitchFamily="18" charset="0"/>
              </a:defRPr>
            </a:lvl4pPr>
            <a:lvl5pPr marL="2057400" indent="-228600">
              <a:spcBef>
                <a:spcPct val="20000"/>
              </a:spcBef>
              <a:buClr>
                <a:schemeClr val="hlink"/>
              </a:buClr>
              <a:buSzPct val="60000"/>
              <a:buFont typeface="Wingdings" pitchFamily="2" charset="2"/>
              <a:buChar char="n"/>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9pPr>
          </a:lstStyle>
          <a:p>
            <a:pPr>
              <a:spcBef>
                <a:spcPct val="50000"/>
              </a:spcBef>
              <a:buClrTx/>
              <a:buSzTx/>
              <a:buFontTx/>
              <a:buNone/>
            </a:pPr>
            <a:r>
              <a:rPr lang="en-US" altLang="vi-VN" sz="2000" b="1">
                <a:solidFill>
                  <a:srgbClr val="66FF33"/>
                </a:solidFill>
              </a:rPr>
              <a:t>Đức tấn công Liên Xô</a:t>
            </a:r>
          </a:p>
        </p:txBody>
      </p:sp>
      <p:sp>
        <p:nvSpPr>
          <p:cNvPr id="85009" name="Text Box 17"/>
          <p:cNvSpPr txBox="1">
            <a:spLocks noChangeArrowheads="1"/>
          </p:cNvSpPr>
          <p:nvPr/>
        </p:nvSpPr>
        <p:spPr bwMode="auto">
          <a:xfrm>
            <a:off x="347663" y="5562600"/>
            <a:ext cx="7315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60000"/>
              <a:buFont typeface="Wingdings" pitchFamily="2" charset="2"/>
              <a:buChar char="n"/>
              <a:defRPr sz="3200">
                <a:solidFill>
                  <a:schemeClr val="tx1"/>
                </a:solidFill>
                <a:latin typeface="Times New Roman" pitchFamily="18" charset="0"/>
              </a:defRPr>
            </a:lvl1pPr>
            <a:lvl2pPr marL="742950" indent="-285750">
              <a:spcBef>
                <a:spcPct val="20000"/>
              </a:spcBef>
              <a:buClr>
                <a:schemeClr val="tx2"/>
              </a:buClr>
              <a:buSzPct val="60000"/>
              <a:buFont typeface="Wingdings" pitchFamily="2" charset="2"/>
              <a:buChar char="n"/>
              <a:defRPr sz="2800">
                <a:solidFill>
                  <a:schemeClr val="tx1"/>
                </a:solidFill>
                <a:latin typeface="Times New Roman" pitchFamily="18" charset="0"/>
              </a:defRPr>
            </a:lvl2pPr>
            <a:lvl3pPr marL="1143000" indent="-228600">
              <a:spcBef>
                <a:spcPct val="20000"/>
              </a:spcBef>
              <a:buClr>
                <a:schemeClr val="folHlink"/>
              </a:buClr>
              <a:buSzPct val="60000"/>
              <a:buFont typeface="Wingdings" pitchFamily="2" charset="2"/>
              <a:buChar char="n"/>
              <a:defRPr sz="2400">
                <a:solidFill>
                  <a:schemeClr val="tx1"/>
                </a:solidFill>
                <a:latin typeface="Times New Roman" pitchFamily="18" charset="0"/>
              </a:defRPr>
            </a:lvl3pPr>
            <a:lvl4pPr marL="1600200" indent="-228600">
              <a:spcBef>
                <a:spcPct val="20000"/>
              </a:spcBef>
              <a:buClr>
                <a:schemeClr val="tx1"/>
              </a:buClr>
              <a:buSzPct val="60000"/>
              <a:buFont typeface="Wingdings" pitchFamily="2" charset="2"/>
              <a:buChar char="n"/>
              <a:defRPr sz="2000">
                <a:solidFill>
                  <a:schemeClr val="tx1"/>
                </a:solidFill>
                <a:latin typeface="Times New Roman" pitchFamily="18" charset="0"/>
              </a:defRPr>
            </a:lvl4pPr>
            <a:lvl5pPr marL="2057400" indent="-228600">
              <a:spcBef>
                <a:spcPct val="20000"/>
              </a:spcBef>
              <a:buClr>
                <a:schemeClr val="hlink"/>
              </a:buClr>
              <a:buSzPct val="60000"/>
              <a:buFont typeface="Wingdings" pitchFamily="2" charset="2"/>
              <a:buChar char="n"/>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9pPr>
          </a:lstStyle>
          <a:p>
            <a:pPr>
              <a:spcBef>
                <a:spcPct val="50000"/>
              </a:spcBef>
              <a:buClrTx/>
              <a:buSzTx/>
              <a:buFontTx/>
              <a:buNone/>
            </a:pPr>
            <a:r>
              <a:rPr lang="en-US" altLang="vi-VN" sz="2000" b="1"/>
              <a:t>- Ngày 7-12-1941</a:t>
            </a:r>
            <a:r>
              <a:rPr lang="en-US" altLang="vi-VN" sz="1800"/>
              <a:t>…………………………………………………………..</a:t>
            </a:r>
          </a:p>
        </p:txBody>
      </p:sp>
      <p:sp>
        <p:nvSpPr>
          <p:cNvPr id="85010" name="Text Box 18"/>
          <p:cNvSpPr txBox="1">
            <a:spLocks noChangeArrowheads="1"/>
          </p:cNvSpPr>
          <p:nvPr/>
        </p:nvSpPr>
        <p:spPr bwMode="auto">
          <a:xfrm>
            <a:off x="2343150" y="5543550"/>
            <a:ext cx="5791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60000"/>
              <a:buFont typeface="Wingdings" pitchFamily="2" charset="2"/>
              <a:buChar char="n"/>
              <a:defRPr sz="3200">
                <a:solidFill>
                  <a:schemeClr val="tx1"/>
                </a:solidFill>
                <a:latin typeface="Times New Roman" pitchFamily="18" charset="0"/>
              </a:defRPr>
            </a:lvl1pPr>
            <a:lvl2pPr marL="742950" indent="-285750">
              <a:spcBef>
                <a:spcPct val="20000"/>
              </a:spcBef>
              <a:buClr>
                <a:schemeClr val="tx2"/>
              </a:buClr>
              <a:buSzPct val="60000"/>
              <a:buFont typeface="Wingdings" pitchFamily="2" charset="2"/>
              <a:buChar char="n"/>
              <a:defRPr sz="2800">
                <a:solidFill>
                  <a:schemeClr val="tx1"/>
                </a:solidFill>
                <a:latin typeface="Times New Roman" pitchFamily="18" charset="0"/>
              </a:defRPr>
            </a:lvl2pPr>
            <a:lvl3pPr marL="1143000" indent="-228600">
              <a:spcBef>
                <a:spcPct val="20000"/>
              </a:spcBef>
              <a:buClr>
                <a:schemeClr val="folHlink"/>
              </a:buClr>
              <a:buSzPct val="60000"/>
              <a:buFont typeface="Wingdings" pitchFamily="2" charset="2"/>
              <a:buChar char="n"/>
              <a:defRPr sz="2400">
                <a:solidFill>
                  <a:schemeClr val="tx1"/>
                </a:solidFill>
                <a:latin typeface="Times New Roman" pitchFamily="18" charset="0"/>
              </a:defRPr>
            </a:lvl3pPr>
            <a:lvl4pPr marL="1600200" indent="-228600">
              <a:spcBef>
                <a:spcPct val="20000"/>
              </a:spcBef>
              <a:buClr>
                <a:schemeClr val="tx1"/>
              </a:buClr>
              <a:buSzPct val="60000"/>
              <a:buFont typeface="Wingdings" pitchFamily="2" charset="2"/>
              <a:buChar char="n"/>
              <a:defRPr sz="2000">
                <a:solidFill>
                  <a:schemeClr val="tx1"/>
                </a:solidFill>
                <a:latin typeface="Times New Roman" pitchFamily="18" charset="0"/>
              </a:defRPr>
            </a:lvl4pPr>
            <a:lvl5pPr marL="2057400" indent="-228600">
              <a:spcBef>
                <a:spcPct val="20000"/>
              </a:spcBef>
              <a:buClr>
                <a:schemeClr val="hlink"/>
              </a:buClr>
              <a:buSzPct val="60000"/>
              <a:buFont typeface="Wingdings" pitchFamily="2" charset="2"/>
              <a:buChar char="n"/>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9pPr>
          </a:lstStyle>
          <a:p>
            <a:pPr>
              <a:spcBef>
                <a:spcPct val="50000"/>
              </a:spcBef>
              <a:buClrTx/>
              <a:buSzTx/>
              <a:buFontTx/>
              <a:buNone/>
            </a:pPr>
            <a:r>
              <a:rPr lang="en-US" altLang="vi-VN" sz="2000" b="1">
                <a:solidFill>
                  <a:srgbClr val="66FF33"/>
                </a:solidFill>
              </a:rPr>
              <a:t>Nhật tấn công hạm đội Mĩ ở Trân Châu Cảng</a:t>
            </a:r>
          </a:p>
        </p:txBody>
      </p:sp>
      <p:sp>
        <p:nvSpPr>
          <p:cNvPr id="85011" name="Text Box 19"/>
          <p:cNvSpPr txBox="1">
            <a:spLocks noChangeArrowheads="1"/>
          </p:cNvSpPr>
          <p:nvPr/>
        </p:nvSpPr>
        <p:spPr bwMode="auto">
          <a:xfrm>
            <a:off x="304800" y="6105525"/>
            <a:ext cx="7315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60000"/>
              <a:buFont typeface="Wingdings" pitchFamily="2" charset="2"/>
              <a:buChar char="n"/>
              <a:defRPr sz="3200">
                <a:solidFill>
                  <a:schemeClr val="tx1"/>
                </a:solidFill>
                <a:latin typeface="Times New Roman" pitchFamily="18" charset="0"/>
              </a:defRPr>
            </a:lvl1pPr>
            <a:lvl2pPr marL="742950" indent="-285750">
              <a:spcBef>
                <a:spcPct val="20000"/>
              </a:spcBef>
              <a:buClr>
                <a:schemeClr val="tx2"/>
              </a:buClr>
              <a:buSzPct val="60000"/>
              <a:buFont typeface="Wingdings" pitchFamily="2" charset="2"/>
              <a:buChar char="n"/>
              <a:defRPr sz="2800">
                <a:solidFill>
                  <a:schemeClr val="tx1"/>
                </a:solidFill>
                <a:latin typeface="Times New Roman" pitchFamily="18" charset="0"/>
              </a:defRPr>
            </a:lvl2pPr>
            <a:lvl3pPr marL="1143000" indent="-228600">
              <a:spcBef>
                <a:spcPct val="20000"/>
              </a:spcBef>
              <a:buClr>
                <a:schemeClr val="folHlink"/>
              </a:buClr>
              <a:buSzPct val="60000"/>
              <a:buFont typeface="Wingdings" pitchFamily="2" charset="2"/>
              <a:buChar char="n"/>
              <a:defRPr sz="2400">
                <a:solidFill>
                  <a:schemeClr val="tx1"/>
                </a:solidFill>
                <a:latin typeface="Times New Roman" pitchFamily="18" charset="0"/>
              </a:defRPr>
            </a:lvl3pPr>
            <a:lvl4pPr marL="1600200" indent="-228600">
              <a:spcBef>
                <a:spcPct val="20000"/>
              </a:spcBef>
              <a:buClr>
                <a:schemeClr val="tx1"/>
              </a:buClr>
              <a:buSzPct val="60000"/>
              <a:buFont typeface="Wingdings" pitchFamily="2" charset="2"/>
              <a:buChar char="n"/>
              <a:defRPr sz="2000">
                <a:solidFill>
                  <a:schemeClr val="tx1"/>
                </a:solidFill>
                <a:latin typeface="Times New Roman" pitchFamily="18" charset="0"/>
              </a:defRPr>
            </a:lvl4pPr>
            <a:lvl5pPr marL="2057400" indent="-228600">
              <a:spcBef>
                <a:spcPct val="20000"/>
              </a:spcBef>
              <a:buClr>
                <a:schemeClr val="hlink"/>
              </a:buClr>
              <a:buSzPct val="60000"/>
              <a:buFont typeface="Wingdings" pitchFamily="2" charset="2"/>
              <a:buChar char="n"/>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9pPr>
          </a:lstStyle>
          <a:p>
            <a:pPr>
              <a:spcBef>
                <a:spcPct val="50000"/>
              </a:spcBef>
              <a:buClrTx/>
              <a:buSzTx/>
              <a:buFontTx/>
              <a:buNone/>
            </a:pPr>
            <a:r>
              <a:rPr lang="en-US" altLang="vi-VN" sz="1800"/>
              <a:t>- </a:t>
            </a:r>
            <a:r>
              <a:rPr lang="en-US" altLang="vi-VN" sz="2000" b="1"/>
              <a:t>Tháng 1-1942</a:t>
            </a:r>
            <a:r>
              <a:rPr lang="en-US" altLang="vi-VN" sz="1800"/>
              <a:t>…………………………………………………………..</a:t>
            </a:r>
          </a:p>
        </p:txBody>
      </p:sp>
      <p:sp>
        <p:nvSpPr>
          <p:cNvPr id="85013" name="Text Box 21"/>
          <p:cNvSpPr txBox="1">
            <a:spLocks noChangeArrowheads="1"/>
          </p:cNvSpPr>
          <p:nvPr/>
        </p:nvSpPr>
        <p:spPr bwMode="auto">
          <a:xfrm>
            <a:off x="2133600" y="6076950"/>
            <a:ext cx="5562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60000"/>
              <a:buFont typeface="Wingdings" pitchFamily="2" charset="2"/>
              <a:buChar char="n"/>
              <a:defRPr sz="3200">
                <a:solidFill>
                  <a:schemeClr val="tx1"/>
                </a:solidFill>
                <a:latin typeface="Times New Roman" pitchFamily="18" charset="0"/>
              </a:defRPr>
            </a:lvl1pPr>
            <a:lvl2pPr marL="742950" indent="-285750">
              <a:spcBef>
                <a:spcPct val="20000"/>
              </a:spcBef>
              <a:buClr>
                <a:schemeClr val="tx2"/>
              </a:buClr>
              <a:buSzPct val="60000"/>
              <a:buFont typeface="Wingdings" pitchFamily="2" charset="2"/>
              <a:buChar char="n"/>
              <a:defRPr sz="2800">
                <a:solidFill>
                  <a:schemeClr val="tx1"/>
                </a:solidFill>
                <a:latin typeface="Times New Roman" pitchFamily="18" charset="0"/>
              </a:defRPr>
            </a:lvl2pPr>
            <a:lvl3pPr marL="1143000" indent="-228600">
              <a:spcBef>
                <a:spcPct val="20000"/>
              </a:spcBef>
              <a:buClr>
                <a:schemeClr val="folHlink"/>
              </a:buClr>
              <a:buSzPct val="60000"/>
              <a:buFont typeface="Wingdings" pitchFamily="2" charset="2"/>
              <a:buChar char="n"/>
              <a:defRPr sz="2400">
                <a:solidFill>
                  <a:schemeClr val="tx1"/>
                </a:solidFill>
                <a:latin typeface="Times New Roman" pitchFamily="18" charset="0"/>
              </a:defRPr>
            </a:lvl3pPr>
            <a:lvl4pPr marL="1600200" indent="-228600">
              <a:spcBef>
                <a:spcPct val="20000"/>
              </a:spcBef>
              <a:buClr>
                <a:schemeClr val="tx1"/>
              </a:buClr>
              <a:buSzPct val="60000"/>
              <a:buFont typeface="Wingdings" pitchFamily="2" charset="2"/>
              <a:buChar char="n"/>
              <a:defRPr sz="2000">
                <a:solidFill>
                  <a:schemeClr val="tx1"/>
                </a:solidFill>
                <a:latin typeface="Times New Roman" pitchFamily="18" charset="0"/>
              </a:defRPr>
            </a:lvl4pPr>
            <a:lvl5pPr marL="2057400" indent="-228600">
              <a:spcBef>
                <a:spcPct val="20000"/>
              </a:spcBef>
              <a:buClr>
                <a:schemeClr val="hlink"/>
              </a:buClr>
              <a:buSzPct val="60000"/>
              <a:buFont typeface="Wingdings" pitchFamily="2" charset="2"/>
              <a:buChar char="n"/>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9pPr>
          </a:lstStyle>
          <a:p>
            <a:pPr>
              <a:spcBef>
                <a:spcPct val="50000"/>
              </a:spcBef>
              <a:buClrTx/>
              <a:buSzTx/>
              <a:buFontTx/>
              <a:buNone/>
            </a:pPr>
            <a:r>
              <a:rPr lang="en-US" altLang="vi-VN" sz="2000" b="1">
                <a:solidFill>
                  <a:srgbClr val="66FF33"/>
                </a:solidFill>
              </a:rPr>
              <a:t>Mặt trận đồng minh chống phát xít thành lập</a:t>
            </a:r>
          </a:p>
        </p:txBody>
      </p:sp>
      <p:sp>
        <p:nvSpPr>
          <p:cNvPr id="85015" name="WordArt 23"/>
          <p:cNvSpPr>
            <a:spLocks noChangeArrowheads="1" noChangeShapeType="1" noTextEdit="1"/>
          </p:cNvSpPr>
          <p:nvPr/>
        </p:nvSpPr>
        <p:spPr bwMode="auto">
          <a:xfrm>
            <a:off x="2590800" y="76200"/>
            <a:ext cx="4038600" cy="762000"/>
          </a:xfrm>
          <a:prstGeom prst="rect">
            <a:avLst/>
          </a:prstGeom>
        </p:spPr>
        <p:txBody>
          <a:bodyPr wrap="none" fromWordArt="1">
            <a:prstTxWarp prst="textPlain">
              <a:avLst>
                <a:gd name="adj" fmla="val 50000"/>
              </a:avLst>
            </a:prstTxWarp>
            <a:scene3d>
              <a:camera prst="legacyPerspectiveBottomRight">
                <a:rot lat="0" lon="21239996" rev="0"/>
              </a:camera>
              <a:lightRig rig="legacyHarsh3" dir="l"/>
            </a:scene3d>
            <a:sp3d extrusionH="430200" prstMaterial="legacyMatte">
              <a:extrusionClr>
                <a:srgbClr val="C0C0C0"/>
              </a:extrusionClr>
            </a:sp3d>
          </a:bodyPr>
          <a:lstStyle/>
          <a:p>
            <a:pPr algn="ctr"/>
            <a:r>
              <a:rPr lang="vi-VN" sz="3600" kern="10">
                <a:ln w="9525">
                  <a:round/>
                  <a:headEnd/>
                  <a:tailEnd/>
                </a:ln>
                <a:gradFill rotWithShape="1">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1"/>
                </a:gradFill>
                <a:latin typeface="Times New Roman"/>
                <a:cs typeface="Times New Roman"/>
              </a:rPr>
              <a:t>IV - CỦNG CỐ</a:t>
            </a:r>
            <a:endParaRPr lang="en-US" sz="3600" kern="10">
              <a:ln w="9525">
                <a:round/>
                <a:headEnd/>
                <a:tailEnd/>
              </a:ln>
              <a:gradFill rotWithShape="1">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1"/>
              </a:gradFill>
              <a:latin typeface="Times New Roman"/>
              <a:cs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repeatCount="5000" fill="hold" grpId="0" nodeType="clickEffect">
                                  <p:stCondLst>
                                    <p:cond delay="0"/>
                                  </p:stCondLst>
                                  <p:childTnLst>
                                    <p:set>
                                      <p:cBhvr>
                                        <p:cTn id="6" dur="1" fill="hold">
                                          <p:stCondLst>
                                            <p:cond delay="0"/>
                                          </p:stCondLst>
                                        </p:cTn>
                                        <p:tgtEl>
                                          <p:spTgt spid="85015"/>
                                        </p:tgtEl>
                                        <p:attrNameLst>
                                          <p:attrName>style.visibility</p:attrName>
                                        </p:attrNameLst>
                                      </p:cBhvr>
                                      <p:to>
                                        <p:strVal val="visible"/>
                                      </p:to>
                                    </p:set>
                                    <p:anim calcmode="lin" valueType="num">
                                      <p:cBhvr>
                                        <p:cTn id="7" dur="1000" fill="hold"/>
                                        <p:tgtEl>
                                          <p:spTgt spid="85015"/>
                                        </p:tgtEl>
                                        <p:attrNameLst>
                                          <p:attrName>ppt_x</p:attrName>
                                        </p:attrNameLst>
                                      </p:cBhvr>
                                      <p:tavLst>
                                        <p:tav tm="0">
                                          <p:val>
                                            <p:strVal val="#ppt_x-.2"/>
                                          </p:val>
                                        </p:tav>
                                        <p:tav tm="100000">
                                          <p:val>
                                            <p:strVal val="#ppt_x"/>
                                          </p:val>
                                        </p:tav>
                                      </p:tavLst>
                                    </p:anim>
                                    <p:anim calcmode="lin" valueType="num">
                                      <p:cBhvr>
                                        <p:cTn id="8" dur="1000" fill="hold"/>
                                        <p:tgtEl>
                                          <p:spTgt spid="85015"/>
                                        </p:tgtEl>
                                        <p:attrNameLst>
                                          <p:attrName>ppt_y</p:attrName>
                                        </p:attrNameLst>
                                      </p:cBhvr>
                                      <p:tavLst>
                                        <p:tav tm="0">
                                          <p:val>
                                            <p:strVal val="#ppt_y"/>
                                          </p:val>
                                        </p:tav>
                                        <p:tav tm="100000">
                                          <p:val>
                                            <p:strVal val="#ppt_y"/>
                                          </p:val>
                                        </p:tav>
                                      </p:tavLst>
                                    </p:anim>
                                    <p:animEffect transition="in" filter="wipe(right)" prLst="gradientSize: 0.1">
                                      <p:cBhvr>
                                        <p:cTn id="9" dur="1000"/>
                                        <p:tgtEl>
                                          <p:spTgt spid="85015"/>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84995">
                                            <p:txEl>
                                              <p:pRg st="0" end="0"/>
                                            </p:txEl>
                                          </p:spTgt>
                                        </p:tgtEl>
                                        <p:attrNameLst>
                                          <p:attrName>style.visibility</p:attrName>
                                        </p:attrNameLst>
                                      </p:cBhvr>
                                      <p:to>
                                        <p:strVal val="visible"/>
                                      </p:to>
                                    </p:set>
                                    <p:anim calcmode="discrete" valueType="clr">
                                      <p:cBhvr override="childStyle">
                                        <p:cTn id="14" dur="80"/>
                                        <p:tgtEl>
                                          <p:spTgt spid="8499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84995">
                                            <p:txEl>
                                              <p:pRg st="0" end="0"/>
                                            </p:txEl>
                                          </p:spTgt>
                                        </p:tgtEl>
                                        <p:attrNameLst>
                                          <p:attrName>fillcolor</p:attrName>
                                        </p:attrNameLst>
                                      </p:cBhvr>
                                      <p:tavLst>
                                        <p:tav tm="0">
                                          <p:val>
                                            <p:clrVal>
                                              <a:schemeClr val="accent2"/>
                                            </p:clrVal>
                                          </p:val>
                                        </p:tav>
                                        <p:tav tm="50000">
                                          <p:val>
                                            <p:clrVal>
                                              <a:schemeClr val="hlink"/>
                                            </p:clrVal>
                                          </p:val>
                                        </p:tav>
                                      </p:tavLst>
                                    </p:anim>
                                    <p:set>
                                      <p:cBhvr>
                                        <p:cTn id="16" dur="80"/>
                                        <p:tgtEl>
                                          <p:spTgt spid="84995">
                                            <p:txEl>
                                              <p:pRg st="0" end="0"/>
                                            </p:txEl>
                                          </p:spTgt>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9" presetClass="entr" presetSubtype="0" fill="hold" nodeType="clickEffect">
                                  <p:stCondLst>
                                    <p:cond delay="0"/>
                                  </p:stCondLst>
                                  <p:childTnLst>
                                    <p:set>
                                      <p:cBhvr>
                                        <p:cTn id="20" dur="1" fill="hold">
                                          <p:stCondLst>
                                            <p:cond delay="0"/>
                                          </p:stCondLst>
                                        </p:cTn>
                                        <p:tgtEl>
                                          <p:spTgt spid="84996">
                                            <p:txEl>
                                              <p:pRg st="0" end="0"/>
                                            </p:txEl>
                                          </p:spTgt>
                                        </p:tgtEl>
                                        <p:attrNameLst>
                                          <p:attrName>style.visibility</p:attrName>
                                        </p:attrNameLst>
                                      </p:cBhvr>
                                      <p:to>
                                        <p:strVal val="visible"/>
                                      </p:to>
                                    </p:set>
                                    <p:anim calcmode="lin" valueType="num">
                                      <p:cBhvr>
                                        <p:cTn id="21" dur="1000" fill="hold"/>
                                        <p:tgtEl>
                                          <p:spTgt spid="84996">
                                            <p:txEl>
                                              <p:pRg st="0" end="0"/>
                                            </p:txEl>
                                          </p:spTgt>
                                        </p:tgtEl>
                                        <p:attrNameLst>
                                          <p:attrName>ppt_x</p:attrName>
                                        </p:attrNameLst>
                                      </p:cBhvr>
                                      <p:tavLst>
                                        <p:tav tm="0">
                                          <p:val>
                                            <p:strVal val="#ppt_x-.2"/>
                                          </p:val>
                                        </p:tav>
                                        <p:tav tm="100000">
                                          <p:val>
                                            <p:strVal val="#ppt_x"/>
                                          </p:val>
                                        </p:tav>
                                      </p:tavLst>
                                    </p:anim>
                                    <p:anim calcmode="lin" valueType="num">
                                      <p:cBhvr>
                                        <p:cTn id="22" dur="1000" fill="hold"/>
                                        <p:tgtEl>
                                          <p:spTgt spid="84996">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84996">
                                            <p:txEl>
                                              <p:pRg st="0" end="0"/>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9" presetClass="entr" presetSubtype="0" fill="hold" grpId="0" nodeType="clickEffect">
                                  <p:stCondLst>
                                    <p:cond delay="0"/>
                                  </p:stCondLst>
                                  <p:childTnLst>
                                    <p:set>
                                      <p:cBhvr>
                                        <p:cTn id="27" dur="1" fill="hold">
                                          <p:stCondLst>
                                            <p:cond delay="0"/>
                                          </p:stCondLst>
                                        </p:cTn>
                                        <p:tgtEl>
                                          <p:spTgt spid="84997"/>
                                        </p:tgtEl>
                                        <p:attrNameLst>
                                          <p:attrName>style.visibility</p:attrName>
                                        </p:attrNameLst>
                                      </p:cBhvr>
                                      <p:to>
                                        <p:strVal val="visible"/>
                                      </p:to>
                                    </p:set>
                                    <p:anim calcmode="lin" valueType="num">
                                      <p:cBhvr>
                                        <p:cTn id="28" dur="1000" fill="hold"/>
                                        <p:tgtEl>
                                          <p:spTgt spid="84997"/>
                                        </p:tgtEl>
                                        <p:attrNameLst>
                                          <p:attrName>ppt_x</p:attrName>
                                        </p:attrNameLst>
                                      </p:cBhvr>
                                      <p:tavLst>
                                        <p:tav tm="0">
                                          <p:val>
                                            <p:strVal val="#ppt_x-.2"/>
                                          </p:val>
                                        </p:tav>
                                        <p:tav tm="100000">
                                          <p:val>
                                            <p:strVal val="#ppt_x"/>
                                          </p:val>
                                        </p:tav>
                                      </p:tavLst>
                                    </p:anim>
                                    <p:anim calcmode="lin" valueType="num">
                                      <p:cBhvr>
                                        <p:cTn id="29" dur="1000" fill="hold"/>
                                        <p:tgtEl>
                                          <p:spTgt spid="84997"/>
                                        </p:tgtEl>
                                        <p:attrNameLst>
                                          <p:attrName>ppt_y</p:attrName>
                                        </p:attrNameLst>
                                      </p:cBhvr>
                                      <p:tavLst>
                                        <p:tav tm="0">
                                          <p:val>
                                            <p:strVal val="#ppt_y"/>
                                          </p:val>
                                        </p:tav>
                                        <p:tav tm="100000">
                                          <p:val>
                                            <p:strVal val="#ppt_y"/>
                                          </p:val>
                                        </p:tav>
                                      </p:tavLst>
                                    </p:anim>
                                    <p:animEffect transition="in" filter="wipe(right)" prLst="gradientSize: 0.1">
                                      <p:cBhvr>
                                        <p:cTn id="30" dur="1000"/>
                                        <p:tgtEl>
                                          <p:spTgt spid="84997"/>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9" presetClass="entr" presetSubtype="0" fill="hold" grpId="0" nodeType="clickEffect">
                                  <p:stCondLst>
                                    <p:cond delay="0"/>
                                  </p:stCondLst>
                                  <p:childTnLst>
                                    <p:set>
                                      <p:cBhvr>
                                        <p:cTn id="34" dur="1" fill="hold">
                                          <p:stCondLst>
                                            <p:cond delay="0"/>
                                          </p:stCondLst>
                                        </p:cTn>
                                        <p:tgtEl>
                                          <p:spTgt spid="84999"/>
                                        </p:tgtEl>
                                        <p:attrNameLst>
                                          <p:attrName>style.visibility</p:attrName>
                                        </p:attrNameLst>
                                      </p:cBhvr>
                                      <p:to>
                                        <p:strVal val="visible"/>
                                      </p:to>
                                    </p:set>
                                    <p:anim calcmode="lin" valueType="num">
                                      <p:cBhvr>
                                        <p:cTn id="35" dur="1000" fill="hold"/>
                                        <p:tgtEl>
                                          <p:spTgt spid="84999"/>
                                        </p:tgtEl>
                                        <p:attrNameLst>
                                          <p:attrName>ppt_x</p:attrName>
                                        </p:attrNameLst>
                                      </p:cBhvr>
                                      <p:tavLst>
                                        <p:tav tm="0">
                                          <p:val>
                                            <p:strVal val="#ppt_x-.2"/>
                                          </p:val>
                                        </p:tav>
                                        <p:tav tm="100000">
                                          <p:val>
                                            <p:strVal val="#ppt_x"/>
                                          </p:val>
                                        </p:tav>
                                      </p:tavLst>
                                    </p:anim>
                                    <p:anim calcmode="lin" valueType="num">
                                      <p:cBhvr>
                                        <p:cTn id="36" dur="1000" fill="hold"/>
                                        <p:tgtEl>
                                          <p:spTgt spid="84999"/>
                                        </p:tgtEl>
                                        <p:attrNameLst>
                                          <p:attrName>ppt_y</p:attrName>
                                        </p:attrNameLst>
                                      </p:cBhvr>
                                      <p:tavLst>
                                        <p:tav tm="0">
                                          <p:val>
                                            <p:strVal val="#ppt_y"/>
                                          </p:val>
                                        </p:tav>
                                        <p:tav tm="100000">
                                          <p:val>
                                            <p:strVal val="#ppt_y"/>
                                          </p:val>
                                        </p:tav>
                                      </p:tavLst>
                                    </p:anim>
                                    <p:animEffect transition="in" filter="wipe(right)" prLst="gradientSize: 0.1">
                                      <p:cBhvr>
                                        <p:cTn id="37" dur="1000"/>
                                        <p:tgtEl>
                                          <p:spTgt spid="84999"/>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9" presetClass="entr" presetSubtype="0" fill="hold" grpId="0" nodeType="clickEffect">
                                  <p:stCondLst>
                                    <p:cond delay="0"/>
                                  </p:stCondLst>
                                  <p:childTnLst>
                                    <p:set>
                                      <p:cBhvr>
                                        <p:cTn id="41" dur="1" fill="hold">
                                          <p:stCondLst>
                                            <p:cond delay="0"/>
                                          </p:stCondLst>
                                        </p:cTn>
                                        <p:tgtEl>
                                          <p:spTgt spid="85000"/>
                                        </p:tgtEl>
                                        <p:attrNameLst>
                                          <p:attrName>style.visibility</p:attrName>
                                        </p:attrNameLst>
                                      </p:cBhvr>
                                      <p:to>
                                        <p:strVal val="visible"/>
                                      </p:to>
                                    </p:set>
                                    <p:anim calcmode="lin" valueType="num">
                                      <p:cBhvr>
                                        <p:cTn id="42" dur="1000" fill="hold"/>
                                        <p:tgtEl>
                                          <p:spTgt spid="85000"/>
                                        </p:tgtEl>
                                        <p:attrNameLst>
                                          <p:attrName>ppt_x</p:attrName>
                                        </p:attrNameLst>
                                      </p:cBhvr>
                                      <p:tavLst>
                                        <p:tav tm="0">
                                          <p:val>
                                            <p:strVal val="#ppt_x-.2"/>
                                          </p:val>
                                        </p:tav>
                                        <p:tav tm="100000">
                                          <p:val>
                                            <p:strVal val="#ppt_x"/>
                                          </p:val>
                                        </p:tav>
                                      </p:tavLst>
                                    </p:anim>
                                    <p:anim calcmode="lin" valueType="num">
                                      <p:cBhvr>
                                        <p:cTn id="43" dur="1000" fill="hold"/>
                                        <p:tgtEl>
                                          <p:spTgt spid="85000"/>
                                        </p:tgtEl>
                                        <p:attrNameLst>
                                          <p:attrName>ppt_y</p:attrName>
                                        </p:attrNameLst>
                                      </p:cBhvr>
                                      <p:tavLst>
                                        <p:tav tm="0">
                                          <p:val>
                                            <p:strVal val="#ppt_y"/>
                                          </p:val>
                                        </p:tav>
                                        <p:tav tm="100000">
                                          <p:val>
                                            <p:strVal val="#ppt_y"/>
                                          </p:val>
                                        </p:tav>
                                      </p:tavLst>
                                    </p:anim>
                                    <p:animEffect transition="in" filter="wipe(right)" prLst="gradientSize: 0.1">
                                      <p:cBhvr>
                                        <p:cTn id="44" dur="1000"/>
                                        <p:tgtEl>
                                          <p:spTgt spid="85000"/>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9" presetClass="entr" presetSubtype="0" fill="hold" grpId="0" nodeType="clickEffect">
                                  <p:stCondLst>
                                    <p:cond delay="0"/>
                                  </p:stCondLst>
                                  <p:childTnLst>
                                    <p:set>
                                      <p:cBhvr>
                                        <p:cTn id="48" dur="1" fill="hold">
                                          <p:stCondLst>
                                            <p:cond delay="0"/>
                                          </p:stCondLst>
                                        </p:cTn>
                                        <p:tgtEl>
                                          <p:spTgt spid="85001"/>
                                        </p:tgtEl>
                                        <p:attrNameLst>
                                          <p:attrName>style.visibility</p:attrName>
                                        </p:attrNameLst>
                                      </p:cBhvr>
                                      <p:to>
                                        <p:strVal val="visible"/>
                                      </p:to>
                                    </p:set>
                                    <p:anim calcmode="lin" valueType="num">
                                      <p:cBhvr>
                                        <p:cTn id="49" dur="1000" fill="hold"/>
                                        <p:tgtEl>
                                          <p:spTgt spid="85001"/>
                                        </p:tgtEl>
                                        <p:attrNameLst>
                                          <p:attrName>ppt_x</p:attrName>
                                        </p:attrNameLst>
                                      </p:cBhvr>
                                      <p:tavLst>
                                        <p:tav tm="0">
                                          <p:val>
                                            <p:strVal val="#ppt_x-.2"/>
                                          </p:val>
                                        </p:tav>
                                        <p:tav tm="100000">
                                          <p:val>
                                            <p:strVal val="#ppt_x"/>
                                          </p:val>
                                        </p:tav>
                                      </p:tavLst>
                                    </p:anim>
                                    <p:anim calcmode="lin" valueType="num">
                                      <p:cBhvr>
                                        <p:cTn id="50" dur="1000" fill="hold"/>
                                        <p:tgtEl>
                                          <p:spTgt spid="85001"/>
                                        </p:tgtEl>
                                        <p:attrNameLst>
                                          <p:attrName>ppt_y</p:attrName>
                                        </p:attrNameLst>
                                      </p:cBhvr>
                                      <p:tavLst>
                                        <p:tav tm="0">
                                          <p:val>
                                            <p:strVal val="#ppt_y"/>
                                          </p:val>
                                        </p:tav>
                                        <p:tav tm="100000">
                                          <p:val>
                                            <p:strVal val="#ppt_y"/>
                                          </p:val>
                                        </p:tav>
                                      </p:tavLst>
                                    </p:anim>
                                    <p:animEffect transition="in" filter="wipe(right)" prLst="gradientSize: 0.1">
                                      <p:cBhvr>
                                        <p:cTn id="51" dur="1000"/>
                                        <p:tgtEl>
                                          <p:spTgt spid="85001"/>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20" presetClass="entr" presetSubtype="0" fill="hold" grpId="0" nodeType="clickEffect">
                                  <p:stCondLst>
                                    <p:cond delay="0"/>
                                  </p:stCondLst>
                                  <p:childTnLst>
                                    <p:set>
                                      <p:cBhvr>
                                        <p:cTn id="55" dur="1" fill="hold">
                                          <p:stCondLst>
                                            <p:cond delay="0"/>
                                          </p:stCondLst>
                                        </p:cTn>
                                        <p:tgtEl>
                                          <p:spTgt spid="85002"/>
                                        </p:tgtEl>
                                        <p:attrNameLst>
                                          <p:attrName>style.visibility</p:attrName>
                                        </p:attrNameLst>
                                      </p:cBhvr>
                                      <p:to>
                                        <p:strVal val="visible"/>
                                      </p:to>
                                    </p:set>
                                    <p:animEffect transition="in" filter="wedge">
                                      <p:cBhvr>
                                        <p:cTn id="56" dur="2000"/>
                                        <p:tgtEl>
                                          <p:spTgt spid="85002"/>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12" presetClass="entr" presetSubtype="4" fill="hold" grpId="0" nodeType="clickEffect">
                                  <p:stCondLst>
                                    <p:cond delay="0"/>
                                  </p:stCondLst>
                                  <p:childTnLst>
                                    <p:set>
                                      <p:cBhvr>
                                        <p:cTn id="60" dur="1" fill="hold">
                                          <p:stCondLst>
                                            <p:cond delay="0"/>
                                          </p:stCondLst>
                                        </p:cTn>
                                        <p:tgtEl>
                                          <p:spTgt spid="85004"/>
                                        </p:tgtEl>
                                        <p:attrNameLst>
                                          <p:attrName>style.visibility</p:attrName>
                                        </p:attrNameLst>
                                      </p:cBhvr>
                                      <p:to>
                                        <p:strVal val="visible"/>
                                      </p:to>
                                    </p:set>
                                    <p:animEffect transition="in" filter="slide(fromBottom)">
                                      <p:cBhvr>
                                        <p:cTn id="61" dur="500"/>
                                        <p:tgtEl>
                                          <p:spTgt spid="85004"/>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29" presetClass="entr" presetSubtype="0" fill="hold" nodeType="clickEffect">
                                  <p:stCondLst>
                                    <p:cond delay="0"/>
                                  </p:stCondLst>
                                  <p:childTnLst>
                                    <p:set>
                                      <p:cBhvr>
                                        <p:cTn id="65" dur="1" fill="hold">
                                          <p:stCondLst>
                                            <p:cond delay="0"/>
                                          </p:stCondLst>
                                        </p:cTn>
                                        <p:tgtEl>
                                          <p:spTgt spid="85005">
                                            <p:txEl>
                                              <p:pRg st="0" end="0"/>
                                            </p:txEl>
                                          </p:spTgt>
                                        </p:tgtEl>
                                        <p:attrNameLst>
                                          <p:attrName>style.visibility</p:attrName>
                                        </p:attrNameLst>
                                      </p:cBhvr>
                                      <p:to>
                                        <p:strVal val="visible"/>
                                      </p:to>
                                    </p:set>
                                    <p:anim calcmode="lin" valueType="num">
                                      <p:cBhvr>
                                        <p:cTn id="66" dur="1000" fill="hold"/>
                                        <p:tgtEl>
                                          <p:spTgt spid="85005">
                                            <p:txEl>
                                              <p:pRg st="0" end="0"/>
                                            </p:txEl>
                                          </p:spTgt>
                                        </p:tgtEl>
                                        <p:attrNameLst>
                                          <p:attrName>ppt_x</p:attrName>
                                        </p:attrNameLst>
                                      </p:cBhvr>
                                      <p:tavLst>
                                        <p:tav tm="0">
                                          <p:val>
                                            <p:strVal val="#ppt_x-.2"/>
                                          </p:val>
                                        </p:tav>
                                        <p:tav tm="100000">
                                          <p:val>
                                            <p:strVal val="#ppt_x"/>
                                          </p:val>
                                        </p:tav>
                                      </p:tavLst>
                                    </p:anim>
                                    <p:anim calcmode="lin" valueType="num">
                                      <p:cBhvr>
                                        <p:cTn id="67" dur="1000" fill="hold"/>
                                        <p:tgtEl>
                                          <p:spTgt spid="85005">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68" dur="1000"/>
                                        <p:tgtEl>
                                          <p:spTgt spid="85005">
                                            <p:txEl>
                                              <p:pRg st="0" end="0"/>
                                            </p:txEl>
                                          </p:spTgt>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29" presetClass="entr" presetSubtype="0" fill="hold" grpId="0" nodeType="clickEffect">
                                  <p:stCondLst>
                                    <p:cond delay="0"/>
                                  </p:stCondLst>
                                  <p:childTnLst>
                                    <p:set>
                                      <p:cBhvr>
                                        <p:cTn id="72" dur="1" fill="hold">
                                          <p:stCondLst>
                                            <p:cond delay="0"/>
                                          </p:stCondLst>
                                        </p:cTn>
                                        <p:tgtEl>
                                          <p:spTgt spid="85007"/>
                                        </p:tgtEl>
                                        <p:attrNameLst>
                                          <p:attrName>style.visibility</p:attrName>
                                        </p:attrNameLst>
                                      </p:cBhvr>
                                      <p:to>
                                        <p:strVal val="visible"/>
                                      </p:to>
                                    </p:set>
                                    <p:anim calcmode="lin" valueType="num">
                                      <p:cBhvr>
                                        <p:cTn id="73" dur="1000" fill="hold"/>
                                        <p:tgtEl>
                                          <p:spTgt spid="85007"/>
                                        </p:tgtEl>
                                        <p:attrNameLst>
                                          <p:attrName>ppt_x</p:attrName>
                                        </p:attrNameLst>
                                      </p:cBhvr>
                                      <p:tavLst>
                                        <p:tav tm="0">
                                          <p:val>
                                            <p:strVal val="#ppt_x-.2"/>
                                          </p:val>
                                        </p:tav>
                                        <p:tav tm="100000">
                                          <p:val>
                                            <p:strVal val="#ppt_x"/>
                                          </p:val>
                                        </p:tav>
                                      </p:tavLst>
                                    </p:anim>
                                    <p:anim calcmode="lin" valueType="num">
                                      <p:cBhvr>
                                        <p:cTn id="74" dur="1000" fill="hold"/>
                                        <p:tgtEl>
                                          <p:spTgt spid="85007"/>
                                        </p:tgtEl>
                                        <p:attrNameLst>
                                          <p:attrName>ppt_y</p:attrName>
                                        </p:attrNameLst>
                                      </p:cBhvr>
                                      <p:tavLst>
                                        <p:tav tm="0">
                                          <p:val>
                                            <p:strVal val="#ppt_y"/>
                                          </p:val>
                                        </p:tav>
                                        <p:tav tm="100000">
                                          <p:val>
                                            <p:strVal val="#ppt_y"/>
                                          </p:val>
                                        </p:tav>
                                      </p:tavLst>
                                    </p:anim>
                                    <p:animEffect transition="in" filter="wipe(right)" prLst="gradientSize: 0.1">
                                      <p:cBhvr>
                                        <p:cTn id="75" dur="1000"/>
                                        <p:tgtEl>
                                          <p:spTgt spid="85007"/>
                                        </p:tgtEl>
                                      </p:cBhvr>
                                    </p:animEffect>
                                  </p:childTnLst>
                                </p:cTn>
                              </p:par>
                            </p:childTnLst>
                          </p:cTn>
                        </p:par>
                      </p:childTnLst>
                    </p:cTn>
                  </p:par>
                  <p:par>
                    <p:cTn id="76" fill="hold" nodeType="clickPar">
                      <p:stCondLst>
                        <p:cond delay="indefinite"/>
                      </p:stCondLst>
                      <p:childTnLst>
                        <p:par>
                          <p:cTn id="77" fill="hold" nodeType="withGroup">
                            <p:stCondLst>
                              <p:cond delay="0"/>
                            </p:stCondLst>
                            <p:childTnLst>
                              <p:par>
                                <p:cTn id="78" presetID="29" presetClass="entr" presetSubtype="0" fill="hold" grpId="0" nodeType="clickEffect">
                                  <p:stCondLst>
                                    <p:cond delay="0"/>
                                  </p:stCondLst>
                                  <p:childTnLst>
                                    <p:set>
                                      <p:cBhvr>
                                        <p:cTn id="79" dur="1" fill="hold">
                                          <p:stCondLst>
                                            <p:cond delay="0"/>
                                          </p:stCondLst>
                                        </p:cTn>
                                        <p:tgtEl>
                                          <p:spTgt spid="85009"/>
                                        </p:tgtEl>
                                        <p:attrNameLst>
                                          <p:attrName>style.visibility</p:attrName>
                                        </p:attrNameLst>
                                      </p:cBhvr>
                                      <p:to>
                                        <p:strVal val="visible"/>
                                      </p:to>
                                    </p:set>
                                    <p:anim calcmode="lin" valueType="num">
                                      <p:cBhvr>
                                        <p:cTn id="80" dur="1000" fill="hold"/>
                                        <p:tgtEl>
                                          <p:spTgt spid="85009"/>
                                        </p:tgtEl>
                                        <p:attrNameLst>
                                          <p:attrName>ppt_x</p:attrName>
                                        </p:attrNameLst>
                                      </p:cBhvr>
                                      <p:tavLst>
                                        <p:tav tm="0">
                                          <p:val>
                                            <p:strVal val="#ppt_x-.2"/>
                                          </p:val>
                                        </p:tav>
                                        <p:tav tm="100000">
                                          <p:val>
                                            <p:strVal val="#ppt_x"/>
                                          </p:val>
                                        </p:tav>
                                      </p:tavLst>
                                    </p:anim>
                                    <p:anim calcmode="lin" valueType="num">
                                      <p:cBhvr>
                                        <p:cTn id="81" dur="1000" fill="hold"/>
                                        <p:tgtEl>
                                          <p:spTgt spid="85009"/>
                                        </p:tgtEl>
                                        <p:attrNameLst>
                                          <p:attrName>ppt_y</p:attrName>
                                        </p:attrNameLst>
                                      </p:cBhvr>
                                      <p:tavLst>
                                        <p:tav tm="0">
                                          <p:val>
                                            <p:strVal val="#ppt_y"/>
                                          </p:val>
                                        </p:tav>
                                        <p:tav tm="100000">
                                          <p:val>
                                            <p:strVal val="#ppt_y"/>
                                          </p:val>
                                        </p:tav>
                                      </p:tavLst>
                                    </p:anim>
                                    <p:animEffect transition="in" filter="wipe(right)" prLst="gradientSize: 0.1">
                                      <p:cBhvr>
                                        <p:cTn id="82" dur="1000"/>
                                        <p:tgtEl>
                                          <p:spTgt spid="85009"/>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29" presetClass="entr" presetSubtype="0" fill="hold" grpId="0" nodeType="clickEffect">
                                  <p:stCondLst>
                                    <p:cond delay="0"/>
                                  </p:stCondLst>
                                  <p:childTnLst>
                                    <p:set>
                                      <p:cBhvr>
                                        <p:cTn id="86" dur="1" fill="hold">
                                          <p:stCondLst>
                                            <p:cond delay="0"/>
                                          </p:stCondLst>
                                        </p:cTn>
                                        <p:tgtEl>
                                          <p:spTgt spid="85011"/>
                                        </p:tgtEl>
                                        <p:attrNameLst>
                                          <p:attrName>style.visibility</p:attrName>
                                        </p:attrNameLst>
                                      </p:cBhvr>
                                      <p:to>
                                        <p:strVal val="visible"/>
                                      </p:to>
                                    </p:set>
                                    <p:anim calcmode="lin" valueType="num">
                                      <p:cBhvr>
                                        <p:cTn id="87" dur="1000" fill="hold"/>
                                        <p:tgtEl>
                                          <p:spTgt spid="85011"/>
                                        </p:tgtEl>
                                        <p:attrNameLst>
                                          <p:attrName>ppt_x</p:attrName>
                                        </p:attrNameLst>
                                      </p:cBhvr>
                                      <p:tavLst>
                                        <p:tav tm="0">
                                          <p:val>
                                            <p:strVal val="#ppt_x-.2"/>
                                          </p:val>
                                        </p:tav>
                                        <p:tav tm="100000">
                                          <p:val>
                                            <p:strVal val="#ppt_x"/>
                                          </p:val>
                                        </p:tav>
                                      </p:tavLst>
                                    </p:anim>
                                    <p:anim calcmode="lin" valueType="num">
                                      <p:cBhvr>
                                        <p:cTn id="88" dur="1000" fill="hold"/>
                                        <p:tgtEl>
                                          <p:spTgt spid="85011"/>
                                        </p:tgtEl>
                                        <p:attrNameLst>
                                          <p:attrName>ppt_y</p:attrName>
                                        </p:attrNameLst>
                                      </p:cBhvr>
                                      <p:tavLst>
                                        <p:tav tm="0">
                                          <p:val>
                                            <p:strVal val="#ppt_y"/>
                                          </p:val>
                                        </p:tav>
                                        <p:tav tm="100000">
                                          <p:val>
                                            <p:strVal val="#ppt_y"/>
                                          </p:val>
                                        </p:tav>
                                      </p:tavLst>
                                    </p:anim>
                                    <p:animEffect transition="in" filter="wipe(right)" prLst="gradientSize: 0.1">
                                      <p:cBhvr>
                                        <p:cTn id="89" dur="1000"/>
                                        <p:tgtEl>
                                          <p:spTgt spid="85011"/>
                                        </p:tgtEl>
                                      </p:cBhvr>
                                    </p:animEffect>
                                  </p:childTnLst>
                                </p:cTn>
                              </p:par>
                            </p:childTnLst>
                          </p:cTn>
                        </p:par>
                      </p:childTnLst>
                    </p:cTn>
                  </p:par>
                  <p:par>
                    <p:cTn id="90" fill="hold" nodeType="clickPar">
                      <p:stCondLst>
                        <p:cond delay="indefinite"/>
                      </p:stCondLst>
                      <p:childTnLst>
                        <p:par>
                          <p:cTn id="91" fill="hold" nodeType="withGroup">
                            <p:stCondLst>
                              <p:cond delay="0"/>
                            </p:stCondLst>
                            <p:childTnLst>
                              <p:par>
                                <p:cTn id="92" presetID="29" presetClass="entr" presetSubtype="0" fill="hold" grpId="0" nodeType="clickEffect">
                                  <p:stCondLst>
                                    <p:cond delay="0"/>
                                  </p:stCondLst>
                                  <p:childTnLst>
                                    <p:set>
                                      <p:cBhvr>
                                        <p:cTn id="93" dur="1" fill="hold">
                                          <p:stCondLst>
                                            <p:cond delay="0"/>
                                          </p:stCondLst>
                                        </p:cTn>
                                        <p:tgtEl>
                                          <p:spTgt spid="85006"/>
                                        </p:tgtEl>
                                        <p:attrNameLst>
                                          <p:attrName>style.visibility</p:attrName>
                                        </p:attrNameLst>
                                      </p:cBhvr>
                                      <p:to>
                                        <p:strVal val="visible"/>
                                      </p:to>
                                    </p:set>
                                    <p:anim calcmode="lin" valueType="num">
                                      <p:cBhvr>
                                        <p:cTn id="94" dur="1000" fill="hold"/>
                                        <p:tgtEl>
                                          <p:spTgt spid="85006"/>
                                        </p:tgtEl>
                                        <p:attrNameLst>
                                          <p:attrName>ppt_x</p:attrName>
                                        </p:attrNameLst>
                                      </p:cBhvr>
                                      <p:tavLst>
                                        <p:tav tm="0">
                                          <p:val>
                                            <p:strVal val="#ppt_x-.2"/>
                                          </p:val>
                                        </p:tav>
                                        <p:tav tm="100000">
                                          <p:val>
                                            <p:strVal val="#ppt_x"/>
                                          </p:val>
                                        </p:tav>
                                      </p:tavLst>
                                    </p:anim>
                                    <p:anim calcmode="lin" valueType="num">
                                      <p:cBhvr>
                                        <p:cTn id="95" dur="1000" fill="hold"/>
                                        <p:tgtEl>
                                          <p:spTgt spid="85006"/>
                                        </p:tgtEl>
                                        <p:attrNameLst>
                                          <p:attrName>ppt_y</p:attrName>
                                        </p:attrNameLst>
                                      </p:cBhvr>
                                      <p:tavLst>
                                        <p:tav tm="0">
                                          <p:val>
                                            <p:strVal val="#ppt_y"/>
                                          </p:val>
                                        </p:tav>
                                        <p:tav tm="100000">
                                          <p:val>
                                            <p:strVal val="#ppt_y"/>
                                          </p:val>
                                        </p:tav>
                                      </p:tavLst>
                                    </p:anim>
                                    <p:animEffect transition="in" filter="wipe(right)" prLst="gradientSize: 0.1">
                                      <p:cBhvr>
                                        <p:cTn id="96" dur="1000"/>
                                        <p:tgtEl>
                                          <p:spTgt spid="85006"/>
                                        </p:tgtEl>
                                      </p:cBhvr>
                                    </p:animEffect>
                                  </p:childTnLst>
                                </p:cTn>
                              </p:par>
                            </p:childTnLst>
                          </p:cTn>
                        </p:par>
                      </p:childTnLst>
                    </p:cTn>
                  </p:par>
                  <p:par>
                    <p:cTn id="97" fill="hold" nodeType="clickPar">
                      <p:stCondLst>
                        <p:cond delay="indefinite"/>
                      </p:stCondLst>
                      <p:childTnLst>
                        <p:par>
                          <p:cTn id="98" fill="hold" nodeType="withGroup">
                            <p:stCondLst>
                              <p:cond delay="0"/>
                            </p:stCondLst>
                            <p:childTnLst>
                              <p:par>
                                <p:cTn id="99" presetID="29" presetClass="entr" presetSubtype="0" fill="hold" grpId="0" nodeType="clickEffect">
                                  <p:stCondLst>
                                    <p:cond delay="0"/>
                                  </p:stCondLst>
                                  <p:childTnLst>
                                    <p:set>
                                      <p:cBhvr>
                                        <p:cTn id="100" dur="1" fill="hold">
                                          <p:stCondLst>
                                            <p:cond delay="0"/>
                                          </p:stCondLst>
                                        </p:cTn>
                                        <p:tgtEl>
                                          <p:spTgt spid="85008"/>
                                        </p:tgtEl>
                                        <p:attrNameLst>
                                          <p:attrName>style.visibility</p:attrName>
                                        </p:attrNameLst>
                                      </p:cBhvr>
                                      <p:to>
                                        <p:strVal val="visible"/>
                                      </p:to>
                                    </p:set>
                                    <p:anim calcmode="lin" valueType="num">
                                      <p:cBhvr>
                                        <p:cTn id="101" dur="1000" fill="hold"/>
                                        <p:tgtEl>
                                          <p:spTgt spid="85008"/>
                                        </p:tgtEl>
                                        <p:attrNameLst>
                                          <p:attrName>ppt_x</p:attrName>
                                        </p:attrNameLst>
                                      </p:cBhvr>
                                      <p:tavLst>
                                        <p:tav tm="0">
                                          <p:val>
                                            <p:strVal val="#ppt_x-.2"/>
                                          </p:val>
                                        </p:tav>
                                        <p:tav tm="100000">
                                          <p:val>
                                            <p:strVal val="#ppt_x"/>
                                          </p:val>
                                        </p:tav>
                                      </p:tavLst>
                                    </p:anim>
                                    <p:anim calcmode="lin" valueType="num">
                                      <p:cBhvr>
                                        <p:cTn id="102" dur="1000" fill="hold"/>
                                        <p:tgtEl>
                                          <p:spTgt spid="85008"/>
                                        </p:tgtEl>
                                        <p:attrNameLst>
                                          <p:attrName>ppt_y</p:attrName>
                                        </p:attrNameLst>
                                      </p:cBhvr>
                                      <p:tavLst>
                                        <p:tav tm="0">
                                          <p:val>
                                            <p:strVal val="#ppt_y"/>
                                          </p:val>
                                        </p:tav>
                                        <p:tav tm="100000">
                                          <p:val>
                                            <p:strVal val="#ppt_y"/>
                                          </p:val>
                                        </p:tav>
                                      </p:tavLst>
                                    </p:anim>
                                    <p:animEffect transition="in" filter="wipe(right)" prLst="gradientSize: 0.1">
                                      <p:cBhvr>
                                        <p:cTn id="103" dur="1000"/>
                                        <p:tgtEl>
                                          <p:spTgt spid="85008"/>
                                        </p:tgtEl>
                                      </p:cBhvr>
                                    </p:animEffect>
                                  </p:childTnLst>
                                </p:cTn>
                              </p:par>
                            </p:childTnLst>
                          </p:cTn>
                        </p:par>
                      </p:childTnLst>
                    </p:cTn>
                  </p:par>
                  <p:par>
                    <p:cTn id="104" fill="hold" nodeType="clickPar">
                      <p:stCondLst>
                        <p:cond delay="indefinite"/>
                      </p:stCondLst>
                      <p:childTnLst>
                        <p:par>
                          <p:cTn id="105" fill="hold" nodeType="withGroup">
                            <p:stCondLst>
                              <p:cond delay="0"/>
                            </p:stCondLst>
                            <p:childTnLst>
                              <p:par>
                                <p:cTn id="106" presetID="29" presetClass="entr" presetSubtype="0" fill="hold" grpId="0" nodeType="clickEffect">
                                  <p:stCondLst>
                                    <p:cond delay="0"/>
                                  </p:stCondLst>
                                  <p:childTnLst>
                                    <p:set>
                                      <p:cBhvr>
                                        <p:cTn id="107" dur="1" fill="hold">
                                          <p:stCondLst>
                                            <p:cond delay="0"/>
                                          </p:stCondLst>
                                        </p:cTn>
                                        <p:tgtEl>
                                          <p:spTgt spid="85010"/>
                                        </p:tgtEl>
                                        <p:attrNameLst>
                                          <p:attrName>style.visibility</p:attrName>
                                        </p:attrNameLst>
                                      </p:cBhvr>
                                      <p:to>
                                        <p:strVal val="visible"/>
                                      </p:to>
                                    </p:set>
                                    <p:anim calcmode="lin" valueType="num">
                                      <p:cBhvr>
                                        <p:cTn id="108" dur="1000" fill="hold"/>
                                        <p:tgtEl>
                                          <p:spTgt spid="85010"/>
                                        </p:tgtEl>
                                        <p:attrNameLst>
                                          <p:attrName>ppt_x</p:attrName>
                                        </p:attrNameLst>
                                      </p:cBhvr>
                                      <p:tavLst>
                                        <p:tav tm="0">
                                          <p:val>
                                            <p:strVal val="#ppt_x-.2"/>
                                          </p:val>
                                        </p:tav>
                                        <p:tav tm="100000">
                                          <p:val>
                                            <p:strVal val="#ppt_x"/>
                                          </p:val>
                                        </p:tav>
                                      </p:tavLst>
                                    </p:anim>
                                    <p:anim calcmode="lin" valueType="num">
                                      <p:cBhvr>
                                        <p:cTn id="109" dur="1000" fill="hold"/>
                                        <p:tgtEl>
                                          <p:spTgt spid="85010"/>
                                        </p:tgtEl>
                                        <p:attrNameLst>
                                          <p:attrName>ppt_y</p:attrName>
                                        </p:attrNameLst>
                                      </p:cBhvr>
                                      <p:tavLst>
                                        <p:tav tm="0">
                                          <p:val>
                                            <p:strVal val="#ppt_y"/>
                                          </p:val>
                                        </p:tav>
                                        <p:tav tm="100000">
                                          <p:val>
                                            <p:strVal val="#ppt_y"/>
                                          </p:val>
                                        </p:tav>
                                      </p:tavLst>
                                    </p:anim>
                                    <p:animEffect transition="in" filter="wipe(right)" prLst="gradientSize: 0.1">
                                      <p:cBhvr>
                                        <p:cTn id="110" dur="1000"/>
                                        <p:tgtEl>
                                          <p:spTgt spid="85010"/>
                                        </p:tgtEl>
                                      </p:cBhvr>
                                    </p:animEffect>
                                  </p:childTnLst>
                                </p:cTn>
                              </p:par>
                            </p:childTnLst>
                          </p:cTn>
                        </p:par>
                      </p:childTnLst>
                    </p:cTn>
                  </p:par>
                  <p:par>
                    <p:cTn id="111" fill="hold" nodeType="clickPar">
                      <p:stCondLst>
                        <p:cond delay="indefinite"/>
                      </p:stCondLst>
                      <p:childTnLst>
                        <p:par>
                          <p:cTn id="112" fill="hold" nodeType="withGroup">
                            <p:stCondLst>
                              <p:cond delay="0"/>
                            </p:stCondLst>
                            <p:childTnLst>
                              <p:par>
                                <p:cTn id="113" presetID="29" presetClass="entr" presetSubtype="0" fill="hold" grpId="0" nodeType="clickEffect">
                                  <p:stCondLst>
                                    <p:cond delay="0"/>
                                  </p:stCondLst>
                                  <p:childTnLst>
                                    <p:set>
                                      <p:cBhvr>
                                        <p:cTn id="114" dur="1" fill="hold">
                                          <p:stCondLst>
                                            <p:cond delay="0"/>
                                          </p:stCondLst>
                                        </p:cTn>
                                        <p:tgtEl>
                                          <p:spTgt spid="85013"/>
                                        </p:tgtEl>
                                        <p:attrNameLst>
                                          <p:attrName>style.visibility</p:attrName>
                                        </p:attrNameLst>
                                      </p:cBhvr>
                                      <p:to>
                                        <p:strVal val="visible"/>
                                      </p:to>
                                    </p:set>
                                    <p:anim calcmode="lin" valueType="num">
                                      <p:cBhvr>
                                        <p:cTn id="115" dur="1000" fill="hold"/>
                                        <p:tgtEl>
                                          <p:spTgt spid="85013"/>
                                        </p:tgtEl>
                                        <p:attrNameLst>
                                          <p:attrName>ppt_x</p:attrName>
                                        </p:attrNameLst>
                                      </p:cBhvr>
                                      <p:tavLst>
                                        <p:tav tm="0">
                                          <p:val>
                                            <p:strVal val="#ppt_x-.2"/>
                                          </p:val>
                                        </p:tav>
                                        <p:tav tm="100000">
                                          <p:val>
                                            <p:strVal val="#ppt_x"/>
                                          </p:val>
                                        </p:tav>
                                      </p:tavLst>
                                    </p:anim>
                                    <p:anim calcmode="lin" valueType="num">
                                      <p:cBhvr>
                                        <p:cTn id="116" dur="1000" fill="hold"/>
                                        <p:tgtEl>
                                          <p:spTgt spid="85013"/>
                                        </p:tgtEl>
                                        <p:attrNameLst>
                                          <p:attrName>ppt_y</p:attrName>
                                        </p:attrNameLst>
                                      </p:cBhvr>
                                      <p:tavLst>
                                        <p:tav tm="0">
                                          <p:val>
                                            <p:strVal val="#ppt_y"/>
                                          </p:val>
                                        </p:tav>
                                        <p:tav tm="100000">
                                          <p:val>
                                            <p:strVal val="#ppt_y"/>
                                          </p:val>
                                        </p:tav>
                                      </p:tavLst>
                                    </p:anim>
                                    <p:animEffect transition="in" filter="wipe(right)" prLst="gradientSize: 0.1">
                                      <p:cBhvr>
                                        <p:cTn id="117" dur="1000"/>
                                        <p:tgtEl>
                                          <p:spTgt spid="850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7" grpId="0"/>
      <p:bldP spid="84999" grpId="0"/>
      <p:bldP spid="85000" grpId="0"/>
      <p:bldP spid="85001" grpId="0"/>
      <p:bldP spid="85002" grpId="0" animBg="1"/>
      <p:bldP spid="85004" grpId="0"/>
      <p:bldP spid="85006" grpId="0"/>
      <p:bldP spid="85007" grpId="0"/>
      <p:bldP spid="85008" grpId="0"/>
      <p:bldP spid="85009" grpId="0"/>
      <p:bldP spid="85010" grpId="0"/>
      <p:bldP spid="85011" grpId="0"/>
      <p:bldP spid="85013" grpId="0"/>
      <p:bldP spid="8501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457200" y="277813"/>
            <a:ext cx="8229600" cy="941387"/>
          </a:xfrm>
          <a:solidFill>
            <a:srgbClr val="99FF66"/>
          </a:solidFill>
          <a:ln>
            <a:solidFill>
              <a:srgbClr val="66FF33"/>
            </a:solidFill>
            <a:miter lim="800000"/>
            <a:headEnd/>
            <a:tailEnd/>
          </a:ln>
        </p:spPr>
        <p:txBody>
          <a:bodyPr/>
          <a:lstStyle/>
          <a:p>
            <a:pPr eaLnBrk="1" hangingPunct="1">
              <a:defRPr/>
            </a:pPr>
            <a:r>
              <a:rPr lang="en-US" altLang="vi-VN" smtClean="0">
                <a:solidFill>
                  <a:srgbClr val="FF3300"/>
                </a:solidFill>
              </a:rPr>
              <a:t>V- DẶN DÒ</a:t>
            </a:r>
          </a:p>
        </p:txBody>
      </p:sp>
      <p:sp>
        <p:nvSpPr>
          <p:cNvPr id="87043" name="Rectangle 3"/>
          <p:cNvSpPr>
            <a:spLocks noGrp="1" noChangeArrowheads="1"/>
          </p:cNvSpPr>
          <p:nvPr>
            <p:ph type="body" idx="1"/>
          </p:nvPr>
        </p:nvSpPr>
        <p:spPr>
          <a:xfrm>
            <a:off x="457200" y="1600200"/>
            <a:ext cx="8458200" cy="2438400"/>
          </a:xfrm>
        </p:spPr>
        <p:txBody>
          <a:bodyPr/>
          <a:lstStyle/>
          <a:p>
            <a:pPr eaLnBrk="1" hangingPunct="1">
              <a:lnSpc>
                <a:spcPct val="90000"/>
              </a:lnSpc>
              <a:buFontTx/>
              <a:buChar char="-"/>
              <a:defRPr/>
            </a:pPr>
            <a:r>
              <a:rPr lang="en-US" altLang="vi-VN" sz="2800" smtClean="0"/>
              <a:t>Học thuộc phần đã học và tìm hiểu trước các phần còn lại của bài.</a:t>
            </a:r>
          </a:p>
          <a:p>
            <a:pPr eaLnBrk="1" hangingPunct="1">
              <a:lnSpc>
                <a:spcPct val="90000"/>
              </a:lnSpc>
              <a:buFontTx/>
              <a:buChar char="-"/>
              <a:defRPr/>
            </a:pPr>
            <a:r>
              <a:rPr lang="en-US" altLang="vi-VN" sz="2800" smtClean="0"/>
              <a:t>Tường thuật lại giai đoạn 1 của cuộc chiến tranh  Thế giới thứ hai( từ 1-9-1939 đến 22-6-1941) bằng lược đồ</a:t>
            </a:r>
          </a:p>
        </p:txBody>
      </p:sp>
      <p:sp>
        <p:nvSpPr>
          <p:cNvPr id="87044" name="Text Box 4"/>
          <p:cNvSpPr txBox="1">
            <a:spLocks noChangeArrowheads="1"/>
          </p:cNvSpPr>
          <p:nvPr/>
        </p:nvSpPr>
        <p:spPr bwMode="auto">
          <a:xfrm>
            <a:off x="533400" y="3656013"/>
            <a:ext cx="8229600" cy="1373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60000"/>
              <a:buFont typeface="Wingdings" pitchFamily="2" charset="2"/>
              <a:buChar char="n"/>
              <a:defRPr sz="3200">
                <a:solidFill>
                  <a:schemeClr val="tx1"/>
                </a:solidFill>
                <a:latin typeface="Times New Roman" pitchFamily="18" charset="0"/>
              </a:defRPr>
            </a:lvl1pPr>
            <a:lvl2pPr marL="742950" indent="-285750">
              <a:spcBef>
                <a:spcPct val="20000"/>
              </a:spcBef>
              <a:buClr>
                <a:schemeClr val="tx2"/>
              </a:buClr>
              <a:buSzPct val="60000"/>
              <a:buFont typeface="Wingdings" pitchFamily="2" charset="2"/>
              <a:buChar char="n"/>
              <a:defRPr sz="2800">
                <a:solidFill>
                  <a:schemeClr val="tx1"/>
                </a:solidFill>
                <a:latin typeface="Times New Roman" pitchFamily="18" charset="0"/>
              </a:defRPr>
            </a:lvl2pPr>
            <a:lvl3pPr marL="1143000" indent="-228600">
              <a:spcBef>
                <a:spcPct val="20000"/>
              </a:spcBef>
              <a:buClr>
                <a:schemeClr val="folHlink"/>
              </a:buClr>
              <a:buSzPct val="60000"/>
              <a:buFont typeface="Wingdings" pitchFamily="2" charset="2"/>
              <a:buChar char="n"/>
              <a:defRPr sz="2400">
                <a:solidFill>
                  <a:schemeClr val="tx1"/>
                </a:solidFill>
                <a:latin typeface="Times New Roman" pitchFamily="18" charset="0"/>
              </a:defRPr>
            </a:lvl3pPr>
            <a:lvl4pPr marL="1600200" indent="-228600">
              <a:spcBef>
                <a:spcPct val="20000"/>
              </a:spcBef>
              <a:buClr>
                <a:schemeClr val="tx1"/>
              </a:buClr>
              <a:buSzPct val="60000"/>
              <a:buFont typeface="Wingdings" pitchFamily="2" charset="2"/>
              <a:buChar char="n"/>
              <a:defRPr sz="2000">
                <a:solidFill>
                  <a:schemeClr val="tx1"/>
                </a:solidFill>
                <a:latin typeface="Times New Roman" pitchFamily="18" charset="0"/>
              </a:defRPr>
            </a:lvl4pPr>
            <a:lvl5pPr marL="2057400" indent="-228600">
              <a:spcBef>
                <a:spcPct val="20000"/>
              </a:spcBef>
              <a:buClr>
                <a:schemeClr val="hlink"/>
              </a:buClr>
              <a:buSzPct val="60000"/>
              <a:buFont typeface="Wingdings" pitchFamily="2" charset="2"/>
              <a:buChar char="n"/>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9pPr>
          </a:lstStyle>
          <a:p>
            <a:pPr>
              <a:spcBef>
                <a:spcPct val="50000"/>
              </a:spcBef>
              <a:buClrTx/>
              <a:buSzTx/>
              <a:buFontTx/>
              <a:buNone/>
            </a:pPr>
            <a:r>
              <a:rPr lang="en-US" altLang="vi-VN" sz="2800" b="1"/>
              <a:t>* </a:t>
            </a:r>
            <a:r>
              <a:rPr lang="en-US" altLang="vi-VN" sz="2800" b="1" u="sng"/>
              <a:t>Bài tập</a:t>
            </a:r>
            <a:r>
              <a:rPr lang="en-US" altLang="vi-VN" sz="2800" b="1"/>
              <a:t>:</a:t>
            </a:r>
            <a:r>
              <a:rPr lang="en-US" altLang="vi-VN" sz="2800"/>
              <a:t>  Vì sao hai khối : Anh, Pháp, Mĩ Và Đức, Ý, Nhật  mâu thuẫn với nhau nhưng lại cùng coi Liên Xô là kẻ thù chung?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repeatCount="2000" fill="hold" grpId="0" nodeType="clickEffect">
                                  <p:stCondLst>
                                    <p:cond delay="0"/>
                                  </p:stCondLst>
                                  <p:childTnLst>
                                    <p:set>
                                      <p:cBhvr>
                                        <p:cTn id="6" dur="1" fill="hold">
                                          <p:stCondLst>
                                            <p:cond delay="0"/>
                                          </p:stCondLst>
                                        </p:cTn>
                                        <p:tgtEl>
                                          <p:spTgt spid="87042"/>
                                        </p:tgtEl>
                                        <p:attrNameLst>
                                          <p:attrName>style.visibility</p:attrName>
                                        </p:attrNameLst>
                                      </p:cBhvr>
                                      <p:to>
                                        <p:strVal val="visible"/>
                                      </p:to>
                                    </p:set>
                                    <p:animScale>
                                      <p:cBhvr>
                                        <p:cTn id="7" dur="2000" decel="50000" fill="hold">
                                          <p:stCondLst>
                                            <p:cond delay="0"/>
                                          </p:stCondLst>
                                        </p:cTn>
                                        <p:tgtEl>
                                          <p:spTgt spid="8704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2000" decel="50000" fill="hold">
                                          <p:stCondLst>
                                            <p:cond delay="0"/>
                                          </p:stCondLst>
                                        </p:cTn>
                                        <p:tgtEl>
                                          <p:spTgt spid="87042"/>
                                        </p:tgtEl>
                                        <p:attrNameLst>
                                          <p:attrName>ppt_x</p:attrName>
                                          <p:attrName>ppt_y</p:attrName>
                                        </p:attrNameLst>
                                      </p:cBhvr>
                                    </p:animMotion>
                                    <p:animEffect transition="in" filter="fade">
                                      <p:cBhvr>
                                        <p:cTn id="9" dur="2000"/>
                                        <p:tgtEl>
                                          <p:spTgt spid="8704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87043">
                                            <p:txEl>
                                              <p:pRg st="0" end="0"/>
                                            </p:txEl>
                                          </p:spTgt>
                                        </p:tgtEl>
                                        <p:attrNameLst>
                                          <p:attrName>style.visibility</p:attrName>
                                        </p:attrNameLst>
                                      </p:cBhvr>
                                      <p:to>
                                        <p:strVal val="visible"/>
                                      </p:to>
                                    </p:set>
                                    <p:anim calcmode="lin" valueType="num">
                                      <p:cBhvr>
                                        <p:cTn id="14" dur="1000" fill="hold"/>
                                        <p:tgtEl>
                                          <p:spTgt spid="87043">
                                            <p:txEl>
                                              <p:pRg st="0" end="0"/>
                                            </p:txEl>
                                          </p:spTgt>
                                        </p:tgtEl>
                                        <p:attrNameLst>
                                          <p:attrName>ppt_x</p:attrName>
                                        </p:attrNameLst>
                                      </p:cBhvr>
                                      <p:tavLst>
                                        <p:tav tm="0">
                                          <p:val>
                                            <p:strVal val="#ppt_x-.2"/>
                                          </p:val>
                                        </p:tav>
                                        <p:tav tm="100000">
                                          <p:val>
                                            <p:strVal val="#ppt_x"/>
                                          </p:val>
                                        </p:tav>
                                      </p:tavLst>
                                    </p:anim>
                                    <p:anim calcmode="lin" valueType="num">
                                      <p:cBhvr>
                                        <p:cTn id="15" dur="1000" fill="hold"/>
                                        <p:tgtEl>
                                          <p:spTgt spid="8704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87043">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87043">
                                            <p:txEl>
                                              <p:pRg st="1" end="1"/>
                                            </p:txEl>
                                          </p:spTgt>
                                        </p:tgtEl>
                                        <p:attrNameLst>
                                          <p:attrName>style.visibility</p:attrName>
                                        </p:attrNameLst>
                                      </p:cBhvr>
                                      <p:to>
                                        <p:strVal val="visible"/>
                                      </p:to>
                                    </p:set>
                                    <p:anim calcmode="lin" valueType="num">
                                      <p:cBhvr>
                                        <p:cTn id="21" dur="1000" fill="hold"/>
                                        <p:tgtEl>
                                          <p:spTgt spid="87043">
                                            <p:txEl>
                                              <p:pRg st="1" end="1"/>
                                            </p:txEl>
                                          </p:spTgt>
                                        </p:tgtEl>
                                        <p:attrNameLst>
                                          <p:attrName>ppt_x</p:attrName>
                                        </p:attrNameLst>
                                      </p:cBhvr>
                                      <p:tavLst>
                                        <p:tav tm="0">
                                          <p:val>
                                            <p:strVal val="#ppt_x-.2"/>
                                          </p:val>
                                        </p:tav>
                                        <p:tav tm="100000">
                                          <p:val>
                                            <p:strVal val="#ppt_x"/>
                                          </p:val>
                                        </p:tav>
                                      </p:tavLst>
                                    </p:anim>
                                    <p:anim calcmode="lin" valueType="num">
                                      <p:cBhvr>
                                        <p:cTn id="22" dur="1000" fill="hold"/>
                                        <p:tgtEl>
                                          <p:spTgt spid="87043">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87043">
                                            <p:txEl>
                                              <p:pRg st="1" end="1"/>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9" presetClass="entr" presetSubtype="0" fill="hold" grpId="0" nodeType="clickEffect">
                                  <p:stCondLst>
                                    <p:cond delay="0"/>
                                  </p:stCondLst>
                                  <p:childTnLst>
                                    <p:set>
                                      <p:cBhvr>
                                        <p:cTn id="27" dur="1" fill="hold">
                                          <p:stCondLst>
                                            <p:cond delay="0"/>
                                          </p:stCondLst>
                                        </p:cTn>
                                        <p:tgtEl>
                                          <p:spTgt spid="87044"/>
                                        </p:tgtEl>
                                        <p:attrNameLst>
                                          <p:attrName>style.visibility</p:attrName>
                                        </p:attrNameLst>
                                      </p:cBhvr>
                                      <p:to>
                                        <p:strVal val="visible"/>
                                      </p:to>
                                    </p:set>
                                    <p:anim calcmode="lin" valueType="num">
                                      <p:cBhvr>
                                        <p:cTn id="28" dur="1000" fill="hold"/>
                                        <p:tgtEl>
                                          <p:spTgt spid="87044"/>
                                        </p:tgtEl>
                                        <p:attrNameLst>
                                          <p:attrName>ppt_x</p:attrName>
                                        </p:attrNameLst>
                                      </p:cBhvr>
                                      <p:tavLst>
                                        <p:tav tm="0">
                                          <p:val>
                                            <p:strVal val="#ppt_x-.2"/>
                                          </p:val>
                                        </p:tav>
                                        <p:tav tm="100000">
                                          <p:val>
                                            <p:strVal val="#ppt_x"/>
                                          </p:val>
                                        </p:tav>
                                      </p:tavLst>
                                    </p:anim>
                                    <p:anim calcmode="lin" valueType="num">
                                      <p:cBhvr>
                                        <p:cTn id="29" dur="1000" fill="hold"/>
                                        <p:tgtEl>
                                          <p:spTgt spid="87044"/>
                                        </p:tgtEl>
                                        <p:attrNameLst>
                                          <p:attrName>ppt_y</p:attrName>
                                        </p:attrNameLst>
                                      </p:cBhvr>
                                      <p:tavLst>
                                        <p:tav tm="0">
                                          <p:val>
                                            <p:strVal val="#ppt_y"/>
                                          </p:val>
                                        </p:tav>
                                        <p:tav tm="100000">
                                          <p:val>
                                            <p:strVal val="#ppt_y"/>
                                          </p:val>
                                        </p:tav>
                                      </p:tavLst>
                                    </p:anim>
                                    <p:animEffect transition="in" filter="wipe(right)" prLst="gradientSize: 0.1">
                                      <p:cBhvr>
                                        <p:cTn id="30" dur="1000"/>
                                        <p:tgtEl>
                                          <p:spTgt spid="870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2" grpId="0" animBg="1"/>
      <p:bldP spid="87043" grpId="0" build="p"/>
      <p:bldP spid="8704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33388" y="142875"/>
            <a:ext cx="8686800" cy="1143000"/>
          </a:xfrm>
        </p:spPr>
        <p:txBody>
          <a:bodyPr/>
          <a:lstStyle/>
          <a:p>
            <a:pPr eaLnBrk="1" hangingPunct="1">
              <a:defRPr/>
            </a:pPr>
            <a:r>
              <a:rPr lang="en-US" altLang="vi-VN" sz="2800" dirty="0" smtClean="0"/>
              <a:t>BÀI 21 </a:t>
            </a:r>
            <a:r>
              <a:rPr lang="en-US" altLang="vi-VN" sz="2800" dirty="0" err="1" smtClean="0"/>
              <a:t>tiết</a:t>
            </a:r>
            <a:r>
              <a:rPr lang="en-US" altLang="vi-VN" sz="2800" dirty="0" smtClean="0"/>
              <a:t> 31  CHIẾN TRANH THẾ GIỚI THỨ HAI </a:t>
            </a:r>
            <a:br>
              <a:rPr lang="en-US" altLang="vi-VN" sz="2800" dirty="0" smtClean="0"/>
            </a:br>
            <a:r>
              <a:rPr lang="en-US" altLang="vi-VN" sz="2800" dirty="0" smtClean="0"/>
              <a:t>( 1939 – 1945)</a:t>
            </a:r>
          </a:p>
        </p:txBody>
      </p:sp>
      <p:sp>
        <p:nvSpPr>
          <p:cNvPr id="36868" name="Rectangle 4"/>
          <p:cNvSpPr>
            <a:spLocks noGrp="1" noChangeArrowheads="1"/>
          </p:cNvSpPr>
          <p:nvPr>
            <p:ph type="body" idx="1"/>
          </p:nvPr>
        </p:nvSpPr>
        <p:spPr>
          <a:xfrm>
            <a:off x="466725" y="1285875"/>
            <a:ext cx="8229600" cy="5572125"/>
          </a:xfrm>
        </p:spPr>
        <p:txBody>
          <a:bodyPr/>
          <a:lstStyle/>
          <a:p>
            <a:pPr eaLnBrk="1" hangingPunct="1">
              <a:buFont typeface="Wingdings" pitchFamily="2" charset="2"/>
              <a:buNone/>
              <a:defRPr/>
            </a:pPr>
            <a:r>
              <a:rPr lang="en-US" altLang="vi-VN" sz="2800" dirty="0" smtClean="0"/>
              <a:t>I – NGUYÊN NHÂN BÙNG NỔ CHIẾN TRANH THẾ GIỚI  THỨ HAI</a:t>
            </a:r>
          </a:p>
          <a:p>
            <a:pPr eaLnBrk="1" hangingPunct="1">
              <a:buFontTx/>
              <a:buChar char="-"/>
              <a:defRPr/>
            </a:pPr>
            <a:r>
              <a:rPr lang="en-US" altLang="vi-VN" sz="2800" dirty="0" err="1" smtClean="0"/>
              <a:t>Các</a:t>
            </a:r>
            <a:r>
              <a:rPr lang="en-US" altLang="vi-VN" sz="2800" dirty="0" smtClean="0"/>
              <a:t> </a:t>
            </a:r>
            <a:r>
              <a:rPr lang="en-US" altLang="vi-VN" sz="2800" dirty="0" err="1" smtClean="0"/>
              <a:t>nước</a:t>
            </a:r>
            <a:r>
              <a:rPr lang="en-US" altLang="vi-VN" sz="2800" dirty="0" smtClean="0"/>
              <a:t> đế </a:t>
            </a:r>
            <a:r>
              <a:rPr lang="en-US" altLang="vi-VN" sz="2800" dirty="0" err="1" smtClean="0"/>
              <a:t>quốc</a:t>
            </a:r>
            <a:r>
              <a:rPr lang="en-US" altLang="vi-VN" sz="2800" dirty="0" smtClean="0"/>
              <a:t> mâu </a:t>
            </a:r>
            <a:r>
              <a:rPr lang="en-US" altLang="vi-VN" sz="2800" dirty="0" err="1" smtClean="0"/>
              <a:t>thuẫn</a:t>
            </a:r>
            <a:r>
              <a:rPr lang="en-US" altLang="vi-VN" sz="2800" dirty="0" smtClean="0"/>
              <a:t> sâu </a:t>
            </a:r>
            <a:r>
              <a:rPr lang="en-US" altLang="vi-VN" sz="2800" dirty="0" err="1" smtClean="0"/>
              <a:t>sắc</a:t>
            </a:r>
            <a:r>
              <a:rPr lang="en-US" altLang="vi-VN" sz="2800" dirty="0" smtClean="0"/>
              <a:t> về </a:t>
            </a:r>
            <a:r>
              <a:rPr lang="en-US" altLang="vi-VN" sz="2800" dirty="0" err="1" smtClean="0"/>
              <a:t>quyền</a:t>
            </a:r>
            <a:r>
              <a:rPr lang="en-US" altLang="vi-VN" sz="2800" dirty="0" smtClean="0"/>
              <a:t> </a:t>
            </a:r>
            <a:r>
              <a:rPr lang="en-US" altLang="vi-VN" sz="2800" dirty="0" err="1" smtClean="0"/>
              <a:t>lợi</a:t>
            </a:r>
            <a:r>
              <a:rPr lang="en-US" altLang="vi-VN" sz="2800" dirty="0" smtClean="0"/>
              <a:t> và </a:t>
            </a:r>
            <a:r>
              <a:rPr lang="en-US" altLang="vi-VN" sz="2800" dirty="0" err="1" smtClean="0"/>
              <a:t>thuộc</a:t>
            </a:r>
            <a:r>
              <a:rPr lang="en-US" altLang="vi-VN" sz="2800" dirty="0" smtClean="0"/>
              <a:t> </a:t>
            </a:r>
            <a:r>
              <a:rPr lang="en-US" altLang="vi-VN" sz="2800" dirty="0" err="1" smtClean="0"/>
              <a:t>địa</a:t>
            </a:r>
            <a:r>
              <a:rPr lang="en-US" altLang="vi-VN" sz="2800" dirty="0" smtClean="0"/>
              <a:t> sau </a:t>
            </a:r>
            <a:r>
              <a:rPr lang="en-US" altLang="vi-VN" sz="2800" dirty="0" err="1" smtClean="0"/>
              <a:t>chiến</a:t>
            </a:r>
            <a:r>
              <a:rPr lang="en-US" altLang="vi-VN" sz="2800" dirty="0" smtClean="0"/>
              <a:t> tranh thế </a:t>
            </a:r>
            <a:r>
              <a:rPr lang="en-US" altLang="vi-VN" sz="2800" dirty="0" err="1" smtClean="0"/>
              <a:t>giới</a:t>
            </a:r>
            <a:r>
              <a:rPr lang="en-US" altLang="vi-VN" sz="2800" dirty="0" smtClean="0"/>
              <a:t>  thứ </a:t>
            </a:r>
            <a:r>
              <a:rPr lang="en-US" altLang="vi-VN" sz="2800" dirty="0" err="1" smtClean="0"/>
              <a:t>nhất</a:t>
            </a:r>
            <a:r>
              <a:rPr lang="en-US" altLang="vi-VN" sz="2800" dirty="0" smtClean="0"/>
              <a:t> và sau </a:t>
            </a:r>
            <a:r>
              <a:rPr lang="en-US" altLang="vi-VN" sz="2800" dirty="0" err="1" smtClean="0"/>
              <a:t>cuộc</a:t>
            </a:r>
            <a:r>
              <a:rPr lang="en-US" altLang="vi-VN" sz="2800" dirty="0" smtClean="0"/>
              <a:t> </a:t>
            </a:r>
            <a:r>
              <a:rPr lang="en-US" altLang="vi-VN" sz="2800" dirty="0" err="1" smtClean="0"/>
              <a:t>khủng</a:t>
            </a:r>
            <a:r>
              <a:rPr lang="en-US" altLang="vi-VN" sz="2800" dirty="0" smtClean="0"/>
              <a:t> </a:t>
            </a:r>
            <a:r>
              <a:rPr lang="en-US" altLang="vi-VN" sz="2800" dirty="0" err="1" smtClean="0"/>
              <a:t>hoảng</a:t>
            </a:r>
            <a:r>
              <a:rPr lang="en-US" altLang="vi-VN" sz="2800" dirty="0" smtClean="0"/>
              <a:t> kinh tế thế </a:t>
            </a:r>
            <a:r>
              <a:rPr lang="en-US" altLang="vi-VN" sz="2800" dirty="0" err="1" smtClean="0"/>
              <a:t>giới</a:t>
            </a:r>
            <a:r>
              <a:rPr lang="en-US" altLang="vi-VN" sz="2800" dirty="0" smtClean="0"/>
              <a:t> 1929 -1933</a:t>
            </a:r>
          </a:p>
          <a:p>
            <a:pPr eaLnBrk="1" hangingPunct="1">
              <a:buFontTx/>
              <a:buChar char="-"/>
              <a:defRPr/>
            </a:pPr>
            <a:r>
              <a:rPr lang="en-US" altLang="vi-VN" sz="2800" dirty="0" smtClean="0"/>
              <a:t>Chủ </a:t>
            </a:r>
            <a:r>
              <a:rPr lang="en-US" altLang="vi-VN" sz="2800" dirty="0" err="1" smtClean="0"/>
              <a:t>nghĩa</a:t>
            </a:r>
            <a:r>
              <a:rPr lang="en-US" altLang="vi-VN" sz="2800" dirty="0" smtClean="0"/>
              <a:t> </a:t>
            </a:r>
            <a:r>
              <a:rPr lang="en-US" altLang="vi-VN" sz="2800" dirty="0" err="1" smtClean="0"/>
              <a:t>phát</a:t>
            </a:r>
            <a:r>
              <a:rPr lang="en-US" altLang="vi-VN" sz="2800" dirty="0" smtClean="0"/>
              <a:t> </a:t>
            </a:r>
            <a:r>
              <a:rPr lang="en-US" altLang="vi-VN" sz="2800" dirty="0" err="1" smtClean="0"/>
              <a:t>xít</a:t>
            </a:r>
            <a:r>
              <a:rPr lang="en-US" altLang="vi-VN" sz="2800" dirty="0" smtClean="0"/>
              <a:t> ra </a:t>
            </a:r>
            <a:r>
              <a:rPr lang="en-US" altLang="vi-VN" sz="2800" dirty="0" err="1" smtClean="0"/>
              <a:t>đời</a:t>
            </a:r>
            <a:r>
              <a:rPr lang="en-US" altLang="vi-VN" sz="2800" dirty="0" smtClean="0"/>
              <a:t> , mưu toan gây </a:t>
            </a:r>
            <a:r>
              <a:rPr lang="en-US" altLang="vi-VN" sz="2800" dirty="0" err="1" smtClean="0"/>
              <a:t>chiến</a:t>
            </a:r>
            <a:r>
              <a:rPr lang="en-US" altLang="vi-VN" sz="2800" dirty="0" smtClean="0"/>
              <a:t> tranh phân chia </a:t>
            </a:r>
            <a:r>
              <a:rPr lang="en-US" altLang="vi-VN" sz="2800" dirty="0" err="1" smtClean="0"/>
              <a:t>lại</a:t>
            </a:r>
            <a:r>
              <a:rPr lang="en-US" altLang="vi-VN" sz="2800" dirty="0" smtClean="0"/>
              <a:t> thế </a:t>
            </a:r>
            <a:r>
              <a:rPr lang="en-US" altLang="vi-VN" sz="2800" dirty="0" err="1" smtClean="0"/>
              <a:t>giới</a:t>
            </a:r>
            <a:endParaRPr lang="en-US" altLang="vi-VN" sz="2800" dirty="0" smtClean="0"/>
          </a:p>
          <a:p>
            <a:pPr eaLnBrk="1" hangingPunct="1">
              <a:buFontTx/>
              <a:buChar char="-"/>
              <a:defRPr/>
            </a:pPr>
            <a:r>
              <a:rPr lang="en-US" altLang="vi-VN" sz="2800" dirty="0" err="1" smtClean="0"/>
              <a:t>Thời</a:t>
            </a:r>
            <a:r>
              <a:rPr lang="en-US" altLang="vi-VN" sz="2800" dirty="0" smtClean="0"/>
              <a:t> kì </a:t>
            </a:r>
            <a:r>
              <a:rPr lang="en-US" altLang="vi-VN" sz="2800" dirty="0" err="1" smtClean="0"/>
              <a:t>này</a:t>
            </a:r>
            <a:r>
              <a:rPr lang="en-US" altLang="vi-VN" sz="2800" dirty="0" smtClean="0"/>
              <a:t> </a:t>
            </a:r>
            <a:r>
              <a:rPr lang="en-US" altLang="vi-VN" sz="2800" dirty="0" err="1" smtClean="0"/>
              <a:t>hình</a:t>
            </a:r>
            <a:r>
              <a:rPr lang="en-US" altLang="vi-VN" sz="2800" dirty="0" smtClean="0"/>
              <a:t> </a:t>
            </a:r>
            <a:r>
              <a:rPr lang="en-US" altLang="vi-VN" sz="2800" dirty="0" err="1" smtClean="0"/>
              <a:t>thành</a:t>
            </a:r>
            <a:r>
              <a:rPr lang="en-US" altLang="vi-VN" sz="2800" dirty="0" smtClean="0"/>
              <a:t> hai </a:t>
            </a:r>
            <a:r>
              <a:rPr lang="en-US" altLang="vi-VN" sz="2800" dirty="0" err="1" smtClean="0"/>
              <a:t>khối</a:t>
            </a:r>
            <a:r>
              <a:rPr lang="en-US" altLang="vi-VN" sz="2800" dirty="0" smtClean="0"/>
              <a:t> </a:t>
            </a:r>
            <a:r>
              <a:rPr lang="en-US" altLang="vi-VN" sz="2800" dirty="0" err="1" smtClean="0"/>
              <a:t>đối</a:t>
            </a:r>
            <a:r>
              <a:rPr lang="en-US" altLang="vi-VN" sz="2800" dirty="0" smtClean="0"/>
              <a:t> </a:t>
            </a:r>
            <a:r>
              <a:rPr lang="en-US" altLang="vi-VN" sz="2800" dirty="0" err="1" smtClean="0"/>
              <a:t>địch</a:t>
            </a:r>
            <a:r>
              <a:rPr lang="en-US" altLang="vi-VN" sz="2800" dirty="0" smtClean="0"/>
              <a:t> nhau:</a:t>
            </a:r>
          </a:p>
          <a:p>
            <a:pPr eaLnBrk="1" hangingPunct="1">
              <a:buFontTx/>
              <a:buNone/>
              <a:defRPr/>
            </a:pPr>
            <a:r>
              <a:rPr lang="en-US" altLang="vi-VN" sz="2800" dirty="0" smtClean="0"/>
              <a:t>	+ </a:t>
            </a:r>
            <a:r>
              <a:rPr lang="en-US" altLang="vi-VN" sz="2800" dirty="0" err="1" smtClean="0"/>
              <a:t>Khối</a:t>
            </a:r>
            <a:r>
              <a:rPr lang="en-US" altLang="vi-VN" sz="2800" dirty="0" smtClean="0"/>
              <a:t> </a:t>
            </a:r>
            <a:r>
              <a:rPr lang="en-US" altLang="vi-VN" sz="2800" dirty="0" err="1" smtClean="0"/>
              <a:t>phát</a:t>
            </a:r>
            <a:r>
              <a:rPr lang="en-US" altLang="vi-VN" sz="2800" dirty="0" smtClean="0"/>
              <a:t> </a:t>
            </a:r>
            <a:r>
              <a:rPr lang="en-US" altLang="vi-VN" sz="2800" dirty="0" err="1" smtClean="0"/>
              <a:t>xít</a:t>
            </a:r>
            <a:r>
              <a:rPr lang="en-US" altLang="vi-VN" sz="2800" dirty="0" smtClean="0"/>
              <a:t>: </a:t>
            </a:r>
            <a:r>
              <a:rPr lang="en-US" altLang="vi-VN" sz="2800" dirty="0" err="1" smtClean="0">
                <a:hlinkClick r:id="rId2" action="ppaction://hlinksldjump"/>
              </a:rPr>
              <a:t>Đức</a:t>
            </a:r>
            <a:r>
              <a:rPr lang="en-US" altLang="vi-VN" sz="2800" dirty="0" smtClean="0">
                <a:hlinkClick r:id="rId2" action="ppaction://hlinksldjump"/>
              </a:rPr>
              <a:t> – Italia </a:t>
            </a:r>
            <a:r>
              <a:rPr lang="en-US" altLang="vi-VN" sz="2800" dirty="0" smtClean="0"/>
              <a:t>-  </a:t>
            </a:r>
            <a:r>
              <a:rPr lang="en-US" altLang="vi-VN" sz="2800" dirty="0" err="1" smtClean="0">
                <a:hlinkClick r:id="rId3" action="ppaction://hlinksldjump"/>
              </a:rPr>
              <a:t>Nhật</a:t>
            </a:r>
            <a:r>
              <a:rPr lang="en-US" altLang="vi-VN" sz="2800" dirty="0" smtClean="0">
                <a:hlinkClick r:id="rId3" action="ppaction://hlinksldjump"/>
              </a:rPr>
              <a:t> </a:t>
            </a:r>
            <a:r>
              <a:rPr lang="en-US" altLang="vi-VN" sz="2800" dirty="0" err="1" smtClean="0">
                <a:hlinkClick r:id="rId3" action="ppaction://hlinksldjump"/>
              </a:rPr>
              <a:t>Bản</a:t>
            </a:r>
            <a:endParaRPr lang="en-US" altLang="vi-VN" sz="2800" dirty="0" smtClean="0"/>
          </a:p>
          <a:p>
            <a:pPr eaLnBrk="1" hangingPunct="1">
              <a:buFontTx/>
              <a:buNone/>
              <a:defRPr/>
            </a:pPr>
            <a:r>
              <a:rPr lang="en-US" altLang="vi-VN" sz="2800" dirty="0" smtClean="0"/>
              <a:t>	+ </a:t>
            </a:r>
            <a:r>
              <a:rPr lang="en-US" altLang="vi-VN" sz="2800" dirty="0" err="1" smtClean="0"/>
              <a:t>Khối</a:t>
            </a:r>
            <a:r>
              <a:rPr lang="en-US" altLang="vi-VN" sz="2800" dirty="0" smtClean="0"/>
              <a:t> : </a:t>
            </a:r>
            <a:r>
              <a:rPr lang="en-US" altLang="vi-VN" sz="2800" dirty="0" smtClean="0">
                <a:hlinkClick r:id="rId4" action="ppaction://hlinksldjump"/>
              </a:rPr>
              <a:t>Anh- </a:t>
            </a:r>
            <a:r>
              <a:rPr lang="en-US" altLang="vi-VN" sz="2800" dirty="0" err="1" smtClean="0">
                <a:hlinkClick r:id="rId4" action="ppaction://hlinksldjump"/>
              </a:rPr>
              <a:t>Pháp</a:t>
            </a:r>
            <a:r>
              <a:rPr lang="en-US" altLang="vi-VN" sz="2800" dirty="0" smtClean="0">
                <a:hlinkClick r:id="rId4" action="ppaction://hlinksldjump"/>
              </a:rPr>
              <a:t> - Mĩ</a:t>
            </a:r>
            <a:endParaRPr lang="en-US" altLang="vi-VN" sz="2800" dirty="0" smtClean="0"/>
          </a:p>
        </p:txBody>
      </p:sp>
      <p:sp>
        <p:nvSpPr>
          <p:cNvPr id="36870" name="AutoShape 6"/>
          <p:cNvSpPr>
            <a:spLocks noChangeArrowheads="1"/>
          </p:cNvSpPr>
          <p:nvPr/>
        </p:nvSpPr>
        <p:spPr bwMode="auto">
          <a:xfrm>
            <a:off x="4776788" y="1500188"/>
            <a:ext cx="5715000" cy="1676400"/>
          </a:xfrm>
          <a:prstGeom prst="wedgeRoundRectCallout">
            <a:avLst>
              <a:gd name="adj1" fmla="val -50361"/>
              <a:gd name="adj2" fmla="val 147917"/>
              <a:gd name="adj3" fmla="val 16667"/>
            </a:avLst>
          </a:prstGeom>
          <a:solidFill>
            <a:srgbClr val="00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60000"/>
              <a:buFont typeface="Wingdings" pitchFamily="2" charset="2"/>
              <a:buChar char="n"/>
              <a:defRPr sz="3200">
                <a:solidFill>
                  <a:schemeClr val="tx1"/>
                </a:solidFill>
                <a:latin typeface="Times New Roman" pitchFamily="18" charset="0"/>
              </a:defRPr>
            </a:lvl1pPr>
            <a:lvl2pPr marL="742950" indent="-285750">
              <a:spcBef>
                <a:spcPct val="20000"/>
              </a:spcBef>
              <a:buClr>
                <a:schemeClr val="tx2"/>
              </a:buClr>
              <a:buSzPct val="60000"/>
              <a:buFont typeface="Wingdings" pitchFamily="2" charset="2"/>
              <a:buChar char="n"/>
              <a:defRPr sz="2800">
                <a:solidFill>
                  <a:schemeClr val="tx1"/>
                </a:solidFill>
                <a:latin typeface="Times New Roman" pitchFamily="18" charset="0"/>
              </a:defRPr>
            </a:lvl2pPr>
            <a:lvl3pPr marL="1143000" indent="-228600">
              <a:spcBef>
                <a:spcPct val="20000"/>
              </a:spcBef>
              <a:buClr>
                <a:schemeClr val="folHlink"/>
              </a:buClr>
              <a:buSzPct val="60000"/>
              <a:buFont typeface="Wingdings" pitchFamily="2" charset="2"/>
              <a:buChar char="n"/>
              <a:defRPr sz="2400">
                <a:solidFill>
                  <a:schemeClr val="tx1"/>
                </a:solidFill>
                <a:latin typeface="Times New Roman" pitchFamily="18" charset="0"/>
              </a:defRPr>
            </a:lvl3pPr>
            <a:lvl4pPr marL="1600200" indent="-228600">
              <a:spcBef>
                <a:spcPct val="20000"/>
              </a:spcBef>
              <a:buClr>
                <a:schemeClr val="tx1"/>
              </a:buClr>
              <a:buSzPct val="60000"/>
              <a:buFont typeface="Wingdings" pitchFamily="2" charset="2"/>
              <a:buChar char="n"/>
              <a:defRPr sz="2000">
                <a:solidFill>
                  <a:schemeClr val="tx1"/>
                </a:solidFill>
                <a:latin typeface="Times New Roman" pitchFamily="18" charset="0"/>
              </a:defRPr>
            </a:lvl4pPr>
            <a:lvl5pPr marL="2057400" indent="-228600">
              <a:spcBef>
                <a:spcPct val="20000"/>
              </a:spcBef>
              <a:buClr>
                <a:schemeClr val="hlink"/>
              </a:buClr>
              <a:buSzPct val="60000"/>
              <a:buFont typeface="Wingdings" pitchFamily="2" charset="2"/>
              <a:buChar char="n"/>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9pPr>
          </a:lstStyle>
          <a:p>
            <a:pPr algn="ctr">
              <a:spcBef>
                <a:spcPct val="0"/>
              </a:spcBef>
              <a:buClrTx/>
              <a:buSzTx/>
              <a:buFontTx/>
              <a:buNone/>
            </a:pPr>
            <a:r>
              <a:rPr lang="en-US" altLang="vi-VN" sz="2000"/>
              <a:t>Em hãy cho biết nguyên nhân nào dẫn đến chiến tranh thế giới thứ Hai ?</a:t>
            </a:r>
          </a:p>
        </p:txBody>
      </p:sp>
      <p:sp>
        <p:nvSpPr>
          <p:cNvPr id="36873" name="Text Box 9"/>
          <p:cNvSpPr txBox="1">
            <a:spLocks noChangeArrowheads="1"/>
          </p:cNvSpPr>
          <p:nvPr/>
        </p:nvSpPr>
        <p:spPr bwMode="auto">
          <a:xfrm>
            <a:off x="6915150" y="5162550"/>
            <a:ext cx="1447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60000"/>
              <a:buFont typeface="Wingdings" pitchFamily="2" charset="2"/>
              <a:buChar char="n"/>
              <a:defRPr sz="3200">
                <a:solidFill>
                  <a:schemeClr val="tx1"/>
                </a:solidFill>
                <a:latin typeface="Times New Roman" pitchFamily="18" charset="0"/>
              </a:defRPr>
            </a:lvl1pPr>
            <a:lvl2pPr marL="742950" indent="-285750">
              <a:spcBef>
                <a:spcPct val="20000"/>
              </a:spcBef>
              <a:buClr>
                <a:schemeClr val="tx2"/>
              </a:buClr>
              <a:buSzPct val="60000"/>
              <a:buFont typeface="Wingdings" pitchFamily="2" charset="2"/>
              <a:buChar char="n"/>
              <a:defRPr sz="2800">
                <a:solidFill>
                  <a:schemeClr val="tx1"/>
                </a:solidFill>
                <a:latin typeface="Times New Roman" pitchFamily="18" charset="0"/>
              </a:defRPr>
            </a:lvl2pPr>
            <a:lvl3pPr marL="1143000" indent="-228600">
              <a:spcBef>
                <a:spcPct val="20000"/>
              </a:spcBef>
              <a:buClr>
                <a:schemeClr val="folHlink"/>
              </a:buClr>
              <a:buSzPct val="60000"/>
              <a:buFont typeface="Wingdings" pitchFamily="2" charset="2"/>
              <a:buChar char="n"/>
              <a:defRPr sz="2400">
                <a:solidFill>
                  <a:schemeClr val="tx1"/>
                </a:solidFill>
                <a:latin typeface="Times New Roman" pitchFamily="18" charset="0"/>
              </a:defRPr>
            </a:lvl3pPr>
            <a:lvl4pPr marL="1600200" indent="-228600">
              <a:spcBef>
                <a:spcPct val="20000"/>
              </a:spcBef>
              <a:buClr>
                <a:schemeClr val="tx1"/>
              </a:buClr>
              <a:buSzPct val="60000"/>
              <a:buFont typeface="Wingdings" pitchFamily="2" charset="2"/>
              <a:buChar char="n"/>
              <a:defRPr sz="2000">
                <a:solidFill>
                  <a:schemeClr val="tx1"/>
                </a:solidFill>
                <a:latin typeface="Times New Roman" pitchFamily="18" charset="0"/>
              </a:defRPr>
            </a:lvl4pPr>
            <a:lvl5pPr marL="2057400" indent="-228600">
              <a:spcBef>
                <a:spcPct val="20000"/>
              </a:spcBef>
              <a:buClr>
                <a:schemeClr val="hlink"/>
              </a:buClr>
              <a:buSzPct val="60000"/>
              <a:buFont typeface="Wingdings" pitchFamily="2" charset="2"/>
              <a:buChar char="n"/>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9pPr>
          </a:lstStyle>
          <a:p>
            <a:pPr>
              <a:spcBef>
                <a:spcPct val="50000"/>
              </a:spcBef>
              <a:buClrTx/>
              <a:buSzTx/>
              <a:buFontTx/>
              <a:buNone/>
            </a:pPr>
            <a:r>
              <a:rPr lang="en-US" altLang="vi-VN" sz="2400" b="1"/>
              <a:t>Liên Xô</a:t>
            </a:r>
          </a:p>
        </p:txBody>
      </p:sp>
      <p:sp>
        <p:nvSpPr>
          <p:cNvPr id="36874" name="AutoShape 10"/>
          <p:cNvSpPr>
            <a:spLocks noChangeArrowheads="1"/>
          </p:cNvSpPr>
          <p:nvPr/>
        </p:nvSpPr>
        <p:spPr bwMode="auto">
          <a:xfrm>
            <a:off x="4191000" y="5257800"/>
            <a:ext cx="990600" cy="366713"/>
          </a:xfrm>
          <a:prstGeom prst="rightArrow">
            <a:avLst>
              <a:gd name="adj1" fmla="val 50000"/>
              <a:gd name="adj2" fmla="val 67532"/>
            </a:avLst>
          </a:prstGeom>
          <a:solidFill>
            <a:srgbClr val="99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60000"/>
              <a:buFont typeface="Wingdings" pitchFamily="2" charset="2"/>
              <a:buChar char="n"/>
              <a:defRPr sz="3200">
                <a:solidFill>
                  <a:schemeClr val="tx1"/>
                </a:solidFill>
                <a:latin typeface="Times New Roman" pitchFamily="18" charset="0"/>
              </a:defRPr>
            </a:lvl1pPr>
            <a:lvl2pPr marL="742950" indent="-285750">
              <a:spcBef>
                <a:spcPct val="20000"/>
              </a:spcBef>
              <a:buClr>
                <a:schemeClr val="tx2"/>
              </a:buClr>
              <a:buSzPct val="60000"/>
              <a:buFont typeface="Wingdings" pitchFamily="2" charset="2"/>
              <a:buChar char="n"/>
              <a:defRPr sz="2800">
                <a:solidFill>
                  <a:schemeClr val="tx1"/>
                </a:solidFill>
                <a:latin typeface="Times New Roman" pitchFamily="18" charset="0"/>
              </a:defRPr>
            </a:lvl2pPr>
            <a:lvl3pPr marL="1143000" indent="-228600">
              <a:spcBef>
                <a:spcPct val="20000"/>
              </a:spcBef>
              <a:buClr>
                <a:schemeClr val="folHlink"/>
              </a:buClr>
              <a:buSzPct val="60000"/>
              <a:buFont typeface="Wingdings" pitchFamily="2" charset="2"/>
              <a:buChar char="n"/>
              <a:defRPr sz="2400">
                <a:solidFill>
                  <a:schemeClr val="tx1"/>
                </a:solidFill>
                <a:latin typeface="Times New Roman" pitchFamily="18" charset="0"/>
              </a:defRPr>
            </a:lvl3pPr>
            <a:lvl4pPr marL="1600200" indent="-228600">
              <a:spcBef>
                <a:spcPct val="20000"/>
              </a:spcBef>
              <a:buClr>
                <a:schemeClr val="tx1"/>
              </a:buClr>
              <a:buSzPct val="60000"/>
              <a:buFont typeface="Wingdings" pitchFamily="2" charset="2"/>
              <a:buChar char="n"/>
              <a:defRPr sz="2000">
                <a:solidFill>
                  <a:schemeClr val="tx1"/>
                </a:solidFill>
                <a:latin typeface="Times New Roman" pitchFamily="18" charset="0"/>
              </a:defRPr>
            </a:lvl4pPr>
            <a:lvl5pPr marL="2057400" indent="-228600">
              <a:spcBef>
                <a:spcPct val="20000"/>
              </a:spcBef>
              <a:buClr>
                <a:schemeClr val="hlink"/>
              </a:buClr>
              <a:buSzPct val="60000"/>
              <a:buFont typeface="Wingdings" pitchFamily="2" charset="2"/>
              <a:buChar char="n"/>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9pPr>
          </a:lstStyle>
          <a:p>
            <a:pPr>
              <a:spcBef>
                <a:spcPct val="0"/>
              </a:spcBef>
              <a:buClrTx/>
              <a:buSzTx/>
              <a:buFontTx/>
              <a:buNone/>
            </a:pPr>
            <a:endParaRPr lang="vi-VN" altLang="vi-VN" sz="1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4" fill="hold" grpId="0" nodeType="clickEffect">
                                  <p:stCondLst>
                                    <p:cond delay="0"/>
                                  </p:stCondLst>
                                  <p:childTnLst>
                                    <p:set>
                                      <p:cBhvr>
                                        <p:cTn id="6" dur="1" fill="hold">
                                          <p:stCondLst>
                                            <p:cond delay="0"/>
                                          </p:stCondLst>
                                        </p:cTn>
                                        <p:tgtEl>
                                          <p:spTgt spid="36866"/>
                                        </p:tgtEl>
                                        <p:attrNameLst>
                                          <p:attrName>style.visibility</p:attrName>
                                        </p:attrNameLst>
                                      </p:cBhvr>
                                      <p:to>
                                        <p:strVal val="visible"/>
                                      </p:to>
                                    </p:set>
                                    <p:anim calcmode="lin" valueType="num">
                                      <p:cBhvr additive="base">
                                        <p:cTn id="7" dur="5000" fill="hold"/>
                                        <p:tgtEl>
                                          <p:spTgt spid="36866"/>
                                        </p:tgtEl>
                                        <p:attrNameLst>
                                          <p:attrName>ppt_x</p:attrName>
                                        </p:attrNameLst>
                                      </p:cBhvr>
                                      <p:tavLst>
                                        <p:tav tm="0">
                                          <p:val>
                                            <p:strVal val="#ppt_x"/>
                                          </p:val>
                                        </p:tav>
                                        <p:tav tm="100000">
                                          <p:val>
                                            <p:strVal val="#ppt_x"/>
                                          </p:val>
                                        </p:tav>
                                      </p:tavLst>
                                    </p:anim>
                                    <p:anim calcmode="lin" valueType="num">
                                      <p:cBhvr additive="base">
                                        <p:cTn id="8" dur="5000" fill="hold"/>
                                        <p:tgtEl>
                                          <p:spTgt spid="3686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9" presetClass="entr" presetSubtype="0" fill="hold" nodeType="clickEffect">
                                  <p:stCondLst>
                                    <p:cond delay="0"/>
                                  </p:stCondLst>
                                  <p:childTnLst>
                                    <p:set>
                                      <p:cBhvr>
                                        <p:cTn id="12" dur="1" fill="hold">
                                          <p:stCondLst>
                                            <p:cond delay="0"/>
                                          </p:stCondLst>
                                        </p:cTn>
                                        <p:tgtEl>
                                          <p:spTgt spid="36868">
                                            <p:txEl>
                                              <p:pRg st="0" end="0"/>
                                            </p:txEl>
                                          </p:spTgt>
                                        </p:tgtEl>
                                        <p:attrNameLst>
                                          <p:attrName>style.visibility</p:attrName>
                                        </p:attrNameLst>
                                      </p:cBhvr>
                                      <p:to>
                                        <p:strVal val="visible"/>
                                      </p:to>
                                    </p:set>
                                    <p:anim calcmode="lin" valueType="num">
                                      <p:cBhvr>
                                        <p:cTn id="13" dur="1000" fill="hold"/>
                                        <p:tgtEl>
                                          <p:spTgt spid="36868">
                                            <p:txEl>
                                              <p:pRg st="0" end="0"/>
                                            </p:txEl>
                                          </p:spTgt>
                                        </p:tgtEl>
                                        <p:attrNameLst>
                                          <p:attrName>ppt_x</p:attrName>
                                        </p:attrNameLst>
                                      </p:cBhvr>
                                      <p:tavLst>
                                        <p:tav tm="0">
                                          <p:val>
                                            <p:strVal val="#ppt_x-.2"/>
                                          </p:val>
                                        </p:tav>
                                        <p:tav tm="100000">
                                          <p:val>
                                            <p:strVal val="#ppt_x"/>
                                          </p:val>
                                        </p:tav>
                                      </p:tavLst>
                                    </p:anim>
                                    <p:anim calcmode="lin" valueType="num">
                                      <p:cBhvr>
                                        <p:cTn id="14" dur="1000" fill="hold"/>
                                        <p:tgtEl>
                                          <p:spTgt spid="36868">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5" dur="1000"/>
                                        <p:tgtEl>
                                          <p:spTgt spid="36868">
                                            <p:txEl>
                                              <p:pRg st="0" end="0"/>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3" presetClass="entr" presetSubtype="16" fill="hold" grpId="0" nodeType="clickEffect">
                                  <p:stCondLst>
                                    <p:cond delay="0"/>
                                  </p:stCondLst>
                                  <p:childTnLst>
                                    <p:set>
                                      <p:cBhvr>
                                        <p:cTn id="19" dur="1" fill="hold">
                                          <p:stCondLst>
                                            <p:cond delay="0"/>
                                          </p:stCondLst>
                                        </p:cTn>
                                        <p:tgtEl>
                                          <p:spTgt spid="36870"/>
                                        </p:tgtEl>
                                        <p:attrNameLst>
                                          <p:attrName>style.visibility</p:attrName>
                                        </p:attrNameLst>
                                      </p:cBhvr>
                                      <p:to>
                                        <p:strVal val="visible"/>
                                      </p:to>
                                    </p:set>
                                    <p:animEffect transition="in" filter="plus(in)">
                                      <p:cBhvr>
                                        <p:cTn id="20" dur="2000"/>
                                        <p:tgtEl>
                                          <p:spTgt spid="36870"/>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5" presetClass="exit" presetSubtype="0" fill="hold" grpId="1" nodeType="clickEffect">
                                  <p:stCondLst>
                                    <p:cond delay="0"/>
                                  </p:stCondLst>
                                  <p:childTnLst>
                                    <p:anim calcmode="lin" valueType="num">
                                      <p:cBhvr>
                                        <p:cTn id="24" dur="1000"/>
                                        <p:tgtEl>
                                          <p:spTgt spid="36870"/>
                                        </p:tgtEl>
                                        <p:attrNameLst>
                                          <p:attrName>ppt_w</p:attrName>
                                        </p:attrNameLst>
                                      </p:cBhvr>
                                      <p:tavLst>
                                        <p:tav tm="0">
                                          <p:val>
                                            <p:strVal val="ppt_w"/>
                                          </p:val>
                                        </p:tav>
                                        <p:tav tm="100000">
                                          <p:val>
                                            <p:strVal val="ppt_w*0.70"/>
                                          </p:val>
                                        </p:tav>
                                      </p:tavLst>
                                    </p:anim>
                                    <p:anim calcmode="lin" valueType="num">
                                      <p:cBhvr>
                                        <p:cTn id="25" dur="1000"/>
                                        <p:tgtEl>
                                          <p:spTgt spid="36870"/>
                                        </p:tgtEl>
                                        <p:attrNameLst>
                                          <p:attrName>ppt_h</p:attrName>
                                        </p:attrNameLst>
                                      </p:cBhvr>
                                      <p:tavLst>
                                        <p:tav tm="0">
                                          <p:val>
                                            <p:strVal val="ppt_h"/>
                                          </p:val>
                                        </p:tav>
                                        <p:tav tm="100000">
                                          <p:val>
                                            <p:strVal val="ppt_h"/>
                                          </p:val>
                                        </p:tav>
                                      </p:tavLst>
                                    </p:anim>
                                    <p:animEffect transition="out" filter="fade">
                                      <p:cBhvr>
                                        <p:cTn id="26" dur="1000"/>
                                        <p:tgtEl>
                                          <p:spTgt spid="36870"/>
                                        </p:tgtEl>
                                      </p:cBhvr>
                                    </p:animEffect>
                                    <p:set>
                                      <p:cBhvr>
                                        <p:cTn id="27" dur="1" fill="hold">
                                          <p:stCondLst>
                                            <p:cond delay="999"/>
                                          </p:stCondLst>
                                        </p:cTn>
                                        <p:tgtEl>
                                          <p:spTgt spid="36870"/>
                                        </p:tgtEl>
                                        <p:attrNameLst>
                                          <p:attrName>style.visibility</p:attrName>
                                        </p:attrNameLst>
                                      </p:cBhvr>
                                      <p:to>
                                        <p:strVal val="hidden"/>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29" presetClass="entr" presetSubtype="0" fill="hold" nodeType="clickEffect">
                                  <p:stCondLst>
                                    <p:cond delay="0"/>
                                  </p:stCondLst>
                                  <p:childTnLst>
                                    <p:set>
                                      <p:cBhvr>
                                        <p:cTn id="31" dur="1" fill="hold">
                                          <p:stCondLst>
                                            <p:cond delay="0"/>
                                          </p:stCondLst>
                                        </p:cTn>
                                        <p:tgtEl>
                                          <p:spTgt spid="36868">
                                            <p:txEl>
                                              <p:pRg st="1" end="1"/>
                                            </p:txEl>
                                          </p:spTgt>
                                        </p:tgtEl>
                                        <p:attrNameLst>
                                          <p:attrName>style.visibility</p:attrName>
                                        </p:attrNameLst>
                                      </p:cBhvr>
                                      <p:to>
                                        <p:strVal val="visible"/>
                                      </p:to>
                                    </p:set>
                                    <p:anim calcmode="lin" valueType="num">
                                      <p:cBhvr>
                                        <p:cTn id="32" dur="1000" fill="hold"/>
                                        <p:tgtEl>
                                          <p:spTgt spid="36868">
                                            <p:txEl>
                                              <p:pRg st="1" end="1"/>
                                            </p:txEl>
                                          </p:spTgt>
                                        </p:tgtEl>
                                        <p:attrNameLst>
                                          <p:attrName>ppt_x</p:attrName>
                                        </p:attrNameLst>
                                      </p:cBhvr>
                                      <p:tavLst>
                                        <p:tav tm="0">
                                          <p:val>
                                            <p:strVal val="#ppt_x-.2"/>
                                          </p:val>
                                        </p:tav>
                                        <p:tav tm="100000">
                                          <p:val>
                                            <p:strVal val="#ppt_x"/>
                                          </p:val>
                                        </p:tav>
                                      </p:tavLst>
                                    </p:anim>
                                    <p:anim calcmode="lin" valueType="num">
                                      <p:cBhvr>
                                        <p:cTn id="33" dur="1000" fill="hold"/>
                                        <p:tgtEl>
                                          <p:spTgt spid="36868">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34" dur="1000"/>
                                        <p:tgtEl>
                                          <p:spTgt spid="36868">
                                            <p:txEl>
                                              <p:pRg st="1" end="1"/>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9" presetClass="entr" presetSubtype="0" fill="hold" nodeType="clickEffect">
                                  <p:stCondLst>
                                    <p:cond delay="0"/>
                                  </p:stCondLst>
                                  <p:childTnLst>
                                    <p:set>
                                      <p:cBhvr>
                                        <p:cTn id="38" dur="1" fill="hold">
                                          <p:stCondLst>
                                            <p:cond delay="0"/>
                                          </p:stCondLst>
                                        </p:cTn>
                                        <p:tgtEl>
                                          <p:spTgt spid="36868">
                                            <p:txEl>
                                              <p:pRg st="2" end="2"/>
                                            </p:txEl>
                                          </p:spTgt>
                                        </p:tgtEl>
                                        <p:attrNameLst>
                                          <p:attrName>style.visibility</p:attrName>
                                        </p:attrNameLst>
                                      </p:cBhvr>
                                      <p:to>
                                        <p:strVal val="visible"/>
                                      </p:to>
                                    </p:set>
                                    <p:anim calcmode="lin" valueType="num">
                                      <p:cBhvr>
                                        <p:cTn id="39" dur="1000" fill="hold"/>
                                        <p:tgtEl>
                                          <p:spTgt spid="36868">
                                            <p:txEl>
                                              <p:pRg st="2" end="2"/>
                                            </p:txEl>
                                          </p:spTgt>
                                        </p:tgtEl>
                                        <p:attrNameLst>
                                          <p:attrName>ppt_x</p:attrName>
                                        </p:attrNameLst>
                                      </p:cBhvr>
                                      <p:tavLst>
                                        <p:tav tm="0">
                                          <p:val>
                                            <p:strVal val="#ppt_x-.2"/>
                                          </p:val>
                                        </p:tav>
                                        <p:tav tm="100000">
                                          <p:val>
                                            <p:strVal val="#ppt_x"/>
                                          </p:val>
                                        </p:tav>
                                      </p:tavLst>
                                    </p:anim>
                                    <p:anim calcmode="lin" valueType="num">
                                      <p:cBhvr>
                                        <p:cTn id="40" dur="1000" fill="hold"/>
                                        <p:tgtEl>
                                          <p:spTgt spid="36868">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41" dur="1000"/>
                                        <p:tgtEl>
                                          <p:spTgt spid="36868">
                                            <p:txEl>
                                              <p:pRg st="2" end="2"/>
                                            </p:txEl>
                                          </p:spTgt>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9" presetClass="entr" presetSubtype="0" fill="hold" nodeType="clickEffect">
                                  <p:stCondLst>
                                    <p:cond delay="0"/>
                                  </p:stCondLst>
                                  <p:childTnLst>
                                    <p:set>
                                      <p:cBhvr>
                                        <p:cTn id="45" dur="1" fill="hold">
                                          <p:stCondLst>
                                            <p:cond delay="0"/>
                                          </p:stCondLst>
                                        </p:cTn>
                                        <p:tgtEl>
                                          <p:spTgt spid="36868">
                                            <p:txEl>
                                              <p:pRg st="3" end="3"/>
                                            </p:txEl>
                                          </p:spTgt>
                                        </p:tgtEl>
                                        <p:attrNameLst>
                                          <p:attrName>style.visibility</p:attrName>
                                        </p:attrNameLst>
                                      </p:cBhvr>
                                      <p:to>
                                        <p:strVal val="visible"/>
                                      </p:to>
                                    </p:set>
                                    <p:anim calcmode="lin" valueType="num">
                                      <p:cBhvr>
                                        <p:cTn id="46" dur="1000" fill="hold"/>
                                        <p:tgtEl>
                                          <p:spTgt spid="36868">
                                            <p:txEl>
                                              <p:pRg st="3" end="3"/>
                                            </p:txEl>
                                          </p:spTgt>
                                        </p:tgtEl>
                                        <p:attrNameLst>
                                          <p:attrName>ppt_x</p:attrName>
                                        </p:attrNameLst>
                                      </p:cBhvr>
                                      <p:tavLst>
                                        <p:tav tm="0">
                                          <p:val>
                                            <p:strVal val="#ppt_x-.2"/>
                                          </p:val>
                                        </p:tav>
                                        <p:tav tm="100000">
                                          <p:val>
                                            <p:strVal val="#ppt_x"/>
                                          </p:val>
                                        </p:tav>
                                      </p:tavLst>
                                    </p:anim>
                                    <p:anim calcmode="lin" valueType="num">
                                      <p:cBhvr>
                                        <p:cTn id="47" dur="1000" fill="hold"/>
                                        <p:tgtEl>
                                          <p:spTgt spid="36868">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48" dur="1000"/>
                                        <p:tgtEl>
                                          <p:spTgt spid="36868">
                                            <p:txEl>
                                              <p:pRg st="3" end="3"/>
                                            </p:txEl>
                                          </p:spTgt>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29" presetClass="entr" presetSubtype="0" fill="hold" nodeType="clickEffect">
                                  <p:stCondLst>
                                    <p:cond delay="0"/>
                                  </p:stCondLst>
                                  <p:childTnLst>
                                    <p:set>
                                      <p:cBhvr>
                                        <p:cTn id="52" dur="1" fill="hold">
                                          <p:stCondLst>
                                            <p:cond delay="0"/>
                                          </p:stCondLst>
                                        </p:cTn>
                                        <p:tgtEl>
                                          <p:spTgt spid="36868">
                                            <p:txEl>
                                              <p:pRg st="4" end="4"/>
                                            </p:txEl>
                                          </p:spTgt>
                                        </p:tgtEl>
                                        <p:attrNameLst>
                                          <p:attrName>style.visibility</p:attrName>
                                        </p:attrNameLst>
                                      </p:cBhvr>
                                      <p:to>
                                        <p:strVal val="visible"/>
                                      </p:to>
                                    </p:set>
                                    <p:anim calcmode="lin" valueType="num">
                                      <p:cBhvr>
                                        <p:cTn id="53" dur="1000" fill="hold"/>
                                        <p:tgtEl>
                                          <p:spTgt spid="36868">
                                            <p:txEl>
                                              <p:pRg st="4" end="4"/>
                                            </p:txEl>
                                          </p:spTgt>
                                        </p:tgtEl>
                                        <p:attrNameLst>
                                          <p:attrName>ppt_x</p:attrName>
                                        </p:attrNameLst>
                                      </p:cBhvr>
                                      <p:tavLst>
                                        <p:tav tm="0">
                                          <p:val>
                                            <p:strVal val="#ppt_x-.2"/>
                                          </p:val>
                                        </p:tav>
                                        <p:tav tm="100000">
                                          <p:val>
                                            <p:strVal val="#ppt_x"/>
                                          </p:val>
                                        </p:tav>
                                      </p:tavLst>
                                    </p:anim>
                                    <p:anim calcmode="lin" valueType="num">
                                      <p:cBhvr>
                                        <p:cTn id="54" dur="1000" fill="hold"/>
                                        <p:tgtEl>
                                          <p:spTgt spid="36868">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55" dur="1000"/>
                                        <p:tgtEl>
                                          <p:spTgt spid="36868">
                                            <p:txEl>
                                              <p:pRg st="4" end="4"/>
                                            </p:txEl>
                                          </p:spTgt>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29" presetClass="entr" presetSubtype="0" fill="hold" nodeType="clickEffect">
                                  <p:stCondLst>
                                    <p:cond delay="0"/>
                                  </p:stCondLst>
                                  <p:childTnLst>
                                    <p:set>
                                      <p:cBhvr>
                                        <p:cTn id="59" dur="1" fill="hold">
                                          <p:stCondLst>
                                            <p:cond delay="0"/>
                                          </p:stCondLst>
                                        </p:cTn>
                                        <p:tgtEl>
                                          <p:spTgt spid="36868">
                                            <p:txEl>
                                              <p:pRg st="5" end="5"/>
                                            </p:txEl>
                                          </p:spTgt>
                                        </p:tgtEl>
                                        <p:attrNameLst>
                                          <p:attrName>style.visibility</p:attrName>
                                        </p:attrNameLst>
                                      </p:cBhvr>
                                      <p:to>
                                        <p:strVal val="visible"/>
                                      </p:to>
                                    </p:set>
                                    <p:anim calcmode="lin" valueType="num">
                                      <p:cBhvr>
                                        <p:cTn id="60" dur="1000" fill="hold"/>
                                        <p:tgtEl>
                                          <p:spTgt spid="36868">
                                            <p:txEl>
                                              <p:pRg st="5" end="5"/>
                                            </p:txEl>
                                          </p:spTgt>
                                        </p:tgtEl>
                                        <p:attrNameLst>
                                          <p:attrName>ppt_x</p:attrName>
                                        </p:attrNameLst>
                                      </p:cBhvr>
                                      <p:tavLst>
                                        <p:tav tm="0">
                                          <p:val>
                                            <p:strVal val="#ppt_x-.2"/>
                                          </p:val>
                                        </p:tav>
                                        <p:tav tm="100000">
                                          <p:val>
                                            <p:strVal val="#ppt_x"/>
                                          </p:val>
                                        </p:tav>
                                      </p:tavLst>
                                    </p:anim>
                                    <p:anim calcmode="lin" valueType="num">
                                      <p:cBhvr>
                                        <p:cTn id="61" dur="1000" fill="hold"/>
                                        <p:tgtEl>
                                          <p:spTgt spid="36868">
                                            <p:txEl>
                                              <p:pRg st="5" end="5"/>
                                            </p:txEl>
                                          </p:spTgt>
                                        </p:tgtEl>
                                        <p:attrNameLst>
                                          <p:attrName>ppt_y</p:attrName>
                                        </p:attrNameLst>
                                      </p:cBhvr>
                                      <p:tavLst>
                                        <p:tav tm="0">
                                          <p:val>
                                            <p:strVal val="#ppt_y"/>
                                          </p:val>
                                        </p:tav>
                                        <p:tav tm="100000">
                                          <p:val>
                                            <p:strVal val="#ppt_y"/>
                                          </p:val>
                                        </p:tav>
                                      </p:tavLst>
                                    </p:anim>
                                    <p:animEffect transition="in" filter="wipe(right)" prLst="gradientSize: 0.1">
                                      <p:cBhvr>
                                        <p:cTn id="62" dur="1000"/>
                                        <p:tgtEl>
                                          <p:spTgt spid="36868">
                                            <p:txEl>
                                              <p:pRg st="5" end="5"/>
                                            </p:txEl>
                                          </p:spTgt>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9" presetClass="entr" presetSubtype="0" fill="hold" nodeType="clickEffect">
                                  <p:stCondLst>
                                    <p:cond delay="0"/>
                                  </p:stCondLst>
                                  <p:childTnLst>
                                    <p:set>
                                      <p:cBhvr>
                                        <p:cTn id="66" dur="1" fill="hold">
                                          <p:stCondLst>
                                            <p:cond delay="0"/>
                                          </p:stCondLst>
                                        </p:cTn>
                                        <p:tgtEl>
                                          <p:spTgt spid="36874"/>
                                        </p:tgtEl>
                                        <p:attrNameLst>
                                          <p:attrName>style.visibility</p:attrName>
                                        </p:attrNameLst>
                                      </p:cBhvr>
                                      <p:to>
                                        <p:strVal val="visible"/>
                                      </p:to>
                                    </p:set>
                                    <p:anim calcmode="lin" valueType="num">
                                      <p:cBhvr>
                                        <p:cTn id="67" dur="1000" fill="hold"/>
                                        <p:tgtEl>
                                          <p:spTgt spid="36874"/>
                                        </p:tgtEl>
                                        <p:attrNameLst>
                                          <p:attrName>ppt_x</p:attrName>
                                        </p:attrNameLst>
                                      </p:cBhvr>
                                      <p:tavLst>
                                        <p:tav tm="0">
                                          <p:val>
                                            <p:strVal val="#ppt_x-.2"/>
                                          </p:val>
                                        </p:tav>
                                        <p:tav tm="100000">
                                          <p:val>
                                            <p:strVal val="#ppt_x"/>
                                          </p:val>
                                        </p:tav>
                                      </p:tavLst>
                                    </p:anim>
                                    <p:anim calcmode="lin" valueType="num">
                                      <p:cBhvr>
                                        <p:cTn id="68" dur="1000" fill="hold"/>
                                        <p:tgtEl>
                                          <p:spTgt spid="36874"/>
                                        </p:tgtEl>
                                        <p:attrNameLst>
                                          <p:attrName>ppt_y</p:attrName>
                                        </p:attrNameLst>
                                      </p:cBhvr>
                                      <p:tavLst>
                                        <p:tav tm="0">
                                          <p:val>
                                            <p:strVal val="#ppt_y"/>
                                          </p:val>
                                        </p:tav>
                                        <p:tav tm="100000">
                                          <p:val>
                                            <p:strVal val="#ppt_y"/>
                                          </p:val>
                                        </p:tav>
                                      </p:tavLst>
                                    </p:anim>
                                    <p:animEffect transition="in" filter="wipe(right)" prLst="gradientSize: 0.1">
                                      <p:cBhvr>
                                        <p:cTn id="69" dur="1000"/>
                                        <p:tgtEl>
                                          <p:spTgt spid="36874"/>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63" presetClass="path" presetSubtype="0" accel="50000" decel="50000" fill="hold" nodeType="clickEffect">
                                  <p:stCondLst>
                                    <p:cond delay="0"/>
                                  </p:stCondLst>
                                  <p:childTnLst>
                                    <p:animMotion origin="layout" path="M -1.11022E-16 5.78035E-8 L 0.17917 -0.00439 " pathEditMode="relative" rAng="0" ptsTypes="AA">
                                      <p:cBhvr>
                                        <p:cTn id="73" dur="2000" fill="hold"/>
                                        <p:tgtEl>
                                          <p:spTgt spid="36874"/>
                                        </p:tgtEl>
                                        <p:attrNameLst>
                                          <p:attrName>ppt_x</p:attrName>
                                          <p:attrName>ppt_y</p:attrName>
                                        </p:attrNameLst>
                                      </p:cBhvr>
                                      <p:rCtr x="8958" y="-231"/>
                                    </p:animMotion>
                                  </p:childTnLst>
                                </p:cTn>
                              </p:par>
                            </p:childTnLst>
                          </p:cTn>
                        </p:par>
                      </p:childTnLst>
                    </p:cTn>
                  </p:par>
                  <p:par>
                    <p:cTn id="74" fill="hold" nodeType="clickPar">
                      <p:stCondLst>
                        <p:cond delay="indefinite"/>
                      </p:stCondLst>
                      <p:childTnLst>
                        <p:par>
                          <p:cTn id="75" fill="hold" nodeType="withGroup">
                            <p:stCondLst>
                              <p:cond delay="0"/>
                            </p:stCondLst>
                            <p:childTnLst>
                              <p:par>
                                <p:cTn id="76" presetID="29" presetClass="entr" presetSubtype="0" fill="hold" grpId="0" nodeType="clickEffect">
                                  <p:stCondLst>
                                    <p:cond delay="0"/>
                                  </p:stCondLst>
                                  <p:childTnLst>
                                    <p:set>
                                      <p:cBhvr>
                                        <p:cTn id="77" dur="1" fill="hold">
                                          <p:stCondLst>
                                            <p:cond delay="0"/>
                                          </p:stCondLst>
                                        </p:cTn>
                                        <p:tgtEl>
                                          <p:spTgt spid="36873"/>
                                        </p:tgtEl>
                                        <p:attrNameLst>
                                          <p:attrName>style.visibility</p:attrName>
                                        </p:attrNameLst>
                                      </p:cBhvr>
                                      <p:to>
                                        <p:strVal val="visible"/>
                                      </p:to>
                                    </p:set>
                                    <p:anim calcmode="lin" valueType="num">
                                      <p:cBhvr>
                                        <p:cTn id="78" dur="1000" fill="hold"/>
                                        <p:tgtEl>
                                          <p:spTgt spid="36873"/>
                                        </p:tgtEl>
                                        <p:attrNameLst>
                                          <p:attrName>ppt_x</p:attrName>
                                        </p:attrNameLst>
                                      </p:cBhvr>
                                      <p:tavLst>
                                        <p:tav tm="0">
                                          <p:val>
                                            <p:strVal val="#ppt_x-.2"/>
                                          </p:val>
                                        </p:tav>
                                        <p:tav tm="100000">
                                          <p:val>
                                            <p:strVal val="#ppt_x"/>
                                          </p:val>
                                        </p:tav>
                                      </p:tavLst>
                                    </p:anim>
                                    <p:anim calcmode="lin" valueType="num">
                                      <p:cBhvr>
                                        <p:cTn id="79" dur="1000" fill="hold"/>
                                        <p:tgtEl>
                                          <p:spTgt spid="36873"/>
                                        </p:tgtEl>
                                        <p:attrNameLst>
                                          <p:attrName>ppt_y</p:attrName>
                                        </p:attrNameLst>
                                      </p:cBhvr>
                                      <p:tavLst>
                                        <p:tav tm="0">
                                          <p:val>
                                            <p:strVal val="#ppt_y"/>
                                          </p:val>
                                        </p:tav>
                                        <p:tav tm="100000">
                                          <p:val>
                                            <p:strVal val="#ppt_y"/>
                                          </p:val>
                                        </p:tav>
                                      </p:tavLst>
                                    </p:anim>
                                    <p:animEffect transition="in" filter="wipe(right)" prLst="gradientSize: 0.1">
                                      <p:cBhvr>
                                        <p:cTn id="80" dur="1000"/>
                                        <p:tgtEl>
                                          <p:spTgt spid="368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p:bldP spid="36870" grpId="0" animBg="1"/>
      <p:bldP spid="36870" grpId="1" animBg="1"/>
      <p:bldP spid="3687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98" name="Rectangle 14"/>
          <p:cNvSpPr>
            <a:spLocks noGrp="1" noChangeArrowheads="1"/>
          </p:cNvSpPr>
          <p:nvPr>
            <p:ph type="title"/>
          </p:nvPr>
        </p:nvSpPr>
        <p:spPr>
          <a:xfrm>
            <a:off x="457200" y="277813"/>
            <a:ext cx="8686800" cy="1143000"/>
          </a:xfrm>
        </p:spPr>
        <p:txBody>
          <a:bodyPr/>
          <a:lstStyle/>
          <a:p>
            <a:pPr eaLnBrk="1" hangingPunct="1">
              <a:defRPr/>
            </a:pPr>
            <a:r>
              <a:rPr lang="en-US" altLang="vi-VN" sz="2800" smtClean="0"/>
              <a:t>BÀI 21 tiết 31  CHIẾN TRANH THẾ GIỚI THỨ HAI </a:t>
            </a:r>
            <a:br>
              <a:rPr lang="en-US" altLang="vi-VN" sz="2800" smtClean="0"/>
            </a:br>
            <a:r>
              <a:rPr lang="en-US" altLang="vi-VN" sz="2800" smtClean="0"/>
              <a:t>( 1939 – 1945)</a:t>
            </a:r>
          </a:p>
        </p:txBody>
      </p:sp>
      <p:pic>
        <p:nvPicPr>
          <p:cNvPr id="6147" name="Picture 13" descr="nhật hoàng"/>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381000" y="1447800"/>
            <a:ext cx="4038600" cy="4759325"/>
          </a:xfrm>
        </p:spPr>
      </p:pic>
      <p:sp>
        <p:nvSpPr>
          <p:cNvPr id="6148" name="Text Box 16"/>
          <p:cNvSpPr txBox="1">
            <a:spLocks noChangeArrowheads="1"/>
          </p:cNvSpPr>
          <p:nvPr/>
        </p:nvSpPr>
        <p:spPr bwMode="auto">
          <a:xfrm>
            <a:off x="-214313" y="5638800"/>
            <a:ext cx="3810001"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60000"/>
              <a:buFont typeface="Wingdings" pitchFamily="2" charset="2"/>
              <a:buChar char="n"/>
              <a:defRPr sz="3200">
                <a:solidFill>
                  <a:schemeClr val="tx1"/>
                </a:solidFill>
                <a:latin typeface="Times New Roman" pitchFamily="18" charset="0"/>
              </a:defRPr>
            </a:lvl1pPr>
            <a:lvl2pPr marL="742950" indent="-285750">
              <a:spcBef>
                <a:spcPct val="20000"/>
              </a:spcBef>
              <a:buClr>
                <a:schemeClr val="tx2"/>
              </a:buClr>
              <a:buSzPct val="60000"/>
              <a:buFont typeface="Wingdings" pitchFamily="2" charset="2"/>
              <a:buChar char="n"/>
              <a:defRPr sz="2800">
                <a:solidFill>
                  <a:schemeClr val="tx1"/>
                </a:solidFill>
                <a:latin typeface="Times New Roman" pitchFamily="18" charset="0"/>
              </a:defRPr>
            </a:lvl2pPr>
            <a:lvl3pPr marL="1143000" indent="-228600">
              <a:spcBef>
                <a:spcPct val="20000"/>
              </a:spcBef>
              <a:buClr>
                <a:schemeClr val="folHlink"/>
              </a:buClr>
              <a:buSzPct val="60000"/>
              <a:buFont typeface="Wingdings" pitchFamily="2" charset="2"/>
              <a:buChar char="n"/>
              <a:defRPr sz="2400">
                <a:solidFill>
                  <a:schemeClr val="tx1"/>
                </a:solidFill>
                <a:latin typeface="Times New Roman" pitchFamily="18" charset="0"/>
              </a:defRPr>
            </a:lvl3pPr>
            <a:lvl4pPr marL="1600200" indent="-228600">
              <a:spcBef>
                <a:spcPct val="20000"/>
              </a:spcBef>
              <a:buClr>
                <a:schemeClr val="tx1"/>
              </a:buClr>
              <a:buSzPct val="60000"/>
              <a:buFont typeface="Wingdings" pitchFamily="2" charset="2"/>
              <a:buChar char="n"/>
              <a:defRPr sz="2000">
                <a:solidFill>
                  <a:schemeClr val="tx1"/>
                </a:solidFill>
                <a:latin typeface="Times New Roman" pitchFamily="18" charset="0"/>
              </a:defRPr>
            </a:lvl4pPr>
            <a:lvl5pPr marL="2057400" indent="-228600">
              <a:spcBef>
                <a:spcPct val="20000"/>
              </a:spcBef>
              <a:buClr>
                <a:schemeClr val="hlink"/>
              </a:buClr>
              <a:buSzPct val="60000"/>
              <a:buFont typeface="Wingdings" pitchFamily="2" charset="2"/>
              <a:buChar char="n"/>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9pPr>
          </a:lstStyle>
          <a:p>
            <a:pPr algn="ctr">
              <a:spcBef>
                <a:spcPct val="50000"/>
              </a:spcBef>
              <a:buClrTx/>
              <a:buSzTx/>
              <a:buFontTx/>
              <a:buNone/>
            </a:pPr>
            <a:r>
              <a:rPr lang="en-US" altLang="vi-VN" sz="2400" b="1">
                <a:solidFill>
                  <a:srgbClr val="66FF33"/>
                </a:solidFill>
              </a:rPr>
              <a:t>NHẬT HOÀNG</a:t>
            </a:r>
          </a:p>
        </p:txBody>
      </p:sp>
      <p:graphicFrame>
        <p:nvGraphicFramePr>
          <p:cNvPr id="42001" name="Object 17"/>
          <p:cNvGraphicFramePr>
            <a:graphicFrameLocks noChangeAspect="1"/>
          </p:cNvGraphicFramePr>
          <p:nvPr>
            <p:ph sz="half" idx="2"/>
          </p:nvPr>
        </p:nvGraphicFramePr>
        <p:xfrm>
          <a:off x="4648200" y="1600200"/>
          <a:ext cx="4495800" cy="4267200"/>
        </p:xfrm>
        <a:graphic>
          <a:graphicData uri="http://schemas.openxmlformats.org/presentationml/2006/ole">
            <mc:AlternateContent xmlns:mc="http://schemas.openxmlformats.org/markup-compatibility/2006">
              <mc:Choice xmlns:v="urn:schemas-microsoft-com:vml" Requires="v">
                <p:oleObj spid="_x0000_s6151" name="Bitmap Image" r:id="rId4" imgW="6087325" imgH="4409524" progId="Paint.Picture">
                  <p:embed/>
                </p:oleObj>
              </mc:Choice>
              <mc:Fallback>
                <p:oleObj name="Bitmap Image" r:id="rId4" imgW="6087325" imgH="4409524" progId="Paint.Picture">
                  <p:embed/>
                  <p:pic>
                    <p:nvPicPr>
                      <p:cNvPr id="0" name="Object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200" y="1600200"/>
                        <a:ext cx="4495800" cy="4267200"/>
                      </a:xfrm>
                      <a:prstGeom prst="rect">
                        <a:avLst/>
                      </a:prstGeom>
                      <a:noFill/>
                      <a:ln w="57150" cmpd="thickThin">
                        <a:solidFill>
                          <a:srgbClr val="00FF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2002" name="Rectangle 18"/>
          <p:cNvSpPr>
            <a:spLocks noChangeArrowheads="1"/>
          </p:cNvSpPr>
          <p:nvPr/>
        </p:nvSpPr>
        <p:spPr bwMode="auto">
          <a:xfrm>
            <a:off x="4800600" y="5942013"/>
            <a:ext cx="40386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20000"/>
              </a:spcBef>
              <a:buClr>
                <a:schemeClr val="hlink"/>
              </a:buClr>
              <a:buSzPct val="65000"/>
              <a:buFont typeface="Wingdings" panose="05000000000000000000" pitchFamily="2" charset="2"/>
              <a:buNone/>
              <a:defRPr/>
            </a:pPr>
            <a:r>
              <a:rPr lang="en-US" altLang="vi-VN" b="1">
                <a:solidFill>
                  <a:srgbClr val="0000FF"/>
                </a:solidFill>
                <a:effectLst>
                  <a:outerShdw blurRad="38100" dist="38100" dir="2700000" algn="tl">
                    <a:srgbClr val="000000"/>
                  </a:outerShdw>
                </a:effectLst>
                <a:latin typeface="VNI-Times" pitchFamily="2" charset="0"/>
              </a:rPr>
              <a:t>- </a:t>
            </a:r>
            <a:r>
              <a:rPr lang="en-US" altLang="vi-VN" sz="2000" b="1">
                <a:effectLst>
                  <a:outerShdw blurRad="38100" dist="38100" dir="2700000" algn="tl">
                    <a:srgbClr val="000000"/>
                  </a:outerShdw>
                </a:effectLst>
                <a:latin typeface="VNI-Times" pitchFamily="2" charset="0"/>
              </a:rPr>
              <a:t>Naêm 1936, Ñöùc+Italia+Nhaät Baûn laäp khoái truïc Phaùt xít “</a:t>
            </a:r>
            <a:r>
              <a:rPr lang="en-US" altLang="vi-VN" sz="2000" b="1" u="sng">
                <a:effectLst>
                  <a:outerShdw blurRad="38100" dist="38100" dir="2700000" algn="tl">
                    <a:srgbClr val="000000"/>
                  </a:outerShdw>
                </a:effectLst>
                <a:latin typeface="VNI-Times" pitchFamily="2" charset="0"/>
              </a:rPr>
              <a:t>Beùc lin-Roâ ma-Toâ ki oâ”.</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42001"/>
                                        </p:tgtEl>
                                        <p:attrNameLst>
                                          <p:attrName>style.visibility</p:attrName>
                                        </p:attrNameLst>
                                      </p:cBhvr>
                                      <p:to>
                                        <p:strVal val="visible"/>
                                      </p:to>
                                    </p:set>
                                    <p:animEffect transition="in" filter="diamond(in)">
                                      <p:cBhvr>
                                        <p:cTn id="7" dur="2000"/>
                                        <p:tgtEl>
                                          <p:spTgt spid="420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Rectangle 4"/>
          <p:cNvSpPr>
            <a:spLocks noGrp="1" noChangeArrowheads="1"/>
          </p:cNvSpPr>
          <p:nvPr>
            <p:ph type="title"/>
          </p:nvPr>
        </p:nvSpPr>
        <p:spPr>
          <a:xfrm>
            <a:off x="457200" y="0"/>
            <a:ext cx="8686800" cy="1143000"/>
          </a:xfrm>
        </p:spPr>
        <p:txBody>
          <a:bodyPr/>
          <a:lstStyle/>
          <a:p>
            <a:pPr eaLnBrk="1" hangingPunct="1">
              <a:defRPr/>
            </a:pPr>
            <a:r>
              <a:rPr lang="en-US" altLang="vi-VN" sz="2800" smtClean="0"/>
              <a:t>BÀI 21 tiết 31  CHIẾN TRANH THẾ GIỚI THỨ HAI </a:t>
            </a:r>
            <a:br>
              <a:rPr lang="en-US" altLang="vi-VN" sz="2800" smtClean="0"/>
            </a:br>
            <a:r>
              <a:rPr lang="en-US" altLang="vi-VN" sz="2800" smtClean="0"/>
              <a:t>( 1939 – 1945)</a:t>
            </a:r>
          </a:p>
        </p:txBody>
      </p:sp>
      <p:pic>
        <p:nvPicPr>
          <p:cNvPr id="7171" name="Picture 7" descr="mut xo li ni"/>
          <p:cNvPicPr>
            <a:picLocks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685800" y="1371600"/>
            <a:ext cx="4038600" cy="487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172" name="Picture 8" descr="hitler"/>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953000" y="1371600"/>
            <a:ext cx="3848100" cy="495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173" name="Text Box 9"/>
          <p:cNvSpPr txBox="1">
            <a:spLocks noChangeArrowheads="1"/>
          </p:cNvSpPr>
          <p:nvPr/>
        </p:nvSpPr>
        <p:spPr bwMode="auto">
          <a:xfrm>
            <a:off x="6248400" y="5867400"/>
            <a:ext cx="1752600" cy="466725"/>
          </a:xfrm>
          <a:prstGeom prst="rect">
            <a:avLst/>
          </a:prstGeom>
          <a:solidFill>
            <a:srgbClr val="0066FF"/>
          </a:solidFill>
          <a:ln w="9525">
            <a:solidFill>
              <a:srgbClr val="66FF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60000"/>
              <a:buFont typeface="Wingdings" pitchFamily="2" charset="2"/>
              <a:buChar char="n"/>
              <a:defRPr sz="3200">
                <a:solidFill>
                  <a:schemeClr val="tx1"/>
                </a:solidFill>
                <a:latin typeface="Times New Roman" pitchFamily="18" charset="0"/>
              </a:defRPr>
            </a:lvl1pPr>
            <a:lvl2pPr marL="742950" indent="-285750">
              <a:spcBef>
                <a:spcPct val="20000"/>
              </a:spcBef>
              <a:buClr>
                <a:schemeClr val="tx2"/>
              </a:buClr>
              <a:buSzPct val="60000"/>
              <a:buFont typeface="Wingdings" pitchFamily="2" charset="2"/>
              <a:buChar char="n"/>
              <a:defRPr sz="2800">
                <a:solidFill>
                  <a:schemeClr val="tx1"/>
                </a:solidFill>
                <a:latin typeface="Times New Roman" pitchFamily="18" charset="0"/>
              </a:defRPr>
            </a:lvl2pPr>
            <a:lvl3pPr marL="1143000" indent="-228600">
              <a:spcBef>
                <a:spcPct val="20000"/>
              </a:spcBef>
              <a:buClr>
                <a:schemeClr val="folHlink"/>
              </a:buClr>
              <a:buSzPct val="60000"/>
              <a:buFont typeface="Wingdings" pitchFamily="2" charset="2"/>
              <a:buChar char="n"/>
              <a:defRPr sz="2400">
                <a:solidFill>
                  <a:schemeClr val="tx1"/>
                </a:solidFill>
                <a:latin typeface="Times New Roman" pitchFamily="18" charset="0"/>
              </a:defRPr>
            </a:lvl3pPr>
            <a:lvl4pPr marL="1600200" indent="-228600">
              <a:spcBef>
                <a:spcPct val="20000"/>
              </a:spcBef>
              <a:buClr>
                <a:schemeClr val="tx1"/>
              </a:buClr>
              <a:buSzPct val="60000"/>
              <a:buFont typeface="Wingdings" pitchFamily="2" charset="2"/>
              <a:buChar char="n"/>
              <a:defRPr sz="2000">
                <a:solidFill>
                  <a:schemeClr val="tx1"/>
                </a:solidFill>
                <a:latin typeface="Times New Roman" pitchFamily="18" charset="0"/>
              </a:defRPr>
            </a:lvl4pPr>
            <a:lvl5pPr marL="2057400" indent="-228600">
              <a:spcBef>
                <a:spcPct val="20000"/>
              </a:spcBef>
              <a:buClr>
                <a:schemeClr val="hlink"/>
              </a:buClr>
              <a:buSzPct val="60000"/>
              <a:buFont typeface="Wingdings" pitchFamily="2" charset="2"/>
              <a:buChar char="n"/>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9pPr>
          </a:lstStyle>
          <a:p>
            <a:pPr algn="ctr">
              <a:spcBef>
                <a:spcPct val="50000"/>
              </a:spcBef>
              <a:buClrTx/>
              <a:buSzTx/>
              <a:buFontTx/>
              <a:buNone/>
            </a:pPr>
            <a:r>
              <a:rPr lang="en-US" altLang="vi-VN" sz="2400" b="1"/>
              <a:t>HÍT LE</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457200" y="152400"/>
            <a:ext cx="8686800" cy="1143000"/>
          </a:xfrm>
        </p:spPr>
        <p:txBody>
          <a:bodyPr/>
          <a:lstStyle/>
          <a:p>
            <a:pPr eaLnBrk="1" hangingPunct="1">
              <a:defRPr/>
            </a:pPr>
            <a:r>
              <a:rPr lang="en-US" altLang="vi-VN" sz="2800" smtClean="0"/>
              <a:t>BÀI 21 tiết 31  CHIẾN TRANH THẾ GIỚI THỨ HAI </a:t>
            </a:r>
            <a:br>
              <a:rPr lang="en-US" altLang="vi-VN" sz="2800" smtClean="0"/>
            </a:br>
            <a:r>
              <a:rPr lang="en-US" altLang="vi-VN" sz="2800" smtClean="0"/>
              <a:t>( 1939 – 1945)</a:t>
            </a:r>
          </a:p>
        </p:txBody>
      </p:sp>
      <p:pic>
        <p:nvPicPr>
          <p:cNvPr id="49156" name="Picture 4"/>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762000" y="1905000"/>
            <a:ext cx="7681913" cy="495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9157" name="Rectangle 5"/>
          <p:cNvSpPr>
            <a:spLocks noChangeArrowheads="1"/>
          </p:cNvSpPr>
          <p:nvPr/>
        </p:nvSpPr>
        <p:spPr bwMode="auto">
          <a:xfrm>
            <a:off x="3505200" y="1447800"/>
            <a:ext cx="23161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60000"/>
              <a:buFont typeface="Wingdings" pitchFamily="2" charset="2"/>
              <a:buChar char="n"/>
              <a:defRPr sz="3200">
                <a:solidFill>
                  <a:schemeClr val="tx1"/>
                </a:solidFill>
                <a:latin typeface="Times New Roman" pitchFamily="18" charset="0"/>
              </a:defRPr>
            </a:lvl1pPr>
            <a:lvl2pPr marL="742950" indent="-285750">
              <a:spcBef>
                <a:spcPct val="20000"/>
              </a:spcBef>
              <a:buClr>
                <a:schemeClr val="tx2"/>
              </a:buClr>
              <a:buSzPct val="60000"/>
              <a:buFont typeface="Wingdings" pitchFamily="2" charset="2"/>
              <a:buChar char="n"/>
              <a:defRPr sz="2800">
                <a:solidFill>
                  <a:schemeClr val="tx1"/>
                </a:solidFill>
                <a:latin typeface="Times New Roman" pitchFamily="18" charset="0"/>
              </a:defRPr>
            </a:lvl2pPr>
            <a:lvl3pPr marL="1143000" indent="-228600">
              <a:spcBef>
                <a:spcPct val="20000"/>
              </a:spcBef>
              <a:buClr>
                <a:schemeClr val="folHlink"/>
              </a:buClr>
              <a:buSzPct val="60000"/>
              <a:buFont typeface="Wingdings" pitchFamily="2" charset="2"/>
              <a:buChar char="n"/>
              <a:defRPr sz="2400">
                <a:solidFill>
                  <a:schemeClr val="tx1"/>
                </a:solidFill>
                <a:latin typeface="Times New Roman" pitchFamily="18" charset="0"/>
              </a:defRPr>
            </a:lvl3pPr>
            <a:lvl4pPr marL="1600200" indent="-228600">
              <a:spcBef>
                <a:spcPct val="20000"/>
              </a:spcBef>
              <a:buClr>
                <a:schemeClr val="tx1"/>
              </a:buClr>
              <a:buSzPct val="60000"/>
              <a:buFont typeface="Wingdings" pitchFamily="2" charset="2"/>
              <a:buChar char="n"/>
              <a:defRPr sz="2000">
                <a:solidFill>
                  <a:schemeClr val="tx1"/>
                </a:solidFill>
                <a:latin typeface="Times New Roman" pitchFamily="18" charset="0"/>
              </a:defRPr>
            </a:lvl4pPr>
            <a:lvl5pPr marL="2057400" indent="-228600">
              <a:spcBef>
                <a:spcPct val="20000"/>
              </a:spcBef>
              <a:buClr>
                <a:schemeClr val="hlink"/>
              </a:buClr>
              <a:buSzPct val="60000"/>
              <a:buFont typeface="Wingdings" pitchFamily="2" charset="2"/>
              <a:buChar char="n"/>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9pPr>
          </a:lstStyle>
          <a:p>
            <a:pPr eaLnBrk="1" hangingPunct="1">
              <a:spcBef>
                <a:spcPct val="0"/>
              </a:spcBef>
              <a:buClrTx/>
              <a:buSzTx/>
              <a:buFontTx/>
              <a:buNone/>
            </a:pPr>
            <a:r>
              <a:rPr lang="en-US" altLang="vi-VN" sz="1800">
                <a:latin typeface="VNI-Vari" pitchFamily="2" charset="0"/>
              </a:rPr>
              <a:t>Khoái: Anh-Phaùp-Myõ.</a:t>
            </a:r>
          </a:p>
        </p:txBody>
      </p:sp>
      <p:sp>
        <p:nvSpPr>
          <p:cNvPr id="49158" name="AutoShape 6"/>
          <p:cNvSpPr>
            <a:spLocks noChangeArrowheads="1"/>
          </p:cNvSpPr>
          <p:nvPr/>
        </p:nvSpPr>
        <p:spPr bwMode="auto">
          <a:xfrm>
            <a:off x="2819400" y="3657600"/>
            <a:ext cx="76200" cy="152400"/>
          </a:xfrm>
          <a:prstGeom prst="star5">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vi-VN"/>
          </a:p>
        </p:txBody>
      </p:sp>
      <p:sp>
        <p:nvSpPr>
          <p:cNvPr id="49159" name="AutoShape 7"/>
          <p:cNvSpPr>
            <a:spLocks noChangeArrowheads="1"/>
          </p:cNvSpPr>
          <p:nvPr/>
        </p:nvSpPr>
        <p:spPr bwMode="auto">
          <a:xfrm>
            <a:off x="2971800" y="2971800"/>
            <a:ext cx="1219200" cy="457200"/>
          </a:xfrm>
          <a:prstGeom prst="wedgeRectCallout">
            <a:avLst>
              <a:gd name="adj1" fmla="val -43750"/>
              <a:gd name="adj2" fmla="val 70000"/>
            </a:avLst>
          </a:prstGeom>
          <a:solidFill>
            <a:srgbClr val="33CC33"/>
          </a:solidFill>
          <a:ln w="9525">
            <a:solidFill>
              <a:srgbClr val="66FF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60000"/>
              <a:buFont typeface="Wingdings" pitchFamily="2" charset="2"/>
              <a:buChar char="n"/>
              <a:defRPr sz="3200">
                <a:solidFill>
                  <a:schemeClr val="tx1"/>
                </a:solidFill>
                <a:latin typeface="Times New Roman" pitchFamily="18" charset="0"/>
              </a:defRPr>
            </a:lvl1pPr>
            <a:lvl2pPr marL="742950" indent="-285750">
              <a:spcBef>
                <a:spcPct val="20000"/>
              </a:spcBef>
              <a:buClr>
                <a:schemeClr val="tx2"/>
              </a:buClr>
              <a:buSzPct val="60000"/>
              <a:buFont typeface="Wingdings" pitchFamily="2" charset="2"/>
              <a:buChar char="n"/>
              <a:defRPr sz="2800">
                <a:solidFill>
                  <a:schemeClr val="tx1"/>
                </a:solidFill>
                <a:latin typeface="Times New Roman" pitchFamily="18" charset="0"/>
              </a:defRPr>
            </a:lvl2pPr>
            <a:lvl3pPr marL="1143000" indent="-228600">
              <a:spcBef>
                <a:spcPct val="20000"/>
              </a:spcBef>
              <a:buClr>
                <a:schemeClr val="folHlink"/>
              </a:buClr>
              <a:buSzPct val="60000"/>
              <a:buFont typeface="Wingdings" pitchFamily="2" charset="2"/>
              <a:buChar char="n"/>
              <a:defRPr sz="2400">
                <a:solidFill>
                  <a:schemeClr val="tx1"/>
                </a:solidFill>
                <a:latin typeface="Times New Roman" pitchFamily="18" charset="0"/>
              </a:defRPr>
            </a:lvl3pPr>
            <a:lvl4pPr marL="1600200" indent="-228600">
              <a:spcBef>
                <a:spcPct val="20000"/>
              </a:spcBef>
              <a:buClr>
                <a:schemeClr val="tx1"/>
              </a:buClr>
              <a:buSzPct val="60000"/>
              <a:buFont typeface="Wingdings" pitchFamily="2" charset="2"/>
              <a:buChar char="n"/>
              <a:defRPr sz="2000">
                <a:solidFill>
                  <a:schemeClr val="tx1"/>
                </a:solidFill>
                <a:latin typeface="Times New Roman" pitchFamily="18" charset="0"/>
              </a:defRPr>
            </a:lvl4pPr>
            <a:lvl5pPr marL="2057400" indent="-228600">
              <a:spcBef>
                <a:spcPct val="20000"/>
              </a:spcBef>
              <a:buClr>
                <a:schemeClr val="hlink"/>
              </a:buClr>
              <a:buSzPct val="60000"/>
              <a:buFont typeface="Wingdings" pitchFamily="2" charset="2"/>
              <a:buChar char="n"/>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9pPr>
          </a:lstStyle>
          <a:p>
            <a:pPr algn="ctr">
              <a:spcBef>
                <a:spcPct val="0"/>
              </a:spcBef>
              <a:buClrTx/>
              <a:buSzTx/>
              <a:buFontTx/>
              <a:buNone/>
            </a:pPr>
            <a:r>
              <a:rPr lang="en-US" altLang="vi-VN" sz="2000" b="1"/>
              <a:t>Mĩ</a:t>
            </a:r>
          </a:p>
        </p:txBody>
      </p:sp>
      <p:sp>
        <p:nvSpPr>
          <p:cNvPr id="49160" name="AutoShape 8"/>
          <p:cNvSpPr>
            <a:spLocks noChangeArrowheads="1"/>
          </p:cNvSpPr>
          <p:nvPr/>
        </p:nvSpPr>
        <p:spPr bwMode="auto">
          <a:xfrm>
            <a:off x="4495800" y="2743200"/>
            <a:ext cx="990600" cy="533400"/>
          </a:xfrm>
          <a:prstGeom prst="wedgeRectCallout">
            <a:avLst>
              <a:gd name="adj1" fmla="val -43750"/>
              <a:gd name="adj2" fmla="val 70000"/>
            </a:avLst>
          </a:prstGeom>
          <a:solidFill>
            <a:srgbClr val="33CC33"/>
          </a:solidFill>
          <a:ln w="9525">
            <a:solidFill>
              <a:srgbClr val="66FF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60000"/>
              <a:buFont typeface="Wingdings" pitchFamily="2" charset="2"/>
              <a:buChar char="n"/>
              <a:defRPr sz="3200">
                <a:solidFill>
                  <a:schemeClr val="tx1"/>
                </a:solidFill>
                <a:latin typeface="Times New Roman" pitchFamily="18" charset="0"/>
              </a:defRPr>
            </a:lvl1pPr>
            <a:lvl2pPr marL="742950" indent="-285750">
              <a:spcBef>
                <a:spcPct val="20000"/>
              </a:spcBef>
              <a:buClr>
                <a:schemeClr val="tx2"/>
              </a:buClr>
              <a:buSzPct val="60000"/>
              <a:buFont typeface="Wingdings" pitchFamily="2" charset="2"/>
              <a:buChar char="n"/>
              <a:defRPr sz="2800">
                <a:solidFill>
                  <a:schemeClr val="tx1"/>
                </a:solidFill>
                <a:latin typeface="Times New Roman" pitchFamily="18" charset="0"/>
              </a:defRPr>
            </a:lvl2pPr>
            <a:lvl3pPr marL="1143000" indent="-228600">
              <a:spcBef>
                <a:spcPct val="20000"/>
              </a:spcBef>
              <a:buClr>
                <a:schemeClr val="folHlink"/>
              </a:buClr>
              <a:buSzPct val="60000"/>
              <a:buFont typeface="Wingdings" pitchFamily="2" charset="2"/>
              <a:buChar char="n"/>
              <a:defRPr sz="2400">
                <a:solidFill>
                  <a:schemeClr val="tx1"/>
                </a:solidFill>
                <a:latin typeface="Times New Roman" pitchFamily="18" charset="0"/>
              </a:defRPr>
            </a:lvl3pPr>
            <a:lvl4pPr marL="1600200" indent="-228600">
              <a:spcBef>
                <a:spcPct val="20000"/>
              </a:spcBef>
              <a:buClr>
                <a:schemeClr val="tx1"/>
              </a:buClr>
              <a:buSzPct val="60000"/>
              <a:buFont typeface="Wingdings" pitchFamily="2" charset="2"/>
              <a:buChar char="n"/>
              <a:defRPr sz="2000">
                <a:solidFill>
                  <a:schemeClr val="tx1"/>
                </a:solidFill>
                <a:latin typeface="Times New Roman" pitchFamily="18" charset="0"/>
              </a:defRPr>
            </a:lvl4pPr>
            <a:lvl5pPr marL="2057400" indent="-228600">
              <a:spcBef>
                <a:spcPct val="20000"/>
              </a:spcBef>
              <a:buClr>
                <a:schemeClr val="hlink"/>
              </a:buClr>
              <a:buSzPct val="60000"/>
              <a:buFont typeface="Wingdings" pitchFamily="2" charset="2"/>
              <a:buChar char="n"/>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9pPr>
          </a:lstStyle>
          <a:p>
            <a:pPr algn="ctr">
              <a:spcBef>
                <a:spcPct val="0"/>
              </a:spcBef>
              <a:buClrTx/>
              <a:buSzTx/>
              <a:buFontTx/>
              <a:buNone/>
            </a:pPr>
            <a:r>
              <a:rPr lang="en-US" altLang="vi-VN" sz="2000" b="1"/>
              <a:t>Anh</a:t>
            </a:r>
          </a:p>
        </p:txBody>
      </p:sp>
      <p:sp>
        <p:nvSpPr>
          <p:cNvPr id="49161" name="AutoShape 9"/>
          <p:cNvSpPr>
            <a:spLocks noChangeArrowheads="1"/>
          </p:cNvSpPr>
          <p:nvPr/>
        </p:nvSpPr>
        <p:spPr bwMode="auto">
          <a:xfrm>
            <a:off x="4581525" y="3009900"/>
            <a:ext cx="990600" cy="533400"/>
          </a:xfrm>
          <a:prstGeom prst="wedgeRectCallout">
            <a:avLst>
              <a:gd name="adj1" fmla="val -43750"/>
              <a:gd name="adj2" fmla="val 70000"/>
            </a:avLst>
          </a:prstGeom>
          <a:solidFill>
            <a:srgbClr val="33CC33"/>
          </a:solidFill>
          <a:ln w="9525">
            <a:solidFill>
              <a:srgbClr val="66FF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60000"/>
              <a:buFont typeface="Wingdings" pitchFamily="2" charset="2"/>
              <a:buChar char="n"/>
              <a:defRPr sz="3200">
                <a:solidFill>
                  <a:schemeClr val="tx1"/>
                </a:solidFill>
                <a:latin typeface="Times New Roman" pitchFamily="18" charset="0"/>
              </a:defRPr>
            </a:lvl1pPr>
            <a:lvl2pPr marL="742950" indent="-285750">
              <a:spcBef>
                <a:spcPct val="20000"/>
              </a:spcBef>
              <a:buClr>
                <a:schemeClr val="tx2"/>
              </a:buClr>
              <a:buSzPct val="60000"/>
              <a:buFont typeface="Wingdings" pitchFamily="2" charset="2"/>
              <a:buChar char="n"/>
              <a:defRPr sz="2800">
                <a:solidFill>
                  <a:schemeClr val="tx1"/>
                </a:solidFill>
                <a:latin typeface="Times New Roman" pitchFamily="18" charset="0"/>
              </a:defRPr>
            </a:lvl2pPr>
            <a:lvl3pPr marL="1143000" indent="-228600">
              <a:spcBef>
                <a:spcPct val="20000"/>
              </a:spcBef>
              <a:buClr>
                <a:schemeClr val="folHlink"/>
              </a:buClr>
              <a:buSzPct val="60000"/>
              <a:buFont typeface="Wingdings" pitchFamily="2" charset="2"/>
              <a:buChar char="n"/>
              <a:defRPr sz="2400">
                <a:solidFill>
                  <a:schemeClr val="tx1"/>
                </a:solidFill>
                <a:latin typeface="Times New Roman" pitchFamily="18" charset="0"/>
              </a:defRPr>
            </a:lvl3pPr>
            <a:lvl4pPr marL="1600200" indent="-228600">
              <a:spcBef>
                <a:spcPct val="20000"/>
              </a:spcBef>
              <a:buClr>
                <a:schemeClr val="tx1"/>
              </a:buClr>
              <a:buSzPct val="60000"/>
              <a:buFont typeface="Wingdings" pitchFamily="2" charset="2"/>
              <a:buChar char="n"/>
              <a:defRPr sz="2000">
                <a:solidFill>
                  <a:schemeClr val="tx1"/>
                </a:solidFill>
                <a:latin typeface="Times New Roman" pitchFamily="18" charset="0"/>
              </a:defRPr>
            </a:lvl4pPr>
            <a:lvl5pPr marL="2057400" indent="-228600">
              <a:spcBef>
                <a:spcPct val="20000"/>
              </a:spcBef>
              <a:buClr>
                <a:schemeClr val="hlink"/>
              </a:buClr>
              <a:buSzPct val="60000"/>
              <a:buFont typeface="Wingdings" pitchFamily="2" charset="2"/>
              <a:buChar char="n"/>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9pPr>
          </a:lstStyle>
          <a:p>
            <a:pPr algn="ctr">
              <a:spcBef>
                <a:spcPct val="0"/>
              </a:spcBef>
              <a:buClrTx/>
              <a:buSzTx/>
              <a:buFontTx/>
              <a:buNone/>
            </a:pPr>
            <a:r>
              <a:rPr lang="en-US" altLang="vi-VN" sz="2000" b="1"/>
              <a:t>Pháp</a:t>
            </a:r>
          </a:p>
        </p:txBody>
      </p:sp>
      <p:sp>
        <p:nvSpPr>
          <p:cNvPr id="49162" name="AutoShape 10"/>
          <p:cNvSpPr>
            <a:spLocks noChangeArrowheads="1"/>
          </p:cNvSpPr>
          <p:nvPr/>
        </p:nvSpPr>
        <p:spPr bwMode="auto">
          <a:xfrm>
            <a:off x="5638800" y="2667000"/>
            <a:ext cx="1676400" cy="533400"/>
          </a:xfrm>
          <a:prstGeom prst="wedgeRectCallout">
            <a:avLst>
              <a:gd name="adj1" fmla="val -42046"/>
              <a:gd name="adj2" fmla="val 69940"/>
            </a:avLst>
          </a:prstGeom>
          <a:solidFill>
            <a:srgbClr val="99FF66"/>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60000"/>
              <a:buFont typeface="Wingdings" pitchFamily="2" charset="2"/>
              <a:buChar char="n"/>
              <a:defRPr sz="3200">
                <a:solidFill>
                  <a:schemeClr val="tx1"/>
                </a:solidFill>
                <a:latin typeface="Times New Roman" pitchFamily="18" charset="0"/>
              </a:defRPr>
            </a:lvl1pPr>
            <a:lvl2pPr marL="742950" indent="-285750">
              <a:spcBef>
                <a:spcPct val="20000"/>
              </a:spcBef>
              <a:buClr>
                <a:schemeClr val="tx2"/>
              </a:buClr>
              <a:buSzPct val="60000"/>
              <a:buFont typeface="Wingdings" pitchFamily="2" charset="2"/>
              <a:buChar char="n"/>
              <a:defRPr sz="2800">
                <a:solidFill>
                  <a:schemeClr val="tx1"/>
                </a:solidFill>
                <a:latin typeface="Times New Roman" pitchFamily="18" charset="0"/>
              </a:defRPr>
            </a:lvl2pPr>
            <a:lvl3pPr marL="1143000" indent="-228600">
              <a:spcBef>
                <a:spcPct val="20000"/>
              </a:spcBef>
              <a:buClr>
                <a:schemeClr val="folHlink"/>
              </a:buClr>
              <a:buSzPct val="60000"/>
              <a:buFont typeface="Wingdings" pitchFamily="2" charset="2"/>
              <a:buChar char="n"/>
              <a:defRPr sz="2400">
                <a:solidFill>
                  <a:schemeClr val="tx1"/>
                </a:solidFill>
                <a:latin typeface="Times New Roman" pitchFamily="18" charset="0"/>
              </a:defRPr>
            </a:lvl3pPr>
            <a:lvl4pPr marL="1600200" indent="-228600">
              <a:spcBef>
                <a:spcPct val="20000"/>
              </a:spcBef>
              <a:buClr>
                <a:schemeClr val="tx1"/>
              </a:buClr>
              <a:buSzPct val="60000"/>
              <a:buFont typeface="Wingdings" pitchFamily="2" charset="2"/>
              <a:buChar char="n"/>
              <a:defRPr sz="2000">
                <a:solidFill>
                  <a:schemeClr val="tx1"/>
                </a:solidFill>
                <a:latin typeface="Times New Roman" pitchFamily="18" charset="0"/>
              </a:defRPr>
            </a:lvl4pPr>
            <a:lvl5pPr marL="2057400" indent="-228600">
              <a:spcBef>
                <a:spcPct val="20000"/>
              </a:spcBef>
              <a:buClr>
                <a:schemeClr val="hlink"/>
              </a:buClr>
              <a:buSzPct val="60000"/>
              <a:buFont typeface="Wingdings" pitchFamily="2" charset="2"/>
              <a:buChar char="n"/>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9pPr>
          </a:lstStyle>
          <a:p>
            <a:pPr algn="ctr">
              <a:spcBef>
                <a:spcPct val="0"/>
              </a:spcBef>
              <a:buClrTx/>
              <a:buSzTx/>
              <a:buFontTx/>
              <a:buNone/>
            </a:pPr>
            <a:r>
              <a:rPr lang="en-US" altLang="vi-VN" sz="2400" b="1"/>
              <a:t>Liên Xô</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49156"/>
                                        </p:tgtEl>
                                        <p:attrNameLst>
                                          <p:attrName>style.visibility</p:attrName>
                                        </p:attrNameLst>
                                      </p:cBhvr>
                                      <p:to>
                                        <p:strVal val="visible"/>
                                      </p:to>
                                    </p:set>
                                    <p:animEffect transition="in" filter="circle(in)">
                                      <p:cBhvr>
                                        <p:cTn id="7" dur="2000"/>
                                        <p:tgtEl>
                                          <p:spTgt spid="4915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9" presetClass="entr" presetSubtype="0" fill="hold" grpId="0" nodeType="clickEffect">
                                  <p:stCondLst>
                                    <p:cond delay="0"/>
                                  </p:stCondLst>
                                  <p:childTnLst>
                                    <p:set>
                                      <p:cBhvr>
                                        <p:cTn id="11" dur="1" fill="hold">
                                          <p:stCondLst>
                                            <p:cond delay="0"/>
                                          </p:stCondLst>
                                        </p:cTn>
                                        <p:tgtEl>
                                          <p:spTgt spid="49157"/>
                                        </p:tgtEl>
                                        <p:attrNameLst>
                                          <p:attrName>style.visibility</p:attrName>
                                        </p:attrNameLst>
                                      </p:cBhvr>
                                      <p:to>
                                        <p:strVal val="visible"/>
                                      </p:to>
                                    </p:set>
                                    <p:anim calcmode="lin" valueType="num">
                                      <p:cBhvr>
                                        <p:cTn id="12" dur="1000" fill="hold"/>
                                        <p:tgtEl>
                                          <p:spTgt spid="49157"/>
                                        </p:tgtEl>
                                        <p:attrNameLst>
                                          <p:attrName>ppt_x</p:attrName>
                                        </p:attrNameLst>
                                      </p:cBhvr>
                                      <p:tavLst>
                                        <p:tav tm="0">
                                          <p:val>
                                            <p:strVal val="#ppt_x-.2"/>
                                          </p:val>
                                        </p:tav>
                                        <p:tav tm="100000">
                                          <p:val>
                                            <p:strVal val="#ppt_x"/>
                                          </p:val>
                                        </p:tav>
                                      </p:tavLst>
                                    </p:anim>
                                    <p:anim calcmode="lin" valueType="num">
                                      <p:cBhvr>
                                        <p:cTn id="13" dur="1000" fill="hold"/>
                                        <p:tgtEl>
                                          <p:spTgt spid="49157"/>
                                        </p:tgtEl>
                                        <p:attrNameLst>
                                          <p:attrName>ppt_y</p:attrName>
                                        </p:attrNameLst>
                                      </p:cBhvr>
                                      <p:tavLst>
                                        <p:tav tm="0">
                                          <p:val>
                                            <p:strVal val="#ppt_y"/>
                                          </p:val>
                                        </p:tav>
                                        <p:tav tm="100000">
                                          <p:val>
                                            <p:strVal val="#ppt_y"/>
                                          </p:val>
                                        </p:tav>
                                      </p:tavLst>
                                    </p:anim>
                                    <p:animEffect transition="in" filter="wipe(right)" prLst="gradientSize: 0.1">
                                      <p:cBhvr>
                                        <p:cTn id="14" dur="1000"/>
                                        <p:tgtEl>
                                          <p:spTgt spid="49157"/>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6" presetClass="entr" presetSubtype="26" fill="hold" nodeType="clickEffect">
                                  <p:stCondLst>
                                    <p:cond delay="0"/>
                                  </p:stCondLst>
                                  <p:childTnLst>
                                    <p:set>
                                      <p:cBhvr>
                                        <p:cTn id="18" dur="1" fill="hold">
                                          <p:stCondLst>
                                            <p:cond delay="0"/>
                                          </p:stCondLst>
                                        </p:cTn>
                                        <p:tgtEl>
                                          <p:spTgt spid="49158"/>
                                        </p:tgtEl>
                                        <p:attrNameLst>
                                          <p:attrName>style.visibility</p:attrName>
                                        </p:attrNameLst>
                                      </p:cBhvr>
                                      <p:to>
                                        <p:strVal val="visible"/>
                                      </p:to>
                                    </p:set>
                                    <p:animEffect transition="in" filter="barn(inHorizontal)">
                                      <p:cBhvr>
                                        <p:cTn id="19" dur="500"/>
                                        <p:tgtEl>
                                          <p:spTgt spid="49158"/>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0" presetClass="entr" presetSubtype="0" fill="hold" grpId="0" nodeType="clickEffect">
                                  <p:stCondLst>
                                    <p:cond delay="0"/>
                                  </p:stCondLst>
                                  <p:childTnLst>
                                    <p:set>
                                      <p:cBhvr>
                                        <p:cTn id="23" dur="1" fill="hold">
                                          <p:stCondLst>
                                            <p:cond delay="0"/>
                                          </p:stCondLst>
                                        </p:cTn>
                                        <p:tgtEl>
                                          <p:spTgt spid="49159"/>
                                        </p:tgtEl>
                                        <p:attrNameLst>
                                          <p:attrName>style.visibility</p:attrName>
                                        </p:attrNameLst>
                                      </p:cBhvr>
                                      <p:to>
                                        <p:strVal val="visible"/>
                                      </p:to>
                                    </p:set>
                                    <p:animEffect transition="in" filter="wedge">
                                      <p:cBhvr>
                                        <p:cTn id="24" dur="2000"/>
                                        <p:tgtEl>
                                          <p:spTgt spid="49159"/>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42" presetClass="exit" presetSubtype="0" fill="hold" grpId="1" nodeType="clickEffect">
                                  <p:stCondLst>
                                    <p:cond delay="0"/>
                                  </p:stCondLst>
                                  <p:childTnLst>
                                    <p:animEffect transition="out" filter="fade">
                                      <p:cBhvr>
                                        <p:cTn id="28" dur="1000"/>
                                        <p:tgtEl>
                                          <p:spTgt spid="49159"/>
                                        </p:tgtEl>
                                      </p:cBhvr>
                                    </p:animEffect>
                                    <p:anim calcmode="lin" valueType="num">
                                      <p:cBhvr>
                                        <p:cTn id="29" dur="1000"/>
                                        <p:tgtEl>
                                          <p:spTgt spid="49159"/>
                                        </p:tgtEl>
                                        <p:attrNameLst>
                                          <p:attrName>ppt_x</p:attrName>
                                        </p:attrNameLst>
                                      </p:cBhvr>
                                      <p:tavLst>
                                        <p:tav tm="0">
                                          <p:val>
                                            <p:strVal val="ppt_x"/>
                                          </p:val>
                                        </p:tav>
                                        <p:tav tm="100000">
                                          <p:val>
                                            <p:strVal val="ppt_x"/>
                                          </p:val>
                                        </p:tav>
                                      </p:tavLst>
                                    </p:anim>
                                    <p:anim calcmode="lin" valueType="num">
                                      <p:cBhvr>
                                        <p:cTn id="30" dur="1000"/>
                                        <p:tgtEl>
                                          <p:spTgt spid="49159"/>
                                        </p:tgtEl>
                                        <p:attrNameLst>
                                          <p:attrName>ppt_y</p:attrName>
                                        </p:attrNameLst>
                                      </p:cBhvr>
                                      <p:tavLst>
                                        <p:tav tm="0">
                                          <p:val>
                                            <p:strVal val="ppt_y"/>
                                          </p:val>
                                        </p:tav>
                                        <p:tav tm="100000">
                                          <p:val>
                                            <p:strVal val="ppt_y+.1"/>
                                          </p:val>
                                        </p:tav>
                                      </p:tavLst>
                                    </p:anim>
                                    <p:set>
                                      <p:cBhvr>
                                        <p:cTn id="31" dur="1" fill="hold">
                                          <p:stCondLst>
                                            <p:cond delay="999"/>
                                          </p:stCondLst>
                                        </p:cTn>
                                        <p:tgtEl>
                                          <p:spTgt spid="49159"/>
                                        </p:tgtEl>
                                        <p:attrNameLst>
                                          <p:attrName>style.visibility</p:attrName>
                                        </p:attrNameLst>
                                      </p:cBhvr>
                                      <p:to>
                                        <p:strVal val="hidden"/>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20" presetClass="entr" presetSubtype="0" fill="hold" grpId="0" nodeType="clickEffect">
                                  <p:stCondLst>
                                    <p:cond delay="0"/>
                                  </p:stCondLst>
                                  <p:childTnLst>
                                    <p:set>
                                      <p:cBhvr>
                                        <p:cTn id="35" dur="1" fill="hold">
                                          <p:stCondLst>
                                            <p:cond delay="0"/>
                                          </p:stCondLst>
                                        </p:cTn>
                                        <p:tgtEl>
                                          <p:spTgt spid="49160"/>
                                        </p:tgtEl>
                                        <p:attrNameLst>
                                          <p:attrName>style.visibility</p:attrName>
                                        </p:attrNameLst>
                                      </p:cBhvr>
                                      <p:to>
                                        <p:strVal val="visible"/>
                                      </p:to>
                                    </p:set>
                                    <p:animEffect transition="in" filter="wedge">
                                      <p:cBhvr>
                                        <p:cTn id="36" dur="2000"/>
                                        <p:tgtEl>
                                          <p:spTgt spid="49160"/>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3" presetClass="exit" presetSubtype="32" fill="hold" grpId="1" nodeType="clickEffect">
                                  <p:stCondLst>
                                    <p:cond delay="0"/>
                                  </p:stCondLst>
                                  <p:childTnLst>
                                    <p:anim calcmode="lin" valueType="num">
                                      <p:cBhvr>
                                        <p:cTn id="40" dur="500"/>
                                        <p:tgtEl>
                                          <p:spTgt spid="49160"/>
                                        </p:tgtEl>
                                        <p:attrNameLst>
                                          <p:attrName>ppt_w</p:attrName>
                                        </p:attrNameLst>
                                      </p:cBhvr>
                                      <p:tavLst>
                                        <p:tav tm="0">
                                          <p:val>
                                            <p:strVal val="ppt_w"/>
                                          </p:val>
                                        </p:tav>
                                        <p:tav tm="100000">
                                          <p:val>
                                            <p:fltVal val="0"/>
                                          </p:val>
                                        </p:tav>
                                      </p:tavLst>
                                    </p:anim>
                                    <p:anim calcmode="lin" valueType="num">
                                      <p:cBhvr>
                                        <p:cTn id="41" dur="500"/>
                                        <p:tgtEl>
                                          <p:spTgt spid="49160"/>
                                        </p:tgtEl>
                                        <p:attrNameLst>
                                          <p:attrName>ppt_h</p:attrName>
                                        </p:attrNameLst>
                                      </p:cBhvr>
                                      <p:tavLst>
                                        <p:tav tm="0">
                                          <p:val>
                                            <p:strVal val="ppt_h"/>
                                          </p:val>
                                        </p:tav>
                                        <p:tav tm="100000">
                                          <p:val>
                                            <p:fltVal val="0"/>
                                          </p:val>
                                        </p:tav>
                                      </p:tavLst>
                                    </p:anim>
                                    <p:set>
                                      <p:cBhvr>
                                        <p:cTn id="42" dur="1" fill="hold">
                                          <p:stCondLst>
                                            <p:cond delay="499"/>
                                          </p:stCondLst>
                                        </p:cTn>
                                        <p:tgtEl>
                                          <p:spTgt spid="49160"/>
                                        </p:tgtEl>
                                        <p:attrNameLst>
                                          <p:attrName>style.visibility</p:attrName>
                                        </p:attrNameLst>
                                      </p:cBhvr>
                                      <p:to>
                                        <p:strVal val="hidden"/>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29" presetClass="entr" presetSubtype="0" fill="hold" grpId="0" nodeType="clickEffect">
                                  <p:stCondLst>
                                    <p:cond delay="0"/>
                                  </p:stCondLst>
                                  <p:childTnLst>
                                    <p:set>
                                      <p:cBhvr>
                                        <p:cTn id="46" dur="1" fill="hold">
                                          <p:stCondLst>
                                            <p:cond delay="0"/>
                                          </p:stCondLst>
                                        </p:cTn>
                                        <p:tgtEl>
                                          <p:spTgt spid="49161"/>
                                        </p:tgtEl>
                                        <p:attrNameLst>
                                          <p:attrName>style.visibility</p:attrName>
                                        </p:attrNameLst>
                                      </p:cBhvr>
                                      <p:to>
                                        <p:strVal val="visible"/>
                                      </p:to>
                                    </p:set>
                                    <p:anim calcmode="lin" valueType="num">
                                      <p:cBhvr>
                                        <p:cTn id="47" dur="1000" fill="hold"/>
                                        <p:tgtEl>
                                          <p:spTgt spid="49161"/>
                                        </p:tgtEl>
                                        <p:attrNameLst>
                                          <p:attrName>ppt_x</p:attrName>
                                        </p:attrNameLst>
                                      </p:cBhvr>
                                      <p:tavLst>
                                        <p:tav tm="0">
                                          <p:val>
                                            <p:strVal val="#ppt_x-.2"/>
                                          </p:val>
                                        </p:tav>
                                        <p:tav tm="100000">
                                          <p:val>
                                            <p:strVal val="#ppt_x"/>
                                          </p:val>
                                        </p:tav>
                                      </p:tavLst>
                                    </p:anim>
                                    <p:anim calcmode="lin" valueType="num">
                                      <p:cBhvr>
                                        <p:cTn id="48" dur="1000" fill="hold"/>
                                        <p:tgtEl>
                                          <p:spTgt spid="49161"/>
                                        </p:tgtEl>
                                        <p:attrNameLst>
                                          <p:attrName>ppt_y</p:attrName>
                                        </p:attrNameLst>
                                      </p:cBhvr>
                                      <p:tavLst>
                                        <p:tav tm="0">
                                          <p:val>
                                            <p:strVal val="#ppt_y"/>
                                          </p:val>
                                        </p:tav>
                                        <p:tav tm="100000">
                                          <p:val>
                                            <p:strVal val="#ppt_y"/>
                                          </p:val>
                                        </p:tav>
                                      </p:tavLst>
                                    </p:anim>
                                    <p:animEffect transition="in" filter="wipe(right)" prLst="gradientSize: 0.1">
                                      <p:cBhvr>
                                        <p:cTn id="49" dur="1000"/>
                                        <p:tgtEl>
                                          <p:spTgt spid="49161"/>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42" presetClass="exit" presetSubtype="0" fill="hold" grpId="1" nodeType="clickEffect">
                                  <p:stCondLst>
                                    <p:cond delay="0"/>
                                  </p:stCondLst>
                                  <p:childTnLst>
                                    <p:animEffect transition="out" filter="fade">
                                      <p:cBhvr>
                                        <p:cTn id="53" dur="1000"/>
                                        <p:tgtEl>
                                          <p:spTgt spid="49161"/>
                                        </p:tgtEl>
                                      </p:cBhvr>
                                    </p:animEffect>
                                    <p:anim calcmode="lin" valueType="num">
                                      <p:cBhvr>
                                        <p:cTn id="54" dur="1000"/>
                                        <p:tgtEl>
                                          <p:spTgt spid="49161"/>
                                        </p:tgtEl>
                                        <p:attrNameLst>
                                          <p:attrName>ppt_x</p:attrName>
                                        </p:attrNameLst>
                                      </p:cBhvr>
                                      <p:tavLst>
                                        <p:tav tm="0">
                                          <p:val>
                                            <p:strVal val="ppt_x"/>
                                          </p:val>
                                        </p:tav>
                                        <p:tav tm="100000">
                                          <p:val>
                                            <p:strVal val="ppt_x"/>
                                          </p:val>
                                        </p:tav>
                                      </p:tavLst>
                                    </p:anim>
                                    <p:anim calcmode="lin" valueType="num">
                                      <p:cBhvr>
                                        <p:cTn id="55" dur="1000"/>
                                        <p:tgtEl>
                                          <p:spTgt spid="49161"/>
                                        </p:tgtEl>
                                        <p:attrNameLst>
                                          <p:attrName>ppt_y</p:attrName>
                                        </p:attrNameLst>
                                      </p:cBhvr>
                                      <p:tavLst>
                                        <p:tav tm="0">
                                          <p:val>
                                            <p:strVal val="ppt_y"/>
                                          </p:val>
                                        </p:tav>
                                        <p:tav tm="100000">
                                          <p:val>
                                            <p:strVal val="ppt_y+.1"/>
                                          </p:val>
                                        </p:tav>
                                      </p:tavLst>
                                    </p:anim>
                                    <p:set>
                                      <p:cBhvr>
                                        <p:cTn id="56" dur="1" fill="hold">
                                          <p:stCondLst>
                                            <p:cond delay="999"/>
                                          </p:stCondLst>
                                        </p:cTn>
                                        <p:tgtEl>
                                          <p:spTgt spid="49161"/>
                                        </p:tgtEl>
                                        <p:attrNameLst>
                                          <p:attrName>style.visibility</p:attrName>
                                        </p:attrNameLst>
                                      </p:cBhvr>
                                      <p:to>
                                        <p:strVal val="hidden"/>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49162"/>
                                        </p:tgtEl>
                                        <p:attrNameLst>
                                          <p:attrName>style.visibility</p:attrName>
                                        </p:attrNameLst>
                                      </p:cBhvr>
                                      <p:to>
                                        <p:strVal val="visible"/>
                                      </p:to>
                                    </p:set>
                                    <p:animEffect transition="in" filter="wipe(down)">
                                      <p:cBhvr>
                                        <p:cTn id="61" dur="500"/>
                                        <p:tgtEl>
                                          <p:spTgt spid="49162"/>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23" presetClass="exit" presetSubtype="32" fill="hold" grpId="1" nodeType="clickEffect">
                                  <p:stCondLst>
                                    <p:cond delay="0"/>
                                  </p:stCondLst>
                                  <p:childTnLst>
                                    <p:anim calcmode="lin" valueType="num">
                                      <p:cBhvr>
                                        <p:cTn id="65" dur="500"/>
                                        <p:tgtEl>
                                          <p:spTgt spid="49162"/>
                                        </p:tgtEl>
                                        <p:attrNameLst>
                                          <p:attrName>ppt_w</p:attrName>
                                        </p:attrNameLst>
                                      </p:cBhvr>
                                      <p:tavLst>
                                        <p:tav tm="0">
                                          <p:val>
                                            <p:strVal val="ppt_w"/>
                                          </p:val>
                                        </p:tav>
                                        <p:tav tm="100000">
                                          <p:val>
                                            <p:fltVal val="0"/>
                                          </p:val>
                                        </p:tav>
                                      </p:tavLst>
                                    </p:anim>
                                    <p:anim calcmode="lin" valueType="num">
                                      <p:cBhvr>
                                        <p:cTn id="66" dur="500"/>
                                        <p:tgtEl>
                                          <p:spTgt spid="49162"/>
                                        </p:tgtEl>
                                        <p:attrNameLst>
                                          <p:attrName>ppt_h</p:attrName>
                                        </p:attrNameLst>
                                      </p:cBhvr>
                                      <p:tavLst>
                                        <p:tav tm="0">
                                          <p:val>
                                            <p:strVal val="ppt_h"/>
                                          </p:val>
                                        </p:tav>
                                        <p:tav tm="100000">
                                          <p:val>
                                            <p:fltVal val="0"/>
                                          </p:val>
                                        </p:tav>
                                      </p:tavLst>
                                    </p:anim>
                                    <p:set>
                                      <p:cBhvr>
                                        <p:cTn id="67" dur="1" fill="hold">
                                          <p:stCondLst>
                                            <p:cond delay="499"/>
                                          </p:stCondLst>
                                        </p:cTn>
                                        <p:tgtEl>
                                          <p:spTgt spid="4916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7" grpId="0"/>
      <p:bldP spid="49159" grpId="0" animBg="1"/>
      <p:bldP spid="49159" grpId="1" animBg="1"/>
      <p:bldP spid="49160" grpId="0" animBg="1"/>
      <p:bldP spid="49160" grpId="1" animBg="1"/>
      <p:bldP spid="49161" grpId="0" animBg="1"/>
      <p:bldP spid="49161" grpId="1" animBg="1"/>
      <p:bldP spid="49162" grpId="0" animBg="1"/>
      <p:bldP spid="49162"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457200" y="277813"/>
            <a:ext cx="8686800" cy="1143000"/>
          </a:xfrm>
        </p:spPr>
        <p:txBody>
          <a:bodyPr/>
          <a:lstStyle/>
          <a:p>
            <a:pPr eaLnBrk="1" hangingPunct="1">
              <a:defRPr/>
            </a:pPr>
            <a:r>
              <a:rPr lang="en-US" altLang="vi-VN" sz="2800" smtClean="0"/>
              <a:t>BÀI 21 tiết 31  CHIẾN TRANH THẾ GIỚI THỨ HAI </a:t>
            </a:r>
            <a:br>
              <a:rPr lang="en-US" altLang="vi-VN" sz="2800" smtClean="0"/>
            </a:br>
            <a:r>
              <a:rPr lang="en-US" altLang="vi-VN" sz="2800" smtClean="0"/>
              <a:t>( 1939 – 1945)</a:t>
            </a:r>
          </a:p>
        </p:txBody>
      </p:sp>
      <p:sp>
        <p:nvSpPr>
          <p:cNvPr id="50179" name="Rectangle 3"/>
          <p:cNvSpPr>
            <a:spLocks noGrp="1" noChangeArrowheads="1"/>
          </p:cNvSpPr>
          <p:nvPr>
            <p:ph type="body" idx="1"/>
          </p:nvPr>
        </p:nvSpPr>
        <p:spPr/>
        <p:txBody>
          <a:bodyPr/>
          <a:lstStyle/>
          <a:p>
            <a:pPr eaLnBrk="1" hangingPunct="1">
              <a:buFont typeface="Wingdings" pitchFamily="2" charset="2"/>
              <a:buNone/>
              <a:defRPr/>
            </a:pPr>
            <a:r>
              <a:rPr lang="en-US" altLang="vi-VN" sz="2400" smtClean="0"/>
              <a:t>I – NGUYÊN NHÂN BÙNG NỔ CHIẾN TRANH THẾ GIỚI  THỨ HAI</a:t>
            </a:r>
          </a:p>
          <a:p>
            <a:pPr eaLnBrk="1" hangingPunct="1">
              <a:buFontTx/>
              <a:buChar char="-"/>
              <a:defRPr/>
            </a:pPr>
            <a:r>
              <a:rPr lang="en-US" altLang="vi-VN" sz="2400" smtClean="0"/>
              <a:t>Các nước đế quốc mâu thuẫn sâu sắc với nhau về về quyền lợi và thuộc địa sau chiến tranh thế giới  thứ nhất và sau cuộc khủng hoảng kinh tế thế giới 1929-1933</a:t>
            </a:r>
          </a:p>
          <a:p>
            <a:pPr eaLnBrk="1" hangingPunct="1">
              <a:buFontTx/>
              <a:buChar char="-"/>
              <a:defRPr/>
            </a:pPr>
            <a:r>
              <a:rPr lang="en-US" altLang="vi-VN" sz="2400" smtClean="0"/>
              <a:t>Chủ nghĩa phát xít ra đời , mưu toan gây chiến tranh phân chia lại thế giới</a:t>
            </a:r>
          </a:p>
          <a:p>
            <a:pPr eaLnBrk="1" hangingPunct="1">
              <a:buFontTx/>
              <a:buChar char="-"/>
              <a:defRPr/>
            </a:pPr>
            <a:r>
              <a:rPr lang="en-US" altLang="vi-VN" sz="2400" smtClean="0"/>
              <a:t>Thời kì này hình thành hai khối đối địch nhau:</a:t>
            </a:r>
          </a:p>
          <a:p>
            <a:pPr eaLnBrk="1" hangingPunct="1">
              <a:buFontTx/>
              <a:buNone/>
              <a:defRPr/>
            </a:pPr>
            <a:r>
              <a:rPr lang="en-US" altLang="vi-VN" sz="2400" smtClean="0"/>
              <a:t>	+ Khối phát xít: Đức – Italia -  Nhật Bản</a:t>
            </a:r>
          </a:p>
          <a:p>
            <a:pPr eaLnBrk="1" hangingPunct="1">
              <a:buFontTx/>
              <a:buNone/>
              <a:defRPr/>
            </a:pPr>
            <a:r>
              <a:rPr lang="en-US" altLang="vi-VN" sz="2400" smtClean="0"/>
              <a:t>	+ Khối : </a:t>
            </a:r>
            <a:r>
              <a:rPr lang="en-US" altLang="vi-VN" sz="2400" smtClean="0">
                <a:hlinkClick r:id="rId2" action="ppaction://hlinksldjump"/>
              </a:rPr>
              <a:t>Anh- Pháp - Mĩ</a:t>
            </a:r>
            <a:endParaRPr lang="en-US" altLang="vi-VN" sz="2400" smtClean="0"/>
          </a:p>
        </p:txBody>
      </p:sp>
      <p:sp>
        <p:nvSpPr>
          <p:cNvPr id="9220" name="Text Box 5"/>
          <p:cNvSpPr txBox="1">
            <a:spLocks noChangeArrowheads="1"/>
          </p:cNvSpPr>
          <p:nvPr/>
        </p:nvSpPr>
        <p:spPr bwMode="auto">
          <a:xfrm>
            <a:off x="6915150" y="5162550"/>
            <a:ext cx="1447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60000"/>
              <a:buFont typeface="Wingdings" pitchFamily="2" charset="2"/>
              <a:buChar char="n"/>
              <a:defRPr sz="3200">
                <a:solidFill>
                  <a:schemeClr val="tx1"/>
                </a:solidFill>
                <a:latin typeface="Times New Roman" pitchFamily="18" charset="0"/>
              </a:defRPr>
            </a:lvl1pPr>
            <a:lvl2pPr marL="742950" indent="-285750">
              <a:spcBef>
                <a:spcPct val="20000"/>
              </a:spcBef>
              <a:buClr>
                <a:schemeClr val="tx2"/>
              </a:buClr>
              <a:buSzPct val="60000"/>
              <a:buFont typeface="Wingdings" pitchFamily="2" charset="2"/>
              <a:buChar char="n"/>
              <a:defRPr sz="2800">
                <a:solidFill>
                  <a:schemeClr val="tx1"/>
                </a:solidFill>
                <a:latin typeface="Times New Roman" pitchFamily="18" charset="0"/>
              </a:defRPr>
            </a:lvl2pPr>
            <a:lvl3pPr marL="1143000" indent="-228600">
              <a:spcBef>
                <a:spcPct val="20000"/>
              </a:spcBef>
              <a:buClr>
                <a:schemeClr val="folHlink"/>
              </a:buClr>
              <a:buSzPct val="60000"/>
              <a:buFont typeface="Wingdings" pitchFamily="2" charset="2"/>
              <a:buChar char="n"/>
              <a:defRPr sz="2400">
                <a:solidFill>
                  <a:schemeClr val="tx1"/>
                </a:solidFill>
                <a:latin typeface="Times New Roman" pitchFamily="18" charset="0"/>
              </a:defRPr>
            </a:lvl3pPr>
            <a:lvl4pPr marL="1600200" indent="-228600">
              <a:spcBef>
                <a:spcPct val="20000"/>
              </a:spcBef>
              <a:buClr>
                <a:schemeClr val="tx1"/>
              </a:buClr>
              <a:buSzPct val="60000"/>
              <a:buFont typeface="Wingdings" pitchFamily="2" charset="2"/>
              <a:buChar char="n"/>
              <a:defRPr sz="2000">
                <a:solidFill>
                  <a:schemeClr val="tx1"/>
                </a:solidFill>
                <a:latin typeface="Times New Roman" pitchFamily="18" charset="0"/>
              </a:defRPr>
            </a:lvl4pPr>
            <a:lvl5pPr marL="2057400" indent="-228600">
              <a:spcBef>
                <a:spcPct val="20000"/>
              </a:spcBef>
              <a:buClr>
                <a:schemeClr val="hlink"/>
              </a:buClr>
              <a:buSzPct val="60000"/>
              <a:buFont typeface="Wingdings" pitchFamily="2" charset="2"/>
              <a:buChar char="n"/>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9pPr>
          </a:lstStyle>
          <a:p>
            <a:pPr>
              <a:spcBef>
                <a:spcPct val="50000"/>
              </a:spcBef>
              <a:buClrTx/>
              <a:buSzTx/>
              <a:buFontTx/>
              <a:buNone/>
            </a:pPr>
            <a:r>
              <a:rPr lang="en-US" altLang="vi-VN" sz="2400" b="1"/>
              <a:t>Liên Xô</a:t>
            </a:r>
          </a:p>
        </p:txBody>
      </p:sp>
      <p:sp>
        <p:nvSpPr>
          <p:cNvPr id="9221" name="AutoShape 6"/>
          <p:cNvSpPr>
            <a:spLocks noChangeArrowheads="1"/>
          </p:cNvSpPr>
          <p:nvPr/>
        </p:nvSpPr>
        <p:spPr bwMode="auto">
          <a:xfrm>
            <a:off x="4191000" y="5257800"/>
            <a:ext cx="990600" cy="366713"/>
          </a:xfrm>
          <a:prstGeom prst="rightArrow">
            <a:avLst>
              <a:gd name="adj1" fmla="val 50000"/>
              <a:gd name="adj2" fmla="val 67532"/>
            </a:avLst>
          </a:prstGeom>
          <a:solidFill>
            <a:srgbClr val="99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60000"/>
              <a:buFont typeface="Wingdings" pitchFamily="2" charset="2"/>
              <a:buChar char="n"/>
              <a:defRPr sz="3200">
                <a:solidFill>
                  <a:schemeClr val="tx1"/>
                </a:solidFill>
                <a:latin typeface="Times New Roman" pitchFamily="18" charset="0"/>
              </a:defRPr>
            </a:lvl1pPr>
            <a:lvl2pPr marL="742950" indent="-285750">
              <a:spcBef>
                <a:spcPct val="20000"/>
              </a:spcBef>
              <a:buClr>
                <a:schemeClr val="tx2"/>
              </a:buClr>
              <a:buSzPct val="60000"/>
              <a:buFont typeface="Wingdings" pitchFamily="2" charset="2"/>
              <a:buChar char="n"/>
              <a:defRPr sz="2800">
                <a:solidFill>
                  <a:schemeClr val="tx1"/>
                </a:solidFill>
                <a:latin typeface="Times New Roman" pitchFamily="18" charset="0"/>
              </a:defRPr>
            </a:lvl2pPr>
            <a:lvl3pPr marL="1143000" indent="-228600">
              <a:spcBef>
                <a:spcPct val="20000"/>
              </a:spcBef>
              <a:buClr>
                <a:schemeClr val="folHlink"/>
              </a:buClr>
              <a:buSzPct val="60000"/>
              <a:buFont typeface="Wingdings" pitchFamily="2" charset="2"/>
              <a:buChar char="n"/>
              <a:defRPr sz="2400">
                <a:solidFill>
                  <a:schemeClr val="tx1"/>
                </a:solidFill>
                <a:latin typeface="Times New Roman" pitchFamily="18" charset="0"/>
              </a:defRPr>
            </a:lvl3pPr>
            <a:lvl4pPr marL="1600200" indent="-228600">
              <a:spcBef>
                <a:spcPct val="20000"/>
              </a:spcBef>
              <a:buClr>
                <a:schemeClr val="tx1"/>
              </a:buClr>
              <a:buSzPct val="60000"/>
              <a:buFont typeface="Wingdings" pitchFamily="2" charset="2"/>
              <a:buChar char="n"/>
              <a:defRPr sz="2000">
                <a:solidFill>
                  <a:schemeClr val="tx1"/>
                </a:solidFill>
                <a:latin typeface="Times New Roman" pitchFamily="18" charset="0"/>
              </a:defRPr>
            </a:lvl4pPr>
            <a:lvl5pPr marL="2057400" indent="-228600">
              <a:spcBef>
                <a:spcPct val="20000"/>
              </a:spcBef>
              <a:buClr>
                <a:schemeClr val="hlink"/>
              </a:buClr>
              <a:buSzPct val="60000"/>
              <a:buFont typeface="Wingdings" pitchFamily="2" charset="2"/>
              <a:buChar char="n"/>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9pPr>
          </a:lstStyle>
          <a:p>
            <a:pPr>
              <a:spcBef>
                <a:spcPct val="0"/>
              </a:spcBef>
              <a:buClrTx/>
              <a:buSzTx/>
              <a:buFontTx/>
              <a:buNone/>
            </a:pPr>
            <a:endParaRPr lang="vi-VN" altLang="vi-VN" sz="1800"/>
          </a:p>
        </p:txBody>
      </p:sp>
      <p:sp>
        <p:nvSpPr>
          <p:cNvPr id="50183" name="AutoShape 7"/>
          <p:cNvSpPr>
            <a:spLocks noChangeArrowheads="1"/>
          </p:cNvSpPr>
          <p:nvPr/>
        </p:nvSpPr>
        <p:spPr bwMode="auto">
          <a:xfrm>
            <a:off x="533400" y="2895600"/>
            <a:ext cx="4572000" cy="1752600"/>
          </a:xfrm>
          <a:prstGeom prst="wedgeRoundRectCallout">
            <a:avLst>
              <a:gd name="adj1" fmla="val -46458"/>
              <a:gd name="adj2" fmla="val 127718"/>
              <a:gd name="adj3" fmla="val 16667"/>
            </a:avLst>
          </a:prstGeom>
          <a:solidFill>
            <a:srgbClr val="33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60000"/>
              <a:buFont typeface="Wingdings" pitchFamily="2" charset="2"/>
              <a:buChar char="n"/>
              <a:defRPr sz="3200">
                <a:solidFill>
                  <a:schemeClr val="tx1"/>
                </a:solidFill>
                <a:latin typeface="Times New Roman" pitchFamily="18" charset="0"/>
              </a:defRPr>
            </a:lvl1pPr>
            <a:lvl2pPr marL="742950" indent="-285750">
              <a:spcBef>
                <a:spcPct val="20000"/>
              </a:spcBef>
              <a:buClr>
                <a:schemeClr val="tx2"/>
              </a:buClr>
              <a:buSzPct val="60000"/>
              <a:buFont typeface="Wingdings" pitchFamily="2" charset="2"/>
              <a:buChar char="n"/>
              <a:defRPr sz="2800">
                <a:solidFill>
                  <a:schemeClr val="tx1"/>
                </a:solidFill>
                <a:latin typeface="Times New Roman" pitchFamily="18" charset="0"/>
              </a:defRPr>
            </a:lvl2pPr>
            <a:lvl3pPr marL="1143000" indent="-228600">
              <a:spcBef>
                <a:spcPct val="20000"/>
              </a:spcBef>
              <a:buClr>
                <a:schemeClr val="folHlink"/>
              </a:buClr>
              <a:buSzPct val="60000"/>
              <a:buFont typeface="Wingdings" pitchFamily="2" charset="2"/>
              <a:buChar char="n"/>
              <a:defRPr sz="2400">
                <a:solidFill>
                  <a:schemeClr val="tx1"/>
                </a:solidFill>
                <a:latin typeface="Times New Roman" pitchFamily="18" charset="0"/>
              </a:defRPr>
            </a:lvl3pPr>
            <a:lvl4pPr marL="1600200" indent="-228600">
              <a:spcBef>
                <a:spcPct val="20000"/>
              </a:spcBef>
              <a:buClr>
                <a:schemeClr val="tx1"/>
              </a:buClr>
              <a:buSzPct val="60000"/>
              <a:buFont typeface="Wingdings" pitchFamily="2" charset="2"/>
              <a:buChar char="n"/>
              <a:defRPr sz="2000">
                <a:solidFill>
                  <a:schemeClr val="tx1"/>
                </a:solidFill>
                <a:latin typeface="Times New Roman" pitchFamily="18" charset="0"/>
              </a:defRPr>
            </a:lvl4pPr>
            <a:lvl5pPr marL="2057400" indent="-228600">
              <a:spcBef>
                <a:spcPct val="20000"/>
              </a:spcBef>
              <a:buClr>
                <a:schemeClr val="hlink"/>
              </a:buClr>
              <a:buSzPct val="60000"/>
              <a:buFont typeface="Wingdings" pitchFamily="2" charset="2"/>
              <a:buChar char="n"/>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9pPr>
          </a:lstStyle>
          <a:p>
            <a:pPr algn="ctr">
              <a:spcBef>
                <a:spcPct val="0"/>
              </a:spcBef>
              <a:buClrTx/>
              <a:buSzTx/>
              <a:buFontTx/>
              <a:buNone/>
            </a:pPr>
            <a:r>
              <a:rPr lang="en-US" altLang="vi-VN" sz="2800"/>
              <a:t>Các nước đế quốc làm gì để giải quyết mâu thuẫn này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50183"/>
                                        </p:tgtEl>
                                        <p:attrNameLst>
                                          <p:attrName>style.visibility</p:attrName>
                                        </p:attrNameLst>
                                      </p:cBhvr>
                                      <p:to>
                                        <p:strVal val="visible"/>
                                      </p:to>
                                    </p:set>
                                    <p:anim calcmode="lin" valueType="num">
                                      <p:cBhvr>
                                        <p:cTn id="7" dur="500" fill="hold"/>
                                        <p:tgtEl>
                                          <p:spTgt spid="50183"/>
                                        </p:tgtEl>
                                        <p:attrNameLst>
                                          <p:attrName>ppt_w</p:attrName>
                                        </p:attrNameLst>
                                      </p:cBhvr>
                                      <p:tavLst>
                                        <p:tav tm="0">
                                          <p:val>
                                            <p:fltVal val="0"/>
                                          </p:val>
                                        </p:tav>
                                        <p:tav tm="100000">
                                          <p:val>
                                            <p:strVal val="#ppt_w"/>
                                          </p:val>
                                        </p:tav>
                                      </p:tavLst>
                                    </p:anim>
                                    <p:anim calcmode="lin" valueType="num">
                                      <p:cBhvr>
                                        <p:cTn id="8" dur="500" fill="hold"/>
                                        <p:tgtEl>
                                          <p:spTgt spid="50183"/>
                                        </p:tgtEl>
                                        <p:attrNameLst>
                                          <p:attrName>ppt_h</p:attrName>
                                        </p:attrNameLst>
                                      </p:cBhvr>
                                      <p:tavLst>
                                        <p:tav tm="0">
                                          <p:val>
                                            <p:fltVal val="0"/>
                                          </p:val>
                                        </p:tav>
                                        <p:tav tm="100000">
                                          <p:val>
                                            <p:strVal val="#ppt_h"/>
                                          </p:val>
                                        </p:tav>
                                      </p:tavLst>
                                    </p:anim>
                                    <p:animEffect transition="in" filter="fade">
                                      <p:cBhvr>
                                        <p:cTn id="9" dur="500"/>
                                        <p:tgtEl>
                                          <p:spTgt spid="50183"/>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xit" presetSubtype="0" fill="hold" grpId="1" nodeType="clickEffect">
                                  <p:stCondLst>
                                    <p:cond delay="0"/>
                                  </p:stCondLst>
                                  <p:childTnLst>
                                    <p:anim calcmode="lin" valueType="num">
                                      <p:cBhvr>
                                        <p:cTn id="13" dur="500"/>
                                        <p:tgtEl>
                                          <p:spTgt spid="50183"/>
                                        </p:tgtEl>
                                        <p:attrNameLst>
                                          <p:attrName>ppt_w</p:attrName>
                                        </p:attrNameLst>
                                      </p:cBhvr>
                                      <p:tavLst>
                                        <p:tav tm="0">
                                          <p:val>
                                            <p:strVal val="ppt_w"/>
                                          </p:val>
                                        </p:tav>
                                        <p:tav tm="100000">
                                          <p:val>
                                            <p:fltVal val="0"/>
                                          </p:val>
                                        </p:tav>
                                      </p:tavLst>
                                    </p:anim>
                                    <p:anim calcmode="lin" valueType="num">
                                      <p:cBhvr>
                                        <p:cTn id="14" dur="500"/>
                                        <p:tgtEl>
                                          <p:spTgt spid="50183"/>
                                        </p:tgtEl>
                                        <p:attrNameLst>
                                          <p:attrName>ppt_h</p:attrName>
                                        </p:attrNameLst>
                                      </p:cBhvr>
                                      <p:tavLst>
                                        <p:tav tm="0">
                                          <p:val>
                                            <p:strVal val="ppt_h"/>
                                          </p:val>
                                        </p:tav>
                                        <p:tav tm="100000">
                                          <p:val>
                                            <p:fltVal val="0"/>
                                          </p:val>
                                        </p:tav>
                                      </p:tavLst>
                                    </p:anim>
                                    <p:animEffect transition="out" filter="fade">
                                      <p:cBhvr>
                                        <p:cTn id="15" dur="500"/>
                                        <p:tgtEl>
                                          <p:spTgt spid="50183"/>
                                        </p:tgtEl>
                                      </p:cBhvr>
                                    </p:animEffect>
                                    <p:set>
                                      <p:cBhvr>
                                        <p:cTn id="16" dur="1" fill="hold">
                                          <p:stCondLst>
                                            <p:cond delay="499"/>
                                          </p:stCondLst>
                                        </p:cTn>
                                        <p:tgtEl>
                                          <p:spTgt spid="5018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3" grpId="0" animBg="1"/>
      <p:bldP spid="50183"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304800" y="0"/>
            <a:ext cx="8839200" cy="1143000"/>
          </a:xfrm>
        </p:spPr>
        <p:txBody>
          <a:bodyPr/>
          <a:lstStyle/>
          <a:p>
            <a:pPr eaLnBrk="1" hangingPunct="1">
              <a:defRPr/>
            </a:pPr>
            <a:r>
              <a:rPr lang="en-US" altLang="vi-VN" sz="2800" smtClean="0"/>
              <a:t>BÀI 21 tiết 31  CHIẾN TRANH THẾ GIỚI THỨ HAI </a:t>
            </a:r>
            <a:br>
              <a:rPr lang="en-US" altLang="vi-VN" sz="2800" smtClean="0"/>
            </a:br>
            <a:r>
              <a:rPr lang="en-US" altLang="vi-VN" sz="2800" smtClean="0"/>
              <a:t>( 1939 – 1945)</a:t>
            </a:r>
          </a:p>
        </p:txBody>
      </p:sp>
      <p:pic>
        <p:nvPicPr>
          <p:cNvPr id="52228" name="Picture 4" descr="IMG0860A"/>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228600" y="990600"/>
            <a:ext cx="8915400" cy="5029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2229" name="Text Box 5"/>
          <p:cNvSpPr txBox="1">
            <a:spLocks noChangeArrowheads="1"/>
          </p:cNvSpPr>
          <p:nvPr/>
        </p:nvSpPr>
        <p:spPr bwMode="auto">
          <a:xfrm>
            <a:off x="1524000" y="6186488"/>
            <a:ext cx="6705600" cy="466725"/>
          </a:xfrm>
          <a:prstGeom prst="rect">
            <a:avLst/>
          </a:prstGeom>
          <a:solidFill>
            <a:srgbClr val="3399FF"/>
          </a:solidFill>
          <a:ln w="9525">
            <a:solidFill>
              <a:srgbClr val="00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60000"/>
              <a:buFont typeface="Wingdings" pitchFamily="2" charset="2"/>
              <a:buChar char="n"/>
              <a:defRPr sz="3200">
                <a:solidFill>
                  <a:schemeClr val="tx1"/>
                </a:solidFill>
                <a:latin typeface="Times New Roman" pitchFamily="18" charset="0"/>
              </a:defRPr>
            </a:lvl1pPr>
            <a:lvl2pPr marL="742950" indent="-285750">
              <a:spcBef>
                <a:spcPct val="20000"/>
              </a:spcBef>
              <a:buClr>
                <a:schemeClr val="tx2"/>
              </a:buClr>
              <a:buSzPct val="60000"/>
              <a:buFont typeface="Wingdings" pitchFamily="2" charset="2"/>
              <a:buChar char="n"/>
              <a:defRPr sz="2800">
                <a:solidFill>
                  <a:schemeClr val="tx1"/>
                </a:solidFill>
                <a:latin typeface="Times New Roman" pitchFamily="18" charset="0"/>
              </a:defRPr>
            </a:lvl2pPr>
            <a:lvl3pPr marL="1143000" indent="-228600">
              <a:spcBef>
                <a:spcPct val="20000"/>
              </a:spcBef>
              <a:buClr>
                <a:schemeClr val="folHlink"/>
              </a:buClr>
              <a:buSzPct val="60000"/>
              <a:buFont typeface="Wingdings" pitchFamily="2" charset="2"/>
              <a:buChar char="n"/>
              <a:defRPr sz="2400">
                <a:solidFill>
                  <a:schemeClr val="tx1"/>
                </a:solidFill>
                <a:latin typeface="Times New Roman" pitchFamily="18" charset="0"/>
              </a:defRPr>
            </a:lvl3pPr>
            <a:lvl4pPr marL="1600200" indent="-228600">
              <a:spcBef>
                <a:spcPct val="20000"/>
              </a:spcBef>
              <a:buClr>
                <a:schemeClr val="tx1"/>
              </a:buClr>
              <a:buSzPct val="60000"/>
              <a:buFont typeface="Wingdings" pitchFamily="2" charset="2"/>
              <a:buChar char="n"/>
              <a:defRPr sz="2000">
                <a:solidFill>
                  <a:schemeClr val="tx1"/>
                </a:solidFill>
                <a:latin typeface="Times New Roman" pitchFamily="18" charset="0"/>
              </a:defRPr>
            </a:lvl4pPr>
            <a:lvl5pPr marL="2057400" indent="-228600">
              <a:spcBef>
                <a:spcPct val="20000"/>
              </a:spcBef>
              <a:buClr>
                <a:schemeClr val="hlink"/>
              </a:buClr>
              <a:buSzPct val="60000"/>
              <a:buFont typeface="Wingdings" pitchFamily="2" charset="2"/>
              <a:buChar char="n"/>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9pPr>
          </a:lstStyle>
          <a:p>
            <a:pPr eaLnBrk="1" hangingPunct="1">
              <a:spcBef>
                <a:spcPct val="50000"/>
              </a:spcBef>
              <a:buClrTx/>
              <a:buSzTx/>
              <a:buFontTx/>
              <a:buNone/>
            </a:pPr>
            <a:r>
              <a:rPr lang="en-US" altLang="vi-VN" sz="2400" b="1">
                <a:latin typeface=".VnArial" pitchFamily="34" charset="0"/>
              </a:rPr>
              <a:t>H×nh 75. Tranh biÕm häa ë ch©u ¢u 1939.</a:t>
            </a:r>
          </a:p>
        </p:txBody>
      </p:sp>
      <p:sp>
        <p:nvSpPr>
          <p:cNvPr id="52230" name="Rectangle 6"/>
          <p:cNvSpPr>
            <a:spLocks noChangeArrowheads="1"/>
          </p:cNvSpPr>
          <p:nvPr/>
        </p:nvSpPr>
        <p:spPr bwMode="auto">
          <a:xfrm>
            <a:off x="381000" y="1066800"/>
            <a:ext cx="8229600" cy="822325"/>
          </a:xfrm>
          <a:prstGeom prst="rect">
            <a:avLst/>
          </a:prstGeom>
          <a:noFill/>
          <a:ln>
            <a:noFill/>
          </a:ln>
          <a:effectLst/>
          <a:extLst>
            <a:ext uri="{909E8E84-426E-40DD-AFC4-6F175D3DCCD1}">
              <a14:hiddenFill xmlns:a14="http://schemas.microsoft.com/office/drawing/2010/main">
                <a:solidFill>
                  <a:srgbClr val="3399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60000"/>
              <a:buFont typeface="Wingdings" pitchFamily="2" charset="2"/>
              <a:buChar char="n"/>
              <a:defRPr sz="3200">
                <a:solidFill>
                  <a:schemeClr val="tx1"/>
                </a:solidFill>
                <a:latin typeface="Times New Roman" pitchFamily="18" charset="0"/>
              </a:defRPr>
            </a:lvl1pPr>
            <a:lvl2pPr marL="742950" indent="-285750">
              <a:spcBef>
                <a:spcPct val="20000"/>
              </a:spcBef>
              <a:buClr>
                <a:schemeClr val="tx2"/>
              </a:buClr>
              <a:buSzPct val="60000"/>
              <a:buFont typeface="Wingdings" pitchFamily="2" charset="2"/>
              <a:buChar char="n"/>
              <a:defRPr sz="2800">
                <a:solidFill>
                  <a:schemeClr val="tx1"/>
                </a:solidFill>
                <a:latin typeface="Times New Roman" pitchFamily="18" charset="0"/>
              </a:defRPr>
            </a:lvl2pPr>
            <a:lvl3pPr marL="1143000" indent="-228600">
              <a:spcBef>
                <a:spcPct val="20000"/>
              </a:spcBef>
              <a:buClr>
                <a:schemeClr val="folHlink"/>
              </a:buClr>
              <a:buSzPct val="60000"/>
              <a:buFont typeface="Wingdings" pitchFamily="2" charset="2"/>
              <a:buChar char="n"/>
              <a:defRPr sz="2400">
                <a:solidFill>
                  <a:schemeClr val="tx1"/>
                </a:solidFill>
                <a:latin typeface="Times New Roman" pitchFamily="18" charset="0"/>
              </a:defRPr>
            </a:lvl3pPr>
            <a:lvl4pPr marL="1600200" indent="-228600">
              <a:spcBef>
                <a:spcPct val="20000"/>
              </a:spcBef>
              <a:buClr>
                <a:schemeClr val="tx1"/>
              </a:buClr>
              <a:buSzPct val="60000"/>
              <a:buFont typeface="Wingdings" pitchFamily="2" charset="2"/>
              <a:buChar char="n"/>
              <a:defRPr sz="2000">
                <a:solidFill>
                  <a:schemeClr val="tx1"/>
                </a:solidFill>
                <a:latin typeface="Times New Roman" pitchFamily="18" charset="0"/>
              </a:defRPr>
            </a:lvl4pPr>
            <a:lvl5pPr marL="2057400" indent="-228600">
              <a:spcBef>
                <a:spcPct val="20000"/>
              </a:spcBef>
              <a:buClr>
                <a:schemeClr val="hlink"/>
              </a:buClr>
              <a:buSzPct val="60000"/>
              <a:buFont typeface="Wingdings" pitchFamily="2" charset="2"/>
              <a:buChar char="n"/>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9pPr>
          </a:lstStyle>
          <a:p>
            <a:pPr eaLnBrk="1" hangingPunct="1">
              <a:spcBef>
                <a:spcPct val="50000"/>
              </a:spcBef>
              <a:buClrTx/>
              <a:buSzTx/>
              <a:buFontTx/>
              <a:buNone/>
            </a:pPr>
            <a:r>
              <a:rPr lang="en-US" altLang="vi-VN" sz="2400" b="1">
                <a:solidFill>
                  <a:srgbClr val="FF3300"/>
                </a:solidFill>
              </a:rPr>
              <a:t>Khối  Anh –Pháp – Mĩ thực hiện chính sách thoả hiệp đối với khối phát xít.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2229"/>
                                        </p:tgtEl>
                                        <p:attrNameLst>
                                          <p:attrName>style.visibility</p:attrName>
                                        </p:attrNameLst>
                                      </p:cBhvr>
                                      <p:to>
                                        <p:strVal val="visible"/>
                                      </p:to>
                                    </p:set>
                                    <p:animEffect transition="in" filter="fade">
                                      <p:cBhvr>
                                        <p:cTn id="7" dur="2000"/>
                                        <p:tgtEl>
                                          <p:spTgt spid="52229"/>
                                        </p:tgtEl>
                                      </p:cBhvr>
                                    </p:animEffect>
                                  </p:childTnLst>
                                </p:cTn>
                              </p:par>
                              <p:par>
                                <p:cTn id="8" presetID="10" presetClass="exit" presetSubtype="0" fill="hold" grpId="1" nodeType="withEffect">
                                  <p:stCondLst>
                                    <p:cond delay="0"/>
                                  </p:stCondLst>
                                  <p:childTnLst>
                                    <p:animEffect transition="out" filter="fade">
                                      <p:cBhvr>
                                        <p:cTn id="9" dur="1000"/>
                                        <p:tgtEl>
                                          <p:spTgt spid="52229"/>
                                        </p:tgtEl>
                                      </p:cBhvr>
                                    </p:animEffect>
                                    <p:set>
                                      <p:cBhvr>
                                        <p:cTn id="10" dur="1" fill="hold">
                                          <p:stCondLst>
                                            <p:cond delay="999"/>
                                          </p:stCondLst>
                                        </p:cTn>
                                        <p:tgtEl>
                                          <p:spTgt spid="52229"/>
                                        </p:tgtEl>
                                        <p:attrNameLst>
                                          <p:attrName>style.visibility</p:attrName>
                                        </p:attrNameLst>
                                      </p:cBhvr>
                                      <p:to>
                                        <p:strVal val="hidden"/>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29" presetClass="entr" presetSubtype="0" fill="hold" nodeType="clickEffect">
                                  <p:stCondLst>
                                    <p:cond delay="0"/>
                                  </p:stCondLst>
                                  <p:childTnLst>
                                    <p:set>
                                      <p:cBhvr>
                                        <p:cTn id="14" dur="1" fill="hold">
                                          <p:stCondLst>
                                            <p:cond delay="0"/>
                                          </p:stCondLst>
                                        </p:cTn>
                                        <p:tgtEl>
                                          <p:spTgt spid="52228"/>
                                        </p:tgtEl>
                                        <p:attrNameLst>
                                          <p:attrName>style.visibility</p:attrName>
                                        </p:attrNameLst>
                                      </p:cBhvr>
                                      <p:to>
                                        <p:strVal val="visible"/>
                                      </p:to>
                                    </p:set>
                                    <p:anim calcmode="lin" valueType="num">
                                      <p:cBhvr>
                                        <p:cTn id="15" dur="1000" fill="hold"/>
                                        <p:tgtEl>
                                          <p:spTgt spid="52228"/>
                                        </p:tgtEl>
                                        <p:attrNameLst>
                                          <p:attrName>ppt_x</p:attrName>
                                        </p:attrNameLst>
                                      </p:cBhvr>
                                      <p:tavLst>
                                        <p:tav tm="0">
                                          <p:val>
                                            <p:strVal val="#ppt_x-.2"/>
                                          </p:val>
                                        </p:tav>
                                        <p:tav tm="100000">
                                          <p:val>
                                            <p:strVal val="#ppt_x"/>
                                          </p:val>
                                        </p:tav>
                                      </p:tavLst>
                                    </p:anim>
                                    <p:anim calcmode="lin" valueType="num">
                                      <p:cBhvr>
                                        <p:cTn id="16" dur="1000" fill="hold"/>
                                        <p:tgtEl>
                                          <p:spTgt spid="52228"/>
                                        </p:tgtEl>
                                        <p:attrNameLst>
                                          <p:attrName>ppt_y</p:attrName>
                                        </p:attrNameLst>
                                      </p:cBhvr>
                                      <p:tavLst>
                                        <p:tav tm="0">
                                          <p:val>
                                            <p:strVal val="#ppt_y"/>
                                          </p:val>
                                        </p:tav>
                                        <p:tav tm="100000">
                                          <p:val>
                                            <p:strVal val="#ppt_y"/>
                                          </p:val>
                                        </p:tav>
                                      </p:tavLst>
                                    </p:anim>
                                    <p:animEffect transition="in" filter="wipe(right)" prLst="gradientSize: 0.1">
                                      <p:cBhvr>
                                        <p:cTn id="17" dur="1000"/>
                                        <p:tgtEl>
                                          <p:spTgt spid="5222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9" presetClass="entr" presetSubtype="0" fill="hold" grpId="0" nodeType="clickEffect">
                                  <p:stCondLst>
                                    <p:cond delay="0"/>
                                  </p:stCondLst>
                                  <p:childTnLst>
                                    <p:set>
                                      <p:cBhvr>
                                        <p:cTn id="21" dur="1" fill="hold">
                                          <p:stCondLst>
                                            <p:cond delay="0"/>
                                          </p:stCondLst>
                                        </p:cTn>
                                        <p:tgtEl>
                                          <p:spTgt spid="52230"/>
                                        </p:tgtEl>
                                        <p:attrNameLst>
                                          <p:attrName>style.visibility</p:attrName>
                                        </p:attrNameLst>
                                      </p:cBhvr>
                                      <p:to>
                                        <p:strVal val="visible"/>
                                      </p:to>
                                    </p:set>
                                    <p:anim calcmode="lin" valueType="num">
                                      <p:cBhvr>
                                        <p:cTn id="22" dur="1000" fill="hold"/>
                                        <p:tgtEl>
                                          <p:spTgt spid="52230"/>
                                        </p:tgtEl>
                                        <p:attrNameLst>
                                          <p:attrName>ppt_x</p:attrName>
                                        </p:attrNameLst>
                                      </p:cBhvr>
                                      <p:tavLst>
                                        <p:tav tm="0">
                                          <p:val>
                                            <p:strVal val="#ppt_x-.2"/>
                                          </p:val>
                                        </p:tav>
                                        <p:tav tm="100000">
                                          <p:val>
                                            <p:strVal val="#ppt_x"/>
                                          </p:val>
                                        </p:tav>
                                      </p:tavLst>
                                    </p:anim>
                                    <p:anim calcmode="lin" valueType="num">
                                      <p:cBhvr>
                                        <p:cTn id="23" dur="1000" fill="hold"/>
                                        <p:tgtEl>
                                          <p:spTgt spid="52230"/>
                                        </p:tgtEl>
                                        <p:attrNameLst>
                                          <p:attrName>ppt_y</p:attrName>
                                        </p:attrNameLst>
                                      </p:cBhvr>
                                      <p:tavLst>
                                        <p:tav tm="0">
                                          <p:val>
                                            <p:strVal val="#ppt_y"/>
                                          </p:val>
                                        </p:tav>
                                        <p:tav tm="100000">
                                          <p:val>
                                            <p:strVal val="#ppt_y"/>
                                          </p:val>
                                        </p:tav>
                                      </p:tavLst>
                                    </p:anim>
                                    <p:animEffect transition="in" filter="wipe(right)" prLst="gradientSize: 0.1">
                                      <p:cBhvr>
                                        <p:cTn id="24" dur="1000"/>
                                        <p:tgtEl>
                                          <p:spTgt spid="52230"/>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9" presetClass="entr" presetSubtype="0" fill="hold" grpId="2" nodeType="clickEffect">
                                  <p:stCondLst>
                                    <p:cond delay="0"/>
                                  </p:stCondLst>
                                  <p:childTnLst>
                                    <p:set>
                                      <p:cBhvr>
                                        <p:cTn id="28" dur="1" fill="hold">
                                          <p:stCondLst>
                                            <p:cond delay="0"/>
                                          </p:stCondLst>
                                        </p:cTn>
                                        <p:tgtEl>
                                          <p:spTgt spid="52229"/>
                                        </p:tgtEl>
                                        <p:attrNameLst>
                                          <p:attrName>style.visibility</p:attrName>
                                        </p:attrNameLst>
                                      </p:cBhvr>
                                      <p:to>
                                        <p:strVal val="visible"/>
                                      </p:to>
                                    </p:set>
                                    <p:anim calcmode="lin" valueType="num">
                                      <p:cBhvr>
                                        <p:cTn id="29" dur="1000" fill="hold"/>
                                        <p:tgtEl>
                                          <p:spTgt spid="52229"/>
                                        </p:tgtEl>
                                        <p:attrNameLst>
                                          <p:attrName>ppt_x</p:attrName>
                                        </p:attrNameLst>
                                      </p:cBhvr>
                                      <p:tavLst>
                                        <p:tav tm="0">
                                          <p:val>
                                            <p:strVal val="#ppt_x-.2"/>
                                          </p:val>
                                        </p:tav>
                                        <p:tav tm="100000">
                                          <p:val>
                                            <p:strVal val="#ppt_x"/>
                                          </p:val>
                                        </p:tav>
                                      </p:tavLst>
                                    </p:anim>
                                    <p:anim calcmode="lin" valueType="num">
                                      <p:cBhvr>
                                        <p:cTn id="30" dur="1000" fill="hold"/>
                                        <p:tgtEl>
                                          <p:spTgt spid="52229"/>
                                        </p:tgtEl>
                                        <p:attrNameLst>
                                          <p:attrName>ppt_y</p:attrName>
                                        </p:attrNameLst>
                                      </p:cBhvr>
                                      <p:tavLst>
                                        <p:tav tm="0">
                                          <p:val>
                                            <p:strVal val="#ppt_y"/>
                                          </p:val>
                                        </p:tav>
                                        <p:tav tm="100000">
                                          <p:val>
                                            <p:strVal val="#ppt_y"/>
                                          </p:val>
                                        </p:tav>
                                      </p:tavLst>
                                    </p:anim>
                                    <p:animEffect transition="in" filter="wipe(right)" prLst="gradientSize: 0.1">
                                      <p:cBhvr>
                                        <p:cTn id="31" dur="1000"/>
                                        <p:tgtEl>
                                          <p:spTgt spid="522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9" grpId="0" animBg="1"/>
      <p:bldP spid="52229" grpId="1" animBg="1"/>
      <p:bldP spid="52229" grpId="2" animBg="1"/>
      <p:bldP spid="5223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457200" y="277813"/>
            <a:ext cx="8686800" cy="941387"/>
          </a:xfrm>
        </p:spPr>
        <p:txBody>
          <a:bodyPr/>
          <a:lstStyle/>
          <a:p>
            <a:pPr eaLnBrk="1" hangingPunct="1">
              <a:defRPr/>
            </a:pPr>
            <a:r>
              <a:rPr lang="en-US" altLang="vi-VN" sz="2800" smtClean="0"/>
              <a:t>BÀI 21 tiết 31  CHIẾN TRANH THẾ GIỚI THỨ HAI </a:t>
            </a:r>
            <a:br>
              <a:rPr lang="en-US" altLang="vi-VN" sz="2800" smtClean="0"/>
            </a:br>
            <a:r>
              <a:rPr lang="en-US" altLang="vi-VN" sz="2800" smtClean="0"/>
              <a:t>( 1939 – 1945)</a:t>
            </a:r>
          </a:p>
        </p:txBody>
      </p:sp>
      <p:pic>
        <p:nvPicPr>
          <p:cNvPr id="11267" name="Picture 4" descr="IMG0856A"/>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533400" y="1219200"/>
            <a:ext cx="8610600" cy="5410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1205" name="AutoShape 5"/>
          <p:cNvSpPr>
            <a:spLocks noChangeArrowheads="1"/>
          </p:cNvSpPr>
          <p:nvPr/>
        </p:nvSpPr>
        <p:spPr bwMode="auto">
          <a:xfrm rot="2589159">
            <a:off x="1703388" y="4070350"/>
            <a:ext cx="685800" cy="342900"/>
          </a:xfrm>
          <a:prstGeom prst="rightArrow">
            <a:avLst>
              <a:gd name="adj1" fmla="val 50000"/>
              <a:gd name="adj2" fmla="val 50000"/>
            </a:avLst>
          </a:prstGeom>
          <a:solidFill>
            <a:srgbClr val="00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60000"/>
              <a:buFont typeface="Wingdings" pitchFamily="2" charset="2"/>
              <a:buChar char="n"/>
              <a:defRPr sz="3200">
                <a:solidFill>
                  <a:schemeClr val="tx1"/>
                </a:solidFill>
                <a:latin typeface="Times New Roman" pitchFamily="18" charset="0"/>
              </a:defRPr>
            </a:lvl1pPr>
            <a:lvl2pPr marL="742950" indent="-285750">
              <a:spcBef>
                <a:spcPct val="20000"/>
              </a:spcBef>
              <a:buClr>
                <a:schemeClr val="tx2"/>
              </a:buClr>
              <a:buSzPct val="60000"/>
              <a:buFont typeface="Wingdings" pitchFamily="2" charset="2"/>
              <a:buChar char="n"/>
              <a:defRPr sz="2800">
                <a:solidFill>
                  <a:schemeClr val="tx1"/>
                </a:solidFill>
                <a:latin typeface="Times New Roman" pitchFamily="18" charset="0"/>
              </a:defRPr>
            </a:lvl2pPr>
            <a:lvl3pPr marL="1143000" indent="-228600">
              <a:spcBef>
                <a:spcPct val="20000"/>
              </a:spcBef>
              <a:buClr>
                <a:schemeClr val="folHlink"/>
              </a:buClr>
              <a:buSzPct val="60000"/>
              <a:buFont typeface="Wingdings" pitchFamily="2" charset="2"/>
              <a:buChar char="n"/>
              <a:defRPr sz="2400">
                <a:solidFill>
                  <a:schemeClr val="tx1"/>
                </a:solidFill>
                <a:latin typeface="Times New Roman" pitchFamily="18" charset="0"/>
              </a:defRPr>
            </a:lvl3pPr>
            <a:lvl4pPr marL="1600200" indent="-228600">
              <a:spcBef>
                <a:spcPct val="20000"/>
              </a:spcBef>
              <a:buClr>
                <a:schemeClr val="tx1"/>
              </a:buClr>
              <a:buSzPct val="60000"/>
              <a:buFont typeface="Wingdings" pitchFamily="2" charset="2"/>
              <a:buChar char="n"/>
              <a:defRPr sz="2000">
                <a:solidFill>
                  <a:schemeClr val="tx1"/>
                </a:solidFill>
                <a:latin typeface="Times New Roman" pitchFamily="18" charset="0"/>
              </a:defRPr>
            </a:lvl4pPr>
            <a:lvl5pPr marL="2057400" indent="-228600">
              <a:spcBef>
                <a:spcPct val="20000"/>
              </a:spcBef>
              <a:buClr>
                <a:schemeClr val="hlink"/>
              </a:buClr>
              <a:buSzPct val="60000"/>
              <a:buFont typeface="Wingdings" pitchFamily="2" charset="2"/>
              <a:buChar char="n"/>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9pPr>
          </a:lstStyle>
          <a:p>
            <a:pPr>
              <a:spcBef>
                <a:spcPct val="0"/>
              </a:spcBef>
              <a:buClrTx/>
              <a:buSzTx/>
              <a:buFontTx/>
              <a:buNone/>
            </a:pPr>
            <a:endParaRPr lang="vi-VN" altLang="vi-VN" sz="1800"/>
          </a:p>
        </p:txBody>
      </p:sp>
      <p:sp>
        <p:nvSpPr>
          <p:cNvPr id="51206" name="AutoShape 6"/>
          <p:cNvSpPr>
            <a:spLocks noChangeArrowheads="1"/>
          </p:cNvSpPr>
          <p:nvPr/>
        </p:nvSpPr>
        <p:spPr bwMode="auto">
          <a:xfrm>
            <a:off x="2667000" y="4114800"/>
            <a:ext cx="1066800" cy="457200"/>
          </a:xfrm>
          <a:prstGeom prst="wedgeRectCallout">
            <a:avLst>
              <a:gd name="adj1" fmla="val -35713"/>
              <a:gd name="adj2" fmla="val 95833"/>
            </a:avLst>
          </a:prstGeom>
          <a:solidFill>
            <a:srgbClr val="66FF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60000"/>
              <a:buFont typeface="Wingdings" pitchFamily="2" charset="2"/>
              <a:buChar char="n"/>
              <a:defRPr sz="3200">
                <a:solidFill>
                  <a:schemeClr val="tx1"/>
                </a:solidFill>
                <a:latin typeface="Times New Roman" pitchFamily="18" charset="0"/>
              </a:defRPr>
            </a:lvl1pPr>
            <a:lvl2pPr marL="742950" indent="-285750">
              <a:spcBef>
                <a:spcPct val="20000"/>
              </a:spcBef>
              <a:buClr>
                <a:schemeClr val="tx2"/>
              </a:buClr>
              <a:buSzPct val="60000"/>
              <a:buFont typeface="Wingdings" pitchFamily="2" charset="2"/>
              <a:buChar char="n"/>
              <a:defRPr sz="2800">
                <a:solidFill>
                  <a:schemeClr val="tx1"/>
                </a:solidFill>
                <a:latin typeface="Times New Roman" pitchFamily="18" charset="0"/>
              </a:defRPr>
            </a:lvl2pPr>
            <a:lvl3pPr marL="1143000" indent="-228600">
              <a:spcBef>
                <a:spcPct val="20000"/>
              </a:spcBef>
              <a:buClr>
                <a:schemeClr val="folHlink"/>
              </a:buClr>
              <a:buSzPct val="60000"/>
              <a:buFont typeface="Wingdings" pitchFamily="2" charset="2"/>
              <a:buChar char="n"/>
              <a:defRPr sz="2400">
                <a:solidFill>
                  <a:schemeClr val="tx1"/>
                </a:solidFill>
                <a:latin typeface="Times New Roman" pitchFamily="18" charset="0"/>
              </a:defRPr>
            </a:lvl3pPr>
            <a:lvl4pPr marL="1600200" indent="-228600">
              <a:spcBef>
                <a:spcPct val="20000"/>
              </a:spcBef>
              <a:buClr>
                <a:schemeClr val="tx1"/>
              </a:buClr>
              <a:buSzPct val="60000"/>
              <a:buFont typeface="Wingdings" pitchFamily="2" charset="2"/>
              <a:buChar char="n"/>
              <a:defRPr sz="2000">
                <a:solidFill>
                  <a:schemeClr val="tx1"/>
                </a:solidFill>
                <a:latin typeface="Times New Roman" pitchFamily="18" charset="0"/>
              </a:defRPr>
            </a:lvl4pPr>
            <a:lvl5pPr marL="2057400" indent="-228600">
              <a:spcBef>
                <a:spcPct val="20000"/>
              </a:spcBef>
              <a:buClr>
                <a:schemeClr val="hlink"/>
              </a:buClr>
              <a:buSzPct val="60000"/>
              <a:buFont typeface="Wingdings" pitchFamily="2" charset="2"/>
              <a:buChar char="n"/>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9pPr>
          </a:lstStyle>
          <a:p>
            <a:pPr algn="ctr">
              <a:spcBef>
                <a:spcPct val="0"/>
              </a:spcBef>
              <a:buClrTx/>
              <a:buSzTx/>
              <a:buFontTx/>
              <a:buNone/>
            </a:pPr>
            <a:r>
              <a:rPr lang="en-US" altLang="vi-VN" sz="2000" b="1">
                <a:solidFill>
                  <a:srgbClr val="FF3300"/>
                </a:solidFill>
              </a:rPr>
              <a:t>3 - 1939</a:t>
            </a:r>
          </a:p>
        </p:txBody>
      </p:sp>
      <p:sp>
        <p:nvSpPr>
          <p:cNvPr id="11270" name="Text Box 7"/>
          <p:cNvSpPr txBox="1">
            <a:spLocks noChangeArrowheads="1"/>
          </p:cNvSpPr>
          <p:nvPr/>
        </p:nvSpPr>
        <p:spPr bwMode="auto">
          <a:xfrm>
            <a:off x="533400" y="5521325"/>
            <a:ext cx="1981200" cy="1108075"/>
          </a:xfrm>
          <a:prstGeom prst="rect">
            <a:avLst/>
          </a:prstGeom>
          <a:noFill/>
          <a:ln w="9525">
            <a:solidFill>
              <a:srgbClr val="0066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60000"/>
              <a:buFont typeface="Wingdings" pitchFamily="2" charset="2"/>
              <a:buChar char="n"/>
              <a:defRPr sz="3200">
                <a:solidFill>
                  <a:schemeClr val="tx1"/>
                </a:solidFill>
                <a:latin typeface="Times New Roman" pitchFamily="18" charset="0"/>
              </a:defRPr>
            </a:lvl1pPr>
            <a:lvl2pPr marL="742950" indent="-285750">
              <a:spcBef>
                <a:spcPct val="20000"/>
              </a:spcBef>
              <a:buClr>
                <a:schemeClr val="tx2"/>
              </a:buClr>
              <a:buSzPct val="60000"/>
              <a:buFont typeface="Wingdings" pitchFamily="2" charset="2"/>
              <a:buChar char="n"/>
              <a:defRPr sz="2800">
                <a:solidFill>
                  <a:schemeClr val="tx1"/>
                </a:solidFill>
                <a:latin typeface="Times New Roman" pitchFamily="18" charset="0"/>
              </a:defRPr>
            </a:lvl2pPr>
            <a:lvl3pPr marL="1143000" indent="-228600">
              <a:spcBef>
                <a:spcPct val="20000"/>
              </a:spcBef>
              <a:buClr>
                <a:schemeClr val="folHlink"/>
              </a:buClr>
              <a:buSzPct val="60000"/>
              <a:buFont typeface="Wingdings" pitchFamily="2" charset="2"/>
              <a:buChar char="n"/>
              <a:defRPr sz="2400">
                <a:solidFill>
                  <a:schemeClr val="tx1"/>
                </a:solidFill>
                <a:latin typeface="Times New Roman" pitchFamily="18" charset="0"/>
              </a:defRPr>
            </a:lvl3pPr>
            <a:lvl4pPr marL="1600200" indent="-228600">
              <a:spcBef>
                <a:spcPct val="20000"/>
              </a:spcBef>
              <a:buClr>
                <a:schemeClr val="tx1"/>
              </a:buClr>
              <a:buSzPct val="60000"/>
              <a:buFont typeface="Wingdings" pitchFamily="2" charset="2"/>
              <a:buChar char="n"/>
              <a:defRPr sz="2000">
                <a:solidFill>
                  <a:schemeClr val="tx1"/>
                </a:solidFill>
                <a:latin typeface="Times New Roman" pitchFamily="18" charset="0"/>
              </a:defRPr>
            </a:lvl4pPr>
            <a:lvl5pPr marL="2057400" indent="-228600">
              <a:spcBef>
                <a:spcPct val="20000"/>
              </a:spcBef>
              <a:buClr>
                <a:schemeClr val="hlink"/>
              </a:buClr>
              <a:buSzPct val="60000"/>
              <a:buFont typeface="Wingdings" pitchFamily="2" charset="2"/>
              <a:buChar char="n"/>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9pPr>
          </a:lstStyle>
          <a:p>
            <a:pPr>
              <a:spcBef>
                <a:spcPct val="50000"/>
              </a:spcBef>
              <a:buClrTx/>
              <a:buSzTx/>
              <a:buFontTx/>
              <a:buNone/>
            </a:pPr>
            <a:r>
              <a:rPr lang="en-US" altLang="vi-VN" sz="1200" b="1">
                <a:solidFill>
                  <a:srgbClr val="FF3300"/>
                </a:solidFill>
              </a:rPr>
              <a:t>            Quân Đức tấn công</a:t>
            </a:r>
          </a:p>
          <a:p>
            <a:pPr>
              <a:spcBef>
                <a:spcPct val="50000"/>
              </a:spcBef>
              <a:buClrTx/>
              <a:buSzTx/>
              <a:buFontTx/>
              <a:buNone/>
            </a:pPr>
            <a:endParaRPr lang="en-US" altLang="vi-VN" sz="1200" b="1">
              <a:solidFill>
                <a:srgbClr val="FF3300"/>
              </a:solidFill>
            </a:endParaRPr>
          </a:p>
          <a:p>
            <a:pPr>
              <a:spcBef>
                <a:spcPct val="50000"/>
              </a:spcBef>
              <a:buClrTx/>
              <a:buSzTx/>
              <a:buFontTx/>
              <a:buNone/>
            </a:pPr>
            <a:endParaRPr lang="en-US" altLang="vi-VN" sz="1200" b="1">
              <a:solidFill>
                <a:srgbClr val="FF3300"/>
              </a:solidFill>
            </a:endParaRPr>
          </a:p>
          <a:p>
            <a:pPr>
              <a:spcBef>
                <a:spcPct val="50000"/>
              </a:spcBef>
              <a:buClrTx/>
              <a:buSzTx/>
              <a:buFontTx/>
              <a:buNone/>
            </a:pPr>
            <a:endParaRPr lang="en-US" altLang="vi-VN" sz="1200" b="1">
              <a:solidFill>
                <a:srgbClr val="FF3300"/>
              </a:solidFill>
            </a:endParaRPr>
          </a:p>
        </p:txBody>
      </p:sp>
      <p:sp>
        <p:nvSpPr>
          <p:cNvPr id="11271" name="AutoShape 10"/>
          <p:cNvSpPr>
            <a:spLocks noChangeArrowheads="1"/>
          </p:cNvSpPr>
          <p:nvPr/>
        </p:nvSpPr>
        <p:spPr bwMode="auto">
          <a:xfrm>
            <a:off x="533400" y="5562600"/>
            <a:ext cx="457200" cy="152400"/>
          </a:xfrm>
          <a:prstGeom prst="rightArrow">
            <a:avLst>
              <a:gd name="adj1" fmla="val 50000"/>
              <a:gd name="adj2" fmla="val 75000"/>
            </a:avLst>
          </a:prstGeom>
          <a:solidFill>
            <a:srgbClr val="00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60000"/>
              <a:buFont typeface="Wingdings" pitchFamily="2" charset="2"/>
              <a:buChar char="n"/>
              <a:defRPr sz="3200">
                <a:solidFill>
                  <a:schemeClr val="tx1"/>
                </a:solidFill>
                <a:latin typeface="Times New Roman" pitchFamily="18" charset="0"/>
              </a:defRPr>
            </a:lvl1pPr>
            <a:lvl2pPr marL="742950" indent="-285750">
              <a:spcBef>
                <a:spcPct val="20000"/>
              </a:spcBef>
              <a:buClr>
                <a:schemeClr val="tx2"/>
              </a:buClr>
              <a:buSzPct val="60000"/>
              <a:buFont typeface="Wingdings" pitchFamily="2" charset="2"/>
              <a:buChar char="n"/>
              <a:defRPr sz="2800">
                <a:solidFill>
                  <a:schemeClr val="tx1"/>
                </a:solidFill>
                <a:latin typeface="Times New Roman" pitchFamily="18" charset="0"/>
              </a:defRPr>
            </a:lvl2pPr>
            <a:lvl3pPr marL="1143000" indent="-228600">
              <a:spcBef>
                <a:spcPct val="20000"/>
              </a:spcBef>
              <a:buClr>
                <a:schemeClr val="folHlink"/>
              </a:buClr>
              <a:buSzPct val="60000"/>
              <a:buFont typeface="Wingdings" pitchFamily="2" charset="2"/>
              <a:buChar char="n"/>
              <a:defRPr sz="2400">
                <a:solidFill>
                  <a:schemeClr val="tx1"/>
                </a:solidFill>
                <a:latin typeface="Times New Roman" pitchFamily="18" charset="0"/>
              </a:defRPr>
            </a:lvl3pPr>
            <a:lvl4pPr marL="1600200" indent="-228600">
              <a:spcBef>
                <a:spcPct val="20000"/>
              </a:spcBef>
              <a:buClr>
                <a:schemeClr val="tx1"/>
              </a:buClr>
              <a:buSzPct val="60000"/>
              <a:buFont typeface="Wingdings" pitchFamily="2" charset="2"/>
              <a:buChar char="n"/>
              <a:defRPr sz="2000">
                <a:solidFill>
                  <a:schemeClr val="tx1"/>
                </a:solidFill>
                <a:latin typeface="Times New Roman" pitchFamily="18" charset="0"/>
              </a:defRPr>
            </a:lvl4pPr>
            <a:lvl5pPr marL="2057400" indent="-228600">
              <a:spcBef>
                <a:spcPct val="20000"/>
              </a:spcBef>
              <a:buClr>
                <a:schemeClr val="hlink"/>
              </a:buClr>
              <a:buSzPct val="60000"/>
              <a:buFont typeface="Wingdings" pitchFamily="2" charset="2"/>
              <a:buChar char="n"/>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9pPr>
          </a:lstStyle>
          <a:p>
            <a:pPr>
              <a:spcBef>
                <a:spcPct val="0"/>
              </a:spcBef>
              <a:buClrTx/>
              <a:buSzTx/>
              <a:buFontTx/>
              <a:buNone/>
            </a:pPr>
            <a:endParaRPr lang="vi-VN" altLang="vi-VN" sz="1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51205"/>
                                        </p:tgtEl>
                                        <p:attrNameLst>
                                          <p:attrName>style.visibility</p:attrName>
                                        </p:attrNameLst>
                                      </p:cBhvr>
                                      <p:to>
                                        <p:strVal val="visible"/>
                                      </p:to>
                                    </p:set>
                                    <p:animEffect transition="in" filter="wipe(down)">
                                      <p:cBhvr>
                                        <p:cTn id="7" dur="500"/>
                                        <p:tgtEl>
                                          <p:spTgt spid="5120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3" presetClass="path" presetSubtype="0" repeatCount="5000" accel="50000" decel="50000" fill="hold" nodeType="clickEffect">
                                  <p:stCondLst>
                                    <p:cond delay="0"/>
                                  </p:stCondLst>
                                  <p:childTnLst>
                                    <p:animMotion origin="layout" path="M -0.0375 -0.05827 L 0.04583 0.04162 " pathEditMode="relative" rAng="0" ptsTypes="AA">
                                      <p:cBhvr>
                                        <p:cTn id="11" dur="1000" fill="hold"/>
                                        <p:tgtEl>
                                          <p:spTgt spid="51205"/>
                                        </p:tgtEl>
                                        <p:attrNameLst>
                                          <p:attrName>ppt_x</p:attrName>
                                          <p:attrName>ppt_y</p:attrName>
                                        </p:attrNameLst>
                                      </p:cBhvr>
                                      <p:rCtr x="4167" y="4994"/>
                                    </p:animMotion>
                                  </p:childTnLst>
                                </p:cTn>
                              </p:par>
                            </p:childTnLst>
                          </p:cTn>
                        </p:par>
                      </p:childTnLst>
                    </p:cTn>
                  </p:par>
                  <p:par>
                    <p:cTn id="12" fill="hold" nodeType="clickPar">
                      <p:stCondLst>
                        <p:cond delay="indefinite"/>
                      </p:stCondLst>
                      <p:childTnLst>
                        <p:par>
                          <p:cTn id="13" fill="hold" nodeType="withGroup">
                            <p:stCondLst>
                              <p:cond delay="0"/>
                            </p:stCondLst>
                            <p:childTnLst>
                              <p:par>
                                <p:cTn id="14" presetID="29" presetClass="entr" presetSubtype="0" fill="hold" grpId="2" nodeType="clickEffect">
                                  <p:stCondLst>
                                    <p:cond delay="0"/>
                                  </p:stCondLst>
                                  <p:childTnLst>
                                    <p:set>
                                      <p:cBhvr>
                                        <p:cTn id="15" dur="1" fill="hold">
                                          <p:stCondLst>
                                            <p:cond delay="0"/>
                                          </p:stCondLst>
                                        </p:cTn>
                                        <p:tgtEl>
                                          <p:spTgt spid="51206"/>
                                        </p:tgtEl>
                                        <p:attrNameLst>
                                          <p:attrName>style.visibility</p:attrName>
                                        </p:attrNameLst>
                                      </p:cBhvr>
                                      <p:to>
                                        <p:strVal val="visible"/>
                                      </p:to>
                                    </p:set>
                                    <p:anim calcmode="lin" valueType="num">
                                      <p:cBhvr>
                                        <p:cTn id="16" dur="1000" fill="hold"/>
                                        <p:tgtEl>
                                          <p:spTgt spid="51206"/>
                                        </p:tgtEl>
                                        <p:attrNameLst>
                                          <p:attrName>ppt_x</p:attrName>
                                        </p:attrNameLst>
                                      </p:cBhvr>
                                      <p:tavLst>
                                        <p:tav tm="0">
                                          <p:val>
                                            <p:strVal val="#ppt_x-.2"/>
                                          </p:val>
                                        </p:tav>
                                        <p:tav tm="100000">
                                          <p:val>
                                            <p:strVal val="#ppt_x"/>
                                          </p:val>
                                        </p:tav>
                                      </p:tavLst>
                                    </p:anim>
                                    <p:anim calcmode="lin" valueType="num">
                                      <p:cBhvr>
                                        <p:cTn id="17" dur="1000" fill="hold"/>
                                        <p:tgtEl>
                                          <p:spTgt spid="51206"/>
                                        </p:tgtEl>
                                        <p:attrNameLst>
                                          <p:attrName>ppt_y</p:attrName>
                                        </p:attrNameLst>
                                      </p:cBhvr>
                                      <p:tavLst>
                                        <p:tav tm="0">
                                          <p:val>
                                            <p:strVal val="#ppt_y"/>
                                          </p:val>
                                        </p:tav>
                                        <p:tav tm="100000">
                                          <p:val>
                                            <p:strVal val="#ppt_y"/>
                                          </p:val>
                                        </p:tav>
                                      </p:tavLst>
                                    </p:anim>
                                    <p:animEffect transition="in" filter="wipe(right)" prLst="gradientSize: 0.1">
                                      <p:cBhvr>
                                        <p:cTn id="18" dur="1000"/>
                                        <p:tgtEl>
                                          <p:spTgt spid="51206"/>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6" presetClass="emph" presetSubtype="0" repeatCount="10000" fill="hold" grpId="0" nodeType="clickEffect">
                                  <p:stCondLst>
                                    <p:cond delay="0"/>
                                  </p:stCondLst>
                                  <p:childTnLst>
                                    <p:animScale>
                                      <p:cBhvr>
                                        <p:cTn id="22" dur="1000" fill="hold"/>
                                        <p:tgtEl>
                                          <p:spTgt spid="51206"/>
                                        </p:tgtEl>
                                      </p:cBhvr>
                                      <p:by x="150000" y="150000"/>
                                    </p:animScale>
                                  </p:childTnLst>
                                </p:cTn>
                              </p:par>
                            </p:childTnLst>
                          </p:cTn>
                        </p:par>
                      </p:childTnLst>
                    </p:cTn>
                  </p:par>
                  <p:par>
                    <p:cTn id="23" fill="hold" nodeType="clickPar">
                      <p:stCondLst>
                        <p:cond delay="indefinite"/>
                      </p:stCondLst>
                      <p:childTnLst>
                        <p:par>
                          <p:cTn id="24" fill="hold" nodeType="withGroup">
                            <p:stCondLst>
                              <p:cond delay="0"/>
                            </p:stCondLst>
                            <p:childTnLst>
                              <p:par>
                                <p:cTn id="25" presetID="35" presetClass="exit" presetSubtype="0" fill="hold" grpId="1" nodeType="clickEffect">
                                  <p:stCondLst>
                                    <p:cond delay="0"/>
                                  </p:stCondLst>
                                  <p:childTnLst>
                                    <p:animEffect transition="out" filter="fade">
                                      <p:cBhvr>
                                        <p:cTn id="26" dur="2000"/>
                                        <p:tgtEl>
                                          <p:spTgt spid="51206"/>
                                        </p:tgtEl>
                                      </p:cBhvr>
                                    </p:animEffect>
                                    <p:anim calcmode="lin" valueType="num">
                                      <p:cBhvr>
                                        <p:cTn id="27" dur="2000"/>
                                        <p:tgtEl>
                                          <p:spTgt spid="51206"/>
                                        </p:tgtEl>
                                        <p:attrNameLst>
                                          <p:attrName>style.rotation</p:attrName>
                                        </p:attrNameLst>
                                      </p:cBhvr>
                                      <p:tavLst>
                                        <p:tav tm="0">
                                          <p:val>
                                            <p:fltVal val="0"/>
                                          </p:val>
                                        </p:tav>
                                        <p:tav tm="100000">
                                          <p:val>
                                            <p:fltVal val="720"/>
                                          </p:val>
                                        </p:tav>
                                      </p:tavLst>
                                    </p:anim>
                                    <p:anim calcmode="lin" valueType="num">
                                      <p:cBhvr>
                                        <p:cTn id="28" dur="2000"/>
                                        <p:tgtEl>
                                          <p:spTgt spid="51206"/>
                                        </p:tgtEl>
                                        <p:attrNameLst>
                                          <p:attrName>ppt_h</p:attrName>
                                        </p:attrNameLst>
                                      </p:cBhvr>
                                      <p:tavLst>
                                        <p:tav tm="0">
                                          <p:val>
                                            <p:strVal val="ppt_h"/>
                                          </p:val>
                                        </p:tav>
                                        <p:tav tm="100000">
                                          <p:val>
                                            <p:fltVal val="0"/>
                                          </p:val>
                                        </p:tav>
                                      </p:tavLst>
                                    </p:anim>
                                    <p:anim calcmode="lin" valueType="num">
                                      <p:cBhvr>
                                        <p:cTn id="29" dur="2000"/>
                                        <p:tgtEl>
                                          <p:spTgt spid="51206"/>
                                        </p:tgtEl>
                                        <p:attrNameLst>
                                          <p:attrName>ppt_w</p:attrName>
                                        </p:attrNameLst>
                                      </p:cBhvr>
                                      <p:tavLst>
                                        <p:tav tm="0">
                                          <p:val>
                                            <p:strVal val="ppt_w"/>
                                          </p:val>
                                        </p:tav>
                                        <p:tav tm="100000">
                                          <p:val>
                                            <p:fltVal val="0"/>
                                          </p:val>
                                        </p:tav>
                                      </p:tavLst>
                                    </p:anim>
                                    <p:set>
                                      <p:cBhvr>
                                        <p:cTn id="30" dur="1" fill="hold">
                                          <p:stCondLst>
                                            <p:cond delay="1999"/>
                                          </p:stCondLst>
                                        </p:cTn>
                                        <p:tgtEl>
                                          <p:spTgt spid="5120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6" grpId="0" animBg="1"/>
      <p:bldP spid="51206" grpId="1" animBg="1"/>
      <p:bldP spid="51206" grpId="2" animBg="1"/>
    </p:bldLst>
  </p:timing>
</p:sld>
</file>

<file path=ppt/theme/theme1.xml><?xml version="1.0" encoding="utf-8"?>
<a:theme xmlns:a="http://schemas.openxmlformats.org/drawingml/2006/main" name="Maple">
  <a:themeElements>
    <a:clrScheme name="Maple 1">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CC"/>
      </a:hlink>
      <a:folHlink>
        <a:srgbClr val="CCCC00"/>
      </a:folHlink>
    </a:clrScheme>
    <a:fontScheme name="Mapl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vi-VN" sz="18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vi-VN" sz="18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Maple 1">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Maple 2">
        <a:dk1>
          <a:srgbClr val="EA9306"/>
        </a:dk1>
        <a:lt1>
          <a:srgbClr val="FFFFFF"/>
        </a:lt1>
        <a:dk2>
          <a:srgbClr val="FAC120"/>
        </a:dk2>
        <a:lt2>
          <a:srgbClr val="FFFDD1"/>
        </a:lt2>
        <a:accent1>
          <a:srgbClr val="CC6600"/>
        </a:accent1>
        <a:accent2>
          <a:srgbClr val="FF9933"/>
        </a:accent2>
        <a:accent3>
          <a:srgbClr val="FCDDAB"/>
        </a:accent3>
        <a:accent4>
          <a:srgbClr val="DADADA"/>
        </a:accent4>
        <a:accent5>
          <a:srgbClr val="E2B8AA"/>
        </a:accent5>
        <a:accent6>
          <a:srgbClr val="E78A2D"/>
        </a:accent6>
        <a:hlink>
          <a:srgbClr val="A50021"/>
        </a:hlink>
        <a:folHlink>
          <a:srgbClr val="666633"/>
        </a:folHlink>
      </a:clrScheme>
      <a:clrMap bg1="dk2" tx1="lt1" bg2="dk1" tx2="lt2" accent1="accent1" accent2="accent2" accent3="accent3" accent4="accent4" accent5="accent5" accent6="accent6" hlink="hlink" folHlink="folHlink"/>
    </a:extraClrScheme>
    <a:extraClrScheme>
      <a:clrScheme name="Maple 3">
        <a:dk1>
          <a:srgbClr val="000000"/>
        </a:dk1>
        <a:lt1>
          <a:srgbClr val="FFFFCC"/>
        </a:lt1>
        <a:dk2>
          <a:srgbClr val="A26D18"/>
        </a:dk2>
        <a:lt2>
          <a:srgbClr val="F9D793"/>
        </a:lt2>
        <a:accent1>
          <a:srgbClr val="FFD05B"/>
        </a:accent1>
        <a:accent2>
          <a:srgbClr val="FEE1A8"/>
        </a:accent2>
        <a:accent3>
          <a:srgbClr val="FFFFE2"/>
        </a:accent3>
        <a:accent4>
          <a:srgbClr val="000000"/>
        </a:accent4>
        <a:accent5>
          <a:srgbClr val="FFE4B5"/>
        </a:accent5>
        <a:accent6>
          <a:srgbClr val="E6CC98"/>
        </a:accent6>
        <a:hlink>
          <a:srgbClr val="FF0000"/>
        </a:hlink>
        <a:folHlink>
          <a:srgbClr val="CC6600"/>
        </a:folHlink>
      </a:clrScheme>
      <a:clrMap bg1="lt1" tx1="dk1" bg2="lt2" tx2="dk2" accent1="accent1" accent2="accent2" accent3="accent3" accent4="accent4" accent5="accent5" accent6="accent6" hlink="hlink" folHlink="folHlink"/>
    </a:extraClrScheme>
    <a:extraClrScheme>
      <a:clrScheme name="Maple 4">
        <a:dk1>
          <a:srgbClr val="008000"/>
        </a:dk1>
        <a:lt1>
          <a:srgbClr val="FFFFFF"/>
        </a:lt1>
        <a:dk2>
          <a:srgbClr val="005800"/>
        </a:dk2>
        <a:lt2>
          <a:srgbClr val="FFFFCC"/>
        </a:lt2>
        <a:accent1>
          <a:srgbClr val="00CC99"/>
        </a:accent1>
        <a:accent2>
          <a:srgbClr val="007825"/>
        </a:accent2>
        <a:accent3>
          <a:srgbClr val="AAB4AA"/>
        </a:accent3>
        <a:accent4>
          <a:srgbClr val="DADADA"/>
        </a:accent4>
        <a:accent5>
          <a:srgbClr val="AAE2CA"/>
        </a:accent5>
        <a:accent6>
          <a:srgbClr val="006C20"/>
        </a:accent6>
        <a:hlink>
          <a:srgbClr val="9966FF"/>
        </a:hlink>
        <a:folHlink>
          <a:srgbClr val="99CCFF"/>
        </a:folHlink>
      </a:clrScheme>
      <a:clrMap bg1="dk2" tx1="lt1" bg2="dk1" tx2="lt2" accent1="accent1" accent2="accent2" accent3="accent3" accent4="accent4" accent5="accent5" accent6="accent6" hlink="hlink" folHlink="folHlink"/>
    </a:extraClrScheme>
    <a:extraClrScheme>
      <a:clrScheme name="Maple 5">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CCFF99"/>
        </a:folHlink>
      </a:clrScheme>
      <a:clrMap bg1="dk2" tx1="lt1" bg2="dk1" tx2="lt2" accent1="accent1" accent2="accent2" accent3="accent3" accent4="accent4" accent5="accent5" accent6="accent6" hlink="hlink" folHlink="folHlink"/>
    </a:extraClrScheme>
    <a:extraClrScheme>
      <a:clrScheme name="Maple 6">
        <a:dk1>
          <a:srgbClr val="006699"/>
        </a:dk1>
        <a:lt1>
          <a:srgbClr val="FFFFFF"/>
        </a:lt1>
        <a:dk2>
          <a:srgbClr val="006666"/>
        </a:dk2>
        <a:lt2>
          <a:srgbClr val="CCECFF"/>
        </a:lt2>
        <a:accent1>
          <a:srgbClr val="00CCFF"/>
        </a:accent1>
        <a:accent2>
          <a:srgbClr val="017A83"/>
        </a:accent2>
        <a:accent3>
          <a:srgbClr val="AAB8B8"/>
        </a:accent3>
        <a:accent4>
          <a:srgbClr val="DADADA"/>
        </a:accent4>
        <a:accent5>
          <a:srgbClr val="AAE2FF"/>
        </a:accent5>
        <a:accent6>
          <a:srgbClr val="016E76"/>
        </a:accent6>
        <a:hlink>
          <a:srgbClr val="FFFFCC"/>
        </a:hlink>
        <a:folHlink>
          <a:srgbClr val="99FF99"/>
        </a:folHlink>
      </a:clrScheme>
      <a:clrMap bg1="dk2" tx1="lt1" bg2="dk1" tx2="lt2" accent1="accent1" accent2="accent2" accent3="accent3" accent4="accent4" accent5="accent5" accent6="accent6" hlink="hlink" folHlink="folHlink"/>
    </a:extraClrScheme>
    <a:extraClrScheme>
      <a:clrScheme name="Maple 7">
        <a:dk1>
          <a:srgbClr val="80ACC4"/>
        </a:dk1>
        <a:lt1>
          <a:srgbClr val="FFFFFF"/>
        </a:lt1>
        <a:dk2>
          <a:srgbClr val="B3D1DF"/>
        </a:dk2>
        <a:lt2>
          <a:srgbClr val="FFFFFF"/>
        </a:lt2>
        <a:accent1>
          <a:srgbClr val="5089A8"/>
        </a:accent1>
        <a:accent2>
          <a:srgbClr val="BBC6DB"/>
        </a:accent2>
        <a:accent3>
          <a:srgbClr val="D6E5EC"/>
        </a:accent3>
        <a:accent4>
          <a:srgbClr val="DADADA"/>
        </a:accent4>
        <a:accent5>
          <a:srgbClr val="B3C4D1"/>
        </a:accent5>
        <a:accent6>
          <a:srgbClr val="A9B3C6"/>
        </a:accent6>
        <a:hlink>
          <a:srgbClr val="0000FF"/>
        </a:hlink>
        <a:folHlink>
          <a:srgbClr val="006699"/>
        </a:folHlink>
      </a:clrScheme>
      <a:clrMap bg1="dk2" tx1="lt1" bg2="dk1" tx2="lt2" accent1="accent1" accent2="accent2" accent3="accent3" accent4="accent4" accent5="accent5" accent6="accent6" hlink="hlink" folHlink="folHlink"/>
    </a:extraClrScheme>
    <a:extraClrScheme>
      <a:clrScheme name="Maple 8">
        <a:dk1>
          <a:srgbClr val="5700AE"/>
        </a:dk1>
        <a:lt1>
          <a:srgbClr val="FFFFFF"/>
        </a:lt1>
        <a:dk2>
          <a:srgbClr val="7301CB"/>
        </a:dk2>
        <a:lt2>
          <a:srgbClr val="C5C5FF"/>
        </a:lt2>
        <a:accent1>
          <a:srgbClr val="9999FF"/>
        </a:accent1>
        <a:accent2>
          <a:srgbClr val="7000E0"/>
        </a:accent2>
        <a:accent3>
          <a:srgbClr val="BCAAE2"/>
        </a:accent3>
        <a:accent4>
          <a:srgbClr val="DADADA"/>
        </a:accent4>
        <a:accent5>
          <a:srgbClr val="CACAFF"/>
        </a:accent5>
        <a:accent6>
          <a:srgbClr val="6500CB"/>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Maple 9">
        <a:dk1>
          <a:srgbClr val="003366"/>
        </a:dk1>
        <a:lt1>
          <a:srgbClr val="FFFFFF"/>
        </a:lt1>
        <a:dk2>
          <a:srgbClr val="003366"/>
        </a:dk2>
        <a:lt2>
          <a:srgbClr val="CBD5DF"/>
        </a:lt2>
        <a:accent1>
          <a:srgbClr val="A9BEE9"/>
        </a:accent1>
        <a:accent2>
          <a:srgbClr val="D6E4F2"/>
        </a:accent2>
        <a:accent3>
          <a:srgbClr val="FFFFFF"/>
        </a:accent3>
        <a:accent4>
          <a:srgbClr val="002A56"/>
        </a:accent4>
        <a:accent5>
          <a:srgbClr val="D1DBF2"/>
        </a:accent5>
        <a:accent6>
          <a:srgbClr val="C2CFDB"/>
        </a:accent6>
        <a:hlink>
          <a:srgbClr val="0000CC"/>
        </a:hlink>
        <a:folHlink>
          <a:srgbClr val="8668E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Maple</Template>
  <TotalTime>608</TotalTime>
  <Words>1170</Words>
  <Application>Microsoft Office PowerPoint</Application>
  <PresentationFormat>On-screen Show (4:3)</PresentationFormat>
  <Paragraphs>151</Paragraphs>
  <Slides>27</Slides>
  <Notes>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36" baseType="lpstr">
      <vt:lpstr>Times New Roman</vt:lpstr>
      <vt:lpstr>Arial</vt:lpstr>
      <vt:lpstr>Wingdings</vt:lpstr>
      <vt:lpstr>Calibri</vt:lpstr>
      <vt:lpstr>VNI-Times</vt:lpstr>
      <vt:lpstr>VNI-Vari</vt:lpstr>
      <vt:lpstr>.VnArial</vt:lpstr>
      <vt:lpstr>Maple</vt:lpstr>
      <vt:lpstr>Bitmap Image</vt:lpstr>
      <vt:lpstr>PowerPoint Presentation</vt:lpstr>
      <vt:lpstr>  KIỂM TRA BÀI CŨ</vt:lpstr>
      <vt:lpstr>BÀI 21 tiết 31  CHIẾN TRANH THẾ GIỚI THỨ HAI  ( 1939 – 1945)</vt:lpstr>
      <vt:lpstr>BÀI 21 tiết 31  CHIẾN TRANH THẾ GIỚI THỨ HAI  ( 1939 – 1945)</vt:lpstr>
      <vt:lpstr>BÀI 21 tiết 31  CHIẾN TRANH THẾ GIỚI THỨ HAI  ( 1939 – 1945)</vt:lpstr>
      <vt:lpstr>BÀI 21 tiết 31  CHIẾN TRANH THẾ GIỚI THỨ HAI  ( 1939 – 1945)</vt:lpstr>
      <vt:lpstr>BÀI 21 tiết 31  CHIẾN TRANH THẾ GIỚI THỨ HAI  ( 1939 – 1945)</vt:lpstr>
      <vt:lpstr>BÀI 21 tiết 31  CHIẾN TRANH THẾ GIỚI THỨ HAI  ( 1939 – 1945)</vt:lpstr>
      <vt:lpstr>BÀI 21 tiết 31  CHIẾN TRANH THẾ GIỚI THỨ HAI  ( 1939 – 1945)</vt:lpstr>
      <vt:lpstr>BÀI 21 tiết 31  CHIẾN TRANH THẾ GIỚI THỨ HAI  ( 1939 – 1945)</vt:lpstr>
      <vt:lpstr>BÀI 21 tiết 31  CHIẾN TRANH THẾ GIỚI THỨ HAI  ( 1939 – 1945)</vt:lpstr>
      <vt:lpstr>PowerPoint Presentation</vt:lpstr>
      <vt:lpstr>BÀI 21 tiết 31  CHIẾN TRANH THẾ GIỚI THỨ HAI  ( 1939 – 1945)</vt:lpstr>
      <vt:lpstr>BÀI 21 tiết 31  CHIẾN TRANH THẾ GIỚI THỨ HAI  ( 1939 – 1945)</vt:lpstr>
      <vt:lpstr>BÀI 21 tiết 31  CHIẾN TRANH THẾ GIỚI THỨ HAI  ( 1939 – 1945)</vt:lpstr>
      <vt:lpstr>BÀI 21 tiết 31  CHIẾN TRANH THẾ GIỚI THỨ HAI  ( 1939 – 1945)</vt:lpstr>
      <vt:lpstr>BÀI 21 tiết 31  CHIẾN TRANH THẾ GIỚI THỨ HAI  ( 1939 – 1945)</vt:lpstr>
      <vt:lpstr>BÀI 21 tiết 31  CHIẾN TRANH THẾ GIỚI THỨ HAI  ( 1939 – 1945)</vt:lpstr>
      <vt:lpstr>BÀI 21 tiết 31  CHIẾN TRANH THẾ GIỚI THỨ HAI  ( 1939 – 1945)</vt:lpstr>
      <vt:lpstr>BÀI 21 tiết 31  CHIẾN TRANH THẾ GIỚI THỨ HAI  ( 1939 – 1945)</vt:lpstr>
      <vt:lpstr>BÀI 21 tiết 31  CHIẾN TRANH THẾ GIỚI THỨ HAI  ( 1939 – 1945)</vt:lpstr>
      <vt:lpstr>BÀI 21 tiết 31  CHIẾN TRANH THẾ GIỚI THỨ HAI  ( 1939 – 1945)</vt:lpstr>
      <vt:lpstr>BÀI 21 tiết 31  CHIẾN TRANH THẾ GIỚI THỨ HAI  ( 1939 – 1945)</vt:lpstr>
      <vt:lpstr>BÀI 21 tiết 31  CHIẾN TRANH THẾ GIỚI THỨ HAI  ( 1939 – 1945)</vt:lpstr>
      <vt:lpstr>BÀI 21 tiết 31  CHIẾN TRANH THẾ GIỚI THỨ HAI  ( 1939 – 1945)</vt:lpstr>
      <vt:lpstr>PowerPoint Presentation</vt:lpstr>
      <vt:lpstr>V- DẶN DÒ</vt:lpstr>
    </vt:vector>
  </TitlesOfParts>
  <Company>140B HUNG VUONG-EA SUP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27</dc:title>
  <dc:creator>Mạnh Cương</dc:creator>
  <cp:lastModifiedBy>Administrator</cp:lastModifiedBy>
  <cp:revision>80</cp:revision>
  <dcterms:created xsi:type="dcterms:W3CDTF">2009-11-12T02:03:32Z</dcterms:created>
  <dcterms:modified xsi:type="dcterms:W3CDTF">2023-03-29T03:13:44Z</dcterms:modified>
</cp:coreProperties>
</file>