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77"/>
  </p:notesMasterIdLst>
  <p:sldIdLst>
    <p:sldId id="274" r:id="rId4"/>
    <p:sldId id="275" r:id="rId5"/>
    <p:sldId id="276" r:id="rId6"/>
    <p:sldId id="277" r:id="rId7"/>
    <p:sldId id="278" r:id="rId8"/>
    <p:sldId id="306" r:id="rId9"/>
    <p:sldId id="301" r:id="rId10"/>
    <p:sldId id="256" r:id="rId11"/>
    <p:sldId id="303" r:id="rId12"/>
    <p:sldId id="304" r:id="rId13"/>
    <p:sldId id="312" r:id="rId14"/>
    <p:sldId id="377" r:id="rId15"/>
    <p:sldId id="308" r:id="rId16"/>
    <p:sldId id="378" r:id="rId17"/>
    <p:sldId id="380" r:id="rId18"/>
    <p:sldId id="379" r:id="rId19"/>
    <p:sldId id="328" r:id="rId20"/>
    <p:sldId id="305" r:id="rId21"/>
    <p:sldId id="311" r:id="rId22"/>
    <p:sldId id="314" r:id="rId23"/>
    <p:sldId id="315" r:id="rId24"/>
    <p:sldId id="319" r:id="rId25"/>
    <p:sldId id="320" r:id="rId26"/>
    <p:sldId id="317" r:id="rId27"/>
    <p:sldId id="323" r:id="rId28"/>
    <p:sldId id="307" r:id="rId29"/>
    <p:sldId id="354" r:id="rId30"/>
    <p:sldId id="318" r:id="rId31"/>
    <p:sldId id="321" r:id="rId32"/>
    <p:sldId id="324" r:id="rId33"/>
    <p:sldId id="292" r:id="rId34"/>
    <p:sldId id="322" r:id="rId35"/>
    <p:sldId id="329" r:id="rId36"/>
    <p:sldId id="330" r:id="rId37"/>
    <p:sldId id="297" r:id="rId38"/>
    <p:sldId id="332" r:id="rId39"/>
    <p:sldId id="333" r:id="rId40"/>
    <p:sldId id="331" r:id="rId41"/>
    <p:sldId id="334" r:id="rId42"/>
    <p:sldId id="298" r:id="rId43"/>
    <p:sldId id="344" r:id="rId44"/>
    <p:sldId id="342" r:id="rId45"/>
    <p:sldId id="343" r:id="rId46"/>
    <p:sldId id="346" r:id="rId47"/>
    <p:sldId id="341" r:id="rId48"/>
    <p:sldId id="347" r:id="rId49"/>
    <p:sldId id="348" r:id="rId50"/>
    <p:sldId id="349" r:id="rId51"/>
    <p:sldId id="350" r:id="rId52"/>
    <p:sldId id="351" r:id="rId53"/>
    <p:sldId id="352" r:id="rId54"/>
    <p:sldId id="360" r:id="rId55"/>
    <p:sldId id="361" r:id="rId56"/>
    <p:sldId id="355" r:id="rId57"/>
    <p:sldId id="357" r:id="rId58"/>
    <p:sldId id="359" r:id="rId59"/>
    <p:sldId id="363" r:id="rId60"/>
    <p:sldId id="269" r:id="rId61"/>
    <p:sldId id="362" r:id="rId62"/>
    <p:sldId id="368" r:id="rId63"/>
    <p:sldId id="364" r:id="rId64"/>
    <p:sldId id="367" r:id="rId65"/>
    <p:sldId id="366" r:id="rId66"/>
    <p:sldId id="372" r:id="rId67"/>
    <p:sldId id="365" r:id="rId68"/>
    <p:sldId id="370" r:id="rId69"/>
    <p:sldId id="371" r:id="rId70"/>
    <p:sldId id="369" r:id="rId71"/>
    <p:sldId id="373" r:id="rId72"/>
    <p:sldId id="374" r:id="rId73"/>
    <p:sldId id="381" r:id="rId74"/>
    <p:sldId id="375" r:id="rId75"/>
    <p:sldId id="376" r:id="rId76"/>
  </p:sldIdLst>
  <p:sldSz cx="12192000" cy="6858000"/>
  <p:notesSz cx="6858000" cy="9144000"/>
  <p:embeddedFontLst>
    <p:embeddedFont>
      <p:font typeface=".VnArial Narrow" panose="020B7200000000000000"/>
      <p:regular r:id="rId78"/>
      <p:bold r:id="rId79"/>
      <p:italic r:id="rId80"/>
    </p:embeddedFont>
    <p:embeddedFont>
      <p:font typeface=".VnCentury Schoolbook" panose="020B7200000000000000"/>
      <p:regular r:id="rId81"/>
      <p:bold r:id="rId82"/>
      <p:italic r:id="rId83"/>
      <p:boldItalic r:id="rId84"/>
    </p:embeddedFont>
    <p:embeddedFont>
      <p:font typeface=".VnTimeH" panose="020BE200000000000000"/>
      <p:regular r:id="rId85"/>
      <p:bold r:id="rId86"/>
      <p:italic r:id="rId87"/>
      <p:boldItalic r:id="rId88"/>
    </p:embeddedFont>
    <p:embeddedFont>
      <p:font typeface="Calibri" panose="020F0502020204030204" pitchFamily="34" charset="0"/>
      <p:regular r:id="rId89"/>
      <p:bold r:id="rId90"/>
      <p:italic r:id="rId91"/>
      <p:boldItalic r:id="rId92"/>
    </p:embeddedFont>
    <p:embeddedFont>
      <p:font typeface="Calibri Light" panose="020F0302020204030204" pitchFamily="34" charset="0"/>
      <p:regular r:id="rId93"/>
      <p:italic r:id="rId94"/>
    </p:embeddedFont>
    <p:embeddedFont>
      <p:font typeface="Century Gothic" panose="020B0502020202020204" pitchFamily="34" charset="0"/>
      <p:regular r:id="rId95"/>
      <p:bold r:id="rId96"/>
      <p:italic r:id="rId97"/>
      <p:boldItalic r:id="rId98"/>
    </p:embeddedFont>
    <p:embeddedFont>
      <p:font typeface="Segoe Print" panose="02000600000000000000" pitchFamily="2" charset="0"/>
      <p:regular r:id="rId99"/>
      <p:bold r:id="rId100"/>
    </p:embeddedFont>
    <p:embeddedFont>
      <p:font typeface="Tahoma" panose="020B0604030504040204" pitchFamily="34" charset="0"/>
      <p:regular r:id="rId101"/>
      <p:bold r:id="rId102"/>
    </p:embeddedFont>
  </p:embeddedFontLst>
  <p:defaultText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4007" autoAdjust="0"/>
  </p:normalViewPr>
  <p:slideViewPr>
    <p:cSldViewPr snapToGrid="0">
      <p:cViewPr varScale="1">
        <p:scale>
          <a:sx n="61" d="100"/>
          <a:sy n="61" d="100"/>
        </p:scale>
        <p:origin x="29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7.fntdata"/><Relationship Id="rId89"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ableStyles" Target="tableStyle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2.fntdata"/><Relationship Id="rId87" Type="http://schemas.openxmlformats.org/officeDocument/2006/relationships/font" Target="fonts/font10.fntdata"/><Relationship Id="rId102"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5.fntdata"/><Relationship Id="rId90" Type="http://schemas.openxmlformats.org/officeDocument/2006/relationships/font" Target="fonts/font13.fntdata"/><Relationship Id="rId95"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20.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B4D11-4970-476F-8FD3-83D9749D597E}" type="datetimeFigureOut">
              <a:rPr lang="en-US" smtClean="0"/>
              <a:t>3/14/2022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70868-0FD0-4CCC-9CBF-5CD9976C19D8}" type="slidenum">
              <a:rPr lang="en-US" smtClean="0"/>
              <a:t>‹#›</a:t>
            </a:fld>
            <a:endParaRPr lang="en-US"/>
          </a:p>
        </p:txBody>
      </p:sp>
    </p:spTree>
    <p:extLst>
      <p:ext uri="{BB962C8B-B14F-4D97-AF65-F5344CB8AC3E}">
        <p14:creationId xmlns:p14="http://schemas.microsoft.com/office/powerpoint/2010/main" val="1278104610"/>
      </p:ext>
    </p:extLst>
  </p:cSld>
  <p:clrMap bg1="lt1" tx1="dk1" bg2="lt2" tx2="dk2" accent1="accent1" accent2="accent2" accent3="accent3" accent4="accent4" accent5="accent5" accent6="accent6" hlink="hlink" folHlink="folHlink"/>
  <p:notesStyle>
    <a:lvl1pPr marL="0" algn="l" defTabSz="914396" rtl="0" eaLnBrk="1" latinLnBrk="0" hangingPunct="1">
      <a:defRPr sz="1300" kern="1200">
        <a:solidFill>
          <a:schemeClr val="tx1"/>
        </a:solidFill>
        <a:latin typeface="+mn-lt"/>
        <a:ea typeface="+mn-ea"/>
        <a:cs typeface="+mn-cs"/>
      </a:defRPr>
    </a:lvl1pPr>
    <a:lvl2pPr marL="457200" algn="l" defTabSz="914396" rtl="0" eaLnBrk="1" latinLnBrk="0" hangingPunct="1">
      <a:defRPr sz="1300" kern="1200">
        <a:solidFill>
          <a:schemeClr val="tx1"/>
        </a:solidFill>
        <a:latin typeface="+mn-lt"/>
        <a:ea typeface="+mn-ea"/>
        <a:cs typeface="+mn-cs"/>
      </a:defRPr>
    </a:lvl2pPr>
    <a:lvl3pPr marL="914396" algn="l" defTabSz="914396" rtl="0" eaLnBrk="1" latinLnBrk="0" hangingPunct="1">
      <a:defRPr sz="1300" kern="1200">
        <a:solidFill>
          <a:schemeClr val="tx1"/>
        </a:solidFill>
        <a:latin typeface="+mn-lt"/>
        <a:ea typeface="+mn-ea"/>
        <a:cs typeface="+mn-cs"/>
      </a:defRPr>
    </a:lvl3pPr>
    <a:lvl4pPr marL="1371595" algn="l" defTabSz="914396" rtl="0" eaLnBrk="1" latinLnBrk="0" hangingPunct="1">
      <a:defRPr sz="1300" kern="1200">
        <a:solidFill>
          <a:schemeClr val="tx1"/>
        </a:solidFill>
        <a:latin typeface="+mn-lt"/>
        <a:ea typeface="+mn-ea"/>
        <a:cs typeface="+mn-cs"/>
      </a:defRPr>
    </a:lvl4pPr>
    <a:lvl5pPr marL="1828795" algn="l" defTabSz="914396" rtl="0" eaLnBrk="1" latinLnBrk="0" hangingPunct="1">
      <a:defRPr sz="1300" kern="1200">
        <a:solidFill>
          <a:schemeClr val="tx1"/>
        </a:solidFill>
        <a:latin typeface="+mn-lt"/>
        <a:ea typeface="+mn-ea"/>
        <a:cs typeface="+mn-cs"/>
      </a:defRPr>
    </a:lvl5pPr>
    <a:lvl6pPr marL="2285993" algn="l" defTabSz="914396" rtl="0" eaLnBrk="1" latinLnBrk="0" hangingPunct="1">
      <a:defRPr sz="1300" kern="1200">
        <a:solidFill>
          <a:schemeClr val="tx1"/>
        </a:solidFill>
        <a:latin typeface="+mn-lt"/>
        <a:ea typeface="+mn-ea"/>
        <a:cs typeface="+mn-cs"/>
      </a:defRPr>
    </a:lvl6pPr>
    <a:lvl7pPr marL="2743191" algn="l" defTabSz="914396" rtl="0" eaLnBrk="1" latinLnBrk="0" hangingPunct="1">
      <a:defRPr sz="1300" kern="1200">
        <a:solidFill>
          <a:schemeClr val="tx1"/>
        </a:solidFill>
        <a:latin typeface="+mn-lt"/>
        <a:ea typeface="+mn-ea"/>
        <a:cs typeface="+mn-cs"/>
      </a:defRPr>
    </a:lvl7pPr>
    <a:lvl8pPr marL="3200390" algn="l" defTabSz="914396" rtl="0" eaLnBrk="1" latinLnBrk="0" hangingPunct="1">
      <a:defRPr sz="1300" kern="1200">
        <a:solidFill>
          <a:schemeClr val="tx1"/>
        </a:solidFill>
        <a:latin typeface="+mn-lt"/>
        <a:ea typeface="+mn-ea"/>
        <a:cs typeface="+mn-cs"/>
      </a:defRPr>
    </a:lvl8pPr>
    <a:lvl9pPr marL="3657588" algn="l" defTabSz="91439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1AB67-E050-4859-BC16-054F6E2A551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6203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417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6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308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22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43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27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7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38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0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494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85" indent="0" algn="ctr">
              <a:buNone/>
              <a:defRPr>
                <a:solidFill>
                  <a:schemeClr val="tx1">
                    <a:tint val="75000"/>
                  </a:schemeClr>
                </a:solidFill>
              </a:defRPr>
            </a:lvl2pPr>
            <a:lvl3pPr marL="1088566" indent="0" algn="ctr">
              <a:buNone/>
              <a:defRPr>
                <a:solidFill>
                  <a:schemeClr val="tx1">
                    <a:tint val="75000"/>
                  </a:schemeClr>
                </a:solidFill>
              </a:defRPr>
            </a:lvl3pPr>
            <a:lvl4pPr marL="1632844" indent="0" algn="ctr">
              <a:buNone/>
              <a:defRPr>
                <a:solidFill>
                  <a:schemeClr val="tx1">
                    <a:tint val="75000"/>
                  </a:schemeClr>
                </a:solidFill>
              </a:defRPr>
            </a:lvl4pPr>
            <a:lvl5pPr marL="2177128" indent="0" algn="ctr">
              <a:buNone/>
              <a:defRPr>
                <a:solidFill>
                  <a:schemeClr val="tx1">
                    <a:tint val="75000"/>
                  </a:schemeClr>
                </a:solidFill>
              </a:defRPr>
            </a:lvl5pPr>
            <a:lvl6pPr marL="2721407" indent="0" algn="ctr">
              <a:buNone/>
              <a:defRPr>
                <a:solidFill>
                  <a:schemeClr val="tx1">
                    <a:tint val="75000"/>
                  </a:schemeClr>
                </a:solidFill>
              </a:defRPr>
            </a:lvl6pPr>
            <a:lvl7pPr marL="3265689" indent="0" algn="ctr">
              <a:buNone/>
              <a:defRPr>
                <a:solidFill>
                  <a:schemeClr val="tx1">
                    <a:tint val="75000"/>
                  </a:schemeClr>
                </a:solidFill>
              </a:defRPr>
            </a:lvl7pPr>
            <a:lvl8pPr marL="3809968" indent="0" algn="ctr">
              <a:buNone/>
              <a:defRPr>
                <a:solidFill>
                  <a:schemeClr val="tx1">
                    <a:tint val="75000"/>
                  </a:schemeClr>
                </a:solidFill>
              </a:defRPr>
            </a:lvl8pPr>
            <a:lvl9pPr marL="435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831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501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285" indent="0">
              <a:buNone/>
              <a:defRPr sz="2200">
                <a:solidFill>
                  <a:schemeClr val="tx1">
                    <a:tint val="75000"/>
                  </a:schemeClr>
                </a:solidFill>
              </a:defRPr>
            </a:lvl2pPr>
            <a:lvl3pPr marL="1088566" indent="0">
              <a:buNone/>
              <a:defRPr sz="1900">
                <a:solidFill>
                  <a:schemeClr val="tx1">
                    <a:tint val="75000"/>
                  </a:schemeClr>
                </a:solidFill>
              </a:defRPr>
            </a:lvl3pPr>
            <a:lvl4pPr marL="1632844" indent="0">
              <a:buNone/>
              <a:defRPr sz="1700">
                <a:solidFill>
                  <a:schemeClr val="tx1">
                    <a:tint val="75000"/>
                  </a:schemeClr>
                </a:solidFill>
              </a:defRPr>
            </a:lvl4pPr>
            <a:lvl5pPr marL="2177128" indent="0">
              <a:buNone/>
              <a:defRPr sz="1700">
                <a:solidFill>
                  <a:schemeClr val="tx1">
                    <a:tint val="75000"/>
                  </a:schemeClr>
                </a:solidFill>
              </a:defRPr>
            </a:lvl5pPr>
            <a:lvl6pPr marL="2721407" indent="0">
              <a:buNone/>
              <a:defRPr sz="1700">
                <a:solidFill>
                  <a:schemeClr val="tx1">
                    <a:tint val="75000"/>
                  </a:schemeClr>
                </a:solidFill>
              </a:defRPr>
            </a:lvl6pPr>
            <a:lvl7pPr marL="3265689" indent="0">
              <a:buNone/>
              <a:defRPr sz="1700">
                <a:solidFill>
                  <a:schemeClr val="tx1">
                    <a:tint val="75000"/>
                  </a:schemeClr>
                </a:solidFill>
              </a:defRPr>
            </a:lvl7pPr>
            <a:lvl8pPr marL="3809968" indent="0">
              <a:buNone/>
              <a:defRPr sz="1700">
                <a:solidFill>
                  <a:schemeClr val="tx1">
                    <a:tint val="75000"/>
                  </a:schemeClr>
                </a:solidFill>
              </a:defRPr>
            </a:lvl8pPr>
            <a:lvl9pPr marL="435425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631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66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480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34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56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61"/>
            <a:ext cx="6815668"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250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00"/>
            </a:lvl1pPr>
            <a:lvl2pPr marL="544285" indent="0">
              <a:buNone/>
              <a:defRPr sz="3300"/>
            </a:lvl2pPr>
            <a:lvl3pPr marL="1088566" indent="0">
              <a:buNone/>
              <a:defRPr sz="2900"/>
            </a:lvl3pPr>
            <a:lvl4pPr marL="1632844" indent="0">
              <a:buNone/>
              <a:defRPr sz="2400"/>
            </a:lvl4pPr>
            <a:lvl5pPr marL="2177128" indent="0">
              <a:buNone/>
              <a:defRPr sz="2400"/>
            </a:lvl5pPr>
            <a:lvl6pPr marL="2721407" indent="0">
              <a:buNone/>
              <a:defRPr sz="2400"/>
            </a:lvl6pPr>
            <a:lvl7pPr marL="3265689" indent="0">
              <a:buNone/>
              <a:defRPr sz="2400"/>
            </a:lvl7pPr>
            <a:lvl8pPr marL="3809968" indent="0">
              <a:buNone/>
              <a:defRPr sz="2400"/>
            </a:lvl8pPr>
            <a:lvl9pPr marL="4354250" indent="0">
              <a:buNone/>
              <a:defRPr sz="24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11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87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26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438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3/14/2022</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3/14/2022</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3/14/2022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4229108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8857" tIns="54429" rIns="108857" bIns="5442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08857" tIns="54429" rIns="108857" bIns="54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08857" tIns="54429" rIns="108857" bIns="54429" rtlCol="0" anchor="ctr"/>
          <a:lstStyle>
            <a:lvl1pPr algn="l">
              <a:defRPr sz="1400">
                <a:solidFill>
                  <a:schemeClr val="tx1">
                    <a:tint val="75000"/>
                  </a:schemeClr>
                </a:solidFill>
              </a:defRPr>
            </a:lvl1pPr>
          </a:lstStyle>
          <a:p>
            <a:pPr defTabSz="1088566"/>
            <a:fld id="{BCFD0009-11CF-44C9-B492-17A5211D14F8}" type="datetimeFigureOut">
              <a:rPr lang="en-US" smtClean="0">
                <a:solidFill>
                  <a:prstClr val="black">
                    <a:tint val="75000"/>
                  </a:prstClr>
                </a:solidFill>
              </a:rPr>
              <a:pPr defTabSz="1088566"/>
              <a:t>3/14/2022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08857" tIns="54429" rIns="108857" bIns="54429" rtlCol="0" anchor="ctr"/>
          <a:lstStyle>
            <a:lvl1pPr algn="ctr">
              <a:defRPr sz="1400">
                <a:solidFill>
                  <a:schemeClr val="tx1">
                    <a:tint val="75000"/>
                  </a:schemeClr>
                </a:solidFill>
              </a:defRPr>
            </a:lvl1pPr>
          </a:lstStyle>
          <a:p>
            <a:pPr defTabSz="108856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57" tIns="54429" rIns="108857" bIns="54429" rtlCol="0" anchor="ctr"/>
          <a:lstStyle>
            <a:lvl1pPr algn="r">
              <a:defRPr sz="1400">
                <a:solidFill>
                  <a:schemeClr val="tx1">
                    <a:tint val="75000"/>
                  </a:schemeClr>
                </a:solidFill>
              </a:defRPr>
            </a:lvl1p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3605900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088566" rtl="0" eaLnBrk="1" latinLnBrk="0" hangingPunct="1">
        <a:spcBef>
          <a:spcPct val="0"/>
        </a:spcBef>
        <a:buNone/>
        <a:defRPr sz="5200" kern="1200">
          <a:solidFill>
            <a:schemeClr val="tx1"/>
          </a:solidFill>
          <a:latin typeface="+mj-lt"/>
          <a:ea typeface="+mj-ea"/>
          <a:cs typeface="+mj-cs"/>
        </a:defRPr>
      </a:lvl1pPr>
    </p:titleStyle>
    <p:bodyStyle>
      <a:lvl1pPr marL="408214" indent="-408214" algn="l" defTabSz="10885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63" indent="-340179" algn="l" defTabSz="10885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702" indent="-272143" algn="l" defTabSz="108856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987"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264"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546"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3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113"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9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566" rtl="0" eaLnBrk="1" latinLnBrk="0" hangingPunct="1">
        <a:defRPr sz="2200" kern="1200">
          <a:solidFill>
            <a:schemeClr val="tx1"/>
          </a:solidFill>
          <a:latin typeface="+mn-lt"/>
          <a:ea typeface="+mn-ea"/>
          <a:cs typeface="+mn-cs"/>
        </a:defRPr>
      </a:lvl1pPr>
      <a:lvl2pPr marL="544285" algn="l" defTabSz="1088566" rtl="0" eaLnBrk="1" latinLnBrk="0" hangingPunct="1">
        <a:defRPr sz="2200" kern="1200">
          <a:solidFill>
            <a:schemeClr val="tx1"/>
          </a:solidFill>
          <a:latin typeface="+mn-lt"/>
          <a:ea typeface="+mn-ea"/>
          <a:cs typeface="+mn-cs"/>
        </a:defRPr>
      </a:lvl2pPr>
      <a:lvl3pPr marL="1088566" algn="l" defTabSz="1088566" rtl="0" eaLnBrk="1" latinLnBrk="0" hangingPunct="1">
        <a:defRPr sz="2200" kern="1200">
          <a:solidFill>
            <a:schemeClr val="tx1"/>
          </a:solidFill>
          <a:latin typeface="+mn-lt"/>
          <a:ea typeface="+mn-ea"/>
          <a:cs typeface="+mn-cs"/>
        </a:defRPr>
      </a:lvl3pPr>
      <a:lvl4pPr marL="1632844" algn="l" defTabSz="1088566" rtl="0" eaLnBrk="1" latinLnBrk="0" hangingPunct="1">
        <a:defRPr sz="2200" kern="1200">
          <a:solidFill>
            <a:schemeClr val="tx1"/>
          </a:solidFill>
          <a:latin typeface="+mn-lt"/>
          <a:ea typeface="+mn-ea"/>
          <a:cs typeface="+mn-cs"/>
        </a:defRPr>
      </a:lvl4pPr>
      <a:lvl5pPr marL="2177128" algn="l" defTabSz="1088566" rtl="0" eaLnBrk="1" latinLnBrk="0" hangingPunct="1">
        <a:defRPr sz="2200" kern="1200">
          <a:solidFill>
            <a:schemeClr val="tx1"/>
          </a:solidFill>
          <a:latin typeface="+mn-lt"/>
          <a:ea typeface="+mn-ea"/>
          <a:cs typeface="+mn-cs"/>
        </a:defRPr>
      </a:lvl5pPr>
      <a:lvl6pPr marL="2721407" algn="l" defTabSz="1088566" rtl="0" eaLnBrk="1" latinLnBrk="0" hangingPunct="1">
        <a:defRPr sz="2200" kern="1200">
          <a:solidFill>
            <a:schemeClr val="tx1"/>
          </a:solidFill>
          <a:latin typeface="+mn-lt"/>
          <a:ea typeface="+mn-ea"/>
          <a:cs typeface="+mn-cs"/>
        </a:defRPr>
      </a:lvl6pPr>
      <a:lvl7pPr marL="3265689" algn="l" defTabSz="1088566" rtl="0" eaLnBrk="1" latinLnBrk="0" hangingPunct="1">
        <a:defRPr sz="2200" kern="1200">
          <a:solidFill>
            <a:schemeClr val="tx1"/>
          </a:solidFill>
          <a:latin typeface="+mn-lt"/>
          <a:ea typeface="+mn-ea"/>
          <a:cs typeface="+mn-cs"/>
        </a:defRPr>
      </a:lvl7pPr>
      <a:lvl8pPr marL="3809968" algn="l" defTabSz="1088566" rtl="0" eaLnBrk="1" latinLnBrk="0" hangingPunct="1">
        <a:defRPr sz="2200" kern="1200">
          <a:solidFill>
            <a:schemeClr val="tx1"/>
          </a:solidFill>
          <a:latin typeface="+mn-lt"/>
          <a:ea typeface="+mn-ea"/>
          <a:cs typeface="+mn-cs"/>
        </a:defRPr>
      </a:lvl8pPr>
      <a:lvl9pPr marL="4354250" algn="l" defTabSz="108856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gif"/><Relationship Id="rId3" Type="http://schemas.openxmlformats.org/officeDocument/2006/relationships/slideLayout" Target="../slideLayouts/slideLayout12.xml"/><Relationship Id="rId7" Type="http://schemas.openxmlformats.org/officeDocument/2006/relationships/slide" Target="slide3.xml"/><Relationship Id="rId12" Type="http://schemas.openxmlformats.org/officeDocument/2006/relationships/slide" Target="slide58.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2.xml"/><Relationship Id="rId11" Type="http://schemas.openxmlformats.org/officeDocument/2006/relationships/image" Target="../media/image5.gif"/><Relationship Id="rId5" Type="http://schemas.openxmlformats.org/officeDocument/2006/relationships/image" Target="../media/image3.jpg"/><Relationship Id="rId10" Type="http://schemas.openxmlformats.org/officeDocument/2006/relationships/image" Target="../media/image4.gif"/><Relationship Id="rId4" Type="http://schemas.openxmlformats.org/officeDocument/2006/relationships/slide" Target="slide6.xml"/><Relationship Id="rId9" Type="http://schemas.openxmlformats.org/officeDocument/2006/relationships/slide" Target="slide5.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4.xml"/><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60.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4.png"/><Relationship Id="rId4" Type="http://schemas.openxmlformats.org/officeDocument/2006/relationships/image" Target="../media/image10.jpe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3.png"/><Relationship Id="rId5" Type="http://schemas.openxmlformats.org/officeDocument/2006/relationships/image" Target="../media/image24.png"/><Relationship Id="rId4" Type="http://schemas.openxmlformats.org/officeDocument/2006/relationships/image" Target="../media/image10.jpe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64.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35.jpe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13.jp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gif"/><Relationship Id="rId3" Type="http://schemas.openxmlformats.org/officeDocument/2006/relationships/slideLayout" Target="../slideLayouts/slideLayout2.xml"/><Relationship Id="rId7" Type="http://schemas.openxmlformats.org/officeDocument/2006/relationships/image" Target="../media/image72.png"/><Relationship Id="rId12" Type="http://schemas.openxmlformats.org/officeDocument/2006/relationships/image" Target="../media/image7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1.png"/><Relationship Id="rId11" Type="http://schemas.openxmlformats.org/officeDocument/2006/relationships/image" Target="../media/image75.gif"/><Relationship Id="rId5" Type="http://schemas.openxmlformats.org/officeDocument/2006/relationships/image" Target="../media/image70.png"/><Relationship Id="rId15" Type="http://schemas.openxmlformats.org/officeDocument/2006/relationships/image" Target="../media/image79.gif"/><Relationship Id="rId10" Type="http://schemas.openxmlformats.org/officeDocument/2006/relationships/image" Target="../media/image47.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8.gif"/></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5.jp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5.jpg"/><Relationship Id="rId4" Type="http://schemas.openxmlformats.org/officeDocument/2006/relationships/audio" Target="../media/audio2.wav"/></Relationships>
</file>

<file path=ppt/slides/_rels/slide6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5.jp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5.jpg"/><Relationship Id="rId4" Type="http://schemas.openxmlformats.org/officeDocument/2006/relationships/audio" Target="../media/audio3.wav"/></Relationships>
</file>

<file path=ppt/slides/_rels/slide6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5.jp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5.jpg"/><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5.jpg"/><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5.jp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5.jpg"/><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5.jpg"/><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10.jpe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jpe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jpe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jpe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emf"/><Relationship Id="rId7" Type="http://schemas.openxmlformats.org/officeDocument/2006/relationships/image" Target="../media/image113.em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6"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1</a:t>
            </a:r>
          </a:p>
        </p:txBody>
      </p:sp>
      <p:sp>
        <p:nvSpPr>
          <p:cNvPr id="23" name="Rectangle 22">
            <a:hlinkClick r:id="rId7"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2</a:t>
            </a:r>
          </a:p>
        </p:txBody>
      </p:sp>
      <p:sp>
        <p:nvSpPr>
          <p:cNvPr id="26" name="Rectangle 25">
            <a:hlinkClick r:id="rId8"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3</a:t>
            </a:r>
          </a:p>
        </p:txBody>
      </p:sp>
      <p:sp>
        <p:nvSpPr>
          <p:cNvPr id="27" name="Rectangle 26">
            <a:hlinkClick r:id="rId9"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451378"/>
            <a:r>
              <a:rPr lang="en-US" sz="7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Ô CỬA BÍ MẬT</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4"/>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9E3A6D-86D0-4C14-AB49-FC3CFE4429AD}"/>
              </a:ext>
            </a:extLst>
          </p:cNvPr>
          <p:cNvSpPr/>
          <p:nvPr/>
        </p:nvSpPr>
        <p:spPr>
          <a:xfrm>
            <a:off x="7429499" y="444500"/>
            <a:ext cx="3678731"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giả</a:t>
            </a:r>
            <a:endParaRPr lang="en-SG" sz="4000" b="1" dirty="0">
              <a:solidFill>
                <a:srgbClr val="FF0000"/>
              </a:solidFill>
              <a:latin typeface="Times New Roman" panose="02020603050405020304" pitchFamily="18" charset="0"/>
              <a:cs typeface="Times New Roman" panose="02020603050405020304" pitchFamily="18" charset="0"/>
            </a:endParaRPr>
          </a:p>
        </p:txBody>
      </p:sp>
      <p:sp>
        <p:nvSpPr>
          <p:cNvPr id="4" name="Vertical Scroll 6">
            <a:extLst>
              <a:ext uri="{FF2B5EF4-FFF2-40B4-BE49-F238E27FC236}">
                <a16:creationId xmlns:a16="http://schemas.microsoft.com/office/drawing/2014/main" id="{AD9C1DE1-F5EC-4636-A396-9FED867C51DF}"/>
              </a:ext>
            </a:extLst>
          </p:cNvPr>
          <p:cNvSpPr/>
          <p:nvPr/>
        </p:nvSpPr>
        <p:spPr>
          <a:xfrm>
            <a:off x="1098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E07A04B-4EC8-4875-A48C-1B4503B60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EC3BA38-AE7D-41B6-A537-C883BEFB4ED2}"/>
              </a:ext>
            </a:extLst>
          </p:cNvPr>
          <p:cNvSpPr txBox="1"/>
          <p:nvPr/>
        </p:nvSpPr>
        <p:spPr>
          <a:xfrm>
            <a:off x="10329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pic>
        <p:nvPicPr>
          <p:cNvPr id="7" name="图片 2">
            <a:extLst>
              <a:ext uri="{FF2B5EF4-FFF2-40B4-BE49-F238E27FC236}">
                <a16:creationId xmlns:a16="http://schemas.microsoft.com/office/drawing/2014/main" id="{0366F780-EA95-4A7A-A02B-F232459141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83400" y="182716"/>
            <a:ext cx="1536700" cy="1395981"/>
          </a:xfrm>
          <a:prstGeom prst="rect">
            <a:avLst/>
          </a:prstGeom>
        </p:spPr>
      </p:pic>
      <p:sp>
        <p:nvSpPr>
          <p:cNvPr id="8" name="Rectangle 7">
            <a:extLst>
              <a:ext uri="{FF2B5EF4-FFF2-40B4-BE49-F238E27FC236}">
                <a16:creationId xmlns:a16="http://schemas.microsoft.com/office/drawing/2014/main" id="{DD3FA501-F5BD-4270-AB84-D6E39ED51819}"/>
              </a:ext>
            </a:extLst>
          </p:cNvPr>
          <p:cNvSpPr/>
          <p:nvPr/>
        </p:nvSpPr>
        <p:spPr>
          <a:xfrm>
            <a:off x="5748188" y="2114034"/>
            <a:ext cx="5570436" cy="646331"/>
          </a:xfrm>
          <a:prstGeom prst="rect">
            <a:avLst/>
          </a:prstGeom>
        </p:spPr>
        <p:txBody>
          <a:bodyPr wrap="none">
            <a:spAutoFit/>
          </a:bodyPr>
          <a:lstStyle/>
          <a:p>
            <a:pPr marL="285750" indent="-285750" algn="ctr" defTabSz="1088539">
              <a:buFont typeface="Wingdings" panose="05000000000000000000" pitchFamily="2" charset="2"/>
              <a:buChar char="v"/>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vương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4F1060B-154F-4334-9DE8-116859224E54}"/>
              </a:ext>
            </a:extLst>
          </p:cNvPr>
          <p:cNvSpPr/>
          <p:nvPr/>
        </p:nvSpPr>
        <p:spPr>
          <a:xfrm>
            <a:off x="5592544" y="3104634"/>
            <a:ext cx="5723155" cy="1200329"/>
          </a:xfrm>
          <a:prstGeom prst="rect">
            <a:avLst/>
          </a:prstGeom>
        </p:spPr>
        <p:txBody>
          <a:bodyPr wrap="square">
            <a:spAutoFit/>
          </a:bodyPr>
          <a:lstStyle/>
          <a:p>
            <a:pPr marL="571500" indent="-571500" algn="ctr"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Danh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tướng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p>
          <a:p>
            <a:pPr algn="ctr" defTabSz="1088539"/>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Trần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4416786-CAEC-4264-AE5E-84008D2F0486}"/>
              </a:ext>
            </a:extLst>
          </p:cNvPr>
          <p:cNvSpPr/>
          <p:nvPr/>
        </p:nvSpPr>
        <p:spPr>
          <a:xfrm>
            <a:off x="5727700" y="4628634"/>
            <a:ext cx="5567388" cy="1754326"/>
          </a:xfrm>
          <a:prstGeom prst="rect">
            <a:avLst/>
          </a:prstGeom>
        </p:spPr>
        <p:txBody>
          <a:bodyPr wrap="square">
            <a:spAutoFit/>
          </a:bodyPr>
          <a:lstStyle/>
          <a:p>
            <a:pPr marL="571500" indent="-571500" algn="just"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lao to </a:t>
            </a:r>
            <a:r>
              <a:rPr lang="en-US" sz="3600" dirty="0" err="1">
                <a:solidFill>
                  <a:prstClr val="black"/>
                </a:solidFill>
                <a:latin typeface="Times New Roman" panose="02020603050405020304" pitchFamily="18" charset="0"/>
                <a:cs typeface="Times New Roman" panose="02020603050405020304" pitchFamily="18" charset="0"/>
              </a:rPr>
              <a:t>lớn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Mông</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4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441">
            <a:extLst>
              <a:ext uri="{FF2B5EF4-FFF2-40B4-BE49-F238E27FC236}">
                <a16:creationId xmlns:a16="http://schemas.microsoft.com/office/drawing/2014/main" id="{BF660078-B069-4C7D-A7FB-7E7577274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1" y="352118"/>
            <a:ext cx="5522042"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845907D7-B66C-4ECB-9D3F-CA19733C4967}"/>
              </a:ext>
            </a:extLst>
          </p:cNvPr>
          <p:cNvSpPr txBox="1">
            <a:spLocks noChangeArrowheads="1"/>
          </p:cNvSpPr>
          <p:nvPr/>
        </p:nvSpPr>
        <p:spPr bwMode="auto">
          <a:xfrm>
            <a:off x="660400" y="1598971"/>
            <a:ext cx="4483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err="1">
                <a:latin typeface="Times New Roman" panose="02020603050405020304" pitchFamily="18" charset="0"/>
                <a:cs typeface="Times New Roman" panose="02020603050405020304" pitchFamily="18" charset="0"/>
              </a:rPr>
              <a:t>Tượng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Hưng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Đạo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núi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Phụ</a:t>
            </a:r>
            <a:r>
              <a:rPr lang="en-US" altLang="en-US" sz="4000" b="1" dirty="0">
                <a:latin typeface="Times New Roman" panose="02020603050405020304" pitchFamily="18" charset="0"/>
                <a:cs typeface="Times New Roman" panose="02020603050405020304" pitchFamily="18" charset="0"/>
              </a:rPr>
              <a:t> </a:t>
            </a:r>
          </a:p>
          <a:p>
            <a:pPr algn="ctr" eaLnBrk="1" hangingPunct="1">
              <a:spcBef>
                <a:spcPct val="50000"/>
              </a:spcBef>
            </a:pPr>
            <a:r>
              <a:rPr lang="en-US" altLang="en-US" sz="4000" b="1" dirty="0">
                <a:latin typeface="Times New Roman" panose="02020603050405020304" pitchFamily="18" charset="0"/>
                <a:cs typeface="Times New Roman" panose="02020603050405020304" pitchFamily="18" charset="0"/>
              </a:rPr>
              <a:t>(</a:t>
            </a:r>
            <a:r>
              <a:rPr lang="en-US" altLang="en-US" sz="4000" b="1" dirty="0" err="1">
                <a:latin typeface="Times New Roman" panose="02020603050405020304" pitchFamily="18" charset="0"/>
                <a:cs typeface="Times New Roman" panose="02020603050405020304" pitchFamily="18" charset="0"/>
              </a:rPr>
              <a:t>Kinh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Dương</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4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766BEDEE-15B0-4B7B-9D1C-286F20A34A4A}"/>
              </a:ext>
            </a:extLst>
          </p:cNvPr>
          <p:cNvSpPr txBox="1">
            <a:spLocks noChangeArrowheads="1"/>
          </p:cNvSpPr>
          <p:nvPr/>
        </p:nvSpPr>
        <p:spPr bwMode="auto">
          <a:xfrm>
            <a:off x="1039667"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TP </a:t>
            </a:r>
            <a:r>
              <a:rPr lang="en-US" altLang="en-US" sz="2800" b="1" i="1" dirty="0" err="1">
                <a:latin typeface="Times New Roman" panose="02020603050405020304" pitchFamily="18" charset="0"/>
                <a:cs typeface="Times New Roman" panose="02020603050405020304" pitchFamily="18" charset="0"/>
              </a:rPr>
              <a:t>Vũng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Tàu</a:t>
            </a:r>
            <a:endParaRPr lang="en-US" altLang="en-US" sz="2800" b="1" i="1" dirty="0">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9540D1F9-CBB6-4E6C-A116-43E9D422F50B}"/>
              </a:ext>
            </a:extLst>
          </p:cNvPr>
          <p:cNvSpPr txBox="1">
            <a:spLocks noChangeArrowheads="1"/>
          </p:cNvSpPr>
          <p:nvPr/>
        </p:nvSpPr>
        <p:spPr bwMode="auto">
          <a:xfrm>
            <a:off x="6848170"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Nam </a:t>
            </a:r>
            <a:r>
              <a:rPr lang="en-US" altLang="en-US" sz="2800" b="1" i="1" dirty="0" err="1">
                <a:latin typeface="Times New Roman" panose="02020603050405020304" pitchFamily="18" charset="0"/>
                <a:cs typeface="Times New Roman" panose="02020603050405020304" pitchFamily="18" charset="0"/>
              </a:rPr>
              <a:t>Định</a:t>
            </a:r>
            <a:endParaRPr lang="en-US" altLang="en-US" sz="2800" b="1" i="1" dirty="0">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a:extLst>
              <a:ext uri="{FF2B5EF4-FFF2-40B4-BE49-F238E27FC236}">
                <a16:creationId xmlns:a16="http://schemas.microsoft.com/office/drawing/2014/main" id="{4C5B45F4-2DD1-4E7F-B412-A564BCED7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948813"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a:extLst>
              <a:ext uri="{FF2B5EF4-FFF2-40B4-BE49-F238E27FC236}">
                <a16:creationId xmlns:a16="http://schemas.microsoft.com/office/drawing/2014/main" id="{3EF5AFF7-803C-44CA-907C-234E98FA2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6676104"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2EC006-09E1-4370-B5E7-50719DD04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21D8EB-7490-444C-9752-D388CE5D9DEB}"/>
              </a:ext>
            </a:extLst>
          </p:cNvPr>
          <p:cNvSpPr/>
          <p:nvPr/>
        </p:nvSpPr>
        <p:spPr>
          <a:xfrm>
            <a:off x="10307781" y="746281"/>
            <a:ext cx="1607128"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200" b="1" dirty="0">
                <a:solidFill>
                  <a:srgbClr val="331402"/>
                </a:solidFill>
                <a:latin typeface="+mj-lt"/>
              </a:rPr>
              <a:t>Tín ngưỡng Thờ Đức Thánh Trần</a:t>
            </a:r>
            <a:r>
              <a:rPr lang="en-US" sz="3200" b="1" dirty="0">
                <a:solidFill>
                  <a:srgbClr val="331402"/>
                </a:solidFill>
                <a:latin typeface="+mj-lt"/>
              </a:rPr>
              <a:t> </a:t>
            </a:r>
            <a:r>
              <a:rPr lang="en-US" sz="3200" b="1" dirty="0" err="1">
                <a:solidFill>
                  <a:srgbClr val="331402"/>
                </a:solidFill>
                <a:latin typeface="Times New Roman" panose="02020603050405020304" pitchFamily="18" charset="0"/>
                <a:cs typeface="Times New Roman" panose="02020603050405020304" pitchFamily="18" charset="0"/>
              </a:rPr>
              <a:t>trên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mọi</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miền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đất</a:t>
            </a:r>
            <a:r>
              <a:rPr lang="en-US" sz="3200" b="1" dirty="0">
                <a:solidFill>
                  <a:srgbClr val="331402"/>
                </a:solidFill>
                <a:latin typeface="Times New Roman" panose="02020603050405020304" pitchFamily="18" charset="0"/>
                <a:cs typeface="Times New Roman" panose="02020603050405020304" pitchFamily="18" charset="0"/>
              </a:rPr>
              <a:t> n</a:t>
            </a:r>
            <a:r>
              <a:rPr lang="vi-VN" sz="3200" b="1" dirty="0">
                <a:solidFill>
                  <a:srgbClr val="331402"/>
                </a:solidFill>
                <a:latin typeface="Times New Roman" panose="02020603050405020304" pitchFamily="18" charset="0"/>
                <a:cs typeface="Times New Roman" panose="02020603050405020304" pitchFamily="18" charset="0"/>
              </a:rPr>
              <a:t>ư</a:t>
            </a:r>
            <a:r>
              <a:rPr lang="en-US" sz="3200" b="1" dirty="0" err="1">
                <a:solidFill>
                  <a:srgbClr val="331402"/>
                </a:solidFill>
                <a:latin typeface="Times New Roman" panose="02020603050405020304" pitchFamily="18" charset="0"/>
                <a:cs typeface="Times New Roman" panose="02020603050405020304" pitchFamily="18" charset="0"/>
              </a:rPr>
              <a:t>ớc</a:t>
            </a:r>
            <a:r>
              <a:rPr lang="vi-VN" sz="3200" b="1" dirty="0">
                <a:solidFill>
                  <a:srgbClr val="331402"/>
                </a:solidFill>
                <a:latin typeface="Times New Roman" panose="02020603050405020304" pitchFamily="18" charset="0"/>
                <a:cs typeface="Times New Roman" panose="02020603050405020304" pitchFamily="18" charset="0"/>
              </a:rPr>
              <a:t> </a:t>
            </a:r>
            <a:endParaRPr lang="vi-VN" sz="3200" b="1" i="0" dirty="0">
              <a:solidFill>
                <a:srgbClr val="331402"/>
              </a:solidFill>
              <a:effectLst/>
              <a:latin typeface="Times New Roman" panose="02020603050405020304" pitchFamily="18" charset="0"/>
              <a:cs typeface="Times New Roman" panose="02020603050405020304" pitchFamily="18" charset="0"/>
            </a:endParaRPr>
          </a:p>
        </p:txBody>
      </p:sp>
      <p:pic>
        <p:nvPicPr>
          <p:cNvPr id="1026" name="Picture 2" descr="den-tho-tran-hung-dao-2-1369192075">
            <a:extLst>
              <a:ext uri="{FF2B5EF4-FFF2-40B4-BE49-F238E27FC236}">
                <a16:creationId xmlns:a16="http://schemas.microsoft.com/office/drawing/2014/main" id="{CB16E2F7-53FC-4E94-8808-F254CFF8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31" y="124835"/>
            <a:ext cx="4578333"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a:extLst>
              <a:ext uri="{FF2B5EF4-FFF2-40B4-BE49-F238E27FC236}">
                <a16:creationId xmlns:a16="http://schemas.microsoft.com/office/drawing/2014/main" id="{3811B444-5179-4E90-8704-6A34189E5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30" y="3509928"/>
            <a:ext cx="4578333" cy="32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a16="http://schemas.microsoft.com/office/drawing/2014/main" id="{71AC19A4-FC65-402F-8398-FB9C746A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95" y="124835"/>
            <a:ext cx="4857192"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a:extLst>
              <a:ext uri="{FF2B5EF4-FFF2-40B4-BE49-F238E27FC236}">
                <a16:creationId xmlns:a16="http://schemas.microsoft.com/office/drawing/2014/main" id="{BCEF5532-8408-470F-82A0-6354A8D10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592" y="3549071"/>
            <a:ext cx="4857192" cy="316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0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E040EE41-9502-4D4C-A527-949087469FCA}"/>
              </a:ext>
            </a:extLst>
          </p:cNvPr>
          <p:cNvSpPr txBox="1">
            <a:spLocks noChangeArrowheads="1"/>
          </p:cNvSpPr>
          <p:nvPr/>
        </p:nvSpPr>
        <p:spPr bwMode="auto">
          <a:xfrm>
            <a:off x="9767119" y="1020605"/>
            <a:ext cx="225650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err="1">
                <a:latin typeface="Times New Roman" panose="02020603050405020304" pitchFamily="18" charset="0"/>
                <a:cs typeface="Times New Roman" panose="02020603050405020304" pitchFamily="18" charset="0"/>
              </a:rPr>
              <a:t>Đền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thờ</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Đức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lễ</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âm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lịch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hàng</a:t>
            </a:r>
            <a:r>
              <a:rPr lang="en-US" altLang="en-US" sz="3200" b="1" dirty="0">
                <a:latin typeface="Times New Roman" panose="02020603050405020304" pitchFamily="18" charset="0"/>
                <a:cs typeface="Times New Roman" panose="02020603050405020304" pitchFamily="18" charset="0"/>
              </a:rPr>
              <a:t> n</a:t>
            </a:r>
            <a:r>
              <a:rPr lang="vi-VN" altLang="en-US" sz="3200" b="1" dirty="0">
                <a:latin typeface="Times New Roman" panose="02020603050405020304" pitchFamily="18" charset="0"/>
                <a:cs typeface="Times New Roman" panose="02020603050405020304" pitchFamily="18" charset="0"/>
              </a:rPr>
              <a:t>ă</a:t>
            </a:r>
            <a:r>
              <a:rPr lang="en-US" altLang="en-US" sz="3200" b="1" dirty="0">
                <a:latin typeface="Times New Roman" panose="02020603050405020304" pitchFamily="18" charset="0"/>
                <a:cs typeface="Times New Roman" panose="02020603050405020304" pitchFamily="18" charset="0"/>
              </a:rPr>
              <a:t>m </a:t>
            </a:r>
            <a:r>
              <a:rPr lang="en-US" altLang="en-US" sz="3200" b="1" dirty="0" err="1">
                <a:latin typeface="Times New Roman" panose="02020603050405020304" pitchFamily="18" charset="0"/>
                <a:cs typeface="Times New Roman" panose="02020603050405020304" pitchFamily="18" charset="0"/>
              </a:rPr>
              <a:t>tại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H</a:t>
            </a:r>
            <a:r>
              <a:rPr lang="vi-VN" altLang="en-US" sz="3200" b="1" dirty="0">
                <a:latin typeface="Times New Roman" panose="02020603050405020304" pitchFamily="18" charset="0"/>
                <a:cs typeface="Times New Roman" panose="02020603050405020304" pitchFamily="18" charset="0"/>
              </a:rPr>
              <a:t>ư</a:t>
            </a:r>
            <a:r>
              <a:rPr lang="en-US" altLang="en-US" sz="3200" b="1" dirty="0">
                <a:latin typeface="Times New Roman" panose="02020603050405020304" pitchFamily="18" charset="0"/>
                <a:cs typeface="Times New Roman" panose="02020603050405020304" pitchFamily="18" charset="0"/>
              </a:rPr>
              <a:t>ng </a:t>
            </a:r>
            <a:r>
              <a:rPr lang="en-US" altLang="en-US" sz="3200" b="1" dirty="0" err="1">
                <a:latin typeface="Times New Roman" panose="02020603050405020304" pitchFamily="18" charset="0"/>
                <a:cs typeface="Times New Roman" panose="02020603050405020304" pitchFamily="18" charset="0"/>
              </a:rPr>
              <a:t>Đạo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a:t>
            </a:r>
            <a:r>
              <a:rPr lang="en-US" altLang="en-US" sz="3200" b="1" dirty="0">
                <a:latin typeface="Times New Roman" panose="02020603050405020304" pitchFamily="18" charset="0"/>
                <a:cs typeface="Times New Roman" panose="02020603050405020304" pitchFamily="18" charset="0"/>
              </a:rPr>
              <a:t> Linh, </a:t>
            </a:r>
            <a:r>
              <a:rPr lang="en-US" altLang="en-US" sz="3200" b="1" dirty="0" err="1">
                <a:latin typeface="Times New Roman" panose="02020603050405020304" pitchFamily="18" charset="0"/>
                <a:cs typeface="Times New Roman" panose="02020603050405020304" pitchFamily="18" charset="0"/>
              </a:rPr>
              <a:t>Hải</a:t>
            </a:r>
            <a:r>
              <a:rPr lang="en-US" altLang="en-US" sz="3200" b="1" dirty="0">
                <a:latin typeface="Times New Roman" panose="02020603050405020304" pitchFamily="18" charset="0"/>
                <a:cs typeface="Times New Roman" panose="02020603050405020304" pitchFamily="18" charset="0"/>
              </a:rPr>
              <a:t> D</a:t>
            </a:r>
            <a:r>
              <a:rPr lang="vi-VN" altLang="en-US" sz="3200" b="1" dirty="0">
                <a:latin typeface="Times New Roman" panose="02020603050405020304" pitchFamily="18" charset="0"/>
                <a:cs typeface="Times New Roman" panose="02020603050405020304" pitchFamily="18" charset="0"/>
              </a:rPr>
              <a:t>ươ</a:t>
            </a:r>
            <a:r>
              <a:rPr lang="en-US" altLang="en-US" sz="3200" b="1" dirty="0">
                <a:latin typeface="Times New Roman" panose="02020603050405020304" pitchFamily="18" charset="0"/>
                <a:cs typeface="Times New Roman" panose="02020603050405020304" pitchFamily="18" charset="0"/>
              </a:rPr>
              <a:t>ng)</a:t>
            </a:r>
          </a:p>
        </p:txBody>
      </p:sp>
      <p:pic>
        <p:nvPicPr>
          <p:cNvPr id="4" name="Picture 5" descr="HÃ¬nh áº£nh cÃ³ liÃªn quan">
            <a:extLst>
              <a:ext uri="{FF2B5EF4-FFF2-40B4-BE49-F238E27FC236}">
                <a16:creationId xmlns:a16="http://schemas.microsoft.com/office/drawing/2014/main" id="{F93002CE-4972-43C3-8C0E-E304AAEC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70" y="467029"/>
            <a:ext cx="8949813" cy="586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69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áº¿t quáº£ hÃ¬nh áº£nh cho ná»n xanh">
            <a:extLst>
              <a:ext uri="{FF2B5EF4-FFF2-40B4-BE49-F238E27FC236}">
                <a16:creationId xmlns:a16="http://schemas.microsoft.com/office/drawing/2014/main" id="{555CC31F-80AA-49E5-9A57-E283ED7AD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áº¿t quáº£ hÃ¬nh áº£nh cho Äá»n  thá» Tráº§n Quá»c Tuáº¥n  táº¡i YÃªn HÆ°ng, HÃ  Nam">
            <a:extLst>
              <a:ext uri="{FF2B5EF4-FFF2-40B4-BE49-F238E27FC236}">
                <a16:creationId xmlns:a16="http://schemas.microsoft.com/office/drawing/2014/main" id="{7EF0E869-44E1-49E4-94EB-4EF94AE3D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50" y="432619"/>
            <a:ext cx="8996517" cy="599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53C620C-C436-4A66-B574-5915AD2AAB3D}"/>
              </a:ext>
            </a:extLst>
          </p:cNvPr>
          <p:cNvSpPr>
            <a:spLocks noChangeArrowheads="1"/>
          </p:cNvSpPr>
          <p:nvPr/>
        </p:nvSpPr>
        <p:spPr bwMode="auto">
          <a:xfrm>
            <a:off x="10235380" y="1297858"/>
            <a:ext cx="172310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4000" b="1" dirty="0">
              <a:solidFill>
                <a:srgbClr val="000066"/>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5D8AD8B-67DE-4923-B4A2-9F559DAA9C45}"/>
              </a:ext>
            </a:extLst>
          </p:cNvPr>
          <p:cNvSpPr/>
          <p:nvPr/>
        </p:nvSpPr>
        <p:spPr>
          <a:xfrm>
            <a:off x="10215716" y="614881"/>
            <a:ext cx="1504335" cy="5632311"/>
          </a:xfrm>
          <a:prstGeom prst="rect">
            <a:avLst/>
          </a:prstGeom>
        </p:spPr>
        <p:txBody>
          <a:bodyPr wrap="square">
            <a:spAutoFit/>
          </a:bodyPr>
          <a:lstStyle/>
          <a:p>
            <a:pPr algn="ctr"/>
            <a:r>
              <a:rPr lang="en-US" altLang="en-US" sz="3600" b="1" dirty="0" err="1">
                <a:solidFill>
                  <a:srgbClr val="000066"/>
                </a:solidFill>
                <a:latin typeface="Times New Roman" panose="02020603050405020304" pitchFamily="18" charset="0"/>
                <a:cs typeface="Times New Roman" panose="02020603050405020304" pitchFamily="18" charset="0"/>
              </a:rPr>
              <a:t>Đền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thờ</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Trần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Quốc</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Tuấn</a:t>
            </a:r>
            <a:r>
              <a:rPr lang="en-US" altLang="en-US" sz="3600" b="1" dirty="0">
                <a:solidFill>
                  <a:srgbClr val="000066"/>
                </a:solidFill>
                <a:latin typeface="Times New Roman" panose="02020603050405020304" pitchFamily="18" charset="0"/>
                <a:cs typeface="Times New Roman" panose="02020603050405020304" pitchFamily="18" charset="0"/>
              </a:rPr>
              <a:t> </a:t>
            </a:r>
          </a:p>
          <a:p>
            <a:pPr algn="ctr"/>
            <a:r>
              <a:rPr lang="en-US" altLang="en-US" sz="3600" b="1" dirty="0" err="1">
                <a:solidFill>
                  <a:srgbClr val="000066"/>
                </a:solidFill>
                <a:latin typeface="Times New Roman" panose="02020603050405020304" pitchFamily="18" charset="0"/>
                <a:cs typeface="Times New Roman" panose="02020603050405020304" pitchFamily="18" charset="0"/>
              </a:rPr>
              <a:t>tại</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Yên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Hưng</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Hà</a:t>
            </a:r>
            <a:r>
              <a:rPr lang="en-US" altLang="en-US" sz="3600" b="1" dirty="0">
                <a:solidFill>
                  <a:srgbClr val="000066"/>
                </a:solidFill>
                <a:latin typeface="Times New Roman" panose="02020603050405020304" pitchFamily="18" charset="0"/>
                <a:cs typeface="Times New Roman" panose="02020603050405020304" pitchFamily="18" charset="0"/>
              </a:rPr>
              <a:t> Nam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492">
            <a:extLst>
              <a:ext uri="{FF2B5EF4-FFF2-40B4-BE49-F238E27FC236}">
                <a16:creationId xmlns:a16="http://schemas.microsoft.com/office/drawing/2014/main" id="{F162B97A-FFD5-470B-B488-32B8D82B1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08" y="389069"/>
            <a:ext cx="9389255" cy="615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5F6B648-118C-4CF1-AF3F-6B94A18D759D}"/>
              </a:ext>
            </a:extLst>
          </p:cNvPr>
          <p:cNvSpPr txBox="1">
            <a:spLocks noChangeArrowheads="1"/>
          </p:cNvSpPr>
          <p:nvPr/>
        </p:nvSpPr>
        <p:spPr bwMode="auto">
          <a:xfrm>
            <a:off x="10084913" y="372033"/>
            <a:ext cx="185069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dirty="0" err="1">
                <a:latin typeface="Times New Roman" panose="02020603050405020304" pitchFamily="18" charset="0"/>
                <a:cs typeface="Times New Roman" panose="02020603050405020304" pitchFamily="18" charset="0"/>
              </a:rPr>
              <a:t>Dựng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Bình</a:t>
            </a:r>
            <a:r>
              <a:rPr lang="en-US" altLang="en-US" sz="3600" b="1" dirty="0">
                <a:latin typeface="Times New Roman" panose="02020603050405020304" pitchFamily="18" charset="0"/>
                <a:cs typeface="Times New Roman" panose="02020603050405020304" pitchFamily="18" charset="0"/>
              </a:rPr>
              <a:t> Than </a:t>
            </a:r>
            <a:r>
              <a:rPr lang="en-US" altLang="en-US" sz="3600" b="1" dirty="0" err="1">
                <a:latin typeface="Times New Roman" panose="02020603050405020304" pitchFamily="18" charset="0"/>
                <a:cs typeface="Times New Roman" panose="02020603050405020304" pitchFamily="18" charset="0"/>
              </a:rPr>
              <a:t>tại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bến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Đầu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Chí</a:t>
            </a:r>
            <a:r>
              <a:rPr lang="en-US" altLang="en-US" sz="3600" b="1" dirty="0">
                <a:latin typeface="Times New Roman" panose="02020603050405020304" pitchFamily="18" charset="0"/>
                <a:cs typeface="Times New Roman" panose="02020603050405020304" pitchFamily="18" charset="0"/>
              </a:rPr>
              <a:t> Linh (</a:t>
            </a:r>
            <a:r>
              <a:rPr lang="en-US" altLang="en-US" sz="3600" b="1" dirty="0" err="1">
                <a:latin typeface="Times New Roman" panose="02020603050405020304" pitchFamily="18" charset="0"/>
                <a:cs typeface="Times New Roman" panose="02020603050405020304" pitchFamily="18" charset="0"/>
              </a:rPr>
              <a:t>Hải</a:t>
            </a:r>
            <a:r>
              <a:rPr lang="en-US" altLang="en-US" sz="3600" b="1" dirty="0">
                <a:latin typeface="Times New Roman" panose="02020603050405020304" pitchFamily="18" charset="0"/>
                <a:cs typeface="Times New Roman" panose="02020603050405020304" pitchFamily="18" charset="0"/>
              </a:rPr>
              <a:t> D</a:t>
            </a:r>
            <a:r>
              <a:rPr lang="vi-VN" altLang="en-US" sz="3600" b="1" dirty="0">
                <a:latin typeface="Times New Roman" panose="02020603050405020304" pitchFamily="18" charset="0"/>
                <a:cs typeface="Times New Roman" panose="02020603050405020304" pitchFamily="18" charset="0"/>
              </a:rPr>
              <a:t>ươ</a:t>
            </a:r>
            <a:r>
              <a:rPr lang="en-US" altLang="en-US" sz="3600" b="1" dirty="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0921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943C9B1C-9BE3-4EE7-BCAE-C56E3FF22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72082">
            <a:extLst>
              <a:ext uri="{FF2B5EF4-FFF2-40B4-BE49-F238E27FC236}">
                <a16:creationId xmlns:a16="http://schemas.microsoft.com/office/drawing/2014/main" id="{74B3E7C4-728F-4A09-B68B-12B88001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773" y="426647"/>
            <a:ext cx="4604301" cy="61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33FF48F-03B3-48F2-9D44-5F0570A43394}"/>
              </a:ext>
            </a:extLst>
          </p:cNvPr>
          <p:cNvPicPr>
            <a:picLocks noChangeAspect="1"/>
          </p:cNvPicPr>
          <p:nvPr/>
        </p:nvPicPr>
        <p:blipFill rotWithShape="1">
          <a:blip r:embed="rId4">
            <a:extLst>
              <a:ext uri="{28A0092B-C50C-407E-A947-70E740481C1C}">
                <a14:useLocalDpi xmlns:a14="http://schemas.microsoft.com/office/drawing/2010/main" val="0"/>
              </a:ext>
            </a:extLst>
          </a:blip>
          <a:srcRect l="7306" t="12576" r="8046" b="22424"/>
          <a:stretch/>
        </p:blipFill>
        <p:spPr>
          <a:xfrm>
            <a:off x="318069" y="958470"/>
            <a:ext cx="6481635" cy="4977247"/>
          </a:xfrm>
          <a:prstGeom prst="rect">
            <a:avLst/>
          </a:prstGeom>
        </p:spPr>
      </p:pic>
      <p:sp>
        <p:nvSpPr>
          <p:cNvPr id="8" name="Rectangle 7">
            <a:extLst>
              <a:ext uri="{FF2B5EF4-FFF2-40B4-BE49-F238E27FC236}">
                <a16:creationId xmlns:a16="http://schemas.microsoft.com/office/drawing/2014/main" id="{4F1DEB12-4C5D-4974-9647-8043C2403DA0}"/>
              </a:ext>
            </a:extLst>
          </p:cNvPr>
          <p:cNvSpPr/>
          <p:nvPr/>
        </p:nvSpPr>
        <p:spPr>
          <a:xfrm>
            <a:off x="1599615" y="1905506"/>
            <a:ext cx="3924301" cy="3046988"/>
          </a:xfrm>
          <a:prstGeom prst="rect">
            <a:avLst/>
          </a:prstGeom>
        </p:spPr>
        <p:txBody>
          <a:bodyPr wrap="square">
            <a:spAutoFit/>
          </a:bodyPr>
          <a:lstStyle/>
          <a:p>
            <a:pPr algn="ctr">
              <a:spcBef>
                <a:spcPct val="50000"/>
              </a:spcBef>
            </a:pPr>
            <a:r>
              <a:rPr lang="en-US" altLang="en-US" sz="3200" b="1" i="1" dirty="0" err="1">
                <a:latin typeface="Times New Roman" panose="02020603050405020304" pitchFamily="18" charset="0"/>
                <a:cs typeface="Times New Roman" panose="02020603050405020304" pitchFamily="18" charset="0"/>
              </a:rPr>
              <a:t>Đây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cuốn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a:t>
            </a:r>
            <a:r>
              <a:rPr lang="vi-VN" altLang="en-US" sz="3200" b="1" i="1" dirty="0">
                <a:latin typeface="Times New Roman" panose="02020603050405020304" pitchFamily="18" charset="0"/>
                <a:cs typeface="Times New Roman" panose="02020603050405020304" pitchFamily="18" charset="0"/>
              </a:rPr>
              <a: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Trần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Quốc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Tuấn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dày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biên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soạn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để</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t</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ớng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học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tập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nhằm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lại</a:t>
            </a:r>
            <a:r>
              <a:rPr lang="en-US" altLang="en-US" sz="3200" b="1" i="1" dirty="0">
                <a:latin typeface="Times New Roman" panose="02020603050405020304" pitchFamily="18" charset="0"/>
                <a:cs typeface="Times New Roman" panose="02020603050405020304" pitchFamily="18" charset="0"/>
              </a:rPr>
              <a:t> 50 </a:t>
            </a:r>
            <a:r>
              <a:rPr lang="en-US" altLang="en-US" sz="3200" b="1" i="1" dirty="0" err="1">
                <a:latin typeface="Times New Roman" panose="02020603050405020304" pitchFamily="18" charset="0"/>
                <a:cs typeface="Times New Roman" panose="02020603050405020304" pitchFamily="18" charset="0"/>
              </a:rPr>
              <a:t>vạn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Nguyên</a:t>
            </a:r>
            <a:endParaRPr lang="en-US" alt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01674"/>
            <a:ext cx="3949700" cy="5356781"/>
          </a:xfrm>
          <a:prstGeom prst="rect">
            <a:avLst/>
          </a:prstGeom>
          <a:noFill/>
          <a:extLst>
            <a:ext uri="{909E8E84-426E-40DD-AFC4-6F175D3DCCD1}">
              <a14:hiddenFill xmlns:a14="http://schemas.microsoft.com/office/drawing/2010/main">
                <a:solidFill>
                  <a:srgbClr val="FFFFFF"/>
                </a:solidFill>
              </a14:hiddenFill>
            </a:ext>
          </a:extLst>
        </p:spPr>
      </p:pic>
      <p:sp>
        <p:nvSpPr>
          <p:cNvPr id="5" name="太阳形 6">
            <a:extLst>
              <a:ext uri="{FF2B5EF4-FFF2-40B4-BE49-F238E27FC236}">
                <a16:creationId xmlns:a16="http://schemas.microsoft.com/office/drawing/2014/main" id="{ECADBDD2-1E63-4DB0-9243-C34B25ABD081}"/>
              </a:ext>
            </a:extLst>
          </p:cNvPr>
          <p:cNvSpPr/>
          <p:nvPr/>
        </p:nvSpPr>
        <p:spPr>
          <a:xfrm>
            <a:off x="5545478" y="1028699"/>
            <a:ext cx="4940868" cy="4534265"/>
          </a:xfrm>
          <a:prstGeom prst="sun">
            <a:avLst>
              <a:gd name="adj" fmla="val 21250"/>
            </a:avLst>
          </a:prstGeom>
          <a:solidFill>
            <a:srgbClr val="B1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7AB869C9-8C3A-4B71-A3CA-2D6566884B56}"/>
              </a:ext>
            </a:extLst>
          </p:cNvPr>
          <p:cNvSpPr txBox="1"/>
          <p:nvPr/>
        </p:nvSpPr>
        <p:spPr>
          <a:xfrm>
            <a:off x="6807199" y="2552700"/>
            <a:ext cx="2489201" cy="1446550"/>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Hồ</a:t>
            </a:r>
            <a:r>
              <a:rPr lang="en-US" sz="4400" b="1" dirty="0">
                <a:solidFill>
                  <a:srgbClr val="FFFF00"/>
                </a:solidFill>
                <a:latin typeface="Times New Roman" panose="02020603050405020304" pitchFamily="18" charset="0"/>
                <a:cs typeface="Times New Roman" panose="02020603050405020304" pitchFamily="18" charset="0"/>
              </a:rPr>
              <a:t> s</a:t>
            </a:r>
            <a:r>
              <a:rPr lang="vi-VN" sz="4400" b="1" dirty="0">
                <a:solidFill>
                  <a:srgbClr val="FFFF00"/>
                </a:solidFill>
                <a:latin typeface="Times New Roman" panose="02020603050405020304" pitchFamily="18" charset="0"/>
                <a:cs typeface="Times New Roman" panose="02020603050405020304" pitchFamily="18" charset="0"/>
              </a:rPr>
              <a:t>ơ</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tác</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phẩm</a:t>
            </a:r>
            <a:endParaRPr lang="en-SG" sz="4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72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517B45-A041-40FA-BA56-E22BD36A3DD5}"/>
              </a:ext>
            </a:extLst>
          </p:cNvPr>
          <p:cNvSpPr/>
          <p:nvPr/>
        </p:nvSpPr>
        <p:spPr>
          <a:xfrm>
            <a:off x="5164282" y="2020027"/>
            <a:ext cx="6307279" cy="1077218"/>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2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2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EE1E7DC1-908C-435C-85D5-8BB54A212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id="{1ED47B5F-C79C-482F-9D91-5945C45550DC}"/>
              </a:ext>
            </a:extLst>
          </p:cNvPr>
          <p:cNvSpPr/>
          <p:nvPr/>
        </p:nvSpPr>
        <p:spPr>
          <a:xfrm>
            <a:off x="5191990" y="3336210"/>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2FA598-04DF-4C5E-89F8-FA911CE506EE}"/>
              </a:ext>
            </a:extLst>
          </p:cNvPr>
          <p:cNvSpPr/>
          <p:nvPr/>
        </p:nvSpPr>
        <p:spPr>
          <a:xfrm>
            <a:off x="5191990" y="4311659"/>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pic>
        <p:nvPicPr>
          <p:cNvPr id="10" name="Picture 12" descr="Hich tuong si">
            <a:extLst>
              <a:ext uri="{FF2B5EF4-FFF2-40B4-BE49-F238E27FC236}">
                <a16:creationId xmlns:a16="http://schemas.microsoft.com/office/drawing/2014/main" id="{AF2AEFC5-57D5-4F62-B4AB-C7ED017C9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59" y="646545"/>
            <a:ext cx="4331222" cy="572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amond(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u="sng" dirty="0">
                <a:solidFill>
                  <a:srgbClr val="002060"/>
                </a:solidFill>
                <a:latin typeface="Times New Roman" pitchFamily="18" charset="0"/>
                <a:cs typeface="Times New Roman" pitchFamily="18" charset="0"/>
              </a:rPr>
              <a:t>CÂU 1: </a:t>
            </a:r>
          </a:p>
          <a:p>
            <a:pPr algn="ctr" defTabSz="1451378"/>
            <a:r>
              <a:rPr lang="vi-VN" sz="3800" dirty="0">
                <a:solidFill>
                  <a:srgbClr val="002060"/>
                </a:solidFill>
                <a:latin typeface="Times New Roman" pitchFamily="18" charset="0"/>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lang="en-US" sz="3800"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Hưng</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Đạo</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Vương</a:t>
            </a:r>
            <a:endParaRPr lang="en-US" sz="3800" dirty="0">
              <a:solidFill>
                <a:prstClr val="white"/>
              </a:solidFill>
              <a:latin typeface="Times New Roman" pitchFamily="18" charset="0"/>
              <a:cs typeface="Times New Roman" pitchFamily="18" charset="0"/>
            </a:endParaRPr>
          </a:p>
          <a:p>
            <a:pPr algn="ctr" defTabSz="1451378"/>
            <a:r>
              <a:rPr lang="en-US" sz="3800" dirty="0" err="1">
                <a:solidFill>
                  <a:prstClr val="white"/>
                </a:solidFill>
                <a:latin typeface="Times New Roman" pitchFamily="18" charset="0"/>
                <a:cs typeface="Times New Roman" pitchFamily="18" charset="0"/>
              </a:rPr>
              <a:t>Trần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Quốc</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Tuấn</a:t>
            </a:r>
            <a:endParaRPr lang="en-US" sz="3800" dirty="0">
              <a:solidFill>
                <a:prstClr val="white"/>
              </a:solidFill>
              <a:latin typeface="Times New Roman" pitchFamily="18" charset="0"/>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tướng</a:t>
            </a:r>
            <a:r>
              <a:rPr lang="en-US" sz="3800" dirty="0">
                <a:solidFill>
                  <a:prstClr val="white"/>
                </a:solidFill>
                <a:latin typeface="Times New Roman" pitchFamily="18" charset="0"/>
                <a:cs typeface="Times New Roman" pitchFamily="18" charset="0"/>
              </a:rPr>
              <a:t> </a:t>
            </a:r>
          </a:p>
          <a:p>
            <a:pPr algn="ctr" defTabSz="1451378"/>
            <a:r>
              <a:rPr lang="en-US" sz="3800" dirty="0" err="1">
                <a:solidFill>
                  <a:prstClr val="white"/>
                </a:solidFill>
                <a:latin typeface="Times New Roman" pitchFamily="18" charset="0"/>
                <a:cs typeface="Times New Roman" pitchFamily="18" charset="0"/>
              </a:rPr>
              <a:t>Võ</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Nguyên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Giáp</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dirty="0">
                <a:solidFill>
                  <a:srgbClr val="FFFF00"/>
                </a:solidFill>
                <a:latin typeface="Times New Roman" pitchFamily="18" charset="0"/>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72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9">
            <a:extLst>
              <a:ext uri="{FF2B5EF4-FFF2-40B4-BE49-F238E27FC236}">
                <a16:creationId xmlns:a16="http://schemas.microsoft.com/office/drawing/2014/main" id="{3CB9AECE-CBBB-45DA-B98B-BC8FD34C6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049" y="0"/>
            <a:ext cx="3864965" cy="3182111"/>
          </a:xfrm>
          <a:prstGeom prst="rect">
            <a:avLst/>
          </a:prstGeom>
        </p:spPr>
      </p:pic>
      <p:pic>
        <p:nvPicPr>
          <p:cNvPr id="4" name="图片 46">
            <a:extLst>
              <a:ext uri="{FF2B5EF4-FFF2-40B4-BE49-F238E27FC236}">
                <a16:creationId xmlns:a16="http://schemas.microsoft.com/office/drawing/2014/main" id="{B00A3C25-40C4-4D94-BD71-EA33B4D44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3205"/>
            <a:ext cx="3603432" cy="3603432"/>
          </a:xfrm>
          <a:prstGeom prst="rect">
            <a:avLst/>
          </a:prstGeom>
        </p:spPr>
      </p:pic>
      <p:pic>
        <p:nvPicPr>
          <p:cNvPr id="6" name="图片 5">
            <a:extLst>
              <a:ext uri="{FF2B5EF4-FFF2-40B4-BE49-F238E27FC236}">
                <a16:creationId xmlns:a16="http://schemas.microsoft.com/office/drawing/2014/main" id="{83ABE7E6-315E-4584-959C-13E005DEC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661" y="-486912"/>
            <a:ext cx="6150958" cy="6782778"/>
          </a:xfrm>
          <a:prstGeom prst="rect">
            <a:avLst/>
          </a:prstGeom>
        </p:spPr>
      </p:pic>
      <p:sp>
        <p:nvSpPr>
          <p:cNvPr id="7" name="TextBox 6">
            <a:extLst>
              <a:ext uri="{FF2B5EF4-FFF2-40B4-BE49-F238E27FC236}">
                <a16:creationId xmlns:a16="http://schemas.microsoft.com/office/drawing/2014/main" id="{64F8F174-B50A-43B9-B090-23EE919E8507}"/>
              </a:ext>
            </a:extLst>
          </p:cNvPr>
          <p:cNvSpPr txBox="1"/>
          <p:nvPr/>
        </p:nvSpPr>
        <p:spPr>
          <a:xfrm>
            <a:off x="7158434" y="1800210"/>
            <a:ext cx="3450683" cy="378565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nhé</a:t>
            </a:r>
            <a:r>
              <a:rPr lang="en-US" sz="4000" dirty="0">
                <a:latin typeface="Times New Roman" panose="02020603050405020304" pitchFamily="18" charset="0"/>
                <a:cs typeface="Times New Roman" panose="02020603050405020304" pitchFamily="18" charset="0"/>
              </a:rPr>
              <a:t>!!!</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9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308182" cy="1300915"/>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27" y="4087796"/>
            <a:ext cx="2308182" cy="1300915"/>
          </a:xfrm>
          <a:prstGeom prst="rect">
            <a:avLst/>
          </a:prstGeom>
        </p:spPr>
      </p:pic>
      <p:sp>
        <p:nvSpPr>
          <p:cNvPr id="6" name="文本框 39">
            <a:extLst>
              <a:ext uri="{FF2B5EF4-FFF2-40B4-BE49-F238E27FC236}">
                <a16:creationId xmlns:a16="http://schemas.microsoft.com/office/drawing/2014/main" id="{07FEE931-1D99-4945-B8CB-CD2A15C0B18E}"/>
              </a:ext>
            </a:extLst>
          </p:cNvPr>
          <p:cNvSpPr txBox="1"/>
          <p:nvPr/>
        </p:nvSpPr>
        <p:spPr>
          <a:xfrm>
            <a:off x="685793" y="4296603"/>
            <a:ext cx="151708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a16="http://schemas.microsoft.com/office/drawing/2014/main" id="{12F2A3D7-3C2F-44C3-8436-C63D504B02E6}"/>
              </a:ext>
            </a:extLst>
          </p:cNvPr>
          <p:cNvSpPr/>
          <p:nvPr/>
        </p:nvSpPr>
        <p:spPr>
          <a:xfrm>
            <a:off x="3783572" y="936900"/>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0B200CC-E1D0-4E54-B73D-8904413229A8}"/>
              </a:ext>
            </a:extLst>
          </p:cNvPr>
          <p:cNvSpPr/>
          <p:nvPr/>
        </p:nvSpPr>
        <p:spPr>
          <a:xfrm>
            <a:off x="3877210" y="1147720"/>
            <a:ext cx="20988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9ECEE32-C1BA-4025-B309-630966E898A2}"/>
              </a:ext>
            </a:extLst>
          </p:cNvPr>
          <p:cNvSpPr/>
          <p:nvPr/>
        </p:nvSpPr>
        <p:spPr>
          <a:xfrm>
            <a:off x="6443765" y="2584118"/>
            <a:ext cx="1749837" cy="169071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7FD825F-4616-4BD6-8845-9A5321B07B26}"/>
              </a:ext>
            </a:extLst>
          </p:cNvPr>
          <p:cNvSpPr/>
          <p:nvPr/>
        </p:nvSpPr>
        <p:spPr>
          <a:xfrm>
            <a:off x="6371028" y="2977547"/>
            <a:ext cx="1984442"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1B268AF-EDBF-40A2-885E-0027D6D827A6}"/>
              </a:ext>
            </a:extLst>
          </p:cNvPr>
          <p:cNvSpPr/>
          <p:nvPr/>
        </p:nvSpPr>
        <p:spPr>
          <a:xfrm>
            <a:off x="3927766" y="3798903"/>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BC41886-7634-4B1A-8EB8-DBECE7073FBA}"/>
              </a:ext>
            </a:extLst>
          </p:cNvPr>
          <p:cNvSpPr/>
          <p:nvPr/>
        </p:nvSpPr>
        <p:spPr>
          <a:xfrm>
            <a:off x="4010894" y="3999332"/>
            <a:ext cx="2192482"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vua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3040521-51B8-4EF1-ACB3-19FD3BB6600A}"/>
              </a:ext>
            </a:extLst>
          </p:cNvPr>
          <p:cNvSpPr/>
          <p:nvPr/>
        </p:nvSpPr>
        <p:spPr>
          <a:xfrm>
            <a:off x="6822664" y="4611423"/>
            <a:ext cx="2192482" cy="202670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3CB3D8-0258-4592-B88D-D549E6B9C9D7}"/>
              </a:ext>
            </a:extLst>
          </p:cNvPr>
          <p:cNvSpPr/>
          <p:nvPr/>
        </p:nvSpPr>
        <p:spPr>
          <a:xfrm>
            <a:off x="6938364" y="5132331"/>
            <a:ext cx="1984442" cy="98488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1632D931-92B3-43A7-8C7F-BC22C6AA4F83}"/>
              </a:ext>
            </a:extLst>
          </p:cNvPr>
          <p:cNvSpPr/>
          <p:nvPr/>
        </p:nvSpPr>
        <p:spPr>
          <a:xfrm>
            <a:off x="9038710" y="2484689"/>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D5E7842-0218-4C06-879C-EDD900ED6A11}"/>
              </a:ext>
            </a:extLst>
          </p:cNvPr>
          <p:cNvSpPr/>
          <p:nvPr/>
        </p:nvSpPr>
        <p:spPr>
          <a:xfrm>
            <a:off x="9245250" y="2931164"/>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BBA7F7A6-EBDE-4C6F-9D3F-F903542BE18C}"/>
              </a:ext>
            </a:extLst>
          </p:cNvPr>
          <p:cNvSpPr/>
          <p:nvPr/>
        </p:nvSpPr>
        <p:spPr>
          <a:xfrm>
            <a:off x="6938363" y="51201"/>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6F512F7-B11B-41FD-99C6-568AEA161D51}"/>
              </a:ext>
            </a:extLst>
          </p:cNvPr>
          <p:cNvSpPr/>
          <p:nvPr/>
        </p:nvSpPr>
        <p:spPr>
          <a:xfrm>
            <a:off x="7084058" y="323786"/>
            <a:ext cx="2098846"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4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308182" cy="1300915"/>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95" y="4258209"/>
            <a:ext cx="2308182" cy="1300915"/>
          </a:xfrm>
          <a:prstGeom prst="rect">
            <a:avLst/>
          </a:prstGeom>
        </p:spPr>
      </p:pic>
      <p:sp>
        <p:nvSpPr>
          <p:cNvPr id="6" name="文本框 39">
            <a:extLst>
              <a:ext uri="{FF2B5EF4-FFF2-40B4-BE49-F238E27FC236}">
                <a16:creationId xmlns:a16="http://schemas.microsoft.com/office/drawing/2014/main" id="{07FEE931-1D99-4945-B8CB-CD2A15C0B18E}"/>
              </a:ext>
            </a:extLst>
          </p:cNvPr>
          <p:cNvSpPr txBox="1"/>
          <p:nvPr/>
        </p:nvSpPr>
        <p:spPr>
          <a:xfrm>
            <a:off x="740161" y="4467016"/>
            <a:ext cx="151708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a16="http://schemas.microsoft.com/office/drawing/2014/main" id="{12F2A3D7-3C2F-44C3-8436-C63D504B02E6}"/>
              </a:ext>
            </a:extLst>
          </p:cNvPr>
          <p:cNvSpPr/>
          <p:nvPr/>
        </p:nvSpPr>
        <p:spPr>
          <a:xfrm>
            <a:off x="3310114" y="658195"/>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0B200CC-E1D0-4E54-B73D-8904413229A8}"/>
              </a:ext>
            </a:extLst>
          </p:cNvPr>
          <p:cNvSpPr/>
          <p:nvPr/>
        </p:nvSpPr>
        <p:spPr>
          <a:xfrm>
            <a:off x="3382970" y="879406"/>
            <a:ext cx="22145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9ECEE32-C1BA-4025-B309-630966E898A2}"/>
              </a:ext>
            </a:extLst>
          </p:cNvPr>
          <p:cNvSpPr/>
          <p:nvPr/>
        </p:nvSpPr>
        <p:spPr>
          <a:xfrm>
            <a:off x="3250216" y="3742706"/>
            <a:ext cx="2291951"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7FD825F-4616-4BD6-8845-9A5321B07B26}"/>
              </a:ext>
            </a:extLst>
          </p:cNvPr>
          <p:cNvSpPr/>
          <p:nvPr/>
        </p:nvSpPr>
        <p:spPr>
          <a:xfrm>
            <a:off x="3362069" y="4316159"/>
            <a:ext cx="2130907"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1B268AF-EDBF-40A2-885E-0027D6D827A6}"/>
              </a:ext>
            </a:extLst>
          </p:cNvPr>
          <p:cNvSpPr/>
          <p:nvPr/>
        </p:nvSpPr>
        <p:spPr>
          <a:xfrm>
            <a:off x="6262144" y="3742706"/>
            <a:ext cx="2411500"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BC41886-7634-4B1A-8EB8-DBECE7073FBA}"/>
              </a:ext>
            </a:extLst>
          </p:cNvPr>
          <p:cNvSpPr/>
          <p:nvPr/>
        </p:nvSpPr>
        <p:spPr>
          <a:xfrm>
            <a:off x="6376445" y="3943135"/>
            <a:ext cx="2192482"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3040521-51B8-4EF1-ACB3-19FD3BB6600A}"/>
              </a:ext>
            </a:extLst>
          </p:cNvPr>
          <p:cNvSpPr/>
          <p:nvPr/>
        </p:nvSpPr>
        <p:spPr>
          <a:xfrm>
            <a:off x="6323899" y="658195"/>
            <a:ext cx="2308181" cy="219771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3CB3D8-0258-4592-B88D-D549E6B9C9D7}"/>
              </a:ext>
            </a:extLst>
          </p:cNvPr>
          <p:cNvSpPr/>
          <p:nvPr/>
        </p:nvSpPr>
        <p:spPr>
          <a:xfrm>
            <a:off x="6439599" y="1179103"/>
            <a:ext cx="2089163"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1632D931-92B3-43A7-8C7F-BC22C6AA4F83}"/>
              </a:ext>
            </a:extLst>
          </p:cNvPr>
          <p:cNvSpPr/>
          <p:nvPr/>
        </p:nvSpPr>
        <p:spPr>
          <a:xfrm>
            <a:off x="9294317" y="699221"/>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D5E7842-0218-4C06-879C-EDD900ED6A11}"/>
              </a:ext>
            </a:extLst>
          </p:cNvPr>
          <p:cNvSpPr/>
          <p:nvPr/>
        </p:nvSpPr>
        <p:spPr>
          <a:xfrm>
            <a:off x="9500857" y="1145696"/>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BBA7F7A6-EBDE-4C6F-9D3F-F903542BE18C}"/>
              </a:ext>
            </a:extLst>
          </p:cNvPr>
          <p:cNvSpPr/>
          <p:nvPr/>
        </p:nvSpPr>
        <p:spPr>
          <a:xfrm>
            <a:off x="9206421" y="3720849"/>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6F512F7-B11B-41FD-99C6-568AEA161D51}"/>
              </a:ext>
            </a:extLst>
          </p:cNvPr>
          <p:cNvSpPr/>
          <p:nvPr/>
        </p:nvSpPr>
        <p:spPr>
          <a:xfrm>
            <a:off x="9352116" y="3993434"/>
            <a:ext cx="2098846"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3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517B45-A041-40FA-BA56-E22BD36A3DD5}"/>
              </a:ext>
            </a:extLst>
          </p:cNvPr>
          <p:cNvSpPr/>
          <p:nvPr/>
        </p:nvSpPr>
        <p:spPr>
          <a:xfrm>
            <a:off x="4925289" y="1916117"/>
            <a:ext cx="7076211"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0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0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EE1E7DC1-908C-435C-85D5-8BB54A212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id="{1ED47B5F-C79C-482F-9D91-5945C45550DC}"/>
              </a:ext>
            </a:extLst>
          </p:cNvPr>
          <p:cNvSpPr/>
          <p:nvPr/>
        </p:nvSpPr>
        <p:spPr>
          <a:xfrm>
            <a:off x="4925289" y="2625223"/>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2FA598-04DF-4C5E-89F8-FA911CE506EE}"/>
              </a:ext>
            </a:extLst>
          </p:cNvPr>
          <p:cNvSpPr/>
          <p:nvPr/>
        </p:nvSpPr>
        <p:spPr>
          <a:xfrm>
            <a:off x="4925289" y="337207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112D40E-5AB6-475A-8874-050AA47E33DD}"/>
              </a:ext>
            </a:extLst>
          </p:cNvPr>
          <p:cNvSpPr/>
          <p:nvPr/>
        </p:nvSpPr>
        <p:spPr>
          <a:xfrm>
            <a:off x="4942606" y="417910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Hoàn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cảnh</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sáng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tác</a:t>
            </a:r>
            <a:r>
              <a:rPr lang="en-US" sz="3200" b="1" dirty="0">
                <a:solidFill>
                  <a:srgbClr val="3C4043"/>
                </a:solidFill>
                <a:latin typeface="Times New Roman" panose="02020603050405020304" pitchFamily="18" charset="0"/>
                <a:cs typeface="Times New Roman" panose="02020603050405020304" pitchFamily="18" charset="0"/>
              </a:rPr>
              <a:t>:</a:t>
            </a:r>
            <a:endParaRPr lang="en-SG" sz="3200" i="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592C03-911A-44F3-B5C2-EE1D1579DD87}"/>
              </a:ext>
            </a:extLst>
          </p:cNvPr>
          <p:cNvSpPr/>
          <p:nvPr/>
        </p:nvSpPr>
        <p:spPr>
          <a:xfrm>
            <a:off x="5257560" y="4905775"/>
            <a:ext cx="6473776" cy="1477328"/>
          </a:xfrm>
          <a:prstGeom prst="rect">
            <a:avLst/>
          </a:prstGeom>
        </p:spPr>
        <p:txBody>
          <a:bodyPr wrap="square">
            <a:spAutoFit/>
          </a:bodyPr>
          <a:lstStyle/>
          <a:p>
            <a:pPr algn="just"/>
            <a:r>
              <a:rPr lang="en-US" sz="3000" i="1" dirty="0">
                <a:solidFill>
                  <a:srgbClr val="3C4043"/>
                </a:solidFill>
                <a:latin typeface="Times New Roman" panose="02020603050405020304" pitchFamily="18" charset="0"/>
                <a:cs typeface="Times New Roman" panose="02020603050405020304" pitchFamily="18" charset="0"/>
              </a:rPr>
              <a:t>Ra </a:t>
            </a:r>
            <a:r>
              <a:rPr lang="en-US" sz="3000" i="1" dirty="0" err="1">
                <a:solidFill>
                  <a:srgbClr val="3C4043"/>
                </a:solidFill>
                <a:latin typeface="Times New Roman" panose="02020603050405020304" pitchFamily="18" charset="0"/>
                <a:cs typeface="Times New Roman" panose="02020603050405020304" pitchFamily="18" charset="0"/>
              </a:rPr>
              <a:t>đời</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trước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cuộc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kháng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chiến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chống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Mông</a:t>
            </a:r>
            <a:r>
              <a:rPr lang="en-US" sz="3000" i="1" dirty="0">
                <a:solidFill>
                  <a:srgbClr val="3C4043"/>
                </a:solidFill>
                <a:latin typeface="Times New Roman" panose="02020603050405020304" pitchFamily="18" charset="0"/>
                <a:cs typeface="Times New Roman" panose="02020603050405020304" pitchFamily="18" charset="0"/>
              </a:rPr>
              <a:t> – </a:t>
            </a:r>
            <a:r>
              <a:rPr lang="en-US" sz="3000" i="1" dirty="0" err="1">
                <a:solidFill>
                  <a:srgbClr val="3C4043"/>
                </a:solidFill>
                <a:latin typeface="Times New Roman" panose="02020603050405020304" pitchFamily="18" charset="0"/>
                <a:cs typeface="Times New Roman" panose="02020603050405020304" pitchFamily="18" charset="0"/>
              </a:rPr>
              <a:t>Nguyên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lần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thứ</a:t>
            </a:r>
            <a:r>
              <a:rPr lang="en-US" sz="3000" i="1" dirty="0">
                <a:solidFill>
                  <a:srgbClr val="3C4043"/>
                </a:solidFill>
                <a:latin typeface="Times New Roman" panose="02020603050405020304" pitchFamily="18" charset="0"/>
                <a:cs typeface="Times New Roman" panose="02020603050405020304" pitchFamily="18" charset="0"/>
              </a:rPr>
              <a:t> 2 (1285) </a:t>
            </a:r>
            <a:r>
              <a:rPr lang="en-US" sz="3000" i="1" dirty="0" err="1">
                <a:solidFill>
                  <a:srgbClr val="3C4043"/>
                </a:solidFill>
                <a:latin typeface="Times New Roman" panose="02020603050405020304" pitchFamily="18" charset="0"/>
                <a:cs typeface="Times New Roman" panose="02020603050405020304" pitchFamily="18" charset="0"/>
              </a:rPr>
              <a:t>nhằm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nêu</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cao</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quyết</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tâm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đánh</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thắng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2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3" dirty="0"/>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Bố</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cục</a:t>
            </a:r>
            <a:endParaRPr lang="en-SG" sz="6000" b="1"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4270665" y="587925"/>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Từ đầu </a:t>
            </a:r>
            <a:r>
              <a:rPr lang="en-US" sz="2800" b="1" dirty="0">
                <a:solidFill>
                  <a:schemeClr val="tx2"/>
                </a:solidFill>
                <a:latin typeface="+mj-lt"/>
              </a:rPr>
              <a:t>…</a:t>
            </a:r>
            <a:r>
              <a:rPr lang="vi-VN" sz="2800" b="1" dirty="0">
                <a:solidFill>
                  <a:schemeClr val="tx2"/>
                </a:solidFill>
                <a:latin typeface="+mj-lt"/>
              </a:rPr>
              <a:t> “</a:t>
            </a:r>
            <a:r>
              <a:rPr lang="vi-VN" sz="2800" b="1" i="1" dirty="0">
                <a:solidFill>
                  <a:schemeClr val="tx2"/>
                </a:solidFill>
                <a:latin typeface="+mj-lt"/>
              </a:rPr>
              <a:t>còn lưu tiếng tốt</a:t>
            </a:r>
            <a:r>
              <a:rPr lang="vi-VN" sz="2800" b="1" dirty="0">
                <a:solidFill>
                  <a:schemeClr val="tx2"/>
                </a:solidFill>
                <a:latin typeface="+mj-lt"/>
              </a:rPr>
              <a:t>” </a:t>
            </a:r>
            <a:endParaRPr lang="en-US" sz="2800" b="1" dirty="0">
              <a:solidFill>
                <a:schemeClr val="tx2"/>
              </a:solidFill>
              <a:latin typeface="+mj-lt"/>
            </a:endParaRPr>
          </a:p>
          <a:p>
            <a:pPr algn="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428699"/>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4018975" y="738736"/>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4270665" y="2200066"/>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en-US" sz="2800" b="1" dirty="0">
                <a:solidFill>
                  <a:schemeClr val="tx2"/>
                </a:solidFill>
                <a:latin typeface="+mj-lt"/>
              </a:rPr>
              <a:t>        </a:t>
            </a: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vi-VN" sz="2800" b="1" dirty="0">
                <a:solidFill>
                  <a:schemeClr val="tx2"/>
                </a:solidFill>
                <a:latin typeface="+mj-lt"/>
              </a:rPr>
              <a:t> “</a:t>
            </a:r>
            <a:r>
              <a:rPr lang="vi-VN" sz="2800" b="1" i="1" dirty="0">
                <a:solidFill>
                  <a:schemeClr val="tx2"/>
                </a:solidFill>
                <a:latin typeface="+mj-lt"/>
              </a:rPr>
              <a:t>vui lòng</a:t>
            </a:r>
            <a:r>
              <a:rPr lang="vi-VN"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mj-lt"/>
              </a:rPr>
              <a:t>ình hình đất nước hiện tại 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2040840"/>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4018975" y="2350877"/>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4270665" y="3917861"/>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mj-lt"/>
                <a:cs typeface="Times New Roman" panose="02020603050405020304" pitchFamily="18" charset="0"/>
              </a:rPr>
              <a:t> </a:t>
            </a:r>
            <a:r>
              <a:rPr lang="vi-VN" sz="2800" b="1" dirty="0">
                <a:solidFill>
                  <a:schemeClr val="tx2"/>
                </a:solidFill>
                <a:latin typeface="+mj-lt"/>
              </a:rPr>
              <a:t>“</a:t>
            </a:r>
            <a:r>
              <a:rPr lang="vi-VN" sz="2800" b="1" i="1" dirty="0">
                <a:solidFill>
                  <a:schemeClr val="tx2"/>
                </a:solidFill>
                <a:latin typeface="+mj-lt"/>
              </a:rPr>
              <a:t>không muốn </a:t>
            </a:r>
            <a:r>
              <a:rPr lang="en-US" sz="2800" b="1" i="1" dirty="0">
                <a:solidFill>
                  <a:schemeClr val="tx2"/>
                </a:solidFill>
                <a:latin typeface="+mj-lt"/>
              </a:rPr>
              <a:t>… </a:t>
            </a:r>
            <a:r>
              <a:rPr lang="vi-VN" sz="2800" b="1" i="1" dirty="0">
                <a:solidFill>
                  <a:schemeClr val="tx2"/>
                </a:solidFill>
                <a:latin typeface="+mj-lt"/>
              </a:rPr>
              <a:t>được không ?” </a:t>
            </a:r>
            <a:r>
              <a:rPr lang="en-US" sz="2800" b="1" i="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P</a:t>
            </a:r>
            <a:r>
              <a:rPr lang="vi-VN" sz="2800" b="1" dirty="0">
                <a:solidFill>
                  <a:srgbClr val="FF0000"/>
                </a:solidFill>
                <a:latin typeface="+mj-lt"/>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3758635"/>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4018975" y="4068672"/>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4270665" y="544075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indent="892175" algn="r"/>
            <a:r>
              <a:rPr lang="en-US" sz="2800" b="1" dirty="0">
                <a:solidFill>
                  <a:schemeClr val="tx2"/>
                </a:solidFill>
                <a:latin typeface="Times New Roman" panose="02020603050405020304" pitchFamily="18" charset="0"/>
                <a:cs typeface="Times New Roman" panose="02020603050405020304" pitchFamily="18" charset="0"/>
              </a:rPr>
              <a:t>   C</a:t>
            </a:r>
            <a:r>
              <a:rPr lang="vi-VN" sz="2800" b="1" dirty="0">
                <a:solidFill>
                  <a:schemeClr val="tx2"/>
                </a:solidFill>
                <a:latin typeface="+mj-lt"/>
              </a:rPr>
              <a:t>òn lại</a:t>
            </a:r>
            <a:r>
              <a:rPr lang="en-US"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5281526"/>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4018975" y="559156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P4</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BA75D3-FF68-420F-B004-A1F6DF45CE30}"/>
              </a:ext>
            </a:extLst>
          </p:cNvPr>
          <p:cNvSpPr>
            <a:spLocks noChangeArrowheads="1"/>
          </p:cNvSpPr>
          <p:nvPr/>
        </p:nvSpPr>
        <p:spPr bwMode="auto">
          <a:xfrm>
            <a:off x="1524001" y="1447800"/>
            <a:ext cx="4124325" cy="4064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P1</a:t>
            </a:r>
            <a:r>
              <a:rPr lang="en-US" sz="2000" b="1">
                <a:solidFill>
                  <a:srgbClr val="0000FF"/>
                </a:solidFill>
                <a:effectLst>
                  <a:outerShdw blurRad="38100" dist="38100" dir="2700000" algn="tl">
                    <a:srgbClr val="C0C0C0"/>
                  </a:outerShdw>
                </a:effectLst>
                <a:latin typeface=".VnCentury Schoolbook" pitchFamily="34" charset="0"/>
              </a:rPr>
              <a:t>: Nªu vÊn ®Ò</a:t>
            </a:r>
          </a:p>
        </p:txBody>
      </p:sp>
      <p:sp>
        <p:nvSpPr>
          <p:cNvPr id="5" name="Rectangle 3">
            <a:extLst>
              <a:ext uri="{FF2B5EF4-FFF2-40B4-BE49-F238E27FC236}">
                <a16:creationId xmlns:a16="http://schemas.microsoft.com/office/drawing/2014/main" id="{E09A43F4-2DFC-48FF-AF66-3F070003BF59}"/>
              </a:ext>
            </a:extLst>
          </p:cNvPr>
          <p:cNvSpPr>
            <a:spLocks noChangeArrowheads="1"/>
          </p:cNvSpPr>
          <p:nvPr/>
        </p:nvSpPr>
        <p:spPr bwMode="auto">
          <a:xfrm>
            <a:off x="1676400" y="40274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P3</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NhËn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Þnh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h×nh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tÝch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tr¸i</a:t>
            </a:r>
            <a:r>
              <a:rPr lang="en-US" sz="2000" b="1" dirty="0">
                <a:solidFill>
                  <a:srgbClr val="0000FF"/>
                </a:solidFill>
                <a:effectLst>
                  <a:outerShdw blurRad="38100" dist="38100" dir="2700000" algn="tl">
                    <a:srgbClr val="C0C0C0"/>
                  </a:outerShdw>
                </a:effectLst>
                <a:latin typeface=".VnCentury Schoolbook" pitchFamily="34" charset="0"/>
              </a:rPr>
              <a:t> ®Ó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 name="Rectangle 4">
            <a:extLst>
              <a:ext uri="{FF2B5EF4-FFF2-40B4-BE49-F238E27FC236}">
                <a16:creationId xmlns:a16="http://schemas.microsoft.com/office/drawing/2014/main" id="{93332F2E-0F8C-425B-A34E-55A227593CCD}"/>
              </a:ext>
            </a:extLst>
          </p:cNvPr>
          <p:cNvSpPr>
            <a:spLocks noChangeArrowheads="1"/>
          </p:cNvSpPr>
          <p:nvPr/>
        </p:nvSpPr>
        <p:spPr bwMode="auto">
          <a:xfrm>
            <a:off x="1676400" y="24272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truyÒn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thèng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tin </a:t>
            </a:r>
            <a:r>
              <a:rPr lang="en-US" sz="2000" b="1" dirty="0" err="1">
                <a:solidFill>
                  <a:srgbClr val="0000FF"/>
                </a:solidFill>
                <a:effectLst>
                  <a:outerShdw blurRad="38100" dist="38100" dir="2700000" algn="tl">
                    <a:srgbClr val="C0C0C0"/>
                  </a:outerShdw>
                </a:effectLst>
                <a:latin typeface=".VnCentury Schoolbook" pitchFamily="34" charset="0"/>
              </a:rPr>
              <a:t>tưëng</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1" name="Line 5">
            <a:extLst>
              <a:ext uri="{FF2B5EF4-FFF2-40B4-BE49-F238E27FC236}">
                <a16:creationId xmlns:a16="http://schemas.microsoft.com/office/drawing/2014/main" id="{2CAC5C9E-4218-4D57-9396-B8FFC1B86ECB}"/>
              </a:ext>
            </a:extLst>
          </p:cNvPr>
          <p:cNvSpPr>
            <a:spLocks noChangeShapeType="1"/>
          </p:cNvSpPr>
          <p:nvPr/>
        </p:nvSpPr>
        <p:spPr bwMode="auto">
          <a:xfrm flipH="1">
            <a:off x="3657601" y="1893888"/>
            <a:ext cx="11113" cy="4572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52" name="Line 6">
            <a:extLst>
              <a:ext uri="{FF2B5EF4-FFF2-40B4-BE49-F238E27FC236}">
                <a16:creationId xmlns:a16="http://schemas.microsoft.com/office/drawing/2014/main" id="{DC5EFDA7-B0B4-4D3F-A856-E080C6BDE572}"/>
              </a:ext>
            </a:extLst>
          </p:cNvPr>
          <p:cNvSpPr>
            <a:spLocks noChangeShapeType="1"/>
          </p:cNvSpPr>
          <p:nvPr/>
        </p:nvSpPr>
        <p:spPr bwMode="auto">
          <a:xfrm>
            <a:off x="3671888" y="35560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9" name="Rectangle 7">
            <a:extLst>
              <a:ext uri="{FF2B5EF4-FFF2-40B4-BE49-F238E27FC236}">
                <a16:creationId xmlns:a16="http://schemas.microsoft.com/office/drawing/2014/main" id="{46CDE0CC-FB16-4940-808C-DB991BC54B15}"/>
              </a:ext>
            </a:extLst>
          </p:cNvPr>
          <p:cNvSpPr>
            <a:spLocks noChangeArrowheads="1"/>
          </p:cNvSpPr>
          <p:nvPr/>
        </p:nvSpPr>
        <p:spPr bwMode="auto">
          <a:xfrm>
            <a:off x="1676400" y="56276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P4</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KÕt</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thóc</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vÊn</a:t>
            </a:r>
            <a:r>
              <a:rPr lang="en-US" sz="2000" b="1" dirty="0">
                <a:solidFill>
                  <a:srgbClr val="0000FF"/>
                </a:solidFill>
                <a:effectLst>
                  <a:outerShdw blurRad="38100" dist="38100" dir="2700000" algn="tl">
                    <a:srgbClr val="C0C0C0"/>
                  </a:outerShdw>
                </a:effectLst>
                <a:latin typeface=".VnCentury Schoolbook" pitchFamily="34" charset="0"/>
              </a:rPr>
              <a:t> ®Ò:</a:t>
            </a:r>
          </a:p>
          <a:p>
            <a:pPr algn="ctr">
              <a:defRPr/>
            </a:pP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chñ</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cô</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gäi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tranh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4" name="Line 8">
            <a:extLst>
              <a:ext uri="{FF2B5EF4-FFF2-40B4-BE49-F238E27FC236}">
                <a16:creationId xmlns:a16="http://schemas.microsoft.com/office/drawing/2014/main" id="{EEA19D33-8052-4600-B1E4-F21DDE48A9BE}"/>
              </a:ext>
            </a:extLst>
          </p:cNvPr>
          <p:cNvSpPr>
            <a:spLocks noChangeShapeType="1"/>
          </p:cNvSpPr>
          <p:nvPr/>
        </p:nvSpPr>
        <p:spPr bwMode="auto">
          <a:xfrm>
            <a:off x="3657600" y="5156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1" name="Text Box 9">
            <a:extLst>
              <a:ext uri="{FF2B5EF4-FFF2-40B4-BE49-F238E27FC236}">
                <a16:creationId xmlns:a16="http://schemas.microsoft.com/office/drawing/2014/main" id="{81149E85-C3AE-48F6-82C5-FBE76D9A9D73}"/>
              </a:ext>
            </a:extLst>
          </p:cNvPr>
          <p:cNvSpPr txBox="1">
            <a:spLocks noChangeArrowheads="1"/>
          </p:cNvSpPr>
          <p:nvPr/>
        </p:nvSpPr>
        <p:spPr bwMode="auto">
          <a:xfrm>
            <a:off x="62484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v¨n b¶n hÞch t­íng sÜ</a:t>
            </a:r>
          </a:p>
        </p:txBody>
      </p:sp>
      <p:sp>
        <p:nvSpPr>
          <p:cNvPr id="12" name="Rectangle 10">
            <a:extLst>
              <a:ext uri="{FF2B5EF4-FFF2-40B4-BE49-F238E27FC236}">
                <a16:creationId xmlns:a16="http://schemas.microsoft.com/office/drawing/2014/main" id="{67CFEE94-E529-416F-9CA9-DDDA6C19ED5B}"/>
              </a:ext>
            </a:extLst>
          </p:cNvPr>
          <p:cNvSpPr>
            <a:spLocks noChangeArrowheads="1"/>
          </p:cNvSpPr>
          <p:nvPr/>
        </p:nvSpPr>
        <p:spPr bwMode="auto">
          <a:xfrm>
            <a:off x="6389688" y="1343025"/>
            <a:ext cx="4049712"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L§1</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thÇn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nghÜa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sÜ</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13" name="Rectangle 11">
            <a:extLst>
              <a:ext uri="{FF2B5EF4-FFF2-40B4-BE49-F238E27FC236}">
                <a16:creationId xmlns:a16="http://schemas.microsoft.com/office/drawing/2014/main" id="{6CF6C907-54C3-4E0C-BF80-51706FEA2E2E}"/>
              </a:ext>
            </a:extLst>
          </p:cNvPr>
          <p:cNvSpPr>
            <a:spLocks noChangeArrowheads="1"/>
          </p:cNvSpPr>
          <p:nvPr/>
        </p:nvSpPr>
        <p:spPr bwMode="auto">
          <a:xfrm>
            <a:off x="6400800" y="4179888"/>
            <a:ext cx="4114800"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L§3:</a:t>
            </a:r>
            <a:r>
              <a:rPr lang="en-US" sz="2000" b="1">
                <a:solidFill>
                  <a:srgbClr val="0000FF"/>
                </a:solidFill>
                <a:effectLst>
                  <a:outerShdw blurRad="38100" dist="38100" dir="2700000" algn="tl">
                    <a:srgbClr val="C0C0C0"/>
                  </a:outerShdw>
                </a:effectLst>
                <a:latin typeface=".VnCentury Schoolbook" pitchFamily="34" charset="0"/>
              </a:rPr>
              <a:t> Ph©n tÝch ph¶i tr¸i, lµm râ ®óng sai</a:t>
            </a:r>
          </a:p>
        </p:txBody>
      </p:sp>
      <p:sp>
        <p:nvSpPr>
          <p:cNvPr id="14" name="Rectangle 12">
            <a:extLst>
              <a:ext uri="{FF2B5EF4-FFF2-40B4-BE49-F238E27FC236}">
                <a16:creationId xmlns:a16="http://schemas.microsoft.com/office/drawing/2014/main" id="{3FCC2E27-8E02-4CEF-A8D8-31F010692AA2}"/>
              </a:ext>
            </a:extLst>
          </p:cNvPr>
          <p:cNvSpPr>
            <a:spLocks noChangeArrowheads="1"/>
          </p:cNvSpPr>
          <p:nvPr/>
        </p:nvSpPr>
        <p:spPr bwMode="auto">
          <a:xfrm>
            <a:off x="6400800" y="2527300"/>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Lét</a:t>
            </a:r>
            <a:r>
              <a:rPr lang="en-US" sz="2000" b="1" dirty="0">
                <a:solidFill>
                  <a:srgbClr val="0000FF"/>
                </a:solidFill>
                <a:effectLst>
                  <a:outerShdw blurRad="38100" dist="38100" dir="2700000" algn="tl">
                    <a:srgbClr val="C0C0C0"/>
                  </a:outerShdw>
                </a:effectLst>
                <a:latin typeface=".VnCentury Schoolbook" pitchFamily="34" charset="0"/>
              </a:rPr>
              <a:t> t¶ </a:t>
            </a:r>
            <a:r>
              <a:rPr lang="en-US" sz="2000" b="1" dirty="0" err="1">
                <a:solidFill>
                  <a:srgbClr val="0000FF"/>
                </a:solidFill>
                <a:effectLst>
                  <a:outerShdw blurRad="38100" dist="38100" dir="2700000" algn="tl">
                    <a:srgbClr val="C0C0C0"/>
                  </a:outerShdw>
                </a:effectLst>
                <a:latin typeface=".VnCentury Schoolbook" pitchFamily="34" charset="0"/>
              </a:rPr>
              <a:t>sù</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t>
            </a:r>
            <a:r>
              <a:rPr lang="en-US" sz="2000" b="1" dirty="0" err="1">
                <a:solidFill>
                  <a:srgbClr val="0000FF"/>
                </a:solidFill>
                <a:effectLst>
                  <a:outerShdw blurRad="38100" dist="38100" dir="2700000" algn="tl">
                    <a:srgbClr val="C0C0C0"/>
                  </a:outerShdw>
                </a:effectLst>
                <a:latin typeface="Times New Roman" pitchFamily="18" charset="0"/>
                <a:cs typeface="Times New Roman" pitchFamily="18" charset="0"/>
              </a:rPr>
              <a:t>ư</a:t>
            </a:r>
            <a:r>
              <a:rPr lang="en-US" sz="2000" b="1" dirty="0" err="1">
                <a:solidFill>
                  <a:srgbClr val="0000FF"/>
                </a:solidFill>
                <a:effectLst>
                  <a:outerShdw blurRad="38100" dist="38100" dir="2700000" algn="tl">
                    <a:srgbClr val="C0C0C0"/>
                  </a:outerShdw>
                </a:effectLst>
                <a:latin typeface=".VnCentury Schoolbook" pitchFamily="34" charset="0"/>
              </a:rPr>
              <a:t>­îc</a:t>
            </a:r>
            <a:r>
              <a:rPr lang="en-US" sz="2000" b="1" dirty="0">
                <a:solidFill>
                  <a:srgbClr val="0000FF"/>
                </a:solidFill>
                <a:effectLst>
                  <a:outerShdw blurRad="38100" dist="38100" dir="2700000" algn="tl">
                    <a:srgbClr val="C0C0C0"/>
                  </a:outerShdw>
                </a:effectLst>
                <a:latin typeface=".VnCentury Schoolbook" pitchFamily="34" charset="0"/>
              </a:rPr>
              <a:t> vµ </a:t>
            </a:r>
            <a:r>
              <a:rPr lang="en-US" sz="2000" b="1" dirty="0" err="1">
                <a:solidFill>
                  <a:srgbClr val="0000FF"/>
                </a:solidFill>
                <a:effectLst>
                  <a:outerShdw blurRad="38100" dist="38100" dir="2700000" algn="tl">
                    <a:srgbClr val="C0C0C0"/>
                  </a:outerShdw>
                </a:effectLst>
                <a:latin typeface=".VnCentury Schoolbook" pitchFamily="34" charset="0"/>
              </a:rPr>
              <a:t>téi</a:t>
            </a:r>
            <a:r>
              <a:rPr lang="en-US" sz="2000" b="1" dirty="0">
                <a:solidFill>
                  <a:srgbClr val="0000FF"/>
                </a:solidFill>
                <a:effectLst>
                  <a:outerShdw blurRad="38100" dist="38100" dir="2700000" algn="tl">
                    <a:srgbClr val="C0C0C0"/>
                  </a:outerShdw>
                </a:effectLst>
                <a:latin typeface=".VnCentury Schoolbook" pitchFamily="34" charset="0"/>
              </a:rPr>
              <a:t> ¸c </a:t>
            </a:r>
            <a:r>
              <a:rPr lang="en-US" sz="2000" b="1" dirty="0" err="1">
                <a:solidFill>
                  <a:srgbClr val="0000FF"/>
                </a:solidFill>
                <a:effectLst>
                  <a:outerShdw blurRad="38100" dist="38100" dir="2700000" algn="tl">
                    <a:srgbClr val="C0C0C0"/>
                  </a:outerShdw>
                </a:effectLst>
                <a:latin typeface=".VnCentury Schoolbook" pitchFamily="34" charset="0"/>
              </a:rPr>
              <a:t>cña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ång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thêi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nãi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lªn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9" name="Line 13">
            <a:extLst>
              <a:ext uri="{FF2B5EF4-FFF2-40B4-BE49-F238E27FC236}">
                <a16:creationId xmlns:a16="http://schemas.microsoft.com/office/drawing/2014/main" id="{C443523A-DE38-4FBE-875F-5ED42B09D5BC}"/>
              </a:ext>
            </a:extLst>
          </p:cNvPr>
          <p:cNvSpPr>
            <a:spLocks noChangeShapeType="1"/>
          </p:cNvSpPr>
          <p:nvPr/>
        </p:nvSpPr>
        <p:spPr bwMode="auto">
          <a:xfrm flipH="1">
            <a:off x="8534400" y="2108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0" name="Line 14">
            <a:extLst>
              <a:ext uri="{FF2B5EF4-FFF2-40B4-BE49-F238E27FC236}">
                <a16:creationId xmlns:a16="http://schemas.microsoft.com/office/drawing/2014/main" id="{C9744113-B753-469B-AA70-F38DDFA3601D}"/>
              </a:ext>
            </a:extLst>
          </p:cNvPr>
          <p:cNvSpPr>
            <a:spLocks noChangeShapeType="1"/>
          </p:cNvSpPr>
          <p:nvPr/>
        </p:nvSpPr>
        <p:spPr bwMode="auto">
          <a:xfrm>
            <a:off x="8548688" y="3698875"/>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7" name="Rectangle 15">
            <a:extLst>
              <a:ext uri="{FF2B5EF4-FFF2-40B4-BE49-F238E27FC236}">
                <a16:creationId xmlns:a16="http://schemas.microsoft.com/office/drawing/2014/main" id="{487EFD45-C2E5-4C34-9A11-3745A1BEC224}"/>
              </a:ext>
            </a:extLst>
          </p:cNvPr>
          <p:cNvSpPr>
            <a:spLocks noChangeArrowheads="1"/>
          </p:cNvSpPr>
          <p:nvPr/>
        </p:nvSpPr>
        <p:spPr bwMode="auto">
          <a:xfrm>
            <a:off x="6400800" y="5627688"/>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L§4</a:t>
            </a:r>
            <a:r>
              <a:rPr lang="en-US" sz="2000" b="1">
                <a:solidFill>
                  <a:srgbClr val="0000FF"/>
                </a:solidFill>
                <a:effectLst>
                  <a:outerShdw blurRad="38100" dist="38100" dir="2700000" algn="tl">
                    <a:srgbClr val="C0C0C0"/>
                  </a:outerShdw>
                </a:effectLst>
                <a:latin typeface=".VnCentury Schoolbook" pitchFamily="34" charset="0"/>
              </a:rPr>
              <a:t>: Nªu nhiÖm vô cÊp b¸ch ®Ó khÝch lÖ tinh thÇn chiÕn ®Êu</a:t>
            </a:r>
          </a:p>
        </p:txBody>
      </p:sp>
      <p:sp>
        <p:nvSpPr>
          <p:cNvPr id="6162" name="Line 16">
            <a:extLst>
              <a:ext uri="{FF2B5EF4-FFF2-40B4-BE49-F238E27FC236}">
                <a16:creationId xmlns:a16="http://schemas.microsoft.com/office/drawing/2014/main" id="{4564DC67-58B0-4F9F-819D-0381166101F8}"/>
              </a:ext>
            </a:extLst>
          </p:cNvPr>
          <p:cNvSpPr>
            <a:spLocks noChangeShapeType="1"/>
          </p:cNvSpPr>
          <p:nvPr/>
        </p:nvSpPr>
        <p:spPr bwMode="auto">
          <a:xfrm>
            <a:off x="8534400" y="4981575"/>
            <a:ext cx="0" cy="484188"/>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3" name="Line 17">
            <a:extLst>
              <a:ext uri="{FF2B5EF4-FFF2-40B4-BE49-F238E27FC236}">
                <a16:creationId xmlns:a16="http://schemas.microsoft.com/office/drawing/2014/main" id="{614435FE-6CB7-40BF-A1BC-0EB34AAB84D8}"/>
              </a:ext>
            </a:extLst>
          </p:cNvPr>
          <p:cNvSpPr>
            <a:spLocks noChangeShapeType="1"/>
          </p:cNvSpPr>
          <p:nvPr/>
        </p:nvSpPr>
        <p:spPr bwMode="auto">
          <a:xfrm>
            <a:off x="6096000" y="762001"/>
            <a:ext cx="0" cy="60483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20" name="Text Box 18">
            <a:extLst>
              <a:ext uri="{FF2B5EF4-FFF2-40B4-BE49-F238E27FC236}">
                <a16:creationId xmlns:a16="http://schemas.microsoft.com/office/drawing/2014/main" id="{915F4A79-01C1-4878-A322-5CA1FBF2E409}"/>
              </a:ext>
            </a:extLst>
          </p:cNvPr>
          <p:cNvSpPr txBox="1">
            <a:spLocks noChangeArrowheads="1"/>
          </p:cNvSpPr>
          <p:nvPr/>
        </p:nvSpPr>
        <p:spPr bwMode="auto">
          <a:xfrm>
            <a:off x="15240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chung cña thÓ lo¹i  hÞch</a:t>
            </a:r>
          </a:p>
        </p:txBody>
      </p:sp>
      <p:sp>
        <p:nvSpPr>
          <p:cNvPr id="6165" name="Text Box 19">
            <a:extLst>
              <a:ext uri="{FF2B5EF4-FFF2-40B4-BE49-F238E27FC236}">
                <a16:creationId xmlns:a16="http://schemas.microsoft.com/office/drawing/2014/main" id="{94CEB9E5-FEA3-41F1-8399-0DE16ABE765B}"/>
              </a:ext>
            </a:extLst>
          </p:cNvPr>
          <p:cNvSpPr txBox="1">
            <a:spLocks noChangeArrowheads="1"/>
          </p:cNvSpPr>
          <p:nvPr/>
        </p:nvSpPr>
        <p:spPr bwMode="auto">
          <a:xfrm>
            <a:off x="1524000" y="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006600"/>
                </a:solidFill>
                <a:latin typeface=".VnTimeH" panose="020B7200000000000000" pitchFamily="34" charset="0"/>
              </a:rPr>
              <a:t>B¶ng so s¸nh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068" descr="2">
            <a:extLst>
              <a:ext uri="{FF2B5EF4-FFF2-40B4-BE49-F238E27FC236}">
                <a16:creationId xmlns:a16="http://schemas.microsoft.com/office/drawing/2014/main" id="{270C2D45-9432-4544-B7BD-F33FBDB0012A}"/>
              </a:ext>
            </a:extLst>
          </p:cNvPr>
          <p:cNvPicPr>
            <a:picLocks noChangeAspect="1"/>
          </p:cNvPicPr>
          <p:nvPr/>
        </p:nvPicPr>
        <p:blipFill>
          <a:blip r:embed="rId3"/>
          <a:stretch>
            <a:fillRect/>
          </a:stretch>
        </p:blipFill>
        <p:spPr>
          <a:xfrm>
            <a:off x="1317626" y="-10291"/>
            <a:ext cx="9818686" cy="6150281"/>
          </a:xfrm>
          <a:prstGeom prst="rect">
            <a:avLst/>
          </a:prstGeom>
          <a:noFill/>
          <a:ln w="9525">
            <a:noFill/>
          </a:ln>
        </p:spPr>
      </p:pic>
      <p:pic>
        <p:nvPicPr>
          <p:cNvPr id="4" name="图片 2070" descr="4">
            <a:extLst>
              <a:ext uri="{FF2B5EF4-FFF2-40B4-BE49-F238E27FC236}">
                <a16:creationId xmlns:a16="http://schemas.microsoft.com/office/drawing/2014/main" id="{B2886091-9B95-4FD9-B894-E03FA47916AE}"/>
              </a:ext>
            </a:extLst>
          </p:cNvPr>
          <p:cNvPicPr>
            <a:picLocks noChangeAspect="1"/>
          </p:cNvPicPr>
          <p:nvPr/>
        </p:nvPicPr>
        <p:blipFill>
          <a:blip r:embed="rId4"/>
          <a:stretch>
            <a:fillRect/>
          </a:stretch>
        </p:blipFill>
        <p:spPr>
          <a:xfrm>
            <a:off x="-1" y="3289432"/>
            <a:ext cx="12234579" cy="3570010"/>
          </a:xfrm>
          <a:prstGeom prst="rect">
            <a:avLst/>
          </a:prstGeom>
          <a:noFill/>
          <a:ln w="9525">
            <a:noFill/>
          </a:ln>
        </p:spPr>
      </p:pic>
      <p:pic>
        <p:nvPicPr>
          <p:cNvPr id="7" name="图片 2069" descr="3">
            <a:extLst>
              <a:ext uri="{FF2B5EF4-FFF2-40B4-BE49-F238E27FC236}">
                <a16:creationId xmlns:a16="http://schemas.microsoft.com/office/drawing/2014/main" id="{BC20CC51-F89C-4DC1-9CD0-4DA117443642}"/>
              </a:ext>
            </a:extLst>
          </p:cNvPr>
          <p:cNvPicPr>
            <a:picLocks noChangeAspect="1"/>
          </p:cNvPicPr>
          <p:nvPr/>
        </p:nvPicPr>
        <p:blipFill>
          <a:blip r:embed="rId5"/>
          <a:stretch>
            <a:fillRect/>
          </a:stretch>
        </p:blipFill>
        <p:spPr>
          <a:xfrm>
            <a:off x="2801938" y="4005358"/>
            <a:ext cx="6850062" cy="2631359"/>
          </a:xfrm>
          <a:prstGeom prst="rect">
            <a:avLst/>
          </a:prstGeom>
          <a:noFill/>
          <a:ln w="9525">
            <a:noFill/>
          </a:ln>
        </p:spPr>
      </p:pic>
    </p:spTree>
    <p:extLst>
      <p:ext uri="{BB962C8B-B14F-4D97-AF65-F5344CB8AC3E}">
        <p14:creationId xmlns:p14="http://schemas.microsoft.com/office/powerpoint/2010/main" val="529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Đọc</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văn</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bản</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18752484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4">
            <a:extLst>
              <a:ext uri="{FF2B5EF4-FFF2-40B4-BE49-F238E27FC236}">
                <a16:creationId xmlns:a16="http://schemas.microsoft.com/office/drawing/2014/main" id="{1F40E8DC-7B42-4503-BF6A-147314D37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23" y="2364193"/>
            <a:ext cx="3381639" cy="4089043"/>
          </a:xfrm>
          <a:prstGeom prst="rect">
            <a:avLst/>
          </a:prstGeom>
        </p:spPr>
      </p:pic>
      <p:sp>
        <p:nvSpPr>
          <p:cNvPr id="4" name="矩形: 圆角 24">
            <a:extLst>
              <a:ext uri="{FF2B5EF4-FFF2-40B4-BE49-F238E27FC236}">
                <a16:creationId xmlns:a16="http://schemas.microsoft.com/office/drawing/2014/main"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81657" y="314035"/>
            <a:ext cx="1232592" cy="1119720"/>
          </a:xfrm>
          <a:prstGeom prst="rect">
            <a:avLst/>
          </a:prstGeom>
        </p:spPr>
      </p:pic>
      <p:grpSp>
        <p:nvGrpSpPr>
          <p:cNvPr id="7" name="组合 1">
            <a:extLst>
              <a:ext uri="{FF2B5EF4-FFF2-40B4-BE49-F238E27FC236}">
                <a16:creationId xmlns:a16="http://schemas.microsoft.com/office/drawing/2014/main" id="{9CE10AC1-9DEC-4894-A72E-D40A133BA1FF}"/>
              </a:ext>
            </a:extLst>
          </p:cNvPr>
          <p:cNvGrpSpPr/>
          <p:nvPr/>
        </p:nvGrpSpPr>
        <p:grpSpPr>
          <a:xfrm>
            <a:off x="3683101" y="1724895"/>
            <a:ext cx="7268920" cy="4587158"/>
            <a:chOff x="3799439" y="2262292"/>
            <a:chExt cx="4971626" cy="2846666"/>
          </a:xfrm>
        </p:grpSpPr>
        <p:pic>
          <p:nvPicPr>
            <p:cNvPr id="8" name="图片 3">
              <a:extLst>
                <a:ext uri="{FF2B5EF4-FFF2-40B4-BE49-F238E27FC236}">
                  <a16:creationId xmlns:a16="http://schemas.microsoft.com/office/drawing/2014/main" id="{51C7BB8D-AE80-4554-A15F-E9D89F167C17}"/>
                </a:ext>
              </a:extLst>
            </p:cNvPr>
            <p:cNvPicPr>
              <a:picLocks noChangeAspect="1"/>
            </p:cNvPicPr>
            <p:nvPr/>
          </p:nvPicPr>
          <p:blipFill rotWithShape="1">
            <a:blip r:embed="rId5">
              <a:extLst>
                <a:ext uri="{28A0092B-C50C-407E-A947-70E740481C1C}">
                  <a14:useLocalDpi xmlns:a14="http://schemas.microsoft.com/office/drawing/2010/main" val="0"/>
                </a:ext>
              </a:extLst>
            </a:blip>
            <a:srcRect b="16044"/>
            <a:stretch/>
          </p:blipFill>
          <p:spPr>
            <a:xfrm>
              <a:off x="3799439" y="2262292"/>
              <a:ext cx="4971626" cy="2846666"/>
            </a:xfrm>
            <a:prstGeom prst="rect">
              <a:avLst/>
            </a:prstGeom>
          </p:spPr>
        </p:pic>
        <p:sp>
          <p:nvSpPr>
            <p:cNvPr id="9" name="标题 1">
              <a:extLst>
                <a:ext uri="{FF2B5EF4-FFF2-40B4-BE49-F238E27FC236}">
                  <a16:creationId xmlns:a16="http://schemas.microsoft.com/office/drawing/2014/main" id="{7246C009-C041-49C8-B931-7A2585143E20}"/>
                </a:ext>
              </a:extLst>
            </p:cNvPr>
            <p:cNvSpPr txBox="1"/>
            <p:nvPr/>
          </p:nvSpPr>
          <p:spPr>
            <a:xfrm>
              <a:off x="4985523" y="3155654"/>
              <a:ext cx="3124599" cy="945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451380"/>
              <a:r>
                <a:rPr lang="vi-VN" sz="3600" i="1" dirty="0">
                  <a:solidFill>
                    <a:prstClr val="black"/>
                  </a:solidFill>
                </a:rPr>
                <a:t>Mở đầu bài Hịch, tác giả đã nêu ra những tấm gương trung thần nghĩa sĩ nào?</a:t>
              </a:r>
              <a:endParaRPr lang="en-US" sz="3600" i="1" dirty="0">
                <a:solidFill>
                  <a:prstClr val="black"/>
                </a:solidFill>
              </a:endParaRPr>
            </a:p>
          </p:txBody>
        </p:sp>
      </p:grpSp>
    </p:spTree>
    <p:extLst>
      <p:ext uri="{BB962C8B-B14F-4D97-AF65-F5344CB8AC3E}">
        <p14:creationId xmlns:p14="http://schemas.microsoft.com/office/powerpoint/2010/main" val="20693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24">
            <a:extLst>
              <a:ext uri="{FF2B5EF4-FFF2-40B4-BE49-F238E27FC236}">
                <a16:creationId xmlns:a16="http://schemas.microsoft.com/office/drawing/2014/main"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1657" y="314035"/>
            <a:ext cx="1232592" cy="1119720"/>
          </a:xfrm>
          <a:prstGeom prst="rect">
            <a:avLst/>
          </a:prstGeom>
        </p:spPr>
      </p:pic>
      <p:pic>
        <p:nvPicPr>
          <p:cNvPr id="10" name="图片 26">
            <a:extLst>
              <a:ext uri="{FF2B5EF4-FFF2-40B4-BE49-F238E27FC236}">
                <a16:creationId xmlns:a16="http://schemas.microsoft.com/office/drawing/2014/main" id="{976EC553-42A8-44AF-A5BF-B61978459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82" y="2455442"/>
            <a:ext cx="1986692" cy="1119720"/>
          </a:xfrm>
          <a:prstGeom prst="rect">
            <a:avLst/>
          </a:prstGeom>
        </p:spPr>
      </p:pic>
      <p:sp>
        <p:nvSpPr>
          <p:cNvPr id="11" name="文本框 39">
            <a:extLst>
              <a:ext uri="{FF2B5EF4-FFF2-40B4-BE49-F238E27FC236}">
                <a16:creationId xmlns:a16="http://schemas.microsoft.com/office/drawing/2014/main" id="{1F605413-19F8-4349-9E9C-AF4EC2717135}"/>
              </a:ext>
            </a:extLst>
          </p:cNvPr>
          <p:cNvSpPr txBox="1"/>
          <p:nvPr/>
        </p:nvSpPr>
        <p:spPr>
          <a:xfrm>
            <a:off x="685792" y="2633075"/>
            <a:ext cx="170411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Oval 11">
            <a:extLst>
              <a:ext uri="{FF2B5EF4-FFF2-40B4-BE49-F238E27FC236}">
                <a16:creationId xmlns:a16="http://schemas.microsoft.com/office/drawing/2014/main" id="{5D4837E2-F37B-4015-B51F-4AA5092FE166}"/>
              </a:ext>
            </a:extLst>
          </p:cNvPr>
          <p:cNvSpPr/>
          <p:nvPr/>
        </p:nvSpPr>
        <p:spPr>
          <a:xfrm>
            <a:off x="2747259"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45DCF15-B2EB-423C-9CF4-4116D0197169}"/>
              </a:ext>
            </a:extLst>
          </p:cNvPr>
          <p:cNvSpPr/>
          <p:nvPr/>
        </p:nvSpPr>
        <p:spPr>
          <a:xfrm>
            <a:off x="2884010" y="2638758"/>
            <a:ext cx="1341903" cy="584775"/>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4B25307-178E-4A8C-B9AD-FF15749E61CE}"/>
              </a:ext>
            </a:extLst>
          </p:cNvPr>
          <p:cNvSpPr/>
          <p:nvPr/>
        </p:nvSpPr>
        <p:spPr>
          <a:xfrm>
            <a:off x="4529531" y="220376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E30E39A-294E-45D1-9399-00E73EFED090}"/>
              </a:ext>
            </a:extLst>
          </p:cNvPr>
          <p:cNvSpPr/>
          <p:nvPr/>
        </p:nvSpPr>
        <p:spPr>
          <a:xfrm>
            <a:off x="4592704" y="2650403"/>
            <a:ext cx="1341903" cy="584775"/>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Do Vu</a:t>
            </a:r>
            <a:endParaRPr lang="en-SG" sz="28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233FA861-6336-4D0A-9D86-87A97067BBB8}"/>
              </a:ext>
            </a:extLst>
          </p:cNvPr>
          <p:cNvSpPr/>
          <p:nvPr/>
        </p:nvSpPr>
        <p:spPr>
          <a:xfrm>
            <a:off x="6355437" y="2201887"/>
            <a:ext cx="1584895"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C65ECA7-A232-4E0B-B347-2A3CFB62B43B}"/>
              </a:ext>
            </a:extLst>
          </p:cNvPr>
          <p:cNvSpPr/>
          <p:nvPr/>
        </p:nvSpPr>
        <p:spPr>
          <a:xfrm>
            <a:off x="6497271" y="2276227"/>
            <a:ext cx="1341903"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FEB9CEE-3055-4AE1-B14C-5902AA2F8D3C}"/>
              </a:ext>
            </a:extLst>
          </p:cNvPr>
          <p:cNvSpPr/>
          <p:nvPr/>
        </p:nvSpPr>
        <p:spPr>
          <a:xfrm>
            <a:off x="8254240" y="22054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B8C550A7-F069-4B26-95DD-54D1AE5A6DDA}"/>
              </a:ext>
            </a:extLst>
          </p:cNvPr>
          <p:cNvSpPr/>
          <p:nvPr/>
        </p:nvSpPr>
        <p:spPr>
          <a:xfrm>
            <a:off x="8306194" y="2306927"/>
            <a:ext cx="1460099"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Lang</a:t>
            </a:r>
            <a:endParaRPr lang="en-SG" sz="24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F54298FD-E206-4B46-B3BB-2DE357451221}"/>
              </a:ext>
            </a:extLst>
          </p:cNvPr>
          <p:cNvSpPr/>
          <p:nvPr/>
        </p:nvSpPr>
        <p:spPr>
          <a:xfrm>
            <a:off x="10132155"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730993C-A23F-4144-AACD-A28EBB4973DA}"/>
              </a:ext>
            </a:extLst>
          </p:cNvPr>
          <p:cNvSpPr/>
          <p:nvPr/>
        </p:nvSpPr>
        <p:spPr>
          <a:xfrm>
            <a:off x="10246455" y="2396846"/>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Xích</a:t>
            </a:r>
            <a:r>
              <a:rPr lang="en-US" sz="3200" dirty="0">
                <a:latin typeface="Times New Roman" panose="02020603050405020304" pitchFamily="18" charset="0"/>
                <a:cs typeface="Times New Roman" panose="02020603050405020304" pitchFamily="18" charset="0"/>
              </a:rPr>
              <a:t> Tu </a:t>
            </a:r>
            <a:r>
              <a:rPr lang="en-US" sz="3200" dirty="0" err="1">
                <a:latin typeface="Times New Roman" panose="02020603050405020304" pitchFamily="18" charset="0"/>
                <a:cs typeface="Times New Roman" panose="02020603050405020304" pitchFamily="18" charset="0"/>
              </a:rPr>
              <a:t>Tư</a:t>
            </a:r>
            <a:endParaRPr lang="en-SG" sz="2800" dirty="0">
              <a:latin typeface="Times New Roman" panose="02020603050405020304" pitchFamily="18" charset="0"/>
              <a:cs typeface="Times New Roman" panose="02020603050405020304" pitchFamily="18" charset="0"/>
            </a:endParaRPr>
          </a:p>
        </p:txBody>
      </p:sp>
      <p:pic>
        <p:nvPicPr>
          <p:cNvPr id="26" name="图片 26">
            <a:extLst>
              <a:ext uri="{FF2B5EF4-FFF2-40B4-BE49-F238E27FC236}">
                <a16:creationId xmlns:a16="http://schemas.microsoft.com/office/drawing/2014/main" id="{4B1D707B-5D1E-4E16-A879-BCB11B6BC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71" y="4656721"/>
            <a:ext cx="1986692" cy="1119720"/>
          </a:xfrm>
          <a:prstGeom prst="rect">
            <a:avLst/>
          </a:prstGeom>
        </p:spPr>
      </p:pic>
      <p:sp>
        <p:nvSpPr>
          <p:cNvPr id="27" name="文本框 39">
            <a:extLst>
              <a:ext uri="{FF2B5EF4-FFF2-40B4-BE49-F238E27FC236}">
                <a16:creationId xmlns:a16="http://schemas.microsoft.com/office/drawing/2014/main" id="{ED5EFDA2-ACCA-443D-8CF8-00847F590A32}"/>
              </a:ext>
            </a:extLst>
          </p:cNvPr>
          <p:cNvSpPr txBox="1"/>
          <p:nvPr/>
        </p:nvSpPr>
        <p:spPr>
          <a:xfrm>
            <a:off x="453736" y="4834354"/>
            <a:ext cx="1930643"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thần</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Oval 27">
            <a:extLst>
              <a:ext uri="{FF2B5EF4-FFF2-40B4-BE49-F238E27FC236}">
                <a16:creationId xmlns:a16="http://schemas.microsoft.com/office/drawing/2014/main" id="{847949EA-3CA4-490F-B1A7-274ADD9E6983}"/>
              </a:ext>
            </a:extLst>
          </p:cNvPr>
          <p:cNvSpPr/>
          <p:nvPr/>
        </p:nvSpPr>
        <p:spPr>
          <a:xfrm>
            <a:off x="2925299"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C464D2AC-9EEF-4D54-87E8-AA8D6715A227}"/>
              </a:ext>
            </a:extLst>
          </p:cNvPr>
          <p:cNvSpPr/>
          <p:nvPr/>
        </p:nvSpPr>
        <p:spPr>
          <a:xfrm>
            <a:off x="3008426" y="4725663"/>
            <a:ext cx="1435158"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Nhượng</a:t>
            </a:r>
            <a:endParaRPr lang="en-SG" sz="28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8AFCE759-3821-40CF-9F33-5F4F31F70C88}"/>
              </a:ext>
            </a:extLst>
          </p:cNvPr>
          <p:cNvSpPr/>
          <p:nvPr/>
        </p:nvSpPr>
        <p:spPr>
          <a:xfrm>
            <a:off x="4887366"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48509D9-F13B-47C2-A1AE-70317F804A87}"/>
              </a:ext>
            </a:extLst>
          </p:cNvPr>
          <p:cNvSpPr/>
          <p:nvPr/>
        </p:nvSpPr>
        <p:spPr>
          <a:xfrm>
            <a:off x="4908147" y="4673708"/>
            <a:ext cx="1469565"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endParaRPr lang="en-SG" sz="2800" dirty="0">
              <a:latin typeface="Times New Roman" panose="02020603050405020304" pitchFamily="18" charset="0"/>
              <a:cs typeface="Times New Roman" panose="02020603050405020304" pitchFamily="18" charset="0"/>
            </a:endParaRPr>
          </a:p>
        </p:txBody>
      </p:sp>
      <p:pic>
        <p:nvPicPr>
          <p:cNvPr id="38" name="图片 26">
            <a:extLst>
              <a:ext uri="{FF2B5EF4-FFF2-40B4-BE49-F238E27FC236}">
                <a16:creationId xmlns:a16="http://schemas.microsoft.com/office/drawing/2014/main" id="{BA0FA20A-72BE-494E-9078-906FF296F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021" y="4630369"/>
            <a:ext cx="1986692" cy="1119720"/>
          </a:xfrm>
          <a:prstGeom prst="rect">
            <a:avLst/>
          </a:prstGeom>
        </p:spPr>
      </p:pic>
      <p:sp>
        <p:nvSpPr>
          <p:cNvPr id="39" name="文本框 39">
            <a:extLst>
              <a:ext uri="{FF2B5EF4-FFF2-40B4-BE49-F238E27FC236}">
                <a16:creationId xmlns:a16="http://schemas.microsoft.com/office/drawing/2014/main" id="{A0B5D6D5-EC4D-49E9-9C0F-82F40B310A2D}"/>
              </a:ext>
            </a:extLst>
          </p:cNvPr>
          <p:cNvSpPr txBox="1"/>
          <p:nvPr/>
        </p:nvSpPr>
        <p:spPr>
          <a:xfrm>
            <a:off x="7316313" y="4808002"/>
            <a:ext cx="215439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Quan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nhỏ</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Oval 39">
            <a:extLst>
              <a:ext uri="{FF2B5EF4-FFF2-40B4-BE49-F238E27FC236}">
                <a16:creationId xmlns:a16="http://schemas.microsoft.com/office/drawing/2014/main" id="{40E704BF-74D6-4156-BA13-BD29D66C1E10}"/>
              </a:ext>
            </a:extLst>
          </p:cNvPr>
          <p:cNvSpPr/>
          <p:nvPr/>
        </p:nvSpPr>
        <p:spPr>
          <a:xfrm>
            <a:off x="9835135" y="4443331"/>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AE721109-0E12-4C78-94A7-17B91FF40A9B}"/>
              </a:ext>
            </a:extLst>
          </p:cNvPr>
          <p:cNvSpPr/>
          <p:nvPr/>
        </p:nvSpPr>
        <p:spPr>
          <a:xfrm>
            <a:off x="9939044" y="4638290"/>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Khoái</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297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heel(1)">
                                      <p:cBhvr>
                                        <p:cTn id="63" dur="2000"/>
                                        <p:tgtEl>
                                          <p:spTgt spid="27"/>
                                        </p:tgtEl>
                                      </p:cBhvr>
                                    </p:animEffect>
                                  </p:childTnLst>
                                </p:cTn>
                              </p:par>
                              <p:par>
                                <p:cTn id="64" presetID="21" presetClass="entr" presetSubtype="1"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heel(1)">
                                      <p:cBhvr>
                                        <p:cTn id="66" dur="2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500"/>
                                        <p:tgtEl>
                                          <p:spTgt spid="2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par>
                                <p:cTn id="88" presetID="21" presetClass="entr" presetSubtype="1"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20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arn(inVertical)">
                                      <p:cBhvr>
                                        <p:cTn id="95" dur="500"/>
                                        <p:tgtEl>
                                          <p:spTgt spid="4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arn(inVertical)">
                                      <p:cBhvr>
                                        <p:cTn id="9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18" grpId="0" animBg="1"/>
      <p:bldP spid="19" grpId="0"/>
      <p:bldP spid="20" grpId="0" animBg="1"/>
      <p:bldP spid="21" grpId="0"/>
      <p:bldP spid="22" grpId="0" animBg="1"/>
      <p:bldP spid="23" grpId="0"/>
      <p:bldP spid="24" grpId="0" animBg="1"/>
      <p:bldP spid="25" grpId="0"/>
      <p:bldP spid="27" grpId="0"/>
      <p:bldP spid="28" grpId="0" animBg="1"/>
      <p:bldP spid="29" grpId="0"/>
      <p:bldP spid="30" grpId="0" animBg="1"/>
      <p:bldP spid="31" grpId="0"/>
      <p:bldP spid="39" grpId="0"/>
      <p:bldP spid="40"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lnSpc>
                <a:spcPct val="150000"/>
              </a:lnSpc>
            </a:pPr>
            <a:r>
              <a:rPr lang="en-US" sz="5100" b="1" u="sng" dirty="0">
                <a:solidFill>
                  <a:srgbClr val="002060"/>
                </a:solidFill>
                <a:latin typeface="Times New Roman" pitchFamily="18" charset="0"/>
                <a:cs typeface="Times New Roman" pitchFamily="18" charset="0"/>
              </a:rPr>
              <a:t>CÂU 2:</a:t>
            </a:r>
          </a:p>
          <a:p>
            <a:pPr algn="ctr" defTabSz="1451378">
              <a:lnSpc>
                <a:spcPct val="150000"/>
              </a:lnSpc>
            </a:pPr>
            <a:r>
              <a:rPr lang="vi-VN" sz="5100" i="1" dirty="0">
                <a:solidFill>
                  <a:srgbClr val="002060"/>
                </a:solidFill>
                <a:latin typeface="Times New Roman" pitchFamily="18" charset="0"/>
                <a:cs typeface="Times New Roman" pitchFamily="18" charset="0"/>
              </a:rPr>
              <a:t>“Vó ngựa ……</a:t>
            </a:r>
            <a:r>
              <a:rPr lang="en-US" sz="5100" i="1" dirty="0">
                <a:solidFill>
                  <a:srgbClr val="002060"/>
                </a:solidFill>
                <a:latin typeface="Times New Roman" pitchFamily="18" charset="0"/>
                <a:cs typeface="Times New Roman" pitchFamily="18" charset="0"/>
              </a:rPr>
              <a:t>…………..</a:t>
            </a:r>
            <a:r>
              <a:rPr lang="vi-VN" sz="5100" i="1" dirty="0">
                <a:solidFill>
                  <a:srgbClr val="002060"/>
                </a:solidFill>
                <a:latin typeface="Times New Roman" pitchFamily="18" charset="0"/>
                <a:cs typeface="Times New Roman" pitchFamily="18" charset="0"/>
              </a:rPr>
              <a:t> đi đến đâu, </a:t>
            </a:r>
            <a:endParaRPr lang="en-US" sz="5100" i="1" dirty="0">
              <a:solidFill>
                <a:srgbClr val="002060"/>
              </a:solidFill>
              <a:latin typeface="Times New Roman" pitchFamily="18" charset="0"/>
              <a:cs typeface="Times New Roman" pitchFamily="18" charset="0"/>
            </a:endParaRPr>
          </a:p>
          <a:p>
            <a:pPr algn="ctr" defTabSz="1451378">
              <a:lnSpc>
                <a:spcPct val="150000"/>
              </a:lnSpc>
            </a:pPr>
            <a:r>
              <a:rPr lang="vi-VN" sz="5100" i="1" dirty="0">
                <a:solidFill>
                  <a:srgbClr val="002060"/>
                </a:solidFill>
                <a:latin typeface="Times New Roman" pitchFamily="18" charset="0"/>
                <a:cs typeface="Times New Roman" pitchFamily="18" charset="0"/>
              </a:rPr>
              <a:t>cỏ không mọc được chỗ ấy”</a:t>
            </a:r>
            <a:endParaRPr lang="en-US" sz="5100" i="1" dirty="0">
              <a:solidFill>
                <a:srgbClr val="002060"/>
              </a:solidFill>
              <a:latin typeface="Times New Roman" pitchFamily="18" charset="0"/>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a:solidFill>
                  <a:prstClr val="white"/>
                </a:solidFill>
                <a:latin typeface="Times New Roman" pitchFamily="18" charset="0"/>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2280717" y="507518"/>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81657"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Liệt</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kê</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dẫn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chứng</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tiêu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biểu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toàn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diện</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214248" y="3706352"/>
            <a:ext cx="8007934" cy="1569660"/>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tấm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gương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vua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n</a:t>
            </a:r>
            <a:r>
              <a:rPr lang="vi-VN" sz="3200" b="1" i="1" dirty="0">
                <a:latin typeface="Times New Roman" panose="02020603050405020304" pitchFamily="18" charset="0"/>
                <a:cs typeface="Times New Roman" panose="02020603050405020304" pitchFamily="18" charset="0"/>
                <a:sym typeface="Wingdings" panose="05000000000000000000" pitchFamily="2" charset="2"/>
              </a:rPr>
              <a:t>ư</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hoàn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vụ</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387868"/>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lệ</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chí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lập</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công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danh</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1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94" y="2679874"/>
            <a:ext cx="3840076" cy="26242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41" y="561109"/>
            <a:ext cx="4937504" cy="5377507"/>
          </a:xfrm>
          <a:prstGeom prst="rect">
            <a:avLst/>
          </a:prstGeom>
          <a:ln>
            <a:noFill/>
          </a:ln>
          <a:effectLst>
            <a:softEdge rad="112500"/>
          </a:effectLst>
        </p:spPr>
      </p:pic>
      <p:sp>
        <p:nvSpPr>
          <p:cNvPr id="10" name="Rectangle 9"/>
          <p:cNvSpPr/>
          <p:nvPr/>
        </p:nvSpPr>
        <p:spPr>
          <a:xfrm>
            <a:off x="-136478" y="5754054"/>
            <a:ext cx="7721600" cy="931390"/>
          </a:xfrm>
          <a:prstGeom prst="rect">
            <a:avLst/>
          </a:prstGeom>
          <a:noFill/>
        </p:spPr>
        <p:txBody>
          <a:bodyPr wrap="square" lIns="145143" tIns="72571" rIns="145143" bIns="72571">
            <a:spAutoFit/>
          </a:bodyPr>
          <a:lstStyle/>
          <a:p>
            <a:pPr algn="ctr" defTabSz="1451380"/>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Nêu</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gương</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khích</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tướng</a:t>
            </a:r>
            <a:endPar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 name="Oval Callout 3"/>
          <p:cNvSpPr/>
          <p:nvPr/>
        </p:nvSpPr>
        <p:spPr>
          <a:xfrm>
            <a:off x="7949512" y="3218546"/>
            <a:ext cx="4053384" cy="1815152"/>
          </a:xfrm>
          <a:prstGeom prst="wedgeEllipseCallout">
            <a:avLst>
              <a:gd name="adj1" fmla="val -44264"/>
              <a:gd name="adj2" fmla="val 8491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dirty="0"/>
              <a:t>TRUNG QUÂN ÁI QUỐC</a:t>
            </a:r>
          </a:p>
        </p:txBody>
      </p:sp>
    </p:spTree>
    <p:extLst>
      <p:ext uri="{BB962C8B-B14F-4D97-AF65-F5344CB8AC3E}">
        <p14:creationId xmlns:p14="http://schemas.microsoft.com/office/powerpoint/2010/main" val="182149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24">
            <a:extLst>
              <a:ext uri="{FF2B5EF4-FFF2-40B4-BE49-F238E27FC236}">
                <a16:creationId xmlns:a16="http://schemas.microsoft.com/office/drawing/2014/main" id="{78C70EC3-2720-4562-B1C9-26568F9F4176}"/>
              </a:ext>
            </a:extLst>
          </p:cNvPr>
          <p:cNvSpPr/>
          <p:nvPr/>
        </p:nvSpPr>
        <p:spPr>
          <a:xfrm>
            <a:off x="1418271" y="422853"/>
            <a:ext cx="9824692"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2. </a:t>
            </a:r>
            <a:r>
              <a:rPr lang="en-US" altLang="zh-CN" sz="3600" b="1" dirty="0" err="1">
                <a:solidFill>
                  <a:srgbClr val="FF0000"/>
                </a:solidFill>
                <a:latin typeface="Times New Roman" panose="02020603050405020304" pitchFamily="18" charset="0"/>
                <a:cs typeface="Times New Roman" panose="02020603050405020304" pitchFamily="18" charset="0"/>
              </a:rPr>
              <a:t>Tình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hình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đất</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nước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và</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nỗi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lòng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chủ</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211" y="239761"/>
            <a:ext cx="1232592" cy="1119720"/>
          </a:xfrm>
          <a:prstGeom prst="rect">
            <a:avLst/>
          </a:prstGeom>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6185" y="1110038"/>
            <a:ext cx="4173216" cy="5826414"/>
          </a:xfrm>
          <a:prstGeom prst="rect">
            <a:avLst/>
          </a:prstGeom>
        </p:spPr>
      </p:pic>
      <p:pic>
        <p:nvPicPr>
          <p:cNvPr id="11" name="图片 12">
            <a:extLst>
              <a:ext uri="{FF2B5EF4-FFF2-40B4-BE49-F238E27FC236}">
                <a16:creationId xmlns:a16="http://schemas.microsoft.com/office/drawing/2014/main" id="{81264A5E-A25D-445F-91EF-FF42E41BF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43380" y="1130819"/>
            <a:ext cx="4131653" cy="5826414"/>
          </a:xfrm>
          <a:prstGeom prst="rect">
            <a:avLst/>
          </a:prstGeom>
        </p:spPr>
      </p:pic>
      <p:pic>
        <p:nvPicPr>
          <p:cNvPr id="11266" name="Picture 2" descr="Káº¿t quáº£ hÃ¬nh áº£nh cho tá»i Ã¡c cá»§a giáº·c">
            <a:extLst>
              <a:ext uri="{FF2B5EF4-FFF2-40B4-BE49-F238E27FC236}">
                <a16:creationId xmlns:a16="http://schemas.microsoft.com/office/drawing/2014/main" id="{930D0F10-E796-4278-86AB-500987DB8B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539"/>
          <a:stretch/>
        </p:blipFill>
        <p:spPr bwMode="auto">
          <a:xfrm>
            <a:off x="963002" y="2462646"/>
            <a:ext cx="4439583" cy="3106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29DD789-9939-4DCD-9FA2-A1F8CE1F5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0980" y="2462647"/>
            <a:ext cx="4337948" cy="3096490"/>
          </a:xfrm>
          <a:prstGeom prst="rect">
            <a:avLst/>
          </a:prstGeom>
        </p:spPr>
      </p:pic>
      <p:sp>
        <p:nvSpPr>
          <p:cNvPr id="14" name="Rectangle: Rounded Corners 13">
            <a:extLst>
              <a:ext uri="{FF2B5EF4-FFF2-40B4-BE49-F238E27FC236}">
                <a16:creationId xmlns:a16="http://schemas.microsoft.com/office/drawing/2014/main" id="{7FE6909D-CB8B-4C38-917A-965B1F13F3BF}"/>
              </a:ext>
            </a:extLst>
          </p:cNvPr>
          <p:cNvSpPr/>
          <p:nvPr/>
        </p:nvSpPr>
        <p:spPr>
          <a:xfrm>
            <a:off x="1303630" y="4904509"/>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690BE7B-EBC2-4C1D-9A05-C83E051A22E2}"/>
              </a:ext>
            </a:extLst>
          </p:cNvPr>
          <p:cNvSpPr/>
          <p:nvPr/>
        </p:nvSpPr>
        <p:spPr>
          <a:xfrm>
            <a:off x="7307697" y="4890654"/>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2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visible"/>
                                      </p:to>
                                    </p:set>
                                    <p:animEffect transition="in" filter="wipe(down)">
                                      <p:cBhvr>
                                        <p:cTn id="49" dur="580">
                                          <p:stCondLst>
                                            <p:cond delay="0"/>
                                          </p:stCondLst>
                                        </p:cTn>
                                        <p:tgtEl>
                                          <p:spTgt spid="11266"/>
                                        </p:tgtEl>
                                      </p:cBhvr>
                                    </p:animEffect>
                                    <p:anim calcmode="lin" valueType="num">
                                      <p:cBhvr>
                                        <p:cTn id="50"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55" dur="26">
                                          <p:stCondLst>
                                            <p:cond delay="650"/>
                                          </p:stCondLst>
                                        </p:cTn>
                                        <p:tgtEl>
                                          <p:spTgt spid="11266"/>
                                        </p:tgtEl>
                                      </p:cBhvr>
                                      <p:to x="100000" y="60000"/>
                                    </p:animScale>
                                    <p:animScale>
                                      <p:cBhvr>
                                        <p:cTn id="56" dur="166" decel="50000">
                                          <p:stCondLst>
                                            <p:cond delay="676"/>
                                          </p:stCondLst>
                                        </p:cTn>
                                        <p:tgtEl>
                                          <p:spTgt spid="11266"/>
                                        </p:tgtEl>
                                      </p:cBhvr>
                                      <p:to x="100000" y="100000"/>
                                    </p:animScale>
                                    <p:animScale>
                                      <p:cBhvr>
                                        <p:cTn id="57" dur="26">
                                          <p:stCondLst>
                                            <p:cond delay="1312"/>
                                          </p:stCondLst>
                                        </p:cTn>
                                        <p:tgtEl>
                                          <p:spTgt spid="11266"/>
                                        </p:tgtEl>
                                      </p:cBhvr>
                                      <p:to x="100000" y="80000"/>
                                    </p:animScale>
                                    <p:animScale>
                                      <p:cBhvr>
                                        <p:cTn id="58" dur="166" decel="50000">
                                          <p:stCondLst>
                                            <p:cond delay="1338"/>
                                          </p:stCondLst>
                                        </p:cTn>
                                        <p:tgtEl>
                                          <p:spTgt spid="11266"/>
                                        </p:tgtEl>
                                      </p:cBhvr>
                                      <p:to x="100000" y="100000"/>
                                    </p:animScale>
                                    <p:animScale>
                                      <p:cBhvr>
                                        <p:cTn id="59" dur="26">
                                          <p:stCondLst>
                                            <p:cond delay="1642"/>
                                          </p:stCondLst>
                                        </p:cTn>
                                        <p:tgtEl>
                                          <p:spTgt spid="11266"/>
                                        </p:tgtEl>
                                      </p:cBhvr>
                                      <p:to x="100000" y="90000"/>
                                    </p:animScale>
                                    <p:animScale>
                                      <p:cBhvr>
                                        <p:cTn id="60" dur="166" decel="50000">
                                          <p:stCondLst>
                                            <p:cond delay="1668"/>
                                          </p:stCondLst>
                                        </p:cTn>
                                        <p:tgtEl>
                                          <p:spTgt spid="11266"/>
                                        </p:tgtEl>
                                      </p:cBhvr>
                                      <p:to x="100000" y="100000"/>
                                    </p:animScale>
                                    <p:animScale>
                                      <p:cBhvr>
                                        <p:cTn id="61" dur="26">
                                          <p:stCondLst>
                                            <p:cond delay="1808"/>
                                          </p:stCondLst>
                                        </p:cTn>
                                        <p:tgtEl>
                                          <p:spTgt spid="11266"/>
                                        </p:tgtEl>
                                      </p:cBhvr>
                                      <p:to x="100000" y="95000"/>
                                    </p:animScale>
                                    <p:animScale>
                                      <p:cBhvr>
                                        <p:cTn id="62" dur="166" decel="50000">
                                          <p:stCondLst>
                                            <p:cond delay="1834"/>
                                          </p:stCondLst>
                                        </p:cTn>
                                        <p:tgtEl>
                                          <p:spTgt spid="1126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26"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80">
                                          <p:stCondLst>
                                            <p:cond delay="0"/>
                                          </p:stCondLst>
                                        </p:cTn>
                                        <p:tgtEl>
                                          <p:spTgt spid="12"/>
                                        </p:tgtEl>
                                      </p:cBhvr>
                                    </p:animEffect>
                                    <p:anim calcmode="lin" valueType="num">
                                      <p:cBhvr>
                                        <p:cTn id="7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6" dur="26">
                                          <p:stCondLst>
                                            <p:cond delay="650"/>
                                          </p:stCondLst>
                                        </p:cTn>
                                        <p:tgtEl>
                                          <p:spTgt spid="12"/>
                                        </p:tgtEl>
                                      </p:cBhvr>
                                      <p:to x="100000" y="60000"/>
                                    </p:animScale>
                                    <p:animScale>
                                      <p:cBhvr>
                                        <p:cTn id="77" dur="166" decel="50000">
                                          <p:stCondLst>
                                            <p:cond delay="676"/>
                                          </p:stCondLst>
                                        </p:cTn>
                                        <p:tgtEl>
                                          <p:spTgt spid="12"/>
                                        </p:tgtEl>
                                      </p:cBhvr>
                                      <p:to x="100000" y="100000"/>
                                    </p:animScale>
                                    <p:animScale>
                                      <p:cBhvr>
                                        <p:cTn id="78" dur="26">
                                          <p:stCondLst>
                                            <p:cond delay="1312"/>
                                          </p:stCondLst>
                                        </p:cTn>
                                        <p:tgtEl>
                                          <p:spTgt spid="12"/>
                                        </p:tgtEl>
                                      </p:cBhvr>
                                      <p:to x="100000" y="80000"/>
                                    </p:animScale>
                                    <p:animScale>
                                      <p:cBhvr>
                                        <p:cTn id="79" dur="166" decel="50000">
                                          <p:stCondLst>
                                            <p:cond delay="1338"/>
                                          </p:stCondLst>
                                        </p:cTn>
                                        <p:tgtEl>
                                          <p:spTgt spid="12"/>
                                        </p:tgtEl>
                                      </p:cBhvr>
                                      <p:to x="100000" y="100000"/>
                                    </p:animScale>
                                    <p:animScale>
                                      <p:cBhvr>
                                        <p:cTn id="80" dur="26">
                                          <p:stCondLst>
                                            <p:cond delay="1642"/>
                                          </p:stCondLst>
                                        </p:cTn>
                                        <p:tgtEl>
                                          <p:spTgt spid="12"/>
                                        </p:tgtEl>
                                      </p:cBhvr>
                                      <p:to x="100000" y="90000"/>
                                    </p:animScale>
                                    <p:animScale>
                                      <p:cBhvr>
                                        <p:cTn id="81" dur="166" decel="50000">
                                          <p:stCondLst>
                                            <p:cond delay="1668"/>
                                          </p:stCondLst>
                                        </p:cTn>
                                        <p:tgtEl>
                                          <p:spTgt spid="12"/>
                                        </p:tgtEl>
                                      </p:cBhvr>
                                      <p:to x="100000" y="100000"/>
                                    </p:animScale>
                                    <p:animScale>
                                      <p:cBhvr>
                                        <p:cTn id="82" dur="26">
                                          <p:stCondLst>
                                            <p:cond delay="1808"/>
                                          </p:stCondLst>
                                        </p:cTn>
                                        <p:tgtEl>
                                          <p:spTgt spid="12"/>
                                        </p:tgtEl>
                                      </p:cBhvr>
                                      <p:to x="100000" y="95000"/>
                                    </p:animScale>
                                    <p:animScale>
                                      <p:cBhvr>
                                        <p:cTn id="83" dur="166" decel="50000">
                                          <p:stCondLst>
                                            <p:cond delay="1834"/>
                                          </p:stCondLst>
                                        </p:cTn>
                                        <p:tgtEl>
                                          <p:spTgt spid="12"/>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barn(inVertical)">
                                      <p:cBhvr>
                                        <p:cTn id="8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2">
            <a:extLst>
              <a:ext uri="{FF2B5EF4-FFF2-40B4-BE49-F238E27FC236}">
                <a16:creationId xmlns:a16="http://schemas.microsoft.com/office/drawing/2014/main" id="{0A816AA0-ABB1-4770-B431-705FB63EB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6599" y="684010"/>
            <a:ext cx="4173216" cy="5826414"/>
          </a:xfrm>
          <a:prstGeom prst="rect">
            <a:avLst/>
          </a:prstGeom>
        </p:spPr>
      </p:pic>
      <p:pic>
        <p:nvPicPr>
          <p:cNvPr id="4" name="Picture 2" descr="Káº¿t quáº£ hÃ¬nh áº£nh cho tá»i Ã¡c cá»§a giáº·c">
            <a:extLst>
              <a:ext uri="{FF2B5EF4-FFF2-40B4-BE49-F238E27FC236}">
                <a16:creationId xmlns:a16="http://schemas.microsoft.com/office/drawing/2014/main" id="{254F0D2C-7187-45C5-9375-BE03A31B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39"/>
          <a:stretch/>
        </p:blipFill>
        <p:spPr bwMode="auto">
          <a:xfrm>
            <a:off x="693416" y="2036618"/>
            <a:ext cx="4439583" cy="3106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B20D350-7E05-47FD-94D1-7B44B828FCFA}"/>
              </a:ext>
            </a:extLst>
          </p:cNvPr>
          <p:cNvSpPr/>
          <p:nvPr/>
        </p:nvSpPr>
        <p:spPr>
          <a:xfrm>
            <a:off x="992479" y="4478481"/>
            <a:ext cx="3787915"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1" name="组合 10">
            <a:extLst>
              <a:ext uri="{FF2B5EF4-FFF2-40B4-BE49-F238E27FC236}">
                <a16:creationId xmlns:a16="http://schemas.microsoft.com/office/drawing/2014/main" id="{E9CA49F9-D2A1-449A-8877-77C2FD8210C6}"/>
              </a:ext>
            </a:extLst>
          </p:cNvPr>
          <p:cNvGrpSpPr/>
          <p:nvPr/>
        </p:nvGrpSpPr>
        <p:grpSpPr>
          <a:xfrm>
            <a:off x="6260279" y="2763986"/>
            <a:ext cx="1053545" cy="1119809"/>
            <a:chOff x="5758072" y="954157"/>
            <a:chExt cx="1053545" cy="1119809"/>
          </a:xfrm>
          <a:solidFill>
            <a:srgbClr val="C3E0D3"/>
          </a:solidFill>
        </p:grpSpPr>
        <p:sp>
          <p:nvSpPr>
            <p:cNvPr id="12" name="菱形 11">
              <a:extLst>
                <a:ext uri="{FF2B5EF4-FFF2-40B4-BE49-F238E27FC236}">
                  <a16:creationId xmlns:a16="http://schemas.microsoft.com/office/drawing/2014/main" id="{5A9D5B17-DEB3-43F5-87A7-C56C2B7B0E9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A2079A02-A344-4544-B23D-7B5F9F825C9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文本框 13">
            <a:extLst>
              <a:ext uri="{FF2B5EF4-FFF2-40B4-BE49-F238E27FC236}">
                <a16:creationId xmlns:a16="http://schemas.microsoft.com/office/drawing/2014/main" id="{1BEEDCD0-6FDA-4691-A737-3820A9EE52EB}"/>
              </a:ext>
            </a:extLst>
          </p:cNvPr>
          <p:cNvSpPr txBox="1"/>
          <p:nvPr/>
        </p:nvSpPr>
        <p:spPr>
          <a:xfrm>
            <a:off x="6478937" y="3129501"/>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5" name="组合 14">
            <a:extLst>
              <a:ext uri="{FF2B5EF4-FFF2-40B4-BE49-F238E27FC236}">
                <a16:creationId xmlns:a16="http://schemas.microsoft.com/office/drawing/2014/main" id="{7DF1E65D-9E63-489F-825B-A1FA50E36E34}"/>
              </a:ext>
            </a:extLst>
          </p:cNvPr>
          <p:cNvGrpSpPr/>
          <p:nvPr/>
        </p:nvGrpSpPr>
        <p:grpSpPr>
          <a:xfrm>
            <a:off x="6253650" y="4883244"/>
            <a:ext cx="1053545" cy="1119809"/>
            <a:chOff x="5758072" y="954157"/>
            <a:chExt cx="1053545" cy="1119809"/>
          </a:xfrm>
          <a:solidFill>
            <a:srgbClr val="F8DFD2"/>
          </a:solidFill>
        </p:grpSpPr>
        <p:sp>
          <p:nvSpPr>
            <p:cNvPr id="16" name="菱形 15">
              <a:extLst>
                <a:ext uri="{FF2B5EF4-FFF2-40B4-BE49-F238E27FC236}">
                  <a16:creationId xmlns:a16="http://schemas.microsoft.com/office/drawing/2014/main" id="{14F15676-0E4B-4316-9B12-C09831E766D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6">
              <a:extLst>
                <a:ext uri="{FF2B5EF4-FFF2-40B4-BE49-F238E27FC236}">
                  <a16:creationId xmlns:a16="http://schemas.microsoft.com/office/drawing/2014/main" id="{6D6CFABA-45C3-4200-A99B-E91CA3B5BC7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8" name="文本框 17">
            <a:extLst>
              <a:ext uri="{FF2B5EF4-FFF2-40B4-BE49-F238E27FC236}">
                <a16:creationId xmlns:a16="http://schemas.microsoft.com/office/drawing/2014/main" id="{7D08ED82-C42E-47FA-B358-8FF5F837A9E3}"/>
              </a:ext>
            </a:extLst>
          </p:cNvPr>
          <p:cNvSpPr txBox="1"/>
          <p:nvPr/>
        </p:nvSpPr>
        <p:spPr>
          <a:xfrm>
            <a:off x="6472308" y="5248759"/>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19" name="文本框 22">
            <a:extLst>
              <a:ext uri="{FF2B5EF4-FFF2-40B4-BE49-F238E27FC236}">
                <a16:creationId xmlns:a16="http://schemas.microsoft.com/office/drawing/2014/main" id="{8B5FA96D-12FD-4246-8486-A264F1F3C641}"/>
              </a:ext>
            </a:extLst>
          </p:cNvPr>
          <p:cNvSpPr txBox="1">
            <a:spLocks noChangeArrowheads="1"/>
          </p:cNvSpPr>
          <p:nvPr/>
        </p:nvSpPr>
        <p:spPr bwMode="auto">
          <a:xfrm>
            <a:off x="7725624" y="581349"/>
            <a:ext cx="3901803"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Thảo</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luận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đôi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hoàn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bảng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trong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5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phút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0" name="文本框 20">
            <a:extLst>
              <a:ext uri="{FF2B5EF4-FFF2-40B4-BE49-F238E27FC236}">
                <a16:creationId xmlns:a16="http://schemas.microsoft.com/office/drawing/2014/main" id="{E64A67F5-0DE9-49AE-9B1A-A0D7BCEABF37}"/>
              </a:ext>
            </a:extLst>
          </p:cNvPr>
          <p:cNvSpPr txBox="1">
            <a:spLocks noChangeArrowheads="1"/>
          </p:cNvSpPr>
          <p:nvPr/>
        </p:nvSpPr>
        <p:spPr bwMode="auto">
          <a:xfrm>
            <a:off x="7754312" y="2667836"/>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Chia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sẻ</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với</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cạnh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về</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phần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việc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của</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mình</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1" name="文本框 22">
            <a:extLst>
              <a:ext uri="{FF2B5EF4-FFF2-40B4-BE49-F238E27FC236}">
                <a16:creationId xmlns:a16="http://schemas.microsoft.com/office/drawing/2014/main" id="{1F9FCD35-A4EC-4684-9971-1417A24C8486}"/>
              </a:ext>
            </a:extLst>
          </p:cNvPr>
          <p:cNvSpPr txBox="1">
            <a:spLocks noChangeArrowheads="1"/>
          </p:cNvSpPr>
          <p:nvPr/>
        </p:nvSpPr>
        <p:spPr bwMode="auto">
          <a:xfrm>
            <a:off x="7765515" y="4706410"/>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bất</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kì</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2" name="图片 28">
            <a:extLst>
              <a:ext uri="{FF2B5EF4-FFF2-40B4-BE49-F238E27FC236}">
                <a16:creationId xmlns:a16="http://schemas.microsoft.com/office/drawing/2014/main" id="{701170E8-391B-4DB2-83AC-391571A64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5096" y="1206982"/>
            <a:ext cx="824730" cy="728638"/>
          </a:xfrm>
          <a:prstGeom prst="rect">
            <a:avLst/>
          </a:prstGeom>
        </p:spPr>
      </p:pic>
      <p:pic>
        <p:nvPicPr>
          <p:cNvPr id="23" name="图片 29">
            <a:extLst>
              <a:ext uri="{FF2B5EF4-FFF2-40B4-BE49-F238E27FC236}">
                <a16:creationId xmlns:a16="http://schemas.microsoft.com/office/drawing/2014/main" id="{A63A7332-802D-413A-8F74-E1E56D1B8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84" y="3249559"/>
            <a:ext cx="824730" cy="728638"/>
          </a:xfrm>
          <a:prstGeom prst="rect">
            <a:avLst/>
          </a:prstGeom>
        </p:spPr>
      </p:pic>
      <p:pic>
        <p:nvPicPr>
          <p:cNvPr id="24" name="图片 30">
            <a:extLst>
              <a:ext uri="{FF2B5EF4-FFF2-40B4-BE49-F238E27FC236}">
                <a16:creationId xmlns:a16="http://schemas.microsoft.com/office/drawing/2014/main" id="{88E19165-B296-45EC-B273-F17AB7DB8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6536" y="5344909"/>
            <a:ext cx="824730" cy="728638"/>
          </a:xfrm>
          <a:prstGeom prst="rect">
            <a:avLst/>
          </a:prstGeom>
        </p:spPr>
      </p:pic>
    </p:spTree>
    <p:extLst>
      <p:ext uri="{BB962C8B-B14F-4D97-AF65-F5344CB8AC3E}">
        <p14:creationId xmlns:p14="http://schemas.microsoft.com/office/powerpoint/2010/main" val="31104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horizontal)">
                                      <p:cBhvr>
                                        <p:cTn id="60" dur="500"/>
                                        <p:tgtEl>
                                          <p:spTgt spid="10"/>
                                        </p:tgtEl>
                                      </p:cBhvr>
                                    </p:animEffect>
                                  </p:childTnLst>
                                </p:cTn>
                              </p:par>
                              <p:par>
                                <p:cTn id="61" presetID="14" presetClass="entr" presetSubtype="1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randombar(horizont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par>
                                <p:cTn id="72" presetID="14" presetClass="entr" presetSubtype="1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randombar(horizontal)">
                                      <p:cBhvr>
                                        <p:cTn id="74" dur="500"/>
                                        <p:tgtEl>
                                          <p:spTgt spid="23"/>
                                        </p:tgtEl>
                                      </p:cBhvr>
                                    </p:animEffect>
                                  </p:childTnLst>
                                </p:cTn>
                              </p:par>
                              <p:par>
                                <p:cTn id="75" presetID="14" presetClass="entr" presetSubtype="1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randombar(horizontal)">
                                      <p:cBhvr>
                                        <p:cTn id="77" dur="500"/>
                                        <p:tgtEl>
                                          <p:spTgt spid="11"/>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randombar(horizont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randombar(horizontal)">
                                      <p:cBhvr>
                                        <p:cTn id="85" dur="500"/>
                                        <p:tgtEl>
                                          <p:spTgt spid="18"/>
                                        </p:tgtEl>
                                      </p:cBhvr>
                                    </p:animEffect>
                                  </p:childTnLst>
                                </p:cTn>
                              </p:par>
                              <p:par>
                                <p:cTn id="86" presetID="14" presetClass="entr" presetSubtype="1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randombar(horizontal)">
                                      <p:cBhvr>
                                        <p:cTn id="88" dur="500"/>
                                        <p:tgtEl>
                                          <p:spTgt spid="24"/>
                                        </p:tgtEl>
                                      </p:cBhvr>
                                    </p:animEffect>
                                  </p:childTnLst>
                                </p:cTn>
                              </p:par>
                              <p:par>
                                <p:cTn id="89" presetID="14" presetClass="entr" presetSubtype="10"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randombar(horizontal)">
                                      <p:cBhvr>
                                        <p:cTn id="91" dur="500"/>
                                        <p:tgtEl>
                                          <p:spTgt spid="15"/>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randombar(horizontal)">
                                      <p:cBhvr>
                                        <p:cTn id="9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4" grpId="0"/>
      <p:bldP spid="18"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A2365B8-C75D-430A-8360-5D991AE72DF4}"/>
              </a:ext>
            </a:extLst>
          </p:cNvPr>
          <p:cNvGraphicFramePr>
            <a:graphicFrameLocks noGrp="1"/>
          </p:cNvGraphicFramePr>
          <p:nvPr>
            <p:extLst>
              <p:ext uri="{D42A27DB-BD31-4B8C-83A1-F6EECF244321}">
                <p14:modId xmlns:p14="http://schemas.microsoft.com/office/powerpoint/2010/main" val="4049336072"/>
              </p:ext>
            </p:extLst>
          </p:nvPr>
        </p:nvGraphicFramePr>
        <p:xfrm>
          <a:off x="0" y="0"/>
          <a:ext cx="12192000" cy="6826827"/>
        </p:xfrm>
        <a:graphic>
          <a:graphicData uri="http://schemas.openxmlformats.org/drawingml/2006/table">
            <a:tbl>
              <a:tblPr firstRow="1" firstCol="1" bandRow="1">
                <a:tableStyleId>{5C22544A-7EE6-4342-B048-85BDC9FD1C3A}</a:tableStyleId>
              </a:tblPr>
              <a:tblGrid>
                <a:gridCol w="4520045">
                  <a:extLst>
                    <a:ext uri="{9D8B030D-6E8A-4147-A177-3AD203B41FA5}">
                      <a16:colId xmlns:a16="http://schemas.microsoft.com/office/drawing/2014/main" val="973813380"/>
                    </a:ext>
                  </a:extLst>
                </a:gridCol>
                <a:gridCol w="7671955">
                  <a:extLst>
                    <a:ext uri="{9D8B030D-6E8A-4147-A177-3AD203B41FA5}">
                      <a16:colId xmlns:a16="http://schemas.microsoft.com/office/drawing/2014/main" val="256491017"/>
                    </a:ext>
                  </a:extLst>
                </a:gridCol>
              </a:tblGrid>
              <a:tr h="835570">
                <a:tc gridSpan="2">
                  <a:txBody>
                    <a:bodyPr/>
                    <a:lstStyle/>
                    <a:p>
                      <a:pPr algn="ctr">
                        <a:lnSpc>
                          <a:spcPct val="115000"/>
                        </a:lnSpc>
                        <a:spcAft>
                          <a:spcPts val="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ngang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ngược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và</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tội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ác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của</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kẻ</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thù</a:t>
                      </a:r>
                      <a:endParaRPr lang="en-SG"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en-SG"/>
                    </a:p>
                  </a:txBody>
                  <a:tcPr/>
                </a:tc>
                <a:extLst>
                  <a:ext uri="{0D108BD9-81ED-4DB2-BD59-A6C34878D82A}">
                    <a16:rowId xmlns:a16="http://schemas.microsoft.com/office/drawing/2014/main" val="991424265"/>
                  </a:ext>
                </a:extLst>
              </a:tr>
              <a:tr h="1689421">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đó</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085628"/>
                  </a:ext>
                </a:extLst>
              </a:tr>
              <a:tr h="831273">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7101576"/>
                  </a:ext>
                </a:extLst>
              </a:tr>
              <a:tr h="1496291">
                <a:tc>
                  <a:txBody>
                    <a:bodyPr/>
                    <a:lstStyle/>
                    <a:p>
                      <a:pPr algn="just">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738654"/>
                  </a:ext>
                </a:extLst>
              </a:tr>
              <a:tr h="1974272">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ngôn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196013"/>
                  </a:ext>
                </a:extLst>
              </a:tr>
            </a:tbl>
          </a:graphicData>
        </a:graphic>
      </p:graphicFrame>
      <p:sp>
        <p:nvSpPr>
          <p:cNvPr id="4" name="Rectangle 3">
            <a:extLst>
              <a:ext uri="{FF2B5EF4-FFF2-40B4-BE49-F238E27FC236}">
                <a16:creationId xmlns:a16="http://schemas.microsoft.com/office/drawing/2014/main" id="{8F179766-010F-4903-BF7F-DB3FAF2374AA}"/>
              </a:ext>
            </a:extLst>
          </p:cNvPr>
          <p:cNvSpPr/>
          <p:nvPr/>
        </p:nvSpPr>
        <p:spPr>
          <a:xfrm>
            <a:off x="4644737" y="1003453"/>
            <a:ext cx="7429501" cy="1384995"/>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Đòi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lụa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vét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hạn</a:t>
            </a:r>
            <a:r>
              <a:rPr lang="en-US" sz="2800" dirty="0">
                <a:latin typeface="Times New Roman" panose="02020603050405020304" pitchFamily="18" charset="0"/>
                <a:ea typeface="Calibri" panose="020F0502020204030204" pitchFamily="34" charset="0"/>
              </a:rPr>
              <a:t>, hung </a:t>
            </a:r>
            <a:r>
              <a:rPr lang="en-US" sz="2800" dirty="0" err="1">
                <a:latin typeface="Times New Roman" panose="02020603050405020304" pitchFamily="18" charset="0"/>
                <a:ea typeface="Calibri" panose="020F0502020204030204" pitchFamily="34" charset="0"/>
              </a:rPr>
              <a:t>hãn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nghênh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endParaRPr lang="en-SG" sz="2800" dirty="0"/>
          </a:p>
        </p:txBody>
      </p:sp>
      <p:sp>
        <p:nvSpPr>
          <p:cNvPr id="5" name="Rectangle 4">
            <a:extLst>
              <a:ext uri="{FF2B5EF4-FFF2-40B4-BE49-F238E27FC236}">
                <a16:creationId xmlns:a16="http://schemas.microsoft.com/office/drawing/2014/main" id="{2B91C8BC-089D-4BC0-8FC0-21171B632B4A}"/>
              </a:ext>
            </a:extLst>
          </p:cNvPr>
          <p:cNvSpPr/>
          <p:nvPr/>
        </p:nvSpPr>
        <p:spPr>
          <a:xfrm>
            <a:off x="4729479" y="2627679"/>
            <a:ext cx="3013967"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Khinh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phẫn</a:t>
            </a:r>
            <a:endParaRPr lang="en-SG" sz="2800" dirty="0"/>
          </a:p>
        </p:txBody>
      </p:sp>
      <p:sp>
        <p:nvSpPr>
          <p:cNvPr id="6" name="Rectangle 5">
            <a:extLst>
              <a:ext uri="{FF2B5EF4-FFF2-40B4-BE49-F238E27FC236}">
                <a16:creationId xmlns:a16="http://schemas.microsoft.com/office/drawing/2014/main" id="{70A3730E-B485-477F-8236-91D0192D1AC8}"/>
              </a:ext>
            </a:extLst>
          </p:cNvPr>
          <p:cNvSpPr/>
          <p:nvPr/>
        </p:nvSpPr>
        <p:spPr>
          <a:xfrm>
            <a:off x="4613564" y="3393800"/>
            <a:ext cx="7460673" cy="1384995"/>
          </a:xfrm>
          <a:prstGeom prst="rect">
            <a:avLst/>
          </a:prstGeom>
        </p:spPr>
        <p:txBody>
          <a:bodyPr wrap="square">
            <a:spAutoFit/>
          </a:bodyPr>
          <a:lstStyle/>
          <a:p>
            <a:pPr algn="just"/>
            <a:r>
              <a:rPr lang="en-US" sz="2800" dirty="0">
                <a:latin typeface="Times New Roman" panose="02020603050405020304" pitchFamily="18" charset="0"/>
                <a:ea typeface="Calibri" panose="020F0502020204030204" pitchFamily="34" charset="0"/>
              </a:rPr>
              <a:t>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hợp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a:t>
            </a:r>
            <a:endParaRPr lang="en-SG" sz="2400" dirty="0"/>
          </a:p>
        </p:txBody>
      </p:sp>
      <p:sp>
        <p:nvSpPr>
          <p:cNvPr id="7" name="Rectangle 6">
            <a:extLst>
              <a:ext uri="{FF2B5EF4-FFF2-40B4-BE49-F238E27FC236}">
                <a16:creationId xmlns:a16="http://schemas.microsoft.com/office/drawing/2014/main" id="{A8C2D3BA-3A80-4A6F-A898-4077228CE79F}"/>
              </a:ext>
            </a:extLst>
          </p:cNvPr>
          <p:cNvSpPr/>
          <p:nvPr/>
        </p:nvSpPr>
        <p:spPr>
          <a:xfrm>
            <a:off x="4492336" y="4942046"/>
            <a:ext cx="7699663" cy="1815882"/>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sỉ</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mắng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bắt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phụ</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như</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đem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thịt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nuôi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hổ</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a:t>
            </a:r>
            <a:endParaRPr lang="en-SG" sz="2800" dirty="0"/>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lnSpc>
                <a:spcPct val="150000"/>
              </a:lnSpc>
              <a:buNone/>
            </a:pPr>
            <a:endParaRPr lang="en-US" sz="4400" i="1" dirty="0"/>
          </a:p>
          <a:p>
            <a:pPr marL="0" indent="0" algn="ctr">
              <a:lnSpc>
                <a:spcPct val="150000"/>
              </a:lnSpc>
              <a:buNone/>
            </a:pPr>
            <a:r>
              <a:rPr lang="vi-VN" sz="4400" b="1" i="1" dirty="0"/>
              <a:t>Thật khác nào </a:t>
            </a:r>
            <a:r>
              <a:rPr lang="vi-VN" sz="4400" b="1" i="1" u="sng" dirty="0">
                <a:solidFill>
                  <a:srgbClr val="FF0000"/>
                </a:solidFill>
              </a:rPr>
              <a:t>đem thịt ném cho hổ đói</a:t>
            </a:r>
            <a:r>
              <a:rPr lang="vi-VN" sz="4400" b="1" i="1" dirty="0"/>
              <a:t>,</a:t>
            </a:r>
            <a:endParaRPr lang="en-US" sz="4400" b="1" i="1" dirty="0"/>
          </a:p>
          <a:p>
            <a:pPr marL="0" indent="0" algn="ctr">
              <a:lnSpc>
                <a:spcPct val="150000"/>
              </a:lnSpc>
              <a:buNone/>
            </a:pPr>
            <a:r>
              <a:rPr lang="vi-VN" sz="4400" b="1" i="1" dirty="0"/>
              <a:t> tránh sao khỏi tai họa về sau.</a:t>
            </a:r>
            <a:endParaRPr lang="en-US" sz="4400" b="1" i="1" dirty="0"/>
          </a:p>
        </p:txBody>
      </p:sp>
      <p:sp>
        <p:nvSpPr>
          <p:cNvPr id="4" name="Rectangle 3"/>
          <p:cNvSpPr/>
          <p:nvPr/>
        </p:nvSpPr>
        <p:spPr>
          <a:xfrm>
            <a:off x="1759400" y="4241801"/>
            <a:ext cx="8673235" cy="1469999"/>
          </a:xfrm>
          <a:prstGeom prst="rect">
            <a:avLst/>
          </a:prstGeom>
          <a:noFill/>
        </p:spPr>
        <p:txBody>
          <a:bodyPr wrap="none" lIns="145143" tIns="72571" rIns="145143" bIns="7257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451380"/>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Tình</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thế</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nguy</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kịch</a:t>
            </a:r>
            <a:endPar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64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mph" presetSubtype="0" fill="hold" grpId="1" nodeType="withEffect">
                                  <p:stCondLst>
                                    <p:cond delay="500"/>
                                  </p:stCondLst>
                                  <p:childTnLst>
                                    <p:animScale>
                                      <p:cBhvr>
                                        <p:cTn id="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Ẩn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dụ</a:t>
            </a:r>
            <a:r>
              <a:rPr lang="en-US" sz="3200" b="1" i="1" dirty="0">
                <a:solidFill>
                  <a:srgbClr val="3C4043"/>
                </a:solidFill>
                <a:latin typeface="Times New Roman" panose="02020603050405020304" pitchFamily="18" charset="0"/>
                <a:cs typeface="Times New Roman" panose="02020603050405020304" pitchFamily="18" charset="0"/>
              </a:rPr>
              <a:t>, so </a:t>
            </a:r>
            <a:r>
              <a:rPr lang="en-US" sz="3200" b="1" i="1" dirty="0" err="1">
                <a:solidFill>
                  <a:srgbClr val="3C4043"/>
                </a:solidFill>
                <a:latin typeface="Times New Roman" panose="02020603050405020304" pitchFamily="18" charset="0"/>
                <a:cs typeface="Times New Roman" panose="02020603050405020304" pitchFamily="18" charset="0"/>
              </a:rPr>
              <a:t>sánh</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đối</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lập</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văn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biền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ngẫu</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515871"/>
            <a:ext cx="8282516" cy="584775"/>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hống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hách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ngang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vô</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lam</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439823"/>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hơi gợi lòng căm thù giặc</a:t>
            </a:r>
            <a:endParaRPr lang="en-US" sz="3200" i="1" dirty="0">
              <a:solidFill>
                <a:srgbClr val="FF0000"/>
              </a:solidFill>
            </a:endParaRPr>
          </a:p>
        </p:txBody>
      </p:sp>
      <p:sp>
        <p:nvSpPr>
          <p:cNvPr id="16" name="Rectangle 15">
            <a:extLst>
              <a:ext uri="{FF2B5EF4-FFF2-40B4-BE49-F238E27FC236}">
                <a16:creationId xmlns:a16="http://schemas.microsoft.com/office/drawing/2014/main" id="{78FC9D5E-AA04-4215-8CE6-74124B8A5F2A}"/>
              </a:ext>
            </a:extLst>
          </p:cNvPr>
          <p:cNvSpPr/>
          <p:nvPr/>
        </p:nvSpPr>
        <p:spPr>
          <a:xfrm>
            <a:off x="3141511" y="4330302"/>
            <a:ext cx="8282516" cy="584775"/>
          </a:xfrm>
          <a:prstGeom prst="rect">
            <a:avLst/>
          </a:prstGeom>
        </p:spPr>
        <p:txBody>
          <a:bodyPr wrap="square">
            <a:spAutoFit/>
          </a:bodyPr>
          <a:lstStyle/>
          <a:p>
            <a:pPr algn="just"/>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1" name="组合 10">
            <a:extLst>
              <a:ext uri="{FF2B5EF4-FFF2-40B4-BE49-F238E27FC236}">
                <a16:creationId xmlns:a16="http://schemas.microsoft.com/office/drawing/2014/main" id="{E9CA49F9-D2A1-449A-8877-77C2FD8210C6}"/>
              </a:ext>
            </a:extLst>
          </p:cNvPr>
          <p:cNvGrpSpPr/>
          <p:nvPr/>
        </p:nvGrpSpPr>
        <p:grpSpPr>
          <a:xfrm>
            <a:off x="6260279" y="2763986"/>
            <a:ext cx="1053545" cy="1119809"/>
            <a:chOff x="5758072" y="954157"/>
            <a:chExt cx="1053545" cy="1119809"/>
          </a:xfrm>
          <a:solidFill>
            <a:srgbClr val="C3E0D3"/>
          </a:solidFill>
        </p:grpSpPr>
        <p:sp>
          <p:nvSpPr>
            <p:cNvPr id="12" name="菱形 11">
              <a:extLst>
                <a:ext uri="{FF2B5EF4-FFF2-40B4-BE49-F238E27FC236}">
                  <a16:creationId xmlns:a16="http://schemas.microsoft.com/office/drawing/2014/main" id="{5A9D5B17-DEB3-43F5-87A7-C56C2B7B0E9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A2079A02-A344-4544-B23D-7B5F9F825C9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文本框 13">
            <a:extLst>
              <a:ext uri="{FF2B5EF4-FFF2-40B4-BE49-F238E27FC236}">
                <a16:creationId xmlns:a16="http://schemas.microsoft.com/office/drawing/2014/main" id="{1BEEDCD0-6FDA-4691-A737-3820A9EE52EB}"/>
              </a:ext>
            </a:extLst>
          </p:cNvPr>
          <p:cNvSpPr txBox="1"/>
          <p:nvPr/>
        </p:nvSpPr>
        <p:spPr>
          <a:xfrm>
            <a:off x="6478937" y="3129501"/>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5" name="组合 14">
            <a:extLst>
              <a:ext uri="{FF2B5EF4-FFF2-40B4-BE49-F238E27FC236}">
                <a16:creationId xmlns:a16="http://schemas.microsoft.com/office/drawing/2014/main" id="{7DF1E65D-9E63-489F-825B-A1FA50E36E34}"/>
              </a:ext>
            </a:extLst>
          </p:cNvPr>
          <p:cNvGrpSpPr/>
          <p:nvPr/>
        </p:nvGrpSpPr>
        <p:grpSpPr>
          <a:xfrm>
            <a:off x="6253650" y="4883244"/>
            <a:ext cx="1053545" cy="1119809"/>
            <a:chOff x="5758072" y="954157"/>
            <a:chExt cx="1053545" cy="1119809"/>
          </a:xfrm>
          <a:solidFill>
            <a:srgbClr val="F8DFD2"/>
          </a:solidFill>
        </p:grpSpPr>
        <p:sp>
          <p:nvSpPr>
            <p:cNvPr id="16" name="菱形 15">
              <a:extLst>
                <a:ext uri="{FF2B5EF4-FFF2-40B4-BE49-F238E27FC236}">
                  <a16:creationId xmlns:a16="http://schemas.microsoft.com/office/drawing/2014/main" id="{14F15676-0E4B-4316-9B12-C09831E766D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6">
              <a:extLst>
                <a:ext uri="{FF2B5EF4-FFF2-40B4-BE49-F238E27FC236}">
                  <a16:creationId xmlns:a16="http://schemas.microsoft.com/office/drawing/2014/main" id="{6D6CFABA-45C3-4200-A99B-E91CA3B5BC7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8" name="文本框 17">
            <a:extLst>
              <a:ext uri="{FF2B5EF4-FFF2-40B4-BE49-F238E27FC236}">
                <a16:creationId xmlns:a16="http://schemas.microsoft.com/office/drawing/2014/main" id="{7D08ED82-C42E-47FA-B358-8FF5F837A9E3}"/>
              </a:ext>
            </a:extLst>
          </p:cNvPr>
          <p:cNvSpPr txBox="1"/>
          <p:nvPr/>
        </p:nvSpPr>
        <p:spPr>
          <a:xfrm>
            <a:off x="6472308" y="5248759"/>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19" name="文本框 22">
            <a:extLst>
              <a:ext uri="{FF2B5EF4-FFF2-40B4-BE49-F238E27FC236}">
                <a16:creationId xmlns:a16="http://schemas.microsoft.com/office/drawing/2014/main" id="{8B5FA96D-12FD-4246-8486-A264F1F3C641}"/>
              </a:ext>
            </a:extLst>
          </p:cNvPr>
          <p:cNvSpPr txBox="1">
            <a:spLocks noChangeArrowheads="1"/>
          </p:cNvSpPr>
          <p:nvPr/>
        </p:nvSpPr>
        <p:spPr bwMode="auto">
          <a:xfrm>
            <a:off x="7725624" y="581349"/>
            <a:ext cx="3901803"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Thảo</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luận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đôi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hoàn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bảng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trong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5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phút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0" name="文本框 20">
            <a:extLst>
              <a:ext uri="{FF2B5EF4-FFF2-40B4-BE49-F238E27FC236}">
                <a16:creationId xmlns:a16="http://schemas.microsoft.com/office/drawing/2014/main" id="{E64A67F5-0DE9-49AE-9B1A-A0D7BCEABF37}"/>
              </a:ext>
            </a:extLst>
          </p:cNvPr>
          <p:cNvSpPr txBox="1">
            <a:spLocks noChangeArrowheads="1"/>
          </p:cNvSpPr>
          <p:nvPr/>
        </p:nvSpPr>
        <p:spPr bwMode="auto">
          <a:xfrm>
            <a:off x="7754312" y="2667836"/>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Chia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sẻ</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với</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cạnh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về</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phần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việc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của</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mình</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1" name="文本框 22">
            <a:extLst>
              <a:ext uri="{FF2B5EF4-FFF2-40B4-BE49-F238E27FC236}">
                <a16:creationId xmlns:a16="http://schemas.microsoft.com/office/drawing/2014/main" id="{1F9FCD35-A4EC-4684-9971-1417A24C8486}"/>
              </a:ext>
            </a:extLst>
          </p:cNvPr>
          <p:cNvSpPr txBox="1">
            <a:spLocks noChangeArrowheads="1"/>
          </p:cNvSpPr>
          <p:nvPr/>
        </p:nvSpPr>
        <p:spPr bwMode="auto">
          <a:xfrm>
            <a:off x="7765515" y="4706410"/>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bất</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kì</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2" name="图片 28">
            <a:extLst>
              <a:ext uri="{FF2B5EF4-FFF2-40B4-BE49-F238E27FC236}">
                <a16:creationId xmlns:a16="http://schemas.microsoft.com/office/drawing/2014/main" id="{701170E8-391B-4DB2-83AC-391571A64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096" y="1206982"/>
            <a:ext cx="824730" cy="728638"/>
          </a:xfrm>
          <a:prstGeom prst="rect">
            <a:avLst/>
          </a:prstGeom>
        </p:spPr>
      </p:pic>
      <p:pic>
        <p:nvPicPr>
          <p:cNvPr id="23" name="图片 29">
            <a:extLst>
              <a:ext uri="{FF2B5EF4-FFF2-40B4-BE49-F238E27FC236}">
                <a16:creationId xmlns:a16="http://schemas.microsoft.com/office/drawing/2014/main" id="{A63A7332-802D-413A-8F74-E1E56D1B8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84" y="3249559"/>
            <a:ext cx="824730" cy="728638"/>
          </a:xfrm>
          <a:prstGeom prst="rect">
            <a:avLst/>
          </a:prstGeom>
        </p:spPr>
      </p:pic>
      <p:pic>
        <p:nvPicPr>
          <p:cNvPr id="24" name="图片 30">
            <a:extLst>
              <a:ext uri="{FF2B5EF4-FFF2-40B4-BE49-F238E27FC236}">
                <a16:creationId xmlns:a16="http://schemas.microsoft.com/office/drawing/2014/main" id="{88E19165-B296-45EC-B273-F17AB7DB8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536" y="5344909"/>
            <a:ext cx="824730" cy="728638"/>
          </a:xfrm>
          <a:prstGeom prst="rect">
            <a:avLst/>
          </a:prstGeom>
        </p:spPr>
      </p:pic>
      <p:pic>
        <p:nvPicPr>
          <p:cNvPr id="25" name="图片 12">
            <a:extLst>
              <a:ext uri="{FF2B5EF4-FFF2-40B4-BE49-F238E27FC236}">
                <a16:creationId xmlns:a16="http://schemas.microsoft.com/office/drawing/2014/main" id="{1AF242F2-73BB-45F7-A557-D4D0BBCE8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3563" y="761365"/>
            <a:ext cx="4131653" cy="5826414"/>
          </a:xfrm>
          <a:prstGeom prst="rect">
            <a:avLst/>
          </a:prstGeom>
        </p:spPr>
      </p:pic>
      <p:pic>
        <p:nvPicPr>
          <p:cNvPr id="26" name="Picture 25">
            <a:extLst>
              <a:ext uri="{FF2B5EF4-FFF2-40B4-BE49-F238E27FC236}">
                <a16:creationId xmlns:a16="http://schemas.microsoft.com/office/drawing/2014/main" id="{1988AABD-D831-4520-8DAA-938C158E5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163" y="2093193"/>
            <a:ext cx="4337948" cy="3096490"/>
          </a:xfrm>
          <a:prstGeom prst="rect">
            <a:avLst/>
          </a:prstGeom>
        </p:spPr>
      </p:pic>
      <p:sp>
        <p:nvSpPr>
          <p:cNvPr id="27" name="Rectangle: Rounded Corners 26">
            <a:extLst>
              <a:ext uri="{FF2B5EF4-FFF2-40B4-BE49-F238E27FC236}">
                <a16:creationId xmlns:a16="http://schemas.microsoft.com/office/drawing/2014/main" id="{7102DA84-B26F-43BC-9F2A-C325C9076356}"/>
              </a:ext>
            </a:extLst>
          </p:cNvPr>
          <p:cNvSpPr/>
          <p:nvPr/>
        </p:nvSpPr>
        <p:spPr>
          <a:xfrm>
            <a:off x="1034473" y="4521200"/>
            <a:ext cx="3850843"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9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80">
                                          <p:stCondLst>
                                            <p:cond delay="0"/>
                                          </p:stCondLst>
                                        </p:cTn>
                                        <p:tgtEl>
                                          <p:spTgt spid="26"/>
                                        </p:tgtEl>
                                      </p:cBhvr>
                                    </p:animEffect>
                                    <p:anim calcmode="lin" valueType="num">
                                      <p:cBhvr>
                                        <p:cTn id="2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
                                        </p:tgtEl>
                                      </p:cBhvr>
                                      <p:to x="100000" y="60000"/>
                                    </p:animScale>
                                    <p:animScale>
                                      <p:cBhvr>
                                        <p:cTn id="30" dur="166" decel="50000">
                                          <p:stCondLst>
                                            <p:cond delay="676"/>
                                          </p:stCondLst>
                                        </p:cTn>
                                        <p:tgtEl>
                                          <p:spTgt spid="26"/>
                                        </p:tgtEl>
                                      </p:cBhvr>
                                      <p:to x="100000" y="100000"/>
                                    </p:animScale>
                                    <p:animScale>
                                      <p:cBhvr>
                                        <p:cTn id="31" dur="26">
                                          <p:stCondLst>
                                            <p:cond delay="1312"/>
                                          </p:stCondLst>
                                        </p:cTn>
                                        <p:tgtEl>
                                          <p:spTgt spid="26"/>
                                        </p:tgtEl>
                                      </p:cBhvr>
                                      <p:to x="100000" y="80000"/>
                                    </p:animScale>
                                    <p:animScale>
                                      <p:cBhvr>
                                        <p:cTn id="32" dur="166" decel="50000">
                                          <p:stCondLst>
                                            <p:cond delay="1338"/>
                                          </p:stCondLst>
                                        </p:cTn>
                                        <p:tgtEl>
                                          <p:spTgt spid="26"/>
                                        </p:tgtEl>
                                      </p:cBhvr>
                                      <p:to x="100000" y="100000"/>
                                    </p:animScale>
                                    <p:animScale>
                                      <p:cBhvr>
                                        <p:cTn id="33" dur="26">
                                          <p:stCondLst>
                                            <p:cond delay="1642"/>
                                          </p:stCondLst>
                                        </p:cTn>
                                        <p:tgtEl>
                                          <p:spTgt spid="26"/>
                                        </p:tgtEl>
                                      </p:cBhvr>
                                      <p:to x="100000" y="90000"/>
                                    </p:animScale>
                                    <p:animScale>
                                      <p:cBhvr>
                                        <p:cTn id="34" dur="166" decel="50000">
                                          <p:stCondLst>
                                            <p:cond delay="1668"/>
                                          </p:stCondLst>
                                        </p:cTn>
                                        <p:tgtEl>
                                          <p:spTgt spid="26"/>
                                        </p:tgtEl>
                                      </p:cBhvr>
                                      <p:to x="100000" y="100000"/>
                                    </p:animScale>
                                    <p:animScale>
                                      <p:cBhvr>
                                        <p:cTn id="35" dur="26">
                                          <p:stCondLst>
                                            <p:cond delay="1808"/>
                                          </p:stCondLst>
                                        </p:cTn>
                                        <p:tgtEl>
                                          <p:spTgt spid="26"/>
                                        </p:tgtEl>
                                      </p:cBhvr>
                                      <p:to x="100000" y="95000"/>
                                    </p:animScale>
                                    <p:animScale>
                                      <p:cBhvr>
                                        <p:cTn id="36" dur="166" decel="50000">
                                          <p:stCondLst>
                                            <p:cond delay="1834"/>
                                          </p:stCondLst>
                                        </p:cTn>
                                        <p:tgtEl>
                                          <p:spTgt spid="2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14" presetClass="entr" presetSubtype="1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par>
                                <p:cTn id="61" presetID="14"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par>
                                <p:cTn id="64" presetID="14" presetClass="entr" presetSubtype="1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randombar(horizontal)">
                                      <p:cBhvr>
                                        <p:cTn id="66" dur="500"/>
                                        <p:tgtEl>
                                          <p:spTgt spid="1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randombar(horizont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randombar(horizontal)">
                                      <p:cBhvr>
                                        <p:cTn id="74" dur="500"/>
                                        <p:tgtEl>
                                          <p:spTgt spid="18"/>
                                        </p:tgtEl>
                                      </p:cBhvr>
                                    </p:animEffect>
                                  </p:childTnLst>
                                </p:cTn>
                              </p:par>
                              <p:par>
                                <p:cTn id="75" presetID="14" presetClass="entr" presetSubtype="1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randombar(horizontal)">
                                      <p:cBhvr>
                                        <p:cTn id="77" dur="500"/>
                                        <p:tgtEl>
                                          <p:spTgt spid="24"/>
                                        </p:tgtEl>
                                      </p:cBhvr>
                                    </p:animEffect>
                                  </p:childTnLst>
                                </p:cTn>
                              </p:par>
                              <p:par>
                                <p:cTn id="78" presetID="14" presetClass="entr" presetSubtype="1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randombar(horizontal)">
                                      <p:cBhvr>
                                        <p:cTn id="80" dur="500"/>
                                        <p:tgtEl>
                                          <p:spTgt spid="15"/>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randombar(horizontal)">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19" grpId="0"/>
      <p:bldP spid="20" grpId="0"/>
      <p:bldP spid="21" grpId="0"/>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 y="10391"/>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A074EDAA-9329-45C9-8BB2-115420D43BB7}"/>
              </a:ext>
            </a:extLst>
          </p:cNvPr>
          <p:cNvGraphicFramePr>
            <a:graphicFrameLocks noGrp="1"/>
          </p:cNvGraphicFramePr>
          <p:nvPr>
            <p:extLst>
              <p:ext uri="{D42A27DB-BD31-4B8C-83A1-F6EECF244321}">
                <p14:modId xmlns:p14="http://schemas.microsoft.com/office/powerpoint/2010/main" val="3069155838"/>
              </p:ext>
            </p:extLst>
          </p:nvPr>
        </p:nvGraphicFramePr>
        <p:xfrm>
          <a:off x="410441" y="488373"/>
          <a:ext cx="11371118" cy="5860473"/>
        </p:xfrm>
        <a:graphic>
          <a:graphicData uri="http://schemas.openxmlformats.org/drawingml/2006/table">
            <a:tbl>
              <a:tblPr firstRow="1" firstCol="1" bandRow="1">
                <a:tableStyleId>{5C22544A-7EE6-4342-B048-85BDC9FD1C3A}</a:tableStyleId>
              </a:tblPr>
              <a:tblGrid>
                <a:gridCol w="3517323">
                  <a:extLst>
                    <a:ext uri="{9D8B030D-6E8A-4147-A177-3AD203B41FA5}">
                      <a16:colId xmlns:a16="http://schemas.microsoft.com/office/drawing/2014/main" val="4270780644"/>
                    </a:ext>
                  </a:extLst>
                </a:gridCol>
                <a:gridCol w="7853795">
                  <a:extLst>
                    <a:ext uri="{9D8B030D-6E8A-4147-A177-3AD203B41FA5}">
                      <a16:colId xmlns:a16="http://schemas.microsoft.com/office/drawing/2014/main" val="3119861719"/>
                    </a:ext>
                  </a:extLst>
                </a:gridCol>
              </a:tblGrid>
              <a:tr h="746266">
                <a:tc gridSpan="2">
                  <a:txBody>
                    <a:bodyPr/>
                    <a:lstStyle/>
                    <a:p>
                      <a:pPr algn="ctr">
                        <a:lnSpc>
                          <a:spcPct val="115000"/>
                        </a:lnSpc>
                        <a:spcAft>
                          <a:spcPts val="0"/>
                        </a:spcAft>
                      </a:pPr>
                      <a:endParaRPr lang="en-US" sz="500"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Lòng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căm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thù</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giặc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giả</a:t>
                      </a:r>
                      <a:endParaRPr lang="en-SG"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n-SG"/>
                    </a:p>
                  </a:txBody>
                  <a:tcPr/>
                </a:tc>
                <a:extLst>
                  <a:ext uri="{0D108BD9-81ED-4DB2-BD59-A6C34878D82A}">
                    <a16:rowId xmlns:a16="http://schemas.microsoft.com/office/drawing/2014/main" val="3018776127"/>
                  </a:ext>
                </a:extLst>
              </a:tr>
              <a:tr h="1965951">
                <a:tc>
                  <a:txBody>
                    <a:bodyPr/>
                    <a:lstStyle/>
                    <a:p>
                      <a:pPr algn="ctr">
                        <a:lnSpc>
                          <a:spcPct val="115000"/>
                        </a:lnSpc>
                        <a:spcAft>
                          <a:spcPts val="0"/>
                        </a:spcAft>
                      </a:pPr>
                      <a:endParaRPr lang="en-US" sz="4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Giọng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điệu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độ</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giả</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182340"/>
                  </a:ext>
                </a:extLst>
              </a:tr>
              <a:tr h="1174719">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thao</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lập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201645"/>
                  </a:ext>
                </a:extLst>
              </a:tr>
              <a:tr h="1209750">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ngôn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ngữ</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đoạn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trích</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050031"/>
                  </a:ext>
                </a:extLst>
              </a:tr>
            </a:tbl>
          </a:graphicData>
        </a:graphic>
      </p:graphicFrame>
      <p:sp>
        <p:nvSpPr>
          <p:cNvPr id="7" name="Rectangle 6">
            <a:extLst>
              <a:ext uri="{FF2B5EF4-FFF2-40B4-BE49-F238E27FC236}">
                <a16:creationId xmlns:a16="http://schemas.microsoft.com/office/drawing/2014/main" id="{EE263329-1E59-4443-8CC2-337309E13D1C}"/>
              </a:ext>
            </a:extLst>
          </p:cNvPr>
          <p:cNvSpPr/>
          <p:nvPr/>
        </p:nvSpPr>
        <p:spPr>
          <a:xfrm>
            <a:off x="4229100" y="1314045"/>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lo </a:t>
            </a:r>
            <a:r>
              <a:rPr lang="en-US" sz="2800" dirty="0" err="1">
                <a:latin typeface="Times New Roman" panose="02020603050405020304" pitchFamily="18" charset="0"/>
                <a:ea typeface="Calibri" panose="020F0502020204030204" pitchFamily="34" charset="0"/>
              </a:rPr>
              <a:t>lắng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ngủ</a:t>
            </a:r>
            <a:endParaRPr lang="en-SG" sz="2400" dirty="0"/>
          </a:p>
        </p:txBody>
      </p:sp>
      <p:sp>
        <p:nvSpPr>
          <p:cNvPr id="11" name="Rectangle 10">
            <a:extLst>
              <a:ext uri="{FF2B5EF4-FFF2-40B4-BE49-F238E27FC236}">
                <a16:creationId xmlns:a16="http://schemas.microsoft.com/office/drawing/2014/main" id="{7BD12940-FB89-4289-8533-9D51B40FC3A3}"/>
              </a:ext>
            </a:extLst>
          </p:cNvPr>
          <p:cNvSpPr/>
          <p:nvPr/>
        </p:nvSpPr>
        <p:spPr>
          <a:xfrm>
            <a:off x="4225635" y="1819739"/>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t>
            </a:r>
            <a:r>
              <a:rPr lang="vi-VN" sz="2800" dirty="0">
                <a:latin typeface="Times New Roman" panose="02020603050405020304" pitchFamily="18" charset="0"/>
                <a:ea typeface="Calibri" panose="020F0502020204030204" pitchFamily="34" charset="0"/>
              </a:rPr>
              <a:t>ư</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ruột</a:t>
            </a:r>
            <a:r>
              <a:rPr lang="en-SG" sz="2800" dirty="0">
                <a:latin typeface="Times New Roman" panose="02020603050405020304" pitchFamily="18" charset="0"/>
                <a:ea typeface="Calibri" panose="020F0502020204030204" pitchFamily="34" charset="0"/>
              </a:rPr>
              <a:t>, n</a:t>
            </a:r>
            <a:r>
              <a:rPr lang="vi-VN" sz="2800" dirty="0">
                <a:latin typeface="Times New Roman" panose="02020603050405020304" pitchFamily="18" charset="0"/>
                <a:ea typeface="Calibri" panose="020F0502020204030204" pitchFamily="34" charset="0"/>
              </a:rPr>
              <a:t>ư</a:t>
            </a:r>
            <a:r>
              <a:rPr lang="en-SG" sz="2800" dirty="0" err="1">
                <a:latin typeface="Times New Roman" panose="02020603050405020304" pitchFamily="18" charset="0"/>
                <a:ea typeface="Calibri" panose="020F0502020204030204" pitchFamily="34" charset="0"/>
              </a:rPr>
              <a:t>ớc</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đầm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đìa</a:t>
            </a:r>
            <a:endParaRPr lang="en-SG" sz="2400" dirty="0"/>
          </a:p>
        </p:txBody>
      </p:sp>
      <p:sp>
        <p:nvSpPr>
          <p:cNvPr id="12" name="Rectangle 11">
            <a:extLst>
              <a:ext uri="{FF2B5EF4-FFF2-40B4-BE49-F238E27FC236}">
                <a16:creationId xmlns:a16="http://schemas.microsoft.com/office/drawing/2014/main" id="{4C24ECFF-E7EB-4224-91EB-68C0110AB827}"/>
              </a:ext>
            </a:extLst>
          </p:cNvPr>
          <p:cNvSpPr/>
          <p:nvPr/>
        </p:nvSpPr>
        <p:spPr>
          <a:xfrm>
            <a:off x="4222170" y="2335824"/>
            <a:ext cx="7439891" cy="954107"/>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uất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xả</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thịt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lột</a:t>
            </a:r>
            <a:r>
              <a:rPr lang="en-SG" sz="2800" dirty="0">
                <a:latin typeface="Times New Roman" panose="02020603050405020304" pitchFamily="18" charset="0"/>
                <a:ea typeface="Calibri" panose="020F0502020204030204" pitchFamily="34" charset="0"/>
              </a:rPr>
              <a:t> da, </a:t>
            </a:r>
            <a:r>
              <a:rPr lang="en-SG" sz="2800" dirty="0" err="1">
                <a:latin typeface="Times New Roman" panose="02020603050405020304" pitchFamily="18" charset="0"/>
                <a:ea typeface="Calibri" panose="020F0502020204030204" pitchFamily="34" charset="0"/>
              </a:rPr>
              <a:t>nuốt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gan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uống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máu</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quân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thù</a:t>
            </a:r>
            <a:endParaRPr lang="en-SG" sz="2400" dirty="0"/>
          </a:p>
        </p:txBody>
      </p:sp>
      <p:sp>
        <p:nvSpPr>
          <p:cNvPr id="13" name="Rectangle 12">
            <a:extLst>
              <a:ext uri="{FF2B5EF4-FFF2-40B4-BE49-F238E27FC236}">
                <a16:creationId xmlns:a16="http://schemas.microsoft.com/office/drawing/2014/main" id="{E9695E3D-97CB-4707-8B97-7C48EE47ED88}"/>
              </a:ext>
            </a:extLst>
          </p:cNvPr>
          <p:cNvSpPr/>
          <p:nvPr/>
        </p:nvSpPr>
        <p:spPr>
          <a:xfrm>
            <a:off x="4222169" y="3329656"/>
            <a:ext cx="7439891" cy="523220"/>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hi </a:t>
            </a:r>
            <a:r>
              <a:rPr lang="en-SG" sz="2800" dirty="0" err="1">
                <a:latin typeface="Times New Roman" panose="02020603050405020304" pitchFamily="18" charset="0"/>
                <a:ea typeface="Calibri" panose="020F0502020204030204" pitchFamily="34" charset="0"/>
              </a:rPr>
              <a:t>sinh</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trăm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thân</a:t>
            </a:r>
            <a:r>
              <a:rPr lang="en-SG" sz="2800" dirty="0">
                <a:latin typeface="Times New Roman" panose="02020603050405020304" pitchFamily="18" charset="0"/>
                <a:ea typeface="Calibri" panose="020F0502020204030204" pitchFamily="34" charset="0"/>
              </a:rPr>
              <a:t> …. </a:t>
            </a:r>
            <a:r>
              <a:rPr lang="en-SG" sz="2800" dirty="0" err="1">
                <a:latin typeface="Times New Roman" panose="02020603050405020304" pitchFamily="18" charset="0"/>
                <a:ea typeface="Calibri" panose="020F0502020204030204" pitchFamily="34" charset="0"/>
              </a:rPr>
              <a:t>vui</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lòng</a:t>
            </a:r>
            <a:endParaRPr lang="en-SG" sz="2400" dirty="0"/>
          </a:p>
        </p:txBody>
      </p:sp>
      <p:sp>
        <p:nvSpPr>
          <p:cNvPr id="14" name="Rectangle 13">
            <a:extLst>
              <a:ext uri="{FF2B5EF4-FFF2-40B4-BE49-F238E27FC236}">
                <a16:creationId xmlns:a16="http://schemas.microsoft.com/office/drawing/2014/main" id="{CCE4D183-E565-4A2F-8CC4-0B5BA6D384A4}"/>
              </a:ext>
            </a:extLst>
          </p:cNvPr>
          <p:cNvSpPr/>
          <p:nvPr/>
        </p:nvSpPr>
        <p:spPr>
          <a:xfrm>
            <a:off x="4229100" y="4261826"/>
            <a:ext cx="6532558"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endParaRPr lang="en-SG" sz="2400" dirty="0"/>
          </a:p>
        </p:txBody>
      </p:sp>
      <p:sp>
        <p:nvSpPr>
          <p:cNvPr id="16" name="Rectangle 15">
            <a:extLst>
              <a:ext uri="{FF2B5EF4-FFF2-40B4-BE49-F238E27FC236}">
                <a16:creationId xmlns:a16="http://schemas.microsoft.com/office/drawing/2014/main" id="{DF1588FA-872D-4189-81A4-D559895407D7}"/>
              </a:ext>
            </a:extLst>
          </p:cNvPr>
          <p:cNvSpPr/>
          <p:nvPr/>
        </p:nvSpPr>
        <p:spPr>
          <a:xfrm>
            <a:off x="4208319" y="5268142"/>
            <a:ext cx="7315200" cy="954107"/>
          </a:xfrm>
          <a:prstGeom prst="rect">
            <a:avLst/>
          </a:prstGeom>
        </p:spPr>
        <p:txBody>
          <a:bodyPr wrap="square">
            <a:spAutoFit/>
          </a:bodyPr>
          <a:lstStyle/>
          <a:p>
            <a:pPr algn="just"/>
            <a:r>
              <a:rPr lang="en-US" sz="2800" dirty="0" err="1">
                <a:solidFill>
                  <a:srgbClr val="FF0000"/>
                </a:solidFill>
                <a:latin typeface="Times New Roman" panose="02020603050405020304" pitchFamily="18" charset="0"/>
                <a:ea typeface="Calibri" panose="020F0502020204030204" pitchFamily="34" charset="0"/>
              </a:rPr>
              <a:t>Sử</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dụng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phép</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liệt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kê</a:t>
            </a:r>
            <a:r>
              <a:rPr lang="en-US" sz="2800" dirty="0">
                <a:solidFill>
                  <a:srgbClr val="FF0000"/>
                </a:solidFill>
                <a:latin typeface="Times New Roman" panose="02020603050405020304" pitchFamily="18" charset="0"/>
                <a:ea typeface="Calibri" panose="020F0502020204030204" pitchFamily="34" charset="0"/>
              </a:rPr>
              <a:t>, so </a:t>
            </a:r>
            <a:r>
              <a:rPr lang="en-US" sz="2800" dirty="0" err="1">
                <a:solidFill>
                  <a:srgbClr val="FF0000"/>
                </a:solidFill>
                <a:latin typeface="Times New Roman" panose="02020603050405020304" pitchFamily="18" charset="0"/>
                <a:ea typeface="Calibri" panose="020F0502020204030204" pitchFamily="34" charset="0"/>
              </a:rPr>
              <a:t>sánh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phóng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đại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ẩn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dụ</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điển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cố</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từ</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ngữ</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giàu</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tính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ước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lệ</a:t>
            </a:r>
            <a:r>
              <a:rPr lang="en-US" sz="2800" dirty="0">
                <a:solidFill>
                  <a:srgbClr val="FF0000"/>
                </a:solidFill>
                <a:latin typeface="Times New Roman" panose="02020603050405020304" pitchFamily="18" charset="0"/>
                <a:ea typeface="Calibri" panose="020F0502020204030204" pitchFamily="34" charset="0"/>
              </a:rPr>
              <a:t>….</a:t>
            </a:r>
            <a:endParaRPr lang="en-SG" sz="2400" dirty="0">
              <a:solidFill>
                <a:srgbClr val="FF0000"/>
              </a:solidFill>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291376"/>
            <a:ext cx="8209778" cy="584775"/>
          </a:xfrm>
          <a:prstGeom prst="rect">
            <a:avLst/>
          </a:prstGeom>
        </p:spPr>
        <p:txBody>
          <a:bodyPr wrap="square">
            <a:spAutoFit/>
          </a:bodyPr>
          <a:lstStyle/>
          <a:p>
            <a:pPr algn="just"/>
            <a:r>
              <a:rPr lang="en-US" sz="3200" b="1" i="1" dirty="0" err="1">
                <a:latin typeface="Times New Roman" panose="02020603050405020304" pitchFamily="18" charset="0"/>
                <a:ea typeface="Calibri" panose="020F0502020204030204" pitchFamily="34" charset="0"/>
              </a:rPr>
              <a:t>Liệt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kê</a:t>
            </a:r>
            <a:r>
              <a:rPr lang="en-US" sz="3200" b="1" i="1" dirty="0">
                <a:latin typeface="Times New Roman" panose="02020603050405020304" pitchFamily="18" charset="0"/>
                <a:ea typeface="Calibri" panose="020F0502020204030204" pitchFamily="34" charset="0"/>
              </a:rPr>
              <a:t>, so </a:t>
            </a:r>
            <a:r>
              <a:rPr lang="en-US" sz="3200" b="1" i="1" dirty="0" err="1">
                <a:latin typeface="Times New Roman" panose="02020603050405020304" pitchFamily="18" charset="0"/>
                <a:ea typeface="Calibri" panose="020F0502020204030204" pitchFamily="34" charset="0"/>
              </a:rPr>
              <a:t>sánh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phóng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đại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ẩn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điển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cố</a:t>
            </a:r>
            <a:r>
              <a:rPr lang="en-US" sz="3200" b="1" i="1" dirty="0">
                <a:latin typeface="Times New Roman" panose="02020603050405020304" pitchFamily="18" charset="0"/>
                <a:ea typeface="Calibri" panose="020F0502020204030204" pitchFamily="34" charset="0"/>
              </a:rPr>
              <a:t>, …</a:t>
            </a:r>
            <a:endParaRPr lang="en-SG" sz="3200" b="1"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650954"/>
            <a:ext cx="8282516"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hi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Hưng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Đạo</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chí</a:t>
            </a:r>
            <a:r>
              <a:rPr lang="en-SG" sz="3200" b="1" i="1" dirty="0">
                <a:solidFill>
                  <a:srgbClr val="FF0000"/>
                </a:solidFill>
                <a:latin typeface="Times New Roman"/>
              </a:rPr>
              <a:t> </a:t>
            </a:r>
            <a:r>
              <a:rPr lang="en-SG" sz="3200" b="1" i="1" dirty="0" err="1">
                <a:solidFill>
                  <a:srgbClr val="FF0000"/>
                </a:solidFill>
                <a:latin typeface="Times New Roman"/>
              </a:rPr>
              <a:t>lập</a:t>
            </a:r>
            <a:r>
              <a:rPr lang="en-SG" sz="3200" b="1" i="1" dirty="0">
                <a:solidFill>
                  <a:srgbClr val="FF0000"/>
                </a:solidFill>
                <a:latin typeface="Times New Roman"/>
              </a:rPr>
              <a:t> </a:t>
            </a:r>
            <a:r>
              <a:rPr lang="en-SG" sz="3200" b="1" i="1" dirty="0" err="1">
                <a:solidFill>
                  <a:srgbClr val="FF0000"/>
                </a:solidFill>
                <a:latin typeface="Times New Roman"/>
              </a:rPr>
              <a:t>công</a:t>
            </a:r>
            <a:r>
              <a:rPr lang="en-SG" sz="3200" b="1" i="1" dirty="0">
                <a:solidFill>
                  <a:srgbClr val="FF0000"/>
                </a:solidFill>
                <a:latin typeface="Times New Roman"/>
              </a:rPr>
              <a:t> </a:t>
            </a:r>
            <a:r>
              <a:rPr lang="en-SG" sz="3200" b="1" i="1" dirty="0" err="1">
                <a:solidFill>
                  <a:srgbClr val="FF0000"/>
                </a:solidFill>
                <a:latin typeface="Times New Roman"/>
              </a:rPr>
              <a:t>danh</a:t>
            </a:r>
            <a:r>
              <a:rPr lang="en-SG" sz="3200" b="1" i="1" dirty="0">
                <a:solidFill>
                  <a:srgbClr val="FF0000"/>
                </a:solidFill>
                <a:latin typeface="Times New Roman"/>
              </a:rPr>
              <a:t> + </a:t>
            </a:r>
            <a:r>
              <a:rPr lang="en-SG" sz="3200" b="1" i="1" dirty="0" err="1">
                <a:solidFill>
                  <a:srgbClr val="FF0000"/>
                </a:solidFill>
                <a:latin typeface="Times New Roman"/>
              </a:rPr>
              <a:t>Lòng</a:t>
            </a:r>
            <a:r>
              <a:rPr lang="en-SG" sz="3200" b="1" i="1" dirty="0">
                <a:solidFill>
                  <a:srgbClr val="FF0000"/>
                </a:solidFill>
                <a:latin typeface="Times New Roman"/>
              </a:rPr>
              <a:t> </a:t>
            </a:r>
            <a:r>
              <a:rPr lang="en-SG" sz="3200" b="1" i="1" dirty="0" err="1">
                <a:solidFill>
                  <a:srgbClr val="FF0000"/>
                </a:solidFill>
                <a:latin typeface="Times New Roman"/>
              </a:rPr>
              <a:t>yêu</a:t>
            </a:r>
            <a:r>
              <a:rPr lang="en-SG" sz="3200" b="1" i="1" dirty="0">
                <a:solidFill>
                  <a:srgbClr val="FF0000"/>
                </a:solidFill>
                <a:latin typeface="Times New Roman"/>
              </a:rPr>
              <a:t> </a:t>
            </a:r>
            <a:r>
              <a:rPr lang="en-SG" sz="3200" b="1" i="1" dirty="0" err="1">
                <a:solidFill>
                  <a:srgbClr val="FF0000"/>
                </a:solidFill>
                <a:latin typeface="Times New Roman"/>
              </a:rPr>
              <a:t>nước</a:t>
            </a:r>
            <a:r>
              <a:rPr lang="en-SG" sz="3200" b="1" i="1" dirty="0">
                <a:solidFill>
                  <a:srgbClr val="FF0000"/>
                </a:solidFill>
                <a:latin typeface="Times New Roman"/>
              </a:rPr>
              <a:t>, </a:t>
            </a:r>
            <a:r>
              <a:rPr lang="en-SG" sz="3200" b="1" i="1" dirty="0" err="1">
                <a:solidFill>
                  <a:srgbClr val="FF0000"/>
                </a:solidFill>
                <a:latin typeface="Times New Roman"/>
              </a:rPr>
              <a:t>căm</a:t>
            </a:r>
            <a:r>
              <a:rPr lang="en-SG" sz="3200" b="1" i="1" dirty="0">
                <a:solidFill>
                  <a:srgbClr val="FF0000"/>
                </a:solidFill>
                <a:latin typeface="Times New Roman"/>
              </a:rPr>
              <a:t> </a:t>
            </a:r>
            <a:r>
              <a:rPr lang="en-SG" sz="3200" b="1" i="1" dirty="0" err="1">
                <a:solidFill>
                  <a:srgbClr val="FF0000"/>
                </a:solidFill>
                <a:latin typeface="Times New Roman"/>
              </a:rPr>
              <a:t>thù</a:t>
            </a:r>
            <a:r>
              <a:rPr lang="en-SG" sz="3200" b="1" i="1" dirty="0">
                <a:solidFill>
                  <a:srgbClr val="FF0000"/>
                </a:solidFill>
                <a:latin typeface="Times New Roman"/>
              </a:rPr>
              <a:t> </a:t>
            </a:r>
            <a:r>
              <a:rPr lang="en-SG" sz="3200" b="1" i="1" dirty="0" err="1">
                <a:solidFill>
                  <a:srgbClr val="FF0000"/>
                </a:solidFill>
                <a:latin typeface="Times New Roman"/>
              </a:rPr>
              <a:t>giặc</a:t>
            </a:r>
            <a:endParaRPr lang="en-SG" sz="3200" b="1" i="1" dirty="0">
              <a:solidFill>
                <a:srgbClr val="FF0000"/>
              </a:solidFill>
              <a:latin typeface="Times New Roman"/>
            </a:endParaRPr>
          </a:p>
        </p:txBody>
      </p:sp>
    </p:spTree>
    <p:extLst>
      <p:ext uri="{BB962C8B-B14F-4D97-AF65-F5344CB8AC3E}">
        <p14:creationId xmlns:p14="http://schemas.microsoft.com/office/powerpoint/2010/main" val="23411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3:</a:t>
            </a:r>
          </a:p>
          <a:p>
            <a:pPr algn="ctr" defTabSz="1451378"/>
            <a:r>
              <a:rPr lang="vi-VN" sz="5100" dirty="0">
                <a:solidFill>
                  <a:srgbClr val="002060"/>
                </a:solidFill>
                <a:latin typeface="Times New Roman" pitchFamily="18" charset="0"/>
                <a:cs typeface="Times New Roman" pitchFamily="18" charset="0"/>
              </a:rPr>
              <a:t>Tên của một triều đại thịnh vượng, hào khí ngất trời của triều đại này vào thế kỉ XIII</a:t>
            </a:r>
            <a:r>
              <a:rPr lang="en-US" sz="5100" dirty="0">
                <a:solidFill>
                  <a:srgbClr val="002060"/>
                </a:solidFill>
                <a:latin typeface="Times New Roman" pitchFamily="18" charset="0"/>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dirty="0">
                <a:solidFill>
                  <a:prstClr val="white"/>
                </a:solidFill>
                <a:latin typeface="Times New Roman" pitchFamily="18" charset="0"/>
                <a:cs typeface="Times New Roman" pitchFamily="18" charset="0"/>
              </a:rPr>
              <a:t>T</a:t>
            </a:r>
            <a:r>
              <a:rPr lang="vi-VN" sz="3800" b="1" dirty="0">
                <a:solidFill>
                  <a:prstClr val="white"/>
                </a:solidFill>
                <a:latin typeface="Times New Roman" pitchFamily="18" charset="0"/>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1868" y="825691"/>
            <a:ext cx="6105099" cy="39212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 y="3009332"/>
            <a:ext cx="5950424" cy="3848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10" y="38215"/>
            <a:ext cx="5950424" cy="3272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407581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1781953" y="397073"/>
            <a:ext cx="8837556"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3. </a:t>
            </a:r>
            <a:r>
              <a:rPr lang="en-US" altLang="zh-CN" sz="3600" b="1" dirty="0" err="1">
                <a:solidFill>
                  <a:srgbClr val="FF0000"/>
                </a:solidFill>
                <a:latin typeface="Times New Roman" panose="02020603050405020304" pitchFamily="18" charset="0"/>
                <a:cs typeface="Times New Roman" panose="02020603050405020304" pitchFamily="18" charset="0"/>
              </a:rPr>
              <a:t>Phân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tích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phải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trái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làm</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rõ</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đúng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sai</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82893" y="213981"/>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0" name="图片 12" descr="ce1ed7f935192fceca30dfb2bcebe602">
            <a:extLst>
              <a:ext uri="{FF2B5EF4-FFF2-40B4-BE49-F238E27FC236}">
                <a16:creationId xmlns:a16="http://schemas.microsoft.com/office/drawing/2014/main" id="{C9329F17-E37F-4834-B005-8229EACB6B3B}"/>
              </a:ext>
            </a:extLst>
          </p:cNvPr>
          <p:cNvPicPr>
            <a:picLocks noChangeAspect="1"/>
          </p:cNvPicPr>
          <p:nvPr/>
        </p:nvPicPr>
        <p:blipFill>
          <a:blip r:embed="rId5"/>
          <a:srcRect l="11188" t="20367" r="10619" b="19944"/>
          <a:stretch>
            <a:fillRect/>
          </a:stretch>
        </p:blipFill>
        <p:spPr>
          <a:xfrm>
            <a:off x="584467" y="2063442"/>
            <a:ext cx="7394761" cy="1119720"/>
          </a:xfrm>
          <a:prstGeom prst="rect">
            <a:avLst/>
          </a:prstGeom>
        </p:spPr>
      </p:pic>
      <p:sp>
        <p:nvSpPr>
          <p:cNvPr id="11" name="文本框 13">
            <a:extLst>
              <a:ext uri="{FF2B5EF4-FFF2-40B4-BE49-F238E27FC236}">
                <a16:creationId xmlns:a16="http://schemas.microsoft.com/office/drawing/2014/main" id="{993FC71F-373C-4FF6-AE80-2FAB8B9956B1}"/>
              </a:ext>
            </a:extLst>
          </p:cNvPr>
          <p:cNvSpPr txBox="1"/>
          <p:nvPr/>
        </p:nvSpPr>
        <p:spPr>
          <a:xfrm>
            <a:off x="1151163" y="2151724"/>
            <a:ext cx="6294666"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4" name="图片 12" descr="ce1ed7f935192fceca30dfb2bcebe602">
            <a:extLst>
              <a:ext uri="{FF2B5EF4-FFF2-40B4-BE49-F238E27FC236}">
                <a16:creationId xmlns:a16="http://schemas.microsoft.com/office/drawing/2014/main" id="{42051833-9968-4420-AE7D-9579287A8129}"/>
              </a:ext>
            </a:extLst>
          </p:cNvPr>
          <p:cNvPicPr>
            <a:picLocks noChangeAspect="1"/>
          </p:cNvPicPr>
          <p:nvPr/>
        </p:nvPicPr>
        <p:blipFill>
          <a:blip r:embed="rId5"/>
          <a:srcRect l="11188" t="20367" r="10619" b="19944"/>
          <a:stretch>
            <a:fillRect/>
          </a:stretch>
        </p:blipFill>
        <p:spPr>
          <a:xfrm>
            <a:off x="606241" y="3533014"/>
            <a:ext cx="7394761" cy="1119720"/>
          </a:xfrm>
          <a:prstGeom prst="rect">
            <a:avLst/>
          </a:prstGeom>
        </p:spPr>
      </p:pic>
      <p:sp>
        <p:nvSpPr>
          <p:cNvPr id="15" name="文本框 13">
            <a:extLst>
              <a:ext uri="{FF2B5EF4-FFF2-40B4-BE49-F238E27FC236}">
                <a16:creationId xmlns:a16="http://schemas.microsoft.com/office/drawing/2014/main" id="{A8A63974-709E-4A4A-BAD0-EDDF3C74C2B6}"/>
              </a:ext>
            </a:extLst>
          </p:cNvPr>
          <p:cNvSpPr txBox="1"/>
          <p:nvPr/>
        </p:nvSpPr>
        <p:spPr>
          <a:xfrm>
            <a:off x="1055914" y="3621296"/>
            <a:ext cx="6520543"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6" name="图片 12" descr="ce1ed7f935192fceca30dfb2bcebe602">
            <a:extLst>
              <a:ext uri="{FF2B5EF4-FFF2-40B4-BE49-F238E27FC236}">
                <a16:creationId xmlns:a16="http://schemas.microsoft.com/office/drawing/2014/main" id="{31F95E15-8A54-4371-A9E8-D014A7660126}"/>
              </a:ext>
            </a:extLst>
          </p:cNvPr>
          <p:cNvPicPr>
            <a:picLocks noChangeAspect="1"/>
          </p:cNvPicPr>
          <p:nvPr/>
        </p:nvPicPr>
        <p:blipFill>
          <a:blip r:embed="rId5"/>
          <a:srcRect l="11188" t="20367" r="10619" b="19944"/>
          <a:stretch>
            <a:fillRect/>
          </a:stretch>
        </p:blipFill>
        <p:spPr>
          <a:xfrm>
            <a:off x="606241" y="5033527"/>
            <a:ext cx="7394761" cy="1119720"/>
          </a:xfrm>
          <a:prstGeom prst="rect">
            <a:avLst/>
          </a:prstGeom>
        </p:spPr>
      </p:pic>
      <p:sp>
        <p:nvSpPr>
          <p:cNvPr id="17" name="文本框 13">
            <a:extLst>
              <a:ext uri="{FF2B5EF4-FFF2-40B4-BE49-F238E27FC236}">
                <a16:creationId xmlns:a16="http://schemas.microsoft.com/office/drawing/2014/main" id="{82020606-2CE6-4132-B70D-71F6A8EF320D}"/>
              </a:ext>
            </a:extLst>
          </p:cNvPr>
          <p:cNvSpPr txBox="1"/>
          <p:nvPr/>
        </p:nvSpPr>
        <p:spPr>
          <a:xfrm>
            <a:off x="925284" y="5121809"/>
            <a:ext cx="6836229"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136310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par>
                                <p:cTn id="37" presetID="6"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5"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4071257" y="2018435"/>
            <a:ext cx="764177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m;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thăng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cấp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vui</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a:t>
            </a:r>
            <a:endParaRPr lang="en-US" altLang="en-US" sz="3200" i="1" dirty="0">
              <a:latin typeface=".VnArial Narrow" pitchFamily="34" charset="0"/>
            </a:endParaRP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348343" y="3118681"/>
            <a:ext cx="2764971" cy="3525338"/>
          </a:xfrm>
          <a:prstGeom prst="rect">
            <a:avLst/>
          </a:prstGeom>
        </p:spPr>
      </p:pic>
      <p:sp>
        <p:nvSpPr>
          <p:cNvPr id="7" name="Thought Bubble: Cloud 6">
            <a:extLst>
              <a:ext uri="{FF2B5EF4-FFF2-40B4-BE49-F238E27FC236}">
                <a16:creationId xmlns:a16="http://schemas.microsoft.com/office/drawing/2014/main" id="{343596BC-532E-48E9-B468-73EFB36D97C0}"/>
              </a:ext>
            </a:extLst>
          </p:cNvPr>
          <p:cNvSpPr/>
          <p:nvPr/>
        </p:nvSpPr>
        <p:spPr>
          <a:xfrm>
            <a:off x="4169228" y="2018435"/>
            <a:ext cx="5851071" cy="3444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4D706F-31C1-418C-9BD7-AF3B2A1FEE83}"/>
              </a:ext>
            </a:extLst>
          </p:cNvPr>
          <p:cNvSpPr/>
          <p:nvPr/>
        </p:nvSpPr>
        <p:spPr>
          <a:xfrm>
            <a:off x="4642756" y="2475308"/>
            <a:ext cx="4920343" cy="2400657"/>
          </a:xfrm>
          <a:prstGeom prst="rect">
            <a:avLst/>
          </a:prstGeom>
        </p:spPr>
        <p:txBody>
          <a:bodyPr wrap="square">
            <a:spAutoFit/>
          </a:bodyPr>
          <a:lstStyle/>
          <a:p>
            <a:pPr algn="ct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chi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t</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pic>
        <p:nvPicPr>
          <p:cNvPr id="9" name="图片 12" descr="ce1ed7f935192fceca30dfb2bcebe602">
            <a:extLst>
              <a:ext uri="{FF2B5EF4-FFF2-40B4-BE49-F238E27FC236}">
                <a16:creationId xmlns:a16="http://schemas.microsoft.com/office/drawing/2014/main" id="{AF28FEA7-F7E6-496A-9E41-1B1243294D77}"/>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F7557E38-80E0-4D90-A35D-90BBA003D4E1}"/>
              </a:ext>
            </a:extLst>
          </p:cNvPr>
          <p:cNvSpPr txBox="1"/>
          <p:nvPr/>
        </p:nvSpPr>
        <p:spPr>
          <a:xfrm>
            <a:off x="2533648" y="395290"/>
            <a:ext cx="6294666" cy="742511"/>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8792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7"/>
                                        </p:tgtEl>
                                      </p:cBhvr>
                                    </p:animEffect>
                                    <p:anim calcmode="lin" valueType="num">
                                      <p:cBhvr>
                                        <p:cTn id="31" dur="1000"/>
                                        <p:tgtEl>
                                          <p:spTgt spid="7"/>
                                        </p:tgtEl>
                                        <p:attrNameLst>
                                          <p:attrName>ppt_x</p:attrName>
                                        </p:attrNameLst>
                                      </p:cBhvr>
                                      <p:tavLst>
                                        <p:tav tm="0">
                                          <p:val>
                                            <p:strVal val="ppt_x"/>
                                          </p:val>
                                        </p:tav>
                                        <p:tav tm="100000">
                                          <p:val>
                                            <p:strVal val="ppt_x"/>
                                          </p:val>
                                        </p:tav>
                                      </p:tavLst>
                                    </p:anim>
                                    <p:anim calcmode="lin" valueType="num">
                                      <p:cBhvr>
                                        <p:cTn id="32" dur="1000"/>
                                        <p:tgtEl>
                                          <p:spTgt spid="7"/>
                                        </p:tgtEl>
                                        <p:attrNameLst>
                                          <p:attrName>ppt_y</p:attrName>
                                        </p:attrNameLst>
                                      </p:cBhvr>
                                      <p:tavLst>
                                        <p:tav tm="0">
                                          <p:val>
                                            <p:strVal val="ppt_y"/>
                                          </p:val>
                                        </p:tav>
                                        <p:tav tm="100000">
                                          <p:val>
                                            <p:strVal val="ppt_y+.1"/>
                                          </p:val>
                                        </p:tav>
                                      </p:tavLst>
                                    </p:anim>
                                    <p:set>
                                      <p:cBhvr>
                                        <p:cTn id="33" dur="1" fill="hold">
                                          <p:stCondLst>
                                            <p:cond delay="9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p:bldP spid="8" grpId="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3810002" y="1964005"/>
            <a:ext cx="797170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ơ</a:t>
            </a:r>
            <a:r>
              <a:rPr lang="en-US" altLang="en-US" sz="3200" i="1" dirty="0">
                <a:solidFill>
                  <a:srgbClr val="FF0000"/>
                </a:solidFill>
                <a:latin typeface="Times New Roman" panose="02020603050405020304" pitchFamily="18" charset="0"/>
                <a:cs typeface="Times New Roman" panose="02020603050405020304" pitchFamily="18" charset="0"/>
              </a:rPr>
              <a:t>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thăng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cấp</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sống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vui</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ư</a:t>
            </a:r>
            <a:r>
              <a:rPr lang="en-US" altLang="en-US" sz="3200" i="1" dirty="0" err="1">
                <a:solidFill>
                  <a:srgbClr val="FF0000"/>
                </a:solidFill>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522516" y="2683252"/>
            <a:ext cx="2764971" cy="3525338"/>
          </a:xfrm>
          <a:prstGeom prst="rect">
            <a:avLst/>
          </a:prstGeom>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C87597DF-525B-49E0-97DC-55C6C498E3BD}"/>
              </a:ext>
            </a:extLst>
          </p:cNvPr>
          <p:cNvSpPr txBox="1"/>
          <p:nvPr/>
        </p:nvSpPr>
        <p:spPr>
          <a:xfrm>
            <a:off x="2533648" y="395290"/>
            <a:ext cx="6294666" cy="742511"/>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6515404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20435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31297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859340"/>
            <a:ext cx="8368151" cy="1569660"/>
          </a:xfrm>
          <a:prstGeom prst="rect">
            <a:avLst/>
          </a:prstGeom>
        </p:spPr>
        <p:txBody>
          <a:bodyPr wrap="square">
            <a:spAutoFit/>
          </a:bodyPr>
          <a:lstStyle/>
          <a:p>
            <a:pPr algn="just"/>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dài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nhiều</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mối</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là</a:t>
            </a:r>
            <a:r>
              <a:rPr lang="en-US" sz="3200" i="1" dirty="0">
                <a:latin typeface="Times New Roman" panose="02020603050405020304" pitchFamily="18" charset="0"/>
                <a:ea typeface="Calibri" panose="020F0502020204030204" pitchFamily="34" charset="0"/>
              </a:rPr>
              <a:t> 2 </a:t>
            </a:r>
            <a:r>
              <a:rPr lang="en-US" sz="3200" i="1" dirty="0" err="1">
                <a:latin typeface="Times New Roman" panose="02020603050405020304" pitchFamily="18" charset="0"/>
                <a:ea typeface="Calibri" panose="020F0502020204030204" pitchFamily="34" charset="0"/>
              </a:rPr>
              <a:t>vế</a:t>
            </a:r>
            <a:r>
              <a:rPr lang="en-US" sz="3200" i="1" dirty="0">
                <a:latin typeface="Times New Roman" panose="02020603050405020304" pitchFamily="18" charset="0"/>
                <a:ea typeface="Calibri" panose="020F0502020204030204" pitchFamily="34" charset="0"/>
              </a:rPr>
              <a:t> song </a:t>
            </a:r>
            <a:r>
              <a:rPr lang="en-US" sz="3200" i="1" dirty="0" err="1">
                <a:latin typeface="Times New Roman" panose="02020603050405020304" pitchFamily="18" charset="0"/>
                <a:ea typeface="Calibri" panose="020F0502020204030204" pitchFamily="34" charset="0"/>
              </a:rPr>
              <a:t>hành</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điệp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cấu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trúc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biền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ngẫu</a:t>
            </a:r>
            <a:r>
              <a:rPr lang="en-US" sz="3200" i="1" dirty="0">
                <a:latin typeface="Times New Roman" panose="02020603050405020304" pitchFamily="18" charset="0"/>
                <a:ea typeface="Calibri" panose="020F0502020204030204" pitchFamily="34" charset="0"/>
              </a:rPr>
              <a:t> +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nhàng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hòa</a:t>
            </a:r>
            <a:r>
              <a:rPr lang="en-US" sz="3200" i="1" dirty="0">
                <a:latin typeface="Times New Roman" panose="02020603050405020304" pitchFamily="18" charset="0"/>
                <a:ea typeface="Calibri" panose="020F0502020204030204" pitchFamily="34" charset="0"/>
              </a:rPr>
              <a:t>.</a:t>
            </a:r>
            <a:endParaRPr lang="en-US" altLang="en-US" sz="32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676118"/>
            <a:ext cx="8551726"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i="1" dirty="0">
                <a:latin typeface="Times New Roman" panose="02020603050405020304" pitchFamily="18" charset="0"/>
                <a:cs typeface="Times New Roman" panose="02020603050405020304" pitchFamily="18" charset="0"/>
                <a:sym typeface="Wingdings" panose="05000000000000000000" pitchFamily="2" charset="2"/>
              </a:rPr>
              <a:t> chu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hệ</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khăng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khít</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a:rPr>
              <a:t>Nhắc</a:t>
            </a:r>
            <a:r>
              <a:rPr lang="en-US" altLang="en-US" sz="3200" b="1" i="1" dirty="0">
                <a:solidFill>
                  <a:srgbClr val="FF0000"/>
                </a:solidFill>
                <a:latin typeface="Times New Roman"/>
              </a:rPr>
              <a:t> </a:t>
            </a:r>
            <a:r>
              <a:rPr lang="en-US" altLang="en-US" sz="3200" b="1" i="1" dirty="0" err="1">
                <a:solidFill>
                  <a:srgbClr val="FF0000"/>
                </a:solidFill>
                <a:latin typeface="Times New Roman"/>
              </a:rPr>
              <a:t>nhở</a:t>
            </a:r>
            <a:r>
              <a:rPr lang="en-US" altLang="en-US" sz="3200" b="1" i="1" dirty="0">
                <a:solidFill>
                  <a:srgbClr val="FF0000"/>
                </a:solidFill>
                <a:latin typeface="Times New Roman"/>
              </a:rPr>
              <a:t>, 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thức</a:t>
            </a:r>
            <a:r>
              <a:rPr lang="en-SG" sz="3200" b="1" i="1" dirty="0">
                <a:solidFill>
                  <a:srgbClr val="FF0000"/>
                </a:solidFill>
                <a:latin typeface="Times New Roman"/>
              </a:rPr>
              <a:t>, </a:t>
            </a:r>
            <a:r>
              <a:rPr lang="en-SG" sz="3200" b="1" i="1" dirty="0" err="1">
                <a:solidFill>
                  <a:srgbClr val="FF0000"/>
                </a:solidFill>
                <a:latin typeface="Times New Roman"/>
              </a:rPr>
              <a:t>nghĩa</a:t>
            </a:r>
            <a:r>
              <a:rPr lang="en-SG" sz="3200" b="1" i="1" dirty="0">
                <a:solidFill>
                  <a:srgbClr val="FF0000"/>
                </a:solidFill>
                <a:latin typeface="Times New Roman"/>
              </a:rPr>
              <a:t> </a:t>
            </a:r>
            <a:r>
              <a:rPr lang="en-SG" sz="3200" b="1" i="1" dirty="0" err="1">
                <a:solidFill>
                  <a:srgbClr val="FF0000"/>
                </a:solidFill>
                <a:latin typeface="Times New Roman"/>
              </a:rPr>
              <a:t>vụ</a:t>
            </a:r>
            <a:r>
              <a:rPr lang="en-SG" sz="3200" b="1" i="1" dirty="0">
                <a:solidFill>
                  <a:srgbClr val="FF0000"/>
                </a:solidFill>
                <a:latin typeface="Times New Roman"/>
              </a:rPr>
              <a:t> </a:t>
            </a:r>
            <a:r>
              <a:rPr lang="en-SG" sz="3200" b="1" i="1" dirty="0" err="1">
                <a:solidFill>
                  <a:srgbClr val="FF0000"/>
                </a:solidFill>
                <a:latin typeface="Times New Roman"/>
              </a:rPr>
              <a:t>của</a:t>
            </a:r>
            <a:r>
              <a:rPr lang="en-SG" sz="3200" b="1" i="1" dirty="0">
                <a:solidFill>
                  <a:srgbClr val="FF0000"/>
                </a:solidFill>
                <a:latin typeface="Times New Roman"/>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r>
              <a:rPr lang="en-SG" sz="3200" b="1" i="1" dirty="0">
                <a:solidFill>
                  <a:srgbClr val="FF0000"/>
                </a:solidFill>
                <a:latin typeface="Times New Roman"/>
              </a:rPr>
              <a:t> </a:t>
            </a:r>
            <a:r>
              <a:rPr lang="en-SG" sz="3200" b="1" i="1" dirty="0" err="1">
                <a:solidFill>
                  <a:srgbClr val="FF0000"/>
                </a:solidFill>
                <a:latin typeface="Times New Roman"/>
              </a:rPr>
              <a:t>với</a:t>
            </a:r>
            <a:r>
              <a:rPr lang="en-SG" sz="3200" b="1" i="1" dirty="0">
                <a:solidFill>
                  <a:srgbClr val="FF0000"/>
                </a:solidFill>
                <a:latin typeface="Times New Roman"/>
              </a:rPr>
              <a:t> </a:t>
            </a:r>
            <a:r>
              <a:rPr lang="en-SG" sz="3200" b="1" i="1" dirty="0" err="1">
                <a:solidFill>
                  <a:srgbClr val="FF0000"/>
                </a:solidFill>
                <a:latin typeface="Times New Roman"/>
              </a:rPr>
              <a:t>nước</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Tree>
    <p:extLst>
      <p:ext uri="{BB962C8B-B14F-4D97-AF65-F5344CB8AC3E}">
        <p14:creationId xmlns:p14="http://schemas.microsoft.com/office/powerpoint/2010/main" val="14402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099" y="1053850"/>
            <a:ext cx="4173216" cy="4719204"/>
          </a:xfrm>
          <a:prstGeom prst="rect">
            <a:avLst/>
          </a:prstGeom>
        </p:spPr>
      </p:pic>
      <p:pic>
        <p:nvPicPr>
          <p:cNvPr id="7" name="图片 24">
            <a:extLst>
              <a:ext uri="{FF2B5EF4-FFF2-40B4-BE49-F238E27FC236}">
                <a16:creationId xmlns:a16="http://schemas.microsoft.com/office/drawing/2014/main" id="{BF2B1A15-DDF5-465E-89DE-FD16D68D9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34" y="2562434"/>
            <a:ext cx="2691266" cy="2231931"/>
          </a:xfrm>
          <a:prstGeom prst="rect">
            <a:avLst/>
          </a:prstGeom>
          <a:noFill/>
          <a:ln w="9525">
            <a:noFill/>
          </a:ln>
        </p:spPr>
      </p:pic>
      <p:sp>
        <p:nvSpPr>
          <p:cNvPr id="8" name="Rectangle 7">
            <a:extLst>
              <a:ext uri="{FF2B5EF4-FFF2-40B4-BE49-F238E27FC236}">
                <a16:creationId xmlns:a16="http://schemas.microsoft.com/office/drawing/2014/main" id="{764A63AB-A2E6-43C8-8F74-656E24196460}"/>
              </a:ext>
            </a:extLst>
          </p:cNvPr>
          <p:cNvSpPr/>
          <p:nvPr/>
        </p:nvSpPr>
        <p:spPr>
          <a:xfrm>
            <a:off x="701958" y="1977659"/>
            <a:ext cx="3183669" cy="584775"/>
          </a:xfrm>
          <a:prstGeom prst="rect">
            <a:avLst/>
          </a:prstGeom>
        </p:spPr>
        <p:txBody>
          <a:bodyPr wrap="square">
            <a:spAutoFit/>
          </a:bodyPr>
          <a:lstStyle/>
          <a:p>
            <a:pPr algn="ctr"/>
            <a:r>
              <a:rPr lang="en-US" sz="3200" b="1" i="1" dirty="0" err="1">
                <a:latin typeface="Times New Roman" panose="02020603050405020304" pitchFamily="18" charset="0"/>
                <a:ea typeface="Calibri" panose="020F0502020204030204" pitchFamily="34" charset="0"/>
              </a:rPr>
              <a:t>Thảo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luận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nhóm</a:t>
            </a:r>
            <a:endParaRPr lang="en-SG" sz="3200" b="1" i="1" dirty="0">
              <a:latin typeface="Times New Roman" panose="02020603050405020304" pitchFamily="18" charset="0"/>
              <a:cs typeface="Times New Roman" panose="02020603050405020304" pitchFamily="18" charset="0"/>
            </a:endParaRPr>
          </a:p>
        </p:txBody>
      </p:sp>
      <p:grpSp>
        <p:nvGrpSpPr>
          <p:cNvPr id="9" name="组合 6">
            <a:extLst>
              <a:ext uri="{FF2B5EF4-FFF2-40B4-BE49-F238E27FC236}">
                <a16:creationId xmlns:a16="http://schemas.microsoft.com/office/drawing/2014/main" id="{27DC2F3D-BAA8-446F-A155-FDE32FBFE16A}"/>
              </a:ext>
            </a:extLst>
          </p:cNvPr>
          <p:cNvGrpSpPr/>
          <p:nvPr/>
        </p:nvGrpSpPr>
        <p:grpSpPr>
          <a:xfrm>
            <a:off x="5297683" y="1215423"/>
            <a:ext cx="1053545" cy="1119809"/>
            <a:chOff x="5758072" y="954157"/>
            <a:chExt cx="1053545" cy="1119809"/>
          </a:xfrm>
          <a:solidFill>
            <a:srgbClr val="F8DFD2"/>
          </a:solidFill>
        </p:grpSpPr>
        <p:sp>
          <p:nvSpPr>
            <p:cNvPr id="11" name="菱形 7">
              <a:extLst>
                <a:ext uri="{FF2B5EF4-FFF2-40B4-BE49-F238E27FC236}">
                  <a16:creationId xmlns:a16="http://schemas.microsoft.com/office/drawing/2014/main" id="{D78E6799-9685-4C4D-876E-D6257300D48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2" name="菱形 8">
              <a:extLst>
                <a:ext uri="{FF2B5EF4-FFF2-40B4-BE49-F238E27FC236}">
                  <a16:creationId xmlns:a16="http://schemas.microsoft.com/office/drawing/2014/main" id="{42B80A7A-C786-4C4E-81A4-98D07113415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3" name="文本框 9">
            <a:extLst>
              <a:ext uri="{FF2B5EF4-FFF2-40B4-BE49-F238E27FC236}">
                <a16:creationId xmlns:a16="http://schemas.microsoft.com/office/drawing/2014/main" id="{9E28F3F9-FA45-44E6-B182-DED89AABFA04}"/>
              </a:ext>
            </a:extLst>
          </p:cNvPr>
          <p:cNvSpPr txBox="1"/>
          <p:nvPr/>
        </p:nvSpPr>
        <p:spPr>
          <a:xfrm>
            <a:off x="5516341" y="1580938"/>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4" name="组合 10">
            <a:extLst>
              <a:ext uri="{FF2B5EF4-FFF2-40B4-BE49-F238E27FC236}">
                <a16:creationId xmlns:a16="http://schemas.microsoft.com/office/drawing/2014/main" id="{C8510FC5-6613-44F4-B74F-CF65D3D5AFEB}"/>
              </a:ext>
            </a:extLst>
          </p:cNvPr>
          <p:cNvGrpSpPr/>
          <p:nvPr/>
        </p:nvGrpSpPr>
        <p:grpSpPr>
          <a:xfrm>
            <a:off x="5304312" y="2896099"/>
            <a:ext cx="1053545" cy="1119809"/>
            <a:chOff x="5758072" y="954157"/>
            <a:chExt cx="1053545" cy="1119809"/>
          </a:xfrm>
          <a:solidFill>
            <a:srgbClr val="C3E0D3"/>
          </a:solidFill>
        </p:grpSpPr>
        <p:sp>
          <p:nvSpPr>
            <p:cNvPr id="15" name="菱形 11">
              <a:extLst>
                <a:ext uri="{FF2B5EF4-FFF2-40B4-BE49-F238E27FC236}">
                  <a16:creationId xmlns:a16="http://schemas.microsoft.com/office/drawing/2014/main" id="{1314E11F-D59C-4220-BA2C-DCFE5385BF9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6" name="菱形 12">
              <a:extLst>
                <a:ext uri="{FF2B5EF4-FFF2-40B4-BE49-F238E27FC236}">
                  <a16:creationId xmlns:a16="http://schemas.microsoft.com/office/drawing/2014/main" id="{6B3AC4C9-D2A1-4EA5-9654-7E2709B8285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7" name="文本框 13">
            <a:extLst>
              <a:ext uri="{FF2B5EF4-FFF2-40B4-BE49-F238E27FC236}">
                <a16:creationId xmlns:a16="http://schemas.microsoft.com/office/drawing/2014/main" id="{CD691420-2020-4267-B27F-5CD7DF43D048}"/>
              </a:ext>
            </a:extLst>
          </p:cNvPr>
          <p:cNvSpPr txBox="1"/>
          <p:nvPr/>
        </p:nvSpPr>
        <p:spPr>
          <a:xfrm>
            <a:off x="5522970" y="3261614"/>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8" name="组合 14">
            <a:extLst>
              <a:ext uri="{FF2B5EF4-FFF2-40B4-BE49-F238E27FC236}">
                <a16:creationId xmlns:a16="http://schemas.microsoft.com/office/drawing/2014/main" id="{00CF5076-C458-47BA-97D5-D4CF0E75124D}"/>
              </a:ext>
            </a:extLst>
          </p:cNvPr>
          <p:cNvGrpSpPr/>
          <p:nvPr/>
        </p:nvGrpSpPr>
        <p:grpSpPr>
          <a:xfrm>
            <a:off x="5297683" y="466701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F38B2193-BFA9-42EE-AD68-107D63C905D4}"/>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D9947DAD-398D-481C-9B89-23198DC1669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1" name="文本框 17">
            <a:extLst>
              <a:ext uri="{FF2B5EF4-FFF2-40B4-BE49-F238E27FC236}">
                <a16:creationId xmlns:a16="http://schemas.microsoft.com/office/drawing/2014/main" id="{02AD53A9-73A1-40B3-B540-F11FFECFAB4E}"/>
              </a:ext>
            </a:extLst>
          </p:cNvPr>
          <p:cNvSpPr txBox="1"/>
          <p:nvPr/>
        </p:nvSpPr>
        <p:spPr>
          <a:xfrm>
            <a:off x="5516341" y="5032530"/>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22" name="文本框 22">
            <a:extLst>
              <a:ext uri="{FF2B5EF4-FFF2-40B4-BE49-F238E27FC236}">
                <a16:creationId xmlns:a16="http://schemas.microsoft.com/office/drawing/2014/main" id="{D029D04D-E517-4E22-8222-4EE2924F7336}"/>
              </a:ext>
            </a:extLst>
          </p:cNvPr>
          <p:cNvSpPr txBox="1">
            <a:spLocks noChangeArrowheads="1"/>
          </p:cNvSpPr>
          <p:nvPr/>
        </p:nvSpPr>
        <p:spPr bwMode="auto">
          <a:xfrm>
            <a:off x="6769657" y="1170668"/>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Tổ</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1+3: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biểu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trái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Hậu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quả</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3" name="文本框 20">
            <a:extLst>
              <a:ext uri="{FF2B5EF4-FFF2-40B4-BE49-F238E27FC236}">
                <a16:creationId xmlns:a16="http://schemas.microsoft.com/office/drawing/2014/main" id="{B80F504B-152B-427D-830E-DB61662025F0}"/>
              </a:ext>
            </a:extLst>
          </p:cNvPr>
          <p:cNvSpPr txBox="1">
            <a:spLocks noChangeArrowheads="1"/>
          </p:cNvSpPr>
          <p:nvPr/>
        </p:nvSpPr>
        <p:spPr bwMode="auto">
          <a:xfrm>
            <a:off x="6798344" y="2974121"/>
            <a:ext cx="4802133"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Tổ</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2 + 4: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hành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động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Kết</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quả</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4" name="文本框 22">
            <a:extLst>
              <a:ext uri="{FF2B5EF4-FFF2-40B4-BE49-F238E27FC236}">
                <a16:creationId xmlns:a16="http://schemas.microsoft.com/office/drawing/2014/main" id="{0772358A-A04C-4E29-B4ED-DEA077933F7F}"/>
              </a:ext>
            </a:extLst>
          </p:cNvPr>
          <p:cNvSpPr txBox="1">
            <a:spLocks noChangeArrowheads="1"/>
          </p:cNvSpPr>
          <p:nvPr/>
        </p:nvSpPr>
        <p:spPr bwMode="auto">
          <a:xfrm>
            <a:off x="6787775" y="4664357"/>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5" name="图片 28">
            <a:extLst>
              <a:ext uri="{FF2B5EF4-FFF2-40B4-BE49-F238E27FC236}">
                <a16:creationId xmlns:a16="http://schemas.microsoft.com/office/drawing/2014/main" id="{238416ED-CA14-40AF-A4F4-36EBC8E3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29" y="1622127"/>
            <a:ext cx="824730" cy="728638"/>
          </a:xfrm>
          <a:prstGeom prst="rect">
            <a:avLst/>
          </a:prstGeom>
        </p:spPr>
      </p:pic>
      <p:pic>
        <p:nvPicPr>
          <p:cNvPr id="26" name="图片 29">
            <a:extLst>
              <a:ext uri="{FF2B5EF4-FFF2-40B4-BE49-F238E27FC236}">
                <a16:creationId xmlns:a16="http://schemas.microsoft.com/office/drawing/2014/main" id="{9E40FA12-DC26-4291-9FD9-54250D904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317" y="3381672"/>
            <a:ext cx="824730" cy="728638"/>
          </a:xfrm>
          <a:prstGeom prst="rect">
            <a:avLst/>
          </a:prstGeom>
        </p:spPr>
      </p:pic>
      <p:pic>
        <p:nvPicPr>
          <p:cNvPr id="27" name="图片 30">
            <a:extLst>
              <a:ext uri="{FF2B5EF4-FFF2-40B4-BE49-F238E27FC236}">
                <a16:creationId xmlns:a16="http://schemas.microsoft.com/office/drawing/2014/main" id="{8D9E5CF5-5BBA-415B-B964-86D28DA24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569" y="5128680"/>
            <a:ext cx="824730" cy="728638"/>
          </a:xfrm>
          <a:prstGeom prst="rect">
            <a:avLst/>
          </a:prstGeom>
        </p:spPr>
      </p:pic>
    </p:spTree>
    <p:extLst>
      <p:ext uri="{BB962C8B-B14F-4D97-AF65-F5344CB8AC3E}">
        <p14:creationId xmlns:p14="http://schemas.microsoft.com/office/powerpoint/2010/main" val="21537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500"/>
                                        <p:tgtEl>
                                          <p:spTgt spid="2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par>
                                <p:cTn id="61" presetID="14" presetClass="entr" presetSubtype="1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randombar(horizontal)">
                                      <p:cBhvr>
                                        <p:cTn id="63" dur="500"/>
                                        <p:tgtEl>
                                          <p:spTgt spid="9"/>
                                        </p:tgtEl>
                                      </p:cBhvr>
                                    </p:animEffect>
                                  </p:childTnLst>
                                </p:cTn>
                              </p:par>
                              <p:par>
                                <p:cTn id="64" presetID="14" presetClass="entr" presetSubtype="1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randombar(horizontal)">
                                      <p:cBhvr>
                                        <p:cTn id="71" dur="500"/>
                                        <p:tgtEl>
                                          <p:spTgt spid="17"/>
                                        </p:tgtEl>
                                      </p:cBhvr>
                                    </p:animEffect>
                                  </p:childTnLst>
                                </p:cTn>
                              </p:par>
                              <p:par>
                                <p:cTn id="72" presetID="14" presetClass="entr" presetSubtype="1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randombar(horizontal)">
                                      <p:cBhvr>
                                        <p:cTn id="74" dur="500"/>
                                        <p:tgtEl>
                                          <p:spTgt spid="26"/>
                                        </p:tgtEl>
                                      </p:cBhvr>
                                    </p:animEffect>
                                  </p:childTnLst>
                                </p:cTn>
                              </p:par>
                              <p:par>
                                <p:cTn id="75" presetID="14" presetClass="entr" presetSubtype="1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randombar(horizontal)">
                                      <p:cBhvr>
                                        <p:cTn id="77" dur="500"/>
                                        <p:tgtEl>
                                          <p:spTgt spid="14"/>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randombar(horizontal)">
                                      <p:cBhvr>
                                        <p:cTn id="85" dur="500"/>
                                        <p:tgtEl>
                                          <p:spTgt spid="21"/>
                                        </p:tgtEl>
                                      </p:cBhvr>
                                    </p:animEffect>
                                  </p:childTnLst>
                                </p:cTn>
                              </p:par>
                              <p:par>
                                <p:cTn id="86" presetID="14" presetClass="entr" presetSubtype="1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randombar(horizontal)">
                                      <p:cBhvr>
                                        <p:cTn id="88" dur="500"/>
                                        <p:tgtEl>
                                          <p:spTgt spid="27"/>
                                        </p:tgtEl>
                                      </p:cBhvr>
                                    </p:animEffect>
                                  </p:childTnLst>
                                </p:cTn>
                              </p:par>
                              <p:par>
                                <p:cTn id="89" presetID="14" presetClass="entr" presetSubtype="1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randombar(horizontal)">
                                      <p:cBhvr>
                                        <p:cTn id="91" dur="500"/>
                                        <p:tgtEl>
                                          <p:spTgt spid="1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randombar(horizontal)">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P spid="21" grpId="0"/>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ững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biểu</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hiện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sai</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trái</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Chủ</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lo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Nước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thẹn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8972479"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Hầu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giặc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tức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Nghe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nhạc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đãi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sứ</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căm</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Ăn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chơi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lạc</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q</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Chỉ</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lo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933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Hậu</a:t>
            </a:r>
            <a:r>
              <a:rPr kumimoji="0" lang="en-US" altLang="zh-CN" sz="40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40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bắt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033442"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tắc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xéo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129163" cy="2009421"/>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Phần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mộ</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cũng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quật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tai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nạn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859270" y="4169229"/>
            <a:ext cx="2544607" cy="2291678"/>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Thân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kiếp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chịu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tiếc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dơ</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khôn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rửa</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657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794024"/>
            <a:ext cx="8368151" cy="1477328"/>
          </a:xfrm>
          <a:prstGeom prst="rect">
            <a:avLst/>
          </a:prstGeom>
        </p:spPr>
        <p:txBody>
          <a:bodyPr wrap="square">
            <a:spAutoFit/>
          </a:bodyPr>
          <a:lstStyle/>
          <a:p>
            <a:pPr algn="just"/>
            <a:r>
              <a:rPr lang="en-US" sz="3000" i="1" dirty="0" err="1">
                <a:latin typeface="Times New Roman" panose="02020603050405020304" pitchFamily="18" charset="0"/>
                <a:ea typeface="Calibri" panose="020F0502020204030204" pitchFamily="34" charset="0"/>
              </a:rPr>
              <a:t>Cấu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trúc</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xứng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Điệp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luận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lôgíc</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Câu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văn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biền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ngẫu</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Hình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ảnh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trào</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lộng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Giọng</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điệu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tâm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nghiêm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582425"/>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Quên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giác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an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lạc</a:t>
            </a:r>
            <a:endParaRPr lang="en-SG" sz="30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353748" y="5900602"/>
            <a:ext cx="8020000" cy="7666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Cảnh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tỉnh</a:t>
            </a:r>
            <a:r>
              <a:rPr lang="en-US" altLang="en-US" sz="3200" b="1" i="1" dirty="0">
                <a:solidFill>
                  <a:srgbClr val="FF0000"/>
                </a:solidFill>
                <a:latin typeface="Times New Roman" panose="02020603050405020304" pitchFamily="18" charset="0"/>
                <a:cs typeface="Times New Roman" panose="02020603050405020304" pitchFamily="18" charset="0"/>
              </a:rPr>
              <a:t> + </a:t>
            </a:r>
            <a:r>
              <a:rPr lang="en-US" altLang="en-US" sz="3200" b="1" i="1" dirty="0" err="1">
                <a:solidFill>
                  <a:srgbClr val="FF0000"/>
                </a:solidFill>
                <a:latin typeface="Times New Roman" panose="02020603050405020304" pitchFamily="18" charset="0"/>
                <a:cs typeface="Times New Roman" panose="02020603050405020304" pitchFamily="18" charset="0"/>
              </a:rPr>
              <a:t>Phê</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phán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
        <p:nvSpPr>
          <p:cNvPr id="12" name="Rectangle 11">
            <a:extLst>
              <a:ext uri="{FF2B5EF4-FFF2-40B4-BE49-F238E27FC236}">
                <a16:creationId xmlns:a16="http://schemas.microsoft.com/office/drawing/2014/main" id="{DA01C48B-BF64-4318-B766-2A985794A588}"/>
              </a:ext>
            </a:extLst>
          </p:cNvPr>
          <p:cNvSpPr/>
          <p:nvPr/>
        </p:nvSpPr>
        <p:spPr>
          <a:xfrm>
            <a:off x="3122460" y="4716100"/>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tan</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3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753500" y="411094"/>
            <a:ext cx="6937507"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54441" y="228002"/>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650493" y="1753369"/>
            <a:ext cx="2249486" cy="214006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ành</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động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nên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Đề</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cao</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cảnh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giác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Rèn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luyện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cung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103108"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Tập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võ</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nghệ</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vững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bền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lộc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thụ</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190744" y="4179323"/>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êm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bách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niên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lão</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212772"/>
            <a:ext cx="2457521" cy="2248135"/>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thờ</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cúng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danh</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椭圆 23">
            <a:extLst>
              <a:ext uri="{FF2B5EF4-FFF2-40B4-BE49-F238E27FC236}">
                <a16:creationId xmlns:a16="http://schemas.microsoft.com/office/drawing/2014/main" id="{59E2048E-691D-4B04-A841-25C87B7A3C60}"/>
              </a:ext>
            </a:extLst>
          </p:cNvPr>
          <p:cNvSpPr/>
          <p:nvPr/>
        </p:nvSpPr>
        <p:spPr>
          <a:xfrm>
            <a:off x="656414" y="4299086"/>
            <a:ext cx="2249485" cy="2074744"/>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r>
              <a:rPr kumimoji="0" lang="en-US" altLang="zh-CN" sz="32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287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4: </a:t>
            </a:r>
          </a:p>
          <a:p>
            <a:pPr algn="ctr" defTabSz="1451378"/>
            <a:r>
              <a:rPr lang="en-US" sz="5100" dirty="0" err="1">
                <a:solidFill>
                  <a:srgbClr val="002060"/>
                </a:solidFill>
                <a:latin typeface="Times New Roman" pitchFamily="18" charset="0"/>
                <a:cs typeface="Times New Roman" pitchFamily="18" charset="0"/>
              </a:rPr>
              <a:t>Thể</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loại</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của</a:t>
            </a:r>
            <a:r>
              <a:rPr lang="en-US" sz="5100" dirty="0">
                <a:solidFill>
                  <a:srgbClr val="002060"/>
                </a:solidFill>
                <a:latin typeface="Times New Roman" pitchFamily="18" charset="0"/>
                <a:cs typeface="Times New Roman" pitchFamily="18" charset="0"/>
              </a:rPr>
              <a:t> v</a:t>
            </a:r>
            <a:r>
              <a:rPr lang="vi-VN" sz="5100" dirty="0">
                <a:solidFill>
                  <a:srgbClr val="002060"/>
                </a:solidFill>
                <a:latin typeface="Times New Roman" pitchFamily="18" charset="0"/>
                <a:cs typeface="Times New Roman" pitchFamily="18" charset="0"/>
              </a:rPr>
              <a:t>ăn bản có tên chữ Hán</a:t>
            </a:r>
            <a:r>
              <a:rPr lang="en-US" sz="5100" dirty="0">
                <a:solidFill>
                  <a:srgbClr val="002060"/>
                </a:solidFill>
                <a:latin typeface="Times New Roman" pitchFamily="18" charset="0"/>
                <a:cs typeface="Times New Roman" pitchFamily="18" charset="0"/>
              </a:rPr>
              <a:t>:</a:t>
            </a:r>
            <a:r>
              <a:rPr lang="vi-VN" sz="5100" dirty="0">
                <a:solidFill>
                  <a:srgbClr val="002060"/>
                </a:solidFill>
                <a:latin typeface="Times New Roman" pitchFamily="18" charset="0"/>
                <a:cs typeface="Times New Roman" pitchFamily="18" charset="0"/>
              </a:rPr>
              <a:t> </a:t>
            </a:r>
            <a:endParaRPr lang="en-US" sz="5100" dirty="0">
              <a:solidFill>
                <a:srgbClr val="002060"/>
              </a:solidFill>
              <a:latin typeface="Times New Roman" pitchFamily="18" charset="0"/>
              <a:cs typeface="Times New Roman" pitchFamily="18" charset="0"/>
            </a:endParaRPr>
          </a:p>
          <a:p>
            <a:pPr algn="ctr" defTabSz="1451378"/>
            <a:r>
              <a:rPr lang="vi-VN" sz="5100" i="1" dirty="0">
                <a:solidFill>
                  <a:srgbClr val="002060"/>
                </a:solidFill>
                <a:latin typeface="Times New Roman" pitchFamily="18" charset="0"/>
                <a:cs typeface="Times New Roman" pitchFamily="18" charset="0"/>
              </a:rPr>
              <a:t>“Dụ chư tì tướng hịch văn”</a:t>
            </a:r>
            <a:endParaRPr lang="en-US" sz="5100" i="1"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Hịch</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2033510"/>
            <a:ext cx="8368151" cy="1077218"/>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thêm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endParaRPr lang="en-US" altLang="en-US" sz="3200"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22460" y="3807751"/>
            <a:ext cx="5825597" cy="2062103"/>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SG" sz="3000" i="1" dirty="0">
              <a:latin typeface="Times New Roman" panose="02020603050405020304" pitchFamily="18" charset="0"/>
              <a:cs typeface="Times New Roman" panose="02020603050405020304" pitchFamily="18" charset="0"/>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669802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pic>
        <p:nvPicPr>
          <p:cNvPr id="9" name="Picture 8">
            <a:extLst>
              <a:ext uri="{FF2B5EF4-FFF2-40B4-BE49-F238E27FC236}">
                <a16:creationId xmlns:a16="http://schemas.microsoft.com/office/drawing/2014/main" id="{4733E476-39B6-44A1-AB79-52B26E7D16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057" y="3155095"/>
            <a:ext cx="3614057" cy="3614057"/>
          </a:xfrm>
          <a:prstGeom prst="rect">
            <a:avLst/>
          </a:prstGeom>
        </p:spPr>
      </p:pic>
    </p:spTree>
    <p:extLst>
      <p:ext uri="{BB962C8B-B14F-4D97-AF65-F5344CB8AC3E}">
        <p14:creationId xmlns:p14="http://schemas.microsoft.com/office/powerpoint/2010/main" val="41875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2" name="图片 1">
            <a:extLst>
              <a:ext uri="{FF2B5EF4-FFF2-40B4-BE49-F238E27FC236}">
                <a16:creationId xmlns:a16="http://schemas.microsoft.com/office/drawing/2014/main" id="{5129A6E5-77E5-4DE6-911C-29F4A91BD314}"/>
              </a:ext>
            </a:extLst>
          </p:cNvPr>
          <p:cNvPicPr>
            <a:picLocks noChangeAspect="1"/>
          </p:cNvPicPr>
          <p:nvPr/>
        </p:nvPicPr>
        <p:blipFill rotWithShape="1">
          <a:blip r:embed="rId5">
            <a:extLst>
              <a:ext uri="{28A0092B-C50C-407E-A947-70E740481C1C}">
                <a14:useLocalDpi xmlns:a14="http://schemas.microsoft.com/office/drawing/2010/main" val="0"/>
              </a:ext>
            </a:extLst>
          </a:blip>
          <a:srcRect t="36718" r="50182" b="47487"/>
          <a:stretch>
            <a:fillRect/>
          </a:stretch>
        </p:blipFill>
        <p:spPr>
          <a:xfrm>
            <a:off x="-640080" y="1163147"/>
            <a:ext cx="10175966" cy="5847555"/>
          </a:xfrm>
          <a:prstGeom prst="rect">
            <a:avLst/>
          </a:prstGeom>
        </p:spPr>
      </p:pic>
      <p:sp>
        <p:nvSpPr>
          <p:cNvPr id="13" name="Rectangle 12">
            <a:extLst>
              <a:ext uri="{FF2B5EF4-FFF2-40B4-BE49-F238E27FC236}">
                <a16:creationId xmlns:a16="http://schemas.microsoft.com/office/drawing/2014/main" id="{8AA8845A-FC3E-40EB-AD0C-20C0C965371B}"/>
              </a:ext>
            </a:extLst>
          </p:cNvPr>
          <p:cNvSpPr/>
          <p:nvPr/>
        </p:nvSpPr>
        <p:spPr>
          <a:xfrm>
            <a:off x="2331721" y="3006567"/>
            <a:ext cx="4419599" cy="2321726"/>
          </a:xfrm>
          <a:prstGeom prst="rect">
            <a:avLst/>
          </a:prstGeom>
        </p:spPr>
        <p:txBody>
          <a:bodyPr wrap="square">
            <a:spAutoFit/>
          </a:bodyPr>
          <a:lstStyle/>
          <a:p>
            <a:pPr algn="ctr">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72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55416" y="83754"/>
            <a:ext cx="5096912" cy="8207745"/>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36650" y="3278811"/>
            <a:ext cx="5645150"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lược</a:t>
            </a:r>
            <a:r>
              <a:rPr lang="en-US" sz="3200" dirty="0">
                <a:latin typeface="Times New Roman" pitchFamily="18" charset="0"/>
                <a:cs typeface="Times New Roman" pitchFamily="18" charset="0"/>
              </a:rPr>
              <a:t>”</a:t>
            </a:r>
          </a:p>
        </p:txBody>
      </p:sp>
      <p:pic>
        <p:nvPicPr>
          <p:cNvPr id="11" name="Picture 4" descr="1072082">
            <a:extLst>
              <a:ext uri="{FF2B5EF4-FFF2-40B4-BE49-F238E27FC236}">
                <a16:creationId xmlns:a16="http://schemas.microsoft.com/office/drawing/2014/main" id="{E2529B4C-E719-4C51-B744-33E51354A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745" y="1874520"/>
            <a:ext cx="3514329" cy="46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D38B379-7CD2-4CF8-9F75-9343B8F1B513}"/>
              </a:ext>
            </a:extLst>
          </p:cNvPr>
          <p:cNvSpPr txBox="1"/>
          <p:nvPr/>
        </p:nvSpPr>
        <p:spPr>
          <a:xfrm>
            <a:off x="1151890" y="4008121"/>
            <a:ext cx="5812790" cy="1077218"/>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Vạch</a:t>
            </a:r>
            <a:r>
              <a:rPr lang="en-US" sz="3200" dirty="0">
                <a:latin typeface="Times New Roman" pitchFamily="18" charset="0"/>
                <a:cs typeface="Times New Roman" pitchFamily="18" charset="0"/>
              </a:rPr>
              <a:t> ra 2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tà</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vinh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nhục</a:t>
            </a:r>
            <a:r>
              <a:rPr lang="en-US" sz="3200" dirty="0">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id="{58B59E82-89EA-482B-860C-94F50100FBA1}"/>
              </a:ext>
            </a:extLst>
          </p:cNvPr>
          <p:cNvSpPr txBox="1"/>
          <p:nvPr/>
        </p:nvSpPr>
        <p:spPr>
          <a:xfrm>
            <a:off x="3041518" y="243911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Mệnh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lệnh</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95730" y="5229874"/>
            <a:ext cx="5812790" cy="584775"/>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Lập</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luận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sắc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bén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rõ</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ràng</a:t>
            </a:r>
            <a:endParaRPr lang="en-US" sz="32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3260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85443" y="-513914"/>
            <a:ext cx="5096912" cy="9403082"/>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74750" y="3095462"/>
            <a:ext cx="6657406"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Dứt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endParaRPr lang="en-US" sz="32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DD38B379-7CD2-4CF8-9F75-9343B8F1B513}"/>
              </a:ext>
            </a:extLst>
          </p:cNvPr>
          <p:cNvSpPr txBox="1"/>
          <p:nvPr/>
        </p:nvSpPr>
        <p:spPr>
          <a:xfrm>
            <a:off x="1364046" y="3955617"/>
            <a:ext cx="6468110" cy="584775"/>
          </a:xfrm>
          <a:prstGeom prst="rect">
            <a:avLst/>
          </a:prstGeom>
          <a:noFill/>
        </p:spPr>
        <p:txBody>
          <a:bodyPr wrap="square" rtlCol="0">
            <a:spAutoFit/>
          </a:bodyPr>
          <a:lstStyle/>
          <a:p>
            <a:pPr algn="just"/>
            <a:r>
              <a:rPr lang="en-US" sz="3200" dirty="0">
                <a:latin typeface="Times New Roman" pitchFamily="18" charset="0"/>
                <a:cs typeface="Times New Roman" pitchFamily="18" charset="0"/>
                <a:sym typeface="Wingdings" panose="05000000000000000000" pitchFamily="2" charset="2"/>
              </a:rPr>
              <a:t> Gan </a:t>
            </a:r>
            <a:r>
              <a:rPr lang="en-US" sz="3200" dirty="0" err="1">
                <a:latin typeface="Times New Roman" pitchFamily="18" charset="0"/>
                <a:cs typeface="Times New Roman" pitchFamily="18" charset="0"/>
                <a:sym typeface="Wingdings" panose="05000000000000000000" pitchFamily="2" charset="2"/>
              </a:rPr>
              <a:t>ruột</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của</a:t>
            </a:r>
            <a:r>
              <a:rPr lang="en-US" sz="3200" dirty="0">
                <a:latin typeface="Times New Roman" pitchFamily="18" charset="0"/>
                <a:cs typeface="Times New Roman" pitchFamily="18" charset="0"/>
                <a:sym typeface="Wingdings" panose="05000000000000000000" pitchFamily="2" charset="2"/>
              </a:rPr>
              <a:t> 1 </a:t>
            </a:r>
            <a:r>
              <a:rPr lang="en-US" sz="3200" dirty="0" err="1">
                <a:latin typeface="Times New Roman" pitchFamily="18" charset="0"/>
                <a:cs typeface="Times New Roman" pitchFamily="18" charset="0"/>
                <a:sym typeface="Wingdings" panose="05000000000000000000" pitchFamily="2" charset="2"/>
              </a:rPr>
              <a:t>chủ</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tướng</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yêu</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nước</a:t>
            </a:r>
            <a:endParaRPr lang="en-US" sz="32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58B59E82-89EA-482B-860C-94F50100FBA1}"/>
              </a:ext>
            </a:extLst>
          </p:cNvPr>
          <p:cNvSpPr txBox="1"/>
          <p:nvPr/>
        </p:nvSpPr>
        <p:spPr>
          <a:xfrm>
            <a:off x="3769810" y="247133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Thái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độ</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34770" y="4757434"/>
            <a:ext cx="6436426" cy="1077218"/>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Khích</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lệ</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động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viên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mức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cao</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nhất</a:t>
            </a:r>
            <a:r>
              <a:rPr lang="en-US" sz="3200" b="1" i="1" dirty="0">
                <a:solidFill>
                  <a:srgbClr val="0070C0"/>
                </a:solidFill>
                <a:latin typeface="Times New Roman" pitchFamily="18" charset="0"/>
                <a:cs typeface="Times New Roman" pitchFamily="18" charset="0"/>
                <a:sym typeface="Wingdings" panose="05000000000000000000" pitchFamily="2" charset="2"/>
              </a:rPr>
              <a:t> ý </a:t>
            </a:r>
            <a:r>
              <a:rPr lang="en-US" sz="3200" b="1" i="1" dirty="0" err="1">
                <a:solidFill>
                  <a:srgbClr val="0070C0"/>
                </a:solidFill>
                <a:latin typeface="Times New Roman" pitchFamily="18" charset="0"/>
                <a:cs typeface="Times New Roman" pitchFamily="18" charset="0"/>
                <a:sym typeface="Wingdings" panose="05000000000000000000" pitchFamily="2" charset="2"/>
              </a:rPr>
              <a:t>chí</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chiến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đấu</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của</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tướng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sĩ</a:t>
            </a:r>
            <a:endParaRPr lang="en-US" sz="3200" b="1" i="1" dirty="0">
              <a:solidFill>
                <a:srgbClr val="0070C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D2AD456-A4CF-45A9-82CA-3B681AF5B3EF}"/>
              </a:ext>
            </a:extLst>
          </p:cNvPr>
          <p:cNvPicPr>
            <a:picLocks noChangeAspect="1"/>
          </p:cNvPicPr>
          <p:nvPr/>
        </p:nvPicPr>
        <p:blipFill rotWithShape="1">
          <a:blip r:embed="rId5">
            <a:extLst>
              <a:ext uri="{28A0092B-C50C-407E-A947-70E740481C1C}">
                <a14:useLocalDpi xmlns:a14="http://schemas.microsoft.com/office/drawing/2010/main" val="0"/>
              </a:ext>
            </a:extLst>
          </a:blip>
          <a:srcRect l="10533"/>
          <a:stretch/>
        </p:blipFill>
        <p:spPr>
          <a:xfrm>
            <a:off x="8697072" y="2433274"/>
            <a:ext cx="3343791" cy="3381375"/>
          </a:xfrm>
          <a:prstGeom prst="ellipse">
            <a:avLst/>
          </a:prstGeom>
          <a:ln>
            <a:noFill/>
          </a:ln>
          <a:effectLst>
            <a:softEdge rad="112500"/>
          </a:effectLst>
        </p:spPr>
      </p:pic>
    </p:spTree>
    <p:extLst>
      <p:ext uri="{BB962C8B-B14F-4D97-AF65-F5344CB8AC3E}">
        <p14:creationId xmlns:p14="http://schemas.microsoft.com/office/powerpoint/2010/main" val="30638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Tổng</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kết</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01142163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4B46C8A-6A07-4C2C-B1CE-B366937B8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Là</a:t>
            </a:r>
            <a:r>
              <a:rPr lang="en-US" altLang="zh-CN" sz="3200" b="1" baseline="0" dirty="0">
                <a:solidFill>
                  <a:srgbClr val="FF0000"/>
                </a:solidFill>
                <a:latin typeface="Times New Roman" panose="02020603050405020304" pitchFamily="18" charset="0"/>
                <a:cs typeface="Times New Roman" panose="02020603050405020304" pitchFamily="18" charset="0"/>
              </a:rPr>
              <a:t> 1 </a:t>
            </a:r>
            <a:r>
              <a:rPr lang="en-US" altLang="zh-CN" sz="3200" b="1" baseline="0" dirty="0" err="1">
                <a:solidFill>
                  <a:srgbClr val="FF0000"/>
                </a:solidFill>
                <a:latin typeface="Times New Roman" panose="02020603050405020304" pitchFamily="18" charset="0"/>
                <a:cs typeface="Times New Roman" panose="02020603050405020304" pitchFamily="18" charset="0"/>
              </a:rPr>
              <a:t>áng</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mẫu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mực</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Nghệ</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thuật</a:t>
            </a:r>
            <a:endParaRPr lang="en-SG" sz="6000" b="1" dirty="0">
              <a:solidFill>
                <a:srgbClr val="FF0000"/>
              </a:solidFill>
              <a:latin typeface="Times New Roman" panose="02020603050405020304" pitchFamily="18" charset="0"/>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Lập</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luận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sắc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bén</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Lí</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lẽ</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dẫn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chứng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xác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thực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thuyết</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phục</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Giọng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hùng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tráng</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Câu</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biền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ngẫu</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Kết</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hợp</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hài</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hòa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giữa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yếu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tố</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và</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chương</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FCFEC54B-35DA-4325-9AFE-C235DA12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Nội</a:t>
            </a:r>
            <a:r>
              <a:rPr lang="en-US" sz="6000" b="1" dirty="0">
                <a:solidFill>
                  <a:srgbClr val="FF0000"/>
                </a:solidFill>
                <a:latin typeface="Times New Roman" panose="02020603050405020304" pitchFamily="18" charset="0"/>
                <a:cs typeface="Times New Roman" panose="02020603050405020304" pitchFamily="18" charset="0"/>
              </a:rPr>
              <a:t> dung</a:t>
            </a:r>
            <a:endParaRPr lang="en-SG"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4">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ta</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81CCF33-CDA8-48CC-92F3-F4BA739C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CB9BFF-60C6-402A-9B3C-B4A0FDB05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193188" y="4261138"/>
            <a:ext cx="1962108" cy="1901899"/>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6319" y="2737138"/>
            <a:ext cx="3048000" cy="3048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751926"/>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2700" algn="ctr" eaLnBrk="0" fontAlgn="base" hangingPunct="0">
              <a:spcBef>
                <a:spcPct val="0"/>
              </a:spcBef>
              <a:spcAft>
                <a:spcPct val="0"/>
              </a:spcAft>
              <a:tabLst>
                <a:tab pos="457200" algn="l"/>
              </a:tabLst>
            </a:pPr>
            <a:r>
              <a:rPr lang="vi-VN" altLang="en-US" sz="4800" b="1" dirty="0">
                <a:solidFill>
                  <a:srgbClr val="FF0000"/>
                </a:solidFill>
                <a:latin typeface="+mj-lt"/>
                <a:ea typeface="Times New Roman" panose="02020603050405020304" pitchFamily="18" charset="0"/>
              </a:rPr>
              <a:t>Người ta thường viết hịch khi nào?</a:t>
            </a:r>
            <a:endParaRPr lang="vi-VN" altLang="en-US" sz="48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altLang="en-US" sz="3200" dirty="0">
                <a:solidFill>
                  <a:schemeClr val="tx1"/>
                </a:solidFill>
                <a:latin typeface="+mj-lt"/>
                <a:ea typeface="Times New Roman" panose="02020603050405020304" pitchFamily="18" charset="0"/>
              </a:rPr>
              <a:t>Khi đất nước cỏ giặc ngoại xâm</a:t>
            </a:r>
            <a:endParaRPr lang="vi-VN" sz="32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vi-VN" altLang="en-US" sz="3200" dirty="0">
                <a:solidFill>
                  <a:schemeClr val="tx1"/>
                </a:solidFill>
                <a:latin typeface="+mj-lt"/>
                <a:ea typeface="Times New Roman" panose="02020603050405020304" pitchFamily="18" charset="0"/>
              </a:rPr>
              <a:t>Khi đất nước thanh bình</a:t>
            </a:r>
            <a:endParaRPr lang="vi-VN" sz="32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vi-VN" altLang="en-US" sz="3200" dirty="0">
                <a:solidFill>
                  <a:schemeClr val="tx1"/>
                </a:solidFill>
                <a:latin typeface="+mj-lt"/>
                <a:ea typeface="Times New Roman" panose="02020603050405020304" pitchFamily="18" charset="0"/>
              </a:rPr>
              <a:t>Khi đất nước phồn vinh</a:t>
            </a:r>
            <a:endParaRPr lang="vi-VN" sz="32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vi-VN" altLang="en-US" sz="3200" dirty="0">
                <a:solidFill>
                  <a:schemeClr val="tx1"/>
                </a:solidFill>
                <a:latin typeface="+mj-lt"/>
                <a:ea typeface="Times New Roman" panose="02020603050405020304" pitchFamily="18" charset="0"/>
              </a:rPr>
              <a:t>Khi đất nước vừa kết thúc chiến tranh</a:t>
            </a:r>
            <a:endParaRPr lang="vi-VN" sz="32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36342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2858PICdbgea5Gz679dY_PIC2018.png">
            <a:extLst>
              <a:ext uri="{FF2B5EF4-FFF2-40B4-BE49-F238E27FC236}">
                <a16:creationId xmlns:a16="http://schemas.microsoft.com/office/drawing/2014/main" id="{1DC76D8F-3410-4668-A67D-D0E7A3D8DDB6}"/>
              </a:ext>
            </a:extLst>
          </p:cNvPr>
          <p:cNvPicPr>
            <a:picLocks noChangeAspect="1"/>
          </p:cNvPicPr>
          <p:nvPr/>
        </p:nvPicPr>
        <p:blipFill>
          <a:blip r:embed="rId4" cstate="print"/>
          <a:stretch>
            <a:fillRect/>
          </a:stretch>
        </p:blipFill>
        <p:spPr>
          <a:xfrm>
            <a:off x="7112000" y="2590800"/>
            <a:ext cx="4165600" cy="4165600"/>
          </a:xfrm>
          <a:prstGeom prst="rect">
            <a:avLst/>
          </a:prstGeom>
        </p:spPr>
      </p:pic>
      <p:pic>
        <p:nvPicPr>
          <p:cNvPr id="4" name="PA_图片 18">
            <a:extLst>
              <a:ext uri="{FF2B5EF4-FFF2-40B4-BE49-F238E27FC236}">
                <a16:creationId xmlns:a16="http://schemas.microsoft.com/office/drawing/2014/main" id="{0DF4B0F6-218B-4CE2-91FA-DB0BCF091B3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rot="15159401">
            <a:off x="2233811" y="101571"/>
            <a:ext cx="4462645" cy="5733473"/>
          </a:xfrm>
          <a:prstGeom prst="rect">
            <a:avLst/>
          </a:prstGeom>
        </p:spPr>
      </p:pic>
      <p:sp>
        <p:nvSpPr>
          <p:cNvPr id="5" name="Rectangle 4">
            <a:extLst>
              <a:ext uri="{FF2B5EF4-FFF2-40B4-BE49-F238E27FC236}">
                <a16:creationId xmlns:a16="http://schemas.microsoft.com/office/drawing/2014/main" id="{AE3006AB-6660-4637-A871-63CAA00BFC3C}"/>
              </a:ext>
            </a:extLst>
          </p:cNvPr>
          <p:cNvSpPr/>
          <p:nvPr/>
        </p:nvSpPr>
        <p:spPr>
          <a:xfrm>
            <a:off x="2159000" y="1650935"/>
            <a:ext cx="4521200" cy="2600392"/>
          </a:xfrm>
          <a:prstGeom prst="rect">
            <a:avLst/>
          </a:prstGeom>
        </p:spPr>
        <p:txBody>
          <a:bodyPr wrap="square">
            <a:spAutoFit/>
          </a:bodyPr>
          <a:lstStyle/>
          <a:p>
            <a:pPr algn="ctr">
              <a:lnSpc>
                <a:spcPct val="115000"/>
              </a:lnSpc>
              <a:spcAft>
                <a:spcPts val="1000"/>
              </a:spcAft>
            </a:pP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2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Tuấn s</a:t>
            </a:r>
            <a:r>
              <a:rPr lang="en-US" sz="4000" b="1" dirty="0">
                <a:solidFill>
                  <a:srgbClr val="FF0000"/>
                </a:solidFill>
                <a:latin typeface="Times New Roman" panose="02020603050405020304" pitchFamily="18" charset="0"/>
                <a:cs typeface="Times New Roman" panose="02020603050405020304" pitchFamily="18" charset="0"/>
              </a:rPr>
              <a:t>á</a:t>
            </a:r>
            <a:r>
              <a:rPr lang="vi-VN" sz="4000" b="1" dirty="0">
                <a:solidFill>
                  <a:srgbClr val="FF0000"/>
                </a:solidFill>
                <a:latin typeface="+mj-lt"/>
              </a:rPr>
              <a:t>ng tác Hịch tướng sĩ </a:t>
            </a:r>
            <a:endParaRPr lang="en-US" sz="4000" b="1" dirty="0">
              <a:solidFill>
                <a:srgbClr val="FF0000"/>
              </a:solidFill>
              <a:latin typeface="+mj-lt"/>
            </a:endParaRPr>
          </a:p>
          <a:p>
            <a:pPr algn="ctr"/>
            <a:r>
              <a:rPr lang="vi-VN" sz="4000" b="1" dirty="0">
                <a:solidFill>
                  <a:srgbClr val="FF0000"/>
                </a:solidFill>
                <a:latin typeface="+mj-lt"/>
              </a:rPr>
              <a:t>khi nào?</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45923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Trước khi quân Mông - Nguyên xâm lược nước ta lần thứ nhất (1257)</a:t>
            </a:r>
            <a:endParaRPr lang="en-US" sz="28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463420"/>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chemeClr val="tx1"/>
                </a:solidFill>
                <a:latin typeface="+mj-lt"/>
              </a:rPr>
              <a:t>Trước khi quân Mông - Nguyên xâm lược nước ta lần thứ hai (1285).</a:t>
            </a:r>
            <a:endParaRPr lang="en-US" sz="28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C. </a:t>
            </a:r>
            <a:r>
              <a:rPr lang="en-US" sz="2800" dirty="0">
                <a:solidFill>
                  <a:schemeClr val="tx1"/>
                </a:solidFill>
                <a:latin typeface="Times New Roman" panose="02020603050405020304" pitchFamily="18" charset="0"/>
                <a:cs typeface="Times New Roman" panose="02020603050405020304" pitchFamily="18" charset="0"/>
              </a:rPr>
              <a:t>Sau</a:t>
            </a:r>
            <a:r>
              <a:rPr lang="vi-VN" sz="2800" dirty="0">
                <a:solidFill>
                  <a:schemeClr val="tx1"/>
                </a:solidFill>
                <a:latin typeface="+mj-lt"/>
              </a:rPr>
              <a:t> khi quân Mông - Nguyên xâm lược nước ta lần thứ</a:t>
            </a:r>
            <a:r>
              <a:rPr lang="en-US" sz="2800" dirty="0">
                <a:solidFill>
                  <a:schemeClr val="tx1"/>
                </a:solidFill>
                <a:latin typeface="+mj-lt"/>
              </a:rPr>
              <a:t> </a:t>
            </a:r>
            <a:r>
              <a:rPr lang="en-US" sz="2800" dirty="0" err="1">
                <a:solidFill>
                  <a:schemeClr val="tx1"/>
                </a:solidFill>
                <a:latin typeface="Times New Roman" panose="02020603050405020304" pitchFamily="18" charset="0"/>
                <a:cs typeface="Times New Roman" panose="02020603050405020304" pitchFamily="18" charset="0"/>
              </a:rPr>
              <a:t>hai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chemeClr val="tx1"/>
                </a:solidFill>
                <a:latin typeface="+mj-lt"/>
              </a:rPr>
              <a:t>Sau chiến thắng quân Mông - Nguyên lần thứ hai.</a:t>
            </a:r>
            <a:endParaRPr lang="en-US" sz="28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7599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400" b="1" dirty="0">
                <a:solidFill>
                  <a:srgbClr val="FF0000"/>
                </a:solidFill>
                <a:latin typeface="+mj-lt"/>
                <a:ea typeface="Tahoma" panose="020B0604030504040204" pitchFamily="34" charset="0"/>
                <a:cs typeface="Tahoma" panose="020B0604030504040204" pitchFamily="34" charset="0"/>
              </a:rPr>
              <a:t>Lựa chọn 3 trung thần nghĩa sĩ mà Trần Quốc Tuấn nhắc đến</a:t>
            </a:r>
            <a:endParaRPr kumimoji="0" lang="vi-VN" sz="44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1110220" y="2734205"/>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A.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endPar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F8433E3-A766-48D9-B7B2-38CE979CA98C}"/>
              </a:ext>
            </a:extLst>
          </p:cNvPr>
          <p:cNvSpPr/>
          <p:nvPr/>
        </p:nvSpPr>
        <p:spPr>
          <a:xfrm>
            <a:off x="6130615" y="2738394"/>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1110220" y="4248217"/>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 Do Vu,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5B4162F1-0A74-44C5-8DE8-C42007793110}"/>
              </a:ext>
            </a:extLst>
          </p:cNvPr>
          <p:cNvSpPr/>
          <p:nvPr/>
        </p:nvSpPr>
        <p:spPr>
          <a:xfrm>
            <a:off x="6130615" y="4252406"/>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Do Vu</a:t>
            </a: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2797781"/>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2" y="4349912"/>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331279"/>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849453"/>
            <a:ext cx="732592" cy="643793"/>
          </a:xfrm>
          <a:prstGeom prst="rect">
            <a:avLst/>
          </a:prstGeom>
        </p:spPr>
      </p:pic>
    </p:spTree>
    <p:extLst>
      <p:ext uri="{BB962C8B-B14F-4D97-AF65-F5344CB8AC3E}">
        <p14:creationId xmlns:p14="http://schemas.microsoft.com/office/powerpoint/2010/main" val="27404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79120"/>
            <a:ext cx="10028929" cy="14348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a:solidFill>
                  <a:srgbClr val="FF0000"/>
                </a:solidFill>
                <a:latin typeface="+mj-lt"/>
                <a:ea typeface="Tahoma" panose="020B0604030504040204" pitchFamily="34" charset="0"/>
                <a:cs typeface="Tahoma" panose="020B0604030504040204" pitchFamily="34" charset="0"/>
              </a:rPr>
              <a:t>Phần đầu bài Hịch, Trần Quốc Tuấn đã sử dụng kế gì trong </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4000" b="1" dirty="0">
                <a:solidFill>
                  <a:srgbClr val="FF0000"/>
                </a:solidFill>
                <a:latin typeface="+mj-lt"/>
                <a:ea typeface="Tahoma" panose="020B0604030504040204" pitchFamily="34" charset="0"/>
                <a:cs typeface="Tahoma" panose="020B0604030504040204" pitchFamily="34" charset="0"/>
              </a:rPr>
              <a:t>inh pháp</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en-US" sz="3200" dirty="0" err="1">
                <a:solidFill>
                  <a:schemeClr val="tx1"/>
                </a:solidFill>
                <a:latin typeface="Times New Roman" panose="02020603050405020304" pitchFamily="18" charset="0"/>
                <a:cs typeface="Times New Roman" panose="02020603050405020304" pitchFamily="18" charset="0"/>
              </a:rPr>
              <a:t>Nêu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tướng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en-US" sz="3200" dirty="0" err="1">
                <a:solidFill>
                  <a:schemeClr val="tx1"/>
                </a:solidFill>
                <a:latin typeface="Times New Roman" panose="02020603050405020304" pitchFamily="18" charset="0"/>
                <a:cs typeface="Times New Roman" panose="02020603050405020304" pitchFamily="18" charset="0"/>
              </a:rPr>
              <a:t>Mượn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giặc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en-US" sz="3200" dirty="0" err="1">
                <a:solidFill>
                  <a:schemeClr val="tx1"/>
                </a:solidFill>
                <a:latin typeface="Times New Roman" panose="02020603050405020304" pitchFamily="18" charset="0"/>
                <a:cs typeface="Times New Roman" panose="02020603050405020304" pitchFamily="18" charset="0"/>
              </a:rPr>
              <a:t>Thiên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en-US" sz="3200" dirty="0" err="1">
                <a:solidFill>
                  <a:schemeClr val="tx1"/>
                </a:solidFill>
                <a:latin typeface="Times New Roman" panose="02020603050405020304" pitchFamily="18" charset="0"/>
                <a:cs typeface="Times New Roman" panose="02020603050405020304" pitchFamily="18" charset="0"/>
              </a:rPr>
              <a:t>Tùy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26279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Dụng ý của tác giả th</a:t>
            </a:r>
            <a:r>
              <a:rPr lang="en-US" sz="3600" b="1" dirty="0">
                <a:solidFill>
                  <a:srgbClr val="FF0000"/>
                </a:solidFill>
                <a:latin typeface="Times New Roman" panose="02020603050405020304" pitchFamily="18" charset="0"/>
                <a:cs typeface="Times New Roman" panose="02020603050405020304" pitchFamily="18" charset="0"/>
              </a:rPr>
              <a:t>ể</a:t>
            </a:r>
            <a:r>
              <a:rPr lang="vi-VN" sz="3600" b="1" dirty="0">
                <a:solidFill>
                  <a:srgbClr val="FF0000"/>
                </a:solidFill>
                <a:latin typeface="+mj-lt"/>
              </a:rPr>
              <a:t> hiện qua câu </a:t>
            </a:r>
            <a:r>
              <a:rPr lang="vi-VN" sz="3600" b="1" i="1" dirty="0">
                <a:solidFill>
                  <a:srgbClr val="FF0000"/>
                </a:solidFill>
                <a:latin typeface="+mj-lt"/>
              </a:rPr>
              <a:t>"Hu</a:t>
            </a:r>
            <a:r>
              <a:rPr lang="en-US" sz="3600" b="1" i="1" dirty="0" err="1">
                <a:solidFill>
                  <a:srgbClr val="FF0000"/>
                </a:solidFill>
                <a:latin typeface="Times New Roman" panose="02020603050405020304" pitchFamily="18" charset="0"/>
                <a:cs typeface="Times New Roman" panose="02020603050405020304" pitchFamily="18" charset="0"/>
              </a:rPr>
              <a:t>ốn</a:t>
            </a:r>
            <a:r>
              <a:rPr lang="vi-VN" sz="3600" b="1" i="1" dirty="0">
                <a:solidFill>
                  <a:srgbClr val="FF0000"/>
                </a:solidFill>
                <a:latin typeface="+mj-lt"/>
              </a:rPr>
              <a:t>g ch</a:t>
            </a:r>
            <a:r>
              <a:rPr lang="en-US" sz="3600" b="1" i="1" dirty="0" err="1">
                <a:solidFill>
                  <a:srgbClr val="FF0000"/>
                </a:solidFill>
                <a:latin typeface="Times New Roman" panose="02020603050405020304" pitchFamily="18" charset="0"/>
                <a:cs typeface="Times New Roman" panose="02020603050405020304" pitchFamily="18" charset="0"/>
              </a:rPr>
              <a:t>i</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mj-lt"/>
              </a:rPr>
              <a:t>ta cùng các ngươi sinh</a:t>
            </a:r>
            <a:r>
              <a:rPr lang="en-US" sz="3600" b="1" i="1" dirty="0">
                <a:solidFill>
                  <a:srgbClr val="FF0000"/>
                </a:solidFill>
                <a:latin typeface="+mj-lt"/>
              </a:rPr>
              <a:t> </a:t>
            </a:r>
            <a:r>
              <a:rPr lang="vi-VN" sz="3600" b="1" i="1" dirty="0">
                <a:solidFill>
                  <a:srgbClr val="FF0000"/>
                </a:solidFill>
                <a:latin typeface="+mj-lt"/>
              </a:rPr>
              <a:t>phải thời loạn lạc, lớn gặp buổi gian nan”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vi-VN" sz="3600" b="1" dirty="0">
                <a:solidFill>
                  <a:srgbClr val="FF0000"/>
                </a:solidFill>
                <a:latin typeface="+mj-lt"/>
              </a:rPr>
              <a:t>?</a:t>
            </a:r>
            <a:endParaRPr lang="en-SG" sz="36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2800" dirty="0">
              <a:solidFill>
                <a:schemeClr val="tx1"/>
              </a:solidFill>
              <a:latin typeface="+mj-lt"/>
            </a:endParaRPr>
          </a:p>
          <a:p>
            <a:pPr lvl="0"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Thể hiện sự thông cảm với các tướng sĩ</a:t>
            </a:r>
            <a:br>
              <a:rPr lang="vi-VN" sz="2800" dirty="0">
                <a:solidFill>
                  <a:schemeClr val="tx1"/>
                </a:solidFill>
                <a:latin typeface="+mj-lt"/>
              </a:rPr>
            </a:br>
            <a:endParaRPr kumimoji="0" lang="vi-VN" sz="2800" b="0" i="0" u="none" strike="noStrike" kern="1200" cap="none" spc="0" normalizeH="0" baseline="0" noProof="0" dirty="0">
              <a:ln>
                <a:noFill/>
              </a:ln>
              <a:solidFill>
                <a:schemeClr val="tx1"/>
              </a:solidFill>
              <a:effectLst/>
              <a:uLnTx/>
              <a:uFillTx/>
              <a:latin typeface="+mj-lt"/>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Kêu gọi tinh thần đ</a:t>
            </a:r>
            <a:r>
              <a:rPr lang="en-US" sz="2800" dirty="0">
                <a:solidFill>
                  <a:schemeClr val="tx1"/>
                </a:solidFill>
                <a:latin typeface="Times New Roman" panose="02020603050405020304" pitchFamily="18" charset="0"/>
                <a:cs typeface="Times New Roman" panose="02020603050405020304" pitchFamily="18" charset="0"/>
              </a:rPr>
              <a:t>ấ</a:t>
            </a:r>
            <a:r>
              <a:rPr lang="vi-VN" sz="2800" dirty="0">
                <a:solidFill>
                  <a:schemeClr val="tx1"/>
                </a:solidFill>
                <a:latin typeface="+mj-lt"/>
              </a:rPr>
              <a:t>u tranh của các tướng sĩ.</a:t>
            </a:r>
            <a:endParaRPr lang="en-SG" sz="2800" dirty="0">
              <a:solidFill>
                <a:schemeClr val="tx1"/>
              </a:solidFill>
              <a:latin typeface="+mj-l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schemeClr val="tx1"/>
                </a:solidFill>
                <a:latin typeface="+mj-lt"/>
              </a:rPr>
              <a:t>C. Miêu tả hoàn cảnh sinh sống của mình cũng như của các tướng sĩ</a:t>
            </a:r>
            <a:endParaRPr kumimoji="0" lang="vi-VN" sz="2800" b="0" i="0" u="none" strike="noStrike" kern="1200" cap="none" spc="0" normalizeH="0" baseline="0" noProof="0" dirty="0">
              <a:ln>
                <a:noFill/>
              </a:ln>
              <a:solidFill>
                <a:schemeClr val="tx1"/>
              </a:solidFill>
              <a:effectLst/>
              <a:uLnTx/>
              <a:uFillTx/>
              <a:latin typeface="+mj-lt"/>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0" i="0" u="none" strike="noStrike" kern="1200" cap="none" spc="0" normalizeH="0" baseline="0" noProof="0" dirty="0">
              <a:ln>
                <a:noFill/>
              </a:ln>
              <a:solidFill>
                <a:schemeClr val="tx1"/>
              </a:solidFill>
              <a:effectLst/>
              <a:uLnTx/>
              <a:uFillTx/>
              <a:latin typeface="+mj-lt"/>
            </a:endParaRPr>
          </a:p>
          <a:p>
            <a:pPr>
              <a:defRPr/>
            </a:pPr>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Kh</a:t>
            </a:r>
            <a:r>
              <a:rPr lang="en-US" sz="2800" dirty="0">
                <a:solidFill>
                  <a:schemeClr val="tx1"/>
                </a:solidFill>
                <a:latin typeface="Times New Roman" panose="02020603050405020304" pitchFamily="18" charset="0"/>
                <a:cs typeface="Times New Roman" panose="02020603050405020304" pitchFamily="18" charset="0"/>
              </a:rPr>
              <a:t>ẳ</a:t>
            </a:r>
            <a:r>
              <a:rPr lang="vi-VN" sz="2800" dirty="0">
                <a:solidFill>
                  <a:schemeClr val="tx1"/>
                </a:solidFill>
                <a:latin typeface="+mj-lt"/>
              </a:rPr>
              <a:t>ng định mình và các tướng sĩ là những người cùng cảnh ngộ.</a:t>
            </a:r>
            <a:endParaRPr lang="en-SG" sz="2800" dirty="0">
              <a:solidFill>
                <a:schemeClr val="tx1"/>
              </a:solidFill>
              <a:latin typeface="+mj-lt"/>
            </a:endParaRPr>
          </a:p>
          <a:p>
            <a:pPr lvl="0">
              <a:defRPr/>
            </a:pPr>
            <a:endParaRPr lang="vi-VN" sz="2800" dirty="0">
              <a:solidFill>
                <a:schemeClr val="tx1"/>
              </a:solidFill>
              <a:latin typeface="+mj-lt"/>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1343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3600" b="1" dirty="0">
                <a:solidFill>
                  <a:srgbClr val="FF0000"/>
                </a:solidFill>
                <a:latin typeface="+mj-lt"/>
              </a:rPr>
              <a:t>Hình ảnh nào không xuất hiện trong đoạn văn miêu tả sự ngang ngược</a:t>
            </a:r>
            <a:r>
              <a:rPr lang="en-US" sz="3600" b="1" dirty="0">
                <a:solidFill>
                  <a:srgbClr val="FF0000"/>
                </a:solidFill>
                <a:latin typeface="+mj-lt"/>
              </a:rPr>
              <a:t> </a:t>
            </a:r>
            <a:r>
              <a:rPr lang="vi-VN" sz="3600" b="1" dirty="0">
                <a:solidFill>
                  <a:srgbClr val="FF0000"/>
                </a:solidFill>
                <a:latin typeface="+mj-lt"/>
              </a:rPr>
              <a:t>và tội ác của giặc ?</a:t>
            </a:r>
            <a:endParaRPr kumimoji="0" lang="vi-VN" sz="8000" b="1"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2024741" y="3055895"/>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Cú diều	</a:t>
            </a:r>
            <a:endParaRPr lang="en-SG" sz="3200" dirty="0">
              <a:solidFill>
                <a:schemeClr val="tx1"/>
              </a:solidFill>
              <a:latin typeface="+mj-lt"/>
            </a:endParaRPr>
          </a:p>
        </p:txBody>
      </p:sp>
      <p:sp>
        <p:nvSpPr>
          <p:cNvPr id="5" name="Rectangle 4">
            <a:extLst>
              <a:ext uri="{FF2B5EF4-FFF2-40B4-BE49-F238E27FC236}">
                <a16:creationId xmlns:a16="http://schemas.microsoft.com/office/drawing/2014/main" id="{BF8433E3-A766-48D9-B7B2-38CE979CA98C}"/>
              </a:ext>
            </a:extLst>
          </p:cNvPr>
          <p:cNvSpPr/>
          <p:nvPr/>
        </p:nvSpPr>
        <p:spPr>
          <a:xfrm>
            <a:off x="7045136" y="3060084"/>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Dê chó</a:t>
            </a:r>
            <a:endParaRPr lang="en-US" sz="32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2024741" y="4569907"/>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Trâu ngựa</a:t>
            </a:r>
            <a:endParaRPr lang="en-US" sz="3200" dirty="0">
              <a:solidFill>
                <a:schemeClr val="tx1"/>
              </a:solidFill>
              <a:latin typeface="+mj-lt"/>
              <a:ea typeface="Tahoma"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B4162F1-0A74-44C5-8DE8-C42007793110}"/>
              </a:ext>
            </a:extLst>
          </p:cNvPr>
          <p:cNvSpPr/>
          <p:nvPr/>
        </p:nvSpPr>
        <p:spPr>
          <a:xfrm>
            <a:off x="7045136" y="4574096"/>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Hô’ đói</a:t>
            </a:r>
            <a:endParaRPr lang="en-US" sz="3200" dirty="0">
              <a:solidFill>
                <a:schemeClr val="tx1"/>
              </a:solidFill>
              <a:latin typeface="+mj-lt"/>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0925" y="3113465"/>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111" y="4665596"/>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300" y="4646963"/>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450" y="3165137"/>
            <a:ext cx="732592" cy="643793"/>
          </a:xfrm>
          <a:prstGeom prst="rect">
            <a:avLst/>
          </a:prstGeom>
        </p:spPr>
      </p:pic>
    </p:spTree>
    <p:extLst>
      <p:ext uri="{BB962C8B-B14F-4D97-AF65-F5344CB8AC3E}">
        <p14:creationId xmlns:p14="http://schemas.microsoft.com/office/powerpoint/2010/main" val="36934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8628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000" b="1" dirty="0">
                <a:solidFill>
                  <a:srgbClr val="FF0000"/>
                </a:solidFill>
                <a:latin typeface="+mj-lt"/>
                <a:ea typeface="Tahoma" panose="020B0604030504040204" pitchFamily="34" charset="0"/>
                <a:cs typeface="Tahoma" panose="020B0604030504040204" pitchFamily="34" charset="0"/>
              </a:rPr>
              <a:t>Thành ngữ nói về tình hình đất nước ta cuối năm 1284</a:t>
            </a:r>
            <a:endParaRPr kumimoji="0" lang="vi-VN" sz="40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A</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Rối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bòng</a:t>
            </a:r>
            <a:r>
              <a:rPr lang="en-US" sz="3600" dirty="0">
                <a:solidFill>
                  <a:schemeClr val="tx1"/>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B</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Ngàn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tóc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23478"/>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C. </a:t>
            </a:r>
            <a:r>
              <a:rPr lang="en-US" sz="3600" dirty="0" err="1">
                <a:solidFill>
                  <a:schemeClr val="tx1"/>
                </a:solidFill>
                <a:latin typeface="Times New Roman" panose="02020603050405020304" pitchFamily="18" charset="0"/>
                <a:cs typeface="Times New Roman" panose="02020603050405020304" pitchFamily="18" charset="0"/>
              </a:rPr>
              <a:t>Nằm</a:t>
            </a:r>
            <a:r>
              <a:rPr lang="en-US" sz="3600" dirty="0">
                <a:solidFill>
                  <a:schemeClr val="tx1"/>
                </a:solidFill>
                <a:latin typeface="Times New Roman" panose="02020603050405020304" pitchFamily="18" charset="0"/>
                <a:cs typeface="Times New Roman" panose="02020603050405020304" pitchFamily="18" charset="0"/>
              </a:rPr>
              <a:t> gai </a:t>
            </a:r>
            <a:r>
              <a:rPr lang="en-US" sz="3600" dirty="0" err="1">
                <a:solidFill>
                  <a:schemeClr val="tx1"/>
                </a:solidFill>
                <a:latin typeface="Times New Roman" panose="02020603050405020304" pitchFamily="18" charset="0"/>
                <a:cs typeface="Times New Roman" panose="02020603050405020304" pitchFamily="18" charset="0"/>
              </a:rPr>
              <a:t>nếm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mật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27667"/>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D. </a:t>
            </a:r>
            <a:r>
              <a:rPr lang="en-US" sz="3600" dirty="0" err="1">
                <a:solidFill>
                  <a:schemeClr val="tx1"/>
                </a:solidFill>
                <a:latin typeface="Times New Roman" panose="02020603050405020304" pitchFamily="18" charset="0"/>
                <a:cs typeface="Times New Roman" panose="02020603050405020304" pitchFamily="18" charset="0"/>
              </a:rPr>
              <a:t>Đồng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quạnh</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37967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20381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Tụấn sử dụng giọng văn nào để phê phán những hành động</a:t>
            </a:r>
            <a:r>
              <a:rPr lang="en-US" sz="4000" b="1" dirty="0">
                <a:solidFill>
                  <a:srgbClr val="FF0000"/>
                </a:solidFill>
                <a:latin typeface="+mj-lt"/>
              </a:rPr>
              <a:t> </a:t>
            </a:r>
            <a:r>
              <a:rPr lang="vi-VN" sz="4000" b="1" dirty="0">
                <a:solidFill>
                  <a:srgbClr val="FF0000"/>
                </a:solidFill>
                <a:latin typeface="+mj-lt"/>
              </a:rPr>
              <a:t>sai trái của các tướng sĩ dưới quyển?</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A. </a:t>
            </a:r>
            <a:r>
              <a:rPr lang="vi-VN" sz="3200" dirty="0">
                <a:solidFill>
                  <a:schemeClr val="tx1"/>
                </a:solidFill>
                <a:latin typeface="+mj-lt"/>
              </a:rPr>
              <a:t>Nhẹ nhàng, thân tình.</a:t>
            </a:r>
            <a:endParaRPr lang="en-US" sz="32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B. </a:t>
            </a:r>
            <a:r>
              <a:rPr lang="vi-VN" sz="3200" dirty="0">
                <a:solidFill>
                  <a:schemeClr val="tx1"/>
                </a:solidFill>
                <a:latin typeface="+mj-lt"/>
              </a:rPr>
              <a:t>Nghiêm khắc,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Mạt sát thậm tệ.</a:t>
            </a:r>
            <a:endParaRPr lang="en-SG" sz="3200" dirty="0">
              <a:solidFill>
                <a:schemeClr val="tx1"/>
              </a:solidFill>
              <a:latin typeface="+mj-l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Bông đùa, hóm hỉnh</a:t>
            </a:r>
            <a:endParaRPr lang="en-US" sz="32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6985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02920"/>
            <a:ext cx="10028929" cy="15110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Đoạn văn nào thể</a:t>
            </a:r>
            <a:r>
              <a:rPr lang="en-US" sz="4000" b="1" dirty="0">
                <a:solidFill>
                  <a:srgbClr val="FF0000"/>
                </a:solidFill>
                <a:latin typeface="+mj-lt"/>
              </a:rPr>
              <a:t> </a:t>
            </a:r>
            <a:r>
              <a:rPr lang="vi-VN" sz="4000" b="1" dirty="0">
                <a:solidFill>
                  <a:srgbClr val="FF0000"/>
                </a:solidFill>
                <a:latin typeface="+mj-lt"/>
              </a:rPr>
              <a:t>hiện rõ nhất lòng yêu nước, căm thù giặc của</a:t>
            </a:r>
            <a:r>
              <a:rPr lang="en-US" sz="4000" b="1" dirty="0">
                <a:solidFill>
                  <a:srgbClr val="FF0000"/>
                </a:solidFill>
                <a:latin typeface="+mj-lt"/>
              </a:rPr>
              <a:t> </a:t>
            </a:r>
            <a:r>
              <a:rPr lang="vi-VN" sz="4000" b="1" dirty="0">
                <a:solidFill>
                  <a:srgbClr val="FF0000"/>
                </a:solidFill>
                <a:latin typeface="+mj-lt"/>
              </a:rPr>
              <a:t>Tr</a:t>
            </a:r>
            <a:r>
              <a:rPr lang="en-US" sz="4000" b="1" dirty="0">
                <a:solidFill>
                  <a:srgbClr val="FF0000"/>
                </a:solidFill>
                <a:latin typeface="Times New Roman" panose="02020603050405020304" pitchFamily="18" charset="0"/>
                <a:cs typeface="Times New Roman" panose="02020603050405020304" pitchFamily="18" charset="0"/>
              </a:rPr>
              <a:t>ầ</a:t>
            </a:r>
            <a:r>
              <a:rPr lang="vi-VN" sz="4000" b="1" dirty="0">
                <a:solidFill>
                  <a:srgbClr val="FF0000"/>
                </a:solidFill>
                <a:latin typeface="+mj-lt"/>
              </a:rPr>
              <a:t>n Quốc Tuấn?</a:t>
            </a:r>
            <a:endParaRPr lang="en-SG" sz="40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576819" y="2628615"/>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A. </a:t>
            </a:r>
            <a:r>
              <a:rPr lang="vi-VN" sz="2800" i="1" dirty="0">
                <a:solidFill>
                  <a:schemeClr val="tx1"/>
                </a:solidFill>
                <a:latin typeface="+mj-lt"/>
              </a:rPr>
              <a:t>Ta thường tới bữa quên ăn, nửa đêm vỗ</a:t>
            </a:r>
            <a:r>
              <a:rPr lang="en-US" sz="2800" i="1" dirty="0">
                <a:solidFill>
                  <a:schemeClr val="tx1"/>
                </a:solidFill>
                <a:latin typeface="+mj-lt"/>
              </a:rPr>
              <a:t> </a:t>
            </a:r>
            <a:r>
              <a:rPr lang="vi-VN" sz="2800" i="1" dirty="0">
                <a:solidFill>
                  <a:schemeClr val="tx1"/>
                </a:solidFill>
                <a:latin typeface="+mj-lt"/>
              </a:rPr>
              <a:t>g</a:t>
            </a:r>
            <a:r>
              <a:rPr lang="en-US" sz="2800" i="1" dirty="0">
                <a:solidFill>
                  <a:schemeClr val="tx1"/>
                </a:solidFill>
                <a:latin typeface="Times New Roman" panose="02020603050405020304" pitchFamily="18" charset="0"/>
                <a:cs typeface="Times New Roman" panose="02020603050405020304" pitchFamily="18" charset="0"/>
              </a:rPr>
              <a:t>ố</a:t>
            </a:r>
            <a:r>
              <a:rPr lang="vi-VN" sz="2800" i="1" dirty="0">
                <a:solidFill>
                  <a:schemeClr val="tx1"/>
                </a:solidFill>
                <a:latin typeface="+mj-lt"/>
              </a:rPr>
              <a:t>ỉ ; ruột đau như cắt, nước</a:t>
            </a:r>
            <a:r>
              <a:rPr lang="en-US" sz="2800" i="1" dirty="0">
                <a:solidFill>
                  <a:schemeClr val="tx1"/>
                </a:solidFill>
                <a:latin typeface="+mj-lt"/>
              </a:rPr>
              <a:t> </a:t>
            </a:r>
            <a:r>
              <a:rPr lang="vi-VN" sz="2800" i="1" dirty="0">
                <a:solidFill>
                  <a:schemeClr val="tx1"/>
                </a:solidFill>
                <a:latin typeface="+mj-lt"/>
              </a:rPr>
              <a:t>mắt đầm đìa </a:t>
            </a:r>
            <a:r>
              <a:rPr lang="en-US" sz="2800" i="1" dirty="0">
                <a:solidFill>
                  <a:schemeClr val="tx1"/>
                </a:solidFill>
                <a:latin typeface="+mj-lt"/>
              </a:rPr>
              <a:t>…</a:t>
            </a:r>
            <a:r>
              <a:rPr lang="vi-VN" sz="2800" i="1" dirty="0">
                <a:solidFill>
                  <a:schemeClr val="tx1"/>
                </a:solidFill>
                <a:latin typeface="+mj-lt"/>
              </a:rPr>
              <a:t> ta cũng vui lòng.</a:t>
            </a:r>
            <a:endParaRPr lang="en-SG" sz="28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283014" y="2578374"/>
            <a:ext cx="5375585" cy="15612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B. </a:t>
            </a:r>
            <a:r>
              <a:rPr lang="vi-VN" sz="2800" i="1" dirty="0">
                <a:solidFill>
                  <a:schemeClr val="tx1"/>
                </a:solidFill>
                <a:latin typeface="+mj-lt"/>
              </a:rPr>
              <a:t>Giặc với ta là kẻ thù không đội ười chung, </a:t>
            </a:r>
            <a:r>
              <a:rPr lang="en-US" sz="2800" i="1" dirty="0">
                <a:solidFill>
                  <a:schemeClr val="tx1"/>
                </a:solidFill>
                <a:latin typeface="+mj-lt"/>
              </a:rPr>
              <a:t>….. </a:t>
            </a:r>
            <a:r>
              <a:rPr lang="vi-VN" sz="2800" i="1" dirty="0">
                <a:solidFill>
                  <a:schemeClr val="tx1"/>
                </a:solidFill>
                <a:latin typeface="+mj-lt"/>
              </a:rPr>
              <a:t>chịu đầu hàng, giơ táy không mà chịu</a:t>
            </a:r>
            <a:r>
              <a:rPr lang="en-US" sz="2800" i="1" dirty="0">
                <a:solidFill>
                  <a:schemeClr val="tx1"/>
                </a:solidFill>
                <a:latin typeface="+mj-lt"/>
              </a:rPr>
              <a:t> </a:t>
            </a:r>
            <a:r>
              <a:rPr lang="vi-VN" sz="2800" i="1" dirty="0">
                <a:solidFill>
                  <a:schemeClr val="tx1"/>
                </a:solidFill>
                <a:latin typeface="+mj-lt"/>
              </a:rPr>
              <a:t>thua giặc...</a:t>
            </a:r>
            <a:endParaRPr lang="en-SG" sz="28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576819" y="4713037"/>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 </a:t>
            </a:r>
            <a:r>
              <a:rPr lang="vi-VN" sz="2800" i="1" dirty="0">
                <a:solidFill>
                  <a:schemeClr val="tx1"/>
                </a:solidFill>
                <a:latin typeface="+mj-lt"/>
              </a:rPr>
              <a:t>Ch</a:t>
            </a:r>
            <a:r>
              <a:rPr lang="en-US" sz="2800" i="1" dirty="0">
                <a:solidFill>
                  <a:schemeClr val="tx1"/>
                </a:solidFill>
                <a:latin typeface="Times New Roman" panose="02020603050405020304" pitchFamily="18" charset="0"/>
                <a:cs typeface="Times New Roman" panose="02020603050405020304" pitchFamily="18" charset="0"/>
              </a:rPr>
              <a:t>ẳ</a:t>
            </a:r>
            <a:r>
              <a:rPr lang="vi-VN" sz="2800" i="1" dirty="0">
                <a:solidFill>
                  <a:schemeClr val="tx1"/>
                </a:solidFill>
                <a:latin typeface="+mj-lt"/>
              </a:rPr>
              <a:t>ng những thái ấp của ta không còn, mà bông lộc các ngươi cũng</a:t>
            </a:r>
            <a:r>
              <a:rPr lang="en-US" sz="2800" i="1" dirty="0">
                <a:solidFill>
                  <a:schemeClr val="tx1"/>
                </a:solidFill>
                <a:latin typeface="+mj-lt"/>
              </a:rPr>
              <a:t> </a:t>
            </a:r>
            <a:r>
              <a:rPr lang="vi-VN" sz="2800" i="1" dirty="0">
                <a:solidFill>
                  <a:schemeClr val="tx1"/>
                </a:solidFill>
                <a:latin typeface="+mj-lt"/>
              </a:rPr>
              <a:t>mất; </a:t>
            </a:r>
            <a:r>
              <a:rPr lang="en-US" sz="2800" i="1" dirty="0">
                <a:solidFill>
                  <a:schemeClr val="tx1"/>
                </a:solidFill>
                <a:latin typeface="+mj-lt"/>
              </a:rPr>
              <a:t>…. </a:t>
            </a:r>
            <a:r>
              <a:rPr lang="vi-VN" sz="2800" i="1" dirty="0">
                <a:solidFill>
                  <a:schemeClr val="tx1"/>
                </a:solidFill>
                <a:latin typeface="+mj-lt"/>
              </a:rPr>
              <a:t>bị quật lên...</a:t>
            </a:r>
            <a:endParaRPr lang="en-SG" sz="28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283014" y="4717226"/>
            <a:ext cx="5375585" cy="15068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t>
            </a:r>
            <a:r>
              <a:rPr lang="vi-VN" sz="2800" i="1" dirty="0">
                <a:solidFill>
                  <a:schemeClr val="tx1"/>
                </a:solidFill>
                <a:latin typeface="+mj-lt"/>
              </a:rPr>
              <a:t>Từ xưa các bậc </a:t>
            </a:r>
            <a:r>
              <a:rPr lang="en-US" sz="2800" i="1" dirty="0">
                <a:solidFill>
                  <a:schemeClr val="tx1"/>
                </a:solidFill>
                <a:latin typeface="Times New Roman" panose="02020603050405020304" pitchFamily="18" charset="0"/>
                <a:cs typeface="Times New Roman" panose="02020603050405020304" pitchFamily="18" charset="0"/>
              </a:rPr>
              <a:t>tr</a:t>
            </a:r>
            <a:r>
              <a:rPr lang="vi-VN" sz="2800" i="1" dirty="0">
                <a:solidFill>
                  <a:schemeClr val="tx1"/>
                </a:solidFill>
                <a:latin typeface="+mj-lt"/>
              </a:rPr>
              <a:t>ung thần nghĩa sĩ bỏ mình vì nước, đời nào không có?</a:t>
            </a:r>
            <a:r>
              <a:rPr lang="en-US" sz="2800" i="1" dirty="0">
                <a:solidFill>
                  <a:schemeClr val="tx1"/>
                </a:solidFill>
                <a:latin typeface="+mj-lt"/>
              </a:rPr>
              <a:t> … </a:t>
            </a:r>
            <a:r>
              <a:rPr lang="vi-VN" sz="2800" i="1" dirty="0">
                <a:solidFill>
                  <a:schemeClr val="tx1"/>
                </a:solidFill>
                <a:latin typeface="+mj-lt"/>
              </a:rPr>
              <a:t>muôn</a:t>
            </a:r>
            <a:r>
              <a:rPr lang="en-US" sz="2800" i="1" dirty="0">
                <a:solidFill>
                  <a:schemeClr val="tx1"/>
                </a:solidFill>
                <a:latin typeface="+mj-lt"/>
              </a:rPr>
              <a:t> </a:t>
            </a:r>
            <a:r>
              <a:rPr lang="vi-VN" sz="2800" i="1" dirty="0">
                <a:solidFill>
                  <a:schemeClr val="tx1"/>
                </a:solidFill>
                <a:latin typeface="+mj-lt"/>
              </a:rPr>
              <a:t>đời bất hủ được.</a:t>
            </a:r>
            <a:endParaRPr lang="en-SG" sz="28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67267" y="3042939"/>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9524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5110327"/>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3039368"/>
            <a:ext cx="804742" cy="707197"/>
          </a:xfrm>
          <a:prstGeom prst="rect">
            <a:avLst/>
          </a:prstGeom>
        </p:spPr>
      </p:pic>
    </p:spTree>
    <p:extLst>
      <p:ext uri="{BB962C8B-B14F-4D97-AF65-F5344CB8AC3E}">
        <p14:creationId xmlns:p14="http://schemas.microsoft.com/office/powerpoint/2010/main" val="49919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624840"/>
            <a:ext cx="10526728" cy="169163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Trần Quốc Tuấn yêu cầu tướng sĩ</a:t>
            </a:r>
            <a:r>
              <a:rPr lang="en-US" sz="4400" b="1" dirty="0">
                <a:solidFill>
                  <a:srgbClr val="FF0000"/>
                </a:solidFill>
                <a:latin typeface="+mj-lt"/>
              </a:rPr>
              <a:t> </a:t>
            </a:r>
            <a:r>
              <a:rPr lang="vi-VN" sz="4400" b="1" dirty="0">
                <a:solidFill>
                  <a:srgbClr val="FF0000"/>
                </a:solidFill>
                <a:latin typeface="+mj-lt"/>
              </a:rPr>
              <a:t>phải thực hiện điều g</a:t>
            </a:r>
            <a:r>
              <a:rPr lang="en-US" sz="4400" b="1" dirty="0">
                <a:solidFill>
                  <a:srgbClr val="FF0000"/>
                </a:solidFill>
                <a:latin typeface="Times New Roman" panose="02020603050405020304" pitchFamily="18" charset="0"/>
                <a:cs typeface="Times New Roman" panose="02020603050405020304" pitchFamily="18" charset="0"/>
              </a:rPr>
              <a:t>ì</a:t>
            </a:r>
            <a:r>
              <a:rPr lang="vi-VN" sz="4400" b="1" dirty="0">
                <a:solidFill>
                  <a:srgbClr val="FF0000"/>
                </a:solidFill>
                <a:latin typeface="+mj-lt"/>
              </a:rPr>
              <a:t>?</a:t>
            </a:r>
            <a:endParaRPr lang="en-SG" sz="44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3200" dirty="0">
              <a:solidFill>
                <a:schemeClr val="tx1"/>
              </a:solidFill>
              <a:latin typeface="Times New Roman" panose="02020603050405020304" pitchFamily="18" charset="0"/>
              <a:cs typeface="Times New Roman" panose="02020603050405020304" pitchFamily="18" charset="0"/>
            </a:endParaRPr>
          </a:p>
          <a:p>
            <a:pPr lvl="0" defTabSz="914400">
              <a:defRPr/>
            </a:pP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Hành động đề cao bài học cảnh giác</a:t>
            </a:r>
            <a:br>
              <a:rPr lang="vi-VN" sz="3200" dirty="0">
                <a:solidFill>
                  <a:schemeClr val="tx1"/>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5081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vi-VN" sz="3200" dirty="0">
                <a:solidFill>
                  <a:schemeClr val="tx1"/>
                </a:solidFill>
                <a:latin typeface="Times New Roman" panose="02020603050405020304" pitchFamily="18" charset="0"/>
                <a:cs typeface="Times New Roman" panose="02020603050405020304" pitchFamily="18" charset="0"/>
              </a:rPr>
              <a:t>Chăm chỉ huân luyện cho quân sĩ, tập dượt cung tên.</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Times New Roman" panose="02020603050405020304" pitchFamily="18" charset="0"/>
                <a:cs typeface="Times New Roman" panose="02020603050405020304" pitchFamily="18" charset="0"/>
              </a:rPr>
              <a:t>C. Tích cực tìm hiểu cuốn sách </a:t>
            </a:r>
            <a:r>
              <a:rPr lang="vi-VN" sz="3200" i="1" dirty="0">
                <a:solidFill>
                  <a:schemeClr val="tx1"/>
                </a:solidFill>
                <a:latin typeface="Times New Roman" panose="02020603050405020304" pitchFamily="18" charset="0"/>
                <a:cs typeface="Times New Roman" panose="02020603050405020304" pitchFamily="18" charset="0"/>
              </a:rPr>
              <a:t>“Binh thư yếu lược".</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3200" dirty="0">
                <a:solidFill>
                  <a:schemeClr val="tx1"/>
                </a:solidFill>
                <a:latin typeface="Times New Roman" panose="02020603050405020304" pitchFamily="18" charset="0"/>
                <a:cs typeface="Times New Roman" panose="02020603050405020304" pitchFamily="18" charset="0"/>
              </a:rPr>
              <a:t>. Gồm cả </a:t>
            </a: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B và </a:t>
            </a:r>
            <a:r>
              <a:rPr lang="en-US" sz="3200" dirty="0">
                <a:solidFill>
                  <a:schemeClr val="tx1"/>
                </a:solidFill>
                <a:latin typeface="Times New Roman" panose="02020603050405020304" pitchFamily="18" charset="0"/>
                <a:cs typeface="Times New Roman" panose="02020603050405020304" pitchFamily="18" charset="0"/>
              </a:rPr>
              <a:t>C</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804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977671-7F68-4446-863F-0AAAAE7C6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7C121E1E-28AD-412E-8F91-581CC87981E1}"/>
              </a:ext>
            </a:extLst>
          </p:cNvPr>
          <p:cNvSpPr txBox="1">
            <a:spLocks noChangeArrowheads="1"/>
          </p:cNvSpPr>
          <p:nvPr/>
        </p:nvSpPr>
        <p:spPr bwMode="auto">
          <a:xfrm>
            <a:off x="112111" y="2174067"/>
            <a:ext cx="4631902" cy="28004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800" b="0" i="0" u="none" strike="noStrike" cap="none" normalizeH="0" baseline="0" dirty="0">
                <a:ln>
                  <a:noFill/>
                </a:ln>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yêu nước bất khuất, quyết chiến quyết chiến thắng kẻ thù xâm lược; đánh bại tư tưởng thờ ơ, xa lánh, bàng quan để sẵn sàng bước vào cuộc chiến đấu sinh tử. </a:t>
            </a:r>
            <a:endParaRPr kumimoji="0" lang="vi-VN" altLang="ja-JP" sz="5400" b="0" i="0" u="none" strike="noStrike" cap="none" normalizeH="0" baseline="0" dirty="0">
              <a:ln>
                <a:noFill/>
              </a:ln>
              <a:solidFill>
                <a:srgbClr val="FF0000"/>
              </a:solidFill>
              <a:effectLst/>
              <a:latin typeface="arial" panose="020B0604020202020204" pitchFamily="34" charset="0"/>
            </a:endParaRPr>
          </a:p>
        </p:txBody>
      </p:sp>
      <p:sp>
        <p:nvSpPr>
          <p:cNvPr id="4" name="Text Box 10">
            <a:extLst>
              <a:ext uri="{FF2B5EF4-FFF2-40B4-BE49-F238E27FC236}">
                <a16:creationId xmlns:a16="http://schemas.microsoft.com/office/drawing/2014/main" id="{62F1C132-D65D-4DD1-A9F8-5B7971DFFF77}"/>
              </a:ext>
            </a:extLst>
          </p:cNvPr>
          <p:cNvSpPr txBox="1">
            <a:spLocks noChangeArrowheads="1"/>
          </p:cNvSpPr>
          <p:nvPr/>
        </p:nvSpPr>
        <p:spPr bwMode="auto">
          <a:xfrm>
            <a:off x="6433457" y="398159"/>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ý chí lập công danh, xả thân vì nước, vì chủ tướng bằng cách nêu ra những tâm gương trung thần thời xưa.</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5" name="Text Box 9">
            <a:extLst>
              <a:ext uri="{FF2B5EF4-FFF2-40B4-BE49-F238E27FC236}">
                <a16:creationId xmlns:a16="http://schemas.microsoft.com/office/drawing/2014/main" id="{C309E3FA-5D62-4B4F-9DAD-D36FABC99468}"/>
              </a:ext>
            </a:extLst>
          </p:cNvPr>
          <p:cNvSpPr txBox="1">
            <a:spLocks noChangeArrowheads="1"/>
          </p:cNvSpPr>
          <p:nvPr/>
        </p:nvSpPr>
        <p:spPr bwMode="auto">
          <a:xfrm>
            <a:off x="6433457" y="2009120"/>
            <a:ext cx="5387335" cy="1339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căm thù giặc, nỗi nhục mất nước bằng cách vạch trần và tố cáo tội ác, thái độ của giặc trên đất nước mình</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6" name="Text Box 8">
            <a:extLst>
              <a:ext uri="{FF2B5EF4-FFF2-40B4-BE49-F238E27FC236}">
                <a16:creationId xmlns:a16="http://schemas.microsoft.com/office/drawing/2014/main" id="{E6F11B67-110D-425F-A8B2-7926ED238F2C}"/>
              </a:ext>
            </a:extLst>
          </p:cNvPr>
          <p:cNvSpPr txBox="1">
            <a:spLocks noChangeArrowheads="1"/>
          </p:cNvSpPr>
          <p:nvPr/>
        </p:nvSpPr>
        <p:spPr bwMode="auto">
          <a:xfrm>
            <a:off x="6433457" y="3618156"/>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trung quân ái quốc bằng cách khơi gợi những ân tình của chủ tướng đã dành cho tướng sĩ.</a:t>
            </a:r>
            <a:endParaRPr kumimoji="0" lang="vi-VN" altLang="ja-JP" sz="4800" b="0" i="0" u="none" strike="noStrike" cap="none" normalizeH="0" baseline="0">
              <a:ln>
                <a:noFill/>
              </a:ln>
              <a:solidFill>
                <a:schemeClr val="tx1"/>
              </a:solidFill>
              <a:effectLst/>
              <a:latin typeface="arial" panose="020B0604020202020204" pitchFamily="34" charset="0"/>
            </a:endParaRPr>
          </a:p>
        </p:txBody>
      </p:sp>
      <p:sp>
        <p:nvSpPr>
          <p:cNvPr id="7" name="Text Box 7">
            <a:extLst>
              <a:ext uri="{FF2B5EF4-FFF2-40B4-BE49-F238E27FC236}">
                <a16:creationId xmlns:a16="http://schemas.microsoft.com/office/drawing/2014/main" id="{B2B8531C-9A22-4DE1-88CC-156ADECE448C}"/>
              </a:ext>
            </a:extLst>
          </p:cNvPr>
          <p:cNvSpPr txBox="1">
            <a:spLocks noChangeArrowheads="1"/>
          </p:cNvSpPr>
          <p:nvPr/>
        </p:nvSpPr>
        <p:spPr bwMode="auto">
          <a:xfrm>
            <a:off x="6433457" y="5227193"/>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tự trọng, liêm sỉ ở mỗi người khi nhận rõ cái ai thấy rõ điều đúng bằng thái độ phê phán, nghiêm khắc.</a:t>
            </a:r>
            <a:endParaRPr kumimoji="0" lang="vi-VN" altLang="ja-JP" sz="4800" b="0" i="0" u="none" strike="noStrike" cap="none" normalizeH="0" baseline="0">
              <a:ln>
                <a:noFill/>
              </a:ln>
              <a:solidFill>
                <a:schemeClr val="tx1"/>
              </a:solidFill>
              <a:effectLst/>
              <a:latin typeface="arial" panose="020B0604020202020204" pitchFamily="34" charset="0"/>
            </a:endParaRPr>
          </a:p>
        </p:txBody>
      </p:sp>
      <p:cxnSp>
        <p:nvCxnSpPr>
          <p:cNvPr id="9" name="Straight Arrow Connector 8">
            <a:extLst>
              <a:ext uri="{FF2B5EF4-FFF2-40B4-BE49-F238E27FC236}">
                <a16:creationId xmlns:a16="http://schemas.microsoft.com/office/drawing/2014/main" id="{14998DE0-FA55-4151-B8E8-CAA1D10C3479}"/>
              </a:ext>
            </a:extLst>
          </p:cNvPr>
          <p:cNvCxnSpPr>
            <a:stCxn id="3" idx="3"/>
            <a:endCxn id="4" idx="1"/>
          </p:cNvCxnSpPr>
          <p:nvPr/>
        </p:nvCxnSpPr>
        <p:spPr>
          <a:xfrm flipV="1">
            <a:off x="4744013" y="1068912"/>
            <a:ext cx="1689444" cy="2505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C67367-D6AF-41AD-95CD-65945F11569B}"/>
              </a:ext>
            </a:extLst>
          </p:cNvPr>
          <p:cNvCxnSpPr>
            <a:stCxn id="3" idx="3"/>
            <a:endCxn id="5" idx="1"/>
          </p:cNvCxnSpPr>
          <p:nvPr/>
        </p:nvCxnSpPr>
        <p:spPr>
          <a:xfrm flipV="1">
            <a:off x="4744013" y="2678910"/>
            <a:ext cx="1689444" cy="895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4D04F4-0459-4E02-B330-556E9AC6D29B}"/>
              </a:ext>
            </a:extLst>
          </p:cNvPr>
          <p:cNvCxnSpPr>
            <a:stCxn id="3" idx="3"/>
            <a:endCxn id="6" idx="1"/>
          </p:cNvCxnSpPr>
          <p:nvPr/>
        </p:nvCxnSpPr>
        <p:spPr>
          <a:xfrm>
            <a:off x="4744013" y="3574275"/>
            <a:ext cx="1689444" cy="714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78C371B-3119-4D22-A2AD-73224BD369E0}"/>
              </a:ext>
            </a:extLst>
          </p:cNvPr>
          <p:cNvCxnSpPr>
            <a:endCxn id="7" idx="1"/>
          </p:cNvCxnSpPr>
          <p:nvPr/>
        </p:nvCxnSpPr>
        <p:spPr>
          <a:xfrm>
            <a:off x="4744013" y="3574275"/>
            <a:ext cx="1689444" cy="2323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B881C8F-9AD0-451C-B192-012520166C41}"/>
              </a:ext>
            </a:extLst>
          </p:cNvPr>
          <p:cNvGrpSpPr/>
          <p:nvPr/>
        </p:nvGrpSpPr>
        <p:grpSpPr>
          <a:xfrm>
            <a:off x="3200400" y="0"/>
            <a:ext cx="8991600" cy="6858000"/>
            <a:chOff x="2806012" y="177800"/>
            <a:chExt cx="11837778" cy="8255000"/>
          </a:xfrm>
          <a:blipFill>
            <a:blip r:embed="rId3">
              <a:extLst>
                <a:ext uri="{28A0092B-C50C-407E-A947-70E740481C1C}">
                  <a14:useLocalDpi xmlns:a14="http://schemas.microsoft.com/office/drawing/2010/main" val="0"/>
                </a:ext>
              </a:extLst>
            </a:blip>
            <a:stretch>
              <a:fillRect/>
            </a:stretch>
          </a:blipFill>
        </p:grpSpPr>
        <p:sp>
          <p:nvSpPr>
            <p:cNvPr id="4" name="Isosceles Triangle 3">
              <a:extLst>
                <a:ext uri="{FF2B5EF4-FFF2-40B4-BE49-F238E27FC236}">
                  <a16:creationId xmlns:a16="http://schemas.microsoft.com/office/drawing/2014/main" id="{B8136CFB-C69A-404C-A1A6-0F62F516542A}"/>
                </a:ext>
              </a:extLst>
            </p:cNvPr>
            <p:cNvSpPr/>
            <p:nvPr/>
          </p:nvSpPr>
          <p:spPr>
            <a:xfrm rot="16200000">
              <a:off x="8424506" y="2162716"/>
              <a:ext cx="8153399" cy="4285169"/>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 name="Isosceles Triangle 4">
              <a:extLst>
                <a:ext uri="{FF2B5EF4-FFF2-40B4-BE49-F238E27FC236}">
                  <a16:creationId xmlns:a16="http://schemas.microsoft.com/office/drawing/2014/main" id="{9D457CDC-6642-4B1E-B5A3-2D102734F500}"/>
                </a:ext>
              </a:extLst>
            </p:cNvPr>
            <p:cNvSpPr/>
            <p:nvPr/>
          </p:nvSpPr>
          <p:spPr>
            <a:xfrm rot="10800000">
              <a:off x="6019800" y="177800"/>
              <a:ext cx="8610600" cy="4114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Isosceles Triangle 5">
              <a:extLst>
                <a:ext uri="{FF2B5EF4-FFF2-40B4-BE49-F238E27FC236}">
                  <a16:creationId xmlns:a16="http://schemas.microsoft.com/office/drawing/2014/main" id="{F9043201-281A-4101-9979-9319BB01DC9B}"/>
                </a:ext>
              </a:extLst>
            </p:cNvPr>
            <p:cNvSpPr/>
            <p:nvPr/>
          </p:nvSpPr>
          <p:spPr>
            <a:xfrm>
              <a:off x="2806012" y="2806700"/>
              <a:ext cx="11824388" cy="56261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sp>
        <p:nvSpPr>
          <p:cNvPr id="10" name="TextBox 9">
            <a:extLst>
              <a:ext uri="{FF2B5EF4-FFF2-40B4-BE49-F238E27FC236}">
                <a16:creationId xmlns:a16="http://schemas.microsoft.com/office/drawing/2014/main" id="{11EDA845-9DF3-47B1-BACB-CCE2DFD9C8AB}"/>
              </a:ext>
            </a:extLst>
          </p:cNvPr>
          <p:cNvSpPr txBox="1"/>
          <p:nvPr/>
        </p:nvSpPr>
        <p:spPr>
          <a:xfrm>
            <a:off x="87276" y="1498600"/>
            <a:ext cx="7037424" cy="1323439"/>
          </a:xfrm>
          <a:prstGeom prst="rect">
            <a:avLst/>
          </a:prstGeom>
          <a:noFill/>
        </p:spPr>
        <p:txBody>
          <a:bodyPr wrap="square" rtlCol="0">
            <a:spAutoFit/>
          </a:bodyPr>
          <a:lstStyle/>
          <a:p>
            <a:r>
              <a:rPr lang="en-US" sz="8000" dirty="0" err="1">
                <a:solidFill>
                  <a:srgbClr val="FF0000"/>
                </a:solidFill>
                <a:latin typeface="Segoe Print" panose="02000600000000000000" pitchFamily="2" charset="0"/>
              </a:rPr>
              <a:t>Hịch</a:t>
            </a:r>
            <a:r>
              <a:rPr lang="en-US" sz="8000" dirty="0">
                <a:solidFill>
                  <a:srgbClr val="FF0000"/>
                </a:solidFill>
                <a:latin typeface="Segoe Print" panose="02000600000000000000" pitchFamily="2" charset="0"/>
              </a:rPr>
              <a:t> t</a:t>
            </a:r>
            <a:r>
              <a:rPr lang="vi-VN" sz="8000" dirty="0">
                <a:solidFill>
                  <a:srgbClr val="FF0000"/>
                </a:solidFill>
              </a:rPr>
              <a:t>ư</a:t>
            </a:r>
            <a:r>
              <a:rPr lang="en-US" sz="8000" dirty="0" err="1">
                <a:solidFill>
                  <a:srgbClr val="FF0000"/>
                </a:solidFill>
                <a:latin typeface="Segoe Print" panose="02000600000000000000" pitchFamily="2" charset="0"/>
              </a:rPr>
              <a:t>ớng</a:t>
            </a:r>
            <a:r>
              <a:rPr lang="en-US" sz="8000" dirty="0">
                <a:solidFill>
                  <a:srgbClr val="FF0000"/>
                </a:solidFill>
                <a:latin typeface="Segoe Print" panose="02000600000000000000" pitchFamily="2" charset="0"/>
              </a:rPr>
              <a:t> </a:t>
            </a:r>
            <a:r>
              <a:rPr lang="en-US" sz="8000" dirty="0" err="1">
                <a:solidFill>
                  <a:srgbClr val="FF0000"/>
                </a:solidFill>
                <a:latin typeface="Segoe Print" panose="02000600000000000000" pitchFamily="2" charset="0"/>
              </a:rPr>
              <a:t>sĩ</a:t>
            </a:r>
            <a:endParaRPr lang="en-SG" sz="8000" dirty="0">
              <a:solidFill>
                <a:srgbClr val="FF0000"/>
              </a:solidFill>
              <a:latin typeface="Segoe Print" panose="02000600000000000000" pitchFamily="2" charset="0"/>
            </a:endParaRPr>
          </a:p>
        </p:txBody>
      </p:sp>
      <p:sp>
        <p:nvSpPr>
          <p:cNvPr id="12" name="TextBox 11">
            <a:extLst>
              <a:ext uri="{FF2B5EF4-FFF2-40B4-BE49-F238E27FC236}">
                <a16:creationId xmlns:a16="http://schemas.microsoft.com/office/drawing/2014/main" id="{508EB086-73E0-42E1-890A-9A2B83B9AD0C}"/>
              </a:ext>
            </a:extLst>
          </p:cNvPr>
          <p:cNvSpPr txBox="1"/>
          <p:nvPr/>
        </p:nvSpPr>
        <p:spPr>
          <a:xfrm>
            <a:off x="-753575" y="3360716"/>
            <a:ext cx="5856324" cy="646331"/>
          </a:xfrm>
          <a:prstGeom prst="rect">
            <a:avLst/>
          </a:prstGeom>
          <a:noFill/>
        </p:spPr>
        <p:txBody>
          <a:bodyPr wrap="square" rtlCol="0">
            <a:spAutoFit/>
          </a:bodyPr>
          <a:lstStyle/>
          <a:p>
            <a:pPr algn="r"/>
            <a:r>
              <a:rPr lang="en-US" sz="3600" dirty="0">
                <a:latin typeface="Segoe Print" panose="02000600000000000000" pitchFamily="2" charset="0"/>
              </a:rPr>
              <a:t>_</a:t>
            </a:r>
            <a:r>
              <a:rPr lang="en-US" sz="3600" dirty="0" err="1">
                <a:latin typeface="Segoe Print" panose="02000600000000000000" pitchFamily="2" charset="0"/>
              </a:rPr>
              <a:t>Trần</a:t>
            </a:r>
            <a:r>
              <a:rPr lang="en-US" sz="3600" dirty="0">
                <a:latin typeface="Segoe Print" panose="02000600000000000000" pitchFamily="2" charset="0"/>
              </a:rPr>
              <a:t> </a:t>
            </a:r>
            <a:r>
              <a:rPr lang="en-US" sz="3600" dirty="0" err="1">
                <a:latin typeface="Segoe Print" panose="02000600000000000000" pitchFamily="2" charset="0"/>
              </a:rPr>
              <a:t>Quốc</a:t>
            </a:r>
            <a:r>
              <a:rPr lang="en-US" sz="3600" dirty="0">
                <a:latin typeface="Segoe Print" panose="02000600000000000000" pitchFamily="2" charset="0"/>
              </a:rPr>
              <a:t> </a:t>
            </a:r>
            <a:r>
              <a:rPr lang="en-US" sz="3600" dirty="0" err="1">
                <a:latin typeface="Segoe Print" panose="02000600000000000000" pitchFamily="2" charset="0"/>
              </a:rPr>
              <a:t>Tuấn</a:t>
            </a:r>
            <a:r>
              <a:rPr lang="en-US" sz="3600" dirty="0">
                <a:latin typeface="Segoe Print" panose="02000600000000000000" pitchFamily="2" charset="0"/>
              </a:rPr>
              <a:t>_</a:t>
            </a:r>
            <a:endParaRPr lang="en-SG" sz="3600" dirty="0">
              <a:latin typeface="Segoe Print" panose="02000600000000000000" pitchFamily="2" charset="0"/>
            </a:endParaRPr>
          </a:p>
        </p:txBody>
      </p:sp>
    </p:spTree>
    <p:extLst>
      <p:ext uri="{BB962C8B-B14F-4D97-AF65-F5344CB8AC3E}">
        <p14:creationId xmlns:p14="http://schemas.microsoft.com/office/powerpoint/2010/main" val="29009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
            <a:extLst>
              <a:ext uri="{FF2B5EF4-FFF2-40B4-BE49-F238E27FC236}">
                <a16:creationId xmlns:a16="http://schemas.microsoft.com/office/drawing/2014/main" id="{D75241FB-33CF-44FE-A11F-0D382536565D}"/>
              </a:ext>
            </a:extLst>
          </p:cNvPr>
          <p:cNvPicPr>
            <a:picLocks noChangeAspect="1"/>
          </p:cNvPicPr>
          <p:nvPr/>
        </p:nvPicPr>
        <p:blipFill>
          <a:blip r:embed="rId3"/>
          <a:stretch>
            <a:fillRect/>
          </a:stretch>
        </p:blipFill>
        <p:spPr>
          <a:xfrm>
            <a:off x="2297" y="1152"/>
            <a:ext cx="12189703" cy="2894447"/>
          </a:xfrm>
          <a:prstGeom prst="rect">
            <a:avLst/>
          </a:prstGeom>
        </p:spPr>
      </p:pic>
      <p:pic>
        <p:nvPicPr>
          <p:cNvPr id="7" name="图片 9">
            <a:extLst>
              <a:ext uri="{FF2B5EF4-FFF2-40B4-BE49-F238E27FC236}">
                <a16:creationId xmlns:a16="http://schemas.microsoft.com/office/drawing/2014/main" id="{62F40BDB-16D6-4BC6-8E3C-029170982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5196"/>
            <a:ext cx="4474029" cy="2487206"/>
          </a:xfrm>
          <a:prstGeom prst="rect">
            <a:avLst/>
          </a:prstGeom>
        </p:spPr>
      </p:pic>
      <p:sp>
        <p:nvSpPr>
          <p:cNvPr id="8" name="Rectangle 7">
            <a:extLst>
              <a:ext uri="{FF2B5EF4-FFF2-40B4-BE49-F238E27FC236}">
                <a16:creationId xmlns:a16="http://schemas.microsoft.com/office/drawing/2014/main" id="{009082AB-C261-4845-AC86-89CA79E670A9}"/>
              </a:ext>
            </a:extLst>
          </p:cNvPr>
          <p:cNvSpPr/>
          <p:nvPr/>
        </p:nvSpPr>
        <p:spPr>
          <a:xfrm>
            <a:off x="794656" y="175970"/>
            <a:ext cx="8218715" cy="1754326"/>
          </a:xfrm>
          <a:prstGeom prst="rect">
            <a:avLst/>
          </a:prstGeom>
        </p:spPr>
        <p:txBody>
          <a:bodyPr wrap="square">
            <a:spAutoFit/>
          </a:bodyPr>
          <a:lstStyle/>
          <a:p>
            <a:pPr marL="358775" indent="-358775"/>
            <a:r>
              <a:rPr lang="en-US" sz="36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Hịch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marL="1165225"/>
            <a:r>
              <a:rPr lang="en-US" sz="3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p>
        </p:txBody>
      </p:sp>
      <p:sp>
        <p:nvSpPr>
          <p:cNvPr id="9" name="Rectangle: Rounded Corners 8">
            <a:extLst>
              <a:ext uri="{FF2B5EF4-FFF2-40B4-BE49-F238E27FC236}">
                <a16:creationId xmlns:a16="http://schemas.microsoft.com/office/drawing/2014/main" id="{3778CD57-EE6F-4576-96EB-1B9A2710DA25}"/>
              </a:ext>
            </a:extLst>
          </p:cNvPr>
          <p:cNvSpPr/>
          <p:nvPr/>
        </p:nvSpPr>
        <p:spPr>
          <a:xfrm>
            <a:off x="6542314" y="2258363"/>
            <a:ext cx="5105401"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phút</a:t>
            </a:r>
            <a:endParaRPr lang="en-SG"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8ABF552-2C13-4D2C-BC43-B15D11D23D21}"/>
              </a:ext>
            </a:extLst>
          </p:cNvPr>
          <p:cNvSpPr/>
          <p:nvPr/>
        </p:nvSpPr>
        <p:spPr>
          <a:xfrm>
            <a:off x="4169229" y="4016832"/>
            <a:ext cx="7478486"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endParaRPr lang="en-SG"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CC8B7FF-5BB0-454F-8675-78640617D115}"/>
              </a:ext>
            </a:extLst>
          </p:cNvPr>
          <p:cNvSpPr/>
          <p:nvPr/>
        </p:nvSpPr>
        <p:spPr>
          <a:xfrm>
            <a:off x="1752599" y="5437234"/>
            <a:ext cx="9933215"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1 ý,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4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51289CD-5B54-4752-AB9A-ABDAB9F8A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ver">
            <a:extLst>
              <a:ext uri="{FF2B5EF4-FFF2-40B4-BE49-F238E27FC236}">
                <a16:creationId xmlns:a16="http://schemas.microsoft.com/office/drawing/2014/main" id="{6175B9D2-060A-4A2B-A5B7-AAB0DC1BD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56"/>
          <a:stretch/>
        </p:blipFill>
        <p:spPr bwMode="auto">
          <a:xfrm>
            <a:off x="3747833" y="5760372"/>
            <a:ext cx="4007463" cy="102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D6668E5F-3962-4D28-8D51-7C92EAA55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966" y="5621974"/>
            <a:ext cx="284145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AC45DFF5-620D-4F07-BBF1-8E520CD96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773" y="2983105"/>
            <a:ext cx="2901825" cy="288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88248E6E-F740-4D0D-B51D-44729FE6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35" y="4512021"/>
            <a:ext cx="3433889" cy="236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F9929C9D-9550-455E-BA19-CD0D007F4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9" y="3542886"/>
            <a:ext cx="3537659" cy="15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B0FA17E8-8E3A-4CE4-A637-27FE5D4905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435" y="3363133"/>
            <a:ext cx="2079202" cy="158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58D2AD48-D50E-4F7E-B114-B2DFF8A4A3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78" y="1354464"/>
            <a:ext cx="3509359" cy="126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CCAB73D3-DFE8-490E-88DA-CEF77A17D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32" y="933189"/>
            <a:ext cx="3688601" cy="7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2D366DAF-33B9-4DB2-818A-BE3902FF5F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573" y="215521"/>
            <a:ext cx="3573509" cy="127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5F562C7-CE05-4DA2-BB91-23F56B9C5C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6590" y="1097628"/>
            <a:ext cx="2099150" cy="164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A0759EDB-C6E1-477B-B0B6-4C5CA2A3EC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26222" y="3363133"/>
            <a:ext cx="3458418" cy="224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ver">
            <a:extLst>
              <a:ext uri="{FF2B5EF4-FFF2-40B4-BE49-F238E27FC236}">
                <a16:creationId xmlns:a16="http://schemas.microsoft.com/office/drawing/2014/main" id="{DA82A4E8-C2B1-4A51-BF5E-FA58BB459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14551" y="3322234"/>
            <a:ext cx="3482944" cy="85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over">
            <a:extLst>
              <a:ext uri="{FF2B5EF4-FFF2-40B4-BE49-F238E27FC236}">
                <a16:creationId xmlns:a16="http://schemas.microsoft.com/office/drawing/2014/main" id="{6981C14C-9568-4744-A6C4-3E28C336C8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5432" y="2543377"/>
            <a:ext cx="314333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ver">
            <a:extLst>
              <a:ext uri="{FF2B5EF4-FFF2-40B4-BE49-F238E27FC236}">
                <a16:creationId xmlns:a16="http://schemas.microsoft.com/office/drawing/2014/main" id="{D9E34724-34CE-4E5A-9454-855F55A9F5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0070" y="2983028"/>
            <a:ext cx="2772353" cy="66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over">
            <a:extLst>
              <a:ext uri="{FF2B5EF4-FFF2-40B4-BE49-F238E27FC236}">
                <a16:creationId xmlns:a16="http://schemas.microsoft.com/office/drawing/2014/main" id="{46179606-9BD4-4411-A323-0ECEDE6883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18537" y="1451039"/>
            <a:ext cx="3260309" cy="104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over">
            <a:extLst>
              <a:ext uri="{FF2B5EF4-FFF2-40B4-BE49-F238E27FC236}">
                <a16:creationId xmlns:a16="http://schemas.microsoft.com/office/drawing/2014/main" id="{43EB136B-D34F-434C-8800-8E624622BC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31890" y="892575"/>
            <a:ext cx="3752750" cy="9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over">
            <a:extLst>
              <a:ext uri="{FF2B5EF4-FFF2-40B4-BE49-F238E27FC236}">
                <a16:creationId xmlns:a16="http://schemas.microsoft.com/office/drawing/2014/main" id="{1CB18083-9EAF-4F8F-A4FD-81A1ECFB02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7192" y="149181"/>
            <a:ext cx="3458417" cy="146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over">
            <a:extLst>
              <a:ext uri="{FF2B5EF4-FFF2-40B4-BE49-F238E27FC236}">
                <a16:creationId xmlns:a16="http://schemas.microsoft.com/office/drawing/2014/main" id="{DB397502-1BF8-4BDC-9449-5876CAE9E3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18832" y="1215642"/>
            <a:ext cx="2075613" cy="225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over">
            <a:extLst>
              <a:ext uri="{FF2B5EF4-FFF2-40B4-BE49-F238E27FC236}">
                <a16:creationId xmlns:a16="http://schemas.microsoft.com/office/drawing/2014/main" id="{0B3E57DB-7F54-4332-BBD0-59207161949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66086" y="2237743"/>
            <a:ext cx="2125548"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ết quả hình ảnh cho trần quốc tuấn">
            <a:extLst>
              <a:ext uri="{FF2B5EF4-FFF2-40B4-BE49-F238E27FC236}">
                <a16:creationId xmlns:a16="http://schemas.microsoft.com/office/drawing/2014/main" id="{8F69396A-B4BA-41A7-BC68-BCFCD1E2FA0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90491" y="229245"/>
            <a:ext cx="1428271"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ình ảnh có liên quan">
            <a:extLst>
              <a:ext uri="{FF2B5EF4-FFF2-40B4-BE49-F238E27FC236}">
                <a16:creationId xmlns:a16="http://schemas.microsoft.com/office/drawing/2014/main" id="{4B8591D4-3F5F-48BA-8603-A821C656367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90615" y="2487003"/>
            <a:ext cx="882216" cy="1316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descr="Kết quả hình ảnh cho quân mông nguyên xâm lược nước ta">
            <a:extLst>
              <a:ext uri="{FF2B5EF4-FFF2-40B4-BE49-F238E27FC236}">
                <a16:creationId xmlns:a16="http://schemas.microsoft.com/office/drawing/2014/main" id="{A123CE4C-1C04-416C-927E-91C250291D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95169" y="3804812"/>
            <a:ext cx="1721267" cy="1155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02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202FDE5C-814E-4512-B798-B84421AE5CF5}"/>
              </a:ext>
            </a:extLst>
          </p:cNvPr>
          <p:cNvSpPr/>
          <p:nvPr/>
        </p:nvSpPr>
        <p:spPr>
          <a:xfrm>
            <a:off x="3897086" y="464926"/>
            <a:ext cx="4652968" cy="896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dẫn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33" name="图片 10">
            <a:extLst>
              <a:ext uri="{FF2B5EF4-FFF2-40B4-BE49-F238E27FC236}">
                <a16:creationId xmlns:a16="http://schemas.microsoft.com/office/drawing/2014/main" id="{7B103A48-DA2F-415B-87BE-B47988304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607"/>
            <a:ext cx="3483429" cy="5689045"/>
          </a:xfrm>
          <a:prstGeom prst="rect">
            <a:avLst/>
          </a:prstGeom>
        </p:spPr>
      </p:pic>
      <p:grpSp>
        <p:nvGrpSpPr>
          <p:cNvPr id="34" name="组合 29">
            <a:extLst>
              <a:ext uri="{FF2B5EF4-FFF2-40B4-BE49-F238E27FC236}">
                <a16:creationId xmlns:a16="http://schemas.microsoft.com/office/drawing/2014/main" id="{8A5F8474-66E5-475E-AC6D-683A3AA04730}"/>
              </a:ext>
            </a:extLst>
          </p:cNvPr>
          <p:cNvGrpSpPr/>
          <p:nvPr/>
        </p:nvGrpSpPr>
        <p:grpSpPr>
          <a:xfrm>
            <a:off x="4909192" y="2269835"/>
            <a:ext cx="675445" cy="665861"/>
            <a:chOff x="5522785" y="1820755"/>
            <a:chExt cx="1011408" cy="997057"/>
          </a:xfrm>
        </p:grpSpPr>
        <p:sp>
          <p:nvSpPr>
            <p:cNvPr id="41" name="矩形 30">
              <a:extLst>
                <a:ext uri="{FF2B5EF4-FFF2-40B4-BE49-F238E27FC236}">
                  <a16:creationId xmlns:a16="http://schemas.microsoft.com/office/drawing/2014/main" id="{9EE66B69-F58A-444B-8E1D-B7E20F4EAAE4}"/>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2" name="draw-check-mark_17153">
              <a:extLst>
                <a:ext uri="{FF2B5EF4-FFF2-40B4-BE49-F238E27FC236}">
                  <a16:creationId xmlns:a16="http://schemas.microsoft.com/office/drawing/2014/main" id="{3E2A2E9B-CC73-420E-9CFB-F442D207CC2B}"/>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txBody>
            <a:bodyPr/>
            <a:lstStyle/>
            <a:p>
              <a:endParaRPr lang="en-SG"/>
            </a:p>
          </p:txBody>
        </p:sp>
      </p:grpSp>
      <p:grpSp>
        <p:nvGrpSpPr>
          <p:cNvPr id="35" name="组合 32">
            <a:extLst>
              <a:ext uri="{FF2B5EF4-FFF2-40B4-BE49-F238E27FC236}">
                <a16:creationId xmlns:a16="http://schemas.microsoft.com/office/drawing/2014/main" id="{771D48F7-D893-41F7-8B20-A252833A501E}"/>
              </a:ext>
            </a:extLst>
          </p:cNvPr>
          <p:cNvGrpSpPr/>
          <p:nvPr/>
        </p:nvGrpSpPr>
        <p:grpSpPr>
          <a:xfrm>
            <a:off x="4909192" y="3727442"/>
            <a:ext cx="675445" cy="665861"/>
            <a:chOff x="5522785" y="1820755"/>
            <a:chExt cx="1011408" cy="997057"/>
          </a:xfrm>
        </p:grpSpPr>
        <p:sp>
          <p:nvSpPr>
            <p:cNvPr id="39" name="矩形 33">
              <a:extLst>
                <a:ext uri="{FF2B5EF4-FFF2-40B4-BE49-F238E27FC236}">
                  <a16:creationId xmlns:a16="http://schemas.microsoft.com/office/drawing/2014/main" id="{CF13B2C2-08B4-4456-A1EB-BC1413D78E2D}"/>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0" name="draw-check-mark_17153">
              <a:extLst>
                <a:ext uri="{FF2B5EF4-FFF2-40B4-BE49-F238E27FC236}">
                  <a16:creationId xmlns:a16="http://schemas.microsoft.com/office/drawing/2014/main" id="{B3395451-A695-49D1-94AC-ABC3CBFAED7D}"/>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txBody>
            <a:bodyPr/>
            <a:lstStyle/>
            <a:p>
              <a:endParaRPr lang="en-SG"/>
            </a:p>
          </p:txBody>
        </p:sp>
      </p:grpSp>
      <p:grpSp>
        <p:nvGrpSpPr>
          <p:cNvPr id="36" name="组合 35">
            <a:extLst>
              <a:ext uri="{FF2B5EF4-FFF2-40B4-BE49-F238E27FC236}">
                <a16:creationId xmlns:a16="http://schemas.microsoft.com/office/drawing/2014/main" id="{8EB14940-0446-4851-AC18-4F9A08F8CA62}"/>
              </a:ext>
            </a:extLst>
          </p:cNvPr>
          <p:cNvGrpSpPr/>
          <p:nvPr/>
        </p:nvGrpSpPr>
        <p:grpSpPr>
          <a:xfrm>
            <a:off x="4909192" y="5304791"/>
            <a:ext cx="675445" cy="665861"/>
            <a:chOff x="5522785" y="1820755"/>
            <a:chExt cx="1011408" cy="997057"/>
          </a:xfrm>
        </p:grpSpPr>
        <p:sp>
          <p:nvSpPr>
            <p:cNvPr id="37" name="矩形 36">
              <a:extLst>
                <a:ext uri="{FF2B5EF4-FFF2-40B4-BE49-F238E27FC236}">
                  <a16:creationId xmlns:a16="http://schemas.microsoft.com/office/drawing/2014/main" id="{1FF57FD9-A07B-42C2-A9C5-8980564CE9E1}"/>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8" name="draw-check-mark_17153">
              <a:extLst>
                <a:ext uri="{FF2B5EF4-FFF2-40B4-BE49-F238E27FC236}">
                  <a16:creationId xmlns:a16="http://schemas.microsoft.com/office/drawing/2014/main" id="{E9F7CFD7-D66F-4615-9728-A382DC2177B0}"/>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DC4140"/>
            </a:solidFill>
            <a:ln>
              <a:noFill/>
            </a:ln>
          </p:spPr>
          <p:txBody>
            <a:bodyPr/>
            <a:lstStyle/>
            <a:p>
              <a:endParaRPr lang="en-SG"/>
            </a:p>
          </p:txBody>
        </p:sp>
      </p:grpSp>
      <p:sp>
        <p:nvSpPr>
          <p:cNvPr id="43" name="TextBox 42">
            <a:extLst>
              <a:ext uri="{FF2B5EF4-FFF2-40B4-BE49-F238E27FC236}">
                <a16:creationId xmlns:a16="http://schemas.microsoft.com/office/drawing/2014/main" id="{E6027EE4-5ACB-4448-8BD6-ADDDD427411A}"/>
              </a:ext>
            </a:extLst>
          </p:cNvPr>
          <p:cNvSpPr txBox="1"/>
          <p:nvPr/>
        </p:nvSpPr>
        <p:spPr>
          <a:xfrm>
            <a:off x="5965370" y="5408724"/>
            <a:ext cx="495300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Soạn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Hành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endParaRPr lang="en-SG" sz="3200" b="1" i="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FB56E494-37F8-4D40-BF82-BA5C22CA1A0D}"/>
              </a:ext>
            </a:extLst>
          </p:cNvPr>
          <p:cNvSpPr txBox="1"/>
          <p:nvPr/>
        </p:nvSpPr>
        <p:spPr>
          <a:xfrm>
            <a:off x="5924555" y="2326822"/>
            <a:ext cx="594087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endParaRPr lang="en-SG" sz="32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6DEAF78-33FB-4C1B-A82D-06050A5D77AE}"/>
              </a:ext>
            </a:extLst>
          </p:cNvPr>
          <p:cNvSpPr txBox="1"/>
          <p:nvPr/>
        </p:nvSpPr>
        <p:spPr>
          <a:xfrm>
            <a:off x="5924555" y="3441106"/>
            <a:ext cx="5690501" cy="1569660"/>
          </a:xfrm>
          <a:prstGeom prst="rect">
            <a:avLst/>
          </a:prstGeom>
          <a:noFill/>
        </p:spPr>
        <p:txBody>
          <a:bodyPr wrap="square" rtlCol="0">
            <a:spAutoFit/>
          </a:bodyPr>
          <a:lstStyle/>
          <a:p>
            <a:pPr algn="just"/>
            <a:r>
              <a:rPr lang="en-US" sz="32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VN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hôm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nay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25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p:bldP spid="44" grpId="0"/>
      <p:bldP spid="4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
            <a:extLst>
              <a:ext uri="{FF2B5EF4-FFF2-40B4-BE49-F238E27FC236}">
                <a16:creationId xmlns:a16="http://schemas.microsoft.com/office/drawing/2014/main" id="{06D98674-A534-4537-92C8-408398D25A06}"/>
              </a:ext>
            </a:extLst>
          </p:cNvPr>
          <p:cNvSpPr>
            <a:spLocks noEditPoints="1"/>
          </p:cNvSpPr>
          <p:nvPr/>
        </p:nvSpPr>
        <p:spPr bwMode="auto">
          <a:xfrm>
            <a:off x="607219" y="128020"/>
            <a:ext cx="10977563" cy="6186205"/>
          </a:xfrm>
          <a:custGeom>
            <a:avLst/>
            <a:gdLst>
              <a:gd name="T0" fmla="*/ 5995 w 6021"/>
              <a:gd name="T1" fmla="*/ 2925 h 4063"/>
              <a:gd name="T2" fmla="*/ 5862 w 6021"/>
              <a:gd name="T3" fmla="*/ 2482 h 4063"/>
              <a:gd name="T4" fmla="*/ 5803 w 6021"/>
              <a:gd name="T5" fmla="*/ 2440 h 4063"/>
              <a:gd name="T6" fmla="*/ 5694 w 6021"/>
              <a:gd name="T7" fmla="*/ 2388 h 4063"/>
              <a:gd name="T8" fmla="*/ 5697 w 6021"/>
              <a:gd name="T9" fmla="*/ 2270 h 4063"/>
              <a:gd name="T10" fmla="*/ 5739 w 6021"/>
              <a:gd name="T11" fmla="*/ 2096 h 4063"/>
              <a:gd name="T12" fmla="*/ 5441 w 6021"/>
              <a:gd name="T13" fmla="*/ 1401 h 4063"/>
              <a:gd name="T14" fmla="*/ 5210 w 6021"/>
              <a:gd name="T15" fmla="*/ 1227 h 4063"/>
              <a:gd name="T16" fmla="*/ 4985 w 6021"/>
              <a:gd name="T17" fmla="*/ 1176 h 4063"/>
              <a:gd name="T18" fmla="*/ 4694 w 6021"/>
              <a:gd name="T19" fmla="*/ 432 h 4063"/>
              <a:gd name="T20" fmla="*/ 4607 w 6021"/>
              <a:gd name="T21" fmla="*/ 409 h 4063"/>
              <a:gd name="T22" fmla="*/ 4412 w 6021"/>
              <a:gd name="T23" fmla="*/ 380 h 4063"/>
              <a:gd name="T24" fmla="*/ 4266 w 6021"/>
              <a:gd name="T25" fmla="*/ 597 h 4063"/>
              <a:gd name="T26" fmla="*/ 3401 w 6021"/>
              <a:gd name="T27" fmla="*/ 410 h 4063"/>
              <a:gd name="T28" fmla="*/ 2404 w 6021"/>
              <a:gd name="T29" fmla="*/ 18 h 4063"/>
              <a:gd name="T30" fmla="*/ 2024 w 6021"/>
              <a:gd name="T31" fmla="*/ 25 h 4063"/>
              <a:gd name="T32" fmla="*/ 1906 w 6021"/>
              <a:gd name="T33" fmla="*/ 301 h 4063"/>
              <a:gd name="T34" fmla="*/ 1698 w 6021"/>
              <a:gd name="T35" fmla="*/ 629 h 4063"/>
              <a:gd name="T36" fmla="*/ 1686 w 6021"/>
              <a:gd name="T37" fmla="*/ 636 h 4063"/>
              <a:gd name="T38" fmla="*/ 1612 w 6021"/>
              <a:gd name="T39" fmla="*/ 672 h 4063"/>
              <a:gd name="T40" fmla="*/ 1614 w 6021"/>
              <a:gd name="T41" fmla="*/ 800 h 4063"/>
              <a:gd name="T42" fmla="*/ 1371 w 6021"/>
              <a:gd name="T43" fmla="*/ 1075 h 4063"/>
              <a:gd name="T44" fmla="*/ 1228 w 6021"/>
              <a:gd name="T45" fmla="*/ 1029 h 4063"/>
              <a:gd name="T46" fmla="*/ 827 w 6021"/>
              <a:gd name="T47" fmla="*/ 1038 h 4063"/>
              <a:gd name="T48" fmla="*/ 765 w 6021"/>
              <a:gd name="T49" fmla="*/ 1090 h 4063"/>
              <a:gd name="T50" fmla="*/ 478 w 6021"/>
              <a:gd name="T51" fmla="*/ 1520 h 4063"/>
              <a:gd name="T52" fmla="*/ 453 w 6021"/>
              <a:gd name="T53" fmla="*/ 1633 h 4063"/>
              <a:gd name="T54" fmla="*/ 347 w 6021"/>
              <a:gd name="T55" fmla="*/ 1918 h 4063"/>
              <a:gd name="T56" fmla="*/ 114 w 6021"/>
              <a:gd name="T57" fmla="*/ 2236 h 4063"/>
              <a:gd name="T58" fmla="*/ 391 w 6021"/>
              <a:gd name="T59" fmla="*/ 2098 h 4063"/>
              <a:gd name="T60" fmla="*/ 334 w 6021"/>
              <a:gd name="T61" fmla="*/ 2415 h 4063"/>
              <a:gd name="T62" fmla="*/ 206 w 6021"/>
              <a:gd name="T63" fmla="*/ 2560 h 4063"/>
              <a:gd name="T64" fmla="*/ 52 w 6021"/>
              <a:gd name="T65" fmla="*/ 2947 h 4063"/>
              <a:gd name="T66" fmla="*/ 335 w 6021"/>
              <a:gd name="T67" fmla="*/ 2624 h 4063"/>
              <a:gd name="T68" fmla="*/ 381 w 6021"/>
              <a:gd name="T69" fmla="*/ 2630 h 4063"/>
              <a:gd name="T70" fmla="*/ 75 w 6021"/>
              <a:gd name="T71" fmla="*/ 2952 h 4063"/>
              <a:gd name="T72" fmla="*/ 173 w 6021"/>
              <a:gd name="T73" fmla="*/ 3255 h 4063"/>
              <a:gd name="T74" fmla="*/ 767 w 6021"/>
              <a:gd name="T75" fmla="*/ 3517 h 4063"/>
              <a:gd name="T76" fmla="*/ 1241 w 6021"/>
              <a:gd name="T77" fmla="*/ 3658 h 4063"/>
              <a:gd name="T78" fmla="*/ 1880 w 6021"/>
              <a:gd name="T79" fmla="*/ 3639 h 4063"/>
              <a:gd name="T80" fmla="*/ 2151 w 6021"/>
              <a:gd name="T81" fmla="*/ 3612 h 4063"/>
              <a:gd name="T82" fmla="*/ 1960 w 6021"/>
              <a:gd name="T83" fmla="*/ 3737 h 4063"/>
              <a:gd name="T84" fmla="*/ 1707 w 6021"/>
              <a:gd name="T85" fmla="*/ 3856 h 4063"/>
              <a:gd name="T86" fmla="*/ 1962 w 6021"/>
              <a:gd name="T87" fmla="*/ 3862 h 4063"/>
              <a:gd name="T88" fmla="*/ 1850 w 6021"/>
              <a:gd name="T89" fmla="*/ 3986 h 4063"/>
              <a:gd name="T90" fmla="*/ 1776 w 6021"/>
              <a:gd name="T91" fmla="*/ 4033 h 4063"/>
              <a:gd name="T92" fmla="*/ 1783 w 6021"/>
              <a:gd name="T93" fmla="*/ 4042 h 4063"/>
              <a:gd name="T94" fmla="*/ 1915 w 6021"/>
              <a:gd name="T95" fmla="*/ 3985 h 4063"/>
              <a:gd name="T96" fmla="*/ 2575 w 6021"/>
              <a:gd name="T97" fmla="*/ 4050 h 4063"/>
              <a:gd name="T98" fmla="*/ 3129 w 6021"/>
              <a:gd name="T99" fmla="*/ 4040 h 4063"/>
              <a:gd name="T100" fmla="*/ 3447 w 6021"/>
              <a:gd name="T101" fmla="*/ 4014 h 4063"/>
              <a:gd name="T102" fmla="*/ 3813 w 6021"/>
              <a:gd name="T103" fmla="*/ 3920 h 4063"/>
              <a:gd name="T104" fmla="*/ 4005 w 6021"/>
              <a:gd name="T105" fmla="*/ 3888 h 4063"/>
              <a:gd name="T106" fmla="*/ 4143 w 6021"/>
              <a:gd name="T107" fmla="*/ 3887 h 4063"/>
              <a:gd name="T108" fmla="*/ 5112 w 6021"/>
              <a:gd name="T109" fmla="*/ 3874 h 4063"/>
              <a:gd name="T110" fmla="*/ 5121 w 6021"/>
              <a:gd name="T111" fmla="*/ 3504 h 4063"/>
              <a:gd name="T112" fmla="*/ 5211 w 6021"/>
              <a:gd name="T113" fmla="*/ 3552 h 4063"/>
              <a:gd name="T114" fmla="*/ 5583 w 6021"/>
              <a:gd name="T115" fmla="*/ 3427 h 4063"/>
              <a:gd name="T116" fmla="*/ 5859 w 6021"/>
              <a:gd name="T117" fmla="*/ 3023 h 4063"/>
              <a:gd name="T118" fmla="*/ 5865 w 6021"/>
              <a:gd name="T119" fmla="*/ 3119 h 4063"/>
              <a:gd name="T120" fmla="*/ 5991 w 6021"/>
              <a:gd name="T121" fmla="*/ 3141 h 4063"/>
              <a:gd name="T122" fmla="*/ 5038 w 6021"/>
              <a:gd name="T123" fmla="*/ 1208 h 4063"/>
              <a:gd name="T124" fmla="*/ 4341 w 6021"/>
              <a:gd name="T125" fmla="*/ 710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1" h="4063">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nvGrpSpPr>
          <p:cNvPr id="4" name="组合 56">
            <a:extLst>
              <a:ext uri="{FF2B5EF4-FFF2-40B4-BE49-F238E27FC236}">
                <a16:creationId xmlns:a16="http://schemas.microsoft.com/office/drawing/2014/main" id="{A9A63F40-7392-4561-85D2-66EC3150A2AD}"/>
              </a:ext>
            </a:extLst>
          </p:cNvPr>
          <p:cNvGrpSpPr/>
          <p:nvPr/>
        </p:nvGrpSpPr>
        <p:grpSpPr>
          <a:xfrm>
            <a:off x="1996551" y="3427150"/>
            <a:ext cx="8198900" cy="3302830"/>
            <a:chOff x="1548265" y="3628625"/>
            <a:chExt cx="8930255" cy="3597449"/>
          </a:xfrm>
        </p:grpSpPr>
        <p:pic>
          <p:nvPicPr>
            <p:cNvPr id="6" name="图片 50">
              <a:extLst>
                <a:ext uri="{FF2B5EF4-FFF2-40B4-BE49-F238E27FC236}">
                  <a16:creationId xmlns:a16="http://schemas.microsoft.com/office/drawing/2014/main" id="{DAA5FE26-FC54-4B4F-A491-FE41A883D6B1}"/>
                </a:ext>
              </a:extLst>
            </p:cNvPr>
            <p:cNvPicPr>
              <a:picLocks noChangeAspect="1"/>
            </p:cNvPicPr>
            <p:nvPr/>
          </p:nvPicPr>
          <p:blipFill>
            <a:blip r:embed="rId3"/>
            <a:stretch>
              <a:fillRect/>
            </a:stretch>
          </p:blipFill>
          <p:spPr>
            <a:xfrm>
              <a:off x="1548265" y="3628625"/>
              <a:ext cx="1549862" cy="3597449"/>
            </a:xfrm>
            <a:prstGeom prst="rect">
              <a:avLst/>
            </a:prstGeom>
          </p:spPr>
        </p:pic>
        <p:pic>
          <p:nvPicPr>
            <p:cNvPr id="7" name="图形 51">
              <a:extLst>
                <a:ext uri="{FF2B5EF4-FFF2-40B4-BE49-F238E27FC236}">
                  <a16:creationId xmlns:a16="http://schemas.microsoft.com/office/drawing/2014/main" id="{6206F53E-21A4-4AF0-A691-21BB0C4E9482}"/>
                </a:ext>
              </a:extLst>
            </p:cNvPr>
            <p:cNvPicPr>
              <a:picLocks noChangeAspect="1"/>
            </p:cNvPicPr>
            <p:nvPr/>
          </p:nvPicPr>
          <p:blipFill>
            <a:blip r:embed="rId4"/>
            <a:stretch>
              <a:fillRect/>
            </a:stretch>
          </p:blipFill>
          <p:spPr>
            <a:xfrm>
              <a:off x="3515565" y="3845153"/>
              <a:ext cx="1304450" cy="3380921"/>
            </a:xfrm>
            <a:prstGeom prst="rect">
              <a:avLst/>
            </a:prstGeom>
          </p:spPr>
        </p:pic>
        <p:pic>
          <p:nvPicPr>
            <p:cNvPr id="8" name="图片 52">
              <a:extLst>
                <a:ext uri="{FF2B5EF4-FFF2-40B4-BE49-F238E27FC236}">
                  <a16:creationId xmlns:a16="http://schemas.microsoft.com/office/drawing/2014/main" id="{247D5272-2939-424D-B3EA-7F96B038C588}"/>
                </a:ext>
              </a:extLst>
            </p:cNvPr>
            <p:cNvPicPr>
              <a:picLocks noChangeAspect="1"/>
            </p:cNvPicPr>
            <p:nvPr/>
          </p:nvPicPr>
          <p:blipFill>
            <a:blip r:embed="rId5"/>
            <a:stretch>
              <a:fillRect/>
            </a:stretch>
          </p:blipFill>
          <p:spPr>
            <a:xfrm>
              <a:off x="5237453" y="3628625"/>
              <a:ext cx="1307437" cy="3554690"/>
            </a:xfrm>
            <a:prstGeom prst="rect">
              <a:avLst/>
            </a:prstGeom>
          </p:spPr>
        </p:pic>
        <p:pic>
          <p:nvPicPr>
            <p:cNvPr id="9" name="图片 53">
              <a:extLst>
                <a:ext uri="{FF2B5EF4-FFF2-40B4-BE49-F238E27FC236}">
                  <a16:creationId xmlns:a16="http://schemas.microsoft.com/office/drawing/2014/main" id="{BBDDF655-F35E-4215-9FF6-B77446B9AA7C}"/>
                </a:ext>
              </a:extLst>
            </p:cNvPr>
            <p:cNvPicPr>
              <a:picLocks noChangeAspect="1"/>
            </p:cNvPicPr>
            <p:nvPr/>
          </p:nvPicPr>
          <p:blipFill>
            <a:blip r:embed="rId6"/>
            <a:stretch>
              <a:fillRect/>
            </a:stretch>
          </p:blipFill>
          <p:spPr>
            <a:xfrm>
              <a:off x="6962328" y="4022292"/>
              <a:ext cx="1158635" cy="3203782"/>
            </a:xfrm>
            <a:prstGeom prst="rect">
              <a:avLst/>
            </a:prstGeom>
          </p:spPr>
        </p:pic>
        <p:pic>
          <p:nvPicPr>
            <p:cNvPr id="10" name="图片 54">
              <a:extLst>
                <a:ext uri="{FF2B5EF4-FFF2-40B4-BE49-F238E27FC236}">
                  <a16:creationId xmlns:a16="http://schemas.microsoft.com/office/drawing/2014/main" id="{DFEE8CE5-1486-4856-94F6-8B84FF645402}"/>
                </a:ext>
              </a:extLst>
            </p:cNvPr>
            <p:cNvPicPr>
              <a:picLocks noChangeAspect="1"/>
            </p:cNvPicPr>
            <p:nvPr/>
          </p:nvPicPr>
          <p:blipFill>
            <a:blip r:embed="rId7"/>
            <a:stretch>
              <a:fillRect/>
            </a:stretch>
          </p:blipFill>
          <p:spPr>
            <a:xfrm>
              <a:off x="8538400" y="3845153"/>
              <a:ext cx="1940120" cy="3359542"/>
            </a:xfrm>
            <a:prstGeom prst="rect">
              <a:avLst/>
            </a:prstGeom>
          </p:spPr>
        </p:pic>
      </p:grpSp>
      <p:sp>
        <p:nvSpPr>
          <p:cNvPr id="5" name="文本框 55">
            <a:extLst>
              <a:ext uri="{FF2B5EF4-FFF2-40B4-BE49-F238E27FC236}">
                <a16:creationId xmlns:a16="http://schemas.microsoft.com/office/drawing/2014/main" id="{18B67EEA-0015-423C-9C59-E7AA6ECF8974}"/>
              </a:ext>
            </a:extLst>
          </p:cNvPr>
          <p:cNvSpPr txBox="1"/>
          <p:nvPr/>
        </p:nvSpPr>
        <p:spPr>
          <a:xfrm>
            <a:off x="1667262" y="1769180"/>
            <a:ext cx="8503630" cy="1200329"/>
          </a:xfrm>
          <a:prstGeom prst="rect">
            <a:avLst/>
          </a:prstGeom>
          <a:noFill/>
          <a:effectLst>
            <a:outerShdw blurRad="50800" dist="38100" dir="5400000" algn="t"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Hẹn</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gặp</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lại</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các</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em</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a:t>
            </a:r>
            <a:endParaRPr kumimoji="0" lang="zh-CN" altLang="en-US" sz="7200" b="1" u="none" strike="noStrike" kern="1200" cap="none" spc="0" normalizeH="0" baseline="0" noProof="0" dirty="0">
              <a:ln w="28575">
                <a:solidFill>
                  <a:prstClr val="white"/>
                </a:solidFill>
              </a:ln>
              <a:solidFill>
                <a:srgbClr val="E9562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3724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Tìm</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chung</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243146729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Scroll 6">
            <a:extLst>
              <a:ext uri="{FF2B5EF4-FFF2-40B4-BE49-F238E27FC236}">
                <a16:creationId xmlns:a16="http://schemas.microsoft.com/office/drawing/2014/main" id="{12D10C46-AD3B-4161-BDA8-8FE723292414}"/>
              </a:ext>
            </a:extLst>
          </p:cNvPr>
          <p:cNvSpPr/>
          <p:nvPr/>
        </p:nvSpPr>
        <p:spPr>
          <a:xfrm>
            <a:off x="5543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endParaRPr>
          </a:p>
        </p:txBody>
      </p:sp>
      <p:pic>
        <p:nvPicPr>
          <p:cNvPr id="4" name="Picture 3">
            <a:extLst>
              <a:ext uri="{FF2B5EF4-FFF2-40B4-BE49-F238E27FC236}">
                <a16:creationId xmlns:a16="http://schemas.microsoft.com/office/drawing/2014/main" id="{7F4D3EE8-B56D-436B-A907-15F8382E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5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8DF17F8C-6785-4EE7-A0CE-F3F80919654B}"/>
              </a:ext>
            </a:extLst>
          </p:cNvPr>
          <p:cNvSpPr txBox="1"/>
          <p:nvPr/>
        </p:nvSpPr>
        <p:spPr>
          <a:xfrm>
            <a:off x="14774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sp>
        <p:nvSpPr>
          <p:cNvPr id="7" name="太阳形 6">
            <a:extLst>
              <a:ext uri="{FF2B5EF4-FFF2-40B4-BE49-F238E27FC236}">
                <a16:creationId xmlns:a16="http://schemas.microsoft.com/office/drawing/2014/main" id="{84062EFC-60AC-4178-BAA8-56451808F6B8}"/>
              </a:ext>
            </a:extLst>
          </p:cNvPr>
          <p:cNvSpPr/>
          <p:nvPr/>
        </p:nvSpPr>
        <p:spPr>
          <a:xfrm>
            <a:off x="6409078" y="1460499"/>
            <a:ext cx="4940868" cy="4534265"/>
          </a:xfrm>
          <a:prstGeom prst="sun">
            <a:avLst>
              <a:gd name="adj" fmla="val 21250"/>
            </a:avLst>
          </a:prstGeom>
          <a:solidFill>
            <a:srgbClr val="B1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96FA5BC-73AA-4FD9-BC74-831BD964DA53}"/>
              </a:ext>
            </a:extLst>
          </p:cNvPr>
          <p:cNvSpPr txBox="1"/>
          <p:nvPr/>
        </p:nvSpPr>
        <p:spPr>
          <a:xfrm>
            <a:off x="7480301" y="2679700"/>
            <a:ext cx="2755900" cy="2123658"/>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Hồ</a:t>
            </a:r>
            <a:r>
              <a:rPr lang="en-US" sz="4400" b="1" dirty="0">
                <a:solidFill>
                  <a:srgbClr val="FFFF00"/>
                </a:solidFill>
                <a:latin typeface="Times New Roman" panose="02020603050405020304" pitchFamily="18" charset="0"/>
                <a:cs typeface="Times New Roman" panose="02020603050405020304" pitchFamily="18" charset="0"/>
              </a:rPr>
              <a:t> s</a:t>
            </a:r>
            <a:r>
              <a:rPr lang="vi-VN" sz="4400" b="1" dirty="0">
                <a:solidFill>
                  <a:srgbClr val="FFFF00"/>
                </a:solidFill>
                <a:latin typeface="Times New Roman" panose="02020603050405020304" pitchFamily="18" charset="0"/>
                <a:cs typeface="Times New Roman" panose="02020603050405020304" pitchFamily="18" charset="0"/>
              </a:rPr>
              <a:t>ơ</a:t>
            </a:r>
            <a:r>
              <a:rPr lang="en-US" sz="4400" b="1" dirty="0">
                <a:solidFill>
                  <a:srgbClr val="FFFF00"/>
                </a:solidFill>
                <a:latin typeface="Times New Roman" panose="02020603050405020304" pitchFamily="18" charset="0"/>
                <a:cs typeface="Times New Roman" panose="02020603050405020304" pitchFamily="18" charset="0"/>
              </a:rPr>
              <a:t> ng</a:t>
            </a:r>
            <a:r>
              <a:rPr lang="vi-VN" sz="4400" b="1" dirty="0">
                <a:solidFill>
                  <a:srgbClr val="FFFF00"/>
                </a:solidFill>
                <a:latin typeface="Times New Roman" panose="02020603050405020304" pitchFamily="18" charset="0"/>
                <a:cs typeface="Times New Roman" panose="02020603050405020304" pitchFamily="18" charset="0"/>
              </a:rPr>
              <a:t>ư</a:t>
            </a:r>
            <a:r>
              <a:rPr lang="en-US" sz="4400" b="1" dirty="0" err="1">
                <a:solidFill>
                  <a:srgbClr val="FFFF00"/>
                </a:solidFill>
                <a:latin typeface="Times New Roman" panose="02020603050405020304" pitchFamily="18" charset="0"/>
                <a:cs typeface="Times New Roman" panose="02020603050405020304" pitchFamily="18" charset="0"/>
              </a:rPr>
              <a:t>ời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nổi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tiếng</a:t>
            </a:r>
            <a:endParaRPr lang="en-SG" sz="4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12493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2414</TotalTime>
  <Words>3566</Words>
  <Application>Microsoft Office PowerPoint</Application>
  <PresentationFormat>Widescreen</PresentationFormat>
  <Paragraphs>391</Paragraphs>
  <Slides>73</Slides>
  <Notes>1</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73</vt:i4>
      </vt:variant>
    </vt:vector>
  </HeadingPairs>
  <TitlesOfParts>
    <vt:vector size="89" baseType="lpstr">
      <vt:lpstr>Tahoma</vt:lpstr>
      <vt:lpstr>Times New Roman</vt:lpstr>
      <vt:lpstr>.VnCentury Schoolbook</vt:lpstr>
      <vt:lpstr>Calibri</vt:lpstr>
      <vt:lpstr>Arial</vt:lpstr>
      <vt:lpstr>汉仪家书简</vt:lpstr>
      <vt:lpstr>Wingdings</vt:lpstr>
      <vt:lpstr>Calibri Light</vt:lpstr>
      <vt:lpstr>Arial</vt:lpstr>
      <vt:lpstr>Segoe Print</vt:lpstr>
      <vt:lpstr>.VnTimeH</vt:lpstr>
      <vt:lpstr>.VnArial Narrow</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Pham Thanh Nga</cp:lastModifiedBy>
  <cp:revision>205</cp:revision>
  <dcterms:created xsi:type="dcterms:W3CDTF">2019-03-13T16:43:13Z</dcterms:created>
  <dcterms:modified xsi:type="dcterms:W3CDTF">2022-03-14T03:48:11Z</dcterms:modified>
</cp:coreProperties>
</file>