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1" r:id="rId3"/>
    <p:sldMasterId id="2147483752" r:id="rId4"/>
    <p:sldMasterId id="2147483766" r:id="rId5"/>
    <p:sldMasterId id="2147483792" r:id="rId6"/>
    <p:sldMasterId id="2147483805" r:id="rId7"/>
    <p:sldMasterId id="2147483819" r:id="rId8"/>
    <p:sldMasterId id="2147483833" r:id="rId9"/>
  </p:sldMasterIdLst>
  <p:notesMasterIdLst>
    <p:notesMasterId r:id="rId31"/>
  </p:notesMasterIdLst>
  <p:sldIdLst>
    <p:sldId id="310" r:id="rId10"/>
    <p:sldId id="267" r:id="rId11"/>
    <p:sldId id="299" r:id="rId12"/>
    <p:sldId id="259" r:id="rId13"/>
    <p:sldId id="269" r:id="rId14"/>
    <p:sldId id="271" r:id="rId15"/>
    <p:sldId id="311" r:id="rId16"/>
    <p:sldId id="273" r:id="rId17"/>
    <p:sldId id="274" r:id="rId18"/>
    <p:sldId id="312" r:id="rId19"/>
    <p:sldId id="278" r:id="rId20"/>
    <p:sldId id="277" r:id="rId21"/>
    <p:sldId id="309" r:id="rId22"/>
    <p:sldId id="313" r:id="rId23"/>
    <p:sldId id="280" r:id="rId24"/>
    <p:sldId id="283" r:id="rId25"/>
    <p:sldId id="284" r:id="rId26"/>
    <p:sldId id="308" r:id="rId27"/>
    <p:sldId id="307" r:id="rId28"/>
    <p:sldId id="296" r:id="rId29"/>
    <p:sldId id="29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CC"/>
    <a:srgbClr val="99FF99"/>
    <a:srgbClr val="FFFFCC"/>
    <a:srgbClr val="66FF99"/>
    <a:srgbClr val="33CC33"/>
    <a:srgbClr val="FF0066"/>
    <a:srgbClr val="00FF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800BE-3942-4959-A2F6-1B6A09D87516}" type="datetimeFigureOut">
              <a:rPr lang="en-US" smtClean="0"/>
              <a:t>9/11/2021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7ADF6-5618-45A9-BFEF-A1D1AABDF480}" type="slidenum">
              <a:rPr lang="en-US" smtClean="0"/>
              <a:t>‹#›</a:t>
            </a:fld>
            <a:endParaRPr lang="en-US"/>
          </a:p>
        </p:txBody>
      </p:sp>
    </p:spTree>
    <p:extLst>
      <p:ext uri="{BB962C8B-B14F-4D97-AF65-F5344CB8AC3E}">
        <p14:creationId xmlns:p14="http://schemas.microsoft.com/office/powerpoint/2010/main" val="125146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A9CA3-4309-47D7-90B8-23CECA41E7CE}"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7036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7ADF6-5618-45A9-BFEF-A1D1AABDF480}" type="slidenum">
              <a:rPr lang="en-US" smtClean="0"/>
              <a:t>6</a:t>
            </a:fld>
            <a:endParaRPr lang="en-US"/>
          </a:p>
        </p:txBody>
      </p:sp>
    </p:spTree>
    <p:extLst>
      <p:ext uri="{BB962C8B-B14F-4D97-AF65-F5344CB8AC3E}">
        <p14:creationId xmlns:p14="http://schemas.microsoft.com/office/powerpoint/2010/main" val="348108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5A7EBF-F7A8-4264-A8AB-3F8DE2CC54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21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41BAC-465A-468E-8BFF-4C3EC1234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57122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80747D1D-C577-448E-A3B0-1DCD97126CB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59700683"/>
      </p:ext>
    </p:extLst>
  </p:cSld>
  <p:clrMapOvr>
    <a:masterClrMapping/>
  </p:clrMapOvr>
  <p:transition>
    <p:wipe di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498FDD4D-D779-4988-B6F1-2D7971D21353}"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41008043"/>
      </p:ext>
    </p:extLst>
  </p:cSld>
  <p:clrMapOvr>
    <a:masterClrMapping/>
  </p:clrMapOvr>
  <p:transition>
    <p:wipe dir="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8B058A-9831-4832-9715-9C67240FF52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69293032"/>
      </p:ext>
    </p:extLst>
  </p:cSld>
  <p:clrMapOvr>
    <a:masterClrMapping/>
  </p:clrMapOvr>
  <p:transition>
    <p:wipe dir="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9DAE63-48E7-4982-8A79-640B6AAFB069}"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2903762"/>
      </p:ext>
    </p:extLst>
  </p:cSld>
  <p:clrMapOvr>
    <a:masterClrMapping/>
  </p:clrMapOvr>
  <p:transition>
    <p:wipe dir="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9F3573B-487A-410F-8A6A-77A3384EC29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842818136"/>
      </p:ext>
    </p:extLst>
  </p:cSld>
  <p:clrMapOvr>
    <a:masterClrMapping/>
  </p:clrMapOvr>
  <p:transition>
    <p:wipe di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108141A-B3A8-4F81-A17C-AB7E696241D2}"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0710279"/>
      </p:ext>
    </p:extLst>
  </p:cSld>
  <p:clrMapOvr>
    <a:masterClrMapping/>
  </p:clrMapOvr>
  <p:transition>
    <p:wipe di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588B35A0-3D15-4837-85B2-F9D2E5AA6290}"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119488180"/>
      </p:ext>
    </p:extLst>
  </p:cSld>
  <p:clrMapOvr>
    <a:masterClrMapping/>
  </p:clrMapOvr>
  <p:transition>
    <p:wipe di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D52EDF-B3B6-4D8B-A46E-ED53E4194F26}"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26139008"/>
      </p:ext>
    </p:extLst>
  </p:cSld>
  <p:clrMapOvr>
    <a:masterClrMapping/>
  </p:clrMapOvr>
  <p:transition>
    <p:wipe di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222292-646A-4C87-8A5E-42479E68A65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35762800"/>
      </p:ext>
    </p:extLst>
  </p:cSld>
  <p:clrMapOvr>
    <a:masterClrMapping/>
  </p:clrMapOvr>
  <p:transition>
    <p:wipe di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vi-VN" noProof="0" smtClean="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137C7A-27B2-45E2-ACF4-B41A6E66BFB2}"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02292548"/>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093FED-A37B-4EFB-BCE0-1473CD1CB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6145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fld id="{45CBCE92-B95C-4869-B250-BE17A9DA71A9}"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379454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9A81062B-BAB5-4BCC-A1D2-34F8632F752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061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9DAFE33-8203-43FB-BD0D-55695015987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761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C2710B74-D6DB-4BE8-89EB-01413973E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83258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066DFE8-3791-401F-B62B-061433B540B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54762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A22AF574-FA46-4AF8-8E7C-2B310E939A2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21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376836AD-F756-46DE-85E7-C00670D8848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60063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7E4A8069-CFD8-41A3-853A-9DC1E13EE4F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4894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8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0AFA0B1D-B8F8-44D4-B950-6A5B57ED73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6466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5663337A-FC19-45F4-BCB4-9C8D8FC23F8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0967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7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DDE653A-D96C-4545-8CCE-BCDA8FDB57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077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121238B2-3428-4DAE-823D-58837BF2991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198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000000"/>
                </a:solidFill>
              </a:rPr>
              <a:t>www.themegallery.com</a:t>
            </a: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40B331CE-0C31-4068-A788-F4191023B16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947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42798B5D-B04D-4C8B-BA77-416875C1781F}" type="slidenum">
              <a:rPr lang="en-US"/>
              <a:pPr>
                <a:defRPr/>
              </a:pPr>
              <a:t>‹#›</a:t>
            </a:fld>
            <a:endParaRPr lang="en-US"/>
          </a:p>
        </p:txBody>
      </p:sp>
    </p:spTree>
    <p:extLst>
      <p:ext uri="{BB962C8B-B14F-4D97-AF65-F5344CB8AC3E}">
        <p14:creationId xmlns:p14="http://schemas.microsoft.com/office/powerpoint/2010/main" val="1632805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799"/>
            <a:ext cx="600075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3843867"/>
            <a:ext cx="48006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52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3734074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8" y="2006600"/>
            <a:ext cx="64008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1212637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3159" y="685800"/>
            <a:ext cx="3703241"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6" name="Footer Placeholder 5"/>
          <p:cNvSpPr>
            <a:spLocks noGrp="1"/>
          </p:cNvSpPr>
          <p:nvPr>
            <p:ph type="ftr" sz="quarter" idx="11"/>
          </p:nvPr>
        </p:nvSpPr>
        <p:spPr/>
        <p:txBody>
          <a:bodyPr/>
          <a:lstStyle/>
          <a:p>
            <a:endParaRPr lang="vi-VN">
              <a:solidFill>
                <a:srgbClr val="146194">
                  <a:lumMod val="50000"/>
                </a:srgbClr>
              </a:solidFill>
            </a:endParaRPr>
          </a:p>
        </p:txBody>
      </p:sp>
      <p:sp>
        <p:nvSpPr>
          <p:cNvPr id="7" name="Slide Number Placeholder 6"/>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96128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0" y="685800"/>
            <a:ext cx="3487340"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8" name="Footer Placeholder 7"/>
          <p:cNvSpPr>
            <a:spLocks noGrp="1"/>
          </p:cNvSpPr>
          <p:nvPr>
            <p:ph type="ftr" sz="quarter" idx="11"/>
          </p:nvPr>
        </p:nvSpPr>
        <p:spPr/>
        <p:txBody>
          <a:bodyPr/>
          <a:lstStyle/>
          <a:p>
            <a:endParaRPr lang="vi-VN">
              <a:solidFill>
                <a:srgbClr val="146194">
                  <a:lumMod val="50000"/>
                </a:srgbClr>
              </a:solidFill>
            </a:endParaRPr>
          </a:p>
        </p:txBody>
      </p:sp>
      <p:sp>
        <p:nvSpPr>
          <p:cNvPr id="9" name="Slide Number Placeholder 8"/>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2517724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4" name="Footer Placeholder 3"/>
          <p:cNvSpPr>
            <a:spLocks noGrp="1"/>
          </p:cNvSpPr>
          <p:nvPr>
            <p:ph type="ftr" sz="quarter" idx="11"/>
          </p:nvPr>
        </p:nvSpPr>
        <p:spPr/>
        <p:txBody>
          <a:bodyPr/>
          <a:lstStyle/>
          <a:p>
            <a:endParaRPr lang="vi-VN">
              <a:solidFill>
                <a:srgbClr val="146194">
                  <a:lumMod val="50000"/>
                </a:srgbClr>
              </a:solidFill>
            </a:endParaRPr>
          </a:p>
        </p:txBody>
      </p:sp>
      <p:sp>
        <p:nvSpPr>
          <p:cNvPr id="5" name="Slide Number Placeholder 4"/>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269651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6F65AF-C2D9-4E93-95C5-9268BA5B70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794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3" name="Footer Placeholder 2"/>
          <p:cNvSpPr>
            <a:spLocks noGrp="1"/>
          </p:cNvSpPr>
          <p:nvPr>
            <p:ph type="ftr" sz="quarter" idx="11"/>
          </p:nvPr>
        </p:nvSpPr>
        <p:spPr/>
        <p:txBody>
          <a:bodyPr/>
          <a:lstStyle/>
          <a:p>
            <a:endParaRPr lang="vi-VN">
              <a:solidFill>
                <a:srgbClr val="146194">
                  <a:lumMod val="50000"/>
                </a:srgbClr>
              </a:solidFill>
            </a:endParaRPr>
          </a:p>
        </p:txBody>
      </p:sp>
      <p:sp>
        <p:nvSpPr>
          <p:cNvPr id="4" name="Slide Number Placeholder 3"/>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14682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6" name="Footer Placeholder 5"/>
          <p:cNvSpPr>
            <a:spLocks noGrp="1"/>
          </p:cNvSpPr>
          <p:nvPr>
            <p:ph type="ftr" sz="quarter" idx="11"/>
          </p:nvPr>
        </p:nvSpPr>
        <p:spPr/>
        <p:txBody>
          <a:bodyPr/>
          <a:lstStyle/>
          <a:p>
            <a:endParaRPr lang="vi-VN">
              <a:solidFill>
                <a:srgbClr val="146194">
                  <a:lumMod val="50000"/>
                </a:srgbClr>
              </a:solidFill>
            </a:endParaRPr>
          </a:p>
        </p:txBody>
      </p:sp>
      <p:sp>
        <p:nvSpPr>
          <p:cNvPr id="7" name="Slide Number Placeholder 6"/>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1338846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6" name="Footer Placeholder 5"/>
          <p:cNvSpPr>
            <a:spLocks noGrp="1"/>
          </p:cNvSpPr>
          <p:nvPr>
            <p:ph type="ftr" sz="quarter" idx="11"/>
          </p:nvPr>
        </p:nvSpPr>
        <p:spPr/>
        <p:txBody>
          <a:bodyPr/>
          <a:lstStyle/>
          <a:p>
            <a:endParaRPr lang="vi-VN">
              <a:solidFill>
                <a:srgbClr val="146194">
                  <a:lumMod val="50000"/>
                </a:srgbClr>
              </a:solidFill>
            </a:endParaRPr>
          </a:p>
        </p:txBody>
      </p:sp>
      <p:sp>
        <p:nvSpPr>
          <p:cNvPr id="7" name="Slide Number Placeholder 6"/>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3395284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4" name="Footer Placeholder 3"/>
          <p:cNvSpPr>
            <a:spLocks noGrp="1"/>
          </p:cNvSpPr>
          <p:nvPr>
            <p:ph type="ftr" sz="quarter" idx="11"/>
          </p:nvPr>
        </p:nvSpPr>
        <p:spPr/>
        <p:txBody>
          <a:bodyPr/>
          <a:lstStyle/>
          <a:p>
            <a:endParaRPr lang="vi-VN">
              <a:solidFill>
                <a:srgbClr val="146194">
                  <a:lumMod val="50000"/>
                </a:srgbClr>
              </a:solidFill>
            </a:endParaRPr>
          </a:p>
        </p:txBody>
      </p:sp>
      <p:sp>
        <p:nvSpPr>
          <p:cNvPr id="5" name="Slide Number Placeholder 4"/>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3406543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3071902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685800"/>
            <a:ext cx="6858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
        <p:nvSpPr>
          <p:cNvPr id="14" name="TextBox 13"/>
          <p:cNvSpPr txBox="1"/>
          <p:nvPr/>
        </p:nvSpPr>
        <p:spPr>
          <a:xfrm>
            <a:off x="398859" y="812222"/>
            <a:ext cx="4572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7714059" y="2768601"/>
            <a:ext cx="4572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2558811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429122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8" y="4978400"/>
            <a:ext cx="64008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
        <p:nvSpPr>
          <p:cNvPr id="11" name="TextBox 10"/>
          <p:cNvSpPr txBox="1"/>
          <p:nvPr/>
        </p:nvSpPr>
        <p:spPr>
          <a:xfrm>
            <a:off x="398859" y="812222"/>
            <a:ext cx="4572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2" name="TextBox 11"/>
          <p:cNvSpPr txBox="1"/>
          <p:nvPr/>
        </p:nvSpPr>
        <p:spPr>
          <a:xfrm>
            <a:off x="7714059" y="2768601"/>
            <a:ext cx="4572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081923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8" y="4766733"/>
            <a:ext cx="64008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2051296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371433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5F04E-43CE-43C2-A45E-3C45B5E0C3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5594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11"/>
          </p:nvPr>
        </p:nvSpPr>
        <p:spPr/>
        <p:txBody>
          <a:bodyPr/>
          <a:lstStyle/>
          <a:p>
            <a:endParaRPr lang="vi-VN">
              <a:solidFill>
                <a:srgbClr val="146194">
                  <a:lumMod val="50000"/>
                </a:srgbClr>
              </a:solidFill>
            </a:endParaRPr>
          </a:p>
        </p:txBody>
      </p:sp>
      <p:sp>
        <p:nvSpPr>
          <p:cNvPr id="6" name="Slide Number Placeholder 5"/>
          <p:cNvSpPr>
            <a:spLocks noGrp="1"/>
          </p:cNvSpPr>
          <p:nvPr>
            <p:ph type="sldNum" sz="quarter" idx="12"/>
          </p:nvPr>
        </p:nvSpPr>
        <p:spPr/>
        <p:txBody>
          <a:body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2630814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41901" name="Group 141"/>
          <p:cNvGrpSpPr>
            <a:grpSpLocks/>
          </p:cNvGrpSpPr>
          <p:nvPr/>
        </p:nvGrpSpPr>
        <p:grpSpPr bwMode="auto">
          <a:xfrm>
            <a:off x="-11113" y="273050"/>
            <a:ext cx="9028113" cy="6608763"/>
            <a:chOff x="-7" y="172"/>
            <a:chExt cx="5687" cy="4163"/>
          </a:xfrm>
        </p:grpSpPr>
        <p:sp>
          <p:nvSpPr>
            <p:cNvPr id="1141898" name="Freeform 138"/>
            <p:cNvSpPr>
              <a:spLocks/>
            </p:cNvSpPr>
            <p:nvPr/>
          </p:nvSpPr>
          <p:spPr bwMode="gray">
            <a:xfrm>
              <a:off x="100" y="415"/>
              <a:ext cx="5580" cy="3831"/>
            </a:xfrm>
            <a:custGeom>
              <a:avLst/>
              <a:gdLst>
                <a:gd name="T0" fmla="*/ 0 w 5580"/>
                <a:gd name="T1" fmla="*/ 0 h 3831"/>
                <a:gd name="T2" fmla="*/ 121 w 5580"/>
                <a:gd name="T3" fmla="*/ 2217 h 3831"/>
                <a:gd name="T4" fmla="*/ 221 w 5580"/>
                <a:gd name="T5" fmla="*/ 3831 h 3831"/>
                <a:gd name="T6" fmla="*/ 5580 w 5580"/>
                <a:gd name="T7" fmla="*/ 3416 h 3831"/>
                <a:gd name="T8" fmla="*/ 463 w 5580"/>
                <a:gd name="T9" fmla="*/ 3476 h 3831"/>
                <a:gd name="T10" fmla="*/ 0 w 5580"/>
                <a:gd name="T11" fmla="*/ 0 h 3831"/>
              </a:gdLst>
              <a:ahLst/>
              <a:cxnLst>
                <a:cxn ang="0">
                  <a:pos x="T0" y="T1"/>
                </a:cxn>
                <a:cxn ang="0">
                  <a:pos x="T2" y="T3"/>
                </a:cxn>
                <a:cxn ang="0">
                  <a:pos x="T4" y="T5"/>
                </a:cxn>
                <a:cxn ang="0">
                  <a:pos x="T6" y="T7"/>
                </a:cxn>
                <a:cxn ang="0">
                  <a:pos x="T8" y="T9"/>
                </a:cxn>
                <a:cxn ang="0">
                  <a:pos x="T10" y="T11"/>
                </a:cxn>
              </a:cxnLst>
              <a:rect l="0" t="0" r="r" b="b"/>
              <a:pathLst>
                <a:path w="5580" h="3831">
                  <a:moveTo>
                    <a:pt x="0" y="0"/>
                  </a:moveTo>
                  <a:lnTo>
                    <a:pt x="121" y="2217"/>
                  </a:lnTo>
                  <a:lnTo>
                    <a:pt x="221" y="3831"/>
                  </a:lnTo>
                  <a:lnTo>
                    <a:pt x="5580" y="3416"/>
                  </a:lnTo>
                  <a:lnTo>
                    <a:pt x="463" y="3476"/>
                  </a:lnTo>
                  <a:lnTo>
                    <a:pt x="0" y="0"/>
                  </a:lnTo>
                  <a:close/>
                </a:path>
              </a:pathLst>
            </a:custGeom>
            <a:gradFill rotWithShape="1">
              <a:gsLst>
                <a:gs pos="0">
                  <a:srgbClr val="000000">
                    <a:alpha val="50999"/>
                  </a:srgbClr>
                </a:gs>
                <a:gs pos="100000">
                  <a:srgbClr val="000000">
                    <a:gamma/>
                    <a:tint val="0"/>
                    <a:invGamma/>
                    <a:alpha val="0"/>
                  </a:srgbClr>
                </a:gs>
              </a:gsLst>
              <a:path path="rect">
                <a:fillToRect t="100000" r="100000"/>
              </a:path>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000000"/>
                </a:solidFill>
                <a:latin typeface="Symbol" pitchFamily="18" charset="2"/>
              </a:endParaRPr>
            </a:p>
          </p:txBody>
        </p:sp>
        <p:grpSp>
          <p:nvGrpSpPr>
            <p:cNvPr id="1141900" name="Group 140"/>
            <p:cNvGrpSpPr>
              <a:grpSpLocks/>
            </p:cNvGrpSpPr>
            <p:nvPr userDrawn="1"/>
          </p:nvGrpSpPr>
          <p:grpSpPr bwMode="auto">
            <a:xfrm>
              <a:off x="-7" y="172"/>
              <a:ext cx="5687" cy="4163"/>
              <a:chOff x="-7" y="172"/>
              <a:chExt cx="5687" cy="4163"/>
            </a:xfrm>
          </p:grpSpPr>
          <p:sp>
            <p:nvSpPr>
              <p:cNvPr id="1141897" name="Freeform 137"/>
              <p:cNvSpPr>
                <a:spLocks/>
              </p:cNvSpPr>
              <p:nvPr userDrawn="1"/>
            </p:nvSpPr>
            <p:spPr bwMode="gray">
              <a:xfrm>
                <a:off x="107" y="208"/>
                <a:ext cx="5573" cy="3878"/>
              </a:xfrm>
              <a:custGeom>
                <a:avLst/>
                <a:gdLst>
                  <a:gd name="T0" fmla="*/ 0 w 5573"/>
                  <a:gd name="T1" fmla="*/ 194 h 3878"/>
                  <a:gd name="T2" fmla="*/ 107 w 5573"/>
                  <a:gd name="T3" fmla="*/ 1895 h 3878"/>
                  <a:gd name="T4" fmla="*/ 328 w 5573"/>
                  <a:gd name="T5" fmla="*/ 3878 h 3878"/>
                  <a:gd name="T6" fmla="*/ 5573 w 5573"/>
                  <a:gd name="T7" fmla="*/ 3630 h 3878"/>
                  <a:gd name="T8" fmla="*/ 5332 w 5573"/>
                  <a:gd name="T9" fmla="*/ 1781 h 3878"/>
                  <a:gd name="T10" fmla="*/ 5231 w 5573"/>
                  <a:gd name="T11" fmla="*/ 0 h 3878"/>
                  <a:gd name="T12" fmla="*/ 0 w 5573"/>
                  <a:gd name="T13" fmla="*/ 194 h 3878"/>
                </a:gdLst>
                <a:ahLst/>
                <a:cxnLst>
                  <a:cxn ang="0">
                    <a:pos x="T0" y="T1"/>
                  </a:cxn>
                  <a:cxn ang="0">
                    <a:pos x="T2" y="T3"/>
                  </a:cxn>
                  <a:cxn ang="0">
                    <a:pos x="T4" y="T5"/>
                  </a:cxn>
                  <a:cxn ang="0">
                    <a:pos x="T6" y="T7"/>
                  </a:cxn>
                  <a:cxn ang="0">
                    <a:pos x="T8" y="T9"/>
                  </a:cxn>
                  <a:cxn ang="0">
                    <a:pos x="T10" y="T11"/>
                  </a:cxn>
                  <a:cxn ang="0">
                    <a:pos x="T12" y="T13"/>
                  </a:cxn>
                </a:cxnLst>
                <a:rect l="0" t="0" r="r" b="b"/>
                <a:pathLst>
                  <a:path w="5573" h="3878">
                    <a:moveTo>
                      <a:pt x="0" y="194"/>
                    </a:moveTo>
                    <a:cubicBezTo>
                      <a:pt x="34" y="844"/>
                      <a:pt x="67" y="1332"/>
                      <a:pt x="107" y="1895"/>
                    </a:cubicBezTo>
                    <a:cubicBezTo>
                      <a:pt x="147" y="2458"/>
                      <a:pt x="235" y="3328"/>
                      <a:pt x="328" y="3878"/>
                    </a:cubicBezTo>
                    <a:lnTo>
                      <a:pt x="5573" y="3630"/>
                    </a:lnTo>
                    <a:cubicBezTo>
                      <a:pt x="5406" y="2543"/>
                      <a:pt x="5372" y="2190"/>
                      <a:pt x="5332" y="1781"/>
                    </a:cubicBezTo>
                    <a:cubicBezTo>
                      <a:pt x="5292" y="1372"/>
                      <a:pt x="5204" y="209"/>
                      <a:pt x="5231" y="0"/>
                    </a:cubicBezTo>
                    <a:lnTo>
                      <a:pt x="0" y="194"/>
                    </a:lnTo>
                    <a:close/>
                  </a:path>
                </a:pathLst>
              </a:custGeom>
              <a:gradFill rotWithShape="1">
                <a:gsLst>
                  <a:gs pos="0">
                    <a:schemeClr val="bg2">
                      <a:gamma/>
                      <a:tint val="0"/>
                      <a:invGamma/>
                    </a:schemeClr>
                  </a:gs>
                  <a:gs pos="100000">
                    <a:schemeClr val="bg2"/>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000000"/>
                  </a:solidFill>
                  <a:latin typeface="Symbol" pitchFamily="18" charset="2"/>
                </a:endParaRPr>
              </a:p>
            </p:txBody>
          </p:sp>
          <p:pic>
            <p:nvPicPr>
              <p:cNvPr id="1141892" name="Picture 132" descr="artplus_event_memo02_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590" y="172"/>
                <a:ext cx="371" cy="508"/>
              </a:xfrm>
              <a:prstGeom prst="rect">
                <a:avLst/>
              </a:prstGeom>
              <a:noFill/>
              <a:extLst>
                <a:ext uri="{909E8E84-426E-40DD-AFC4-6F175D3DCCD1}">
                  <a14:hiddenFill xmlns:a14="http://schemas.microsoft.com/office/drawing/2010/main">
                    <a:solidFill>
                      <a:srgbClr val="FFFFFF"/>
                    </a:solidFill>
                  </a14:hiddenFill>
                </a:ext>
              </a:extLst>
            </p:spPr>
          </p:pic>
          <p:pic>
            <p:nvPicPr>
              <p:cNvPr id="1141899" name="Picture 139" descr="pen"/>
              <p:cNvPicPr>
                <a:picLocks noChangeAspect="1" noChangeArrowheads="1"/>
              </p:cNvPicPr>
              <p:nvPr userDrawn="1"/>
            </p:nvPicPr>
            <p:blipFill>
              <a:blip r:embed="rId3">
                <a:extLst>
                  <a:ext uri="{28A0092B-C50C-407E-A947-70E740481C1C}">
                    <a14:useLocalDpi xmlns:a14="http://schemas.microsoft.com/office/drawing/2010/main" val="0"/>
                  </a:ext>
                </a:extLst>
              </a:blip>
              <a:srcRect l="25711" b="18271"/>
              <a:stretch>
                <a:fillRect/>
              </a:stretch>
            </p:blipFill>
            <p:spPr bwMode="gray">
              <a:xfrm>
                <a:off x="-7" y="2964"/>
                <a:ext cx="2278" cy="137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41777" name="Rectangle 17"/>
          <p:cNvSpPr>
            <a:spLocks noGrp="1" noChangeArrowheads="1"/>
          </p:cNvSpPr>
          <p:nvPr>
            <p:ph type="subTitle" sz="quarter" idx="1"/>
          </p:nvPr>
        </p:nvSpPr>
        <p:spPr bwMode="auto">
          <a:xfrm>
            <a:off x="908051" y="3751265"/>
            <a:ext cx="7161213" cy="515937"/>
          </a:xfrm>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a:buFontTx/>
              <a:buNone/>
              <a:defRPr sz="2400" i="1">
                <a:solidFill>
                  <a:schemeClr val="bg1"/>
                </a:solidFill>
              </a:defRPr>
            </a:lvl1pPr>
          </a:lstStyle>
          <a:p>
            <a:pPr lvl="0"/>
            <a:r>
              <a:rPr lang="en-US" altLang="en-US" noProof="0" smtClean="0"/>
              <a:t>Click to edit Master subtitle style</a:t>
            </a:r>
          </a:p>
        </p:txBody>
      </p:sp>
      <p:sp>
        <p:nvSpPr>
          <p:cNvPr id="1141776" name="Rectangle 16"/>
          <p:cNvSpPr>
            <a:spLocks noGrp="1" noChangeArrowheads="1"/>
          </p:cNvSpPr>
          <p:nvPr>
            <p:ph type="ctrTitle" sz="quarter"/>
          </p:nvPr>
        </p:nvSpPr>
        <p:spPr bwMode="auto">
          <a:xfrm>
            <a:off x="635001" y="2257563"/>
            <a:ext cx="7708900" cy="1247775"/>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i="1"/>
            </a:lvl1pPr>
          </a:lstStyle>
          <a:p>
            <a:pPr lvl="0"/>
            <a:r>
              <a:rPr lang="en-US" altLang="en-US" noProof="0" smtClean="0"/>
              <a:t>Click to edit Master title style</a:t>
            </a:r>
          </a:p>
        </p:txBody>
      </p:sp>
      <p:sp>
        <p:nvSpPr>
          <p:cNvPr id="1141787" name="Text Box 27"/>
          <p:cNvSpPr txBox="1">
            <a:spLocks noChangeArrowheads="1"/>
          </p:cNvSpPr>
          <p:nvPr/>
        </p:nvSpPr>
        <p:spPr bwMode="gray">
          <a:xfrm>
            <a:off x="2997269" y="4889638"/>
            <a:ext cx="3127375" cy="519113"/>
          </a:xfrm>
          <a:prstGeom prst="rect">
            <a:avLst/>
          </a:prstGeom>
          <a:noFill/>
          <a:ln>
            <a:noFill/>
          </a:ln>
          <a:effectLst>
            <a:prstShdw prst="shdw13" dist="53882" dir="2700000">
              <a:srgbClr val="080808">
                <a:alpha val="50000"/>
              </a:srgbClr>
            </a:prstShdw>
          </a:effectLst>
          <a:extLst>
            <a:ext uri="{909E8E84-426E-40DD-AFC4-6F175D3DCCD1}">
              <a14:hiddenFill xmlns:a14="http://schemas.microsoft.com/office/drawing/2010/main">
                <a:gradFill rotWithShape="1">
                  <a:gsLst>
                    <a:gs pos="0">
                      <a:schemeClr val="accent2"/>
                    </a:gs>
                    <a:gs pos="100000">
                      <a:schemeClr val="accent2">
                        <a:gamma/>
                        <a:shade val="46275"/>
                        <a:invGamma/>
                      </a:schemeClr>
                    </a:gs>
                  </a:gsLst>
                  <a:lin ang="5400000" scaled="1"/>
                </a:gradFill>
              </a14:hiddenFill>
            </a:ext>
            <a:ext uri="{91240B29-F687-4F45-9708-019B960494DF}">
              <a14:hiddenLine xmlns:a14="http://schemas.microsoft.com/office/drawing/2010/main" w="28575" algn="ctr">
                <a:solidFill>
                  <a:srgbClr val="FFFFFF"/>
                </a:solidFill>
                <a:miter lim="800000"/>
                <a:headEnd/>
                <a:tailEnd/>
              </a14:hiddenLine>
            </a:ext>
          </a:extLst>
        </p:spPr>
        <p:txBody>
          <a:bodyPr>
            <a:spAutoFit/>
          </a:bodyPr>
          <a:lstStyle/>
          <a:p>
            <a:pPr algn="ctr" fontAlgn="base">
              <a:spcBef>
                <a:spcPct val="50000"/>
              </a:spcBef>
              <a:spcAft>
                <a:spcPct val="0"/>
              </a:spcAft>
            </a:pPr>
            <a:r>
              <a:rPr lang="en-US" altLang="en-US" sz="2800" b="1">
                <a:solidFill>
                  <a:srgbClr val="000000"/>
                </a:solidFill>
                <a:latin typeface="Verdana" pitchFamily="34" charset="0"/>
              </a:rPr>
              <a:t>LOGO</a:t>
            </a:r>
          </a:p>
        </p:txBody>
      </p:sp>
      <p:sp>
        <p:nvSpPr>
          <p:cNvPr id="1141785" name="Rectangle 25"/>
          <p:cNvSpPr>
            <a:spLocks noGrp="1" noChangeArrowheads="1"/>
          </p:cNvSpPr>
          <p:nvPr>
            <p:ph type="ftr" sz="quarter" idx="3"/>
          </p:nvPr>
        </p:nvSpPr>
        <p:spPr bwMode="auto">
          <a:xfrm>
            <a:off x="5567364" y="6335713"/>
            <a:ext cx="3490912" cy="317500"/>
          </a:xfrm>
        </p:spPr>
        <p:txBody>
          <a:bodyPr/>
          <a:lstStyle>
            <a:lvl1pPr>
              <a:defRPr/>
            </a:lvl1pPr>
          </a:lstStyle>
          <a:p>
            <a:r>
              <a:rPr lang="en-US" altLang="en-US">
                <a:solidFill>
                  <a:srgbClr val="000000"/>
                </a:solidFill>
              </a:rPr>
              <a:t>www.themegallery.com</a:t>
            </a:r>
          </a:p>
        </p:txBody>
      </p:sp>
      <p:sp>
        <p:nvSpPr>
          <p:cNvPr id="1141784" name="Rectangle 24"/>
          <p:cNvSpPr>
            <a:spLocks noGrp="1" noChangeArrowheads="1"/>
          </p:cNvSpPr>
          <p:nvPr>
            <p:ph type="dt" sz="quarter" idx="2"/>
          </p:nvPr>
        </p:nvSpPr>
        <p:spPr bwMode="auto">
          <a:xfrm>
            <a:off x="201615" y="174763"/>
            <a:ext cx="2728912" cy="303213"/>
          </a:xfrm>
        </p:spPr>
        <p:txBody>
          <a:bodyPr/>
          <a:lstStyle>
            <a:lvl1pPr>
              <a:defRPr sz="1200"/>
            </a:lvl1pPr>
          </a:lstStyle>
          <a:p>
            <a:endParaRPr lang="en-US" altLang="en-US">
              <a:solidFill>
                <a:srgbClr val="000000"/>
              </a:solidFill>
            </a:endParaRPr>
          </a:p>
        </p:txBody>
      </p:sp>
      <p:sp>
        <p:nvSpPr>
          <p:cNvPr id="1141786" name="Rectangle 26"/>
          <p:cNvSpPr>
            <a:spLocks noGrp="1" noChangeArrowheads="1"/>
          </p:cNvSpPr>
          <p:nvPr>
            <p:ph type="sldNum" sz="quarter" idx="4"/>
          </p:nvPr>
        </p:nvSpPr>
        <p:spPr bwMode="auto">
          <a:xfrm>
            <a:off x="8472489" y="5802313"/>
            <a:ext cx="431800" cy="271462"/>
          </a:xfrm>
        </p:spPr>
        <p:txBody>
          <a:bodyPr/>
          <a:lstStyle>
            <a:lvl1pPr algn="l">
              <a:defRPr sz="1200"/>
            </a:lvl1pPr>
          </a:lstStyle>
          <a:p>
            <a:fld id="{9A81062B-BAB5-4BCC-A1D2-34F8632F7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9789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p:txBody>
          <a:bodyPr/>
          <a:lstStyle>
            <a:lvl1pPr>
              <a:defRPr/>
            </a:lvl1pPr>
          </a:lstStyle>
          <a:p>
            <a:fld id="{F9DAFE33-8203-43FB-BD0D-556950159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744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p:txBody>
          <a:bodyPr/>
          <a:lstStyle>
            <a:lvl1pPr>
              <a:defRPr/>
            </a:lvl1pPr>
          </a:lstStyle>
          <a:p>
            <a:fld id="{C2710B74-D6DB-4BE8-89EB-01413973E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40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7690" y="1447800"/>
            <a:ext cx="4025900" cy="479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6057" y="1447800"/>
            <a:ext cx="4027487" cy="479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7" name="Slide Number Placeholder 6"/>
          <p:cNvSpPr>
            <a:spLocks noGrp="1"/>
          </p:cNvSpPr>
          <p:nvPr>
            <p:ph type="sldNum" sz="quarter" idx="12"/>
          </p:nvPr>
        </p:nvSpPr>
        <p:spPr/>
        <p:txBody>
          <a:bodyPr/>
          <a:lstStyle>
            <a:lvl1pPr>
              <a:defRPr/>
            </a:lvl1pPr>
          </a:lstStyle>
          <a:p>
            <a:fld id="{9066DFE8-3791-401F-B62B-061433B540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660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9" name="Slide Number Placeholder 8"/>
          <p:cNvSpPr>
            <a:spLocks noGrp="1"/>
          </p:cNvSpPr>
          <p:nvPr>
            <p:ph type="sldNum" sz="quarter" idx="12"/>
          </p:nvPr>
        </p:nvSpPr>
        <p:spPr/>
        <p:txBody>
          <a:bodyPr/>
          <a:lstStyle>
            <a:lvl1pPr>
              <a:defRPr/>
            </a:lvl1pPr>
          </a:lstStyle>
          <a:p>
            <a:fld id="{A22AF574-FA46-4AF8-8E7C-2B310E939A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694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5" name="Slide Number Placeholder 4"/>
          <p:cNvSpPr>
            <a:spLocks noGrp="1"/>
          </p:cNvSpPr>
          <p:nvPr>
            <p:ph type="sldNum" sz="quarter" idx="12"/>
          </p:nvPr>
        </p:nvSpPr>
        <p:spPr/>
        <p:txBody>
          <a:bodyPr/>
          <a:lstStyle>
            <a:lvl1pPr>
              <a:defRPr/>
            </a:lvl1pPr>
          </a:lstStyle>
          <a:p>
            <a:fld id="{376836AD-F756-46DE-85E7-C00670D884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3847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4" name="Slide Number Placeholder 3"/>
          <p:cNvSpPr>
            <a:spLocks noGrp="1"/>
          </p:cNvSpPr>
          <p:nvPr>
            <p:ph type="sldNum" sz="quarter" idx="12"/>
          </p:nvPr>
        </p:nvSpPr>
        <p:spPr/>
        <p:txBody>
          <a:bodyPr/>
          <a:lstStyle>
            <a:lvl1pPr>
              <a:defRPr/>
            </a:lvl1pPr>
          </a:lstStyle>
          <a:p>
            <a:fld id="{7E4A8069-CFD8-41A3-853A-9DC1E13EE4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19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7" name="Slide Number Placeholder 6"/>
          <p:cNvSpPr>
            <a:spLocks noGrp="1"/>
          </p:cNvSpPr>
          <p:nvPr>
            <p:ph type="sldNum" sz="quarter" idx="12"/>
          </p:nvPr>
        </p:nvSpPr>
        <p:spPr/>
        <p:txBody>
          <a:bodyPr/>
          <a:lstStyle>
            <a:lvl1pPr>
              <a:defRPr/>
            </a:lvl1pPr>
          </a:lstStyle>
          <a:p>
            <a:fld id="{0AFA0B1D-B8F8-44D4-B950-6A5B57ED73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576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7" name="Slide Number Placeholder 6"/>
          <p:cNvSpPr>
            <a:spLocks noGrp="1"/>
          </p:cNvSpPr>
          <p:nvPr>
            <p:ph type="sldNum" sz="quarter" idx="12"/>
          </p:nvPr>
        </p:nvSpPr>
        <p:spPr/>
        <p:txBody>
          <a:bodyPr/>
          <a:lstStyle>
            <a:lvl1pPr>
              <a:defRPr/>
            </a:lvl1pPr>
          </a:lstStyle>
          <a:p>
            <a:fld id="{5663337A-FC19-45F4-BCB4-9C8D8FC23F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3499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869AF5-1BCD-4958-87A6-C246DD6507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78275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p:txBody>
          <a:bodyPr/>
          <a:lstStyle>
            <a:lvl1pPr>
              <a:defRPr/>
            </a:lvl1pPr>
          </a:lstStyle>
          <a:p>
            <a:fld id="{121238B2-3428-4DAE-823D-58837BF29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5353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6" y="439876"/>
            <a:ext cx="205105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7688" y="439876"/>
            <a:ext cx="6002337" cy="580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p:txBody>
          <a:bodyPr/>
          <a:lstStyle>
            <a:lvl1pPr>
              <a:defRPr/>
            </a:lvl1pPr>
          </a:lstStyle>
          <a:p>
            <a:fld id="{40B331CE-0C31-4068-A788-F4191023B1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247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859" y="439876"/>
            <a:ext cx="7280275" cy="7572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47690" y="1447800"/>
            <a:ext cx="4025900" cy="479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6057" y="1447800"/>
            <a:ext cx="4027487" cy="4799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416425" y="6573976"/>
            <a:ext cx="2133600" cy="219075"/>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6551682" y="6511925"/>
            <a:ext cx="2427287" cy="280988"/>
          </a:xfrm>
        </p:spPr>
        <p:txBody>
          <a:bodyPr/>
          <a:lstStyle>
            <a:lvl1pPr>
              <a:defRPr/>
            </a:lvl1pPr>
          </a:lstStyle>
          <a:p>
            <a:r>
              <a:rPr lang="en-US" altLang="en-US">
                <a:solidFill>
                  <a:srgbClr val="000000"/>
                </a:solidFill>
              </a:rPr>
              <a:t>www.themegallery.com</a:t>
            </a:r>
          </a:p>
        </p:txBody>
      </p:sp>
      <p:sp>
        <p:nvSpPr>
          <p:cNvPr id="7" name="Slide Number Placeholder 6"/>
          <p:cNvSpPr>
            <a:spLocks noGrp="1"/>
          </p:cNvSpPr>
          <p:nvPr>
            <p:ph type="sldNum" sz="quarter" idx="12"/>
          </p:nvPr>
        </p:nvSpPr>
        <p:spPr>
          <a:xfrm>
            <a:off x="8461444" y="6170751"/>
            <a:ext cx="442913" cy="288925"/>
          </a:xfrm>
        </p:spPr>
        <p:txBody>
          <a:bodyPr/>
          <a:lstStyle>
            <a:lvl1pPr>
              <a:defRPr/>
            </a:lvl1pPr>
          </a:lstStyle>
          <a:p>
            <a:fld id="{1CE7F35D-C42C-4F3D-A115-41456830CC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73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859" y="439876"/>
            <a:ext cx="7280275" cy="7572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47703" y="1447938"/>
            <a:ext cx="8205787" cy="2322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7703" y="3922713"/>
            <a:ext cx="8205787"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416425" y="6573976"/>
            <a:ext cx="2133600" cy="219075"/>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6551682" y="6511925"/>
            <a:ext cx="2427287" cy="280988"/>
          </a:xfrm>
        </p:spPr>
        <p:txBody>
          <a:bodyPr/>
          <a:lstStyle>
            <a:lvl1pPr>
              <a:defRPr/>
            </a:lvl1pPr>
          </a:lstStyle>
          <a:p>
            <a:r>
              <a:rPr lang="en-US" altLang="en-US">
                <a:solidFill>
                  <a:srgbClr val="000000"/>
                </a:solidFill>
              </a:rPr>
              <a:t>www.themegallery.com</a:t>
            </a:r>
          </a:p>
        </p:txBody>
      </p:sp>
      <p:sp>
        <p:nvSpPr>
          <p:cNvPr id="7" name="Slide Number Placeholder 6"/>
          <p:cNvSpPr>
            <a:spLocks noGrp="1"/>
          </p:cNvSpPr>
          <p:nvPr>
            <p:ph type="sldNum" sz="quarter" idx="12"/>
          </p:nvPr>
        </p:nvSpPr>
        <p:spPr>
          <a:xfrm>
            <a:off x="8461444" y="6170751"/>
            <a:ext cx="442913" cy="288925"/>
          </a:xfrm>
        </p:spPr>
        <p:txBody>
          <a:bodyPr/>
          <a:lstStyle>
            <a:lvl1pPr>
              <a:defRPr/>
            </a:lvl1pPr>
          </a:lstStyle>
          <a:p>
            <a:fld id="{75578976-FF9F-48D2-99F3-07DFF8950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3030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39859" y="439876"/>
            <a:ext cx="7280275" cy="7572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7703" y="1447800"/>
            <a:ext cx="8205787" cy="4799013"/>
          </a:xfrm>
        </p:spPr>
        <p:txBody>
          <a:bodyPr/>
          <a:lstStyle/>
          <a:p>
            <a:r>
              <a:rPr lang="en-US" smtClean="0"/>
              <a:t>Click icon to add table</a:t>
            </a:r>
            <a:endParaRPr lang="en-US"/>
          </a:p>
        </p:txBody>
      </p:sp>
      <p:sp>
        <p:nvSpPr>
          <p:cNvPr id="4" name="Date Placeholder 3"/>
          <p:cNvSpPr>
            <a:spLocks noGrp="1"/>
          </p:cNvSpPr>
          <p:nvPr>
            <p:ph type="dt" sz="half" idx="10"/>
          </p:nvPr>
        </p:nvSpPr>
        <p:spPr>
          <a:xfrm>
            <a:off x="4416425" y="6573976"/>
            <a:ext cx="2133600" cy="219075"/>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6551682" y="6511925"/>
            <a:ext cx="2427287" cy="280988"/>
          </a:xfrm>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a:xfrm>
            <a:off x="8461444" y="6170751"/>
            <a:ext cx="442913" cy="288925"/>
          </a:xfrm>
        </p:spPr>
        <p:txBody>
          <a:bodyPr/>
          <a:lstStyle>
            <a:lvl1pPr>
              <a:defRPr/>
            </a:lvl1pPr>
          </a:lstStyle>
          <a:p>
            <a:fld id="{9EEC76D1-07AE-450A-B042-C28654B89E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651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39859" y="439876"/>
            <a:ext cx="7280275" cy="757237"/>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47703" y="1447800"/>
            <a:ext cx="8205787" cy="4799013"/>
          </a:xfrm>
        </p:spPr>
        <p:txBody>
          <a:bodyPr/>
          <a:lstStyle/>
          <a:p>
            <a:r>
              <a:rPr lang="en-US" smtClean="0"/>
              <a:t>Click icon to add chart</a:t>
            </a:r>
            <a:endParaRPr lang="en-US"/>
          </a:p>
        </p:txBody>
      </p:sp>
      <p:sp>
        <p:nvSpPr>
          <p:cNvPr id="4" name="Date Placeholder 3"/>
          <p:cNvSpPr>
            <a:spLocks noGrp="1"/>
          </p:cNvSpPr>
          <p:nvPr>
            <p:ph type="dt" sz="half" idx="10"/>
          </p:nvPr>
        </p:nvSpPr>
        <p:spPr>
          <a:xfrm>
            <a:off x="4416425" y="6573976"/>
            <a:ext cx="2133600" cy="219075"/>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6551682" y="6511925"/>
            <a:ext cx="2427287" cy="280988"/>
          </a:xfrm>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a:xfrm>
            <a:off x="8461444" y="6170751"/>
            <a:ext cx="442913" cy="288925"/>
          </a:xfrm>
        </p:spPr>
        <p:txBody>
          <a:bodyPr/>
          <a:lstStyle>
            <a:lvl1pPr>
              <a:defRPr/>
            </a:lvl1pPr>
          </a:lstStyle>
          <a:p>
            <a:fld id="{ED007199-BA4A-41D1-BE0E-547FDA2899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99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39859" y="439876"/>
            <a:ext cx="7280275" cy="757237"/>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547703" y="1447800"/>
            <a:ext cx="8205787" cy="4799013"/>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4416425" y="6573976"/>
            <a:ext cx="2133600" cy="219075"/>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6551682" y="6511925"/>
            <a:ext cx="2427287" cy="280988"/>
          </a:xfrm>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2"/>
          </p:nvPr>
        </p:nvSpPr>
        <p:spPr>
          <a:xfrm>
            <a:off x="8461444" y="6170751"/>
            <a:ext cx="442913" cy="288925"/>
          </a:xfrm>
        </p:spPr>
        <p:txBody>
          <a:bodyPr/>
          <a:lstStyle>
            <a:lvl1pPr>
              <a:defRPr/>
            </a:lvl1pPr>
          </a:lstStyle>
          <a:p>
            <a:fld id="{9907DFFB-953C-42EF-9F53-38195E1366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918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54E802-AC90-44E5-95DB-5E9F1EF72C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36283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5A7F0A-E717-4525-B176-B7372BCBB7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917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9E5657-2AD5-4A4E-8971-020035E883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860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622737-B44B-4A02-A500-E12BA86262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274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43169A-86CD-49BF-8AF4-75D93966F2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845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C8663C-CF60-47CC-95FF-4B10B553F0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055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47F4F7-781D-4C32-AAFF-3ADFBAFB3F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2486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DC5A06A-F391-466C-A8E6-A1577F7AC6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7655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CF3C53-ED33-4175-A91F-6F46457432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7062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9985BA-5A73-47E5-94EB-2D61B0D7A3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800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894069-64CA-44CE-AD73-C39B2F139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281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3476A6-94C9-4F54-8619-A9A793CAA8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0888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2CE75B4-D781-481C-A69D-184763226E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268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FD7F31D-3BDF-47F4-8F00-59307C083D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278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6843A5-FC20-474F-9FFC-89E589A6FF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826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54E802-AC90-44E5-95DB-5E9F1EF72C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84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5A7F0A-E717-4525-B176-B7372BCBB7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046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9E5657-2AD5-4A4E-8971-020035E883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0167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43169A-86CD-49BF-8AF4-75D93966F2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580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C8663C-CF60-47CC-95FF-4B10B553F0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20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47F4F7-781D-4C32-AAFF-3ADFBAFB3F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193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DC5A06A-F391-466C-A8E6-A1577F7AC6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7784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CF3C53-ED33-4175-A91F-6F46457432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515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9985BA-5A73-47E5-94EB-2D61B0D7A3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1566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894069-64CA-44CE-AD73-C39B2F139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01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79FAD1-B862-4786-9B9B-AF6D426174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379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3476A6-94C9-4F54-8619-A9A793CAA8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478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2CE75B4-D781-481C-A69D-184763226E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140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FD7F31D-3BDF-47F4-8F00-59307C083D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366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5758E99-DA3A-4703-A449-926F0B3360B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469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27B50FA-AB44-4981-A9B8-2EEA035BD92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1083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B46CF57-F37C-4B05-8952-547A3858AFD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73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09BE6A51-A124-4DEC-98AF-5752567C8B0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68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01009082-C6E2-4FF1-9362-11FA76C775B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5658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632B38DD-1DF4-41B5-89F3-35D6D222487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713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09BFC19F-1F88-4C2C-A0CB-37DD704BB7A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70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F78E10-667A-47C2-AEC6-B9E17F0EA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3289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AD29299-88EA-478C-BB95-67141B1992A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978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2272BF2E-C498-4519-B1CA-3CE6411AD92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5147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9FF6BEB-007A-48B5-82F4-FF386F264E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943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8178688-0DC2-4FE5-9EEE-C7EA217C937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5727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E67A1CB-C257-4357-AC17-6D0BAC555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928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25FDF4-9927-473B-9011-5083662600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5942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004E54-9431-46F9-A66F-BE0A13A3C8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6193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432114-493A-427B-8594-59DB67DF71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094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56BB02-95CA-4BF7-886D-235C5A8033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63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6B40AD3-AD93-421A-B9EB-106E33A433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128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AFF08B-2CAD-4555-A6F2-60738555B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2687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8A020E2-CD85-45D3-B084-94032C3CF1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700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34BB4C-D182-4644-B4EA-3CF78AA4F3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8481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B2578A-70C0-4D59-AC2C-8710F61413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0244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861C6F-3B5F-404C-B343-67C67FBFF9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398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B32492-B3CE-462F-9BA0-F316327935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9489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71E752-61A4-4B3C-97F7-FB7AC275A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784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62BD1F0-02BE-4BA8-BC2B-67D618C55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6926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7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566AA66-4980-4C24-BFCD-ADF3DA056B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6062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5A30ABEE-9EC5-4E97-B96B-236C3708A1D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44341509"/>
      </p:ext>
    </p:extLst>
  </p:cSld>
  <p:clrMapOvr>
    <a:masterClrMapping/>
  </p:clrMapOvr>
  <p:transition>
    <p:wipe dir="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CBD1456E-AFFF-4831-B6F7-2D0A13124B7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88812897"/>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819A2BF-70E7-4AB8-ADC3-F3B63C0C0E1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40047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7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685800"/>
            <a:ext cx="64008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AD6F204-A7A5-478F-BBE0-C68B95128FBE}" type="datetimeFigureOut">
              <a:rPr lang="vi-VN" smtClean="0">
                <a:solidFill>
                  <a:srgbClr val="146194">
                    <a:lumMod val="50000"/>
                  </a:srgbClr>
                </a:solidFill>
              </a:rPr>
              <a:pPr/>
              <a:t>11/09/2021</a:t>
            </a:fld>
            <a:endParaRPr lang="vi-VN">
              <a:solidFill>
                <a:srgbClr val="146194">
                  <a:lumMod val="50000"/>
                </a:srgbClr>
              </a:solidFill>
            </a:endParaRPr>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vi-VN">
              <a:solidFill>
                <a:srgbClr val="146194">
                  <a:lumMod val="50000"/>
                </a:srgbClr>
              </a:solidFill>
            </a:endParaRPr>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DDBE59E-891E-487A-AB66-8BBC3FCA761E}" type="slidenum">
              <a:rPr lang="vi-VN" smtClean="0">
                <a:solidFill>
                  <a:srgbClr val="146194">
                    <a:lumMod val="50000"/>
                  </a:srgbClr>
                </a:solidFill>
              </a:rPr>
              <a:pPr/>
              <a:t>‹#›</a:t>
            </a:fld>
            <a:endParaRPr lang="vi-VN">
              <a:solidFill>
                <a:srgbClr val="146194">
                  <a:lumMod val="50000"/>
                </a:srgbClr>
              </a:solidFill>
            </a:endParaRPr>
          </a:p>
        </p:txBody>
      </p:sp>
    </p:spTree>
    <p:extLst>
      <p:ext uri="{BB962C8B-B14F-4D97-AF65-F5344CB8AC3E}">
        <p14:creationId xmlns:p14="http://schemas.microsoft.com/office/powerpoint/2010/main" val="203497132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gradFill rotWithShape="0">
          <a:gsLst>
            <a:gs pos="0">
              <a:schemeClr val="bg1">
                <a:gamma/>
                <a:tint val="12157"/>
                <a:invGamma/>
              </a:schemeClr>
            </a:gs>
            <a:gs pos="100000">
              <a:schemeClr val="bg1"/>
            </a:gs>
          </a:gsLst>
          <a:lin ang="18900000" scaled="1"/>
        </a:gradFill>
        <a:effectLst/>
      </p:bgPr>
    </p:bg>
    <p:spTree>
      <p:nvGrpSpPr>
        <p:cNvPr id="1" name=""/>
        <p:cNvGrpSpPr/>
        <p:nvPr/>
      </p:nvGrpSpPr>
      <p:grpSpPr>
        <a:xfrm>
          <a:off x="0" y="0"/>
          <a:ext cx="0" cy="0"/>
          <a:chOff x="0" y="0"/>
          <a:chExt cx="0" cy="0"/>
        </a:xfrm>
      </p:grpSpPr>
      <p:grpSp>
        <p:nvGrpSpPr>
          <p:cNvPr id="1140860" name="Group 124"/>
          <p:cNvGrpSpPr>
            <a:grpSpLocks/>
          </p:cNvGrpSpPr>
          <p:nvPr/>
        </p:nvGrpSpPr>
        <p:grpSpPr bwMode="auto">
          <a:xfrm>
            <a:off x="149225" y="115888"/>
            <a:ext cx="8867775" cy="6604000"/>
            <a:chOff x="94" y="73"/>
            <a:chExt cx="5586" cy="4160"/>
          </a:xfrm>
        </p:grpSpPr>
        <p:sp>
          <p:nvSpPr>
            <p:cNvPr id="1140853" name="Freeform 117"/>
            <p:cNvSpPr>
              <a:spLocks/>
            </p:cNvSpPr>
            <p:nvPr/>
          </p:nvSpPr>
          <p:spPr bwMode="gray">
            <a:xfrm>
              <a:off x="94" y="107"/>
              <a:ext cx="5586" cy="4126"/>
            </a:xfrm>
            <a:custGeom>
              <a:avLst/>
              <a:gdLst>
                <a:gd name="T0" fmla="*/ 0 w 5586"/>
                <a:gd name="T1" fmla="*/ 87 h 4126"/>
                <a:gd name="T2" fmla="*/ 140 w 5586"/>
                <a:gd name="T3" fmla="*/ 4126 h 4126"/>
                <a:gd name="T4" fmla="*/ 5586 w 5586"/>
                <a:gd name="T5" fmla="*/ 3972 h 4126"/>
                <a:gd name="T6" fmla="*/ 5411 w 5586"/>
                <a:gd name="T7" fmla="*/ 0 h 4126"/>
                <a:gd name="T8" fmla="*/ 0 w 5586"/>
                <a:gd name="T9" fmla="*/ 87 h 4126"/>
              </a:gdLst>
              <a:ahLst/>
              <a:cxnLst>
                <a:cxn ang="0">
                  <a:pos x="T0" y="T1"/>
                </a:cxn>
                <a:cxn ang="0">
                  <a:pos x="T2" y="T3"/>
                </a:cxn>
                <a:cxn ang="0">
                  <a:pos x="T4" y="T5"/>
                </a:cxn>
                <a:cxn ang="0">
                  <a:pos x="T6" y="T7"/>
                </a:cxn>
                <a:cxn ang="0">
                  <a:pos x="T8" y="T9"/>
                </a:cxn>
              </a:cxnLst>
              <a:rect l="0" t="0" r="r" b="b"/>
              <a:pathLst>
                <a:path w="5586" h="4126">
                  <a:moveTo>
                    <a:pt x="0" y="87"/>
                  </a:moveTo>
                  <a:lnTo>
                    <a:pt x="140" y="4126"/>
                  </a:lnTo>
                  <a:lnTo>
                    <a:pt x="5586" y="3972"/>
                  </a:lnTo>
                  <a:lnTo>
                    <a:pt x="5411" y="0"/>
                  </a:lnTo>
                  <a:lnTo>
                    <a:pt x="0" y="87"/>
                  </a:lnTo>
                  <a:close/>
                </a:path>
              </a:pathLst>
            </a:custGeom>
            <a:gradFill rotWithShape="1">
              <a:gsLst>
                <a:gs pos="0">
                  <a:schemeClr val="bg2">
                    <a:gamma/>
                    <a:tint val="0"/>
                    <a:invGamma/>
                  </a:schemeClr>
                </a:gs>
                <a:gs pos="100000">
                  <a:schemeClr val="bg2"/>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a:solidFill>
                  <a:srgbClr val="000000"/>
                </a:solidFill>
                <a:latin typeface="Symbol" pitchFamily="18" charset="2"/>
              </a:endParaRPr>
            </a:p>
          </p:txBody>
        </p:sp>
        <p:pic>
          <p:nvPicPr>
            <p:cNvPr id="1140849" name="Picture 113" descr="artplus_event_memo02_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gray">
            <a:xfrm>
              <a:off x="272" y="73"/>
              <a:ext cx="371" cy="508"/>
            </a:xfrm>
            <a:prstGeom prst="rect">
              <a:avLst/>
            </a:prstGeom>
            <a:noFill/>
            <a:extLst>
              <a:ext uri="{909E8E84-426E-40DD-AFC4-6F175D3DCCD1}">
                <a14:hiddenFill xmlns:a14="http://schemas.microsoft.com/office/drawing/2010/main">
                  <a:solidFill>
                    <a:srgbClr val="FFFFFF"/>
                  </a:solidFill>
                </a14:hiddenFill>
              </a:ext>
            </a:extLst>
          </p:spPr>
        </p:pic>
      </p:grpSp>
      <p:sp>
        <p:nvSpPr>
          <p:cNvPr id="1140740" name="Rectangle 4"/>
          <p:cNvSpPr>
            <a:spLocks noGrp="1" noChangeArrowheads="1"/>
          </p:cNvSpPr>
          <p:nvPr>
            <p:ph type="dt" sz="half" idx="2"/>
          </p:nvPr>
        </p:nvSpPr>
        <p:spPr bwMode="gray">
          <a:xfrm>
            <a:off x="4416425" y="6573976"/>
            <a:ext cx="21336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pPr fontAlgn="base">
              <a:spcBef>
                <a:spcPct val="0"/>
              </a:spcBef>
              <a:spcAft>
                <a:spcPct val="0"/>
              </a:spcAft>
            </a:pPr>
            <a:endParaRPr lang="en-US" altLang="en-US">
              <a:solidFill>
                <a:srgbClr val="000000"/>
              </a:solidFill>
            </a:endParaRPr>
          </a:p>
        </p:txBody>
      </p:sp>
      <p:sp>
        <p:nvSpPr>
          <p:cNvPr id="1140741" name="Rectangle 5"/>
          <p:cNvSpPr>
            <a:spLocks noGrp="1" noChangeArrowheads="1"/>
          </p:cNvSpPr>
          <p:nvPr>
            <p:ph type="ftr" sz="quarter" idx="3"/>
          </p:nvPr>
        </p:nvSpPr>
        <p:spPr bwMode="gray">
          <a:xfrm>
            <a:off x="6551682" y="6511925"/>
            <a:ext cx="2427287"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atin typeface="+mn-lt"/>
              </a:defRPr>
            </a:lvl1pPr>
          </a:lstStyle>
          <a:p>
            <a:pPr fontAlgn="base">
              <a:spcBef>
                <a:spcPct val="0"/>
              </a:spcBef>
              <a:spcAft>
                <a:spcPct val="0"/>
              </a:spcAft>
            </a:pPr>
            <a:r>
              <a:rPr lang="en-US" altLang="en-US">
                <a:solidFill>
                  <a:srgbClr val="000000"/>
                </a:solidFill>
              </a:rPr>
              <a:t>www.themegallery.com</a:t>
            </a:r>
          </a:p>
        </p:txBody>
      </p:sp>
      <p:sp>
        <p:nvSpPr>
          <p:cNvPr id="1140765" name="Rectangle 29"/>
          <p:cNvSpPr>
            <a:spLocks noGrp="1" noChangeArrowheads="1"/>
          </p:cNvSpPr>
          <p:nvPr>
            <p:ph type="body" idx="1"/>
          </p:nvPr>
        </p:nvSpPr>
        <p:spPr bwMode="black">
          <a:xfrm>
            <a:off x="547703" y="1447800"/>
            <a:ext cx="8205787" cy="4799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40764" name="Rectangle 28"/>
          <p:cNvSpPr>
            <a:spLocks noGrp="1" noChangeArrowheads="1"/>
          </p:cNvSpPr>
          <p:nvPr>
            <p:ph type="title"/>
          </p:nvPr>
        </p:nvSpPr>
        <p:spPr bwMode="black">
          <a:xfrm>
            <a:off x="1039859" y="439876"/>
            <a:ext cx="7280275" cy="75723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40854" name="Line 118"/>
          <p:cNvSpPr>
            <a:spLocks noChangeShapeType="1"/>
          </p:cNvSpPr>
          <p:nvPr/>
        </p:nvSpPr>
        <p:spPr bwMode="auto">
          <a:xfrm>
            <a:off x="617538" y="1244600"/>
            <a:ext cx="7783512" cy="0"/>
          </a:xfrm>
          <a:prstGeom prst="line">
            <a:avLst/>
          </a:prstGeom>
          <a:noFill/>
          <a:ln w="9525" cap="rnd">
            <a:solidFill>
              <a:schemeClr val="bg1"/>
            </a:solidFill>
            <a:prstDash val="sysDot"/>
            <a:round/>
            <a:headEnd/>
            <a:tailEnd/>
          </a:ln>
          <a:effectLst>
            <a:outerShdw dist="108509" dir="1233363" algn="ctr" rotWithShape="0">
              <a:srgbClr val="808080">
                <a:alpha val="50000"/>
              </a:srgb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Symbol" pitchFamily="18" charset="2"/>
            </a:endParaRPr>
          </a:p>
        </p:txBody>
      </p:sp>
      <p:sp>
        <p:nvSpPr>
          <p:cNvPr id="1140744" name="Rectangle 8"/>
          <p:cNvSpPr>
            <a:spLocks noGrp="1" noChangeArrowheads="1"/>
          </p:cNvSpPr>
          <p:nvPr>
            <p:ph type="sldNum" sz="quarter" idx="4"/>
          </p:nvPr>
        </p:nvSpPr>
        <p:spPr bwMode="gray">
          <a:xfrm>
            <a:off x="8461444" y="6170751"/>
            <a:ext cx="44291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pPr>
            <a:fld id="{32A0BB8C-5255-48EB-A565-F221BEA4DC85}"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4803416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timing>
    <p:tnLst>
      <p:par>
        <p:cTn id="1" dur="indefinite" restart="never" nodeType="tmRoot"/>
      </p:par>
    </p:tnLst>
  </p:timing>
  <p:hf sldNum="0" hdr="0" dt="0"/>
  <p:txStyles>
    <p:titleStyle>
      <a:lvl1pPr algn="ctr" rtl="0" eaLnBrk="1" fontAlgn="ctr" hangingPunct="1">
        <a:spcBef>
          <a:spcPct val="0"/>
        </a:spcBef>
        <a:spcAft>
          <a:spcPct val="0"/>
        </a:spcAft>
        <a:defRPr sz="3600">
          <a:solidFill>
            <a:schemeClr val="tx2"/>
          </a:solidFill>
          <a:latin typeface="+mj-lt"/>
          <a:ea typeface="+mj-ea"/>
          <a:cs typeface="+mj-cs"/>
        </a:defRPr>
      </a:lvl1pPr>
      <a:lvl2pPr algn="ctr" rtl="0" eaLnBrk="1" fontAlgn="ctr" hangingPunct="1">
        <a:spcBef>
          <a:spcPct val="0"/>
        </a:spcBef>
        <a:spcAft>
          <a:spcPct val="0"/>
        </a:spcAft>
        <a:defRPr sz="3600">
          <a:solidFill>
            <a:schemeClr val="tx2"/>
          </a:solidFill>
          <a:latin typeface="Verdana" pitchFamily="34" charset="0"/>
        </a:defRPr>
      </a:lvl2pPr>
      <a:lvl3pPr algn="ctr" rtl="0" eaLnBrk="1" fontAlgn="ctr" hangingPunct="1">
        <a:spcBef>
          <a:spcPct val="0"/>
        </a:spcBef>
        <a:spcAft>
          <a:spcPct val="0"/>
        </a:spcAft>
        <a:defRPr sz="3600">
          <a:solidFill>
            <a:schemeClr val="tx2"/>
          </a:solidFill>
          <a:latin typeface="Verdana" pitchFamily="34" charset="0"/>
        </a:defRPr>
      </a:lvl3pPr>
      <a:lvl4pPr algn="ctr" rtl="0" eaLnBrk="1" fontAlgn="ctr" hangingPunct="1">
        <a:spcBef>
          <a:spcPct val="0"/>
        </a:spcBef>
        <a:spcAft>
          <a:spcPct val="0"/>
        </a:spcAft>
        <a:defRPr sz="3600">
          <a:solidFill>
            <a:schemeClr val="tx2"/>
          </a:solidFill>
          <a:latin typeface="Verdana" pitchFamily="34" charset="0"/>
        </a:defRPr>
      </a:lvl4pPr>
      <a:lvl5pPr algn="ctr" rtl="0" eaLnBrk="1" fontAlgn="ctr" hangingPunct="1">
        <a:spcBef>
          <a:spcPct val="0"/>
        </a:spcBef>
        <a:spcAft>
          <a:spcPct val="0"/>
        </a:spcAft>
        <a:defRPr sz="3600">
          <a:solidFill>
            <a:schemeClr val="tx2"/>
          </a:solidFill>
          <a:latin typeface="Verdana" pitchFamily="34" charset="0"/>
        </a:defRPr>
      </a:lvl5pPr>
      <a:lvl6pPr marL="457200" algn="ctr" rtl="0" eaLnBrk="1" fontAlgn="ctr" hangingPunct="1">
        <a:spcBef>
          <a:spcPct val="0"/>
        </a:spcBef>
        <a:spcAft>
          <a:spcPct val="0"/>
        </a:spcAft>
        <a:defRPr sz="3600">
          <a:solidFill>
            <a:schemeClr val="tx2"/>
          </a:solidFill>
          <a:latin typeface="Verdana" pitchFamily="34" charset="0"/>
        </a:defRPr>
      </a:lvl6pPr>
      <a:lvl7pPr marL="914400" algn="ctr" rtl="0" eaLnBrk="1" fontAlgn="ctr" hangingPunct="1">
        <a:spcBef>
          <a:spcPct val="0"/>
        </a:spcBef>
        <a:spcAft>
          <a:spcPct val="0"/>
        </a:spcAft>
        <a:defRPr sz="3600">
          <a:solidFill>
            <a:schemeClr val="tx2"/>
          </a:solidFill>
          <a:latin typeface="Verdana" pitchFamily="34" charset="0"/>
        </a:defRPr>
      </a:lvl7pPr>
      <a:lvl8pPr marL="1371600" algn="ctr" rtl="0" eaLnBrk="1" fontAlgn="ctr" hangingPunct="1">
        <a:spcBef>
          <a:spcPct val="0"/>
        </a:spcBef>
        <a:spcAft>
          <a:spcPct val="0"/>
        </a:spcAft>
        <a:defRPr sz="3600">
          <a:solidFill>
            <a:schemeClr val="tx2"/>
          </a:solidFill>
          <a:latin typeface="Verdana" pitchFamily="34" charset="0"/>
        </a:defRPr>
      </a:lvl8pPr>
      <a:lvl9pPr marL="1828800" algn="ctr" rtl="0" eaLnBrk="1" fontAlgn="ctr" hangingPunct="1">
        <a:spcBef>
          <a:spcPct val="0"/>
        </a:spcBef>
        <a:spcAft>
          <a:spcPct val="0"/>
        </a:spcAft>
        <a:defRPr sz="3600">
          <a:solidFill>
            <a:schemeClr val="tx2"/>
          </a:solidFill>
          <a:latin typeface="Verdana" pitchFamily="34"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AAB86C7-8F0C-4C7D-81CA-9CC42BBC0F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4589802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AAB86C7-8F0C-4C7D-81CA-9CC42BBC0F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477305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D139240-798E-4787-A423-9342ABCDAEC4}" type="datetimeFigureOut">
              <a:rPr lang="en-US" smtClean="0">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63C639-3C85-44CC-A569-B4341CC34F9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803432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8FA278C-CBDD-43D0-AE8F-320C2143A31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61670795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3016B9B1-26BF-4218-B3C8-956359E9CA17}" type="slidenum">
              <a:rPr lang="en-US">
                <a:solidFill>
                  <a:prstClr val="black">
                    <a:lumMod val="50000"/>
                    <a:lumOff val="50000"/>
                  </a:prstClr>
                </a:solidFill>
                <a:latin typeface="Arial" charset="0"/>
              </a:rPr>
              <a:pPr fontAlgn="base">
                <a:spcBef>
                  <a:spcPct val="0"/>
                </a:spcBef>
                <a:spcAft>
                  <a:spcPct val="0"/>
                </a:spcAft>
                <a:defRPr/>
              </a:pPr>
              <a:t>‹#›</a:t>
            </a:fld>
            <a:endParaRPr lang="en-US">
              <a:solidFill>
                <a:prstClr val="black">
                  <a:lumMod val="50000"/>
                  <a:lumOff val="50000"/>
                </a:prstClr>
              </a:solidFill>
              <a:latin typeface="Arial" charset="0"/>
            </a:endParaRPr>
          </a:p>
        </p:txBody>
      </p:sp>
    </p:spTree>
    <p:extLst>
      <p:ext uri="{BB962C8B-B14F-4D97-AF65-F5344CB8AC3E}">
        <p14:creationId xmlns:p14="http://schemas.microsoft.com/office/powerpoint/2010/main" val="415978200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898"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3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Lst>
      </p:bldP>
    </p:bld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srgbClr val="FFFFFF"/>
              </a:solidFill>
              <a:cs typeface="Arial" pitchFamily="34" charset="0"/>
            </a:endParaRPr>
          </a:p>
        </p:txBody>
      </p:sp>
      <p:sp>
        <p:nvSpPr>
          <p:cNvPr id="5" name="Footer Placeholder 4"/>
          <p:cNvSpPr>
            <a:spLocks noGrp="1"/>
          </p:cNvSpPr>
          <p:nvPr>
            <p:ph type="ftr" sz="quarter" idx="3"/>
          </p:nvPr>
        </p:nvSpPr>
        <p:spPr>
          <a:xfrm>
            <a:off x="3124200" y="635648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en-US" smtClean="0">
                <a:solidFill>
                  <a:srgbClr val="FFFFFF"/>
                </a:solidFill>
                <a:cs typeface="Arial" pitchFamily="34" charset="0"/>
              </a:rPr>
              <a:t>www.themegallery.com</a:t>
            </a:r>
            <a:endParaRPr lang="en-US" altLang="en-US">
              <a:solidFill>
                <a:srgbClr val="FFFFFF"/>
              </a:solidFill>
              <a:cs typeface="Arial" pitchFamily="34" charset="0"/>
            </a:endParaRPr>
          </a:p>
        </p:txBody>
      </p:sp>
      <p:sp>
        <p:nvSpPr>
          <p:cNvPr id="6" name="Slide Number Placeholder 5"/>
          <p:cNvSpPr>
            <a:spLocks noGrp="1"/>
          </p:cNvSpPr>
          <p:nvPr>
            <p:ph type="sldNum" sz="quarter" idx="4"/>
          </p:nvPr>
        </p:nvSpPr>
        <p:spPr>
          <a:xfrm>
            <a:off x="6553200" y="635648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1302A32-A41A-4110-8F04-91CA72C4741F}" type="slidenum">
              <a:rPr lang="en-US" altLang="en-US" smtClean="0">
                <a:solidFill>
                  <a:srgbClr val="FFFFFF"/>
                </a:solidFill>
                <a:cs typeface="Arial" pitchFamily="34" charset="0"/>
              </a:rPr>
              <a:pPr fontAlgn="base">
                <a:spcBef>
                  <a:spcPct val="0"/>
                </a:spcBef>
                <a:spcAft>
                  <a:spcPct val="0"/>
                </a:spcAft>
              </a:pPr>
              <a:t>‹#›</a:t>
            </a:fld>
            <a:endParaRPr lang="en-US" altLang="en-US">
              <a:solidFill>
                <a:srgbClr val="FFFFFF"/>
              </a:solidFill>
              <a:cs typeface="Arial" pitchFamily="34" charset="0"/>
            </a:endParaRPr>
          </a:p>
        </p:txBody>
      </p:sp>
    </p:spTree>
    <p:extLst>
      <p:ext uri="{BB962C8B-B14F-4D97-AF65-F5344CB8AC3E}">
        <p14:creationId xmlns:p14="http://schemas.microsoft.com/office/powerpoint/2010/main" val="20394823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9.xml"/><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hyperlink" Target="Ch&#226;n,%20tay,%20tai,%20m&#7855;t,%20mi&#7879;ng.mp4" TargetMode="Externa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2.xml"/><Relationship Id="rId7" Type="http://schemas.openxmlformats.org/officeDocument/2006/relationships/image" Target="../media/image10.gi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9.gif"/><Relationship Id="rId5" Type="http://schemas.openxmlformats.org/officeDocument/2006/relationships/image" Target="../media/image8.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txBox="1">
            <a:spLocks noChangeArrowheads="1"/>
          </p:cNvSpPr>
          <p:nvPr/>
        </p:nvSpPr>
        <p:spPr>
          <a:xfrm>
            <a:off x="-235527" y="1981200"/>
            <a:ext cx="9372600" cy="3208588"/>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eaLnBrk="1" fontAlgn="auto" hangingPunct="1">
              <a:spcAft>
                <a:spcPts val="0"/>
              </a:spcAft>
              <a:buClr>
                <a:schemeClr val="accent6">
                  <a:lumMod val="75000"/>
                </a:schemeClr>
              </a:buClr>
              <a:buFont typeface="Georgia" pitchFamily="18" charset="0"/>
              <a:buNone/>
              <a:defRPr/>
            </a:pPr>
            <a:r>
              <a:rPr lang="en-US" sz="5000" i="1" smtClean="0">
                <a:ln w="1905"/>
                <a:solidFill>
                  <a:srgbClr val="FF0000"/>
                </a:solidFill>
                <a:effectLst>
                  <a:outerShdw blurRad="38100" dist="38100" dir="2700000" algn="tl">
                    <a:srgbClr val="000000">
                      <a:alpha val="43137"/>
                    </a:srgbClr>
                  </a:outerShdw>
                </a:effectLst>
              </a:rPr>
              <a:t>Chào mừng quý thầy cô </a:t>
            </a:r>
            <a:br>
              <a:rPr lang="en-US" sz="5000" i="1" smtClean="0">
                <a:ln w="1905"/>
                <a:solidFill>
                  <a:srgbClr val="FF0000"/>
                </a:solidFill>
                <a:effectLst>
                  <a:outerShdw blurRad="38100" dist="38100" dir="2700000" algn="tl">
                    <a:srgbClr val="000000">
                      <a:alpha val="43137"/>
                    </a:srgbClr>
                  </a:outerShdw>
                </a:effectLst>
              </a:rPr>
            </a:br>
            <a:r>
              <a:rPr lang="en-US" sz="5000" i="1" smtClean="0">
                <a:ln w="1905"/>
                <a:solidFill>
                  <a:srgbClr val="FF0000"/>
                </a:solidFill>
                <a:effectLst>
                  <a:outerShdw blurRad="38100" dist="38100" dir="2700000" algn="tl">
                    <a:srgbClr val="000000">
                      <a:alpha val="43137"/>
                    </a:srgbClr>
                  </a:outerShdw>
                </a:effectLst>
              </a:rPr>
              <a:t>và các em học sinh </a:t>
            </a:r>
            <a:br>
              <a:rPr lang="en-US" sz="5000" i="1" smtClean="0">
                <a:ln w="1905"/>
                <a:solidFill>
                  <a:srgbClr val="FF0000"/>
                </a:solidFill>
                <a:effectLst>
                  <a:outerShdw blurRad="38100" dist="38100" dir="2700000" algn="tl">
                    <a:srgbClr val="000000">
                      <a:alpha val="43137"/>
                    </a:srgbClr>
                  </a:outerShdw>
                </a:effectLst>
              </a:rPr>
            </a:br>
            <a:r>
              <a:rPr lang="en-US" sz="5000" i="1" smtClean="0">
                <a:ln w="1905"/>
                <a:solidFill>
                  <a:srgbClr val="FF0000"/>
                </a:solidFill>
                <a:effectLst>
                  <a:outerShdw blurRad="38100" dist="38100" dir="2700000" algn="tl">
                    <a:srgbClr val="000000">
                      <a:alpha val="43137"/>
                    </a:srgbClr>
                  </a:outerShdw>
                </a:effectLst>
              </a:rPr>
              <a:t>đến với tiết học</a:t>
            </a:r>
            <a:br>
              <a:rPr lang="en-US" sz="5000" i="1" smtClean="0">
                <a:ln w="1905"/>
                <a:solidFill>
                  <a:srgbClr val="FF0000"/>
                </a:solidFill>
                <a:effectLst>
                  <a:outerShdw blurRad="38100" dist="38100" dir="2700000" algn="tl">
                    <a:srgbClr val="000000">
                      <a:alpha val="43137"/>
                    </a:srgbClr>
                  </a:outerShdw>
                </a:effectLst>
              </a:rPr>
            </a:br>
            <a:endParaRPr lang="en-US" sz="5000" i="1" dirty="0">
              <a:ln w="1905"/>
              <a:solidFill>
                <a:srgbClr val="FF0000"/>
              </a:solidFill>
              <a:effectLst>
                <a:outerShdw blurRad="38100" dist="38100" dir="2700000" algn="tl">
                  <a:srgbClr val="000000">
                    <a:alpha val="43137"/>
                  </a:srgbClr>
                </a:outerShdw>
              </a:effectLst>
            </a:endParaRPr>
          </a:p>
        </p:txBody>
      </p:sp>
      <p:sp>
        <p:nvSpPr>
          <p:cNvPr id="5" name="WordArt 6"/>
          <p:cNvSpPr>
            <a:spLocks noChangeArrowheads="1" noChangeShapeType="1" noTextEdit="1"/>
          </p:cNvSpPr>
          <p:nvPr/>
        </p:nvSpPr>
        <p:spPr bwMode="auto">
          <a:xfrm>
            <a:off x="2209800" y="186552"/>
            <a:ext cx="5687848" cy="99699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775"/>
              </a:avLst>
            </a:prstTxWarp>
          </a:bodyPr>
          <a:lstStyle/>
          <a:p>
            <a:pPr algn="ctr"/>
            <a:r>
              <a:rPr lang="en-US" sz="4400" b="1" kern="10" dirty="0" smtClean="0">
                <a:ln w="0"/>
                <a:solidFill>
                  <a:srgbClr val="0000CC"/>
                </a:solidFill>
                <a:latin typeface="Times" panose="02020603050405020304" pitchFamily="18" charset="0"/>
                <a:cs typeface="Times" panose="02020603050405020304" pitchFamily="18" charset="0"/>
              </a:rPr>
              <a:t>PHÒNG GIÁO DỤC VÀ ĐÀO TẠO QUẬN LONG BIÊN</a:t>
            </a:r>
          </a:p>
          <a:p>
            <a:pPr algn="ctr"/>
            <a:r>
              <a:rPr lang="en-US" sz="4400" b="1" kern="10" dirty="0" smtClean="0">
                <a:ln w="0"/>
                <a:solidFill>
                  <a:srgbClr val="0000CC"/>
                </a:solidFill>
                <a:latin typeface="Times" panose="02020603050405020304" pitchFamily="18" charset="0"/>
                <a:cs typeface="Times" panose="02020603050405020304" pitchFamily="18" charset="0"/>
              </a:rPr>
              <a:t>TRƯỜNG THCS ĐÔ THỊ VIỆT HƯNG</a:t>
            </a:r>
            <a:endParaRPr lang="en-US" sz="4400" b="1" kern="10" dirty="0">
              <a:ln w="0"/>
              <a:solidFill>
                <a:srgbClr val="0000CC"/>
              </a:solidFill>
              <a:latin typeface="Times" panose="02020603050405020304" pitchFamily="18" charset="0"/>
              <a:cs typeface="Times" panose="02020603050405020304" pitchFamily="18" charset="0"/>
            </a:endParaRPr>
          </a:p>
        </p:txBody>
      </p:sp>
      <p:sp>
        <p:nvSpPr>
          <p:cNvPr id="6" name="Text Box 9"/>
          <p:cNvSpPr txBox="1">
            <a:spLocks noChangeArrowheads="1"/>
          </p:cNvSpPr>
          <p:nvPr/>
        </p:nvSpPr>
        <p:spPr bwMode="auto">
          <a:xfrm>
            <a:off x="2590800" y="5124921"/>
            <a:ext cx="3200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spcBef>
                <a:spcPct val="50000"/>
              </a:spcBef>
              <a:defRPr/>
            </a:pPr>
            <a:r>
              <a:rPr lang="en-US" sz="4800" b="1" kern="0" dirty="0" err="1" smtClean="0">
                <a:solidFill>
                  <a:srgbClr val="0000FF"/>
                </a:solidFill>
              </a:rPr>
              <a:t>Sinh</a:t>
            </a:r>
            <a:r>
              <a:rPr lang="en-US" sz="4800" b="1" kern="0" dirty="0" smtClean="0">
                <a:solidFill>
                  <a:srgbClr val="0000FF"/>
                </a:solidFill>
              </a:rPr>
              <a:t> </a:t>
            </a:r>
            <a:r>
              <a:rPr lang="en-US" sz="4800" b="1" kern="0" dirty="0" err="1" smtClean="0">
                <a:solidFill>
                  <a:srgbClr val="0000FF"/>
                </a:solidFill>
              </a:rPr>
              <a:t>học</a:t>
            </a:r>
            <a:r>
              <a:rPr lang="en-US" sz="4800" b="1" kern="0" dirty="0" smtClean="0">
                <a:solidFill>
                  <a:srgbClr val="0000FF"/>
                </a:solidFill>
              </a:rPr>
              <a:t> 8</a:t>
            </a:r>
          </a:p>
        </p:txBody>
      </p:sp>
    </p:spTree>
    <p:extLst>
      <p:ext uri="{BB962C8B-B14F-4D97-AF65-F5344CB8AC3E}">
        <p14:creationId xmlns:p14="http://schemas.microsoft.com/office/powerpoint/2010/main" val="3921525920"/>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ình ảnh có li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0" y="0"/>
            <a:ext cx="9296400" cy="830998"/>
            <a:chOff x="0" y="0"/>
            <a:chExt cx="9819120" cy="830998"/>
          </a:xfrm>
        </p:grpSpPr>
        <p:sp>
          <p:nvSpPr>
            <p:cNvPr id="11" name="TextBox 10"/>
            <p:cNvSpPr txBox="1">
              <a:spLocks noChangeArrowheads="1"/>
            </p:cNvSpPr>
            <p:nvPr/>
          </p:nvSpPr>
          <p:spPr bwMode="auto">
            <a:xfrm>
              <a:off x="0" y="0"/>
              <a:ext cx="9658151"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12" name="TextBox 28"/>
            <p:cNvSpPr txBox="1">
              <a:spLocks noChangeArrowheads="1"/>
            </p:cNvSpPr>
            <p:nvPr/>
          </p:nvSpPr>
          <p:spPr bwMode="auto">
            <a:xfrm>
              <a:off x="14172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lang="en-US" altLang="en-US" sz="2200" b="1" kern="0" dirty="0" smtClean="0">
                  <a:solidFill>
                    <a:srgbClr val="FF0000"/>
                  </a:solidFill>
                  <a:latin typeface="Times New Roman" pitchFamily="18" charset="0"/>
                  <a:cs typeface="Times New Roman" pitchFamily="18" charset="0"/>
                </a:rPr>
                <a:t>I. </a:t>
              </a:r>
              <a:r>
                <a:rPr lang="en-US" altLang="en-US" sz="2200" b="1" u="sng" kern="0" dirty="0" smtClean="0">
                  <a:solidFill>
                    <a:srgbClr val="FF0000"/>
                  </a:solidFill>
                  <a:latin typeface="Times New Roman" pitchFamily="18" charset="0"/>
                  <a:cs typeface="Times New Roman" pitchFamily="18" charset="0"/>
                </a:rPr>
                <a:t>CẤU TẠO</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9" name="TextBox 8"/>
          <p:cNvSpPr txBox="1"/>
          <p:nvPr/>
        </p:nvSpPr>
        <p:spPr>
          <a:xfrm>
            <a:off x="720610" y="842610"/>
            <a:ext cx="3243350" cy="461665"/>
          </a:xfrm>
          <a:prstGeom prst="rect">
            <a:avLst/>
          </a:prstGeom>
          <a:noFill/>
        </p:spPr>
        <p:txBody>
          <a:bodyPr wrap="square" rtlCol="0">
            <a:spAutoFit/>
          </a:bodyPr>
          <a:lstStyle/>
          <a:p>
            <a:r>
              <a:rPr lang="en-US" sz="2400" b="1" dirty="0" smtClean="0"/>
              <a:t>2. </a:t>
            </a:r>
            <a:r>
              <a:rPr lang="en-US" sz="2400" b="1" dirty="0" err="1" smtClean="0"/>
              <a:t>Các</a:t>
            </a:r>
            <a:r>
              <a:rPr lang="en-US" sz="2400" b="1" dirty="0" smtClean="0"/>
              <a:t> </a:t>
            </a:r>
            <a:r>
              <a:rPr lang="en-US" sz="2400" b="1" dirty="0" err="1" smtClean="0"/>
              <a:t>hệ</a:t>
            </a:r>
            <a:r>
              <a:rPr lang="en-US" sz="2400" b="1" dirty="0" smtClean="0"/>
              <a:t> </a:t>
            </a:r>
            <a:r>
              <a:rPr lang="en-US" sz="2400" b="1" dirty="0" err="1" smtClean="0"/>
              <a:t>cơ</a:t>
            </a:r>
            <a:r>
              <a:rPr lang="en-US" sz="2400" b="1" dirty="0" smtClean="0"/>
              <a:t> </a:t>
            </a:r>
            <a:r>
              <a:rPr lang="en-US" sz="2400" b="1" dirty="0" err="1" smtClean="0"/>
              <a:t>quan</a:t>
            </a:r>
            <a:endParaRPr lang="en-US" sz="2400" b="1" dirty="0"/>
          </a:p>
        </p:txBody>
      </p:sp>
      <p:sp>
        <p:nvSpPr>
          <p:cNvPr id="2" name="Rectangle 1"/>
          <p:cNvSpPr/>
          <p:nvPr/>
        </p:nvSpPr>
        <p:spPr>
          <a:xfrm>
            <a:off x="0" y="1700551"/>
            <a:ext cx="9030336" cy="1200329"/>
          </a:xfrm>
          <a:prstGeom prst="rect">
            <a:avLst/>
          </a:prstGeom>
        </p:spPr>
        <p:txBody>
          <a:bodyPr wrap="square">
            <a:spAutoFit/>
          </a:bodyPr>
          <a:lstStyle/>
          <a:p>
            <a:pPr algn="ctr"/>
            <a:endParaRPr lang="en-US" sz="2400" i="1" dirty="0" smtClean="0">
              <a:solidFill>
                <a:srgbClr val="0000CC"/>
              </a:solidFill>
              <a:latin typeface="+mj-lt"/>
              <a:ea typeface="Times New Roman"/>
            </a:endParaRPr>
          </a:p>
          <a:p>
            <a:pPr algn="ctr"/>
            <a:r>
              <a:rPr lang="en-US" sz="2400" i="1" dirty="0" err="1" smtClean="0">
                <a:solidFill>
                  <a:srgbClr val="0000CC"/>
                </a:solidFill>
                <a:latin typeface="+mj-lt"/>
                <a:ea typeface="Times New Roman"/>
              </a:rPr>
              <a:t>Quan</a:t>
            </a:r>
            <a:r>
              <a:rPr lang="en-US" sz="2400" i="1" dirty="0" smtClean="0">
                <a:solidFill>
                  <a:srgbClr val="0000CC"/>
                </a:solidFill>
                <a:latin typeface="+mj-lt"/>
                <a:ea typeface="Times New Roman"/>
              </a:rPr>
              <a:t> </a:t>
            </a:r>
            <a:r>
              <a:rPr lang="en-US" sz="2400" i="1" dirty="0" err="1" smtClean="0">
                <a:solidFill>
                  <a:srgbClr val="0000CC"/>
                </a:solidFill>
                <a:latin typeface="+mj-lt"/>
                <a:ea typeface="Times New Roman"/>
              </a:rPr>
              <a:t>sát</a:t>
            </a:r>
            <a:r>
              <a:rPr lang="en-US" sz="2400" i="1" dirty="0" smtClean="0">
                <a:solidFill>
                  <a:srgbClr val="0000CC"/>
                </a:solidFill>
                <a:latin typeface="+mj-lt"/>
                <a:ea typeface="Times New Roman"/>
              </a:rPr>
              <a:t> video </a:t>
            </a:r>
            <a:r>
              <a:rPr lang="en-US" sz="2400" i="1" dirty="0" err="1" smtClean="0">
                <a:solidFill>
                  <a:srgbClr val="0000CC"/>
                </a:solidFill>
                <a:latin typeface="+mj-lt"/>
                <a:ea typeface="Times New Roman"/>
              </a:rPr>
              <a:t>và</a:t>
            </a:r>
            <a:r>
              <a:rPr lang="en-US" sz="2400" i="1" dirty="0" smtClean="0">
                <a:solidFill>
                  <a:srgbClr val="0000CC"/>
                </a:solidFill>
                <a:latin typeface="+mj-lt"/>
                <a:ea typeface="Times New Roman"/>
              </a:rPr>
              <a:t> </a:t>
            </a:r>
            <a:r>
              <a:rPr lang="en-US" sz="2400" i="1" dirty="0" err="1" smtClean="0">
                <a:solidFill>
                  <a:srgbClr val="0000CC"/>
                </a:solidFill>
                <a:latin typeface="+mj-lt"/>
                <a:ea typeface="Times New Roman"/>
              </a:rPr>
              <a:t>sắp</a:t>
            </a:r>
            <a:r>
              <a:rPr lang="en-US" sz="2400" i="1" dirty="0" smtClean="0">
                <a:solidFill>
                  <a:srgbClr val="0000CC"/>
                </a:solidFill>
                <a:latin typeface="+mj-lt"/>
                <a:ea typeface="Times New Roman"/>
              </a:rPr>
              <a:t> </a:t>
            </a:r>
            <a:r>
              <a:rPr lang="en-US" sz="2400" i="1" dirty="0" err="1" smtClean="0">
                <a:solidFill>
                  <a:srgbClr val="0000CC"/>
                </a:solidFill>
                <a:latin typeface="+mj-lt"/>
                <a:ea typeface="Times New Roman"/>
              </a:rPr>
              <a:t>xếp</a:t>
            </a:r>
            <a:r>
              <a:rPr lang="en-US" sz="2400" i="1" dirty="0" smtClean="0">
                <a:solidFill>
                  <a:srgbClr val="0000CC"/>
                </a:solidFill>
                <a:latin typeface="+mj-lt"/>
                <a:ea typeface="Times New Roman"/>
              </a:rPr>
              <a:t> </a:t>
            </a:r>
            <a:r>
              <a:rPr lang="en-US" sz="2400" i="1" dirty="0">
                <a:solidFill>
                  <a:srgbClr val="0000CC"/>
                </a:solidFill>
                <a:latin typeface="+mj-lt"/>
                <a:ea typeface="Times New Roman"/>
              </a:rPr>
              <a:t>các thông tin </a:t>
            </a:r>
            <a:r>
              <a:rPr lang="en-US" sz="2400" i="1" dirty="0" smtClean="0">
                <a:solidFill>
                  <a:srgbClr val="0000CC"/>
                </a:solidFill>
                <a:latin typeface="+mj-lt"/>
                <a:ea typeface="Times New Roman"/>
              </a:rPr>
              <a:t>vào </a:t>
            </a:r>
            <a:r>
              <a:rPr lang="en-US" sz="2400" i="1" dirty="0" err="1" smtClean="0">
                <a:solidFill>
                  <a:srgbClr val="0000CC"/>
                </a:solidFill>
                <a:latin typeface="+mj-lt"/>
                <a:ea typeface="Times New Roman"/>
              </a:rPr>
              <a:t>bảng</a:t>
            </a:r>
            <a:r>
              <a:rPr lang="en-US" sz="2400" i="1" dirty="0" smtClean="0">
                <a:solidFill>
                  <a:srgbClr val="0000CC"/>
                </a:solidFill>
                <a:latin typeface="+mj-lt"/>
                <a:ea typeface="Times New Roman"/>
              </a:rPr>
              <a:t> </a:t>
            </a:r>
            <a:r>
              <a:rPr lang="en-US" sz="2400" i="1" dirty="0" err="1" smtClean="0">
                <a:solidFill>
                  <a:srgbClr val="0000CC"/>
                </a:solidFill>
                <a:latin typeface="+mj-lt"/>
                <a:ea typeface="Times New Roman"/>
              </a:rPr>
              <a:t>cho</a:t>
            </a:r>
            <a:r>
              <a:rPr lang="en-US" sz="2400" i="1" dirty="0" smtClean="0">
                <a:solidFill>
                  <a:srgbClr val="0000CC"/>
                </a:solidFill>
                <a:latin typeface="+mj-lt"/>
                <a:ea typeface="Times New Roman"/>
              </a:rPr>
              <a:t> phù hợp</a:t>
            </a:r>
          </a:p>
          <a:p>
            <a:pPr algn="ctr"/>
            <a:r>
              <a:rPr lang="en-US" sz="2400" i="1" dirty="0" err="1">
                <a:solidFill>
                  <a:srgbClr val="0000CC"/>
                </a:solidFill>
                <a:latin typeface="+mj-lt"/>
                <a:ea typeface="Times New Roman"/>
              </a:rPr>
              <a:t>B</a:t>
            </a:r>
            <a:r>
              <a:rPr lang="en-US" sz="2400" i="1" dirty="0" err="1" smtClean="0">
                <a:solidFill>
                  <a:srgbClr val="0000CC"/>
                </a:solidFill>
                <a:latin typeface="+mj-lt"/>
                <a:ea typeface="Times New Roman"/>
              </a:rPr>
              <a:t>ảng</a:t>
            </a:r>
            <a:r>
              <a:rPr lang="en-US" sz="2400" i="1" dirty="0" smtClean="0">
                <a:solidFill>
                  <a:srgbClr val="0000CC"/>
                </a:solidFill>
                <a:latin typeface="+mj-lt"/>
                <a:ea typeface="Times New Roman"/>
              </a:rPr>
              <a:t> </a:t>
            </a:r>
            <a:r>
              <a:rPr lang="en-US" sz="2400" i="1" dirty="0">
                <a:solidFill>
                  <a:srgbClr val="0000CC"/>
                </a:solidFill>
                <a:latin typeface="+mj-lt"/>
                <a:ea typeface="Times New Roman"/>
              </a:rPr>
              <a:t>2. </a:t>
            </a:r>
            <a:r>
              <a:rPr lang="en-US" sz="2400" i="1" dirty="0" err="1">
                <a:solidFill>
                  <a:srgbClr val="0000CC"/>
                </a:solidFill>
                <a:latin typeface="+mj-lt"/>
                <a:ea typeface="Times New Roman"/>
              </a:rPr>
              <a:t>Thành</a:t>
            </a:r>
            <a:r>
              <a:rPr lang="en-US" sz="2400" i="1" dirty="0">
                <a:solidFill>
                  <a:srgbClr val="0000CC"/>
                </a:solidFill>
                <a:latin typeface="+mj-lt"/>
                <a:ea typeface="Times New Roman"/>
              </a:rPr>
              <a:t> </a:t>
            </a:r>
            <a:r>
              <a:rPr lang="en-US" sz="2400" i="1" dirty="0" err="1">
                <a:solidFill>
                  <a:srgbClr val="0000CC"/>
                </a:solidFill>
                <a:latin typeface="+mj-lt"/>
                <a:ea typeface="Times New Roman"/>
              </a:rPr>
              <a:t>phần</a:t>
            </a:r>
            <a:r>
              <a:rPr lang="en-US" sz="2400" i="1" dirty="0">
                <a:solidFill>
                  <a:srgbClr val="0000CC"/>
                </a:solidFill>
                <a:latin typeface="+mj-lt"/>
                <a:ea typeface="Times New Roman"/>
              </a:rPr>
              <a:t>, </a:t>
            </a:r>
            <a:r>
              <a:rPr lang="en-US" sz="2400" i="1" dirty="0" err="1">
                <a:solidFill>
                  <a:srgbClr val="0000CC"/>
                </a:solidFill>
                <a:latin typeface="+mj-lt"/>
                <a:ea typeface="Times New Roman"/>
              </a:rPr>
              <a:t>chức</a:t>
            </a:r>
            <a:r>
              <a:rPr lang="en-US" sz="2400" i="1" dirty="0">
                <a:solidFill>
                  <a:srgbClr val="0000CC"/>
                </a:solidFill>
                <a:latin typeface="+mj-lt"/>
                <a:ea typeface="Times New Roman"/>
              </a:rPr>
              <a:t> </a:t>
            </a:r>
            <a:r>
              <a:rPr lang="en-US" sz="2400" i="1" dirty="0" err="1">
                <a:solidFill>
                  <a:srgbClr val="0000CC"/>
                </a:solidFill>
                <a:latin typeface="+mj-lt"/>
                <a:ea typeface="Times New Roman"/>
              </a:rPr>
              <a:t>năng</a:t>
            </a:r>
            <a:r>
              <a:rPr lang="en-US" sz="2400" i="1" dirty="0">
                <a:solidFill>
                  <a:srgbClr val="0000CC"/>
                </a:solidFill>
                <a:latin typeface="+mj-lt"/>
                <a:ea typeface="Times New Roman"/>
              </a:rPr>
              <a:t> </a:t>
            </a:r>
            <a:r>
              <a:rPr lang="en-US" sz="2400" i="1" dirty="0" err="1">
                <a:solidFill>
                  <a:srgbClr val="0000CC"/>
                </a:solidFill>
                <a:latin typeface="+mj-lt"/>
                <a:ea typeface="Times New Roman"/>
              </a:rPr>
              <a:t>của</a:t>
            </a:r>
            <a:r>
              <a:rPr lang="en-US" sz="2400" i="1" dirty="0">
                <a:solidFill>
                  <a:srgbClr val="0000CC"/>
                </a:solidFill>
                <a:latin typeface="+mj-lt"/>
                <a:ea typeface="Times New Roman"/>
              </a:rPr>
              <a:t> </a:t>
            </a:r>
            <a:r>
              <a:rPr lang="en-US" sz="2400" i="1" dirty="0" err="1">
                <a:solidFill>
                  <a:srgbClr val="0000CC"/>
                </a:solidFill>
                <a:latin typeface="+mj-lt"/>
                <a:ea typeface="Times New Roman"/>
              </a:rPr>
              <a:t>các</a:t>
            </a:r>
            <a:r>
              <a:rPr lang="en-US" sz="2400" i="1" dirty="0">
                <a:solidFill>
                  <a:srgbClr val="0000CC"/>
                </a:solidFill>
                <a:latin typeface="+mj-lt"/>
                <a:ea typeface="Times New Roman"/>
              </a:rPr>
              <a:t> </a:t>
            </a:r>
            <a:r>
              <a:rPr lang="en-US" sz="2400" i="1" dirty="0" err="1">
                <a:solidFill>
                  <a:srgbClr val="0000CC"/>
                </a:solidFill>
                <a:latin typeface="+mj-lt"/>
                <a:ea typeface="Times New Roman"/>
              </a:rPr>
              <a:t>hệ</a:t>
            </a:r>
            <a:r>
              <a:rPr lang="en-US" sz="2400" i="1" dirty="0">
                <a:solidFill>
                  <a:srgbClr val="0000CC"/>
                </a:solidFill>
                <a:latin typeface="+mj-lt"/>
                <a:ea typeface="Times New Roman"/>
              </a:rPr>
              <a:t> </a:t>
            </a:r>
            <a:r>
              <a:rPr lang="en-US" sz="2400" i="1" dirty="0" err="1">
                <a:solidFill>
                  <a:srgbClr val="0000CC"/>
                </a:solidFill>
                <a:latin typeface="+mj-lt"/>
                <a:ea typeface="Times New Roman"/>
              </a:rPr>
              <a:t>cơ</a:t>
            </a:r>
            <a:r>
              <a:rPr lang="en-US" sz="2400" i="1" dirty="0">
                <a:solidFill>
                  <a:srgbClr val="0000CC"/>
                </a:solidFill>
                <a:latin typeface="+mj-lt"/>
                <a:ea typeface="Times New Roman"/>
              </a:rPr>
              <a:t> </a:t>
            </a:r>
            <a:r>
              <a:rPr lang="en-US" sz="2400" i="1" dirty="0" err="1">
                <a:solidFill>
                  <a:srgbClr val="0000CC"/>
                </a:solidFill>
                <a:latin typeface="+mj-lt"/>
                <a:ea typeface="Times New Roman"/>
              </a:rPr>
              <a:t>quan</a:t>
            </a:r>
            <a:endParaRPr lang="en-US" sz="2400" dirty="0">
              <a:solidFill>
                <a:srgbClr val="0000CC"/>
              </a:solidFill>
              <a:latin typeface="+mj-lt"/>
            </a:endParaRPr>
          </a:p>
        </p:txBody>
      </p:sp>
      <p:sp>
        <p:nvSpPr>
          <p:cNvPr id="3" name="TextBox 2"/>
          <p:cNvSpPr txBox="1"/>
          <p:nvPr/>
        </p:nvSpPr>
        <p:spPr>
          <a:xfrm>
            <a:off x="720610" y="1392541"/>
            <a:ext cx="3048000" cy="492443"/>
          </a:xfrm>
          <a:prstGeom prst="rect">
            <a:avLst/>
          </a:prstGeom>
          <a:noFill/>
        </p:spPr>
        <p:txBody>
          <a:bodyPr wrap="square" rtlCol="0">
            <a:spAutoFit/>
          </a:bodyPr>
          <a:lstStyle/>
          <a:p>
            <a:r>
              <a:rPr lang="it-IT" sz="2600" b="1" i="1" dirty="0" smtClean="0">
                <a:solidFill>
                  <a:srgbClr val="002060"/>
                </a:solidFill>
                <a:latin typeface="Times New Roman"/>
                <a:cs typeface="Times New Roman"/>
              </a:rPr>
              <a:t>* Chức năng : </a:t>
            </a:r>
            <a:endParaRPr lang="en-US" dirty="0"/>
          </a:p>
        </p:txBody>
      </p:sp>
      <p:pic>
        <p:nvPicPr>
          <p:cNvPr id="4" name="BÀI 2 SINH 8 MỘT SỐ CƠ QUAN TRONG CƠ THỂ">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877" y="1784701"/>
            <a:ext cx="9026245" cy="5073299"/>
          </a:xfrm>
          <a:prstGeom prst="rect">
            <a:avLst/>
          </a:prstGeom>
        </p:spPr>
      </p:pic>
    </p:spTree>
    <p:extLst>
      <p:ext uri="{BB962C8B-B14F-4D97-AF65-F5344CB8AC3E}">
        <p14:creationId xmlns:p14="http://schemas.microsoft.com/office/powerpoint/2010/main" val="246053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graphicFrame>
        <p:nvGraphicFramePr>
          <p:cNvPr id="13366" name="Group 54"/>
          <p:cNvGraphicFramePr>
            <a:graphicFrameLocks noGrp="1"/>
          </p:cNvGraphicFramePr>
          <p:nvPr>
            <p:ph idx="1"/>
            <p:extLst>
              <p:ext uri="{D42A27DB-BD31-4B8C-83A1-F6EECF244321}">
                <p14:modId xmlns:p14="http://schemas.microsoft.com/office/powerpoint/2010/main" val="204631052"/>
              </p:ext>
            </p:extLst>
          </p:nvPr>
        </p:nvGraphicFramePr>
        <p:xfrm>
          <a:off x="152400" y="457200"/>
          <a:ext cx="8839201" cy="2667000"/>
        </p:xfrm>
        <a:graphic>
          <a:graphicData uri="http://schemas.openxmlformats.org/drawingml/2006/table">
            <a:tbl>
              <a:tblPr/>
              <a:tblGrid>
                <a:gridCol w="15240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4495801">
                  <a:extLst>
                    <a:ext uri="{9D8B030D-6E8A-4147-A177-3AD203B41FA5}">
                      <a16:colId xmlns:a16="http://schemas.microsoft.com/office/drawing/2014/main" val="20002"/>
                    </a:ext>
                  </a:extLst>
                </a:gridCol>
              </a:tblGrid>
              <a:tr h="533400">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cơ</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quan</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smtClean="0">
                          <a:ln>
                            <a:noFill/>
                          </a:ln>
                          <a:solidFill>
                            <a:srgbClr val="0000FF"/>
                          </a:solidFill>
                          <a:effectLst/>
                          <a:latin typeface="Arial" charset="0"/>
                          <a:cs typeface="Times New Roman" pitchFamily="18" charset="0"/>
                        </a:rPr>
                        <a:t>Các cơ quan trong từng hệ cơ quan</a:t>
                      </a: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smtClean="0">
                          <a:ln>
                            <a:noFill/>
                          </a:ln>
                          <a:solidFill>
                            <a:srgbClr val="0000FF"/>
                          </a:solidFill>
                          <a:effectLst/>
                          <a:latin typeface="Arial" charset="0"/>
                          <a:cs typeface="Times New Roman" pitchFamily="18" charset="0"/>
                        </a:rPr>
                        <a:t>Chức năng của hệ cơ quan</a:t>
                      </a: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6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smtClean="0">
                          <a:ln>
                            <a:noFill/>
                          </a:ln>
                          <a:solidFill>
                            <a:srgbClr val="0000FF"/>
                          </a:solidFill>
                          <a:effectLst/>
                          <a:latin typeface="Arial" charset="0"/>
                          <a:cs typeface="Times New Roman" pitchFamily="18" charset="0"/>
                        </a:rPr>
                        <a:t>Hệ vận động</a:t>
                      </a: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04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tiêu</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hoá</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tuần</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hoàn</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6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hô</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hấp</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052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bài</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tiết</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8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thần</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kinh</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3348" name="Text Box 36"/>
          <p:cNvSpPr txBox="1">
            <a:spLocks noChangeArrowheads="1"/>
          </p:cNvSpPr>
          <p:nvPr/>
        </p:nvSpPr>
        <p:spPr bwMode="auto">
          <a:xfrm>
            <a:off x="457200" y="0"/>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i="1" dirty="0" err="1" smtClean="0">
                <a:solidFill>
                  <a:srgbClr val="000000"/>
                </a:solidFill>
                <a:latin typeface="Times New Roman" pitchFamily="18" charset="0"/>
              </a:rPr>
              <a:t>Bảng</a:t>
            </a:r>
            <a:r>
              <a:rPr lang="en-US" sz="2000" b="1" i="1" dirty="0" smtClean="0">
                <a:solidFill>
                  <a:srgbClr val="000000"/>
                </a:solidFill>
                <a:latin typeface="Times New Roman" pitchFamily="18" charset="0"/>
              </a:rPr>
              <a:t> 2. </a:t>
            </a:r>
            <a:r>
              <a:rPr lang="en-US" sz="2000" b="1" i="1" dirty="0" err="1" smtClean="0">
                <a:solidFill>
                  <a:srgbClr val="000000"/>
                </a:solidFill>
                <a:latin typeface="Times New Roman" pitchFamily="18" charset="0"/>
              </a:rPr>
              <a:t>Thành</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phần</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chức</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năng</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của</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các</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hệ</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cơ</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quan</a:t>
            </a:r>
            <a:endParaRPr lang="en-US" sz="2000" b="1" i="1" dirty="0" smtClean="0">
              <a:solidFill>
                <a:srgbClr val="000000"/>
              </a:solidFill>
              <a:latin typeface="Times New Roman" pitchFamily="18" charset="0"/>
            </a:endParaRPr>
          </a:p>
        </p:txBody>
      </p:sp>
      <p:sp>
        <p:nvSpPr>
          <p:cNvPr id="13349" name="Text Box 37"/>
          <p:cNvSpPr txBox="1">
            <a:spLocks noChangeArrowheads="1"/>
          </p:cNvSpPr>
          <p:nvPr/>
        </p:nvSpPr>
        <p:spPr bwMode="auto">
          <a:xfrm>
            <a:off x="1447800" y="4580778"/>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dirty="0" smtClean="0">
                <a:solidFill>
                  <a:srgbClr val="002060"/>
                </a:solidFill>
                <a:latin typeface="Times New Roman" pitchFamily="18" charset="0"/>
              </a:rPr>
              <a:t>c. </a:t>
            </a:r>
            <a:r>
              <a:rPr lang="en-US" dirty="0" err="1" smtClean="0">
                <a:solidFill>
                  <a:srgbClr val="002060"/>
                </a:solidFill>
                <a:latin typeface="Times New Roman" pitchFamily="18" charset="0"/>
              </a:rPr>
              <a:t>Cơ</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xương</a:t>
            </a:r>
            <a:endParaRPr lang="en-US" dirty="0" smtClean="0">
              <a:solidFill>
                <a:srgbClr val="002060"/>
              </a:solidFill>
              <a:latin typeface="Times New Roman" pitchFamily="18" charset="0"/>
            </a:endParaRPr>
          </a:p>
        </p:txBody>
      </p:sp>
      <p:sp>
        <p:nvSpPr>
          <p:cNvPr id="13350" name="Text Box 38"/>
          <p:cNvSpPr txBox="1">
            <a:spLocks noChangeArrowheads="1"/>
          </p:cNvSpPr>
          <p:nvPr/>
        </p:nvSpPr>
        <p:spPr bwMode="auto">
          <a:xfrm>
            <a:off x="4457700" y="6235846"/>
            <a:ext cx="3276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6. </a:t>
            </a:r>
            <a:r>
              <a:rPr lang="en-US" dirty="0" err="1" smtClean="0">
                <a:solidFill>
                  <a:srgbClr val="FF0000"/>
                </a:solidFill>
                <a:latin typeface="Times New Roman" pitchFamily="18" charset="0"/>
              </a:rPr>
              <a:t>Vận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động</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và</a:t>
            </a:r>
            <a:r>
              <a:rPr lang="en-US" dirty="0" smtClean="0">
                <a:solidFill>
                  <a:srgbClr val="FF0000"/>
                </a:solidFill>
                <a:latin typeface="Times New Roman" pitchFamily="18" charset="0"/>
              </a:rPr>
              <a:t> di </a:t>
            </a:r>
            <a:r>
              <a:rPr lang="en-US" dirty="0" err="1" smtClean="0">
                <a:solidFill>
                  <a:srgbClr val="FF0000"/>
                </a:solidFill>
                <a:latin typeface="Times New Roman" pitchFamily="18" charset="0"/>
              </a:rPr>
              <a:t>chuyển</a:t>
            </a:r>
            <a:endParaRPr lang="en-US" dirty="0" smtClean="0">
              <a:solidFill>
                <a:srgbClr val="FF0000"/>
              </a:solidFill>
              <a:latin typeface="Times New Roman" pitchFamily="18" charset="0"/>
            </a:endParaRPr>
          </a:p>
        </p:txBody>
      </p:sp>
      <p:sp>
        <p:nvSpPr>
          <p:cNvPr id="13351" name="Text Box 39"/>
          <p:cNvSpPr txBox="1">
            <a:spLocks noChangeArrowheads="1"/>
          </p:cNvSpPr>
          <p:nvPr/>
        </p:nvSpPr>
        <p:spPr bwMode="auto">
          <a:xfrm>
            <a:off x="1447800" y="3200400"/>
            <a:ext cx="266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a. </a:t>
            </a:r>
            <a:r>
              <a:rPr lang="en-US" dirty="0" err="1" smtClean="0">
                <a:solidFill>
                  <a:srgbClr val="002060"/>
                </a:solidFill>
                <a:latin typeface="Times New Roman" pitchFamily="18" charset="0"/>
              </a:rPr>
              <a:t>Miệng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ống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tiêu</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hoá</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các</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tuyến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tiêu</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hoá</a:t>
            </a:r>
            <a:endParaRPr lang="en-US" dirty="0" smtClean="0">
              <a:solidFill>
                <a:srgbClr val="002060"/>
              </a:solidFill>
              <a:latin typeface="Times New Roman" pitchFamily="18" charset="0"/>
            </a:endParaRPr>
          </a:p>
        </p:txBody>
      </p:sp>
      <p:sp>
        <p:nvSpPr>
          <p:cNvPr id="13352" name="Text Box 40"/>
          <p:cNvSpPr txBox="1">
            <a:spLocks noChangeArrowheads="1"/>
          </p:cNvSpPr>
          <p:nvPr/>
        </p:nvSpPr>
        <p:spPr bwMode="auto">
          <a:xfrm>
            <a:off x="1447800" y="6097347"/>
            <a:ext cx="31934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dirty="0" smtClean="0">
                <a:solidFill>
                  <a:srgbClr val="002060"/>
                </a:solidFill>
                <a:latin typeface="Times New Roman" pitchFamily="18" charset="0"/>
              </a:rPr>
              <a:t>f. </a:t>
            </a:r>
            <a:r>
              <a:rPr lang="en-US" dirty="0" err="1" smtClean="0">
                <a:solidFill>
                  <a:srgbClr val="002060"/>
                </a:solidFill>
                <a:latin typeface="Times New Roman" pitchFamily="18" charset="0"/>
              </a:rPr>
              <a:t>Mũi</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họng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thanh</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quản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khí</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quản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phế</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quản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hai</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lá</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phổi</a:t>
            </a:r>
            <a:endParaRPr lang="en-US" dirty="0" smtClean="0">
              <a:solidFill>
                <a:srgbClr val="002060"/>
              </a:solidFill>
              <a:latin typeface="Times New Roman" pitchFamily="18" charset="0"/>
            </a:endParaRPr>
          </a:p>
        </p:txBody>
      </p:sp>
      <p:sp>
        <p:nvSpPr>
          <p:cNvPr id="13353" name="Text Box 41"/>
          <p:cNvSpPr txBox="1">
            <a:spLocks noChangeArrowheads="1"/>
          </p:cNvSpPr>
          <p:nvPr/>
        </p:nvSpPr>
        <p:spPr bwMode="auto">
          <a:xfrm>
            <a:off x="1447800" y="5407158"/>
            <a:ext cx="2895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e. </a:t>
            </a:r>
            <a:r>
              <a:rPr lang="en-US" dirty="0" err="1" smtClean="0">
                <a:solidFill>
                  <a:srgbClr val="002060"/>
                </a:solidFill>
                <a:latin typeface="Times New Roman" pitchFamily="18" charset="0"/>
              </a:rPr>
              <a:t>Thận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ống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dẫn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nước</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tiểu</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bóng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đái</a:t>
            </a:r>
            <a:endParaRPr lang="en-US" dirty="0" smtClean="0">
              <a:solidFill>
                <a:srgbClr val="002060"/>
              </a:solidFill>
              <a:latin typeface="Times New Roman" pitchFamily="18" charset="0"/>
            </a:endParaRPr>
          </a:p>
        </p:txBody>
      </p:sp>
      <p:sp>
        <p:nvSpPr>
          <p:cNvPr id="13354" name="Text Box 42"/>
          <p:cNvSpPr txBox="1">
            <a:spLocks noChangeArrowheads="1"/>
          </p:cNvSpPr>
          <p:nvPr/>
        </p:nvSpPr>
        <p:spPr bwMode="auto">
          <a:xfrm>
            <a:off x="1447800" y="3890589"/>
            <a:ext cx="3098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b. </a:t>
            </a:r>
            <a:r>
              <a:rPr lang="en-US" dirty="0" err="1" smtClean="0">
                <a:solidFill>
                  <a:srgbClr val="002060"/>
                </a:solidFill>
                <a:latin typeface="Times New Roman" pitchFamily="18" charset="0"/>
              </a:rPr>
              <a:t>Não,tuỷ</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sống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dây</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thần</a:t>
            </a:r>
            <a:r>
              <a:rPr lang="en-US" dirty="0" smtClean="0">
                <a:solidFill>
                  <a:srgbClr val="002060"/>
                </a:solidFill>
                <a:latin typeface="Times New Roman" pitchFamily="18" charset="0"/>
              </a:rPr>
              <a:t> </a:t>
            </a:r>
          </a:p>
          <a:p>
            <a:pPr algn="just" fontAlgn="base">
              <a:spcBef>
                <a:spcPct val="0"/>
              </a:spcBef>
              <a:spcAft>
                <a:spcPct val="0"/>
              </a:spcAft>
              <a:buClr>
                <a:srgbClr val="FFFFFF"/>
              </a:buClr>
              <a:buSzPct val="60000"/>
              <a:buFont typeface="Wingdings" pitchFamily="2" charset="2"/>
              <a:buNone/>
            </a:pPr>
            <a:r>
              <a:rPr lang="en-US" dirty="0" err="1" smtClean="0">
                <a:solidFill>
                  <a:srgbClr val="002060"/>
                </a:solidFill>
                <a:latin typeface="Times New Roman" pitchFamily="18" charset="0"/>
              </a:rPr>
              <a:t>kinh</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hạch</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thần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kinh</a:t>
            </a:r>
            <a:endParaRPr lang="en-US" dirty="0" smtClean="0">
              <a:solidFill>
                <a:srgbClr val="002060"/>
              </a:solidFill>
              <a:latin typeface="Times New Roman" pitchFamily="18" charset="0"/>
            </a:endParaRPr>
          </a:p>
        </p:txBody>
      </p:sp>
      <p:sp>
        <p:nvSpPr>
          <p:cNvPr id="13355" name="Text Box 43"/>
          <p:cNvSpPr txBox="1">
            <a:spLocks noChangeArrowheads="1"/>
          </p:cNvSpPr>
          <p:nvPr/>
        </p:nvSpPr>
        <p:spPr bwMode="auto">
          <a:xfrm>
            <a:off x="4495800" y="3124200"/>
            <a:ext cx="464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1. </a:t>
            </a:r>
            <a:r>
              <a:rPr lang="en-US" dirty="0" err="1" smtClean="0">
                <a:solidFill>
                  <a:srgbClr val="FF0000"/>
                </a:solidFill>
                <a:latin typeface="Times New Roman" pitchFamily="18" charset="0"/>
              </a:rPr>
              <a:t>Tiếp</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nhận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và</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biến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đổi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thức</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ăn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thành</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chất</a:t>
            </a:r>
            <a:r>
              <a:rPr lang="en-US" dirty="0" smtClean="0">
                <a:solidFill>
                  <a:srgbClr val="FF0000"/>
                </a:solidFill>
                <a:latin typeface="Times New Roman" pitchFamily="18" charset="0"/>
              </a:rPr>
              <a:t> </a:t>
            </a:r>
            <a:r>
              <a:rPr lang="en-US" err="1" smtClean="0">
                <a:solidFill>
                  <a:srgbClr val="FF0000"/>
                </a:solidFill>
                <a:latin typeface="Times New Roman" pitchFamily="18" charset="0"/>
              </a:rPr>
              <a:t>dinh</a:t>
            </a:r>
            <a:r>
              <a:rPr lang="en-US" smtClean="0">
                <a:solidFill>
                  <a:srgbClr val="FF0000"/>
                </a:solidFill>
                <a:latin typeface="Times New Roman" pitchFamily="18" charset="0"/>
              </a:rPr>
              <a:t> dưỡng</a:t>
            </a:r>
            <a:endParaRPr lang="en-US" dirty="0" smtClean="0">
              <a:solidFill>
                <a:srgbClr val="FF0000"/>
              </a:solidFill>
              <a:latin typeface="Times New Roman" pitchFamily="18" charset="0"/>
            </a:endParaRPr>
          </a:p>
        </p:txBody>
      </p:sp>
      <p:sp>
        <p:nvSpPr>
          <p:cNvPr id="13356" name="Text Box 44"/>
          <p:cNvSpPr txBox="1">
            <a:spLocks noChangeArrowheads="1"/>
          </p:cNvSpPr>
          <p:nvPr/>
        </p:nvSpPr>
        <p:spPr bwMode="auto">
          <a:xfrm>
            <a:off x="4495800" y="3797094"/>
            <a:ext cx="44334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2. </a:t>
            </a:r>
            <a:r>
              <a:rPr lang="en-US" dirty="0" err="1" smtClean="0">
                <a:solidFill>
                  <a:srgbClr val="FF0000"/>
                </a:solidFill>
                <a:latin typeface="Times New Roman" pitchFamily="18" charset="0"/>
              </a:rPr>
              <a:t>Thực</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hiện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trao</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đổi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khí</a:t>
            </a:r>
            <a:r>
              <a:rPr lang="en-US" dirty="0" smtClean="0">
                <a:solidFill>
                  <a:srgbClr val="FF0000"/>
                </a:solidFill>
                <a:latin typeface="Times New Roman" pitchFamily="18" charset="0"/>
              </a:rPr>
              <a:t> O2, CO2 </a:t>
            </a:r>
            <a:r>
              <a:rPr lang="en-US" dirty="0" err="1" smtClean="0">
                <a:solidFill>
                  <a:srgbClr val="FF0000"/>
                </a:solidFill>
                <a:latin typeface="Times New Roman" pitchFamily="18" charset="0"/>
              </a:rPr>
              <a:t>giữa</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cơ</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thể</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với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môi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trường</a:t>
            </a:r>
            <a:endParaRPr lang="en-US" dirty="0" smtClean="0">
              <a:solidFill>
                <a:srgbClr val="FF0000"/>
              </a:solidFill>
              <a:latin typeface="Times New Roman" pitchFamily="18" charset="0"/>
            </a:endParaRPr>
          </a:p>
        </p:txBody>
      </p:sp>
      <p:sp>
        <p:nvSpPr>
          <p:cNvPr id="13357" name="Text Box 45"/>
          <p:cNvSpPr txBox="1">
            <a:spLocks noChangeArrowheads="1"/>
          </p:cNvSpPr>
          <p:nvPr/>
        </p:nvSpPr>
        <p:spPr bwMode="auto">
          <a:xfrm>
            <a:off x="4495800" y="5142882"/>
            <a:ext cx="44045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a:solidFill>
                  <a:srgbClr val="FF0000"/>
                </a:solidFill>
                <a:latin typeface="Times New Roman" pitchFamily="18" charset="0"/>
              </a:rPr>
              <a:t>4. Bài tiết nước tiểu</a:t>
            </a:r>
            <a:endParaRPr lang="en-US" dirty="0">
              <a:solidFill>
                <a:srgbClr val="FF0000"/>
              </a:solidFill>
              <a:latin typeface="Times New Roman" pitchFamily="18" charset="0"/>
            </a:endParaRPr>
          </a:p>
        </p:txBody>
      </p:sp>
      <p:sp>
        <p:nvSpPr>
          <p:cNvPr id="13358" name="Text Box 46"/>
          <p:cNvSpPr txBox="1">
            <a:spLocks noChangeArrowheads="1"/>
          </p:cNvSpPr>
          <p:nvPr/>
        </p:nvSpPr>
        <p:spPr bwMode="auto">
          <a:xfrm>
            <a:off x="4495800" y="4469988"/>
            <a:ext cx="4398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it-IT">
                <a:solidFill>
                  <a:srgbClr val="FF0000"/>
                </a:solidFill>
                <a:latin typeface="Times New Roman" pitchFamily="18" charset="0"/>
                <a:cs typeface="Times New Roman" pitchFamily="18" charset="0"/>
              </a:rPr>
              <a:t>3. Tiếp nhận, trả lời kích thích, điều hoà hoạt động của các cơ quan</a:t>
            </a:r>
            <a:endParaRPr lang="en-US" dirty="0" smtClean="0">
              <a:solidFill>
                <a:srgbClr val="FF0000"/>
              </a:solidFill>
              <a:latin typeface="Times New Roman" pitchFamily="18" charset="0"/>
            </a:endParaRPr>
          </a:p>
        </p:txBody>
      </p:sp>
      <p:sp>
        <p:nvSpPr>
          <p:cNvPr id="13359" name="Text Box 47"/>
          <p:cNvSpPr txBox="1">
            <a:spLocks noChangeArrowheads="1"/>
          </p:cNvSpPr>
          <p:nvPr/>
        </p:nvSpPr>
        <p:spPr bwMode="auto">
          <a:xfrm>
            <a:off x="1447800" y="4993968"/>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d. Tim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hệ</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mạch</a:t>
            </a:r>
            <a:endParaRPr lang="en-US" dirty="0" smtClean="0">
              <a:solidFill>
                <a:srgbClr val="002060"/>
              </a:solidFill>
              <a:latin typeface="Times New Roman" pitchFamily="18" charset="0"/>
            </a:endParaRPr>
          </a:p>
        </p:txBody>
      </p:sp>
      <p:sp>
        <p:nvSpPr>
          <p:cNvPr id="13360" name="Text Box 48"/>
          <p:cNvSpPr txBox="1">
            <a:spLocks noChangeArrowheads="1"/>
          </p:cNvSpPr>
          <p:nvPr/>
        </p:nvSpPr>
        <p:spPr bwMode="auto">
          <a:xfrm>
            <a:off x="4495800" y="5538777"/>
            <a:ext cx="43323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solidFill>
                  <a:srgbClr val="FF3300"/>
                </a:solidFill>
                <a:latin typeface="Times New Roman" pitchFamily="18" charset="0"/>
                <a:cs typeface="Times New Roman" pitchFamily="18" charset="0"/>
              </a:rPr>
              <a:t>5. Vận chuyển chất dinh dưỡng, chất thải, O</a:t>
            </a:r>
            <a:r>
              <a:rPr lang="en-US" baseline="-25000">
                <a:solidFill>
                  <a:srgbClr val="FF3300"/>
                </a:solidFill>
                <a:latin typeface="Times New Roman" pitchFamily="18" charset="0"/>
                <a:cs typeface="Times New Roman" pitchFamily="18" charset="0"/>
              </a:rPr>
              <a:t>2,</a:t>
            </a:r>
            <a:r>
              <a:rPr lang="en-US">
                <a:solidFill>
                  <a:srgbClr val="FF3300"/>
                </a:solidFill>
                <a:latin typeface="Times New Roman" pitchFamily="18" charset="0"/>
                <a:cs typeface="Times New Roman" pitchFamily="18" charset="0"/>
              </a:rPr>
              <a:t> CO</a:t>
            </a:r>
            <a:r>
              <a:rPr lang="en-US" baseline="-25000">
                <a:solidFill>
                  <a:srgbClr val="FF3300"/>
                </a:solidFill>
                <a:latin typeface="Times New Roman" pitchFamily="18" charset="0"/>
                <a:cs typeface="Times New Roman" pitchFamily="18" charset="0"/>
              </a:rPr>
              <a:t>2</a:t>
            </a:r>
            <a:endParaRPr lang="vi-VN">
              <a:solidFill>
                <a:srgbClr val="FF3300"/>
              </a:solidFill>
              <a:latin typeface="Times New Roman" pitchFamily="18" charset="0"/>
              <a:cs typeface="Times New Roman" pitchFamily="18" charset="0"/>
            </a:endParaRPr>
          </a:p>
        </p:txBody>
      </p:sp>
      <p:sp>
        <p:nvSpPr>
          <p:cNvPr id="2" name="TextBox 1"/>
          <p:cNvSpPr txBox="1"/>
          <p:nvPr/>
        </p:nvSpPr>
        <p:spPr>
          <a:xfrm>
            <a:off x="-34636" y="4100303"/>
            <a:ext cx="1482436" cy="830997"/>
          </a:xfrm>
          <a:prstGeom prst="rect">
            <a:avLst/>
          </a:prstGeom>
          <a:noFill/>
        </p:spPr>
        <p:txBody>
          <a:bodyPr wrap="square" rtlCol="0">
            <a:spAutoFit/>
          </a:bodyPr>
          <a:lstStyle/>
          <a:p>
            <a:pPr algn="ctr" fontAlgn="base">
              <a:spcBef>
                <a:spcPct val="0"/>
              </a:spcBef>
              <a:spcAft>
                <a:spcPct val="0"/>
              </a:spcAft>
            </a:pPr>
            <a:r>
              <a:rPr lang="en-US" sz="2400" b="1" dirty="0" err="1" smtClean="0">
                <a:solidFill>
                  <a:srgbClr val="00B050"/>
                </a:solidFill>
                <a:latin typeface="Times New Roman" pitchFamily="18" charset="0"/>
              </a:rPr>
              <a:t>Nội</a:t>
            </a:r>
            <a:r>
              <a:rPr lang="en-US" sz="2400" b="1" dirty="0" smtClean="0">
                <a:solidFill>
                  <a:srgbClr val="00B050"/>
                </a:solidFill>
                <a:latin typeface="Times New Roman" pitchFamily="18" charset="0"/>
              </a:rPr>
              <a:t> dung </a:t>
            </a:r>
            <a:r>
              <a:rPr lang="en-US" sz="2400" b="1" dirty="0" err="1" smtClean="0">
                <a:solidFill>
                  <a:srgbClr val="00B050"/>
                </a:solidFill>
                <a:latin typeface="Times New Roman" pitchFamily="18" charset="0"/>
              </a:rPr>
              <a:t>điền</a:t>
            </a:r>
            <a:r>
              <a:rPr lang="en-US" sz="2400" b="1" dirty="0" smtClean="0">
                <a:solidFill>
                  <a:srgbClr val="00B050"/>
                </a:solidFill>
                <a:latin typeface="Times New Roman" pitchFamily="18" charset="0"/>
              </a:rPr>
              <a:t>: </a:t>
            </a:r>
          </a:p>
        </p:txBody>
      </p:sp>
      <p:sp>
        <p:nvSpPr>
          <p:cNvPr id="52" name="Oval 51"/>
          <p:cNvSpPr/>
          <p:nvPr/>
        </p:nvSpPr>
        <p:spPr>
          <a:xfrm>
            <a:off x="0" y="5181600"/>
            <a:ext cx="1371600" cy="1280160"/>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algn="ctr"/>
            <a:r>
              <a:rPr lang="vi-VN" sz="2000" kern="0" dirty="0" smtClean="0">
                <a:solidFill>
                  <a:prstClr val="black"/>
                </a:solidFill>
                <a:latin typeface="Tahoma"/>
              </a:rPr>
              <a:t>0</a:t>
            </a:r>
            <a:r>
              <a:rPr lang="en-US" sz="2000" kern="0" dirty="0">
                <a:solidFill>
                  <a:prstClr val="black"/>
                </a:solidFill>
                <a:latin typeface="Tahoma" panose="020B0604030504040204" pitchFamily="34" charset="0"/>
                <a:ea typeface="Tahoma" panose="020B0604030504040204" pitchFamily="34" charset="0"/>
                <a:cs typeface="Tahoma" panose="020B0604030504040204" pitchFamily="34" charset="0"/>
              </a:rPr>
              <a:t>4</a:t>
            </a:r>
            <a:r>
              <a:rPr lang="vi-VN" sz="2000" kern="0" dirty="0" smtClean="0">
                <a:solidFill>
                  <a:prstClr val="black"/>
                </a:solidFill>
                <a:latin typeface="Tahoma"/>
              </a:rPr>
              <a:t>:00</a:t>
            </a:r>
            <a:endParaRPr lang="vi-VN" sz="2000" kern="0" dirty="0">
              <a:solidFill>
                <a:prstClr val="black"/>
              </a:solidFill>
              <a:latin typeface="Tahoma"/>
            </a:endParaRPr>
          </a:p>
        </p:txBody>
      </p:sp>
      <p:cxnSp>
        <p:nvCxnSpPr>
          <p:cNvPr id="53" name="Straight Connector 52"/>
          <p:cNvCxnSpPr/>
          <p:nvPr/>
        </p:nvCxnSpPr>
        <p:spPr bwMode="auto">
          <a:xfrm>
            <a:off x="685800" y="5152300"/>
            <a:ext cx="0" cy="257900"/>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p:cNvCxnSpPr/>
          <p:nvPr/>
        </p:nvCxnSpPr>
        <p:spPr bwMode="auto">
          <a:xfrm flipH="1">
            <a:off x="1066800" y="5906897"/>
            <a:ext cx="304800" cy="0"/>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685800" y="6112587"/>
            <a:ext cx="0" cy="288213"/>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a:off x="-34636" y="5939482"/>
            <a:ext cx="304800" cy="0"/>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1447800" y="3238522"/>
            <a:ext cx="0" cy="3543278"/>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22297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73000"/>
          </a:schemeClr>
        </a:solidFill>
        <a:effectLst/>
      </p:bgPr>
    </p:bg>
    <p:spTree>
      <p:nvGrpSpPr>
        <p:cNvPr id="1" name=""/>
        <p:cNvGrpSpPr/>
        <p:nvPr/>
      </p:nvGrpSpPr>
      <p:grpSpPr>
        <a:xfrm>
          <a:off x="0" y="0"/>
          <a:ext cx="0" cy="0"/>
          <a:chOff x="0" y="0"/>
          <a:chExt cx="0" cy="0"/>
        </a:xfrm>
      </p:grpSpPr>
      <p:graphicFrame>
        <p:nvGraphicFramePr>
          <p:cNvPr id="13366" name="Group 54"/>
          <p:cNvGraphicFramePr>
            <a:graphicFrameLocks noGrp="1"/>
          </p:cNvGraphicFramePr>
          <p:nvPr>
            <p:ph idx="1"/>
            <p:extLst>
              <p:ext uri="{D42A27DB-BD31-4B8C-83A1-F6EECF244321}">
                <p14:modId xmlns:p14="http://schemas.microsoft.com/office/powerpoint/2010/main" val="819071130"/>
              </p:ext>
            </p:extLst>
          </p:nvPr>
        </p:nvGraphicFramePr>
        <p:xfrm>
          <a:off x="152400" y="457200"/>
          <a:ext cx="8839201" cy="2667000"/>
        </p:xfrm>
        <a:graphic>
          <a:graphicData uri="http://schemas.openxmlformats.org/drawingml/2006/table">
            <a:tbl>
              <a:tblPr/>
              <a:tblGrid>
                <a:gridCol w="15240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4495801">
                  <a:extLst>
                    <a:ext uri="{9D8B030D-6E8A-4147-A177-3AD203B41FA5}">
                      <a16:colId xmlns:a16="http://schemas.microsoft.com/office/drawing/2014/main" val="20002"/>
                    </a:ext>
                  </a:extLst>
                </a:gridCol>
              </a:tblGrid>
              <a:tr h="533400">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cơ</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quan</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smtClean="0">
                          <a:ln>
                            <a:noFill/>
                          </a:ln>
                          <a:solidFill>
                            <a:srgbClr val="0000FF"/>
                          </a:solidFill>
                          <a:effectLst/>
                          <a:latin typeface="Arial" charset="0"/>
                          <a:cs typeface="Times New Roman" pitchFamily="18" charset="0"/>
                        </a:rPr>
                        <a:t>Các cơ quan trong từng hệ cơ quan</a:t>
                      </a: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smtClean="0">
                          <a:ln>
                            <a:noFill/>
                          </a:ln>
                          <a:solidFill>
                            <a:srgbClr val="0000FF"/>
                          </a:solidFill>
                          <a:effectLst/>
                          <a:latin typeface="Arial" charset="0"/>
                          <a:cs typeface="Times New Roman" pitchFamily="18" charset="0"/>
                        </a:rPr>
                        <a:t>Chức năng của hệ cơ quan</a:t>
                      </a: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6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smtClean="0">
                          <a:ln>
                            <a:noFill/>
                          </a:ln>
                          <a:solidFill>
                            <a:srgbClr val="0000FF"/>
                          </a:solidFill>
                          <a:effectLst/>
                          <a:latin typeface="Arial" charset="0"/>
                          <a:cs typeface="Times New Roman" pitchFamily="18" charset="0"/>
                        </a:rPr>
                        <a:t>Hệ vận động</a:t>
                      </a: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04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tiêu</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hoá</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tuần</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hoàn</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6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hô</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hấp</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052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bài</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tiết</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80">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dirty="0" err="1" smtClean="0">
                          <a:ln>
                            <a:noFill/>
                          </a:ln>
                          <a:solidFill>
                            <a:srgbClr val="0000FF"/>
                          </a:solidFill>
                          <a:effectLst/>
                          <a:latin typeface="Arial" charset="0"/>
                          <a:cs typeface="Times New Roman" pitchFamily="18" charset="0"/>
                        </a:rPr>
                        <a:t>Hệ</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thần</a:t>
                      </a:r>
                      <a:r>
                        <a:rPr kumimoji="0" lang="en-US" sz="1600" b="1" i="0" u="none" strike="noStrike" cap="none" normalizeH="0" baseline="0" dirty="0" smtClean="0">
                          <a:ln>
                            <a:noFill/>
                          </a:ln>
                          <a:solidFill>
                            <a:srgbClr val="0000FF"/>
                          </a:solidFill>
                          <a:effectLst/>
                          <a:latin typeface="Arial" charset="0"/>
                          <a:cs typeface="Times New Roman" pitchFamily="18" charset="0"/>
                        </a:rPr>
                        <a:t> </a:t>
                      </a:r>
                      <a:r>
                        <a:rPr kumimoji="0" lang="en-US" sz="1600" b="1" i="0" u="none" strike="noStrike" cap="none" normalizeH="0" baseline="0" dirty="0" err="1" smtClean="0">
                          <a:ln>
                            <a:noFill/>
                          </a:ln>
                          <a:solidFill>
                            <a:srgbClr val="0000FF"/>
                          </a:solidFill>
                          <a:effectLst/>
                          <a:latin typeface="Arial" charset="0"/>
                          <a:cs typeface="Times New Roman" pitchFamily="18" charset="0"/>
                        </a:rPr>
                        <a:t>kinh</a:t>
                      </a: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1600" b="1"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3348" name="Text Box 36"/>
          <p:cNvSpPr txBox="1">
            <a:spLocks noChangeArrowheads="1"/>
          </p:cNvSpPr>
          <p:nvPr/>
        </p:nvSpPr>
        <p:spPr bwMode="auto">
          <a:xfrm>
            <a:off x="457200" y="0"/>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i="1" dirty="0" err="1" smtClean="0">
                <a:solidFill>
                  <a:srgbClr val="000000"/>
                </a:solidFill>
                <a:latin typeface="Times New Roman" pitchFamily="18" charset="0"/>
              </a:rPr>
              <a:t>Bảng</a:t>
            </a:r>
            <a:r>
              <a:rPr lang="en-US" sz="2000" b="1" i="1" dirty="0" smtClean="0">
                <a:solidFill>
                  <a:srgbClr val="000000"/>
                </a:solidFill>
                <a:latin typeface="Times New Roman" pitchFamily="18" charset="0"/>
              </a:rPr>
              <a:t> 2. </a:t>
            </a:r>
            <a:r>
              <a:rPr lang="en-US" sz="2000" b="1" i="1" dirty="0" err="1" smtClean="0">
                <a:solidFill>
                  <a:srgbClr val="000000"/>
                </a:solidFill>
                <a:latin typeface="Times New Roman" pitchFamily="18" charset="0"/>
              </a:rPr>
              <a:t>Thành</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phần</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chức</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năng</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của</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các</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hệ</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cơ</a:t>
            </a:r>
            <a:r>
              <a:rPr lang="en-US" sz="2000" b="1" i="1" dirty="0" smtClean="0">
                <a:solidFill>
                  <a:srgbClr val="000000"/>
                </a:solidFill>
                <a:latin typeface="Times New Roman" pitchFamily="18" charset="0"/>
              </a:rPr>
              <a:t> </a:t>
            </a:r>
            <a:r>
              <a:rPr lang="en-US" sz="2000" b="1" i="1" dirty="0" err="1" smtClean="0">
                <a:solidFill>
                  <a:srgbClr val="000000"/>
                </a:solidFill>
                <a:latin typeface="Times New Roman" pitchFamily="18" charset="0"/>
              </a:rPr>
              <a:t>quan</a:t>
            </a:r>
            <a:endParaRPr lang="en-US" sz="2000" b="1" i="1" dirty="0" smtClean="0">
              <a:solidFill>
                <a:srgbClr val="000000"/>
              </a:solidFill>
              <a:latin typeface="Times New Roman" pitchFamily="18" charset="0"/>
            </a:endParaRPr>
          </a:p>
        </p:txBody>
      </p:sp>
      <p:sp>
        <p:nvSpPr>
          <p:cNvPr id="13349" name="Text Box 37"/>
          <p:cNvSpPr txBox="1">
            <a:spLocks noChangeArrowheads="1"/>
          </p:cNvSpPr>
          <p:nvPr/>
        </p:nvSpPr>
        <p:spPr bwMode="auto">
          <a:xfrm>
            <a:off x="1447800" y="4580778"/>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dirty="0" smtClean="0">
                <a:solidFill>
                  <a:srgbClr val="002060"/>
                </a:solidFill>
                <a:latin typeface="Times New Roman" pitchFamily="18" charset="0"/>
              </a:rPr>
              <a:t>c. </a:t>
            </a:r>
            <a:r>
              <a:rPr lang="en-US" dirty="0" err="1" smtClean="0">
                <a:solidFill>
                  <a:srgbClr val="002060"/>
                </a:solidFill>
                <a:latin typeface="Times New Roman" pitchFamily="18" charset="0"/>
              </a:rPr>
              <a:t>Cơ</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xương</a:t>
            </a:r>
            <a:endParaRPr lang="en-US" dirty="0" smtClean="0">
              <a:solidFill>
                <a:srgbClr val="002060"/>
              </a:solidFill>
              <a:latin typeface="Times New Roman" pitchFamily="18" charset="0"/>
            </a:endParaRPr>
          </a:p>
        </p:txBody>
      </p:sp>
      <p:sp>
        <p:nvSpPr>
          <p:cNvPr id="13350" name="Text Box 38"/>
          <p:cNvSpPr txBox="1">
            <a:spLocks noChangeArrowheads="1"/>
          </p:cNvSpPr>
          <p:nvPr/>
        </p:nvSpPr>
        <p:spPr bwMode="auto">
          <a:xfrm>
            <a:off x="4533685" y="6272100"/>
            <a:ext cx="3276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6. </a:t>
            </a:r>
            <a:r>
              <a:rPr lang="en-US" dirty="0" err="1" smtClean="0">
                <a:solidFill>
                  <a:srgbClr val="FF0000"/>
                </a:solidFill>
                <a:latin typeface="Times New Roman" pitchFamily="18" charset="0"/>
              </a:rPr>
              <a:t>Vận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động</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và</a:t>
            </a:r>
            <a:r>
              <a:rPr lang="en-US" dirty="0" smtClean="0">
                <a:solidFill>
                  <a:srgbClr val="FF0000"/>
                </a:solidFill>
                <a:latin typeface="Times New Roman" pitchFamily="18" charset="0"/>
              </a:rPr>
              <a:t> di </a:t>
            </a:r>
            <a:r>
              <a:rPr lang="en-US" dirty="0" err="1" smtClean="0">
                <a:solidFill>
                  <a:srgbClr val="FF0000"/>
                </a:solidFill>
                <a:latin typeface="Times New Roman" pitchFamily="18" charset="0"/>
              </a:rPr>
              <a:t>chuyển</a:t>
            </a:r>
            <a:endParaRPr lang="en-US" dirty="0" smtClean="0">
              <a:solidFill>
                <a:srgbClr val="FF0000"/>
              </a:solidFill>
              <a:latin typeface="Times New Roman" pitchFamily="18" charset="0"/>
            </a:endParaRPr>
          </a:p>
        </p:txBody>
      </p:sp>
      <p:sp>
        <p:nvSpPr>
          <p:cNvPr id="13351" name="Text Box 39"/>
          <p:cNvSpPr txBox="1">
            <a:spLocks noChangeArrowheads="1"/>
          </p:cNvSpPr>
          <p:nvPr/>
        </p:nvSpPr>
        <p:spPr bwMode="auto">
          <a:xfrm>
            <a:off x="1447800" y="3200400"/>
            <a:ext cx="266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a. </a:t>
            </a:r>
            <a:r>
              <a:rPr lang="en-US" dirty="0" err="1" smtClean="0">
                <a:solidFill>
                  <a:srgbClr val="002060"/>
                </a:solidFill>
                <a:latin typeface="Times New Roman" pitchFamily="18" charset="0"/>
              </a:rPr>
              <a:t>Miệng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ống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tiêu</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hoá</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các</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tuyến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tiêu</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hoá</a:t>
            </a:r>
            <a:endParaRPr lang="en-US" dirty="0" smtClean="0">
              <a:solidFill>
                <a:srgbClr val="002060"/>
              </a:solidFill>
              <a:latin typeface="Times New Roman" pitchFamily="18" charset="0"/>
            </a:endParaRPr>
          </a:p>
        </p:txBody>
      </p:sp>
      <p:sp>
        <p:nvSpPr>
          <p:cNvPr id="13352" name="Text Box 40"/>
          <p:cNvSpPr txBox="1">
            <a:spLocks noChangeArrowheads="1"/>
          </p:cNvSpPr>
          <p:nvPr/>
        </p:nvSpPr>
        <p:spPr bwMode="auto">
          <a:xfrm>
            <a:off x="1447800" y="6097347"/>
            <a:ext cx="31934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dirty="0" smtClean="0">
                <a:solidFill>
                  <a:srgbClr val="002060"/>
                </a:solidFill>
                <a:latin typeface="Times New Roman" pitchFamily="18" charset="0"/>
              </a:rPr>
              <a:t>f. </a:t>
            </a:r>
            <a:r>
              <a:rPr lang="en-US" dirty="0" err="1" smtClean="0">
                <a:solidFill>
                  <a:srgbClr val="002060"/>
                </a:solidFill>
                <a:latin typeface="Times New Roman" pitchFamily="18" charset="0"/>
              </a:rPr>
              <a:t>Mũi</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họng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thanh</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quản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khí</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quản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phế</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quản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hai</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lá</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phổi</a:t>
            </a:r>
            <a:endParaRPr lang="en-US" dirty="0" smtClean="0">
              <a:solidFill>
                <a:srgbClr val="002060"/>
              </a:solidFill>
              <a:latin typeface="Times New Roman" pitchFamily="18" charset="0"/>
            </a:endParaRPr>
          </a:p>
        </p:txBody>
      </p:sp>
      <p:sp>
        <p:nvSpPr>
          <p:cNvPr id="13353" name="Text Box 41"/>
          <p:cNvSpPr txBox="1">
            <a:spLocks noChangeArrowheads="1"/>
          </p:cNvSpPr>
          <p:nvPr/>
        </p:nvSpPr>
        <p:spPr bwMode="auto">
          <a:xfrm>
            <a:off x="1447800" y="5407158"/>
            <a:ext cx="2895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e. </a:t>
            </a:r>
            <a:r>
              <a:rPr lang="en-US" dirty="0" err="1" smtClean="0">
                <a:solidFill>
                  <a:srgbClr val="002060"/>
                </a:solidFill>
                <a:latin typeface="Times New Roman" pitchFamily="18" charset="0"/>
              </a:rPr>
              <a:t>Thận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ống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dẫn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nước</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tiểu</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bóng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đái</a:t>
            </a:r>
            <a:endParaRPr lang="en-US" dirty="0" smtClean="0">
              <a:solidFill>
                <a:srgbClr val="002060"/>
              </a:solidFill>
              <a:latin typeface="Times New Roman" pitchFamily="18" charset="0"/>
            </a:endParaRPr>
          </a:p>
        </p:txBody>
      </p:sp>
      <p:sp>
        <p:nvSpPr>
          <p:cNvPr id="13354" name="Text Box 42"/>
          <p:cNvSpPr txBox="1">
            <a:spLocks noChangeArrowheads="1"/>
          </p:cNvSpPr>
          <p:nvPr/>
        </p:nvSpPr>
        <p:spPr bwMode="auto">
          <a:xfrm>
            <a:off x="1447800" y="3890589"/>
            <a:ext cx="3098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b. </a:t>
            </a:r>
            <a:r>
              <a:rPr lang="en-US" dirty="0" err="1" smtClean="0">
                <a:solidFill>
                  <a:srgbClr val="002060"/>
                </a:solidFill>
                <a:latin typeface="Times New Roman" pitchFamily="18" charset="0"/>
              </a:rPr>
              <a:t>Não,tuỷ</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sống</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dây</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thần</a:t>
            </a:r>
            <a:r>
              <a:rPr lang="en-US" dirty="0" smtClean="0">
                <a:solidFill>
                  <a:srgbClr val="002060"/>
                </a:solidFill>
                <a:latin typeface="Times New Roman" pitchFamily="18" charset="0"/>
              </a:rPr>
              <a:t> </a:t>
            </a:r>
          </a:p>
          <a:p>
            <a:pPr algn="just" fontAlgn="base">
              <a:spcBef>
                <a:spcPct val="0"/>
              </a:spcBef>
              <a:spcAft>
                <a:spcPct val="0"/>
              </a:spcAft>
              <a:buClr>
                <a:srgbClr val="FFFFFF"/>
              </a:buClr>
              <a:buSzPct val="60000"/>
              <a:buFont typeface="Wingdings" pitchFamily="2" charset="2"/>
              <a:buNone/>
            </a:pPr>
            <a:r>
              <a:rPr lang="en-US" dirty="0" err="1" smtClean="0">
                <a:solidFill>
                  <a:srgbClr val="002060"/>
                </a:solidFill>
                <a:latin typeface="Times New Roman" pitchFamily="18" charset="0"/>
              </a:rPr>
              <a:t>kinh</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hạch</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thần</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kinh</a:t>
            </a:r>
            <a:endParaRPr lang="en-US" dirty="0" smtClean="0">
              <a:solidFill>
                <a:srgbClr val="002060"/>
              </a:solidFill>
              <a:latin typeface="Times New Roman" pitchFamily="18" charset="0"/>
            </a:endParaRPr>
          </a:p>
        </p:txBody>
      </p:sp>
      <p:sp>
        <p:nvSpPr>
          <p:cNvPr id="13355" name="Text Box 43"/>
          <p:cNvSpPr txBox="1">
            <a:spLocks noChangeArrowheads="1"/>
          </p:cNvSpPr>
          <p:nvPr/>
        </p:nvSpPr>
        <p:spPr bwMode="auto">
          <a:xfrm>
            <a:off x="4495800" y="3124200"/>
            <a:ext cx="464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1</a:t>
            </a:r>
            <a:r>
              <a:rPr lang="en-US" smtClean="0">
                <a:solidFill>
                  <a:srgbClr val="FF0000"/>
                </a:solidFill>
                <a:latin typeface="Times New Roman" pitchFamily="18" charset="0"/>
              </a:rPr>
              <a:t>. Biến đổi và hấp thụ thức ăn thành chất dinh dưỡng</a:t>
            </a:r>
            <a:endParaRPr lang="en-US" dirty="0" smtClean="0">
              <a:solidFill>
                <a:srgbClr val="FF0000"/>
              </a:solidFill>
              <a:latin typeface="Times New Roman" pitchFamily="18" charset="0"/>
            </a:endParaRPr>
          </a:p>
        </p:txBody>
      </p:sp>
      <p:sp>
        <p:nvSpPr>
          <p:cNvPr id="13356" name="Text Box 44"/>
          <p:cNvSpPr txBox="1">
            <a:spLocks noChangeArrowheads="1"/>
          </p:cNvSpPr>
          <p:nvPr/>
        </p:nvSpPr>
        <p:spPr bwMode="auto">
          <a:xfrm>
            <a:off x="4495800" y="3797094"/>
            <a:ext cx="44334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2. </a:t>
            </a:r>
            <a:r>
              <a:rPr lang="en-US" dirty="0" err="1" smtClean="0">
                <a:solidFill>
                  <a:srgbClr val="FF0000"/>
                </a:solidFill>
                <a:latin typeface="Times New Roman" pitchFamily="18" charset="0"/>
              </a:rPr>
              <a:t>Thực</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hiện</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trao</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đổi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khí</a:t>
            </a:r>
            <a:r>
              <a:rPr lang="en-US" dirty="0" smtClean="0">
                <a:solidFill>
                  <a:srgbClr val="FF0000"/>
                </a:solidFill>
                <a:latin typeface="Times New Roman" pitchFamily="18" charset="0"/>
              </a:rPr>
              <a:t> O2, CO2 </a:t>
            </a:r>
            <a:r>
              <a:rPr lang="en-US" dirty="0" err="1" smtClean="0">
                <a:solidFill>
                  <a:srgbClr val="FF0000"/>
                </a:solidFill>
                <a:latin typeface="Times New Roman" pitchFamily="18" charset="0"/>
              </a:rPr>
              <a:t>giữa</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cơ</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thể</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với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môi</a:t>
            </a:r>
            <a:r>
              <a:rPr lang="en-US" dirty="0" smtClean="0">
                <a:solidFill>
                  <a:srgbClr val="FF0000"/>
                </a:solidFill>
                <a:latin typeface="Times New Roman" pitchFamily="18" charset="0"/>
              </a:rPr>
              <a:t> </a:t>
            </a:r>
            <a:r>
              <a:rPr lang="en-US" dirty="0" err="1" smtClean="0">
                <a:solidFill>
                  <a:srgbClr val="FF0000"/>
                </a:solidFill>
                <a:latin typeface="Times New Roman" pitchFamily="18" charset="0"/>
              </a:rPr>
              <a:t>trường</a:t>
            </a:r>
            <a:endParaRPr lang="en-US" dirty="0" smtClean="0">
              <a:solidFill>
                <a:srgbClr val="FF0000"/>
              </a:solidFill>
              <a:latin typeface="Times New Roman" pitchFamily="18" charset="0"/>
            </a:endParaRPr>
          </a:p>
        </p:txBody>
      </p:sp>
      <p:sp>
        <p:nvSpPr>
          <p:cNvPr id="13357" name="Text Box 45"/>
          <p:cNvSpPr txBox="1">
            <a:spLocks noChangeArrowheads="1"/>
          </p:cNvSpPr>
          <p:nvPr/>
        </p:nvSpPr>
        <p:spPr bwMode="auto">
          <a:xfrm>
            <a:off x="4495800" y="5142882"/>
            <a:ext cx="44045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FF0000"/>
                </a:solidFill>
                <a:latin typeface="Times New Roman" pitchFamily="18" charset="0"/>
              </a:rPr>
              <a:t>4</a:t>
            </a:r>
            <a:r>
              <a:rPr lang="en-US" smtClean="0">
                <a:solidFill>
                  <a:srgbClr val="FF0000"/>
                </a:solidFill>
                <a:latin typeface="Times New Roman" pitchFamily="18" charset="0"/>
              </a:rPr>
              <a:t>. Bài tiết nước tiểu</a:t>
            </a:r>
            <a:endParaRPr lang="en-US" dirty="0" smtClean="0">
              <a:solidFill>
                <a:srgbClr val="FF0000"/>
              </a:solidFill>
              <a:latin typeface="Times New Roman" pitchFamily="18" charset="0"/>
            </a:endParaRPr>
          </a:p>
        </p:txBody>
      </p:sp>
      <p:sp>
        <p:nvSpPr>
          <p:cNvPr id="13358" name="Text Box 46"/>
          <p:cNvSpPr txBox="1">
            <a:spLocks noChangeArrowheads="1"/>
          </p:cNvSpPr>
          <p:nvPr/>
        </p:nvSpPr>
        <p:spPr bwMode="auto">
          <a:xfrm>
            <a:off x="4495800" y="4469988"/>
            <a:ext cx="4398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solidFill>
                  <a:srgbClr val="FF0000"/>
                </a:solidFill>
                <a:latin typeface="Times New Roman" pitchFamily="18" charset="0"/>
                <a:cs typeface="Times New Roman" pitchFamily="18" charset="0"/>
              </a:rPr>
              <a:t>3. Tiếp nhận, trả lời kích thích, điều hoà hoạt động của các cơ quan</a:t>
            </a:r>
            <a:endParaRPr lang="vi-VN">
              <a:solidFill>
                <a:srgbClr val="FF0000"/>
              </a:solidFill>
              <a:latin typeface="Times New Roman" pitchFamily="18" charset="0"/>
              <a:cs typeface="Times New Roman" pitchFamily="18" charset="0"/>
            </a:endParaRPr>
          </a:p>
        </p:txBody>
      </p:sp>
      <p:sp>
        <p:nvSpPr>
          <p:cNvPr id="13359" name="Text Box 47"/>
          <p:cNvSpPr txBox="1">
            <a:spLocks noChangeArrowheads="1"/>
          </p:cNvSpPr>
          <p:nvPr/>
        </p:nvSpPr>
        <p:spPr bwMode="auto">
          <a:xfrm>
            <a:off x="1447800" y="4993968"/>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Clr>
                <a:srgbClr val="FFFFFF"/>
              </a:buClr>
              <a:buSzPct val="60000"/>
              <a:buFont typeface="Wingdings" pitchFamily="2" charset="2"/>
              <a:buNone/>
            </a:pPr>
            <a:r>
              <a:rPr lang="en-US" dirty="0" smtClean="0">
                <a:solidFill>
                  <a:srgbClr val="002060"/>
                </a:solidFill>
                <a:latin typeface="Times New Roman" pitchFamily="18" charset="0"/>
              </a:rPr>
              <a:t>d. Tim </a:t>
            </a:r>
            <a:r>
              <a:rPr lang="en-US" dirty="0" err="1" smtClean="0">
                <a:solidFill>
                  <a:srgbClr val="002060"/>
                </a:solidFill>
                <a:latin typeface="Times New Roman" pitchFamily="18" charset="0"/>
              </a:rPr>
              <a:t>và</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hệ</a:t>
            </a:r>
            <a:r>
              <a:rPr lang="en-US" dirty="0" smtClean="0">
                <a:solidFill>
                  <a:srgbClr val="002060"/>
                </a:solidFill>
                <a:latin typeface="Times New Roman" pitchFamily="18" charset="0"/>
              </a:rPr>
              <a:t> </a:t>
            </a:r>
            <a:r>
              <a:rPr lang="en-US" dirty="0" err="1" smtClean="0">
                <a:solidFill>
                  <a:srgbClr val="002060"/>
                </a:solidFill>
                <a:latin typeface="Times New Roman" pitchFamily="18" charset="0"/>
              </a:rPr>
              <a:t>mạch</a:t>
            </a:r>
            <a:endParaRPr lang="en-US" dirty="0" smtClean="0">
              <a:solidFill>
                <a:srgbClr val="002060"/>
              </a:solidFill>
              <a:latin typeface="Times New Roman" pitchFamily="18" charset="0"/>
            </a:endParaRPr>
          </a:p>
        </p:txBody>
      </p:sp>
      <p:sp>
        <p:nvSpPr>
          <p:cNvPr id="13360" name="Text Box 48"/>
          <p:cNvSpPr txBox="1">
            <a:spLocks noChangeArrowheads="1"/>
          </p:cNvSpPr>
          <p:nvPr/>
        </p:nvSpPr>
        <p:spPr bwMode="auto">
          <a:xfrm>
            <a:off x="4495800" y="5538777"/>
            <a:ext cx="43323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mtClean="0">
                <a:solidFill>
                  <a:srgbClr val="FF3300"/>
                </a:solidFill>
                <a:latin typeface="Times New Roman" pitchFamily="18" charset="0"/>
                <a:cs typeface="Times New Roman" pitchFamily="18" charset="0"/>
              </a:rPr>
              <a:t>5</a:t>
            </a:r>
            <a:r>
              <a:rPr lang="en-US">
                <a:solidFill>
                  <a:srgbClr val="FF3300"/>
                </a:solidFill>
                <a:latin typeface="Times New Roman" pitchFamily="18" charset="0"/>
                <a:cs typeface="Times New Roman" pitchFamily="18" charset="0"/>
              </a:rPr>
              <a:t>. Vận chuyển chất dinh dưỡng, chất thải, O</a:t>
            </a:r>
            <a:r>
              <a:rPr lang="en-US" baseline="-25000">
                <a:solidFill>
                  <a:srgbClr val="FF3300"/>
                </a:solidFill>
                <a:latin typeface="Times New Roman" pitchFamily="18" charset="0"/>
                <a:cs typeface="Times New Roman" pitchFamily="18" charset="0"/>
              </a:rPr>
              <a:t>2,</a:t>
            </a:r>
            <a:r>
              <a:rPr lang="en-US">
                <a:solidFill>
                  <a:srgbClr val="FF3300"/>
                </a:solidFill>
                <a:latin typeface="Times New Roman" pitchFamily="18" charset="0"/>
                <a:cs typeface="Times New Roman" pitchFamily="18" charset="0"/>
              </a:rPr>
              <a:t> CO</a:t>
            </a:r>
            <a:r>
              <a:rPr lang="en-US" baseline="-25000">
                <a:solidFill>
                  <a:srgbClr val="FF3300"/>
                </a:solidFill>
                <a:latin typeface="Times New Roman" pitchFamily="18" charset="0"/>
                <a:cs typeface="Times New Roman" pitchFamily="18" charset="0"/>
              </a:rPr>
              <a:t>2</a:t>
            </a:r>
            <a:endParaRPr lang="vi-VN">
              <a:solidFill>
                <a:srgbClr val="FF3300"/>
              </a:solidFill>
              <a:latin typeface="Times New Roman" pitchFamily="18" charset="0"/>
              <a:cs typeface="Times New Roman" pitchFamily="18" charset="0"/>
            </a:endParaRPr>
          </a:p>
          <a:p>
            <a:endParaRPr lang="vi-VN" sz="2000">
              <a:latin typeface="Times New Roman" pitchFamily="18" charset="0"/>
              <a:cs typeface="Times New Roman" pitchFamily="18" charset="0"/>
            </a:endParaRPr>
          </a:p>
        </p:txBody>
      </p:sp>
      <p:sp>
        <p:nvSpPr>
          <p:cNvPr id="2" name="TextBox 1"/>
          <p:cNvSpPr txBox="1"/>
          <p:nvPr/>
        </p:nvSpPr>
        <p:spPr>
          <a:xfrm>
            <a:off x="-34636" y="4100303"/>
            <a:ext cx="1482436" cy="830997"/>
          </a:xfrm>
          <a:prstGeom prst="rect">
            <a:avLst/>
          </a:prstGeom>
          <a:noFill/>
        </p:spPr>
        <p:txBody>
          <a:bodyPr wrap="square" rtlCol="0">
            <a:spAutoFit/>
          </a:bodyPr>
          <a:lstStyle/>
          <a:p>
            <a:pPr algn="ctr" fontAlgn="base">
              <a:spcBef>
                <a:spcPct val="0"/>
              </a:spcBef>
              <a:spcAft>
                <a:spcPct val="0"/>
              </a:spcAft>
            </a:pPr>
            <a:r>
              <a:rPr lang="en-US" sz="2400" b="1" dirty="0" err="1" smtClean="0">
                <a:solidFill>
                  <a:srgbClr val="00B050"/>
                </a:solidFill>
                <a:latin typeface="Times New Roman" pitchFamily="18" charset="0"/>
              </a:rPr>
              <a:t>Nội</a:t>
            </a:r>
            <a:r>
              <a:rPr lang="en-US" sz="2400" b="1" dirty="0" smtClean="0">
                <a:solidFill>
                  <a:srgbClr val="00B050"/>
                </a:solidFill>
                <a:latin typeface="Times New Roman" pitchFamily="18" charset="0"/>
              </a:rPr>
              <a:t> dung </a:t>
            </a:r>
            <a:r>
              <a:rPr lang="en-US" sz="2400" b="1" dirty="0" err="1" smtClean="0">
                <a:solidFill>
                  <a:srgbClr val="00B050"/>
                </a:solidFill>
                <a:latin typeface="Times New Roman" pitchFamily="18" charset="0"/>
              </a:rPr>
              <a:t>điền</a:t>
            </a:r>
            <a:r>
              <a:rPr lang="en-US" sz="2400" b="1" dirty="0" smtClean="0">
                <a:solidFill>
                  <a:srgbClr val="00B050"/>
                </a:solidFill>
                <a:latin typeface="Times New Roman" pitchFamily="18" charset="0"/>
              </a:rPr>
              <a:t>: </a:t>
            </a:r>
          </a:p>
        </p:txBody>
      </p:sp>
      <p:sp>
        <p:nvSpPr>
          <p:cNvPr id="17" name="Oval 1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05:00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 name="Oval 1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 name="Oval 1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 name="Oval 1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 name="Oval 2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 name="Oval 2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 name="Oval 2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 name="Oval 2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 name="Oval 2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 name="Oval 2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 name="Oval 2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04:50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 name="Oval 2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 name="Oval 2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 name="Oval 2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 name="Oval 3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2" name="Oval 3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3" name="Oval 3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4" name="Oval 3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5" name="Oval 3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6" name="Oval 3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7" name="Oval 3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04:40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8" name="Oval 3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9" name="Oval 3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0" name="Oval 3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1" name="Oval 4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2" name="Oval 4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3" name="Oval 4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4" name="Oval 4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5" name="Oval 4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6" name="Oval 4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7" name="Oval 4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04:30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8" name="Oval 4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49" name="Oval 4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0" name="Oval 4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1" name="Oval 5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2" name="Oval 5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3" name="Oval 5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4" name="Oval 5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5" name="Oval 5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6" name="Oval 5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7" name="Oval 5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04:20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8" name="Oval 5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59" name="Oval 5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0" name="Oval 5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1" name="Oval 6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2" name="Oval 6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3" name="Oval 6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4" name="Oval 6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5" name="Oval 6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6" name="Oval 6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7" name="Oval 6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04:10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8" name="Oval 6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69" name="Oval 6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0" name="Oval 6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1" name="Oval 7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2" name="Oval 7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3" name="Oval 7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4" name="Oval 7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5" name="Oval 7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6" name="Oval 7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7" name="Oval 7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04:00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8" name="Oval 7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79" name="Oval 7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0" name="Oval 7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1" name="Oval 8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2" name="Oval 8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3" name="Oval 8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4" name="Oval 8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5" name="Oval 8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6" name="Oval 8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7" name="Oval 8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03:50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8" name="Oval 8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89" name="Oval 8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0" name="Oval 8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1" name="Oval 9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2" name="Oval 9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3" name="Oval 9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4" name="Oval 9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5" name="Oval 9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6" name="Oval 9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7" name="Oval 9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03:40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8" name="Oval 9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99" name="Oval 9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0" name="Oval 9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1" name="Oval 10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2" name="Oval 10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3" name="Oval 10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4" name="Oval 10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5" name="Oval 10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6" name="Oval 10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7" name="Oval 10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03:30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8" name="Oval 10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09" name="Oval 10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0" name="Oval 10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1" name="Oval 11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2" name="Oval 11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3" name="Oval 11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4" name="Oval 11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5" name="Oval 11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6" name="Oval 11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7" name="Oval 11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03:20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8" name="Oval 11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19" name="Oval 11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0" name="Oval 11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1" name="Oval 12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2" name="Oval 12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3" name="Oval 12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4" name="Oval 12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5" name="Oval 12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6" name="Oval 12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7" name="Oval 12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03:10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8" name="Oval 12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29" name="Oval 12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0" name="Oval 12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1" name="Oval 13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2" name="Oval 13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3" name="Oval 13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4" name="Oval 13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5" name="Oval 13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6" name="Oval 13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7" name="Oval 13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03:00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8" name="Oval 13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39" name="Oval 13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0" name="Oval 13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1" name="Oval 14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2" name="Oval 14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3" name="Oval 14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4" name="Oval 14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5" name="Oval 14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6" name="Oval 14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7" name="Oval 14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02:50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8" name="Oval 14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49" name="Oval 14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0" name="Oval 14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1" name="Oval 15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2" name="Oval 15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3" name="Oval 15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4" name="Oval 15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5" name="Oval 15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6" name="Oval 15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7" name="Oval 15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02:40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8" name="Oval 15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59" name="Oval 15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0" name="Oval 15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1" name="Oval 16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2" name="Oval 16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3" name="Oval 16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4" name="Oval 16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5" name="Oval 16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6" name="Oval 16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7" name="Oval 16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02:30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8" name="Oval 16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69" name="Oval 16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0" name="Oval 16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1" name="Oval 17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2" name="Oval 17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3" name="Oval 17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4" name="Oval 17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5" name="Oval 17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6" name="Oval 17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7" name="Oval 17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02:20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8" name="Oval 17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79" name="Oval 17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0" name="Oval 17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1" name="Oval 18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2" name="Oval 18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3" name="Oval 18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4" name="Oval 18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5" name="Oval 18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6" name="Oval 18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7" name="Oval 18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02:10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8" name="Oval 18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89" name="Oval 18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0" name="Oval 18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1" name="Oval 19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2" name="Oval 19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3" name="Oval 19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4" name="Oval 19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5" name="Oval 19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6" name="Oval 19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7" name="Oval 19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02:00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8" name="Oval 19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199" name="Oval 19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0" name="Oval 19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1" name="Oval 20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2" name="Oval 20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3" name="Oval 20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4" name="Oval 20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5" name="Oval 20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6" name="Oval 20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7" name="Oval 20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01:50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8" name="Oval 20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09" name="Oval 20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0" name="Oval 20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1" name="Oval 21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2" name="Oval 21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3" name="Oval 21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4" name="Oval 21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5" name="Oval 21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6" name="Oval 21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7" name="Oval 21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01:40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8" name="Oval 21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19" name="Oval 21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0" name="Oval 21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1" name="Oval 22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2" name="Oval 22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3" name="Oval 22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4" name="Oval 22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5" name="Oval 22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6" name="Oval 22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7" name="Oval 22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01:30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8" name="Oval 22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29" name="Oval 22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0" name="Oval 22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1" name="Oval 23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2" name="Oval 23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3" name="Oval 23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4" name="Oval 23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5" name="Oval 23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6" name="Oval 23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7" name="Oval 23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01:20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8" name="Oval 23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39" name="Oval 23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0" name="Oval 23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1" name="Oval 24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2" name="Oval 24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3" name="Oval 24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4" name="Oval 24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5" name="Oval 24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6" name="Oval 24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7" name="Oval 24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01:10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8" name="Oval 24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49" name="Oval 24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0" name="Oval 24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1" name="Oval 25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2" name="Oval 25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3" name="Oval 25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4" name="Oval 25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5" name="Oval 25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6" name="Oval 25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7" name="Oval 25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01:00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8" name="Oval 25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59" name="Oval 25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0" name="Oval 25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1" name="Oval 26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2" name="Oval 26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3" name="Oval 26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4" name="Oval 26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5" name="Oval 26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6" name="Oval 26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7" name="Oval 26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00:50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8" name="Oval 26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69" name="Oval 26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0" name="Oval 26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1" name="Oval 27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2" name="Oval 27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3" name="Oval 27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4" name="Oval 27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5" name="Oval 27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6" name="Oval 27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7" name="Oval 27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00:40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8" name="Oval 27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79" name="Oval 27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0" name="Oval 27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1" name="Oval 28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2" name="Oval 28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3" name="Oval 28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4" name="Oval 28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5" name="Oval 28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6" name="Oval 28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7" name="Oval 28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00:30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8" name="Oval 28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89" name="Oval 28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0" name="Oval 28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1" name="Oval 29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2" name="Oval 29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3" name="Oval 29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4" name="Oval 29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5" name="Oval 29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6" name="Oval 29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7" name="Oval 29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00:20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8" name="Oval 29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299" name="Oval 29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0" name="Oval 29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1" name="Oval 30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2" name="Oval 30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3" name="Oval 30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4" name="Oval 30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5" name="Oval 30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6" name="Oval 30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7" name="Oval 30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00:10</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8" name="Oval 307"/>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00:09</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09" name="Oval 308"/>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00:08</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0" name="Oval 309"/>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00:07</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1" name="Oval 310"/>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00:06</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2" name="Oval 311"/>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00:05</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3" name="Oval 312"/>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00:04</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4" name="Oval 313"/>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00:03</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5" name="Oval 314"/>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00:02</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6" name="Oval 315"/>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Tahoma"/>
                <a:ea typeface="+mn-ea"/>
                <a:cs typeface="+mn-cs"/>
              </a:rPr>
              <a:t>00:01</a:t>
            </a:r>
            <a:endParaRPr kumimoji="0" lang="vi-VN" sz="2000" b="0" i="0" u="none" strike="noStrike" kern="0" cap="none" spc="0" normalizeH="0" baseline="0" noProof="0" dirty="0">
              <a:ln>
                <a:noFill/>
              </a:ln>
              <a:solidFill>
                <a:prstClr val="black"/>
              </a:solidFill>
              <a:effectLst/>
              <a:uLnTx/>
              <a:uFillTx/>
              <a:latin typeface="Tahoma"/>
              <a:ea typeface="+mn-ea"/>
              <a:cs typeface="+mn-cs"/>
            </a:endParaRPr>
          </a:p>
        </p:txBody>
      </p:sp>
      <p:sp>
        <p:nvSpPr>
          <p:cNvPr id="317" name="Oval 316"/>
          <p:cNvSpPr/>
          <p:nvPr/>
        </p:nvSpPr>
        <p:spPr>
          <a:xfrm>
            <a:off x="0" y="5103959"/>
            <a:ext cx="1371600" cy="1252728"/>
          </a:xfrm>
          <a:prstGeom prst="ellipse">
            <a:avLst/>
          </a:prstGeom>
          <a:solidFill>
            <a:srgbClr val="99FF99"/>
          </a:solidFill>
          <a:ln w="28575" cap="rnd" cmpd="sng" algn="ctr">
            <a:solidFill>
              <a:srgbClr val="C62324">
                <a:hueMod val="94000"/>
              </a:srgb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Tahoma"/>
                <a:ea typeface="+mn-ea"/>
                <a:cs typeface="+mn-cs"/>
              </a:rPr>
              <a:t>00:00</a:t>
            </a:r>
          </a:p>
        </p:txBody>
      </p:sp>
      <p:cxnSp>
        <p:nvCxnSpPr>
          <p:cNvPr id="4" name="Straight Connector 3"/>
          <p:cNvCxnSpPr/>
          <p:nvPr/>
        </p:nvCxnSpPr>
        <p:spPr bwMode="auto">
          <a:xfrm>
            <a:off x="1447800" y="3238522"/>
            <a:ext cx="0" cy="3543278"/>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2" name="Straight Connector 341"/>
          <p:cNvCxnSpPr/>
          <p:nvPr/>
        </p:nvCxnSpPr>
        <p:spPr bwMode="auto">
          <a:xfrm>
            <a:off x="685800" y="5105400"/>
            <a:ext cx="0" cy="257900"/>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3" name="Straight Connector 342"/>
          <p:cNvCxnSpPr/>
          <p:nvPr/>
        </p:nvCxnSpPr>
        <p:spPr bwMode="auto">
          <a:xfrm flipH="1">
            <a:off x="1066800" y="5730323"/>
            <a:ext cx="304800" cy="0"/>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 name="Straight Connector 343"/>
          <p:cNvCxnSpPr/>
          <p:nvPr/>
        </p:nvCxnSpPr>
        <p:spPr bwMode="auto">
          <a:xfrm>
            <a:off x="685800" y="6097347"/>
            <a:ext cx="0" cy="288213"/>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5" name="Straight Connector 344"/>
          <p:cNvCxnSpPr/>
          <p:nvPr/>
        </p:nvCxnSpPr>
        <p:spPr bwMode="auto">
          <a:xfrm flipH="1">
            <a:off x="-34636" y="5762908"/>
            <a:ext cx="304800" cy="0"/>
          </a:xfrm>
          <a:prstGeom prst="line">
            <a:avLst/>
          </a:pr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081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click.wav"/>
                                        </p:tgtEl>
                                      </p:cMediaNode>
                                    </p:audio>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click.wav"/>
                                        </p:tgtEl>
                                      </p:cMediaNode>
                                    </p:audio>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click.wav"/>
                                        </p:tgtEl>
                                      </p:cMediaNode>
                                    </p:audio>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click.wav"/>
                                        </p:tgtEl>
                                      </p:cMediaNode>
                                    </p:audio>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click.wav"/>
                                        </p:tgtEl>
                                      </p:cMediaNode>
                                    </p:audio>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click.wav"/>
                                        </p:tgtEl>
                                      </p:cMediaNode>
                                    </p:audio>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click.wav"/>
                                        </p:tgtEl>
                                      </p:cMediaNode>
                                    </p:audio>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click.wav"/>
                                        </p:tgtEl>
                                      </p:cMediaNode>
                                    </p:audio>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click.wav"/>
                                        </p:tgtEl>
                                      </p:cMediaNode>
                                    </p:audio>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click.wav"/>
                                        </p:tgtEl>
                                      </p:cMediaNode>
                                    </p:audio>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click.wav"/>
                                        </p:tgtEl>
                                      </p:cMediaNode>
                                    </p:audio>
                                  </p:sub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click.wav"/>
                                        </p:tgtEl>
                                      </p:cMediaNode>
                                    </p:audio>
                                  </p:sub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click.wav"/>
                                        </p:tgtEl>
                                      </p:cMediaNode>
                                    </p:audio>
                                  </p:sub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2" name="click.wav"/>
                                        </p:tgtEl>
                                      </p:cMediaNode>
                                    </p:audio>
                                  </p:sub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2" name="click.wav"/>
                                        </p:tgtEl>
                                      </p:cMediaNode>
                                    </p:audio>
                                  </p:sub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2" name="click.wav"/>
                                        </p:tgtEl>
                                      </p:cMediaNode>
                                    </p:audio>
                                  </p:sub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2" name="click.wav"/>
                                        </p:tgtEl>
                                      </p:cMediaNode>
                                    </p:audio>
                                  </p:sub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2" name="click.wav"/>
                                        </p:tgtEl>
                                      </p:cMediaNode>
                                    </p:audio>
                                  </p:sub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2" name="click.wav"/>
                                        </p:tgtEl>
                                      </p:cMediaNode>
                                    </p:audio>
                                  </p:sub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2" name="click.wav"/>
                                        </p:tgtEl>
                                      </p:cMediaNode>
                                    </p:audio>
                                  </p:sub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2" name="click.wav"/>
                                        </p:tgtEl>
                                      </p:cMediaNode>
                                    </p:audio>
                                  </p:sub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2" name="click.wav"/>
                                        </p:tgtEl>
                                      </p:cMediaNode>
                                    </p:audio>
                                  </p:sub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2" name="click.wav"/>
                                        </p:tgtEl>
                                      </p:cMediaNode>
                                    </p:audio>
                                  </p:sub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2" name="click.wav"/>
                                        </p:tgtEl>
                                      </p:cMediaNode>
                                    </p:audio>
                                  </p:sub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2" name="click.wav"/>
                                        </p:tgtEl>
                                      </p:cMediaNode>
                                    </p:audio>
                                  </p:sub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2" name="click.wav"/>
                                        </p:tgtEl>
                                      </p:cMediaNode>
                                    </p:audio>
                                  </p:sub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2" name="click.wav"/>
                                        </p:tgtEl>
                                      </p:cMediaNode>
                                    </p:audio>
                                  </p:sub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2" name="click.wav"/>
                                        </p:tgtEl>
                                      </p:cMediaNode>
                                    </p:audio>
                                  </p:sub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2" name="click.wav"/>
                                        </p:tgtEl>
                                      </p:cMediaNode>
                                    </p:audio>
                                  </p:sub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2" name="click.wav"/>
                                        </p:tgtEl>
                                      </p:cMediaNode>
                                    </p:audio>
                                  </p:sub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2" name="click.wav"/>
                                        </p:tgtEl>
                                      </p:cMediaNode>
                                    </p:audio>
                                  </p:sub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2" name="click.wav"/>
                                        </p:tgtEl>
                                      </p:cMediaNode>
                                    </p:audio>
                                  </p:sub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2" name="click.wav"/>
                                        </p:tgtEl>
                                      </p:cMediaNode>
                                    </p:audio>
                                  </p:sub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2" name="click.wav"/>
                                        </p:tgtEl>
                                      </p:cMediaNode>
                                    </p:audio>
                                  </p:sub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2" name="click.wav"/>
                                        </p:tgtEl>
                                      </p:cMediaNode>
                                    </p:audio>
                                  </p:sub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2" name="click.wav"/>
                                        </p:tgtEl>
                                      </p:cMediaNode>
                                    </p:audio>
                                  </p:sub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2" name="click.wav"/>
                                        </p:tgtEl>
                                      </p:cMediaNode>
                                    </p:audio>
                                  </p:sub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2" name="click.wav"/>
                                        </p:tgtEl>
                                      </p:cMediaNode>
                                    </p:audio>
                                  </p:sub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2" name="click.wav"/>
                                        </p:tgtEl>
                                      </p:cMediaNode>
                                    </p:audio>
                                  </p:sub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2" name="click.wav"/>
                                        </p:tgtEl>
                                      </p:cMediaNode>
                                    </p:audio>
                                  </p:sub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2" name="click.wav"/>
                                        </p:tgtEl>
                                      </p:cMediaNode>
                                    </p:audio>
                                  </p:sub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2" name="click.wav"/>
                                        </p:tgtEl>
                                      </p:cMediaNode>
                                    </p:audio>
                                  </p:sub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2" name="click.wav"/>
                                        </p:tgtEl>
                                      </p:cMediaNode>
                                    </p:audio>
                                  </p:sub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2" name="click.wav"/>
                                        </p:tgtEl>
                                      </p:cMediaNode>
                                    </p:audio>
                                  </p:sub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2" name="click.wav"/>
                                        </p:tgtEl>
                                      </p:cMediaNode>
                                    </p:audio>
                                  </p:sub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2" name="click.wav"/>
                                        </p:tgtEl>
                                      </p:cMediaNode>
                                    </p:audio>
                                  </p:sub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2" name="click.wav"/>
                                        </p:tgtEl>
                                      </p:cMediaNode>
                                    </p:audio>
                                  </p:sub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2" name="click.wav"/>
                                        </p:tgtEl>
                                      </p:cMediaNode>
                                    </p:audio>
                                  </p:sub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2" name="click.wav"/>
                                        </p:tgtEl>
                                      </p:cMediaNode>
                                    </p:audio>
                                  </p:sub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2" name="click.wav"/>
                                        </p:tgtEl>
                                      </p:cMediaNode>
                                    </p:audio>
                                  </p:sub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2" name="click.wav"/>
                                        </p:tgtEl>
                                      </p:cMediaNode>
                                    </p:audio>
                                  </p:sub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2" name="click.wav"/>
                                        </p:tgtEl>
                                      </p:cMediaNode>
                                    </p:audio>
                                  </p:sub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83"/>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2" name="click.wav"/>
                                        </p:tgtEl>
                                      </p:cMediaNode>
                                    </p:audio>
                                  </p:sub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2" name="click.wav"/>
                                        </p:tgtEl>
                                      </p:cMediaNode>
                                    </p:audio>
                                  </p:sub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2" name="click.wav"/>
                                        </p:tgtEl>
                                      </p:cMediaNode>
                                    </p:audio>
                                  </p:sub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2" name="click.wav"/>
                                        </p:tgtEl>
                                      </p:cMediaNode>
                                    </p:audio>
                                  </p:sub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87"/>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2" name="click.wav"/>
                                        </p:tgtEl>
                                      </p:cMediaNode>
                                    </p:audio>
                                  </p:sub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88"/>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2" name="click.wav"/>
                                        </p:tgtEl>
                                      </p:cMediaNode>
                                    </p:audio>
                                  </p:sub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89"/>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2" name="click.wav"/>
                                        </p:tgtEl>
                                      </p:cMediaNode>
                                    </p:audio>
                                  </p:sub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90"/>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2" name="click.wav"/>
                                        </p:tgtEl>
                                      </p:cMediaNode>
                                    </p:audio>
                                  </p:sub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91"/>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2" name="click.wav"/>
                                        </p:tgtEl>
                                      </p:cMediaNode>
                                    </p:audio>
                                  </p:sub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92"/>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2" name="click.wav"/>
                                        </p:tgtEl>
                                      </p:cMediaNode>
                                    </p:audio>
                                  </p:sub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93"/>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2" name="click.wav"/>
                                        </p:tgtEl>
                                      </p:cMediaNode>
                                    </p:audio>
                                  </p:sub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94"/>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2" name="click.wav"/>
                                        </p:tgtEl>
                                      </p:cMediaNode>
                                    </p:audio>
                                  </p:sub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95"/>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2" name="click.wav"/>
                                        </p:tgtEl>
                                      </p:cMediaNode>
                                    </p:audio>
                                  </p:sub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96"/>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2" name="click.wav"/>
                                        </p:tgtEl>
                                      </p:cMediaNode>
                                    </p:audio>
                                  </p:sub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97"/>
                                        </p:tgtEl>
                                        <p:attrNameLst>
                                          <p:attrName>style.visibility</p:attrName>
                                        </p:attrNameLst>
                                      </p:cBhvr>
                                      <p:to>
                                        <p:strVal val="visible"/>
                                      </p:to>
                                    </p:set>
                                  </p:childTnLst>
                                  <p:subTnLst>
                                    <p:audio>
                                      <p:cMediaNode>
                                        <p:cTn display="0" masterRel="sameClick">
                                          <p:stCondLst>
                                            <p:cond evt="begin" delay="0">
                                              <p:tn val="365"/>
                                            </p:cond>
                                          </p:stCondLst>
                                          <p:endCondLst>
                                            <p:cond evt="onStopAudio" delay="0">
                                              <p:tgtEl>
                                                <p:sldTgt/>
                                              </p:tgtEl>
                                            </p:cond>
                                          </p:endCondLst>
                                        </p:cTn>
                                        <p:tgtEl>
                                          <p:sndTgt r:embed="rId2" name="click.wav"/>
                                        </p:tgtEl>
                                      </p:cMediaNode>
                                    </p:audio>
                                  </p:sub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198"/>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2" name="click.wav"/>
                                        </p:tgtEl>
                                      </p:cMediaNode>
                                    </p:audio>
                                  </p:sub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199"/>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2" name="click.wav"/>
                                        </p:tgtEl>
                                      </p:cMediaNode>
                                    </p:audio>
                                  </p:sub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200"/>
                                        </p:tgtEl>
                                        <p:attrNameLst>
                                          <p:attrName>style.visibility</p:attrName>
                                        </p:attrNameLst>
                                      </p:cBhvr>
                                      <p:to>
                                        <p:strVal val="visible"/>
                                      </p:to>
                                    </p:set>
                                  </p:childTnLst>
                                  <p:subTnLst>
                                    <p:audio>
                                      <p:cMediaNode>
                                        <p:cTn display="0" masterRel="sameClick">
                                          <p:stCondLst>
                                            <p:cond evt="begin" delay="0">
                                              <p:tn val="374"/>
                                            </p:cond>
                                          </p:stCondLst>
                                          <p:endCondLst>
                                            <p:cond evt="onStopAudio" delay="0">
                                              <p:tgtEl>
                                                <p:sldTgt/>
                                              </p:tgtEl>
                                            </p:cond>
                                          </p:endCondLst>
                                        </p:cTn>
                                        <p:tgtEl>
                                          <p:sndTgt r:embed="rId2" name="click.wav"/>
                                        </p:tgtEl>
                                      </p:cMediaNode>
                                    </p:audio>
                                  </p:sub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201"/>
                                        </p:tgtEl>
                                        <p:attrNameLst>
                                          <p:attrName>style.visibility</p:attrName>
                                        </p:attrNameLst>
                                      </p:cBhvr>
                                      <p:to>
                                        <p:strVal val="visible"/>
                                      </p:to>
                                    </p:set>
                                  </p:childTnLst>
                                  <p:subTnLst>
                                    <p:audio>
                                      <p:cMediaNode>
                                        <p:cTn display="0" masterRel="sameClick">
                                          <p:stCondLst>
                                            <p:cond evt="begin" delay="0">
                                              <p:tn val="377"/>
                                            </p:cond>
                                          </p:stCondLst>
                                          <p:endCondLst>
                                            <p:cond evt="onStopAudio" delay="0">
                                              <p:tgtEl>
                                                <p:sldTgt/>
                                              </p:tgtEl>
                                            </p:cond>
                                          </p:endCondLst>
                                        </p:cTn>
                                        <p:tgtEl>
                                          <p:sndTgt r:embed="rId2" name="click.wav"/>
                                        </p:tgtEl>
                                      </p:cMediaNode>
                                    </p:audio>
                                  </p:sub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202"/>
                                        </p:tgtEl>
                                        <p:attrNameLst>
                                          <p:attrName>style.visibility</p:attrName>
                                        </p:attrNameLst>
                                      </p:cBhvr>
                                      <p:to>
                                        <p:strVal val="visible"/>
                                      </p:to>
                                    </p:set>
                                  </p:childTnLst>
                                  <p:subTnLst>
                                    <p:audio>
                                      <p:cMediaNode>
                                        <p:cTn display="0" masterRel="sameClick">
                                          <p:stCondLst>
                                            <p:cond evt="begin" delay="0">
                                              <p:tn val="380"/>
                                            </p:cond>
                                          </p:stCondLst>
                                          <p:endCondLst>
                                            <p:cond evt="onStopAudio" delay="0">
                                              <p:tgtEl>
                                                <p:sldTgt/>
                                              </p:tgtEl>
                                            </p:cond>
                                          </p:endCondLst>
                                        </p:cTn>
                                        <p:tgtEl>
                                          <p:sndTgt r:embed="rId2" name="click.wav"/>
                                        </p:tgtEl>
                                      </p:cMediaNode>
                                    </p:audio>
                                  </p:sub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203"/>
                                        </p:tgtEl>
                                        <p:attrNameLst>
                                          <p:attrName>style.visibility</p:attrName>
                                        </p:attrNameLst>
                                      </p:cBhvr>
                                      <p:to>
                                        <p:strVal val="visible"/>
                                      </p:to>
                                    </p:set>
                                  </p:childTnLst>
                                  <p:subTnLst>
                                    <p:audio>
                                      <p:cMediaNode>
                                        <p:cTn display="0" masterRel="sameClick">
                                          <p:stCondLst>
                                            <p:cond evt="begin" delay="0">
                                              <p:tn val="383"/>
                                            </p:cond>
                                          </p:stCondLst>
                                          <p:endCondLst>
                                            <p:cond evt="onStopAudio" delay="0">
                                              <p:tgtEl>
                                                <p:sldTgt/>
                                              </p:tgtEl>
                                            </p:cond>
                                          </p:endCondLst>
                                        </p:cTn>
                                        <p:tgtEl>
                                          <p:sndTgt r:embed="rId2" name="click.wav"/>
                                        </p:tgtEl>
                                      </p:cMediaNode>
                                    </p:audio>
                                  </p:sub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204"/>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2" name="click.wav"/>
                                        </p:tgtEl>
                                      </p:cMediaNode>
                                    </p:audio>
                                  </p:sub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205"/>
                                        </p:tgtEl>
                                        <p:attrNameLst>
                                          <p:attrName>style.visibility</p:attrName>
                                        </p:attrNameLst>
                                      </p:cBhvr>
                                      <p:to>
                                        <p:strVal val="visible"/>
                                      </p:to>
                                    </p:set>
                                  </p:childTnLst>
                                  <p:subTnLst>
                                    <p:audio>
                                      <p:cMediaNode>
                                        <p:cTn display="0" masterRel="sameClick">
                                          <p:stCondLst>
                                            <p:cond evt="begin" delay="0">
                                              <p:tn val="389"/>
                                            </p:cond>
                                          </p:stCondLst>
                                          <p:endCondLst>
                                            <p:cond evt="onStopAudio" delay="0">
                                              <p:tgtEl>
                                                <p:sldTgt/>
                                              </p:tgtEl>
                                            </p:cond>
                                          </p:endCondLst>
                                        </p:cTn>
                                        <p:tgtEl>
                                          <p:sndTgt r:embed="rId2" name="click.wav"/>
                                        </p:tgtEl>
                                      </p:cMediaNode>
                                    </p:audio>
                                  </p:sub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206"/>
                                        </p:tgtEl>
                                        <p:attrNameLst>
                                          <p:attrName>style.visibility</p:attrName>
                                        </p:attrNameLst>
                                      </p:cBhvr>
                                      <p:to>
                                        <p:strVal val="visible"/>
                                      </p:to>
                                    </p:set>
                                  </p:childTnLst>
                                  <p:subTnLst>
                                    <p:audio>
                                      <p:cMediaNode>
                                        <p:cTn display="0" masterRel="sameClick">
                                          <p:stCondLst>
                                            <p:cond evt="begin" delay="0">
                                              <p:tn val="392"/>
                                            </p:cond>
                                          </p:stCondLst>
                                          <p:endCondLst>
                                            <p:cond evt="onStopAudio" delay="0">
                                              <p:tgtEl>
                                                <p:sldTgt/>
                                              </p:tgtEl>
                                            </p:cond>
                                          </p:endCondLst>
                                        </p:cTn>
                                        <p:tgtEl>
                                          <p:sndTgt r:embed="rId2" name="click.wav"/>
                                        </p:tgtEl>
                                      </p:cMediaNode>
                                    </p:audio>
                                  </p:sub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207"/>
                                        </p:tgtEl>
                                        <p:attrNameLst>
                                          <p:attrName>style.visibility</p:attrName>
                                        </p:attrNameLst>
                                      </p:cBhvr>
                                      <p:to>
                                        <p:strVal val="visible"/>
                                      </p:to>
                                    </p:set>
                                  </p:childTnLst>
                                  <p:subTnLst>
                                    <p:audio>
                                      <p:cMediaNode>
                                        <p:cTn display="0" masterRel="sameClick">
                                          <p:stCondLst>
                                            <p:cond evt="begin" delay="0">
                                              <p:tn val="395"/>
                                            </p:cond>
                                          </p:stCondLst>
                                          <p:endCondLst>
                                            <p:cond evt="onStopAudio" delay="0">
                                              <p:tgtEl>
                                                <p:sldTgt/>
                                              </p:tgtEl>
                                            </p:cond>
                                          </p:endCondLst>
                                        </p:cTn>
                                        <p:tgtEl>
                                          <p:sndTgt r:embed="rId2" name="click.wav"/>
                                        </p:tgtEl>
                                      </p:cMediaNode>
                                    </p:audio>
                                  </p:sub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208"/>
                                        </p:tgtEl>
                                        <p:attrNameLst>
                                          <p:attrName>style.visibility</p:attrName>
                                        </p:attrNameLst>
                                      </p:cBhvr>
                                      <p:to>
                                        <p:strVal val="visible"/>
                                      </p:to>
                                    </p:set>
                                  </p:childTnLst>
                                  <p:subTnLst>
                                    <p:audio>
                                      <p:cMediaNode>
                                        <p:cTn display="0" masterRel="sameClick">
                                          <p:stCondLst>
                                            <p:cond evt="begin" delay="0">
                                              <p:tn val="398"/>
                                            </p:cond>
                                          </p:stCondLst>
                                          <p:endCondLst>
                                            <p:cond evt="onStopAudio" delay="0">
                                              <p:tgtEl>
                                                <p:sldTgt/>
                                              </p:tgtEl>
                                            </p:cond>
                                          </p:endCondLst>
                                        </p:cTn>
                                        <p:tgtEl>
                                          <p:sndTgt r:embed="rId2" name="click.wav"/>
                                        </p:tgtEl>
                                      </p:cMediaNode>
                                    </p:audio>
                                  </p:sub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209"/>
                                        </p:tgtEl>
                                        <p:attrNameLst>
                                          <p:attrName>style.visibility</p:attrName>
                                        </p:attrNameLst>
                                      </p:cBhvr>
                                      <p:to>
                                        <p:strVal val="visible"/>
                                      </p:to>
                                    </p:set>
                                  </p:childTnLst>
                                  <p:subTnLst>
                                    <p:audio>
                                      <p:cMediaNode>
                                        <p:cTn display="0" masterRel="sameClick">
                                          <p:stCondLst>
                                            <p:cond evt="begin" delay="0">
                                              <p:tn val="401"/>
                                            </p:cond>
                                          </p:stCondLst>
                                          <p:endCondLst>
                                            <p:cond evt="onStopAudio" delay="0">
                                              <p:tgtEl>
                                                <p:sldTgt/>
                                              </p:tgtEl>
                                            </p:cond>
                                          </p:endCondLst>
                                        </p:cTn>
                                        <p:tgtEl>
                                          <p:sndTgt r:embed="rId2" name="click.wav"/>
                                        </p:tgtEl>
                                      </p:cMediaNode>
                                    </p:audio>
                                  </p:sub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210"/>
                                        </p:tgtEl>
                                        <p:attrNameLst>
                                          <p:attrName>style.visibility</p:attrName>
                                        </p:attrNameLst>
                                      </p:cBhvr>
                                      <p:to>
                                        <p:strVal val="visible"/>
                                      </p:to>
                                    </p:set>
                                  </p:childTnLst>
                                  <p:subTnLst>
                                    <p:audio>
                                      <p:cMediaNode>
                                        <p:cTn display="0" masterRel="sameClick">
                                          <p:stCondLst>
                                            <p:cond evt="begin" delay="0">
                                              <p:tn val="404"/>
                                            </p:cond>
                                          </p:stCondLst>
                                          <p:endCondLst>
                                            <p:cond evt="onStopAudio" delay="0">
                                              <p:tgtEl>
                                                <p:sldTgt/>
                                              </p:tgtEl>
                                            </p:cond>
                                          </p:endCondLst>
                                        </p:cTn>
                                        <p:tgtEl>
                                          <p:sndTgt r:embed="rId2" name="click.wav"/>
                                        </p:tgtEl>
                                      </p:cMediaNode>
                                    </p:audio>
                                  </p:sub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211"/>
                                        </p:tgtEl>
                                        <p:attrNameLst>
                                          <p:attrName>style.visibility</p:attrName>
                                        </p:attrNameLst>
                                      </p:cBhvr>
                                      <p:to>
                                        <p:strVal val="visible"/>
                                      </p:to>
                                    </p:set>
                                  </p:childTnLst>
                                  <p:subTnLst>
                                    <p:audio>
                                      <p:cMediaNode>
                                        <p:cTn display="0" masterRel="sameClick">
                                          <p:stCondLst>
                                            <p:cond evt="begin" delay="0">
                                              <p:tn val="407"/>
                                            </p:cond>
                                          </p:stCondLst>
                                          <p:endCondLst>
                                            <p:cond evt="onStopAudio" delay="0">
                                              <p:tgtEl>
                                                <p:sldTgt/>
                                              </p:tgtEl>
                                            </p:cond>
                                          </p:endCondLst>
                                        </p:cTn>
                                        <p:tgtEl>
                                          <p:sndTgt r:embed="rId2" name="click.wav"/>
                                        </p:tgtEl>
                                      </p:cMediaNode>
                                    </p:audio>
                                  </p:sub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212"/>
                                        </p:tgtEl>
                                        <p:attrNameLst>
                                          <p:attrName>style.visibility</p:attrName>
                                        </p:attrNameLst>
                                      </p:cBhvr>
                                      <p:to>
                                        <p:strVal val="visible"/>
                                      </p:to>
                                    </p:set>
                                  </p:childTnLst>
                                  <p:subTnLst>
                                    <p:audio>
                                      <p:cMediaNode>
                                        <p:cTn display="0" masterRel="sameClick">
                                          <p:stCondLst>
                                            <p:cond evt="begin" delay="0">
                                              <p:tn val="410"/>
                                            </p:cond>
                                          </p:stCondLst>
                                          <p:endCondLst>
                                            <p:cond evt="onStopAudio" delay="0">
                                              <p:tgtEl>
                                                <p:sldTgt/>
                                              </p:tgtEl>
                                            </p:cond>
                                          </p:endCondLst>
                                        </p:cTn>
                                        <p:tgtEl>
                                          <p:sndTgt r:embed="rId2" name="click.wav"/>
                                        </p:tgtEl>
                                      </p:cMediaNode>
                                    </p:audio>
                                  </p:sub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213"/>
                                        </p:tgtEl>
                                        <p:attrNameLst>
                                          <p:attrName>style.visibility</p:attrName>
                                        </p:attrNameLst>
                                      </p:cBhvr>
                                      <p:to>
                                        <p:strVal val="visible"/>
                                      </p:to>
                                    </p:set>
                                  </p:childTnLst>
                                  <p:subTnLst>
                                    <p:audio>
                                      <p:cMediaNode>
                                        <p:cTn display="0" masterRel="sameClick">
                                          <p:stCondLst>
                                            <p:cond evt="begin" delay="0">
                                              <p:tn val="413"/>
                                            </p:cond>
                                          </p:stCondLst>
                                          <p:endCondLst>
                                            <p:cond evt="onStopAudio" delay="0">
                                              <p:tgtEl>
                                                <p:sldTgt/>
                                              </p:tgtEl>
                                            </p:cond>
                                          </p:endCondLst>
                                        </p:cTn>
                                        <p:tgtEl>
                                          <p:sndTgt r:embed="rId2" name="click.wav"/>
                                        </p:tgtEl>
                                      </p:cMediaNode>
                                    </p:audio>
                                  </p:sub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214"/>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2" name="click.wav"/>
                                        </p:tgtEl>
                                      </p:cMediaNode>
                                    </p:audio>
                                  </p:sub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215"/>
                                        </p:tgtEl>
                                        <p:attrNameLst>
                                          <p:attrName>style.visibility</p:attrName>
                                        </p:attrNameLst>
                                      </p:cBhvr>
                                      <p:to>
                                        <p:strVal val="visible"/>
                                      </p:to>
                                    </p:set>
                                  </p:childTnLst>
                                  <p:subTnLst>
                                    <p:audio>
                                      <p:cMediaNode>
                                        <p:cTn display="0" masterRel="sameClick">
                                          <p:stCondLst>
                                            <p:cond evt="begin" delay="0">
                                              <p:tn val="419"/>
                                            </p:cond>
                                          </p:stCondLst>
                                          <p:endCondLst>
                                            <p:cond evt="onStopAudio" delay="0">
                                              <p:tgtEl>
                                                <p:sldTgt/>
                                              </p:tgtEl>
                                            </p:cond>
                                          </p:endCondLst>
                                        </p:cTn>
                                        <p:tgtEl>
                                          <p:sndTgt r:embed="rId2" name="click.wav"/>
                                        </p:tgtEl>
                                      </p:cMediaNode>
                                    </p:audio>
                                  </p:sub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216"/>
                                        </p:tgtEl>
                                        <p:attrNameLst>
                                          <p:attrName>style.visibility</p:attrName>
                                        </p:attrNameLst>
                                      </p:cBhvr>
                                      <p:to>
                                        <p:strVal val="visible"/>
                                      </p:to>
                                    </p:set>
                                  </p:childTnLst>
                                  <p:subTnLst>
                                    <p:audio>
                                      <p:cMediaNode>
                                        <p:cTn display="0" masterRel="sameClick">
                                          <p:stCondLst>
                                            <p:cond evt="begin" delay="0">
                                              <p:tn val="422"/>
                                            </p:cond>
                                          </p:stCondLst>
                                          <p:endCondLst>
                                            <p:cond evt="onStopAudio" delay="0">
                                              <p:tgtEl>
                                                <p:sldTgt/>
                                              </p:tgtEl>
                                            </p:cond>
                                          </p:endCondLst>
                                        </p:cTn>
                                        <p:tgtEl>
                                          <p:sndTgt r:embed="rId2" name="click.wav"/>
                                        </p:tgtEl>
                                      </p:cMediaNode>
                                    </p:audio>
                                  </p:sub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217"/>
                                        </p:tgtEl>
                                        <p:attrNameLst>
                                          <p:attrName>style.visibility</p:attrName>
                                        </p:attrNameLst>
                                      </p:cBhvr>
                                      <p:to>
                                        <p:strVal val="visible"/>
                                      </p:to>
                                    </p:set>
                                  </p:childTnLst>
                                  <p:subTnLst>
                                    <p:audio>
                                      <p:cMediaNode>
                                        <p:cTn display="0" masterRel="sameClick">
                                          <p:stCondLst>
                                            <p:cond evt="begin" delay="0">
                                              <p:tn val="425"/>
                                            </p:cond>
                                          </p:stCondLst>
                                          <p:endCondLst>
                                            <p:cond evt="onStopAudio" delay="0">
                                              <p:tgtEl>
                                                <p:sldTgt/>
                                              </p:tgtEl>
                                            </p:cond>
                                          </p:endCondLst>
                                        </p:cTn>
                                        <p:tgtEl>
                                          <p:sndTgt r:embed="rId2" name="click.wav"/>
                                        </p:tgtEl>
                                      </p:cMediaNode>
                                    </p:audio>
                                  </p:sub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218"/>
                                        </p:tgtEl>
                                        <p:attrNameLst>
                                          <p:attrName>style.visibility</p:attrName>
                                        </p:attrNameLst>
                                      </p:cBhvr>
                                      <p:to>
                                        <p:strVal val="visible"/>
                                      </p:to>
                                    </p:set>
                                  </p:childTnLst>
                                  <p:subTnLst>
                                    <p:audio>
                                      <p:cMediaNode>
                                        <p:cTn display="0" masterRel="sameClick">
                                          <p:stCondLst>
                                            <p:cond evt="begin" delay="0">
                                              <p:tn val="428"/>
                                            </p:cond>
                                          </p:stCondLst>
                                          <p:endCondLst>
                                            <p:cond evt="onStopAudio" delay="0">
                                              <p:tgtEl>
                                                <p:sldTgt/>
                                              </p:tgtEl>
                                            </p:cond>
                                          </p:endCondLst>
                                        </p:cTn>
                                        <p:tgtEl>
                                          <p:sndTgt r:embed="rId2" name="click.wav"/>
                                        </p:tgtEl>
                                      </p:cMediaNode>
                                    </p:audio>
                                  </p:sub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219"/>
                                        </p:tgtEl>
                                        <p:attrNameLst>
                                          <p:attrName>style.visibility</p:attrName>
                                        </p:attrNameLst>
                                      </p:cBhvr>
                                      <p:to>
                                        <p:strVal val="visible"/>
                                      </p:to>
                                    </p:set>
                                  </p:childTnLst>
                                  <p:subTnLst>
                                    <p:audio>
                                      <p:cMediaNode>
                                        <p:cTn display="0" masterRel="sameClick">
                                          <p:stCondLst>
                                            <p:cond evt="begin" delay="0">
                                              <p:tn val="431"/>
                                            </p:cond>
                                          </p:stCondLst>
                                          <p:endCondLst>
                                            <p:cond evt="onStopAudio" delay="0">
                                              <p:tgtEl>
                                                <p:sldTgt/>
                                              </p:tgtEl>
                                            </p:cond>
                                          </p:endCondLst>
                                        </p:cTn>
                                        <p:tgtEl>
                                          <p:sndTgt r:embed="rId2" name="click.wav"/>
                                        </p:tgtEl>
                                      </p:cMediaNode>
                                    </p:audio>
                                  </p:sub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220"/>
                                        </p:tgtEl>
                                        <p:attrNameLst>
                                          <p:attrName>style.visibility</p:attrName>
                                        </p:attrNameLst>
                                      </p:cBhvr>
                                      <p:to>
                                        <p:strVal val="visible"/>
                                      </p:to>
                                    </p:set>
                                  </p:childTnLst>
                                  <p:subTnLst>
                                    <p:audio>
                                      <p:cMediaNode>
                                        <p:cTn display="0" masterRel="sameClick">
                                          <p:stCondLst>
                                            <p:cond evt="begin" delay="0">
                                              <p:tn val="434"/>
                                            </p:cond>
                                          </p:stCondLst>
                                          <p:endCondLst>
                                            <p:cond evt="onStopAudio" delay="0">
                                              <p:tgtEl>
                                                <p:sldTgt/>
                                              </p:tgtEl>
                                            </p:cond>
                                          </p:endCondLst>
                                        </p:cTn>
                                        <p:tgtEl>
                                          <p:sndTgt r:embed="rId2" name="click.wav"/>
                                        </p:tgtEl>
                                      </p:cMediaNode>
                                    </p:audio>
                                  </p:sub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221"/>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2" name="click.wav"/>
                                        </p:tgtEl>
                                      </p:cMediaNode>
                                    </p:audio>
                                  </p:sub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222"/>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2" name="click.wav"/>
                                        </p:tgtEl>
                                      </p:cMediaNode>
                                    </p:audio>
                                  </p:sub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223"/>
                                        </p:tgtEl>
                                        <p:attrNameLst>
                                          <p:attrName>style.visibility</p:attrName>
                                        </p:attrNameLst>
                                      </p:cBhvr>
                                      <p:to>
                                        <p:strVal val="visible"/>
                                      </p:to>
                                    </p:set>
                                  </p:childTnLst>
                                  <p:subTnLst>
                                    <p:audio>
                                      <p:cMediaNode>
                                        <p:cTn display="0" masterRel="sameClick">
                                          <p:stCondLst>
                                            <p:cond evt="begin" delay="0">
                                              <p:tn val="443"/>
                                            </p:cond>
                                          </p:stCondLst>
                                          <p:endCondLst>
                                            <p:cond evt="onStopAudio" delay="0">
                                              <p:tgtEl>
                                                <p:sldTgt/>
                                              </p:tgtEl>
                                            </p:cond>
                                          </p:endCondLst>
                                        </p:cTn>
                                        <p:tgtEl>
                                          <p:sndTgt r:embed="rId2" name="click.wav"/>
                                        </p:tgtEl>
                                      </p:cMediaNode>
                                    </p:audio>
                                  </p:sub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224"/>
                                        </p:tgtEl>
                                        <p:attrNameLst>
                                          <p:attrName>style.visibility</p:attrName>
                                        </p:attrNameLst>
                                      </p:cBhvr>
                                      <p:to>
                                        <p:strVal val="visible"/>
                                      </p:to>
                                    </p:set>
                                  </p:childTnLst>
                                  <p:subTnLst>
                                    <p:audio>
                                      <p:cMediaNode>
                                        <p:cTn display="0" masterRel="sameClick">
                                          <p:stCondLst>
                                            <p:cond evt="begin" delay="0">
                                              <p:tn val="446"/>
                                            </p:cond>
                                          </p:stCondLst>
                                          <p:endCondLst>
                                            <p:cond evt="onStopAudio" delay="0">
                                              <p:tgtEl>
                                                <p:sldTgt/>
                                              </p:tgtEl>
                                            </p:cond>
                                          </p:endCondLst>
                                        </p:cTn>
                                        <p:tgtEl>
                                          <p:sndTgt r:embed="rId2" name="click.wav"/>
                                        </p:tgtEl>
                                      </p:cMediaNode>
                                    </p:audio>
                                  </p:sub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225"/>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2" name="click.wav"/>
                                        </p:tgtEl>
                                      </p:cMediaNode>
                                    </p:audio>
                                  </p:sub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226"/>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2" name="click.wav"/>
                                        </p:tgtEl>
                                      </p:cMediaNode>
                                    </p:audio>
                                  </p:sub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227"/>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2" name="click.wav"/>
                                        </p:tgtEl>
                                      </p:cMediaNode>
                                    </p:audio>
                                  </p:sub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228"/>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2" name="click.wav"/>
                                        </p:tgtEl>
                                      </p:cMediaNode>
                                    </p:audio>
                                  </p:sub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229"/>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2" name="click.wav"/>
                                        </p:tgtEl>
                                      </p:cMediaNode>
                                    </p:audio>
                                  </p:sub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230"/>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2" name="click.wav"/>
                                        </p:tgtEl>
                                      </p:cMediaNode>
                                    </p:audio>
                                  </p:sub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231"/>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2" name="click.wav"/>
                                        </p:tgtEl>
                                      </p:cMediaNode>
                                    </p:audio>
                                  </p:sub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232"/>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2" name="click.wav"/>
                                        </p:tgtEl>
                                      </p:cMediaNode>
                                    </p:audio>
                                  </p:sub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233"/>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2" name="click.wav"/>
                                        </p:tgtEl>
                                      </p:cMediaNode>
                                    </p:audio>
                                  </p:sub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234"/>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2" name="click.wav"/>
                                        </p:tgtEl>
                                      </p:cMediaNode>
                                    </p:audio>
                                  </p:sub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235"/>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2" name="click.wav"/>
                                        </p:tgtEl>
                                      </p:cMediaNode>
                                    </p:audio>
                                  </p:sub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236"/>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2" name="click.wav"/>
                                        </p:tgtEl>
                                      </p:cMediaNode>
                                    </p:audio>
                                  </p:sub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237"/>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2" name="click.wav"/>
                                        </p:tgtEl>
                                      </p:cMediaNode>
                                    </p:audio>
                                  </p:sub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238"/>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2" name="click.wav"/>
                                        </p:tgtEl>
                                      </p:cMediaNode>
                                    </p:audio>
                                  </p:sub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239"/>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2" name="click.wav"/>
                                        </p:tgtEl>
                                      </p:cMediaNode>
                                    </p:audio>
                                  </p:sub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240"/>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2" name="click.wav"/>
                                        </p:tgtEl>
                                      </p:cMediaNode>
                                    </p:audio>
                                  </p:sub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241"/>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2" name="click.wav"/>
                                        </p:tgtEl>
                                      </p:cMediaNode>
                                    </p:audio>
                                  </p:sub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242"/>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2" name="click.wav"/>
                                        </p:tgtEl>
                                      </p:cMediaNode>
                                    </p:audio>
                                  </p:sub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243"/>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2" name="click.wav"/>
                                        </p:tgtEl>
                                      </p:cMediaNode>
                                    </p:audio>
                                  </p:sub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244"/>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2" name="click.wav"/>
                                        </p:tgtEl>
                                      </p:cMediaNode>
                                    </p:audio>
                                  </p:sub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245"/>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2" name="click.wav"/>
                                        </p:tgtEl>
                                      </p:cMediaNode>
                                    </p:audio>
                                  </p:sub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246"/>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2" name="click.wav"/>
                                        </p:tgtEl>
                                      </p:cMediaNode>
                                    </p:audio>
                                  </p:sub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247"/>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2" name="click.wav"/>
                                        </p:tgtEl>
                                      </p:cMediaNode>
                                    </p:audio>
                                  </p:sub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248"/>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2" name="click.wav"/>
                                        </p:tgtEl>
                                      </p:cMediaNode>
                                    </p:audio>
                                  </p:sub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249"/>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2" name="click.wav"/>
                                        </p:tgtEl>
                                      </p:cMediaNode>
                                    </p:audio>
                                  </p:sub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250"/>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2" name="click.wav"/>
                                        </p:tgtEl>
                                      </p:cMediaNode>
                                    </p:audio>
                                  </p:sub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251"/>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2" name="click.wav"/>
                                        </p:tgtEl>
                                      </p:cMediaNode>
                                    </p:audio>
                                  </p:sub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252"/>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2" name="click.wav"/>
                                        </p:tgtEl>
                                      </p:cMediaNode>
                                    </p:audio>
                                  </p:sub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253"/>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2" name="click.wav"/>
                                        </p:tgtEl>
                                      </p:cMediaNode>
                                    </p:audio>
                                  </p:sub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254"/>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2" name="click.wav"/>
                                        </p:tgtEl>
                                      </p:cMediaNode>
                                    </p:audio>
                                  </p:sub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255"/>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2" name="click.wav"/>
                                        </p:tgtEl>
                                      </p:cMediaNode>
                                    </p:audio>
                                  </p:sub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256"/>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2" name="click.wav"/>
                                        </p:tgtEl>
                                      </p:cMediaNode>
                                    </p:audio>
                                  </p:sub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257"/>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2" name="click.wav"/>
                                        </p:tgtEl>
                                      </p:cMediaNode>
                                    </p:audio>
                                  </p:subTnLst>
                                </p:cTn>
                              </p:par>
                            </p:childTnLst>
                          </p:cTn>
                        </p:par>
                        <p:par>
                          <p:cTn id="547" fill="hold">
                            <p:stCondLst>
                              <p:cond delay="181000"/>
                            </p:stCondLst>
                            <p:childTnLst>
                              <p:par>
                                <p:cTn id="548" presetID="11" presetClass="entr" presetSubtype="0" fill="hold" grpId="0" nodeType="afterEffect">
                                  <p:stCondLst>
                                    <p:cond delay="0"/>
                                  </p:stCondLst>
                                  <p:childTnLst>
                                    <p:set>
                                      <p:cBhvr>
                                        <p:cTn id="549" dur="1000">
                                          <p:stCondLst>
                                            <p:cond delay="0"/>
                                          </p:stCondLst>
                                        </p:cTn>
                                        <p:tgtEl>
                                          <p:spTgt spid="258"/>
                                        </p:tgtEl>
                                        <p:attrNameLst>
                                          <p:attrName>style.visibility</p:attrName>
                                        </p:attrNameLst>
                                      </p:cBhvr>
                                      <p:to>
                                        <p:strVal val="visible"/>
                                      </p:to>
                                    </p:set>
                                  </p:childTnLst>
                                  <p:subTnLst>
                                    <p:audio>
                                      <p:cMediaNode>
                                        <p:cTn display="0" masterRel="sameClick">
                                          <p:stCondLst>
                                            <p:cond evt="begin" delay="0">
                                              <p:tn val="548"/>
                                            </p:cond>
                                          </p:stCondLst>
                                          <p:endCondLst>
                                            <p:cond evt="onStopAudio" delay="0">
                                              <p:tgtEl>
                                                <p:sldTgt/>
                                              </p:tgtEl>
                                            </p:cond>
                                          </p:endCondLst>
                                        </p:cTn>
                                        <p:tgtEl>
                                          <p:sndTgt r:embed="rId2" name="click.wav"/>
                                        </p:tgtEl>
                                      </p:cMediaNode>
                                    </p:audio>
                                  </p:subTnLst>
                                </p:cTn>
                              </p:par>
                            </p:childTnLst>
                          </p:cTn>
                        </p:par>
                        <p:par>
                          <p:cTn id="550" fill="hold">
                            <p:stCondLst>
                              <p:cond delay="182000"/>
                            </p:stCondLst>
                            <p:childTnLst>
                              <p:par>
                                <p:cTn id="551" presetID="11" presetClass="entr" presetSubtype="0" fill="hold" grpId="0" nodeType="afterEffect">
                                  <p:stCondLst>
                                    <p:cond delay="0"/>
                                  </p:stCondLst>
                                  <p:childTnLst>
                                    <p:set>
                                      <p:cBhvr>
                                        <p:cTn id="552" dur="1000">
                                          <p:stCondLst>
                                            <p:cond delay="0"/>
                                          </p:stCondLst>
                                        </p:cTn>
                                        <p:tgtEl>
                                          <p:spTgt spid="259"/>
                                        </p:tgtEl>
                                        <p:attrNameLst>
                                          <p:attrName>style.visibility</p:attrName>
                                        </p:attrNameLst>
                                      </p:cBhvr>
                                      <p:to>
                                        <p:strVal val="visible"/>
                                      </p:to>
                                    </p:set>
                                  </p:childTnLst>
                                  <p:subTnLst>
                                    <p:audio>
                                      <p:cMediaNode>
                                        <p:cTn display="0" masterRel="sameClick">
                                          <p:stCondLst>
                                            <p:cond evt="begin" delay="0">
                                              <p:tn val="551"/>
                                            </p:cond>
                                          </p:stCondLst>
                                          <p:endCondLst>
                                            <p:cond evt="onStopAudio" delay="0">
                                              <p:tgtEl>
                                                <p:sldTgt/>
                                              </p:tgtEl>
                                            </p:cond>
                                          </p:endCondLst>
                                        </p:cTn>
                                        <p:tgtEl>
                                          <p:sndTgt r:embed="rId2" name="click.wav"/>
                                        </p:tgtEl>
                                      </p:cMediaNode>
                                    </p:audio>
                                  </p:subTnLst>
                                </p:cTn>
                              </p:par>
                            </p:childTnLst>
                          </p:cTn>
                        </p:par>
                        <p:par>
                          <p:cTn id="553" fill="hold">
                            <p:stCondLst>
                              <p:cond delay="183000"/>
                            </p:stCondLst>
                            <p:childTnLst>
                              <p:par>
                                <p:cTn id="554" presetID="11" presetClass="entr" presetSubtype="0" fill="hold" grpId="0" nodeType="afterEffect">
                                  <p:stCondLst>
                                    <p:cond delay="0"/>
                                  </p:stCondLst>
                                  <p:childTnLst>
                                    <p:set>
                                      <p:cBhvr>
                                        <p:cTn id="555" dur="1000">
                                          <p:stCondLst>
                                            <p:cond delay="0"/>
                                          </p:stCondLst>
                                        </p:cTn>
                                        <p:tgtEl>
                                          <p:spTgt spid="260"/>
                                        </p:tgtEl>
                                        <p:attrNameLst>
                                          <p:attrName>style.visibility</p:attrName>
                                        </p:attrNameLst>
                                      </p:cBhvr>
                                      <p:to>
                                        <p:strVal val="visible"/>
                                      </p:to>
                                    </p:set>
                                  </p:childTnLst>
                                  <p:subTnLst>
                                    <p:audio>
                                      <p:cMediaNode>
                                        <p:cTn display="0" masterRel="sameClick">
                                          <p:stCondLst>
                                            <p:cond evt="begin" delay="0">
                                              <p:tn val="554"/>
                                            </p:cond>
                                          </p:stCondLst>
                                          <p:endCondLst>
                                            <p:cond evt="onStopAudio" delay="0">
                                              <p:tgtEl>
                                                <p:sldTgt/>
                                              </p:tgtEl>
                                            </p:cond>
                                          </p:endCondLst>
                                        </p:cTn>
                                        <p:tgtEl>
                                          <p:sndTgt r:embed="rId2" name="click.wav"/>
                                        </p:tgtEl>
                                      </p:cMediaNode>
                                    </p:audio>
                                  </p:subTnLst>
                                </p:cTn>
                              </p:par>
                            </p:childTnLst>
                          </p:cTn>
                        </p:par>
                        <p:par>
                          <p:cTn id="556" fill="hold">
                            <p:stCondLst>
                              <p:cond delay="184000"/>
                            </p:stCondLst>
                            <p:childTnLst>
                              <p:par>
                                <p:cTn id="557" presetID="11" presetClass="entr" presetSubtype="0" fill="hold" grpId="0" nodeType="afterEffect">
                                  <p:stCondLst>
                                    <p:cond delay="0"/>
                                  </p:stCondLst>
                                  <p:childTnLst>
                                    <p:set>
                                      <p:cBhvr>
                                        <p:cTn id="558" dur="1000">
                                          <p:stCondLst>
                                            <p:cond delay="0"/>
                                          </p:stCondLst>
                                        </p:cTn>
                                        <p:tgtEl>
                                          <p:spTgt spid="261"/>
                                        </p:tgtEl>
                                        <p:attrNameLst>
                                          <p:attrName>style.visibility</p:attrName>
                                        </p:attrNameLst>
                                      </p:cBhvr>
                                      <p:to>
                                        <p:strVal val="visible"/>
                                      </p:to>
                                    </p:set>
                                  </p:childTnLst>
                                  <p:subTnLst>
                                    <p:audio>
                                      <p:cMediaNode>
                                        <p:cTn display="0" masterRel="sameClick">
                                          <p:stCondLst>
                                            <p:cond evt="begin" delay="0">
                                              <p:tn val="557"/>
                                            </p:cond>
                                          </p:stCondLst>
                                          <p:endCondLst>
                                            <p:cond evt="onStopAudio" delay="0">
                                              <p:tgtEl>
                                                <p:sldTgt/>
                                              </p:tgtEl>
                                            </p:cond>
                                          </p:endCondLst>
                                        </p:cTn>
                                        <p:tgtEl>
                                          <p:sndTgt r:embed="rId2" name="click.wav"/>
                                        </p:tgtEl>
                                      </p:cMediaNode>
                                    </p:audio>
                                  </p:subTnLst>
                                </p:cTn>
                              </p:par>
                            </p:childTnLst>
                          </p:cTn>
                        </p:par>
                        <p:par>
                          <p:cTn id="559" fill="hold">
                            <p:stCondLst>
                              <p:cond delay="185000"/>
                            </p:stCondLst>
                            <p:childTnLst>
                              <p:par>
                                <p:cTn id="560" presetID="11" presetClass="entr" presetSubtype="0" fill="hold" grpId="0" nodeType="afterEffect">
                                  <p:stCondLst>
                                    <p:cond delay="0"/>
                                  </p:stCondLst>
                                  <p:childTnLst>
                                    <p:set>
                                      <p:cBhvr>
                                        <p:cTn id="561" dur="1000">
                                          <p:stCondLst>
                                            <p:cond delay="0"/>
                                          </p:stCondLst>
                                        </p:cTn>
                                        <p:tgtEl>
                                          <p:spTgt spid="262"/>
                                        </p:tgtEl>
                                        <p:attrNameLst>
                                          <p:attrName>style.visibility</p:attrName>
                                        </p:attrNameLst>
                                      </p:cBhvr>
                                      <p:to>
                                        <p:strVal val="visible"/>
                                      </p:to>
                                    </p:set>
                                  </p:childTnLst>
                                  <p:subTnLst>
                                    <p:audio>
                                      <p:cMediaNode>
                                        <p:cTn display="0" masterRel="sameClick">
                                          <p:stCondLst>
                                            <p:cond evt="begin" delay="0">
                                              <p:tn val="560"/>
                                            </p:cond>
                                          </p:stCondLst>
                                          <p:endCondLst>
                                            <p:cond evt="onStopAudio" delay="0">
                                              <p:tgtEl>
                                                <p:sldTgt/>
                                              </p:tgtEl>
                                            </p:cond>
                                          </p:endCondLst>
                                        </p:cTn>
                                        <p:tgtEl>
                                          <p:sndTgt r:embed="rId2" name="click.wav"/>
                                        </p:tgtEl>
                                      </p:cMediaNode>
                                    </p:audio>
                                  </p:subTnLst>
                                </p:cTn>
                              </p:par>
                            </p:childTnLst>
                          </p:cTn>
                        </p:par>
                        <p:par>
                          <p:cTn id="562" fill="hold">
                            <p:stCondLst>
                              <p:cond delay="186000"/>
                            </p:stCondLst>
                            <p:childTnLst>
                              <p:par>
                                <p:cTn id="563" presetID="11" presetClass="entr" presetSubtype="0" fill="hold" grpId="0" nodeType="afterEffect">
                                  <p:stCondLst>
                                    <p:cond delay="0"/>
                                  </p:stCondLst>
                                  <p:childTnLst>
                                    <p:set>
                                      <p:cBhvr>
                                        <p:cTn id="564" dur="1000">
                                          <p:stCondLst>
                                            <p:cond delay="0"/>
                                          </p:stCondLst>
                                        </p:cTn>
                                        <p:tgtEl>
                                          <p:spTgt spid="263"/>
                                        </p:tgtEl>
                                        <p:attrNameLst>
                                          <p:attrName>style.visibility</p:attrName>
                                        </p:attrNameLst>
                                      </p:cBhvr>
                                      <p:to>
                                        <p:strVal val="visible"/>
                                      </p:to>
                                    </p:set>
                                  </p:childTnLst>
                                  <p:subTnLst>
                                    <p:audio>
                                      <p:cMediaNode>
                                        <p:cTn display="0" masterRel="sameClick">
                                          <p:stCondLst>
                                            <p:cond evt="begin" delay="0">
                                              <p:tn val="563"/>
                                            </p:cond>
                                          </p:stCondLst>
                                          <p:endCondLst>
                                            <p:cond evt="onStopAudio" delay="0">
                                              <p:tgtEl>
                                                <p:sldTgt/>
                                              </p:tgtEl>
                                            </p:cond>
                                          </p:endCondLst>
                                        </p:cTn>
                                        <p:tgtEl>
                                          <p:sndTgt r:embed="rId2" name="click.wav"/>
                                        </p:tgtEl>
                                      </p:cMediaNode>
                                    </p:audio>
                                  </p:subTnLst>
                                </p:cTn>
                              </p:par>
                            </p:childTnLst>
                          </p:cTn>
                        </p:par>
                        <p:par>
                          <p:cTn id="565" fill="hold">
                            <p:stCondLst>
                              <p:cond delay="187000"/>
                            </p:stCondLst>
                            <p:childTnLst>
                              <p:par>
                                <p:cTn id="566" presetID="11" presetClass="entr" presetSubtype="0" fill="hold" grpId="0" nodeType="afterEffect">
                                  <p:stCondLst>
                                    <p:cond delay="0"/>
                                  </p:stCondLst>
                                  <p:childTnLst>
                                    <p:set>
                                      <p:cBhvr>
                                        <p:cTn id="567" dur="1000">
                                          <p:stCondLst>
                                            <p:cond delay="0"/>
                                          </p:stCondLst>
                                        </p:cTn>
                                        <p:tgtEl>
                                          <p:spTgt spid="264"/>
                                        </p:tgtEl>
                                        <p:attrNameLst>
                                          <p:attrName>style.visibility</p:attrName>
                                        </p:attrNameLst>
                                      </p:cBhvr>
                                      <p:to>
                                        <p:strVal val="visible"/>
                                      </p:to>
                                    </p:set>
                                  </p:childTnLst>
                                  <p:subTnLst>
                                    <p:audio>
                                      <p:cMediaNode>
                                        <p:cTn display="0" masterRel="sameClick">
                                          <p:stCondLst>
                                            <p:cond evt="begin" delay="0">
                                              <p:tn val="566"/>
                                            </p:cond>
                                          </p:stCondLst>
                                          <p:endCondLst>
                                            <p:cond evt="onStopAudio" delay="0">
                                              <p:tgtEl>
                                                <p:sldTgt/>
                                              </p:tgtEl>
                                            </p:cond>
                                          </p:endCondLst>
                                        </p:cTn>
                                        <p:tgtEl>
                                          <p:sndTgt r:embed="rId2" name="click.wav"/>
                                        </p:tgtEl>
                                      </p:cMediaNode>
                                    </p:audio>
                                  </p:subTnLst>
                                </p:cTn>
                              </p:par>
                            </p:childTnLst>
                          </p:cTn>
                        </p:par>
                        <p:par>
                          <p:cTn id="568" fill="hold">
                            <p:stCondLst>
                              <p:cond delay="188000"/>
                            </p:stCondLst>
                            <p:childTnLst>
                              <p:par>
                                <p:cTn id="569" presetID="11" presetClass="entr" presetSubtype="0" fill="hold" grpId="0" nodeType="afterEffect">
                                  <p:stCondLst>
                                    <p:cond delay="0"/>
                                  </p:stCondLst>
                                  <p:childTnLst>
                                    <p:set>
                                      <p:cBhvr>
                                        <p:cTn id="570" dur="1000">
                                          <p:stCondLst>
                                            <p:cond delay="0"/>
                                          </p:stCondLst>
                                        </p:cTn>
                                        <p:tgtEl>
                                          <p:spTgt spid="265"/>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lick.wav"/>
                                        </p:tgtEl>
                                      </p:cMediaNode>
                                    </p:audio>
                                  </p:subTnLst>
                                </p:cTn>
                              </p:par>
                            </p:childTnLst>
                          </p:cTn>
                        </p:par>
                        <p:par>
                          <p:cTn id="571" fill="hold">
                            <p:stCondLst>
                              <p:cond delay="189000"/>
                            </p:stCondLst>
                            <p:childTnLst>
                              <p:par>
                                <p:cTn id="572" presetID="11" presetClass="entr" presetSubtype="0" fill="hold" grpId="0" nodeType="afterEffect">
                                  <p:stCondLst>
                                    <p:cond delay="0"/>
                                  </p:stCondLst>
                                  <p:childTnLst>
                                    <p:set>
                                      <p:cBhvr>
                                        <p:cTn id="573" dur="1000">
                                          <p:stCondLst>
                                            <p:cond delay="0"/>
                                          </p:stCondLst>
                                        </p:cTn>
                                        <p:tgtEl>
                                          <p:spTgt spid="266"/>
                                        </p:tgtEl>
                                        <p:attrNameLst>
                                          <p:attrName>style.visibility</p:attrName>
                                        </p:attrNameLst>
                                      </p:cBhvr>
                                      <p:to>
                                        <p:strVal val="visible"/>
                                      </p:to>
                                    </p:set>
                                  </p:childTnLst>
                                  <p:subTnLst>
                                    <p:audio>
                                      <p:cMediaNode>
                                        <p:cTn display="0" masterRel="sameClick">
                                          <p:stCondLst>
                                            <p:cond evt="begin" delay="0">
                                              <p:tn val="572"/>
                                            </p:cond>
                                          </p:stCondLst>
                                          <p:endCondLst>
                                            <p:cond evt="onStopAudio" delay="0">
                                              <p:tgtEl>
                                                <p:sldTgt/>
                                              </p:tgtEl>
                                            </p:cond>
                                          </p:endCondLst>
                                        </p:cTn>
                                        <p:tgtEl>
                                          <p:sndTgt r:embed="rId2" name="click.wav"/>
                                        </p:tgtEl>
                                      </p:cMediaNode>
                                    </p:audio>
                                  </p:subTnLst>
                                </p:cTn>
                              </p:par>
                            </p:childTnLst>
                          </p:cTn>
                        </p:par>
                        <p:par>
                          <p:cTn id="574" fill="hold">
                            <p:stCondLst>
                              <p:cond delay="190000"/>
                            </p:stCondLst>
                            <p:childTnLst>
                              <p:par>
                                <p:cTn id="575" presetID="11" presetClass="entr" presetSubtype="0" fill="hold" grpId="0" nodeType="afterEffect">
                                  <p:stCondLst>
                                    <p:cond delay="0"/>
                                  </p:stCondLst>
                                  <p:childTnLst>
                                    <p:set>
                                      <p:cBhvr>
                                        <p:cTn id="576" dur="1000">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75"/>
                                            </p:cond>
                                          </p:stCondLst>
                                          <p:endCondLst>
                                            <p:cond evt="onStopAudio" delay="0">
                                              <p:tgtEl>
                                                <p:sldTgt/>
                                              </p:tgtEl>
                                            </p:cond>
                                          </p:endCondLst>
                                        </p:cTn>
                                        <p:tgtEl>
                                          <p:sndTgt r:embed="rId2" name="click.wav"/>
                                        </p:tgtEl>
                                      </p:cMediaNode>
                                    </p:audio>
                                  </p:subTnLst>
                                </p:cTn>
                              </p:par>
                            </p:childTnLst>
                          </p:cTn>
                        </p:par>
                        <p:par>
                          <p:cTn id="577" fill="hold">
                            <p:stCondLst>
                              <p:cond delay="191000"/>
                            </p:stCondLst>
                            <p:childTnLst>
                              <p:par>
                                <p:cTn id="578" presetID="11" presetClass="entr" presetSubtype="0" fill="hold" grpId="0" nodeType="afterEffect">
                                  <p:stCondLst>
                                    <p:cond delay="0"/>
                                  </p:stCondLst>
                                  <p:childTnLst>
                                    <p:set>
                                      <p:cBhvr>
                                        <p:cTn id="579" dur="1000">
                                          <p:stCondLst>
                                            <p:cond delay="0"/>
                                          </p:stCondLst>
                                        </p:cTn>
                                        <p:tgtEl>
                                          <p:spTgt spid="268"/>
                                        </p:tgtEl>
                                        <p:attrNameLst>
                                          <p:attrName>style.visibility</p:attrName>
                                        </p:attrNameLst>
                                      </p:cBhvr>
                                      <p:to>
                                        <p:strVal val="visible"/>
                                      </p:to>
                                    </p:set>
                                  </p:childTnLst>
                                  <p:subTnLst>
                                    <p:audio>
                                      <p:cMediaNode>
                                        <p:cTn display="0" masterRel="sameClick">
                                          <p:stCondLst>
                                            <p:cond evt="begin" delay="0">
                                              <p:tn val="578"/>
                                            </p:cond>
                                          </p:stCondLst>
                                          <p:endCondLst>
                                            <p:cond evt="onStopAudio" delay="0">
                                              <p:tgtEl>
                                                <p:sldTgt/>
                                              </p:tgtEl>
                                            </p:cond>
                                          </p:endCondLst>
                                        </p:cTn>
                                        <p:tgtEl>
                                          <p:sndTgt r:embed="rId2" name="click.wav"/>
                                        </p:tgtEl>
                                      </p:cMediaNode>
                                    </p:audio>
                                  </p:subTnLst>
                                </p:cTn>
                              </p:par>
                            </p:childTnLst>
                          </p:cTn>
                        </p:par>
                        <p:par>
                          <p:cTn id="580" fill="hold">
                            <p:stCondLst>
                              <p:cond delay="192000"/>
                            </p:stCondLst>
                            <p:childTnLst>
                              <p:par>
                                <p:cTn id="581" presetID="11" presetClass="entr" presetSubtype="0" fill="hold" grpId="0" nodeType="afterEffect">
                                  <p:stCondLst>
                                    <p:cond delay="0"/>
                                  </p:stCondLst>
                                  <p:childTnLst>
                                    <p:set>
                                      <p:cBhvr>
                                        <p:cTn id="582" dur="1000">
                                          <p:stCondLst>
                                            <p:cond delay="0"/>
                                          </p:stCondLst>
                                        </p:cTn>
                                        <p:tgtEl>
                                          <p:spTgt spid="269"/>
                                        </p:tgtEl>
                                        <p:attrNameLst>
                                          <p:attrName>style.visibility</p:attrName>
                                        </p:attrNameLst>
                                      </p:cBhvr>
                                      <p:to>
                                        <p:strVal val="visible"/>
                                      </p:to>
                                    </p:set>
                                  </p:childTnLst>
                                  <p:subTnLst>
                                    <p:audio>
                                      <p:cMediaNode>
                                        <p:cTn display="0" masterRel="sameClick">
                                          <p:stCondLst>
                                            <p:cond evt="begin" delay="0">
                                              <p:tn val="581"/>
                                            </p:cond>
                                          </p:stCondLst>
                                          <p:endCondLst>
                                            <p:cond evt="onStopAudio" delay="0">
                                              <p:tgtEl>
                                                <p:sldTgt/>
                                              </p:tgtEl>
                                            </p:cond>
                                          </p:endCondLst>
                                        </p:cTn>
                                        <p:tgtEl>
                                          <p:sndTgt r:embed="rId2" name="click.wav"/>
                                        </p:tgtEl>
                                      </p:cMediaNode>
                                    </p:audio>
                                  </p:subTnLst>
                                </p:cTn>
                              </p:par>
                            </p:childTnLst>
                          </p:cTn>
                        </p:par>
                        <p:par>
                          <p:cTn id="583" fill="hold">
                            <p:stCondLst>
                              <p:cond delay="193000"/>
                            </p:stCondLst>
                            <p:childTnLst>
                              <p:par>
                                <p:cTn id="584" presetID="11" presetClass="entr" presetSubtype="0" fill="hold" grpId="0" nodeType="afterEffect">
                                  <p:stCondLst>
                                    <p:cond delay="0"/>
                                  </p:stCondLst>
                                  <p:childTnLst>
                                    <p:set>
                                      <p:cBhvr>
                                        <p:cTn id="585" dur="1000">
                                          <p:stCondLst>
                                            <p:cond delay="0"/>
                                          </p:stCondLst>
                                        </p:cTn>
                                        <p:tgtEl>
                                          <p:spTgt spid="270"/>
                                        </p:tgtEl>
                                        <p:attrNameLst>
                                          <p:attrName>style.visibility</p:attrName>
                                        </p:attrNameLst>
                                      </p:cBhvr>
                                      <p:to>
                                        <p:strVal val="visible"/>
                                      </p:to>
                                    </p:set>
                                  </p:childTnLst>
                                  <p:subTnLst>
                                    <p:audio>
                                      <p:cMediaNode>
                                        <p:cTn display="0" masterRel="sameClick">
                                          <p:stCondLst>
                                            <p:cond evt="begin" delay="0">
                                              <p:tn val="584"/>
                                            </p:cond>
                                          </p:stCondLst>
                                          <p:endCondLst>
                                            <p:cond evt="onStopAudio" delay="0">
                                              <p:tgtEl>
                                                <p:sldTgt/>
                                              </p:tgtEl>
                                            </p:cond>
                                          </p:endCondLst>
                                        </p:cTn>
                                        <p:tgtEl>
                                          <p:sndTgt r:embed="rId2" name="click.wav"/>
                                        </p:tgtEl>
                                      </p:cMediaNode>
                                    </p:audio>
                                  </p:subTnLst>
                                </p:cTn>
                              </p:par>
                            </p:childTnLst>
                          </p:cTn>
                        </p:par>
                        <p:par>
                          <p:cTn id="586" fill="hold">
                            <p:stCondLst>
                              <p:cond delay="194000"/>
                            </p:stCondLst>
                            <p:childTnLst>
                              <p:par>
                                <p:cTn id="587" presetID="11" presetClass="entr" presetSubtype="0" fill="hold" grpId="0" nodeType="afterEffect">
                                  <p:stCondLst>
                                    <p:cond delay="0"/>
                                  </p:stCondLst>
                                  <p:childTnLst>
                                    <p:set>
                                      <p:cBhvr>
                                        <p:cTn id="588" dur="1000">
                                          <p:stCondLst>
                                            <p:cond delay="0"/>
                                          </p:stCondLst>
                                        </p:cTn>
                                        <p:tgtEl>
                                          <p:spTgt spid="271"/>
                                        </p:tgtEl>
                                        <p:attrNameLst>
                                          <p:attrName>style.visibility</p:attrName>
                                        </p:attrNameLst>
                                      </p:cBhvr>
                                      <p:to>
                                        <p:strVal val="visible"/>
                                      </p:to>
                                    </p:set>
                                  </p:childTnLst>
                                  <p:subTnLst>
                                    <p:audio>
                                      <p:cMediaNode>
                                        <p:cTn display="0" masterRel="sameClick">
                                          <p:stCondLst>
                                            <p:cond evt="begin" delay="0">
                                              <p:tn val="587"/>
                                            </p:cond>
                                          </p:stCondLst>
                                          <p:endCondLst>
                                            <p:cond evt="onStopAudio" delay="0">
                                              <p:tgtEl>
                                                <p:sldTgt/>
                                              </p:tgtEl>
                                            </p:cond>
                                          </p:endCondLst>
                                        </p:cTn>
                                        <p:tgtEl>
                                          <p:sndTgt r:embed="rId2" name="click.wav"/>
                                        </p:tgtEl>
                                      </p:cMediaNode>
                                    </p:audio>
                                  </p:subTnLst>
                                </p:cTn>
                              </p:par>
                            </p:childTnLst>
                          </p:cTn>
                        </p:par>
                        <p:par>
                          <p:cTn id="589" fill="hold">
                            <p:stCondLst>
                              <p:cond delay="195000"/>
                            </p:stCondLst>
                            <p:childTnLst>
                              <p:par>
                                <p:cTn id="590" presetID="11" presetClass="entr" presetSubtype="0" fill="hold" grpId="0" nodeType="afterEffect">
                                  <p:stCondLst>
                                    <p:cond delay="0"/>
                                  </p:stCondLst>
                                  <p:childTnLst>
                                    <p:set>
                                      <p:cBhvr>
                                        <p:cTn id="591" dur="1000">
                                          <p:stCondLst>
                                            <p:cond delay="0"/>
                                          </p:stCondLst>
                                        </p:cTn>
                                        <p:tgtEl>
                                          <p:spTgt spid="272"/>
                                        </p:tgtEl>
                                        <p:attrNameLst>
                                          <p:attrName>style.visibility</p:attrName>
                                        </p:attrNameLst>
                                      </p:cBhvr>
                                      <p:to>
                                        <p:strVal val="visible"/>
                                      </p:to>
                                    </p:set>
                                  </p:childTnLst>
                                  <p:subTnLst>
                                    <p:audio>
                                      <p:cMediaNode>
                                        <p:cTn display="0" masterRel="sameClick">
                                          <p:stCondLst>
                                            <p:cond evt="begin" delay="0">
                                              <p:tn val="590"/>
                                            </p:cond>
                                          </p:stCondLst>
                                          <p:endCondLst>
                                            <p:cond evt="onStopAudio" delay="0">
                                              <p:tgtEl>
                                                <p:sldTgt/>
                                              </p:tgtEl>
                                            </p:cond>
                                          </p:endCondLst>
                                        </p:cTn>
                                        <p:tgtEl>
                                          <p:sndTgt r:embed="rId2" name="click.wav"/>
                                        </p:tgtEl>
                                      </p:cMediaNode>
                                    </p:audio>
                                  </p:subTnLst>
                                </p:cTn>
                              </p:par>
                            </p:childTnLst>
                          </p:cTn>
                        </p:par>
                        <p:par>
                          <p:cTn id="592" fill="hold">
                            <p:stCondLst>
                              <p:cond delay="196000"/>
                            </p:stCondLst>
                            <p:childTnLst>
                              <p:par>
                                <p:cTn id="593" presetID="11" presetClass="entr" presetSubtype="0" fill="hold" grpId="0" nodeType="afterEffect">
                                  <p:stCondLst>
                                    <p:cond delay="0"/>
                                  </p:stCondLst>
                                  <p:childTnLst>
                                    <p:set>
                                      <p:cBhvr>
                                        <p:cTn id="594" dur="1000">
                                          <p:stCondLst>
                                            <p:cond delay="0"/>
                                          </p:stCondLst>
                                        </p:cTn>
                                        <p:tgtEl>
                                          <p:spTgt spid="273"/>
                                        </p:tgtEl>
                                        <p:attrNameLst>
                                          <p:attrName>style.visibility</p:attrName>
                                        </p:attrNameLst>
                                      </p:cBhvr>
                                      <p:to>
                                        <p:strVal val="visible"/>
                                      </p:to>
                                    </p:set>
                                  </p:childTnLst>
                                  <p:subTnLst>
                                    <p:audio>
                                      <p:cMediaNode>
                                        <p:cTn display="0" masterRel="sameClick">
                                          <p:stCondLst>
                                            <p:cond evt="begin" delay="0">
                                              <p:tn val="593"/>
                                            </p:cond>
                                          </p:stCondLst>
                                          <p:endCondLst>
                                            <p:cond evt="onStopAudio" delay="0">
                                              <p:tgtEl>
                                                <p:sldTgt/>
                                              </p:tgtEl>
                                            </p:cond>
                                          </p:endCondLst>
                                        </p:cTn>
                                        <p:tgtEl>
                                          <p:sndTgt r:embed="rId2" name="click.wav"/>
                                        </p:tgtEl>
                                      </p:cMediaNode>
                                    </p:audio>
                                  </p:subTnLst>
                                </p:cTn>
                              </p:par>
                            </p:childTnLst>
                          </p:cTn>
                        </p:par>
                        <p:par>
                          <p:cTn id="595" fill="hold">
                            <p:stCondLst>
                              <p:cond delay="197000"/>
                            </p:stCondLst>
                            <p:childTnLst>
                              <p:par>
                                <p:cTn id="596" presetID="11" presetClass="entr" presetSubtype="0" fill="hold" grpId="0" nodeType="afterEffect">
                                  <p:stCondLst>
                                    <p:cond delay="0"/>
                                  </p:stCondLst>
                                  <p:childTnLst>
                                    <p:set>
                                      <p:cBhvr>
                                        <p:cTn id="597" dur="1000">
                                          <p:stCondLst>
                                            <p:cond delay="0"/>
                                          </p:stCondLst>
                                        </p:cTn>
                                        <p:tgtEl>
                                          <p:spTgt spid="274"/>
                                        </p:tgtEl>
                                        <p:attrNameLst>
                                          <p:attrName>style.visibility</p:attrName>
                                        </p:attrNameLst>
                                      </p:cBhvr>
                                      <p:to>
                                        <p:strVal val="visible"/>
                                      </p:to>
                                    </p:set>
                                  </p:childTnLst>
                                  <p:subTnLst>
                                    <p:audio>
                                      <p:cMediaNode>
                                        <p:cTn display="0" masterRel="sameClick">
                                          <p:stCondLst>
                                            <p:cond evt="begin" delay="0">
                                              <p:tn val="596"/>
                                            </p:cond>
                                          </p:stCondLst>
                                          <p:endCondLst>
                                            <p:cond evt="onStopAudio" delay="0">
                                              <p:tgtEl>
                                                <p:sldTgt/>
                                              </p:tgtEl>
                                            </p:cond>
                                          </p:endCondLst>
                                        </p:cTn>
                                        <p:tgtEl>
                                          <p:sndTgt r:embed="rId2" name="click.wav"/>
                                        </p:tgtEl>
                                      </p:cMediaNode>
                                    </p:audio>
                                  </p:subTnLst>
                                </p:cTn>
                              </p:par>
                            </p:childTnLst>
                          </p:cTn>
                        </p:par>
                        <p:par>
                          <p:cTn id="598" fill="hold">
                            <p:stCondLst>
                              <p:cond delay="198000"/>
                            </p:stCondLst>
                            <p:childTnLst>
                              <p:par>
                                <p:cTn id="599" presetID="11" presetClass="entr" presetSubtype="0" fill="hold" grpId="0" nodeType="afterEffect">
                                  <p:stCondLst>
                                    <p:cond delay="0"/>
                                  </p:stCondLst>
                                  <p:childTnLst>
                                    <p:set>
                                      <p:cBhvr>
                                        <p:cTn id="600" dur="1000">
                                          <p:stCondLst>
                                            <p:cond delay="0"/>
                                          </p:stCondLst>
                                        </p:cTn>
                                        <p:tgtEl>
                                          <p:spTgt spid="275"/>
                                        </p:tgtEl>
                                        <p:attrNameLst>
                                          <p:attrName>style.visibility</p:attrName>
                                        </p:attrNameLst>
                                      </p:cBhvr>
                                      <p:to>
                                        <p:strVal val="visible"/>
                                      </p:to>
                                    </p:set>
                                  </p:childTnLst>
                                  <p:subTnLst>
                                    <p:audio>
                                      <p:cMediaNode>
                                        <p:cTn display="0" masterRel="sameClick">
                                          <p:stCondLst>
                                            <p:cond evt="begin" delay="0">
                                              <p:tn val="599"/>
                                            </p:cond>
                                          </p:stCondLst>
                                          <p:endCondLst>
                                            <p:cond evt="onStopAudio" delay="0">
                                              <p:tgtEl>
                                                <p:sldTgt/>
                                              </p:tgtEl>
                                            </p:cond>
                                          </p:endCondLst>
                                        </p:cTn>
                                        <p:tgtEl>
                                          <p:sndTgt r:embed="rId2" name="click.wav"/>
                                        </p:tgtEl>
                                      </p:cMediaNode>
                                    </p:audio>
                                  </p:subTnLst>
                                </p:cTn>
                              </p:par>
                            </p:childTnLst>
                          </p:cTn>
                        </p:par>
                        <p:par>
                          <p:cTn id="601" fill="hold">
                            <p:stCondLst>
                              <p:cond delay="199000"/>
                            </p:stCondLst>
                            <p:childTnLst>
                              <p:par>
                                <p:cTn id="602" presetID="11" presetClass="entr" presetSubtype="0" fill="hold" grpId="0" nodeType="afterEffect">
                                  <p:stCondLst>
                                    <p:cond delay="0"/>
                                  </p:stCondLst>
                                  <p:childTnLst>
                                    <p:set>
                                      <p:cBhvr>
                                        <p:cTn id="603" dur="1000">
                                          <p:stCondLst>
                                            <p:cond delay="0"/>
                                          </p:stCondLst>
                                        </p:cTn>
                                        <p:tgtEl>
                                          <p:spTgt spid="276"/>
                                        </p:tgtEl>
                                        <p:attrNameLst>
                                          <p:attrName>style.visibility</p:attrName>
                                        </p:attrNameLst>
                                      </p:cBhvr>
                                      <p:to>
                                        <p:strVal val="visible"/>
                                      </p:to>
                                    </p:set>
                                  </p:childTnLst>
                                  <p:subTnLst>
                                    <p:audio>
                                      <p:cMediaNode>
                                        <p:cTn display="0" masterRel="sameClick">
                                          <p:stCondLst>
                                            <p:cond evt="begin" delay="0">
                                              <p:tn val="602"/>
                                            </p:cond>
                                          </p:stCondLst>
                                          <p:endCondLst>
                                            <p:cond evt="onStopAudio" delay="0">
                                              <p:tgtEl>
                                                <p:sldTgt/>
                                              </p:tgtEl>
                                            </p:cond>
                                          </p:endCondLst>
                                        </p:cTn>
                                        <p:tgtEl>
                                          <p:sndTgt r:embed="rId2" name="click.wav"/>
                                        </p:tgtEl>
                                      </p:cMediaNode>
                                    </p:audio>
                                  </p:subTnLst>
                                </p:cTn>
                              </p:par>
                            </p:childTnLst>
                          </p:cTn>
                        </p:par>
                        <p:par>
                          <p:cTn id="604" fill="hold">
                            <p:stCondLst>
                              <p:cond delay="200000"/>
                            </p:stCondLst>
                            <p:childTnLst>
                              <p:par>
                                <p:cTn id="605" presetID="11" presetClass="entr" presetSubtype="0" fill="hold" grpId="0" nodeType="afterEffect">
                                  <p:stCondLst>
                                    <p:cond delay="0"/>
                                  </p:stCondLst>
                                  <p:childTnLst>
                                    <p:set>
                                      <p:cBhvr>
                                        <p:cTn id="606" dur="1000">
                                          <p:stCondLst>
                                            <p:cond delay="0"/>
                                          </p:stCondLst>
                                        </p:cTn>
                                        <p:tgtEl>
                                          <p:spTgt spid="277"/>
                                        </p:tgtEl>
                                        <p:attrNameLst>
                                          <p:attrName>style.visibility</p:attrName>
                                        </p:attrNameLst>
                                      </p:cBhvr>
                                      <p:to>
                                        <p:strVal val="visible"/>
                                      </p:to>
                                    </p:set>
                                  </p:childTnLst>
                                  <p:subTnLst>
                                    <p:audio>
                                      <p:cMediaNode>
                                        <p:cTn display="0" masterRel="sameClick">
                                          <p:stCondLst>
                                            <p:cond evt="begin" delay="0">
                                              <p:tn val="605"/>
                                            </p:cond>
                                          </p:stCondLst>
                                          <p:endCondLst>
                                            <p:cond evt="onStopAudio" delay="0">
                                              <p:tgtEl>
                                                <p:sldTgt/>
                                              </p:tgtEl>
                                            </p:cond>
                                          </p:endCondLst>
                                        </p:cTn>
                                        <p:tgtEl>
                                          <p:sndTgt r:embed="rId2" name="click.wav"/>
                                        </p:tgtEl>
                                      </p:cMediaNode>
                                    </p:audio>
                                  </p:subTnLst>
                                </p:cTn>
                              </p:par>
                            </p:childTnLst>
                          </p:cTn>
                        </p:par>
                        <p:par>
                          <p:cTn id="607" fill="hold">
                            <p:stCondLst>
                              <p:cond delay="201000"/>
                            </p:stCondLst>
                            <p:childTnLst>
                              <p:par>
                                <p:cTn id="608" presetID="11" presetClass="entr" presetSubtype="0" fill="hold" grpId="0" nodeType="afterEffect">
                                  <p:stCondLst>
                                    <p:cond delay="0"/>
                                  </p:stCondLst>
                                  <p:childTnLst>
                                    <p:set>
                                      <p:cBhvr>
                                        <p:cTn id="609" dur="1000">
                                          <p:stCondLst>
                                            <p:cond delay="0"/>
                                          </p:stCondLst>
                                        </p:cTn>
                                        <p:tgtEl>
                                          <p:spTgt spid="278"/>
                                        </p:tgtEl>
                                        <p:attrNameLst>
                                          <p:attrName>style.visibility</p:attrName>
                                        </p:attrNameLst>
                                      </p:cBhvr>
                                      <p:to>
                                        <p:strVal val="visible"/>
                                      </p:to>
                                    </p:set>
                                  </p:childTnLst>
                                  <p:subTnLst>
                                    <p:audio>
                                      <p:cMediaNode>
                                        <p:cTn display="0" masterRel="sameClick">
                                          <p:stCondLst>
                                            <p:cond evt="begin" delay="0">
                                              <p:tn val="608"/>
                                            </p:cond>
                                          </p:stCondLst>
                                          <p:endCondLst>
                                            <p:cond evt="onStopAudio" delay="0">
                                              <p:tgtEl>
                                                <p:sldTgt/>
                                              </p:tgtEl>
                                            </p:cond>
                                          </p:endCondLst>
                                        </p:cTn>
                                        <p:tgtEl>
                                          <p:sndTgt r:embed="rId2" name="click.wav"/>
                                        </p:tgtEl>
                                      </p:cMediaNode>
                                    </p:audio>
                                  </p:subTnLst>
                                </p:cTn>
                              </p:par>
                            </p:childTnLst>
                          </p:cTn>
                        </p:par>
                        <p:par>
                          <p:cTn id="610" fill="hold">
                            <p:stCondLst>
                              <p:cond delay="202000"/>
                            </p:stCondLst>
                            <p:childTnLst>
                              <p:par>
                                <p:cTn id="611" presetID="11" presetClass="entr" presetSubtype="0" fill="hold" grpId="0" nodeType="afterEffect">
                                  <p:stCondLst>
                                    <p:cond delay="0"/>
                                  </p:stCondLst>
                                  <p:childTnLst>
                                    <p:set>
                                      <p:cBhvr>
                                        <p:cTn id="612" dur="1000">
                                          <p:stCondLst>
                                            <p:cond delay="0"/>
                                          </p:stCondLst>
                                        </p:cTn>
                                        <p:tgtEl>
                                          <p:spTgt spid="279"/>
                                        </p:tgtEl>
                                        <p:attrNameLst>
                                          <p:attrName>style.visibility</p:attrName>
                                        </p:attrNameLst>
                                      </p:cBhvr>
                                      <p:to>
                                        <p:strVal val="visible"/>
                                      </p:to>
                                    </p:set>
                                  </p:childTnLst>
                                  <p:subTnLst>
                                    <p:audio>
                                      <p:cMediaNode>
                                        <p:cTn display="0" masterRel="sameClick">
                                          <p:stCondLst>
                                            <p:cond evt="begin" delay="0">
                                              <p:tn val="611"/>
                                            </p:cond>
                                          </p:stCondLst>
                                          <p:endCondLst>
                                            <p:cond evt="onStopAudio" delay="0">
                                              <p:tgtEl>
                                                <p:sldTgt/>
                                              </p:tgtEl>
                                            </p:cond>
                                          </p:endCondLst>
                                        </p:cTn>
                                        <p:tgtEl>
                                          <p:sndTgt r:embed="rId2" name="click.wav"/>
                                        </p:tgtEl>
                                      </p:cMediaNode>
                                    </p:audio>
                                  </p:subTnLst>
                                </p:cTn>
                              </p:par>
                            </p:childTnLst>
                          </p:cTn>
                        </p:par>
                        <p:par>
                          <p:cTn id="613" fill="hold">
                            <p:stCondLst>
                              <p:cond delay="203000"/>
                            </p:stCondLst>
                            <p:childTnLst>
                              <p:par>
                                <p:cTn id="614" presetID="11" presetClass="entr" presetSubtype="0" fill="hold" grpId="0" nodeType="afterEffect">
                                  <p:stCondLst>
                                    <p:cond delay="0"/>
                                  </p:stCondLst>
                                  <p:childTnLst>
                                    <p:set>
                                      <p:cBhvr>
                                        <p:cTn id="615" dur="1000">
                                          <p:stCondLst>
                                            <p:cond delay="0"/>
                                          </p:stCondLst>
                                        </p:cTn>
                                        <p:tgtEl>
                                          <p:spTgt spid="280"/>
                                        </p:tgtEl>
                                        <p:attrNameLst>
                                          <p:attrName>style.visibility</p:attrName>
                                        </p:attrNameLst>
                                      </p:cBhvr>
                                      <p:to>
                                        <p:strVal val="visible"/>
                                      </p:to>
                                    </p:set>
                                  </p:childTnLst>
                                  <p:subTnLst>
                                    <p:audio>
                                      <p:cMediaNode>
                                        <p:cTn display="0" masterRel="sameClick">
                                          <p:stCondLst>
                                            <p:cond evt="begin" delay="0">
                                              <p:tn val="614"/>
                                            </p:cond>
                                          </p:stCondLst>
                                          <p:endCondLst>
                                            <p:cond evt="onStopAudio" delay="0">
                                              <p:tgtEl>
                                                <p:sldTgt/>
                                              </p:tgtEl>
                                            </p:cond>
                                          </p:endCondLst>
                                        </p:cTn>
                                        <p:tgtEl>
                                          <p:sndTgt r:embed="rId2" name="click.wav"/>
                                        </p:tgtEl>
                                      </p:cMediaNode>
                                    </p:audio>
                                  </p:subTnLst>
                                </p:cTn>
                              </p:par>
                            </p:childTnLst>
                          </p:cTn>
                        </p:par>
                        <p:par>
                          <p:cTn id="616" fill="hold">
                            <p:stCondLst>
                              <p:cond delay="204000"/>
                            </p:stCondLst>
                            <p:childTnLst>
                              <p:par>
                                <p:cTn id="617" presetID="11" presetClass="entr" presetSubtype="0" fill="hold" grpId="0" nodeType="afterEffect">
                                  <p:stCondLst>
                                    <p:cond delay="0"/>
                                  </p:stCondLst>
                                  <p:childTnLst>
                                    <p:set>
                                      <p:cBhvr>
                                        <p:cTn id="618" dur="1000">
                                          <p:stCondLst>
                                            <p:cond delay="0"/>
                                          </p:stCondLst>
                                        </p:cTn>
                                        <p:tgtEl>
                                          <p:spTgt spid="281"/>
                                        </p:tgtEl>
                                        <p:attrNameLst>
                                          <p:attrName>style.visibility</p:attrName>
                                        </p:attrNameLst>
                                      </p:cBhvr>
                                      <p:to>
                                        <p:strVal val="visible"/>
                                      </p:to>
                                    </p:set>
                                  </p:childTnLst>
                                  <p:subTnLst>
                                    <p:audio>
                                      <p:cMediaNode>
                                        <p:cTn display="0" masterRel="sameClick">
                                          <p:stCondLst>
                                            <p:cond evt="begin" delay="0">
                                              <p:tn val="617"/>
                                            </p:cond>
                                          </p:stCondLst>
                                          <p:endCondLst>
                                            <p:cond evt="onStopAudio" delay="0">
                                              <p:tgtEl>
                                                <p:sldTgt/>
                                              </p:tgtEl>
                                            </p:cond>
                                          </p:endCondLst>
                                        </p:cTn>
                                        <p:tgtEl>
                                          <p:sndTgt r:embed="rId2" name="click.wav"/>
                                        </p:tgtEl>
                                      </p:cMediaNode>
                                    </p:audio>
                                  </p:subTnLst>
                                </p:cTn>
                              </p:par>
                            </p:childTnLst>
                          </p:cTn>
                        </p:par>
                        <p:par>
                          <p:cTn id="619" fill="hold">
                            <p:stCondLst>
                              <p:cond delay="205000"/>
                            </p:stCondLst>
                            <p:childTnLst>
                              <p:par>
                                <p:cTn id="620" presetID="11" presetClass="entr" presetSubtype="0" fill="hold" grpId="0" nodeType="afterEffect">
                                  <p:stCondLst>
                                    <p:cond delay="0"/>
                                  </p:stCondLst>
                                  <p:childTnLst>
                                    <p:set>
                                      <p:cBhvr>
                                        <p:cTn id="621" dur="1000">
                                          <p:stCondLst>
                                            <p:cond delay="0"/>
                                          </p:stCondLst>
                                        </p:cTn>
                                        <p:tgtEl>
                                          <p:spTgt spid="282"/>
                                        </p:tgtEl>
                                        <p:attrNameLst>
                                          <p:attrName>style.visibility</p:attrName>
                                        </p:attrNameLst>
                                      </p:cBhvr>
                                      <p:to>
                                        <p:strVal val="visible"/>
                                      </p:to>
                                    </p:set>
                                  </p:childTnLst>
                                  <p:subTnLst>
                                    <p:audio>
                                      <p:cMediaNode>
                                        <p:cTn display="0" masterRel="sameClick">
                                          <p:stCondLst>
                                            <p:cond evt="begin" delay="0">
                                              <p:tn val="620"/>
                                            </p:cond>
                                          </p:stCondLst>
                                          <p:endCondLst>
                                            <p:cond evt="onStopAudio" delay="0">
                                              <p:tgtEl>
                                                <p:sldTgt/>
                                              </p:tgtEl>
                                            </p:cond>
                                          </p:endCondLst>
                                        </p:cTn>
                                        <p:tgtEl>
                                          <p:sndTgt r:embed="rId2" name="click.wav"/>
                                        </p:tgtEl>
                                      </p:cMediaNode>
                                    </p:audio>
                                  </p:subTnLst>
                                </p:cTn>
                              </p:par>
                            </p:childTnLst>
                          </p:cTn>
                        </p:par>
                        <p:par>
                          <p:cTn id="622" fill="hold">
                            <p:stCondLst>
                              <p:cond delay="206000"/>
                            </p:stCondLst>
                            <p:childTnLst>
                              <p:par>
                                <p:cTn id="623" presetID="11" presetClass="entr" presetSubtype="0" fill="hold" grpId="0" nodeType="afterEffect">
                                  <p:stCondLst>
                                    <p:cond delay="0"/>
                                  </p:stCondLst>
                                  <p:childTnLst>
                                    <p:set>
                                      <p:cBhvr>
                                        <p:cTn id="624" dur="1000">
                                          <p:stCondLst>
                                            <p:cond delay="0"/>
                                          </p:stCondLst>
                                        </p:cTn>
                                        <p:tgtEl>
                                          <p:spTgt spid="283"/>
                                        </p:tgtEl>
                                        <p:attrNameLst>
                                          <p:attrName>style.visibility</p:attrName>
                                        </p:attrNameLst>
                                      </p:cBhvr>
                                      <p:to>
                                        <p:strVal val="visible"/>
                                      </p:to>
                                    </p:set>
                                  </p:childTnLst>
                                  <p:subTnLst>
                                    <p:audio>
                                      <p:cMediaNode>
                                        <p:cTn display="0" masterRel="sameClick">
                                          <p:stCondLst>
                                            <p:cond evt="begin" delay="0">
                                              <p:tn val="623"/>
                                            </p:cond>
                                          </p:stCondLst>
                                          <p:endCondLst>
                                            <p:cond evt="onStopAudio" delay="0">
                                              <p:tgtEl>
                                                <p:sldTgt/>
                                              </p:tgtEl>
                                            </p:cond>
                                          </p:endCondLst>
                                        </p:cTn>
                                        <p:tgtEl>
                                          <p:sndTgt r:embed="rId2" name="click.wav"/>
                                        </p:tgtEl>
                                      </p:cMediaNode>
                                    </p:audio>
                                  </p:subTnLst>
                                </p:cTn>
                              </p:par>
                            </p:childTnLst>
                          </p:cTn>
                        </p:par>
                        <p:par>
                          <p:cTn id="625" fill="hold">
                            <p:stCondLst>
                              <p:cond delay="207000"/>
                            </p:stCondLst>
                            <p:childTnLst>
                              <p:par>
                                <p:cTn id="626" presetID="11" presetClass="entr" presetSubtype="0" fill="hold" grpId="0" nodeType="afterEffect">
                                  <p:stCondLst>
                                    <p:cond delay="0"/>
                                  </p:stCondLst>
                                  <p:childTnLst>
                                    <p:set>
                                      <p:cBhvr>
                                        <p:cTn id="627" dur="1000">
                                          <p:stCondLst>
                                            <p:cond delay="0"/>
                                          </p:stCondLst>
                                        </p:cTn>
                                        <p:tgtEl>
                                          <p:spTgt spid="284"/>
                                        </p:tgtEl>
                                        <p:attrNameLst>
                                          <p:attrName>style.visibility</p:attrName>
                                        </p:attrNameLst>
                                      </p:cBhvr>
                                      <p:to>
                                        <p:strVal val="visible"/>
                                      </p:to>
                                    </p:set>
                                  </p:childTnLst>
                                  <p:subTnLst>
                                    <p:audio>
                                      <p:cMediaNode>
                                        <p:cTn display="0" masterRel="sameClick">
                                          <p:stCondLst>
                                            <p:cond evt="begin" delay="0">
                                              <p:tn val="626"/>
                                            </p:cond>
                                          </p:stCondLst>
                                          <p:endCondLst>
                                            <p:cond evt="onStopAudio" delay="0">
                                              <p:tgtEl>
                                                <p:sldTgt/>
                                              </p:tgtEl>
                                            </p:cond>
                                          </p:endCondLst>
                                        </p:cTn>
                                        <p:tgtEl>
                                          <p:sndTgt r:embed="rId2" name="click.wav"/>
                                        </p:tgtEl>
                                      </p:cMediaNode>
                                    </p:audio>
                                  </p:subTnLst>
                                </p:cTn>
                              </p:par>
                            </p:childTnLst>
                          </p:cTn>
                        </p:par>
                        <p:par>
                          <p:cTn id="628" fill="hold">
                            <p:stCondLst>
                              <p:cond delay="208000"/>
                            </p:stCondLst>
                            <p:childTnLst>
                              <p:par>
                                <p:cTn id="629" presetID="11" presetClass="entr" presetSubtype="0" fill="hold" grpId="0" nodeType="afterEffect">
                                  <p:stCondLst>
                                    <p:cond delay="0"/>
                                  </p:stCondLst>
                                  <p:childTnLst>
                                    <p:set>
                                      <p:cBhvr>
                                        <p:cTn id="630" dur="1000">
                                          <p:stCondLst>
                                            <p:cond delay="0"/>
                                          </p:stCondLst>
                                        </p:cTn>
                                        <p:tgtEl>
                                          <p:spTgt spid="285"/>
                                        </p:tgtEl>
                                        <p:attrNameLst>
                                          <p:attrName>style.visibility</p:attrName>
                                        </p:attrNameLst>
                                      </p:cBhvr>
                                      <p:to>
                                        <p:strVal val="visible"/>
                                      </p:to>
                                    </p:set>
                                  </p:childTnLst>
                                  <p:subTnLst>
                                    <p:audio>
                                      <p:cMediaNode>
                                        <p:cTn display="0" masterRel="sameClick">
                                          <p:stCondLst>
                                            <p:cond evt="begin" delay="0">
                                              <p:tn val="629"/>
                                            </p:cond>
                                          </p:stCondLst>
                                          <p:endCondLst>
                                            <p:cond evt="onStopAudio" delay="0">
                                              <p:tgtEl>
                                                <p:sldTgt/>
                                              </p:tgtEl>
                                            </p:cond>
                                          </p:endCondLst>
                                        </p:cTn>
                                        <p:tgtEl>
                                          <p:sndTgt r:embed="rId2" name="click.wav"/>
                                        </p:tgtEl>
                                      </p:cMediaNode>
                                    </p:audio>
                                  </p:subTnLst>
                                </p:cTn>
                              </p:par>
                            </p:childTnLst>
                          </p:cTn>
                        </p:par>
                        <p:par>
                          <p:cTn id="631" fill="hold">
                            <p:stCondLst>
                              <p:cond delay="209000"/>
                            </p:stCondLst>
                            <p:childTnLst>
                              <p:par>
                                <p:cTn id="632" presetID="11" presetClass="entr" presetSubtype="0" fill="hold" grpId="0" nodeType="afterEffect">
                                  <p:stCondLst>
                                    <p:cond delay="0"/>
                                  </p:stCondLst>
                                  <p:childTnLst>
                                    <p:set>
                                      <p:cBhvr>
                                        <p:cTn id="633" dur="1000">
                                          <p:stCondLst>
                                            <p:cond delay="0"/>
                                          </p:stCondLst>
                                        </p:cTn>
                                        <p:tgtEl>
                                          <p:spTgt spid="286"/>
                                        </p:tgtEl>
                                        <p:attrNameLst>
                                          <p:attrName>style.visibility</p:attrName>
                                        </p:attrNameLst>
                                      </p:cBhvr>
                                      <p:to>
                                        <p:strVal val="visible"/>
                                      </p:to>
                                    </p:set>
                                  </p:childTnLst>
                                  <p:subTnLst>
                                    <p:audio>
                                      <p:cMediaNode>
                                        <p:cTn display="0" masterRel="sameClick">
                                          <p:stCondLst>
                                            <p:cond evt="begin" delay="0">
                                              <p:tn val="632"/>
                                            </p:cond>
                                          </p:stCondLst>
                                          <p:endCondLst>
                                            <p:cond evt="onStopAudio" delay="0">
                                              <p:tgtEl>
                                                <p:sldTgt/>
                                              </p:tgtEl>
                                            </p:cond>
                                          </p:endCondLst>
                                        </p:cTn>
                                        <p:tgtEl>
                                          <p:sndTgt r:embed="rId2" name="click.wav"/>
                                        </p:tgtEl>
                                      </p:cMediaNode>
                                    </p:audio>
                                  </p:subTnLst>
                                </p:cTn>
                              </p:par>
                            </p:childTnLst>
                          </p:cTn>
                        </p:par>
                        <p:par>
                          <p:cTn id="634" fill="hold">
                            <p:stCondLst>
                              <p:cond delay="210000"/>
                            </p:stCondLst>
                            <p:childTnLst>
                              <p:par>
                                <p:cTn id="635" presetID="11" presetClass="entr" presetSubtype="0" fill="hold" grpId="0" nodeType="afterEffect">
                                  <p:stCondLst>
                                    <p:cond delay="0"/>
                                  </p:stCondLst>
                                  <p:childTnLst>
                                    <p:set>
                                      <p:cBhvr>
                                        <p:cTn id="636" dur="1000">
                                          <p:stCondLst>
                                            <p:cond delay="0"/>
                                          </p:stCondLst>
                                        </p:cTn>
                                        <p:tgtEl>
                                          <p:spTgt spid="287"/>
                                        </p:tgtEl>
                                        <p:attrNameLst>
                                          <p:attrName>style.visibility</p:attrName>
                                        </p:attrNameLst>
                                      </p:cBhvr>
                                      <p:to>
                                        <p:strVal val="visible"/>
                                      </p:to>
                                    </p:set>
                                  </p:childTnLst>
                                  <p:subTnLst>
                                    <p:audio>
                                      <p:cMediaNode>
                                        <p:cTn display="0" masterRel="sameClick">
                                          <p:stCondLst>
                                            <p:cond evt="begin" delay="0">
                                              <p:tn val="635"/>
                                            </p:cond>
                                          </p:stCondLst>
                                          <p:endCondLst>
                                            <p:cond evt="onStopAudio" delay="0">
                                              <p:tgtEl>
                                                <p:sldTgt/>
                                              </p:tgtEl>
                                            </p:cond>
                                          </p:endCondLst>
                                        </p:cTn>
                                        <p:tgtEl>
                                          <p:sndTgt r:embed="rId2" name="click.wav"/>
                                        </p:tgtEl>
                                      </p:cMediaNode>
                                    </p:audio>
                                  </p:subTnLst>
                                </p:cTn>
                              </p:par>
                            </p:childTnLst>
                          </p:cTn>
                        </p:par>
                        <p:par>
                          <p:cTn id="637" fill="hold">
                            <p:stCondLst>
                              <p:cond delay="211000"/>
                            </p:stCondLst>
                            <p:childTnLst>
                              <p:par>
                                <p:cTn id="638" presetID="11" presetClass="entr" presetSubtype="0" fill="hold" grpId="0" nodeType="afterEffect">
                                  <p:stCondLst>
                                    <p:cond delay="0"/>
                                  </p:stCondLst>
                                  <p:childTnLst>
                                    <p:set>
                                      <p:cBhvr>
                                        <p:cTn id="639" dur="1000">
                                          <p:stCondLst>
                                            <p:cond delay="0"/>
                                          </p:stCondLst>
                                        </p:cTn>
                                        <p:tgtEl>
                                          <p:spTgt spid="288"/>
                                        </p:tgtEl>
                                        <p:attrNameLst>
                                          <p:attrName>style.visibility</p:attrName>
                                        </p:attrNameLst>
                                      </p:cBhvr>
                                      <p:to>
                                        <p:strVal val="visible"/>
                                      </p:to>
                                    </p:set>
                                  </p:childTnLst>
                                  <p:subTnLst>
                                    <p:audio>
                                      <p:cMediaNode>
                                        <p:cTn display="0" masterRel="sameClick">
                                          <p:stCondLst>
                                            <p:cond evt="begin" delay="0">
                                              <p:tn val="638"/>
                                            </p:cond>
                                          </p:stCondLst>
                                          <p:endCondLst>
                                            <p:cond evt="onStopAudio" delay="0">
                                              <p:tgtEl>
                                                <p:sldTgt/>
                                              </p:tgtEl>
                                            </p:cond>
                                          </p:endCondLst>
                                        </p:cTn>
                                        <p:tgtEl>
                                          <p:sndTgt r:embed="rId2" name="click.wav"/>
                                        </p:tgtEl>
                                      </p:cMediaNode>
                                    </p:audio>
                                  </p:subTnLst>
                                </p:cTn>
                              </p:par>
                            </p:childTnLst>
                          </p:cTn>
                        </p:par>
                        <p:par>
                          <p:cTn id="640" fill="hold">
                            <p:stCondLst>
                              <p:cond delay="212000"/>
                            </p:stCondLst>
                            <p:childTnLst>
                              <p:par>
                                <p:cTn id="641" presetID="11" presetClass="entr" presetSubtype="0" fill="hold" grpId="0" nodeType="afterEffect">
                                  <p:stCondLst>
                                    <p:cond delay="0"/>
                                  </p:stCondLst>
                                  <p:childTnLst>
                                    <p:set>
                                      <p:cBhvr>
                                        <p:cTn id="642" dur="1000">
                                          <p:stCondLst>
                                            <p:cond delay="0"/>
                                          </p:stCondLst>
                                        </p:cTn>
                                        <p:tgtEl>
                                          <p:spTgt spid="289"/>
                                        </p:tgtEl>
                                        <p:attrNameLst>
                                          <p:attrName>style.visibility</p:attrName>
                                        </p:attrNameLst>
                                      </p:cBhvr>
                                      <p:to>
                                        <p:strVal val="visible"/>
                                      </p:to>
                                    </p:set>
                                  </p:childTnLst>
                                  <p:subTnLst>
                                    <p:audio>
                                      <p:cMediaNode>
                                        <p:cTn display="0" masterRel="sameClick">
                                          <p:stCondLst>
                                            <p:cond evt="begin" delay="0">
                                              <p:tn val="641"/>
                                            </p:cond>
                                          </p:stCondLst>
                                          <p:endCondLst>
                                            <p:cond evt="onStopAudio" delay="0">
                                              <p:tgtEl>
                                                <p:sldTgt/>
                                              </p:tgtEl>
                                            </p:cond>
                                          </p:endCondLst>
                                        </p:cTn>
                                        <p:tgtEl>
                                          <p:sndTgt r:embed="rId2" name="click.wav"/>
                                        </p:tgtEl>
                                      </p:cMediaNode>
                                    </p:audio>
                                  </p:subTnLst>
                                </p:cTn>
                              </p:par>
                            </p:childTnLst>
                          </p:cTn>
                        </p:par>
                        <p:par>
                          <p:cTn id="643" fill="hold">
                            <p:stCondLst>
                              <p:cond delay="213000"/>
                            </p:stCondLst>
                            <p:childTnLst>
                              <p:par>
                                <p:cTn id="644" presetID="11" presetClass="entr" presetSubtype="0" fill="hold" grpId="0" nodeType="afterEffect">
                                  <p:stCondLst>
                                    <p:cond delay="0"/>
                                  </p:stCondLst>
                                  <p:childTnLst>
                                    <p:set>
                                      <p:cBhvr>
                                        <p:cTn id="645" dur="1000">
                                          <p:stCondLst>
                                            <p:cond delay="0"/>
                                          </p:stCondLst>
                                        </p:cTn>
                                        <p:tgtEl>
                                          <p:spTgt spid="290"/>
                                        </p:tgtEl>
                                        <p:attrNameLst>
                                          <p:attrName>style.visibility</p:attrName>
                                        </p:attrNameLst>
                                      </p:cBhvr>
                                      <p:to>
                                        <p:strVal val="visible"/>
                                      </p:to>
                                    </p:set>
                                  </p:childTnLst>
                                  <p:subTnLst>
                                    <p:audio>
                                      <p:cMediaNode>
                                        <p:cTn display="0" masterRel="sameClick">
                                          <p:stCondLst>
                                            <p:cond evt="begin" delay="0">
                                              <p:tn val="644"/>
                                            </p:cond>
                                          </p:stCondLst>
                                          <p:endCondLst>
                                            <p:cond evt="onStopAudio" delay="0">
                                              <p:tgtEl>
                                                <p:sldTgt/>
                                              </p:tgtEl>
                                            </p:cond>
                                          </p:endCondLst>
                                        </p:cTn>
                                        <p:tgtEl>
                                          <p:sndTgt r:embed="rId2" name="click.wav"/>
                                        </p:tgtEl>
                                      </p:cMediaNode>
                                    </p:audio>
                                  </p:subTnLst>
                                </p:cTn>
                              </p:par>
                            </p:childTnLst>
                          </p:cTn>
                        </p:par>
                        <p:par>
                          <p:cTn id="646" fill="hold">
                            <p:stCondLst>
                              <p:cond delay="214000"/>
                            </p:stCondLst>
                            <p:childTnLst>
                              <p:par>
                                <p:cTn id="647" presetID="11" presetClass="entr" presetSubtype="0" fill="hold" grpId="0" nodeType="afterEffect">
                                  <p:stCondLst>
                                    <p:cond delay="0"/>
                                  </p:stCondLst>
                                  <p:childTnLst>
                                    <p:set>
                                      <p:cBhvr>
                                        <p:cTn id="648" dur="1000">
                                          <p:stCondLst>
                                            <p:cond delay="0"/>
                                          </p:stCondLst>
                                        </p:cTn>
                                        <p:tgtEl>
                                          <p:spTgt spid="291"/>
                                        </p:tgtEl>
                                        <p:attrNameLst>
                                          <p:attrName>style.visibility</p:attrName>
                                        </p:attrNameLst>
                                      </p:cBhvr>
                                      <p:to>
                                        <p:strVal val="visible"/>
                                      </p:to>
                                    </p:set>
                                  </p:childTnLst>
                                  <p:subTnLst>
                                    <p:audio>
                                      <p:cMediaNode>
                                        <p:cTn display="0" masterRel="sameClick">
                                          <p:stCondLst>
                                            <p:cond evt="begin" delay="0">
                                              <p:tn val="647"/>
                                            </p:cond>
                                          </p:stCondLst>
                                          <p:endCondLst>
                                            <p:cond evt="onStopAudio" delay="0">
                                              <p:tgtEl>
                                                <p:sldTgt/>
                                              </p:tgtEl>
                                            </p:cond>
                                          </p:endCondLst>
                                        </p:cTn>
                                        <p:tgtEl>
                                          <p:sndTgt r:embed="rId2" name="click.wav"/>
                                        </p:tgtEl>
                                      </p:cMediaNode>
                                    </p:audio>
                                  </p:subTnLst>
                                </p:cTn>
                              </p:par>
                            </p:childTnLst>
                          </p:cTn>
                        </p:par>
                        <p:par>
                          <p:cTn id="649" fill="hold">
                            <p:stCondLst>
                              <p:cond delay="215000"/>
                            </p:stCondLst>
                            <p:childTnLst>
                              <p:par>
                                <p:cTn id="650" presetID="11" presetClass="entr" presetSubtype="0" fill="hold" grpId="0" nodeType="afterEffect">
                                  <p:stCondLst>
                                    <p:cond delay="0"/>
                                  </p:stCondLst>
                                  <p:childTnLst>
                                    <p:set>
                                      <p:cBhvr>
                                        <p:cTn id="651" dur="1000">
                                          <p:stCondLst>
                                            <p:cond delay="0"/>
                                          </p:stCondLst>
                                        </p:cTn>
                                        <p:tgtEl>
                                          <p:spTgt spid="292"/>
                                        </p:tgtEl>
                                        <p:attrNameLst>
                                          <p:attrName>style.visibility</p:attrName>
                                        </p:attrNameLst>
                                      </p:cBhvr>
                                      <p:to>
                                        <p:strVal val="visible"/>
                                      </p:to>
                                    </p:set>
                                  </p:childTnLst>
                                  <p:subTnLst>
                                    <p:audio>
                                      <p:cMediaNode>
                                        <p:cTn display="0" masterRel="sameClick">
                                          <p:stCondLst>
                                            <p:cond evt="begin" delay="0">
                                              <p:tn val="650"/>
                                            </p:cond>
                                          </p:stCondLst>
                                          <p:endCondLst>
                                            <p:cond evt="onStopAudio" delay="0">
                                              <p:tgtEl>
                                                <p:sldTgt/>
                                              </p:tgtEl>
                                            </p:cond>
                                          </p:endCondLst>
                                        </p:cTn>
                                        <p:tgtEl>
                                          <p:sndTgt r:embed="rId2" name="click.wav"/>
                                        </p:tgtEl>
                                      </p:cMediaNode>
                                    </p:audio>
                                  </p:subTnLst>
                                </p:cTn>
                              </p:par>
                            </p:childTnLst>
                          </p:cTn>
                        </p:par>
                        <p:par>
                          <p:cTn id="652" fill="hold">
                            <p:stCondLst>
                              <p:cond delay="216000"/>
                            </p:stCondLst>
                            <p:childTnLst>
                              <p:par>
                                <p:cTn id="653" presetID="11" presetClass="entr" presetSubtype="0" fill="hold" grpId="0" nodeType="afterEffect">
                                  <p:stCondLst>
                                    <p:cond delay="0"/>
                                  </p:stCondLst>
                                  <p:childTnLst>
                                    <p:set>
                                      <p:cBhvr>
                                        <p:cTn id="654" dur="1000">
                                          <p:stCondLst>
                                            <p:cond delay="0"/>
                                          </p:stCondLst>
                                        </p:cTn>
                                        <p:tgtEl>
                                          <p:spTgt spid="293"/>
                                        </p:tgtEl>
                                        <p:attrNameLst>
                                          <p:attrName>style.visibility</p:attrName>
                                        </p:attrNameLst>
                                      </p:cBhvr>
                                      <p:to>
                                        <p:strVal val="visible"/>
                                      </p:to>
                                    </p:set>
                                  </p:childTnLst>
                                  <p:subTnLst>
                                    <p:audio>
                                      <p:cMediaNode>
                                        <p:cTn display="0" masterRel="sameClick">
                                          <p:stCondLst>
                                            <p:cond evt="begin" delay="0">
                                              <p:tn val="653"/>
                                            </p:cond>
                                          </p:stCondLst>
                                          <p:endCondLst>
                                            <p:cond evt="onStopAudio" delay="0">
                                              <p:tgtEl>
                                                <p:sldTgt/>
                                              </p:tgtEl>
                                            </p:cond>
                                          </p:endCondLst>
                                        </p:cTn>
                                        <p:tgtEl>
                                          <p:sndTgt r:embed="rId2" name="click.wav"/>
                                        </p:tgtEl>
                                      </p:cMediaNode>
                                    </p:audio>
                                  </p:subTnLst>
                                </p:cTn>
                              </p:par>
                            </p:childTnLst>
                          </p:cTn>
                        </p:par>
                        <p:par>
                          <p:cTn id="655" fill="hold">
                            <p:stCondLst>
                              <p:cond delay="217000"/>
                            </p:stCondLst>
                            <p:childTnLst>
                              <p:par>
                                <p:cTn id="656" presetID="11" presetClass="entr" presetSubtype="0" fill="hold" grpId="0" nodeType="afterEffect">
                                  <p:stCondLst>
                                    <p:cond delay="0"/>
                                  </p:stCondLst>
                                  <p:childTnLst>
                                    <p:set>
                                      <p:cBhvr>
                                        <p:cTn id="657" dur="1000">
                                          <p:stCondLst>
                                            <p:cond delay="0"/>
                                          </p:stCondLst>
                                        </p:cTn>
                                        <p:tgtEl>
                                          <p:spTgt spid="294"/>
                                        </p:tgtEl>
                                        <p:attrNameLst>
                                          <p:attrName>style.visibility</p:attrName>
                                        </p:attrNameLst>
                                      </p:cBhvr>
                                      <p:to>
                                        <p:strVal val="visible"/>
                                      </p:to>
                                    </p:set>
                                  </p:childTnLst>
                                  <p:subTnLst>
                                    <p:audio>
                                      <p:cMediaNode>
                                        <p:cTn display="0" masterRel="sameClick">
                                          <p:stCondLst>
                                            <p:cond evt="begin" delay="0">
                                              <p:tn val="656"/>
                                            </p:cond>
                                          </p:stCondLst>
                                          <p:endCondLst>
                                            <p:cond evt="onStopAudio" delay="0">
                                              <p:tgtEl>
                                                <p:sldTgt/>
                                              </p:tgtEl>
                                            </p:cond>
                                          </p:endCondLst>
                                        </p:cTn>
                                        <p:tgtEl>
                                          <p:sndTgt r:embed="rId2" name="click.wav"/>
                                        </p:tgtEl>
                                      </p:cMediaNode>
                                    </p:audio>
                                  </p:subTnLst>
                                </p:cTn>
                              </p:par>
                            </p:childTnLst>
                          </p:cTn>
                        </p:par>
                        <p:par>
                          <p:cTn id="658" fill="hold">
                            <p:stCondLst>
                              <p:cond delay="218000"/>
                            </p:stCondLst>
                            <p:childTnLst>
                              <p:par>
                                <p:cTn id="659" presetID="11" presetClass="entr" presetSubtype="0" fill="hold" grpId="0" nodeType="afterEffect">
                                  <p:stCondLst>
                                    <p:cond delay="0"/>
                                  </p:stCondLst>
                                  <p:childTnLst>
                                    <p:set>
                                      <p:cBhvr>
                                        <p:cTn id="660" dur="1000">
                                          <p:stCondLst>
                                            <p:cond delay="0"/>
                                          </p:stCondLst>
                                        </p:cTn>
                                        <p:tgtEl>
                                          <p:spTgt spid="295"/>
                                        </p:tgtEl>
                                        <p:attrNameLst>
                                          <p:attrName>style.visibility</p:attrName>
                                        </p:attrNameLst>
                                      </p:cBhvr>
                                      <p:to>
                                        <p:strVal val="visible"/>
                                      </p:to>
                                    </p:set>
                                  </p:childTnLst>
                                  <p:subTnLst>
                                    <p:audio>
                                      <p:cMediaNode>
                                        <p:cTn display="0" masterRel="sameClick">
                                          <p:stCondLst>
                                            <p:cond evt="begin" delay="0">
                                              <p:tn val="659"/>
                                            </p:cond>
                                          </p:stCondLst>
                                          <p:endCondLst>
                                            <p:cond evt="onStopAudio" delay="0">
                                              <p:tgtEl>
                                                <p:sldTgt/>
                                              </p:tgtEl>
                                            </p:cond>
                                          </p:endCondLst>
                                        </p:cTn>
                                        <p:tgtEl>
                                          <p:sndTgt r:embed="rId2" name="click.wav"/>
                                        </p:tgtEl>
                                      </p:cMediaNode>
                                    </p:audio>
                                  </p:subTnLst>
                                </p:cTn>
                              </p:par>
                            </p:childTnLst>
                          </p:cTn>
                        </p:par>
                        <p:par>
                          <p:cTn id="661" fill="hold">
                            <p:stCondLst>
                              <p:cond delay="219000"/>
                            </p:stCondLst>
                            <p:childTnLst>
                              <p:par>
                                <p:cTn id="662" presetID="11" presetClass="entr" presetSubtype="0" fill="hold" grpId="0" nodeType="afterEffect">
                                  <p:stCondLst>
                                    <p:cond delay="0"/>
                                  </p:stCondLst>
                                  <p:childTnLst>
                                    <p:set>
                                      <p:cBhvr>
                                        <p:cTn id="663" dur="1000">
                                          <p:stCondLst>
                                            <p:cond delay="0"/>
                                          </p:stCondLst>
                                        </p:cTn>
                                        <p:tgtEl>
                                          <p:spTgt spid="296"/>
                                        </p:tgtEl>
                                        <p:attrNameLst>
                                          <p:attrName>style.visibility</p:attrName>
                                        </p:attrNameLst>
                                      </p:cBhvr>
                                      <p:to>
                                        <p:strVal val="visible"/>
                                      </p:to>
                                    </p:set>
                                  </p:childTnLst>
                                  <p:subTnLst>
                                    <p:audio>
                                      <p:cMediaNode>
                                        <p:cTn display="0" masterRel="sameClick">
                                          <p:stCondLst>
                                            <p:cond evt="begin" delay="0">
                                              <p:tn val="662"/>
                                            </p:cond>
                                          </p:stCondLst>
                                          <p:endCondLst>
                                            <p:cond evt="onStopAudio" delay="0">
                                              <p:tgtEl>
                                                <p:sldTgt/>
                                              </p:tgtEl>
                                            </p:cond>
                                          </p:endCondLst>
                                        </p:cTn>
                                        <p:tgtEl>
                                          <p:sndTgt r:embed="rId2" name="click.wav"/>
                                        </p:tgtEl>
                                      </p:cMediaNode>
                                    </p:audio>
                                  </p:subTnLst>
                                </p:cTn>
                              </p:par>
                            </p:childTnLst>
                          </p:cTn>
                        </p:par>
                        <p:par>
                          <p:cTn id="664" fill="hold">
                            <p:stCondLst>
                              <p:cond delay="220000"/>
                            </p:stCondLst>
                            <p:childTnLst>
                              <p:par>
                                <p:cTn id="665" presetID="11" presetClass="entr" presetSubtype="0" fill="hold" grpId="0" nodeType="afterEffect">
                                  <p:stCondLst>
                                    <p:cond delay="0"/>
                                  </p:stCondLst>
                                  <p:childTnLst>
                                    <p:set>
                                      <p:cBhvr>
                                        <p:cTn id="666" dur="1000">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665"/>
                                            </p:cond>
                                          </p:stCondLst>
                                          <p:endCondLst>
                                            <p:cond evt="onStopAudio" delay="0">
                                              <p:tgtEl>
                                                <p:sldTgt/>
                                              </p:tgtEl>
                                            </p:cond>
                                          </p:endCondLst>
                                        </p:cTn>
                                        <p:tgtEl>
                                          <p:sndTgt r:embed="rId2" name="click.wav"/>
                                        </p:tgtEl>
                                      </p:cMediaNode>
                                    </p:audio>
                                  </p:subTnLst>
                                </p:cTn>
                              </p:par>
                            </p:childTnLst>
                          </p:cTn>
                        </p:par>
                        <p:par>
                          <p:cTn id="667" fill="hold">
                            <p:stCondLst>
                              <p:cond delay="221000"/>
                            </p:stCondLst>
                            <p:childTnLst>
                              <p:par>
                                <p:cTn id="668" presetID="11" presetClass="entr" presetSubtype="0" fill="hold" grpId="0" nodeType="afterEffect">
                                  <p:stCondLst>
                                    <p:cond delay="0"/>
                                  </p:stCondLst>
                                  <p:childTnLst>
                                    <p:set>
                                      <p:cBhvr>
                                        <p:cTn id="669" dur="1000">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668"/>
                                            </p:cond>
                                          </p:stCondLst>
                                          <p:endCondLst>
                                            <p:cond evt="onStopAudio" delay="0">
                                              <p:tgtEl>
                                                <p:sldTgt/>
                                              </p:tgtEl>
                                            </p:cond>
                                          </p:endCondLst>
                                        </p:cTn>
                                        <p:tgtEl>
                                          <p:sndTgt r:embed="rId2" name="click.wav"/>
                                        </p:tgtEl>
                                      </p:cMediaNode>
                                    </p:audio>
                                  </p:subTnLst>
                                </p:cTn>
                              </p:par>
                            </p:childTnLst>
                          </p:cTn>
                        </p:par>
                        <p:par>
                          <p:cTn id="670" fill="hold">
                            <p:stCondLst>
                              <p:cond delay="222000"/>
                            </p:stCondLst>
                            <p:childTnLst>
                              <p:par>
                                <p:cTn id="671" presetID="11" presetClass="entr" presetSubtype="0" fill="hold" grpId="0" nodeType="afterEffect">
                                  <p:stCondLst>
                                    <p:cond delay="0"/>
                                  </p:stCondLst>
                                  <p:childTnLst>
                                    <p:set>
                                      <p:cBhvr>
                                        <p:cTn id="672"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671"/>
                                            </p:cond>
                                          </p:stCondLst>
                                          <p:endCondLst>
                                            <p:cond evt="onStopAudio" delay="0">
                                              <p:tgtEl>
                                                <p:sldTgt/>
                                              </p:tgtEl>
                                            </p:cond>
                                          </p:endCondLst>
                                        </p:cTn>
                                        <p:tgtEl>
                                          <p:sndTgt r:embed="rId2" name="click.wav"/>
                                        </p:tgtEl>
                                      </p:cMediaNode>
                                    </p:audio>
                                  </p:subTnLst>
                                </p:cTn>
                              </p:par>
                            </p:childTnLst>
                          </p:cTn>
                        </p:par>
                        <p:par>
                          <p:cTn id="673" fill="hold">
                            <p:stCondLst>
                              <p:cond delay="223000"/>
                            </p:stCondLst>
                            <p:childTnLst>
                              <p:par>
                                <p:cTn id="674" presetID="11" presetClass="entr" presetSubtype="0" fill="hold" grpId="0" nodeType="afterEffect">
                                  <p:stCondLst>
                                    <p:cond delay="0"/>
                                  </p:stCondLst>
                                  <p:childTnLst>
                                    <p:set>
                                      <p:cBhvr>
                                        <p:cTn id="675"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674"/>
                                            </p:cond>
                                          </p:stCondLst>
                                          <p:endCondLst>
                                            <p:cond evt="onStopAudio" delay="0">
                                              <p:tgtEl>
                                                <p:sldTgt/>
                                              </p:tgtEl>
                                            </p:cond>
                                          </p:endCondLst>
                                        </p:cTn>
                                        <p:tgtEl>
                                          <p:sndTgt r:embed="rId2" name="click.wav"/>
                                        </p:tgtEl>
                                      </p:cMediaNode>
                                    </p:audio>
                                  </p:subTnLst>
                                </p:cTn>
                              </p:par>
                            </p:childTnLst>
                          </p:cTn>
                        </p:par>
                        <p:par>
                          <p:cTn id="676" fill="hold">
                            <p:stCondLst>
                              <p:cond delay="224000"/>
                            </p:stCondLst>
                            <p:childTnLst>
                              <p:par>
                                <p:cTn id="677" presetID="11" presetClass="entr" presetSubtype="0" fill="hold" grpId="0" nodeType="afterEffect">
                                  <p:stCondLst>
                                    <p:cond delay="0"/>
                                  </p:stCondLst>
                                  <p:childTnLst>
                                    <p:set>
                                      <p:cBhvr>
                                        <p:cTn id="678"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677"/>
                                            </p:cond>
                                          </p:stCondLst>
                                          <p:endCondLst>
                                            <p:cond evt="onStopAudio" delay="0">
                                              <p:tgtEl>
                                                <p:sldTgt/>
                                              </p:tgtEl>
                                            </p:cond>
                                          </p:endCondLst>
                                        </p:cTn>
                                        <p:tgtEl>
                                          <p:sndTgt r:embed="rId2" name="click.wav"/>
                                        </p:tgtEl>
                                      </p:cMediaNode>
                                    </p:audio>
                                  </p:subTnLst>
                                </p:cTn>
                              </p:par>
                            </p:childTnLst>
                          </p:cTn>
                        </p:par>
                        <p:par>
                          <p:cTn id="679" fill="hold">
                            <p:stCondLst>
                              <p:cond delay="225000"/>
                            </p:stCondLst>
                            <p:childTnLst>
                              <p:par>
                                <p:cTn id="680" presetID="11" presetClass="entr" presetSubtype="0" fill="hold" grpId="0" nodeType="afterEffect">
                                  <p:stCondLst>
                                    <p:cond delay="0"/>
                                  </p:stCondLst>
                                  <p:childTnLst>
                                    <p:set>
                                      <p:cBhvr>
                                        <p:cTn id="681"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680"/>
                                            </p:cond>
                                          </p:stCondLst>
                                          <p:endCondLst>
                                            <p:cond evt="onStopAudio" delay="0">
                                              <p:tgtEl>
                                                <p:sldTgt/>
                                              </p:tgtEl>
                                            </p:cond>
                                          </p:endCondLst>
                                        </p:cTn>
                                        <p:tgtEl>
                                          <p:sndTgt r:embed="rId2" name="click.wav"/>
                                        </p:tgtEl>
                                      </p:cMediaNode>
                                    </p:audio>
                                  </p:subTnLst>
                                </p:cTn>
                              </p:par>
                            </p:childTnLst>
                          </p:cTn>
                        </p:par>
                        <p:par>
                          <p:cTn id="682" fill="hold">
                            <p:stCondLst>
                              <p:cond delay="226000"/>
                            </p:stCondLst>
                            <p:childTnLst>
                              <p:par>
                                <p:cTn id="683" presetID="11" presetClass="entr" presetSubtype="0" fill="hold" grpId="0" nodeType="afterEffect">
                                  <p:stCondLst>
                                    <p:cond delay="0"/>
                                  </p:stCondLst>
                                  <p:childTnLst>
                                    <p:set>
                                      <p:cBhvr>
                                        <p:cTn id="684"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683"/>
                                            </p:cond>
                                          </p:stCondLst>
                                          <p:endCondLst>
                                            <p:cond evt="onStopAudio" delay="0">
                                              <p:tgtEl>
                                                <p:sldTgt/>
                                              </p:tgtEl>
                                            </p:cond>
                                          </p:endCondLst>
                                        </p:cTn>
                                        <p:tgtEl>
                                          <p:sndTgt r:embed="rId2" name="click.wav"/>
                                        </p:tgtEl>
                                      </p:cMediaNode>
                                    </p:audio>
                                  </p:subTnLst>
                                </p:cTn>
                              </p:par>
                            </p:childTnLst>
                          </p:cTn>
                        </p:par>
                        <p:par>
                          <p:cTn id="685" fill="hold">
                            <p:stCondLst>
                              <p:cond delay="227000"/>
                            </p:stCondLst>
                            <p:childTnLst>
                              <p:par>
                                <p:cTn id="686" presetID="11" presetClass="entr" presetSubtype="0" fill="hold" grpId="0" nodeType="afterEffect">
                                  <p:stCondLst>
                                    <p:cond delay="0"/>
                                  </p:stCondLst>
                                  <p:childTnLst>
                                    <p:set>
                                      <p:cBhvr>
                                        <p:cTn id="687"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686"/>
                                            </p:cond>
                                          </p:stCondLst>
                                          <p:endCondLst>
                                            <p:cond evt="onStopAudio" delay="0">
                                              <p:tgtEl>
                                                <p:sldTgt/>
                                              </p:tgtEl>
                                            </p:cond>
                                          </p:endCondLst>
                                        </p:cTn>
                                        <p:tgtEl>
                                          <p:sndTgt r:embed="rId2" name="click.wav"/>
                                        </p:tgtEl>
                                      </p:cMediaNode>
                                    </p:audio>
                                  </p:subTnLst>
                                </p:cTn>
                              </p:par>
                            </p:childTnLst>
                          </p:cTn>
                        </p:par>
                        <p:par>
                          <p:cTn id="688" fill="hold">
                            <p:stCondLst>
                              <p:cond delay="228000"/>
                            </p:stCondLst>
                            <p:childTnLst>
                              <p:par>
                                <p:cTn id="689" presetID="11" presetClass="entr" presetSubtype="0" fill="hold" grpId="0" nodeType="afterEffect">
                                  <p:stCondLst>
                                    <p:cond delay="0"/>
                                  </p:stCondLst>
                                  <p:childTnLst>
                                    <p:set>
                                      <p:cBhvr>
                                        <p:cTn id="690"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689"/>
                                            </p:cond>
                                          </p:stCondLst>
                                          <p:endCondLst>
                                            <p:cond evt="onStopAudio" delay="0">
                                              <p:tgtEl>
                                                <p:sldTgt/>
                                              </p:tgtEl>
                                            </p:cond>
                                          </p:endCondLst>
                                        </p:cTn>
                                        <p:tgtEl>
                                          <p:sndTgt r:embed="rId2" name="click.wav"/>
                                        </p:tgtEl>
                                      </p:cMediaNode>
                                    </p:audio>
                                  </p:subTnLst>
                                </p:cTn>
                              </p:par>
                            </p:childTnLst>
                          </p:cTn>
                        </p:par>
                        <p:par>
                          <p:cTn id="691" fill="hold">
                            <p:stCondLst>
                              <p:cond delay="229000"/>
                            </p:stCondLst>
                            <p:childTnLst>
                              <p:par>
                                <p:cTn id="692" presetID="11" presetClass="entr" presetSubtype="0" fill="hold" grpId="0" nodeType="afterEffect">
                                  <p:stCondLst>
                                    <p:cond delay="0"/>
                                  </p:stCondLst>
                                  <p:childTnLst>
                                    <p:set>
                                      <p:cBhvr>
                                        <p:cTn id="693"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692"/>
                                            </p:cond>
                                          </p:stCondLst>
                                          <p:endCondLst>
                                            <p:cond evt="onStopAudio" delay="0">
                                              <p:tgtEl>
                                                <p:sldTgt/>
                                              </p:tgtEl>
                                            </p:cond>
                                          </p:endCondLst>
                                        </p:cTn>
                                        <p:tgtEl>
                                          <p:sndTgt r:embed="rId2" name="click.wav"/>
                                        </p:tgtEl>
                                      </p:cMediaNode>
                                    </p:audio>
                                  </p:subTnLst>
                                </p:cTn>
                              </p:par>
                            </p:childTnLst>
                          </p:cTn>
                        </p:par>
                        <p:par>
                          <p:cTn id="694" fill="hold">
                            <p:stCondLst>
                              <p:cond delay="230000"/>
                            </p:stCondLst>
                            <p:childTnLst>
                              <p:par>
                                <p:cTn id="695" presetID="11" presetClass="entr" presetSubtype="0" fill="hold" grpId="0" nodeType="afterEffect">
                                  <p:stCondLst>
                                    <p:cond delay="0"/>
                                  </p:stCondLst>
                                  <p:childTnLst>
                                    <p:set>
                                      <p:cBhvr>
                                        <p:cTn id="696"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695"/>
                                            </p:cond>
                                          </p:stCondLst>
                                          <p:endCondLst>
                                            <p:cond evt="onStopAudio" delay="0">
                                              <p:tgtEl>
                                                <p:sldTgt/>
                                              </p:tgtEl>
                                            </p:cond>
                                          </p:endCondLst>
                                        </p:cTn>
                                        <p:tgtEl>
                                          <p:sndTgt r:embed="rId3" name="cashreg.wav"/>
                                        </p:tgtEl>
                                      </p:cMediaNode>
                                    </p:audio>
                                  </p:subTnLst>
                                </p:cTn>
                              </p:par>
                            </p:childTnLst>
                          </p:cTn>
                        </p:par>
                        <p:par>
                          <p:cTn id="697" fill="hold">
                            <p:stCondLst>
                              <p:cond delay="231000"/>
                            </p:stCondLst>
                            <p:childTnLst>
                              <p:par>
                                <p:cTn id="698" presetID="11" presetClass="entr" presetSubtype="0" fill="hold" grpId="0" nodeType="afterEffect">
                                  <p:stCondLst>
                                    <p:cond delay="0"/>
                                  </p:stCondLst>
                                  <p:childTnLst>
                                    <p:set>
                                      <p:cBhvr>
                                        <p:cTn id="699"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698"/>
                                            </p:cond>
                                          </p:stCondLst>
                                          <p:endCondLst>
                                            <p:cond evt="onStopAudio" delay="0">
                                              <p:tgtEl>
                                                <p:sldTgt/>
                                              </p:tgtEl>
                                            </p:cond>
                                          </p:endCondLst>
                                        </p:cTn>
                                        <p:tgtEl>
                                          <p:sndTgt r:embed="rId3" name="cashreg.wav"/>
                                        </p:tgtEl>
                                      </p:cMediaNode>
                                    </p:audio>
                                  </p:subTnLst>
                                </p:cTn>
                              </p:par>
                            </p:childTnLst>
                          </p:cTn>
                        </p:par>
                        <p:par>
                          <p:cTn id="700" fill="hold">
                            <p:stCondLst>
                              <p:cond delay="232000"/>
                            </p:stCondLst>
                            <p:childTnLst>
                              <p:par>
                                <p:cTn id="701" presetID="11" presetClass="entr" presetSubtype="0" fill="hold" grpId="0" nodeType="afterEffect">
                                  <p:stCondLst>
                                    <p:cond delay="0"/>
                                  </p:stCondLst>
                                  <p:childTnLst>
                                    <p:set>
                                      <p:cBhvr>
                                        <p:cTn id="702" dur="1000">
                                          <p:stCondLst>
                                            <p:cond delay="0"/>
                                          </p:stCondLst>
                                        </p:cTn>
                                        <p:tgtEl>
                                          <p:spTgt spid="309"/>
                                        </p:tgtEl>
                                        <p:attrNameLst>
                                          <p:attrName>style.visibility</p:attrName>
                                        </p:attrNameLst>
                                      </p:cBhvr>
                                      <p:to>
                                        <p:strVal val="visible"/>
                                      </p:to>
                                    </p:set>
                                  </p:childTnLst>
                                  <p:subTnLst>
                                    <p:audio>
                                      <p:cMediaNode>
                                        <p:cTn display="0" masterRel="sameClick">
                                          <p:stCondLst>
                                            <p:cond evt="begin" delay="0">
                                              <p:tn val="701"/>
                                            </p:cond>
                                          </p:stCondLst>
                                          <p:endCondLst>
                                            <p:cond evt="onStopAudio" delay="0">
                                              <p:tgtEl>
                                                <p:sldTgt/>
                                              </p:tgtEl>
                                            </p:cond>
                                          </p:endCondLst>
                                        </p:cTn>
                                        <p:tgtEl>
                                          <p:sndTgt r:embed="rId3" name="cashreg.wav"/>
                                        </p:tgtEl>
                                      </p:cMediaNode>
                                    </p:audio>
                                  </p:subTnLst>
                                </p:cTn>
                              </p:par>
                            </p:childTnLst>
                          </p:cTn>
                        </p:par>
                        <p:par>
                          <p:cTn id="703" fill="hold">
                            <p:stCondLst>
                              <p:cond delay="233000"/>
                            </p:stCondLst>
                            <p:childTnLst>
                              <p:par>
                                <p:cTn id="704" presetID="11" presetClass="entr" presetSubtype="0" fill="hold" grpId="0" nodeType="afterEffect">
                                  <p:stCondLst>
                                    <p:cond delay="0"/>
                                  </p:stCondLst>
                                  <p:childTnLst>
                                    <p:set>
                                      <p:cBhvr>
                                        <p:cTn id="705" dur="1000">
                                          <p:stCondLst>
                                            <p:cond delay="0"/>
                                          </p:stCondLst>
                                        </p:cTn>
                                        <p:tgtEl>
                                          <p:spTgt spid="310"/>
                                        </p:tgtEl>
                                        <p:attrNameLst>
                                          <p:attrName>style.visibility</p:attrName>
                                        </p:attrNameLst>
                                      </p:cBhvr>
                                      <p:to>
                                        <p:strVal val="visible"/>
                                      </p:to>
                                    </p:set>
                                  </p:childTnLst>
                                  <p:subTnLst>
                                    <p:audio>
                                      <p:cMediaNode>
                                        <p:cTn display="0" masterRel="sameClick">
                                          <p:stCondLst>
                                            <p:cond evt="begin" delay="0">
                                              <p:tn val="704"/>
                                            </p:cond>
                                          </p:stCondLst>
                                          <p:endCondLst>
                                            <p:cond evt="onStopAudio" delay="0">
                                              <p:tgtEl>
                                                <p:sldTgt/>
                                              </p:tgtEl>
                                            </p:cond>
                                          </p:endCondLst>
                                        </p:cTn>
                                        <p:tgtEl>
                                          <p:sndTgt r:embed="rId3" name="cashreg.wav"/>
                                        </p:tgtEl>
                                      </p:cMediaNode>
                                    </p:audio>
                                  </p:subTnLst>
                                </p:cTn>
                              </p:par>
                            </p:childTnLst>
                          </p:cTn>
                        </p:par>
                        <p:par>
                          <p:cTn id="706" fill="hold">
                            <p:stCondLst>
                              <p:cond delay="234000"/>
                            </p:stCondLst>
                            <p:childTnLst>
                              <p:par>
                                <p:cTn id="707" presetID="11" presetClass="entr" presetSubtype="0" fill="hold" grpId="0" nodeType="afterEffect">
                                  <p:stCondLst>
                                    <p:cond delay="0"/>
                                  </p:stCondLst>
                                  <p:childTnLst>
                                    <p:set>
                                      <p:cBhvr>
                                        <p:cTn id="708" dur="1000">
                                          <p:stCondLst>
                                            <p:cond delay="0"/>
                                          </p:stCondLst>
                                        </p:cTn>
                                        <p:tgtEl>
                                          <p:spTgt spid="311"/>
                                        </p:tgtEl>
                                        <p:attrNameLst>
                                          <p:attrName>style.visibility</p:attrName>
                                        </p:attrNameLst>
                                      </p:cBhvr>
                                      <p:to>
                                        <p:strVal val="visible"/>
                                      </p:to>
                                    </p:set>
                                  </p:childTnLst>
                                  <p:subTnLst>
                                    <p:audio>
                                      <p:cMediaNode>
                                        <p:cTn display="0" masterRel="sameClick">
                                          <p:stCondLst>
                                            <p:cond evt="begin" delay="0">
                                              <p:tn val="707"/>
                                            </p:cond>
                                          </p:stCondLst>
                                          <p:endCondLst>
                                            <p:cond evt="onStopAudio" delay="0">
                                              <p:tgtEl>
                                                <p:sldTgt/>
                                              </p:tgtEl>
                                            </p:cond>
                                          </p:endCondLst>
                                        </p:cTn>
                                        <p:tgtEl>
                                          <p:sndTgt r:embed="rId3" name="cashreg.wav"/>
                                        </p:tgtEl>
                                      </p:cMediaNode>
                                    </p:audio>
                                  </p:subTnLst>
                                </p:cTn>
                              </p:par>
                            </p:childTnLst>
                          </p:cTn>
                        </p:par>
                        <p:par>
                          <p:cTn id="709" fill="hold">
                            <p:stCondLst>
                              <p:cond delay="235000"/>
                            </p:stCondLst>
                            <p:childTnLst>
                              <p:par>
                                <p:cTn id="710" presetID="11" presetClass="entr" presetSubtype="0" fill="hold" grpId="0" nodeType="afterEffect">
                                  <p:stCondLst>
                                    <p:cond delay="0"/>
                                  </p:stCondLst>
                                  <p:childTnLst>
                                    <p:set>
                                      <p:cBhvr>
                                        <p:cTn id="711" dur="1000">
                                          <p:stCondLst>
                                            <p:cond delay="0"/>
                                          </p:stCondLst>
                                        </p:cTn>
                                        <p:tgtEl>
                                          <p:spTgt spid="312"/>
                                        </p:tgtEl>
                                        <p:attrNameLst>
                                          <p:attrName>style.visibility</p:attrName>
                                        </p:attrNameLst>
                                      </p:cBhvr>
                                      <p:to>
                                        <p:strVal val="visible"/>
                                      </p:to>
                                    </p:set>
                                  </p:childTnLst>
                                  <p:subTnLst>
                                    <p:audio>
                                      <p:cMediaNode>
                                        <p:cTn display="0" masterRel="sameClick">
                                          <p:stCondLst>
                                            <p:cond evt="begin" delay="0">
                                              <p:tn val="710"/>
                                            </p:cond>
                                          </p:stCondLst>
                                          <p:endCondLst>
                                            <p:cond evt="onStopAudio" delay="0">
                                              <p:tgtEl>
                                                <p:sldTgt/>
                                              </p:tgtEl>
                                            </p:cond>
                                          </p:endCondLst>
                                        </p:cTn>
                                        <p:tgtEl>
                                          <p:sndTgt r:embed="rId3" name="cashreg.wav"/>
                                        </p:tgtEl>
                                      </p:cMediaNode>
                                    </p:audio>
                                  </p:subTnLst>
                                </p:cTn>
                              </p:par>
                            </p:childTnLst>
                          </p:cTn>
                        </p:par>
                        <p:par>
                          <p:cTn id="712" fill="hold">
                            <p:stCondLst>
                              <p:cond delay="236000"/>
                            </p:stCondLst>
                            <p:childTnLst>
                              <p:par>
                                <p:cTn id="713" presetID="11" presetClass="entr" presetSubtype="0" fill="hold" grpId="0" nodeType="afterEffect">
                                  <p:stCondLst>
                                    <p:cond delay="0"/>
                                  </p:stCondLst>
                                  <p:childTnLst>
                                    <p:set>
                                      <p:cBhvr>
                                        <p:cTn id="714" dur="1000">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713"/>
                                            </p:cond>
                                          </p:stCondLst>
                                          <p:endCondLst>
                                            <p:cond evt="onStopAudio" delay="0">
                                              <p:tgtEl>
                                                <p:sldTgt/>
                                              </p:tgtEl>
                                            </p:cond>
                                          </p:endCondLst>
                                        </p:cTn>
                                        <p:tgtEl>
                                          <p:sndTgt r:embed="rId3" name="cashreg.wav"/>
                                        </p:tgtEl>
                                      </p:cMediaNode>
                                    </p:audio>
                                  </p:subTnLst>
                                </p:cTn>
                              </p:par>
                            </p:childTnLst>
                          </p:cTn>
                        </p:par>
                        <p:par>
                          <p:cTn id="715" fill="hold">
                            <p:stCondLst>
                              <p:cond delay="237000"/>
                            </p:stCondLst>
                            <p:childTnLst>
                              <p:par>
                                <p:cTn id="716" presetID="11" presetClass="entr" presetSubtype="0" fill="hold" grpId="0" nodeType="afterEffect">
                                  <p:stCondLst>
                                    <p:cond delay="0"/>
                                  </p:stCondLst>
                                  <p:childTnLst>
                                    <p:set>
                                      <p:cBhvr>
                                        <p:cTn id="717"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716"/>
                                            </p:cond>
                                          </p:stCondLst>
                                          <p:endCondLst>
                                            <p:cond evt="onStopAudio" delay="0">
                                              <p:tgtEl>
                                                <p:sldTgt/>
                                              </p:tgtEl>
                                            </p:cond>
                                          </p:endCondLst>
                                        </p:cTn>
                                        <p:tgtEl>
                                          <p:sndTgt r:embed="rId3" name="cashreg.wav"/>
                                        </p:tgtEl>
                                      </p:cMediaNode>
                                    </p:audio>
                                  </p:subTnLst>
                                </p:cTn>
                              </p:par>
                            </p:childTnLst>
                          </p:cTn>
                        </p:par>
                        <p:par>
                          <p:cTn id="718" fill="hold">
                            <p:stCondLst>
                              <p:cond delay="238000"/>
                            </p:stCondLst>
                            <p:childTnLst>
                              <p:par>
                                <p:cTn id="719" presetID="11" presetClass="entr" presetSubtype="0" fill="hold" grpId="0" nodeType="afterEffect">
                                  <p:stCondLst>
                                    <p:cond delay="0"/>
                                  </p:stCondLst>
                                  <p:childTnLst>
                                    <p:set>
                                      <p:cBhvr>
                                        <p:cTn id="720"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719"/>
                                            </p:cond>
                                          </p:stCondLst>
                                          <p:endCondLst>
                                            <p:cond evt="onStopAudio" delay="0">
                                              <p:tgtEl>
                                                <p:sldTgt/>
                                              </p:tgtEl>
                                            </p:cond>
                                          </p:endCondLst>
                                        </p:cTn>
                                        <p:tgtEl>
                                          <p:sndTgt r:embed="rId3" name="cashreg.wav"/>
                                        </p:tgtEl>
                                      </p:cMediaNode>
                                    </p:audio>
                                  </p:subTnLst>
                                </p:cTn>
                              </p:par>
                            </p:childTnLst>
                          </p:cTn>
                        </p:par>
                        <p:par>
                          <p:cTn id="721" fill="hold">
                            <p:stCondLst>
                              <p:cond delay="239000"/>
                            </p:stCondLst>
                            <p:childTnLst>
                              <p:par>
                                <p:cTn id="722" presetID="11" presetClass="entr" presetSubtype="0" fill="hold" grpId="0" nodeType="afterEffect">
                                  <p:stCondLst>
                                    <p:cond delay="0"/>
                                  </p:stCondLst>
                                  <p:childTnLst>
                                    <p:set>
                                      <p:cBhvr>
                                        <p:cTn id="723"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722"/>
                                            </p:cond>
                                          </p:stCondLst>
                                          <p:endCondLst>
                                            <p:cond evt="onStopAudio" delay="0">
                                              <p:tgtEl>
                                                <p:sldTgt/>
                                              </p:tgtEl>
                                            </p:cond>
                                          </p:endCondLst>
                                        </p:cTn>
                                        <p:tgtEl>
                                          <p:sndTgt r:embed="rId3" name="cashreg.wav"/>
                                        </p:tgtEl>
                                      </p:cMediaNode>
                                    </p:audio>
                                  </p:subTnLst>
                                </p:cTn>
                              </p:par>
                            </p:childTnLst>
                          </p:cTn>
                        </p:par>
                        <p:par>
                          <p:cTn id="724" fill="hold">
                            <p:stCondLst>
                              <p:cond delay="240000"/>
                            </p:stCondLst>
                            <p:childTnLst>
                              <p:par>
                                <p:cTn id="725" presetID="11" presetClass="entr" presetSubtype="0" fill="hold" grpId="0" nodeType="afterEffect">
                                  <p:stCondLst>
                                    <p:cond delay="0"/>
                                  </p:stCondLst>
                                  <p:childTnLst>
                                    <p:set>
                                      <p:cBhvr>
                                        <p:cTn id="726"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72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6510" name="Group 126"/>
          <p:cNvGraphicFramePr>
            <a:graphicFrameLocks noGrp="1"/>
          </p:cNvGraphicFramePr>
          <p:nvPr>
            <p:ph sz="quarter" idx="2"/>
            <p:extLst>
              <p:ext uri="{D42A27DB-BD31-4B8C-83A1-F6EECF244321}">
                <p14:modId xmlns:p14="http://schemas.microsoft.com/office/powerpoint/2010/main" val="4106620181"/>
              </p:ext>
            </p:extLst>
          </p:nvPr>
        </p:nvGraphicFramePr>
        <p:xfrm>
          <a:off x="492125" y="1143000"/>
          <a:ext cx="8499475" cy="5334001"/>
        </p:xfrm>
        <a:graphic>
          <a:graphicData uri="http://schemas.openxmlformats.org/drawingml/2006/table">
            <a:tbl>
              <a:tblPr/>
              <a:tblGrid>
                <a:gridCol w="1782763">
                  <a:extLst>
                    <a:ext uri="{9D8B030D-6E8A-4147-A177-3AD203B41FA5}">
                      <a16:colId xmlns:a16="http://schemas.microsoft.com/office/drawing/2014/main" val="20000"/>
                    </a:ext>
                  </a:extLst>
                </a:gridCol>
                <a:gridCol w="3059112">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0041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cơ quan</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Các cơ quan trong từng hệ cơ quan</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Chức năng của hệ cơ quan </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vận động</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tiêu hóa</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tuần huần </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hô hấp </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bài tiết </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939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Hệ thần kinh</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rgbClr val="FF3300"/>
                        </a:solidFill>
                        <a:effectLst/>
                        <a:latin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0756" name="TextBox 1"/>
          <p:cNvSpPr txBox="1">
            <a:spLocks noChangeArrowheads="1"/>
          </p:cNvSpPr>
          <p:nvPr/>
        </p:nvSpPr>
        <p:spPr bwMode="auto">
          <a:xfrm>
            <a:off x="244944" y="206067"/>
            <a:ext cx="8556156" cy="52322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smtClean="0">
                <a:solidFill>
                  <a:srgbClr val="002060"/>
                </a:solidFill>
              </a:rPr>
              <a:t>Bảng 2: Thành phần, chức năng của các hệ cơ quan </a:t>
            </a:r>
            <a:endParaRPr lang="vi-VN" sz="2800" smtClean="0">
              <a:solidFill>
                <a:srgbClr val="002060"/>
              </a:solidFill>
            </a:endParaRPr>
          </a:p>
        </p:txBody>
      </p:sp>
      <p:sp>
        <p:nvSpPr>
          <p:cNvPr id="30757" name="TextBox 4"/>
          <p:cNvSpPr txBox="1">
            <a:spLocks noChangeArrowheads="1"/>
          </p:cNvSpPr>
          <p:nvPr/>
        </p:nvSpPr>
        <p:spPr bwMode="auto">
          <a:xfrm>
            <a:off x="2479729" y="2239504"/>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3300"/>
                </a:solidFill>
              </a:rPr>
              <a:t>c</a:t>
            </a:r>
            <a:r>
              <a:rPr lang="en-US" sz="2000" smtClean="0">
                <a:solidFill>
                  <a:srgbClr val="FF3300"/>
                </a:solidFill>
              </a:rPr>
              <a:t>. Cơ</a:t>
            </a:r>
            <a:r>
              <a:rPr lang="en-US" sz="2000">
                <a:solidFill>
                  <a:srgbClr val="FF3300"/>
                </a:solidFill>
              </a:rPr>
              <a:t>, xương</a:t>
            </a:r>
            <a:endParaRPr lang="vi-VN" sz="2000">
              <a:solidFill>
                <a:srgbClr val="FF3300"/>
              </a:solidFill>
            </a:endParaRPr>
          </a:p>
          <a:p>
            <a:pPr eaLnBrk="1" hangingPunct="1"/>
            <a:endParaRPr lang="vi-VN" sz="2000"/>
          </a:p>
        </p:txBody>
      </p:sp>
      <p:sp>
        <p:nvSpPr>
          <p:cNvPr id="30758" name="TextBox 2"/>
          <p:cNvSpPr txBox="1">
            <a:spLocks noChangeArrowheads="1"/>
          </p:cNvSpPr>
          <p:nvPr/>
        </p:nvSpPr>
        <p:spPr bwMode="auto">
          <a:xfrm>
            <a:off x="5422900" y="2263914"/>
            <a:ext cx="337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smtClean="0">
                <a:solidFill>
                  <a:srgbClr val="FF3300"/>
                </a:solidFill>
              </a:rPr>
              <a:t>6. Vận </a:t>
            </a:r>
            <a:r>
              <a:rPr lang="en-US" sz="2000">
                <a:solidFill>
                  <a:srgbClr val="FF3300"/>
                </a:solidFill>
              </a:rPr>
              <a:t>động và di chuyển</a:t>
            </a:r>
            <a:endParaRPr lang="vi-VN" sz="2000">
              <a:solidFill>
                <a:srgbClr val="FF3300"/>
              </a:solidFill>
            </a:endParaRPr>
          </a:p>
          <a:p>
            <a:pPr eaLnBrk="1" hangingPunct="1"/>
            <a:endParaRPr lang="vi-VN" sz="2000"/>
          </a:p>
        </p:txBody>
      </p:sp>
      <p:sp>
        <p:nvSpPr>
          <p:cNvPr id="30759" name="TextBox 3"/>
          <p:cNvSpPr txBox="1">
            <a:spLocks noChangeArrowheads="1"/>
          </p:cNvSpPr>
          <p:nvPr/>
        </p:nvSpPr>
        <p:spPr bwMode="auto">
          <a:xfrm>
            <a:off x="2460356" y="2757488"/>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3300"/>
                </a:solidFill>
              </a:rPr>
              <a:t>a</a:t>
            </a:r>
            <a:r>
              <a:rPr lang="en-US" sz="2000" smtClean="0">
                <a:solidFill>
                  <a:srgbClr val="FF3300"/>
                </a:solidFill>
              </a:rPr>
              <a:t>. Miệng</a:t>
            </a:r>
            <a:r>
              <a:rPr lang="en-US" sz="2000">
                <a:solidFill>
                  <a:srgbClr val="FF3300"/>
                </a:solidFill>
              </a:rPr>
              <a:t>, ống tiêu hóa, tuyến tiêu hóa</a:t>
            </a:r>
            <a:endParaRPr lang="vi-VN" sz="2000">
              <a:solidFill>
                <a:srgbClr val="FF3300"/>
              </a:solidFill>
            </a:endParaRPr>
          </a:p>
          <a:p>
            <a:pPr algn="ctr" eaLnBrk="1" hangingPunct="1"/>
            <a:endParaRPr lang="vi-VN" sz="2000"/>
          </a:p>
        </p:txBody>
      </p:sp>
      <p:sp>
        <p:nvSpPr>
          <p:cNvPr id="30760" name="TextBox 5"/>
          <p:cNvSpPr txBox="1">
            <a:spLocks noChangeArrowheads="1"/>
          </p:cNvSpPr>
          <p:nvPr/>
        </p:nvSpPr>
        <p:spPr bwMode="auto">
          <a:xfrm>
            <a:off x="5334000" y="2757488"/>
            <a:ext cx="37734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US" sz="2000" smtClean="0">
                <a:solidFill>
                  <a:srgbClr val="FF3300"/>
                </a:solidFill>
              </a:rPr>
              <a:t>1. Biến </a:t>
            </a:r>
            <a:r>
              <a:rPr lang="en-US" sz="2000">
                <a:solidFill>
                  <a:srgbClr val="FF3300"/>
                </a:solidFill>
              </a:rPr>
              <a:t>đổi và hấp thụ </a:t>
            </a:r>
          </a:p>
          <a:p>
            <a:pPr algn="ctr" eaLnBrk="1" hangingPunct="1">
              <a:spcBef>
                <a:spcPct val="20000"/>
              </a:spcBef>
            </a:pPr>
            <a:r>
              <a:rPr lang="en-US" sz="2000">
                <a:solidFill>
                  <a:srgbClr val="FF3300"/>
                </a:solidFill>
              </a:rPr>
              <a:t>thức </a:t>
            </a:r>
            <a:r>
              <a:rPr lang="en-US" sz="2000" smtClean="0">
                <a:solidFill>
                  <a:srgbClr val="FF3300"/>
                </a:solidFill>
              </a:rPr>
              <a:t>ăn thành chất dinh dưỡng</a:t>
            </a:r>
            <a:endParaRPr lang="vi-VN" sz="2000">
              <a:solidFill>
                <a:srgbClr val="FF3300"/>
              </a:solidFill>
            </a:endParaRPr>
          </a:p>
          <a:p>
            <a:pPr eaLnBrk="1" hangingPunct="1"/>
            <a:endParaRPr lang="vi-VN" sz="2000"/>
          </a:p>
        </p:txBody>
      </p:sp>
      <p:sp>
        <p:nvSpPr>
          <p:cNvPr id="30761" name="TextBox 6"/>
          <p:cNvSpPr txBox="1">
            <a:spLocks noChangeArrowheads="1"/>
          </p:cNvSpPr>
          <p:nvPr/>
        </p:nvSpPr>
        <p:spPr bwMode="auto">
          <a:xfrm>
            <a:off x="2011577" y="3547551"/>
            <a:ext cx="3106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3300"/>
                </a:solidFill>
              </a:rPr>
              <a:t>d</a:t>
            </a:r>
            <a:r>
              <a:rPr lang="en-US" sz="2000" smtClean="0">
                <a:solidFill>
                  <a:srgbClr val="FF3300"/>
                </a:solidFill>
              </a:rPr>
              <a:t>. Tim </a:t>
            </a:r>
            <a:r>
              <a:rPr lang="en-US" sz="2000">
                <a:solidFill>
                  <a:srgbClr val="FF3300"/>
                </a:solidFill>
              </a:rPr>
              <a:t>và hệ mạch</a:t>
            </a:r>
            <a:endParaRPr lang="vi-VN" sz="2000">
              <a:solidFill>
                <a:srgbClr val="FF3300"/>
              </a:solidFill>
            </a:endParaRPr>
          </a:p>
          <a:p>
            <a:pPr algn="ctr" eaLnBrk="1" hangingPunct="1"/>
            <a:endParaRPr lang="vi-VN" sz="2000"/>
          </a:p>
        </p:txBody>
      </p:sp>
      <p:sp>
        <p:nvSpPr>
          <p:cNvPr id="30762" name="TextBox 7"/>
          <p:cNvSpPr txBox="1">
            <a:spLocks noChangeArrowheads="1"/>
          </p:cNvSpPr>
          <p:nvPr/>
        </p:nvSpPr>
        <p:spPr bwMode="auto">
          <a:xfrm>
            <a:off x="5498104" y="3618585"/>
            <a:ext cx="29860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FF3300"/>
                </a:solidFill>
              </a:rPr>
              <a:t>5. Vận </a:t>
            </a:r>
            <a:r>
              <a:rPr lang="en-US">
                <a:solidFill>
                  <a:srgbClr val="FF3300"/>
                </a:solidFill>
              </a:rPr>
              <a:t>chuyển chất dinh dưỡng, chất thải, O</a:t>
            </a:r>
            <a:r>
              <a:rPr lang="en-US" baseline="-25000">
                <a:solidFill>
                  <a:srgbClr val="FF3300"/>
                </a:solidFill>
              </a:rPr>
              <a:t>2,</a:t>
            </a:r>
            <a:r>
              <a:rPr lang="en-US">
                <a:solidFill>
                  <a:srgbClr val="FF3300"/>
                </a:solidFill>
              </a:rPr>
              <a:t> CO</a:t>
            </a:r>
            <a:r>
              <a:rPr lang="en-US" baseline="-25000">
                <a:solidFill>
                  <a:srgbClr val="FF3300"/>
                </a:solidFill>
              </a:rPr>
              <a:t>2</a:t>
            </a:r>
            <a:endParaRPr lang="vi-VN">
              <a:solidFill>
                <a:srgbClr val="FF3300"/>
              </a:solidFill>
            </a:endParaRPr>
          </a:p>
          <a:p>
            <a:pPr eaLnBrk="1" hangingPunct="1"/>
            <a:endParaRPr lang="vi-VN" sz="2000"/>
          </a:p>
        </p:txBody>
      </p:sp>
      <p:sp>
        <p:nvSpPr>
          <p:cNvPr id="30763" name="TextBox 8"/>
          <p:cNvSpPr txBox="1">
            <a:spLocks noChangeArrowheads="1"/>
          </p:cNvSpPr>
          <p:nvPr/>
        </p:nvSpPr>
        <p:spPr bwMode="auto">
          <a:xfrm>
            <a:off x="2438400" y="4365625"/>
            <a:ext cx="289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smtClean="0">
                <a:solidFill>
                  <a:srgbClr val="FF3300"/>
                </a:solidFill>
              </a:rPr>
              <a:t>f. Đường </a:t>
            </a:r>
            <a:r>
              <a:rPr lang="en-US" sz="2000">
                <a:solidFill>
                  <a:srgbClr val="FF3300"/>
                </a:solidFill>
              </a:rPr>
              <a:t>dẫn khí, phổi</a:t>
            </a:r>
            <a:endParaRPr lang="vi-VN" sz="2000">
              <a:solidFill>
                <a:srgbClr val="FF3300"/>
              </a:solidFill>
            </a:endParaRPr>
          </a:p>
          <a:p>
            <a:pPr eaLnBrk="1" hangingPunct="1"/>
            <a:endParaRPr lang="vi-VN" sz="2000"/>
          </a:p>
        </p:txBody>
      </p:sp>
      <p:sp>
        <p:nvSpPr>
          <p:cNvPr id="30764" name="TextBox 9"/>
          <p:cNvSpPr txBox="1">
            <a:spLocks noChangeArrowheads="1"/>
          </p:cNvSpPr>
          <p:nvPr/>
        </p:nvSpPr>
        <p:spPr bwMode="auto">
          <a:xfrm>
            <a:off x="5359400" y="4283870"/>
            <a:ext cx="355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smtClean="0">
                <a:solidFill>
                  <a:srgbClr val="FF3300"/>
                </a:solidFill>
              </a:rPr>
              <a:t>2. Trao </a:t>
            </a:r>
            <a:r>
              <a:rPr lang="en-US" sz="2000">
                <a:solidFill>
                  <a:srgbClr val="FF3300"/>
                </a:solidFill>
              </a:rPr>
              <a:t>đổi </a:t>
            </a:r>
            <a:r>
              <a:rPr lang="en-US" sz="2000" smtClean="0">
                <a:solidFill>
                  <a:srgbClr val="FF3300"/>
                </a:solidFill>
              </a:rPr>
              <a:t>khí Oxi, cacbonic giữa cơ thể và môi trường</a:t>
            </a:r>
            <a:endParaRPr lang="vi-VN" sz="2000">
              <a:solidFill>
                <a:srgbClr val="FF3300"/>
              </a:solidFill>
            </a:endParaRPr>
          </a:p>
          <a:p>
            <a:pPr eaLnBrk="1" hangingPunct="1"/>
            <a:endParaRPr lang="vi-VN" sz="2000"/>
          </a:p>
        </p:txBody>
      </p:sp>
      <p:sp>
        <p:nvSpPr>
          <p:cNvPr id="30765" name="TextBox 10"/>
          <p:cNvSpPr txBox="1">
            <a:spLocks noChangeArrowheads="1"/>
          </p:cNvSpPr>
          <p:nvPr/>
        </p:nvSpPr>
        <p:spPr bwMode="auto">
          <a:xfrm>
            <a:off x="2260600" y="4953000"/>
            <a:ext cx="309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smtClean="0">
                <a:solidFill>
                  <a:srgbClr val="FF3300"/>
                </a:solidFill>
              </a:rPr>
              <a:t>e. Thận</a:t>
            </a:r>
            <a:r>
              <a:rPr lang="en-US" sz="2000">
                <a:solidFill>
                  <a:srgbClr val="FF3300"/>
                </a:solidFill>
              </a:rPr>
              <a:t>, ống dẫn nước tiểu, bóng đái</a:t>
            </a:r>
            <a:endParaRPr lang="vi-VN" sz="2000">
              <a:solidFill>
                <a:srgbClr val="FF3300"/>
              </a:solidFill>
            </a:endParaRPr>
          </a:p>
          <a:p>
            <a:pPr algn="ctr" eaLnBrk="1" hangingPunct="1"/>
            <a:endParaRPr lang="vi-VN" sz="2000"/>
          </a:p>
        </p:txBody>
      </p:sp>
      <p:sp>
        <p:nvSpPr>
          <p:cNvPr id="30766" name="TextBox 11"/>
          <p:cNvSpPr txBox="1">
            <a:spLocks noChangeArrowheads="1"/>
          </p:cNvSpPr>
          <p:nvPr/>
        </p:nvSpPr>
        <p:spPr bwMode="auto">
          <a:xfrm>
            <a:off x="5411276" y="5099508"/>
            <a:ext cx="268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smtClean="0">
                <a:solidFill>
                  <a:srgbClr val="FF0000"/>
                </a:solidFill>
              </a:rPr>
              <a:t>4. Bài </a:t>
            </a:r>
            <a:r>
              <a:rPr lang="en-US" sz="2000">
                <a:solidFill>
                  <a:srgbClr val="FF0000"/>
                </a:solidFill>
              </a:rPr>
              <a:t>tiết nước tiểu</a:t>
            </a:r>
            <a:endParaRPr lang="vi-VN" sz="2000">
              <a:solidFill>
                <a:srgbClr val="FF0000"/>
              </a:solidFill>
            </a:endParaRPr>
          </a:p>
        </p:txBody>
      </p:sp>
      <p:sp>
        <p:nvSpPr>
          <p:cNvPr id="30767" name="TextBox 12"/>
          <p:cNvSpPr txBox="1">
            <a:spLocks noChangeArrowheads="1"/>
          </p:cNvSpPr>
          <p:nvPr/>
        </p:nvSpPr>
        <p:spPr bwMode="auto">
          <a:xfrm>
            <a:off x="2362200" y="5652927"/>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smtClean="0">
                <a:solidFill>
                  <a:srgbClr val="FF3300"/>
                </a:solidFill>
              </a:rPr>
              <a:t>b. Não</a:t>
            </a:r>
            <a:r>
              <a:rPr lang="en-US" sz="2000">
                <a:solidFill>
                  <a:srgbClr val="FF3300"/>
                </a:solidFill>
              </a:rPr>
              <a:t>, tủy sống, dây thần kinh, </a:t>
            </a:r>
            <a:endParaRPr lang="vi-VN" sz="2000"/>
          </a:p>
        </p:txBody>
      </p:sp>
      <p:sp>
        <p:nvSpPr>
          <p:cNvPr id="30768" name="TextBox 13"/>
          <p:cNvSpPr txBox="1">
            <a:spLocks noChangeArrowheads="1"/>
          </p:cNvSpPr>
          <p:nvPr/>
        </p:nvSpPr>
        <p:spPr bwMode="auto">
          <a:xfrm>
            <a:off x="5210323" y="5648325"/>
            <a:ext cx="3983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smtClean="0">
                <a:solidFill>
                  <a:srgbClr val="FF0000"/>
                </a:solidFill>
              </a:rPr>
              <a:t>3. Tiếp nhận, </a:t>
            </a:r>
            <a:r>
              <a:rPr lang="it-IT" sz="2000">
                <a:solidFill>
                  <a:srgbClr val="FF0000"/>
                </a:solidFill>
              </a:rPr>
              <a:t>trả lời kích thích, điều hoà hoạt động </a:t>
            </a:r>
            <a:r>
              <a:rPr lang="it-IT" sz="2000" smtClean="0">
                <a:solidFill>
                  <a:srgbClr val="FF0000"/>
                </a:solidFill>
              </a:rPr>
              <a:t>của các cơ quan</a:t>
            </a:r>
            <a:endParaRPr lang="vi-VN" sz="2000">
              <a:solidFill>
                <a:srgbClr val="FF0000"/>
              </a:solidFill>
            </a:endParaRPr>
          </a:p>
        </p:txBody>
      </p:sp>
    </p:spTree>
    <p:extLst>
      <p:ext uri="{BB962C8B-B14F-4D97-AF65-F5344CB8AC3E}">
        <p14:creationId xmlns:p14="http://schemas.microsoft.com/office/powerpoint/2010/main" val="1078593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510"/>
                                        </p:tgtEl>
                                        <p:attrNameLst>
                                          <p:attrName>style.visibility</p:attrName>
                                        </p:attrNameLst>
                                      </p:cBhvr>
                                      <p:to>
                                        <p:strVal val="visible"/>
                                      </p:to>
                                    </p:set>
                                    <p:anim calcmode="lin" valueType="num">
                                      <p:cBhvr>
                                        <p:cTn id="7" dur="500" fill="hold"/>
                                        <p:tgtEl>
                                          <p:spTgt spid="16510"/>
                                        </p:tgtEl>
                                        <p:attrNameLst>
                                          <p:attrName>ppt_w</p:attrName>
                                        </p:attrNameLst>
                                      </p:cBhvr>
                                      <p:tavLst>
                                        <p:tav tm="0">
                                          <p:val>
                                            <p:fltVal val="0"/>
                                          </p:val>
                                        </p:tav>
                                        <p:tav tm="100000">
                                          <p:val>
                                            <p:strVal val="#ppt_w"/>
                                          </p:val>
                                        </p:tav>
                                      </p:tavLst>
                                    </p:anim>
                                    <p:anim calcmode="lin" valueType="num">
                                      <p:cBhvr>
                                        <p:cTn id="8" dur="500" fill="hold"/>
                                        <p:tgtEl>
                                          <p:spTgt spid="165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757"/>
                                        </p:tgtEl>
                                        <p:attrNameLst>
                                          <p:attrName>style.visibility</p:attrName>
                                        </p:attrNameLst>
                                      </p:cBhvr>
                                      <p:to>
                                        <p:strVal val="visible"/>
                                      </p:to>
                                    </p:set>
                                    <p:animEffect transition="in" filter="barn(inVertical)">
                                      <p:cBhvr>
                                        <p:cTn id="13" dur="500"/>
                                        <p:tgtEl>
                                          <p:spTgt spid="3075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758"/>
                                        </p:tgtEl>
                                        <p:attrNameLst>
                                          <p:attrName>style.visibility</p:attrName>
                                        </p:attrNameLst>
                                      </p:cBhvr>
                                      <p:to>
                                        <p:strVal val="visible"/>
                                      </p:to>
                                    </p:set>
                                    <p:animEffect transition="in" filter="barn(inVertical)">
                                      <p:cBhvr>
                                        <p:cTn id="18" dur="500"/>
                                        <p:tgtEl>
                                          <p:spTgt spid="3075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759"/>
                                        </p:tgtEl>
                                        <p:attrNameLst>
                                          <p:attrName>style.visibility</p:attrName>
                                        </p:attrNameLst>
                                      </p:cBhvr>
                                      <p:to>
                                        <p:strVal val="visible"/>
                                      </p:to>
                                    </p:set>
                                    <p:animEffect transition="in" filter="barn(inVertical)">
                                      <p:cBhvr>
                                        <p:cTn id="23" dur="500"/>
                                        <p:tgtEl>
                                          <p:spTgt spid="3075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760"/>
                                        </p:tgtEl>
                                        <p:attrNameLst>
                                          <p:attrName>style.visibility</p:attrName>
                                        </p:attrNameLst>
                                      </p:cBhvr>
                                      <p:to>
                                        <p:strVal val="visible"/>
                                      </p:to>
                                    </p:set>
                                    <p:animEffect transition="in" filter="barn(inVertical)">
                                      <p:cBhvr>
                                        <p:cTn id="28" dur="500"/>
                                        <p:tgtEl>
                                          <p:spTgt spid="307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761"/>
                                        </p:tgtEl>
                                        <p:attrNameLst>
                                          <p:attrName>style.visibility</p:attrName>
                                        </p:attrNameLst>
                                      </p:cBhvr>
                                      <p:to>
                                        <p:strVal val="visible"/>
                                      </p:to>
                                    </p:set>
                                    <p:animEffect transition="in" filter="barn(inVertical)">
                                      <p:cBhvr>
                                        <p:cTn id="33" dur="500"/>
                                        <p:tgtEl>
                                          <p:spTgt spid="3076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762"/>
                                        </p:tgtEl>
                                        <p:attrNameLst>
                                          <p:attrName>style.visibility</p:attrName>
                                        </p:attrNameLst>
                                      </p:cBhvr>
                                      <p:to>
                                        <p:strVal val="visible"/>
                                      </p:to>
                                    </p:set>
                                    <p:animEffect transition="in" filter="barn(inVertical)">
                                      <p:cBhvr>
                                        <p:cTn id="38" dur="500"/>
                                        <p:tgtEl>
                                          <p:spTgt spid="3076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763"/>
                                        </p:tgtEl>
                                        <p:attrNameLst>
                                          <p:attrName>style.visibility</p:attrName>
                                        </p:attrNameLst>
                                      </p:cBhvr>
                                      <p:to>
                                        <p:strVal val="visible"/>
                                      </p:to>
                                    </p:set>
                                    <p:animEffect transition="in" filter="barn(inVertical)">
                                      <p:cBhvr>
                                        <p:cTn id="43" dur="500"/>
                                        <p:tgtEl>
                                          <p:spTgt spid="3076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0764"/>
                                        </p:tgtEl>
                                        <p:attrNameLst>
                                          <p:attrName>style.visibility</p:attrName>
                                        </p:attrNameLst>
                                      </p:cBhvr>
                                      <p:to>
                                        <p:strVal val="visible"/>
                                      </p:to>
                                    </p:set>
                                    <p:animEffect transition="in" filter="barn(inVertical)">
                                      <p:cBhvr>
                                        <p:cTn id="48" dur="500"/>
                                        <p:tgtEl>
                                          <p:spTgt spid="3076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765"/>
                                        </p:tgtEl>
                                        <p:attrNameLst>
                                          <p:attrName>style.visibility</p:attrName>
                                        </p:attrNameLst>
                                      </p:cBhvr>
                                      <p:to>
                                        <p:strVal val="visible"/>
                                      </p:to>
                                    </p:set>
                                    <p:animEffect transition="in" filter="barn(inVertical)">
                                      <p:cBhvr>
                                        <p:cTn id="53" dur="500"/>
                                        <p:tgtEl>
                                          <p:spTgt spid="307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0766"/>
                                        </p:tgtEl>
                                        <p:attrNameLst>
                                          <p:attrName>style.visibility</p:attrName>
                                        </p:attrNameLst>
                                      </p:cBhvr>
                                      <p:to>
                                        <p:strVal val="visible"/>
                                      </p:to>
                                    </p:set>
                                    <p:animEffect transition="in" filter="barn(inVertical)">
                                      <p:cBhvr>
                                        <p:cTn id="58" dur="500"/>
                                        <p:tgtEl>
                                          <p:spTgt spid="3076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0767"/>
                                        </p:tgtEl>
                                        <p:attrNameLst>
                                          <p:attrName>style.visibility</p:attrName>
                                        </p:attrNameLst>
                                      </p:cBhvr>
                                      <p:to>
                                        <p:strVal val="visible"/>
                                      </p:to>
                                    </p:set>
                                    <p:animEffect transition="in" filter="barn(inVertical)">
                                      <p:cBhvr>
                                        <p:cTn id="63" dur="500"/>
                                        <p:tgtEl>
                                          <p:spTgt spid="3076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0768"/>
                                        </p:tgtEl>
                                        <p:attrNameLst>
                                          <p:attrName>style.visibility</p:attrName>
                                        </p:attrNameLst>
                                      </p:cBhvr>
                                      <p:to>
                                        <p:strVal val="visible"/>
                                      </p:to>
                                    </p:set>
                                    <p:animEffect transition="in" filter="barn(inVertical)">
                                      <p:cBhvr>
                                        <p:cTn id="68" dur="500"/>
                                        <p:tgtEl>
                                          <p:spTgt spid="30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7" grpId="0"/>
      <p:bldP spid="30758" grpId="0"/>
      <p:bldP spid="30759" grpId="0"/>
      <p:bldP spid="30760" grpId="0"/>
      <p:bldP spid="30761" grpId="0"/>
      <p:bldP spid="30762" grpId="0"/>
      <p:bldP spid="30763" grpId="0"/>
      <p:bldP spid="30764" grpId="0"/>
      <p:bldP spid="30765" grpId="0"/>
      <p:bldP spid="30766" grpId="0"/>
      <p:bldP spid="30767" grpId="0"/>
      <p:bldP spid="307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ình ảnh có li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0" y="0"/>
            <a:ext cx="9296400" cy="830998"/>
            <a:chOff x="0" y="0"/>
            <a:chExt cx="9819120" cy="830998"/>
          </a:xfrm>
        </p:grpSpPr>
        <p:sp>
          <p:nvSpPr>
            <p:cNvPr id="11" name="TextBox 10"/>
            <p:cNvSpPr txBox="1">
              <a:spLocks noChangeArrowheads="1"/>
            </p:cNvSpPr>
            <p:nvPr/>
          </p:nvSpPr>
          <p:spPr bwMode="auto">
            <a:xfrm>
              <a:off x="0" y="0"/>
              <a:ext cx="9658151"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12" name="TextBox 28"/>
            <p:cNvSpPr txBox="1">
              <a:spLocks noChangeArrowheads="1"/>
            </p:cNvSpPr>
            <p:nvPr/>
          </p:nvSpPr>
          <p:spPr bwMode="auto">
            <a:xfrm>
              <a:off x="14172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lang="en-US" altLang="en-US" sz="2200" b="1" kern="0" dirty="0" smtClean="0">
                  <a:solidFill>
                    <a:srgbClr val="FF0000"/>
                  </a:solidFill>
                  <a:latin typeface="Times New Roman" pitchFamily="18" charset="0"/>
                  <a:cs typeface="Times New Roman" pitchFamily="18" charset="0"/>
                </a:rPr>
                <a:t>I. </a:t>
              </a:r>
              <a:r>
                <a:rPr lang="en-US" altLang="en-US" sz="2200" b="1" u="sng" kern="0" dirty="0" smtClean="0">
                  <a:solidFill>
                    <a:srgbClr val="FF0000"/>
                  </a:solidFill>
                  <a:latin typeface="Times New Roman" pitchFamily="18" charset="0"/>
                  <a:cs typeface="Times New Roman" pitchFamily="18" charset="0"/>
                </a:rPr>
                <a:t>CẤU TẠO</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9" name="TextBox 8"/>
          <p:cNvSpPr txBox="1"/>
          <p:nvPr/>
        </p:nvSpPr>
        <p:spPr>
          <a:xfrm>
            <a:off x="720610" y="842610"/>
            <a:ext cx="3243350" cy="461665"/>
          </a:xfrm>
          <a:prstGeom prst="rect">
            <a:avLst/>
          </a:prstGeom>
          <a:noFill/>
        </p:spPr>
        <p:txBody>
          <a:bodyPr wrap="square" rtlCol="0">
            <a:spAutoFit/>
          </a:bodyPr>
          <a:lstStyle/>
          <a:p>
            <a:r>
              <a:rPr lang="en-US" sz="2400" b="1" dirty="0" smtClean="0"/>
              <a:t>2. </a:t>
            </a:r>
            <a:r>
              <a:rPr lang="en-US" sz="2400" b="1" dirty="0" err="1" smtClean="0"/>
              <a:t>Các</a:t>
            </a:r>
            <a:r>
              <a:rPr lang="en-US" sz="2400" b="1" dirty="0" smtClean="0"/>
              <a:t> </a:t>
            </a:r>
            <a:r>
              <a:rPr lang="en-US" sz="2400" b="1" dirty="0" err="1" smtClean="0"/>
              <a:t>hệ</a:t>
            </a:r>
            <a:r>
              <a:rPr lang="en-US" sz="2400" b="1" dirty="0" smtClean="0"/>
              <a:t> </a:t>
            </a:r>
            <a:r>
              <a:rPr lang="en-US" sz="2400" b="1" dirty="0" err="1" smtClean="0"/>
              <a:t>cơ</a:t>
            </a:r>
            <a:r>
              <a:rPr lang="en-US" sz="2400" b="1" dirty="0" smtClean="0"/>
              <a:t> </a:t>
            </a:r>
            <a:r>
              <a:rPr lang="en-US" sz="2400" b="1" dirty="0" err="1" smtClean="0"/>
              <a:t>quan</a:t>
            </a:r>
            <a:endParaRPr lang="en-US" sz="2400" b="1" dirty="0"/>
          </a:p>
        </p:txBody>
      </p:sp>
      <p:grpSp>
        <p:nvGrpSpPr>
          <p:cNvPr id="6" name="Group 5"/>
          <p:cNvGrpSpPr/>
          <p:nvPr/>
        </p:nvGrpSpPr>
        <p:grpSpPr>
          <a:xfrm>
            <a:off x="609600" y="2943775"/>
            <a:ext cx="7080273" cy="520918"/>
            <a:chOff x="609600" y="3124200"/>
            <a:chExt cx="7080273" cy="520918"/>
          </a:xfrm>
        </p:grpSpPr>
        <p:sp>
          <p:nvSpPr>
            <p:cNvPr id="3" name="TextBox 2"/>
            <p:cNvSpPr txBox="1"/>
            <p:nvPr/>
          </p:nvSpPr>
          <p:spPr>
            <a:xfrm>
              <a:off x="609600" y="3124200"/>
              <a:ext cx="3048000" cy="492443"/>
            </a:xfrm>
            <a:prstGeom prst="rect">
              <a:avLst/>
            </a:prstGeom>
            <a:noFill/>
          </p:spPr>
          <p:txBody>
            <a:bodyPr wrap="square" rtlCol="0">
              <a:spAutoFit/>
            </a:bodyPr>
            <a:lstStyle/>
            <a:p>
              <a:r>
                <a:rPr lang="it-IT" sz="2600" b="1" i="1" dirty="0" smtClean="0">
                  <a:solidFill>
                    <a:srgbClr val="002060"/>
                  </a:solidFill>
                  <a:latin typeface="Times New Roman"/>
                  <a:cs typeface="Times New Roman"/>
                </a:rPr>
                <a:t>* Chức năng : </a:t>
              </a:r>
              <a:endParaRPr lang="en-US" dirty="0"/>
            </a:p>
          </p:txBody>
        </p:sp>
        <p:sp>
          <p:nvSpPr>
            <p:cNvPr id="5" name="TextBox 4"/>
            <p:cNvSpPr txBox="1"/>
            <p:nvPr/>
          </p:nvSpPr>
          <p:spPr>
            <a:xfrm>
              <a:off x="3124200" y="3183453"/>
              <a:ext cx="4565673" cy="461665"/>
            </a:xfrm>
            <a:prstGeom prst="rect">
              <a:avLst/>
            </a:prstGeom>
            <a:noFill/>
          </p:spPr>
          <p:txBody>
            <a:bodyPr wrap="none" rtlCol="0">
              <a:spAutoFit/>
            </a:bodyPr>
            <a:lstStyle/>
            <a:p>
              <a:r>
                <a:rPr lang="en-US" sz="2400" i="1" dirty="0" err="1" smtClean="0">
                  <a:solidFill>
                    <a:schemeClr val="tx2"/>
                  </a:solidFill>
                </a:rPr>
                <a:t>Nội</a:t>
              </a:r>
              <a:r>
                <a:rPr lang="en-US" sz="2400" i="1" dirty="0" smtClean="0">
                  <a:solidFill>
                    <a:schemeClr val="tx2"/>
                  </a:solidFill>
                </a:rPr>
                <a:t> dung </a:t>
              </a:r>
              <a:r>
                <a:rPr lang="en-US" sz="2400" i="1" dirty="0" err="1" smtClean="0">
                  <a:solidFill>
                    <a:schemeClr val="tx2"/>
                  </a:solidFill>
                </a:rPr>
                <a:t>bảng</a:t>
              </a:r>
              <a:r>
                <a:rPr lang="en-US" sz="2400" i="1" dirty="0" smtClean="0">
                  <a:solidFill>
                    <a:schemeClr val="tx2"/>
                  </a:solidFill>
                </a:rPr>
                <a:t> 2 – SGK </a:t>
              </a:r>
              <a:r>
                <a:rPr lang="en-US" sz="2400" i="1" dirty="0" err="1" smtClean="0">
                  <a:solidFill>
                    <a:schemeClr val="tx2"/>
                  </a:solidFill>
                </a:rPr>
                <a:t>trang</a:t>
              </a:r>
              <a:r>
                <a:rPr lang="en-US" sz="2400" i="1" dirty="0" smtClean="0">
                  <a:solidFill>
                    <a:schemeClr val="tx2"/>
                  </a:solidFill>
                </a:rPr>
                <a:t> </a:t>
              </a:r>
              <a:r>
                <a:rPr lang="en-US" sz="2400" i="1" dirty="0" smtClean="0">
                  <a:solidFill>
                    <a:schemeClr val="tx2"/>
                  </a:solidFill>
                </a:rPr>
                <a:t>9.</a:t>
              </a:r>
              <a:endParaRPr lang="en-US" sz="2400" i="1" dirty="0">
                <a:solidFill>
                  <a:schemeClr val="tx2"/>
                </a:solidFill>
              </a:endParaRPr>
            </a:p>
          </p:txBody>
        </p:sp>
      </p:grpSp>
      <p:sp>
        <p:nvSpPr>
          <p:cNvPr id="13" name="Rectangle 12"/>
          <p:cNvSpPr/>
          <p:nvPr/>
        </p:nvSpPr>
        <p:spPr>
          <a:xfrm>
            <a:off x="752888" y="1527998"/>
            <a:ext cx="7924800" cy="1401922"/>
          </a:xfrm>
          <a:prstGeom prst="rect">
            <a:avLst/>
          </a:prstGeom>
        </p:spPr>
        <p:txBody>
          <a:bodyPr wrap="square">
            <a:spAutoFit/>
          </a:bodyPr>
          <a:lstStyle/>
          <a:p>
            <a:pPr algn="just">
              <a:lnSpc>
                <a:spcPct val="115000"/>
              </a:lnSpc>
            </a:pPr>
            <a:r>
              <a:rPr lang="it-IT" sz="2600" b="1" i="1" dirty="0" smtClean="0">
                <a:solidFill>
                  <a:srgbClr val="002060"/>
                </a:solidFill>
                <a:latin typeface="Times New Roman"/>
                <a:ea typeface="Times New Roman"/>
                <a:cs typeface="Times New Roman"/>
              </a:rPr>
              <a:t>* Khái niệm: </a:t>
            </a:r>
            <a:r>
              <a:rPr lang="it-IT" sz="2600" dirty="0" smtClean="0">
                <a:solidFill>
                  <a:srgbClr val="002060"/>
                </a:solidFill>
                <a:latin typeface="Times New Roman"/>
                <a:ea typeface="Times New Roman"/>
                <a:cs typeface="Times New Roman"/>
              </a:rPr>
              <a:t>Hệ </a:t>
            </a:r>
            <a:r>
              <a:rPr lang="it-IT" sz="2600" dirty="0">
                <a:solidFill>
                  <a:srgbClr val="002060"/>
                </a:solidFill>
                <a:latin typeface="Times New Roman"/>
                <a:ea typeface="Times New Roman"/>
                <a:cs typeface="Times New Roman"/>
              </a:rPr>
              <a:t>cơ quan gồm các cơ quan cùng phối hợp hoạt động thực hiện một chức năng nhất định của cơ </a:t>
            </a:r>
            <a:r>
              <a:rPr lang="it-IT" sz="2600" dirty="0" smtClean="0">
                <a:solidFill>
                  <a:srgbClr val="002060"/>
                </a:solidFill>
                <a:latin typeface="Times New Roman"/>
                <a:ea typeface="Times New Roman"/>
                <a:cs typeface="Times New Roman"/>
              </a:rPr>
              <a:t>thể</a:t>
            </a:r>
          </a:p>
          <a:p>
            <a:pPr algn="just">
              <a:lnSpc>
                <a:spcPct val="115000"/>
              </a:lnSpc>
            </a:pPr>
            <a:r>
              <a:rPr lang="it-IT" sz="2200" i="1" dirty="0" smtClean="0">
                <a:latin typeface="Times New Roman"/>
                <a:ea typeface="Times New Roman"/>
                <a:cs typeface="Times New Roman"/>
              </a:rPr>
              <a:t>VD: Hệ tiêu hóa, hệ hô hấp, hệ tuần hoàn,...</a:t>
            </a:r>
            <a:endParaRPr lang="en-US" sz="2200" i="1" dirty="0">
              <a:effectLst/>
              <a:latin typeface=".VnTime"/>
              <a:ea typeface="Times New Roman"/>
              <a:cs typeface="Times New Roman"/>
            </a:endParaRPr>
          </a:p>
        </p:txBody>
      </p:sp>
      <p:grpSp>
        <p:nvGrpSpPr>
          <p:cNvPr id="7" name="Group 6"/>
          <p:cNvGrpSpPr/>
          <p:nvPr/>
        </p:nvGrpSpPr>
        <p:grpSpPr>
          <a:xfrm>
            <a:off x="1295400" y="4135932"/>
            <a:ext cx="7543800" cy="2743200"/>
            <a:chOff x="1371600" y="3276600"/>
            <a:chExt cx="7543800" cy="2743200"/>
          </a:xfrm>
        </p:grpSpPr>
        <p:sp>
          <p:nvSpPr>
            <p:cNvPr id="14" name="Explosion 2 13"/>
            <p:cNvSpPr/>
            <p:nvPr/>
          </p:nvSpPr>
          <p:spPr bwMode="auto">
            <a:xfrm>
              <a:off x="1371600" y="3276600"/>
              <a:ext cx="7543800" cy="2743200"/>
            </a:xfrm>
            <a:prstGeom prst="irregularSeal2">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66FFFF"/>
                </a:solidFill>
                <a:effectLst/>
                <a:uLnTx/>
                <a:uFillTx/>
              </a:endParaRPr>
            </a:p>
          </p:txBody>
        </p:sp>
        <p:sp>
          <p:nvSpPr>
            <p:cNvPr id="15" name="Text Box 5"/>
            <p:cNvSpPr txBox="1">
              <a:spLocks noChangeArrowheads="1"/>
            </p:cNvSpPr>
            <p:nvPr/>
          </p:nvSpPr>
          <p:spPr bwMode="auto">
            <a:xfrm>
              <a:off x="2465955" y="4314030"/>
              <a:ext cx="4724400" cy="1200329"/>
            </a:xfrm>
            <a:prstGeom prst="rect">
              <a:avLst/>
            </a:prstGeom>
            <a:noFill/>
            <a:ln>
              <a:noFill/>
            </a:ln>
            <a:effectLst/>
            <a:extLst>
              <a:ext uri="{909E8E84-426E-40DD-AFC4-6F175D3DCCD1}">
                <a14:hiddenFill xmlns:a14="http://schemas.microsoft.com/office/drawing/2010/main">
                  <a:solidFill>
                    <a:srgbClr val="F1ADF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i="0" u="none" strike="noStrike" kern="0" cap="none" spc="0" normalizeH="0" baseline="0" noProof="0" dirty="0" err="1" smtClean="0">
                  <a:ln>
                    <a:noFill/>
                  </a:ln>
                  <a:solidFill>
                    <a:srgbClr val="0000CC"/>
                  </a:solidFill>
                  <a:effectLst/>
                  <a:uLnTx/>
                  <a:uFillTx/>
                </a:rPr>
                <a:t>Ngoài</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các</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hệ</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cơ</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quan</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nêu</a:t>
              </a:r>
              <a:r>
                <a:rPr kumimoji="0" lang="en-US" sz="2400" i="0" u="none" strike="noStrike" kern="0" cap="none" spc="0" normalizeH="0" noProof="0" dirty="0" smtClean="0">
                  <a:ln>
                    <a:noFill/>
                  </a:ln>
                  <a:solidFill>
                    <a:srgbClr val="0000CC"/>
                  </a:solidFill>
                  <a:effectLst/>
                  <a:uLnTx/>
                  <a:uFillTx/>
                </a:rPr>
                <a:t> </a:t>
              </a:r>
              <a:r>
                <a:rPr kumimoji="0" lang="en-US" sz="2400" i="0" u="none" strike="noStrike" kern="0" cap="none" spc="0" normalizeH="0" noProof="0" dirty="0" err="1" smtClean="0">
                  <a:ln>
                    <a:noFill/>
                  </a:ln>
                  <a:solidFill>
                    <a:srgbClr val="0000CC"/>
                  </a:solidFill>
                  <a:effectLst/>
                  <a:uLnTx/>
                  <a:uFillTx/>
                </a:rPr>
                <a:t>trong</a:t>
              </a:r>
              <a:r>
                <a:rPr kumimoji="0" lang="en-US" sz="2400" i="0" u="none" strike="noStrike" kern="0" cap="none" spc="0" normalizeH="0" noProof="0" dirty="0" smtClean="0">
                  <a:ln>
                    <a:noFill/>
                  </a:ln>
                  <a:solidFill>
                    <a:srgbClr val="0000CC"/>
                  </a:solidFill>
                  <a:effectLst/>
                  <a:uLnTx/>
                  <a:uFillTx/>
                </a:rPr>
                <a:t> </a:t>
              </a:r>
              <a:r>
                <a:rPr kumimoji="0" lang="en-US" sz="2400" i="0" u="none" strike="noStrike" kern="0" cap="none" spc="0" normalizeH="0" noProof="0" dirty="0" err="1" smtClean="0">
                  <a:ln>
                    <a:noFill/>
                  </a:ln>
                  <a:solidFill>
                    <a:srgbClr val="0000CC"/>
                  </a:solidFill>
                  <a:effectLst/>
                  <a:uLnTx/>
                  <a:uFillTx/>
                </a:rPr>
                <a:t>bảng</a:t>
              </a:r>
              <a:r>
                <a:rPr lang="en-US" sz="2400" kern="0" dirty="0" smtClean="0">
                  <a:solidFill>
                    <a:srgbClr val="0000CC"/>
                  </a:solidFill>
                </a:rPr>
                <a:t>, </a:t>
              </a:r>
              <a:r>
                <a:rPr kumimoji="0" lang="en-US" sz="2400" i="0" u="none" strike="noStrike" kern="0" cap="none" spc="0" normalizeH="0" baseline="0" noProof="0" dirty="0" err="1" smtClean="0">
                  <a:ln>
                    <a:noFill/>
                  </a:ln>
                  <a:solidFill>
                    <a:srgbClr val="0000CC"/>
                  </a:solidFill>
                  <a:effectLst/>
                  <a:uLnTx/>
                  <a:uFillTx/>
                </a:rPr>
                <a:t>cơ</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thể</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còn</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có</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các</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hệ</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cơ</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quan</a:t>
              </a:r>
              <a:r>
                <a:rPr kumimoji="0" lang="en-US" sz="2400" i="0" u="none" strike="noStrike" kern="0" cap="none" spc="0" normalizeH="0" baseline="0" noProof="0" dirty="0" smtClean="0">
                  <a:ln>
                    <a:noFill/>
                  </a:ln>
                  <a:solidFill>
                    <a:srgbClr val="0000CC"/>
                  </a:solidFill>
                  <a:effectLst/>
                  <a:uLnTx/>
                  <a:uFillTx/>
                </a:rPr>
                <a:t> </a:t>
              </a:r>
              <a:r>
                <a:rPr kumimoji="0" lang="en-US" sz="2400" i="0" u="none" strike="noStrike" kern="0" cap="none" spc="0" normalizeH="0" baseline="0" noProof="0" dirty="0" err="1" smtClean="0">
                  <a:ln>
                    <a:noFill/>
                  </a:ln>
                  <a:solidFill>
                    <a:srgbClr val="0000CC"/>
                  </a:solidFill>
                  <a:effectLst/>
                  <a:uLnTx/>
                  <a:uFillTx/>
                </a:rPr>
                <a:t>nào</a:t>
              </a:r>
              <a:r>
                <a:rPr kumimoji="0" lang="en-US" sz="2400" i="0" u="none" strike="noStrike" kern="0" cap="none" spc="0" normalizeH="0" baseline="0" noProof="0" dirty="0" smtClean="0">
                  <a:ln>
                    <a:noFill/>
                  </a:ln>
                  <a:solidFill>
                    <a:srgbClr val="0000CC"/>
                  </a:solidFill>
                  <a:effectLst/>
                  <a:uLnTx/>
                  <a:uFillTx/>
                </a:rPr>
                <a:t> ?</a:t>
              </a:r>
            </a:p>
          </p:txBody>
        </p:sp>
      </p:grpSp>
      <p:sp>
        <p:nvSpPr>
          <p:cNvPr id="16" name="Text Box 6"/>
          <p:cNvSpPr txBox="1">
            <a:spLocks noChangeArrowheads="1"/>
          </p:cNvSpPr>
          <p:nvPr/>
        </p:nvSpPr>
        <p:spPr bwMode="auto">
          <a:xfrm>
            <a:off x="759814" y="3601159"/>
            <a:ext cx="8307985" cy="892552"/>
          </a:xfrm>
          <a:prstGeom prst="rect">
            <a:avLst/>
          </a:prstGeom>
          <a:noFill/>
          <a:ln>
            <a:noFill/>
          </a:ln>
          <a:effectLst/>
          <a:extLst>
            <a:ext uri="{909E8E84-426E-40DD-AFC4-6F175D3DCCD1}">
              <a14:hiddenFill xmlns:a14="http://schemas.microsoft.com/office/drawing/2010/main">
                <a:solidFill>
                  <a:srgbClr val="F1ADF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Ngoài</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các</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hệ</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cơ</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quan</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trên</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a:t>
            </a:r>
            <a:r>
              <a:rPr kumimoji="0" lang="en-US" sz="2600" b="1" i="0" u="none" strike="noStrike" kern="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cơ</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thể</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còn</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có</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da,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các</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giác</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quan</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hệ</a:t>
            </a:r>
            <a:r>
              <a:rPr kumimoji="0" lang="en-US" sz="2600" b="1" i="1"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sinh</a:t>
            </a:r>
            <a:r>
              <a:rPr kumimoji="0" lang="en-US" sz="2600" b="1" i="1"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dục</a:t>
            </a:r>
            <a:r>
              <a:rPr kumimoji="0" lang="en-US" sz="2600" b="1" i="1"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và</a:t>
            </a:r>
            <a:r>
              <a:rPr kumimoji="0" lang="en-US" sz="2600" b="1" i="1"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hệ</a:t>
            </a:r>
            <a:r>
              <a:rPr kumimoji="0" lang="en-US" sz="2600" b="1" i="1"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nội</a:t>
            </a:r>
            <a:r>
              <a:rPr kumimoji="0" lang="en-US" sz="2600" b="1" i="1"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tiết</a:t>
            </a:r>
            <a:r>
              <a:rPr kumimoji="0" lang="en-US" sz="26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p>
        </p:txBody>
      </p:sp>
      <p:pic>
        <p:nvPicPr>
          <p:cNvPr id="17" name="Picture 10" descr="Book-09">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685" y="1181318"/>
            <a:ext cx="779379" cy="6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677400" cy="830998"/>
            <a:chOff x="0" y="0"/>
            <a:chExt cx="9677400" cy="830998"/>
          </a:xfrm>
        </p:grpSpPr>
        <p:sp>
          <p:nvSpPr>
            <p:cNvPr id="8" name="TextBox 7"/>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9"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kumimoji="0" lang="en-US" altLang="en-US" sz="2200" b="1" i="0" strike="noStrike" kern="0" cap="none" spc="0" normalizeH="0" baseline="0" noProof="0" dirty="0" smtClean="0">
                  <a:ln>
                    <a:noFill/>
                  </a:ln>
                  <a:solidFill>
                    <a:srgbClr val="FF0000"/>
                  </a:solidFill>
                  <a:effectLst/>
                  <a:uLnTx/>
                  <a:uFillTx/>
                  <a:latin typeface="Times New Roman" pitchFamily="18" charset="0"/>
                  <a:cs typeface="Times New Roman" pitchFamily="18" charset="0"/>
                </a:rPr>
                <a:t>II.</a:t>
              </a:r>
              <a:r>
                <a:rPr kumimoji="0" lang="en-US" altLang="en-US" sz="2200" b="1" i="0"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lang="en-US" altLang="en-US" sz="2200" b="1" u="sng" kern="0" noProof="0" dirty="0" smtClean="0">
                  <a:solidFill>
                    <a:srgbClr val="FF0000"/>
                  </a:solidFill>
                  <a:latin typeface="Times New Roman" pitchFamily="18" charset="0"/>
                  <a:cs typeface="Times New Roman" pitchFamily="18" charset="0"/>
                </a:rPr>
                <a:t>SỰ THỐNG NHẤT HOẠT ĐỘNG CỦA CÁC CƠ QUAN</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12" name="TextBox 11"/>
          <p:cNvSpPr txBox="1"/>
          <p:nvPr/>
        </p:nvSpPr>
        <p:spPr>
          <a:xfrm>
            <a:off x="385348" y="1508584"/>
            <a:ext cx="5133110" cy="2613023"/>
          </a:xfrm>
          <a:prstGeom prst="rect">
            <a:avLst/>
          </a:prstGeom>
          <a:noFill/>
          <a:ln w="38100">
            <a:solidFill>
              <a:schemeClr val="tx1"/>
            </a:solidFill>
            <a:prstDash val="dash"/>
          </a:ln>
        </p:spPr>
        <p:txBody>
          <a:bodyPr wrap="square" rtlCol="0">
            <a:spAutoFit/>
          </a:bodyPr>
          <a:lstStyle/>
          <a:p>
            <a:pPr algn="just">
              <a:lnSpc>
                <a:spcPct val="130000"/>
              </a:lnSpc>
            </a:pPr>
            <a:r>
              <a:rPr lang="en-US" b="1" i="1" dirty="0" err="1" smtClean="0">
                <a:solidFill>
                  <a:srgbClr val="33CC33"/>
                </a:solidFill>
              </a:rPr>
              <a:t>Trong</a:t>
            </a:r>
            <a:r>
              <a:rPr lang="en-US" b="1" i="1" dirty="0" smtClean="0">
                <a:solidFill>
                  <a:srgbClr val="33CC33"/>
                </a:solidFill>
              </a:rPr>
              <a:t> </a:t>
            </a:r>
            <a:r>
              <a:rPr lang="en-US" b="1" i="1" dirty="0" err="1" smtClean="0">
                <a:solidFill>
                  <a:srgbClr val="33CC33"/>
                </a:solidFill>
              </a:rPr>
              <a:t>giờ</a:t>
            </a:r>
            <a:r>
              <a:rPr lang="en-US" b="1" i="1" dirty="0" smtClean="0">
                <a:solidFill>
                  <a:srgbClr val="33CC33"/>
                </a:solidFill>
              </a:rPr>
              <a:t> </a:t>
            </a:r>
            <a:r>
              <a:rPr lang="en-US" b="1" i="1" dirty="0" err="1" smtClean="0">
                <a:solidFill>
                  <a:srgbClr val="33CC33"/>
                </a:solidFill>
              </a:rPr>
              <a:t>học</a:t>
            </a:r>
            <a:r>
              <a:rPr lang="en-US" b="1" i="1" dirty="0" smtClean="0">
                <a:solidFill>
                  <a:srgbClr val="33CC33"/>
                </a:solidFill>
              </a:rPr>
              <a:t> </a:t>
            </a:r>
            <a:r>
              <a:rPr lang="en-US" b="1" i="1" dirty="0" err="1" smtClean="0">
                <a:solidFill>
                  <a:srgbClr val="33CC33"/>
                </a:solidFill>
              </a:rPr>
              <a:t>thể</a:t>
            </a:r>
            <a:r>
              <a:rPr lang="en-US" b="1" i="1" dirty="0" smtClean="0">
                <a:solidFill>
                  <a:srgbClr val="33CC33"/>
                </a:solidFill>
              </a:rPr>
              <a:t> </a:t>
            </a:r>
            <a:r>
              <a:rPr lang="en-US" b="1" i="1" dirty="0" err="1" smtClean="0">
                <a:solidFill>
                  <a:srgbClr val="33CC33"/>
                </a:solidFill>
              </a:rPr>
              <a:t>dục</a:t>
            </a:r>
            <a:r>
              <a:rPr lang="en-US" b="1" i="1" dirty="0" smtClean="0">
                <a:solidFill>
                  <a:srgbClr val="33CC33"/>
                </a:solidFill>
              </a:rPr>
              <a:t>, </a:t>
            </a:r>
            <a:r>
              <a:rPr lang="en-US" b="1" i="1" dirty="0" err="1" smtClean="0">
                <a:solidFill>
                  <a:srgbClr val="33CC33"/>
                </a:solidFill>
              </a:rPr>
              <a:t>bạn</a:t>
            </a:r>
            <a:r>
              <a:rPr lang="en-US" b="1" i="1" dirty="0" smtClean="0">
                <a:solidFill>
                  <a:srgbClr val="33CC33"/>
                </a:solidFill>
              </a:rPr>
              <a:t> Minh </a:t>
            </a:r>
            <a:r>
              <a:rPr lang="en-US" b="1" i="1" dirty="0" err="1" smtClean="0">
                <a:solidFill>
                  <a:srgbClr val="33CC33"/>
                </a:solidFill>
              </a:rPr>
              <a:t>vừa</a:t>
            </a:r>
            <a:r>
              <a:rPr lang="en-US" b="1" i="1" dirty="0" smtClean="0">
                <a:solidFill>
                  <a:srgbClr val="33CC33"/>
                </a:solidFill>
              </a:rPr>
              <a:t> </a:t>
            </a:r>
            <a:r>
              <a:rPr lang="en-US" b="1" i="1" dirty="0" err="1" smtClean="0">
                <a:solidFill>
                  <a:srgbClr val="33CC33"/>
                </a:solidFill>
              </a:rPr>
              <a:t>chạy</a:t>
            </a:r>
            <a:r>
              <a:rPr lang="en-US" b="1" i="1" dirty="0" smtClean="0">
                <a:solidFill>
                  <a:srgbClr val="33CC33"/>
                </a:solidFill>
              </a:rPr>
              <a:t> </a:t>
            </a:r>
            <a:r>
              <a:rPr lang="en-US" b="1" i="1" dirty="0" err="1" smtClean="0">
                <a:solidFill>
                  <a:srgbClr val="33CC33"/>
                </a:solidFill>
              </a:rPr>
              <a:t>xong</a:t>
            </a:r>
            <a:r>
              <a:rPr lang="en-US" b="1" i="1" dirty="0" smtClean="0">
                <a:solidFill>
                  <a:srgbClr val="33CC33"/>
                </a:solidFill>
              </a:rPr>
              <a:t> 100 m </a:t>
            </a:r>
            <a:r>
              <a:rPr lang="en-US" b="1" i="1" dirty="0" err="1" smtClean="0">
                <a:solidFill>
                  <a:srgbClr val="33CC33"/>
                </a:solidFill>
              </a:rPr>
              <a:t>thì</a:t>
            </a:r>
            <a:r>
              <a:rPr lang="en-US" b="1" i="1" dirty="0" smtClean="0">
                <a:solidFill>
                  <a:srgbClr val="33CC33"/>
                </a:solidFill>
              </a:rPr>
              <a:t> </a:t>
            </a:r>
            <a:r>
              <a:rPr lang="en-US" b="1" i="1" dirty="0" err="1" smtClean="0">
                <a:solidFill>
                  <a:srgbClr val="33CC33"/>
                </a:solidFill>
              </a:rPr>
              <a:t>cảm</a:t>
            </a:r>
            <a:r>
              <a:rPr lang="en-US" b="1" i="1" dirty="0" smtClean="0">
                <a:solidFill>
                  <a:srgbClr val="33CC33"/>
                </a:solidFill>
              </a:rPr>
              <a:t> </a:t>
            </a:r>
            <a:r>
              <a:rPr lang="en-US" b="1" i="1" dirty="0" err="1" smtClean="0">
                <a:solidFill>
                  <a:srgbClr val="33CC33"/>
                </a:solidFill>
              </a:rPr>
              <a:t>thấy</a:t>
            </a:r>
            <a:r>
              <a:rPr lang="en-US" b="1" i="1" dirty="0" smtClean="0">
                <a:solidFill>
                  <a:srgbClr val="33CC33"/>
                </a:solidFill>
              </a:rPr>
              <a:t> </a:t>
            </a:r>
            <a:r>
              <a:rPr lang="en-US" b="1" i="1" dirty="0" err="1" smtClean="0">
                <a:solidFill>
                  <a:srgbClr val="33CC33"/>
                </a:solidFill>
              </a:rPr>
              <a:t>nhịp</a:t>
            </a:r>
            <a:r>
              <a:rPr lang="en-US" b="1" i="1" dirty="0" smtClean="0">
                <a:solidFill>
                  <a:srgbClr val="33CC33"/>
                </a:solidFill>
              </a:rPr>
              <a:t> </a:t>
            </a:r>
            <a:r>
              <a:rPr lang="en-US" b="1" i="1" dirty="0" err="1" smtClean="0">
                <a:solidFill>
                  <a:srgbClr val="33CC33"/>
                </a:solidFill>
              </a:rPr>
              <a:t>thở</a:t>
            </a:r>
            <a:r>
              <a:rPr lang="en-US" b="1" i="1" dirty="0" smtClean="0">
                <a:solidFill>
                  <a:srgbClr val="33CC33"/>
                </a:solidFill>
              </a:rPr>
              <a:t> </a:t>
            </a:r>
            <a:r>
              <a:rPr lang="en-US" b="1" i="1" dirty="0" err="1" smtClean="0">
                <a:solidFill>
                  <a:srgbClr val="33CC33"/>
                </a:solidFill>
              </a:rPr>
              <a:t>nhanh</a:t>
            </a:r>
            <a:r>
              <a:rPr lang="en-US" b="1" i="1" dirty="0" smtClean="0">
                <a:solidFill>
                  <a:srgbClr val="33CC33"/>
                </a:solidFill>
              </a:rPr>
              <a:t>, </a:t>
            </a:r>
            <a:r>
              <a:rPr lang="en-US" b="1" i="1" dirty="0" err="1" smtClean="0">
                <a:solidFill>
                  <a:srgbClr val="33CC33"/>
                </a:solidFill>
              </a:rPr>
              <a:t>nhịp</a:t>
            </a:r>
            <a:r>
              <a:rPr lang="en-US" b="1" i="1" dirty="0" smtClean="0">
                <a:solidFill>
                  <a:srgbClr val="33CC33"/>
                </a:solidFill>
              </a:rPr>
              <a:t> </a:t>
            </a:r>
            <a:r>
              <a:rPr lang="en-US" b="1" i="1" dirty="0" err="1" smtClean="0">
                <a:solidFill>
                  <a:srgbClr val="33CC33"/>
                </a:solidFill>
              </a:rPr>
              <a:t>tim</a:t>
            </a:r>
            <a:r>
              <a:rPr lang="en-US" b="1" i="1" dirty="0" smtClean="0">
                <a:solidFill>
                  <a:srgbClr val="33CC33"/>
                </a:solidFill>
              </a:rPr>
              <a:t> </a:t>
            </a:r>
            <a:r>
              <a:rPr lang="en-US" b="1" i="1" dirty="0" err="1" smtClean="0">
                <a:solidFill>
                  <a:srgbClr val="33CC33"/>
                </a:solidFill>
              </a:rPr>
              <a:t>đập</a:t>
            </a:r>
            <a:r>
              <a:rPr lang="en-US" b="1" i="1" dirty="0" smtClean="0">
                <a:solidFill>
                  <a:srgbClr val="33CC33"/>
                </a:solidFill>
              </a:rPr>
              <a:t> </a:t>
            </a:r>
            <a:r>
              <a:rPr lang="en-US" b="1" i="1" dirty="0" err="1" smtClean="0">
                <a:solidFill>
                  <a:srgbClr val="33CC33"/>
                </a:solidFill>
              </a:rPr>
              <a:t>nhanh</a:t>
            </a:r>
            <a:r>
              <a:rPr lang="en-US" b="1" i="1" dirty="0" smtClean="0">
                <a:solidFill>
                  <a:srgbClr val="33CC33"/>
                </a:solidFill>
              </a:rPr>
              <a:t> </a:t>
            </a:r>
            <a:r>
              <a:rPr lang="en-US" b="1" i="1" dirty="0" err="1" smtClean="0">
                <a:solidFill>
                  <a:srgbClr val="33CC33"/>
                </a:solidFill>
              </a:rPr>
              <a:t>hơn</a:t>
            </a:r>
            <a:r>
              <a:rPr lang="en-US" b="1" i="1" dirty="0" smtClean="0">
                <a:solidFill>
                  <a:srgbClr val="33CC33"/>
                </a:solidFill>
              </a:rPr>
              <a:t>, </a:t>
            </a:r>
            <a:r>
              <a:rPr lang="en-US" b="1" i="1" dirty="0" err="1" smtClean="0">
                <a:solidFill>
                  <a:srgbClr val="33CC33"/>
                </a:solidFill>
              </a:rPr>
              <a:t>và</a:t>
            </a:r>
            <a:r>
              <a:rPr lang="en-US" b="1" i="1" dirty="0" smtClean="0">
                <a:solidFill>
                  <a:srgbClr val="33CC33"/>
                </a:solidFill>
              </a:rPr>
              <a:t> </a:t>
            </a:r>
            <a:r>
              <a:rPr lang="en-US" b="1" i="1" dirty="0" err="1" smtClean="0">
                <a:solidFill>
                  <a:srgbClr val="33CC33"/>
                </a:solidFill>
              </a:rPr>
              <a:t>mồ</a:t>
            </a:r>
            <a:r>
              <a:rPr lang="en-US" b="1" i="1" dirty="0" smtClean="0">
                <a:solidFill>
                  <a:srgbClr val="33CC33"/>
                </a:solidFill>
              </a:rPr>
              <a:t> </a:t>
            </a:r>
            <a:r>
              <a:rPr lang="en-US" b="1" i="1" dirty="0" err="1" smtClean="0">
                <a:solidFill>
                  <a:srgbClr val="33CC33"/>
                </a:solidFill>
              </a:rPr>
              <a:t>hôi</a:t>
            </a:r>
            <a:r>
              <a:rPr lang="en-US" b="1" i="1" dirty="0" smtClean="0">
                <a:solidFill>
                  <a:srgbClr val="33CC33"/>
                </a:solidFill>
              </a:rPr>
              <a:t> </a:t>
            </a:r>
            <a:r>
              <a:rPr lang="en-US" b="1" i="1" dirty="0" err="1" smtClean="0">
                <a:solidFill>
                  <a:srgbClr val="33CC33"/>
                </a:solidFill>
              </a:rPr>
              <a:t>ra</a:t>
            </a:r>
            <a:r>
              <a:rPr lang="en-US" b="1" i="1" dirty="0" smtClean="0">
                <a:solidFill>
                  <a:srgbClr val="33CC33"/>
                </a:solidFill>
              </a:rPr>
              <a:t> </a:t>
            </a:r>
            <a:r>
              <a:rPr lang="en-US" b="1" i="1" dirty="0" err="1" smtClean="0">
                <a:solidFill>
                  <a:srgbClr val="33CC33"/>
                </a:solidFill>
              </a:rPr>
              <a:t>nhiều</a:t>
            </a:r>
            <a:r>
              <a:rPr lang="en-US" b="1" i="1" dirty="0" smtClean="0">
                <a:solidFill>
                  <a:srgbClr val="33CC33"/>
                </a:solidFill>
              </a:rPr>
              <a:t> </a:t>
            </a:r>
            <a:r>
              <a:rPr lang="en-US" b="1" i="1" dirty="0" err="1" smtClean="0">
                <a:solidFill>
                  <a:srgbClr val="33CC33"/>
                </a:solidFill>
              </a:rPr>
              <a:t>hơn</a:t>
            </a:r>
            <a:r>
              <a:rPr lang="en-US" b="1" i="1" dirty="0" smtClean="0">
                <a:solidFill>
                  <a:srgbClr val="33CC33"/>
                </a:solidFill>
              </a:rPr>
              <a:t> so </a:t>
            </a:r>
            <a:r>
              <a:rPr lang="en-US" b="1" i="1" dirty="0" err="1" smtClean="0">
                <a:solidFill>
                  <a:srgbClr val="33CC33"/>
                </a:solidFill>
              </a:rPr>
              <a:t>với</a:t>
            </a:r>
            <a:r>
              <a:rPr lang="en-US" b="1" i="1" dirty="0" smtClean="0">
                <a:solidFill>
                  <a:srgbClr val="33CC33"/>
                </a:solidFill>
              </a:rPr>
              <a:t> </a:t>
            </a:r>
            <a:r>
              <a:rPr lang="en-US" b="1" i="1" dirty="0" err="1" smtClean="0">
                <a:solidFill>
                  <a:srgbClr val="33CC33"/>
                </a:solidFill>
              </a:rPr>
              <a:t>trước</a:t>
            </a:r>
            <a:r>
              <a:rPr lang="en-US" b="1" i="1" dirty="0" smtClean="0">
                <a:solidFill>
                  <a:srgbClr val="33CC33"/>
                </a:solidFill>
              </a:rPr>
              <a:t> </a:t>
            </a:r>
            <a:r>
              <a:rPr lang="en-US" b="1" i="1" dirty="0" err="1" smtClean="0">
                <a:solidFill>
                  <a:srgbClr val="33CC33"/>
                </a:solidFill>
              </a:rPr>
              <a:t>khi</a:t>
            </a:r>
            <a:r>
              <a:rPr lang="en-US" b="1" i="1" dirty="0" smtClean="0">
                <a:solidFill>
                  <a:srgbClr val="33CC33"/>
                </a:solidFill>
              </a:rPr>
              <a:t> </a:t>
            </a:r>
            <a:r>
              <a:rPr lang="en-US" b="1" i="1" dirty="0" err="1" smtClean="0">
                <a:solidFill>
                  <a:srgbClr val="33CC33"/>
                </a:solidFill>
              </a:rPr>
              <a:t>chạy</a:t>
            </a:r>
            <a:r>
              <a:rPr lang="en-US" b="1" i="1" dirty="0" smtClean="0">
                <a:solidFill>
                  <a:srgbClr val="33CC33"/>
                </a:solidFill>
              </a:rPr>
              <a:t>, Minh </a:t>
            </a:r>
            <a:r>
              <a:rPr lang="en-US" b="1" i="1" dirty="0" err="1" smtClean="0">
                <a:solidFill>
                  <a:srgbClr val="33CC33"/>
                </a:solidFill>
              </a:rPr>
              <a:t>đang</a:t>
            </a:r>
            <a:r>
              <a:rPr lang="en-US" b="1" i="1" dirty="0" smtClean="0">
                <a:solidFill>
                  <a:srgbClr val="33CC33"/>
                </a:solidFill>
              </a:rPr>
              <a:t> </a:t>
            </a:r>
            <a:r>
              <a:rPr lang="en-US" b="1" i="1" dirty="0" err="1" smtClean="0">
                <a:solidFill>
                  <a:srgbClr val="33CC33"/>
                </a:solidFill>
              </a:rPr>
              <a:t>băn</a:t>
            </a:r>
            <a:r>
              <a:rPr lang="en-US" b="1" i="1" dirty="0" smtClean="0">
                <a:solidFill>
                  <a:srgbClr val="33CC33"/>
                </a:solidFill>
              </a:rPr>
              <a:t> </a:t>
            </a:r>
            <a:r>
              <a:rPr lang="en-US" b="1" i="1" dirty="0" err="1" smtClean="0">
                <a:solidFill>
                  <a:srgbClr val="33CC33"/>
                </a:solidFill>
              </a:rPr>
              <a:t>khoăn</a:t>
            </a:r>
            <a:r>
              <a:rPr lang="en-US" b="1" i="1" dirty="0" smtClean="0">
                <a:solidFill>
                  <a:srgbClr val="33CC33"/>
                </a:solidFill>
              </a:rPr>
              <a:t> </a:t>
            </a:r>
            <a:r>
              <a:rPr lang="en-US" b="1" i="1" dirty="0" err="1" smtClean="0">
                <a:solidFill>
                  <a:srgbClr val="33CC33"/>
                </a:solidFill>
              </a:rPr>
              <a:t>về</a:t>
            </a:r>
            <a:r>
              <a:rPr lang="en-US" b="1" i="1" dirty="0" smtClean="0">
                <a:solidFill>
                  <a:srgbClr val="33CC33"/>
                </a:solidFill>
              </a:rPr>
              <a:t> </a:t>
            </a:r>
            <a:r>
              <a:rPr lang="en-US" b="1" i="1" dirty="0" err="1" smtClean="0">
                <a:solidFill>
                  <a:srgbClr val="33CC33"/>
                </a:solidFill>
              </a:rPr>
              <a:t>điều</a:t>
            </a:r>
            <a:r>
              <a:rPr lang="en-US" b="1" i="1" dirty="0" smtClean="0">
                <a:solidFill>
                  <a:srgbClr val="33CC33"/>
                </a:solidFill>
              </a:rPr>
              <a:t> </a:t>
            </a:r>
            <a:r>
              <a:rPr lang="en-US" b="1" i="1" dirty="0" err="1" smtClean="0">
                <a:solidFill>
                  <a:srgbClr val="33CC33"/>
                </a:solidFill>
              </a:rPr>
              <a:t>đó</a:t>
            </a:r>
            <a:r>
              <a:rPr lang="en-US" b="1" i="1" dirty="0" smtClean="0">
                <a:solidFill>
                  <a:srgbClr val="33CC33"/>
                </a:solidFill>
              </a:rPr>
              <a:t>. </a:t>
            </a:r>
            <a:r>
              <a:rPr lang="en-US" b="1" i="1" dirty="0" err="1" smtClean="0">
                <a:solidFill>
                  <a:srgbClr val="33CC33"/>
                </a:solidFill>
              </a:rPr>
              <a:t>Bằng</a:t>
            </a:r>
            <a:r>
              <a:rPr lang="en-US" b="1" i="1" dirty="0" smtClean="0">
                <a:solidFill>
                  <a:srgbClr val="33CC33"/>
                </a:solidFill>
              </a:rPr>
              <a:t> </a:t>
            </a:r>
            <a:r>
              <a:rPr lang="en-US" b="1" i="1" dirty="0" err="1" smtClean="0">
                <a:solidFill>
                  <a:srgbClr val="33CC33"/>
                </a:solidFill>
              </a:rPr>
              <a:t>hiểu</a:t>
            </a:r>
            <a:r>
              <a:rPr lang="en-US" b="1" i="1" dirty="0" smtClean="0">
                <a:solidFill>
                  <a:srgbClr val="33CC33"/>
                </a:solidFill>
              </a:rPr>
              <a:t> </a:t>
            </a:r>
            <a:r>
              <a:rPr lang="en-US" b="1" i="1" dirty="0" err="1" smtClean="0">
                <a:solidFill>
                  <a:srgbClr val="33CC33"/>
                </a:solidFill>
              </a:rPr>
              <a:t>biết</a:t>
            </a:r>
            <a:r>
              <a:rPr lang="en-US" b="1" i="1" dirty="0" smtClean="0">
                <a:solidFill>
                  <a:srgbClr val="33CC33"/>
                </a:solidFill>
              </a:rPr>
              <a:t> </a:t>
            </a:r>
            <a:r>
              <a:rPr lang="en-US" b="1" i="1" dirty="0" err="1" smtClean="0">
                <a:solidFill>
                  <a:srgbClr val="33CC33"/>
                </a:solidFill>
              </a:rPr>
              <a:t>của</a:t>
            </a:r>
            <a:r>
              <a:rPr lang="en-US" b="1" i="1" dirty="0" smtClean="0">
                <a:solidFill>
                  <a:srgbClr val="33CC33"/>
                </a:solidFill>
              </a:rPr>
              <a:t> </a:t>
            </a:r>
            <a:r>
              <a:rPr lang="en-US" b="1" i="1" dirty="0" err="1" smtClean="0">
                <a:solidFill>
                  <a:srgbClr val="33CC33"/>
                </a:solidFill>
              </a:rPr>
              <a:t>mình</a:t>
            </a:r>
            <a:r>
              <a:rPr lang="en-US" b="1" i="1" dirty="0" smtClean="0">
                <a:solidFill>
                  <a:srgbClr val="33CC33"/>
                </a:solidFill>
              </a:rPr>
              <a:t>, </a:t>
            </a:r>
            <a:r>
              <a:rPr lang="en-US" b="1" i="1" dirty="0" err="1" smtClean="0">
                <a:solidFill>
                  <a:srgbClr val="33CC33"/>
                </a:solidFill>
              </a:rPr>
              <a:t>em</a:t>
            </a:r>
            <a:r>
              <a:rPr lang="en-US" b="1" i="1" dirty="0" smtClean="0">
                <a:solidFill>
                  <a:srgbClr val="33CC33"/>
                </a:solidFill>
              </a:rPr>
              <a:t> </a:t>
            </a:r>
            <a:r>
              <a:rPr lang="en-US" b="1" i="1" dirty="0" err="1" smtClean="0">
                <a:solidFill>
                  <a:srgbClr val="33CC33"/>
                </a:solidFill>
              </a:rPr>
              <a:t>hãy</a:t>
            </a:r>
            <a:r>
              <a:rPr lang="en-US" b="1" i="1" dirty="0" smtClean="0">
                <a:solidFill>
                  <a:srgbClr val="33CC33"/>
                </a:solidFill>
              </a:rPr>
              <a:t> </a:t>
            </a:r>
            <a:r>
              <a:rPr lang="en-US" b="1" i="1" dirty="0" err="1" smtClean="0">
                <a:solidFill>
                  <a:srgbClr val="33CC33"/>
                </a:solidFill>
              </a:rPr>
              <a:t>giải</a:t>
            </a:r>
            <a:r>
              <a:rPr lang="en-US" b="1" i="1" dirty="0" smtClean="0">
                <a:solidFill>
                  <a:srgbClr val="33CC33"/>
                </a:solidFill>
              </a:rPr>
              <a:t> </a:t>
            </a:r>
            <a:r>
              <a:rPr lang="en-US" b="1" i="1" dirty="0" err="1" smtClean="0">
                <a:solidFill>
                  <a:srgbClr val="33CC33"/>
                </a:solidFill>
              </a:rPr>
              <a:t>thích</a:t>
            </a:r>
            <a:r>
              <a:rPr lang="en-US" b="1" i="1" dirty="0" smtClean="0">
                <a:solidFill>
                  <a:srgbClr val="33CC33"/>
                </a:solidFill>
              </a:rPr>
              <a:t> </a:t>
            </a:r>
            <a:r>
              <a:rPr lang="en-US" b="1" i="1" dirty="0" err="1" smtClean="0">
                <a:solidFill>
                  <a:srgbClr val="33CC33"/>
                </a:solidFill>
              </a:rPr>
              <a:t>giúp</a:t>
            </a:r>
            <a:r>
              <a:rPr lang="en-US" b="1" i="1" dirty="0" smtClean="0">
                <a:solidFill>
                  <a:srgbClr val="33CC33"/>
                </a:solidFill>
              </a:rPr>
              <a:t> Minh </a:t>
            </a:r>
            <a:r>
              <a:rPr lang="en-US" b="1" i="1" dirty="0" err="1" smtClean="0">
                <a:solidFill>
                  <a:srgbClr val="33CC33"/>
                </a:solidFill>
              </a:rPr>
              <a:t>và</a:t>
            </a:r>
            <a:r>
              <a:rPr lang="en-US" b="1" i="1" dirty="0" smtClean="0">
                <a:solidFill>
                  <a:srgbClr val="33CC33"/>
                </a:solidFill>
              </a:rPr>
              <a:t> </a:t>
            </a:r>
            <a:r>
              <a:rPr lang="en-US" b="1" i="1" dirty="0" err="1" smtClean="0">
                <a:solidFill>
                  <a:srgbClr val="33CC33"/>
                </a:solidFill>
              </a:rPr>
              <a:t>lấy</a:t>
            </a:r>
            <a:r>
              <a:rPr lang="en-US" b="1" i="1" dirty="0" smtClean="0">
                <a:solidFill>
                  <a:srgbClr val="33CC33"/>
                </a:solidFill>
              </a:rPr>
              <a:t> </a:t>
            </a:r>
            <a:r>
              <a:rPr lang="en-US" b="1" i="1" dirty="0" err="1" smtClean="0">
                <a:solidFill>
                  <a:srgbClr val="33CC33"/>
                </a:solidFill>
              </a:rPr>
              <a:t>một</a:t>
            </a:r>
            <a:r>
              <a:rPr lang="en-US" b="1" i="1" dirty="0" smtClean="0">
                <a:solidFill>
                  <a:srgbClr val="33CC33"/>
                </a:solidFill>
              </a:rPr>
              <a:t> </a:t>
            </a:r>
            <a:r>
              <a:rPr lang="en-US" b="1" i="1" dirty="0" err="1" smtClean="0">
                <a:solidFill>
                  <a:srgbClr val="33CC33"/>
                </a:solidFill>
              </a:rPr>
              <a:t>ví</a:t>
            </a:r>
            <a:r>
              <a:rPr lang="en-US" b="1" i="1" dirty="0" smtClean="0">
                <a:solidFill>
                  <a:srgbClr val="33CC33"/>
                </a:solidFill>
              </a:rPr>
              <a:t> </a:t>
            </a:r>
            <a:r>
              <a:rPr lang="en-US" b="1" i="1" dirty="0" err="1" smtClean="0">
                <a:solidFill>
                  <a:srgbClr val="33CC33"/>
                </a:solidFill>
              </a:rPr>
              <a:t>dụ</a:t>
            </a:r>
            <a:r>
              <a:rPr lang="en-US" b="1" i="1" dirty="0" smtClean="0">
                <a:solidFill>
                  <a:srgbClr val="33CC33"/>
                </a:solidFill>
              </a:rPr>
              <a:t> </a:t>
            </a:r>
            <a:r>
              <a:rPr lang="en-US" b="1" i="1" dirty="0" err="1" smtClean="0">
                <a:solidFill>
                  <a:srgbClr val="33CC33"/>
                </a:solidFill>
              </a:rPr>
              <a:t>khác</a:t>
            </a:r>
            <a:r>
              <a:rPr lang="en-US" b="1" i="1" dirty="0" smtClean="0">
                <a:solidFill>
                  <a:srgbClr val="33CC33"/>
                </a:solidFill>
              </a:rPr>
              <a:t> </a:t>
            </a:r>
            <a:r>
              <a:rPr lang="en-US" b="1" i="1" dirty="0" err="1" smtClean="0">
                <a:solidFill>
                  <a:srgbClr val="33CC33"/>
                </a:solidFill>
              </a:rPr>
              <a:t>tương</a:t>
            </a:r>
            <a:r>
              <a:rPr lang="en-US" b="1" i="1" dirty="0" smtClean="0">
                <a:solidFill>
                  <a:srgbClr val="33CC33"/>
                </a:solidFill>
              </a:rPr>
              <a:t> </a:t>
            </a:r>
            <a:r>
              <a:rPr lang="en-US" b="1" i="1" dirty="0" err="1" smtClean="0">
                <a:solidFill>
                  <a:srgbClr val="33CC33"/>
                </a:solidFill>
              </a:rPr>
              <a:t>tự</a:t>
            </a:r>
            <a:r>
              <a:rPr lang="en-US" b="1" i="1" dirty="0" smtClean="0">
                <a:solidFill>
                  <a:srgbClr val="33CC33"/>
                </a:solidFill>
              </a:rPr>
              <a:t>.</a:t>
            </a:r>
          </a:p>
        </p:txBody>
      </p:sp>
      <p:pic>
        <p:nvPicPr>
          <p:cNvPr id="3080" name="Picture 8" descr="Kết quả hình ảnh cho chạy hoạt hình"/>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4604" y="1178969"/>
            <a:ext cx="3272251" cy="327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 y="4598015"/>
            <a:ext cx="8305800" cy="1333250"/>
          </a:xfrm>
          <a:prstGeom prst="rect">
            <a:avLst/>
          </a:prstGeom>
          <a:noFill/>
        </p:spPr>
        <p:txBody>
          <a:bodyPr wrap="square" rtlCol="0">
            <a:spAutoFit/>
          </a:bodyPr>
          <a:lstStyle/>
          <a:p>
            <a:pPr marL="342900" indent="-342900" algn="just">
              <a:lnSpc>
                <a:spcPct val="112000"/>
              </a:lnSpc>
              <a:buFont typeface="Wingdings" pitchFamily="2" charset="2"/>
              <a:buChar char="à"/>
            </a:pPr>
            <a:r>
              <a:rPr lang="en-US" sz="2400" b="1" dirty="0" err="1" smtClean="0">
                <a:solidFill>
                  <a:srgbClr val="002060"/>
                </a:solidFill>
                <a:latin typeface="Times New Roman" pitchFamily="18" charset="0"/>
                <a:cs typeface="Times New Roman" pitchFamily="18" charset="0"/>
              </a:rPr>
              <a:t>Vì</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các</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hệ</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cơ</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quan</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trong</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cơ</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thể</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có</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sự</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phối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hợp</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hoạt</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động</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với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nhau</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một</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cách</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nhịp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nhàng</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đảm</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bảo</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tính</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thống</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nhất</a:t>
            </a:r>
            <a:r>
              <a:rPr lang="en-US" sz="2400" b="1" dirty="0" smtClean="0">
                <a:solidFill>
                  <a:srgbClr val="002060"/>
                </a:solidFill>
                <a:latin typeface="Times New Roman" pitchFamily="18" charset="0"/>
                <a:cs typeface="Times New Roman" pitchFamily="18" charset="0"/>
              </a:rPr>
              <a:t>.</a:t>
            </a:r>
          </a:p>
          <a:p>
            <a:pPr algn="just">
              <a:lnSpc>
                <a:spcPct val="112000"/>
              </a:lnSpc>
            </a:pPr>
            <a:r>
              <a:rPr lang="en-US" sz="2400" b="1" i="1" dirty="0" smtClean="0">
                <a:latin typeface="Times New Roman" pitchFamily="18" charset="0"/>
                <a:cs typeface="Times New Roman" pitchFamily="18" charset="0"/>
              </a:rPr>
              <a:t>VD: </a:t>
            </a:r>
            <a:r>
              <a:rPr lang="en-US" sz="2400" b="1" i="1" dirty="0" err="1" smtClean="0">
                <a:latin typeface="Times New Roman" pitchFamily="18" charset="0"/>
                <a:cs typeface="Times New Roman" pitchFamily="18" charset="0"/>
              </a:rPr>
              <a:t>Khi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ăn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làm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bài</a:t>
            </a:r>
            <a:r>
              <a:rPr lang="en-US" sz="2400" b="1" i="1" dirty="0"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kiểm</a:t>
            </a:r>
            <a:r>
              <a:rPr lang="en-US" sz="2400" b="1" i="1" smtClean="0">
                <a:latin typeface="Times New Roman" pitchFamily="18" charset="0"/>
                <a:cs typeface="Times New Roman" pitchFamily="18" charset="0"/>
              </a:rPr>
              <a:t> tra, đá bóng...</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147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34"/>
          <p:cNvGrpSpPr>
            <a:grpSpLocks/>
          </p:cNvGrpSpPr>
          <p:nvPr/>
        </p:nvGrpSpPr>
        <p:grpSpPr bwMode="auto">
          <a:xfrm>
            <a:off x="519931" y="2354045"/>
            <a:ext cx="8001000" cy="3033713"/>
            <a:chOff x="288" y="1929"/>
            <a:chExt cx="5184" cy="1911"/>
          </a:xfrm>
        </p:grpSpPr>
        <p:sp>
          <p:nvSpPr>
            <p:cNvPr id="8" name="Line 135"/>
            <p:cNvSpPr>
              <a:spLocks noChangeShapeType="1"/>
            </p:cNvSpPr>
            <p:nvPr/>
          </p:nvSpPr>
          <p:spPr bwMode="auto">
            <a:xfrm flipH="1">
              <a:off x="2976" y="2160"/>
              <a:ext cx="1584" cy="336"/>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9" name="Group 136"/>
            <p:cNvGrpSpPr>
              <a:grpSpLocks/>
            </p:cNvGrpSpPr>
            <p:nvPr/>
          </p:nvGrpSpPr>
          <p:grpSpPr bwMode="auto">
            <a:xfrm>
              <a:off x="288" y="1929"/>
              <a:ext cx="5184" cy="1911"/>
              <a:chOff x="288" y="1929"/>
              <a:chExt cx="5184" cy="1911"/>
            </a:xfrm>
          </p:grpSpPr>
          <p:sp>
            <p:nvSpPr>
              <p:cNvPr id="10" name="Text Box 137"/>
              <p:cNvSpPr txBox="1">
                <a:spLocks noChangeArrowheads="1"/>
              </p:cNvSpPr>
              <p:nvPr/>
            </p:nvSpPr>
            <p:spPr bwMode="auto">
              <a:xfrm>
                <a:off x="3505" y="1929"/>
                <a:ext cx="1967" cy="23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err="1" smtClean="0">
                    <a:ln>
                      <a:noFill/>
                    </a:ln>
                    <a:solidFill>
                      <a:sysClr val="windowText" lastClr="000000"/>
                    </a:solidFill>
                    <a:effectLst/>
                    <a:uLnTx/>
                    <a:uFillTx/>
                  </a:rPr>
                  <a:t>Hệ</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thần</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kinh</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và</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hệ</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nội</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tiết</a:t>
                </a:r>
                <a:endParaRPr kumimoji="0" lang="en-US" sz="1800" b="1" i="0" u="none" strike="noStrike" kern="0" cap="none" spc="0" normalizeH="0" baseline="0" noProof="0" dirty="0" smtClean="0">
                  <a:ln>
                    <a:noFill/>
                  </a:ln>
                  <a:solidFill>
                    <a:sysClr val="windowText" lastClr="000000"/>
                  </a:solidFill>
                  <a:effectLst/>
                  <a:uLnTx/>
                  <a:uFillTx/>
                </a:endParaRPr>
              </a:p>
            </p:txBody>
          </p:sp>
          <p:sp>
            <p:nvSpPr>
              <p:cNvPr id="11" name="Text Box 138"/>
              <p:cNvSpPr txBox="1">
                <a:spLocks noChangeArrowheads="1"/>
              </p:cNvSpPr>
              <p:nvPr/>
            </p:nvSpPr>
            <p:spPr bwMode="auto">
              <a:xfrm>
                <a:off x="3888" y="2985"/>
                <a:ext cx="1296" cy="231"/>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ysClr val="windowText" lastClr="000000"/>
                    </a:solidFill>
                    <a:effectLst/>
                    <a:uLnTx/>
                    <a:uFillTx/>
                  </a:rPr>
                  <a:t>Hệ bài tiết</a:t>
                </a:r>
              </a:p>
            </p:txBody>
          </p:sp>
          <p:sp>
            <p:nvSpPr>
              <p:cNvPr id="12" name="Text Box 139"/>
              <p:cNvSpPr txBox="1">
                <a:spLocks noChangeArrowheads="1"/>
              </p:cNvSpPr>
              <p:nvPr/>
            </p:nvSpPr>
            <p:spPr bwMode="auto">
              <a:xfrm>
                <a:off x="1921" y="2352"/>
                <a:ext cx="1103" cy="231"/>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err="1" smtClean="0">
                    <a:ln>
                      <a:noFill/>
                    </a:ln>
                    <a:solidFill>
                      <a:sysClr val="windowText" lastClr="000000"/>
                    </a:solidFill>
                    <a:effectLst/>
                    <a:uLnTx/>
                    <a:uFillTx/>
                  </a:rPr>
                  <a:t>Hệ</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tiêu</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hoá</a:t>
                </a:r>
                <a:endParaRPr kumimoji="0" lang="en-US" sz="1800" b="1" i="0" u="none" strike="noStrike" kern="0" cap="none" spc="0" normalizeH="0" baseline="0" noProof="0" dirty="0" smtClean="0">
                  <a:ln>
                    <a:noFill/>
                  </a:ln>
                  <a:solidFill>
                    <a:sysClr val="windowText" lastClr="000000"/>
                  </a:solidFill>
                  <a:effectLst/>
                  <a:uLnTx/>
                  <a:uFillTx/>
                </a:endParaRPr>
              </a:p>
            </p:txBody>
          </p:sp>
          <p:sp>
            <p:nvSpPr>
              <p:cNvPr id="13" name="Text Box 140"/>
              <p:cNvSpPr txBox="1">
                <a:spLocks noChangeArrowheads="1"/>
              </p:cNvSpPr>
              <p:nvPr/>
            </p:nvSpPr>
            <p:spPr bwMode="auto">
              <a:xfrm>
                <a:off x="288" y="2985"/>
                <a:ext cx="1152" cy="231"/>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err="1" smtClean="0">
                    <a:ln>
                      <a:noFill/>
                    </a:ln>
                    <a:solidFill>
                      <a:sysClr val="windowText" lastClr="000000"/>
                    </a:solidFill>
                    <a:effectLst/>
                    <a:uLnTx/>
                    <a:uFillTx/>
                  </a:rPr>
                  <a:t>Hệ</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hô</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hấp</a:t>
                </a:r>
                <a:endParaRPr kumimoji="0" lang="en-US" sz="1800" b="1" i="0" u="none" strike="noStrike" kern="0" cap="none" spc="0" normalizeH="0" baseline="0" noProof="0" dirty="0" smtClean="0">
                  <a:ln>
                    <a:noFill/>
                  </a:ln>
                  <a:solidFill>
                    <a:sysClr val="windowText" lastClr="000000"/>
                  </a:solidFill>
                  <a:effectLst/>
                  <a:uLnTx/>
                  <a:uFillTx/>
                </a:endParaRPr>
              </a:p>
            </p:txBody>
          </p:sp>
          <p:sp>
            <p:nvSpPr>
              <p:cNvPr id="14" name="Text Box 141"/>
              <p:cNvSpPr txBox="1">
                <a:spLocks noChangeArrowheads="1"/>
              </p:cNvSpPr>
              <p:nvPr/>
            </p:nvSpPr>
            <p:spPr bwMode="auto">
              <a:xfrm>
                <a:off x="1921" y="2985"/>
                <a:ext cx="1106" cy="231"/>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err="1" smtClean="0">
                    <a:ln>
                      <a:noFill/>
                    </a:ln>
                    <a:solidFill>
                      <a:sysClr val="windowText" lastClr="000000"/>
                    </a:solidFill>
                    <a:effectLst/>
                    <a:uLnTx/>
                    <a:uFillTx/>
                  </a:rPr>
                  <a:t>Hệ</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tuần</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hoàn</a:t>
                </a:r>
                <a:endParaRPr kumimoji="0" lang="en-US" sz="1800" b="1" i="0" u="none" strike="noStrike" kern="0" cap="none" spc="0" normalizeH="0" baseline="0" noProof="0" dirty="0" smtClean="0">
                  <a:ln>
                    <a:noFill/>
                  </a:ln>
                  <a:solidFill>
                    <a:sysClr val="windowText" lastClr="000000"/>
                  </a:solidFill>
                  <a:effectLst/>
                  <a:uLnTx/>
                  <a:uFillTx/>
                </a:endParaRPr>
              </a:p>
            </p:txBody>
          </p:sp>
          <p:sp>
            <p:nvSpPr>
              <p:cNvPr id="15" name="Text Box 142"/>
              <p:cNvSpPr txBox="1">
                <a:spLocks noChangeArrowheads="1"/>
              </p:cNvSpPr>
              <p:nvPr/>
            </p:nvSpPr>
            <p:spPr bwMode="auto">
              <a:xfrm>
                <a:off x="1921" y="3609"/>
                <a:ext cx="1106" cy="231"/>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err="1" smtClean="0">
                    <a:ln>
                      <a:noFill/>
                    </a:ln>
                    <a:solidFill>
                      <a:sysClr val="windowText" lastClr="000000"/>
                    </a:solidFill>
                    <a:effectLst/>
                    <a:uLnTx/>
                    <a:uFillTx/>
                  </a:rPr>
                  <a:t>Hệ</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vận</a:t>
                </a:r>
                <a:r>
                  <a:rPr kumimoji="0" lang="en-US" sz="1800" b="1" i="0" u="none" strike="noStrike" kern="0" cap="none" spc="0" normalizeH="0" baseline="0" noProof="0" dirty="0" smtClean="0">
                    <a:ln>
                      <a:noFill/>
                    </a:ln>
                    <a:solidFill>
                      <a:sysClr val="windowText" lastClr="000000"/>
                    </a:solidFill>
                    <a:effectLst/>
                    <a:uLnTx/>
                    <a:uFillTx/>
                  </a:rPr>
                  <a:t> </a:t>
                </a:r>
                <a:r>
                  <a:rPr kumimoji="0" lang="en-US" sz="1800" b="1" i="0" u="none" strike="noStrike" kern="0" cap="none" spc="0" normalizeH="0" baseline="0" noProof="0" dirty="0" err="1" smtClean="0">
                    <a:ln>
                      <a:noFill/>
                    </a:ln>
                    <a:solidFill>
                      <a:sysClr val="windowText" lastClr="000000"/>
                    </a:solidFill>
                    <a:effectLst/>
                    <a:uLnTx/>
                    <a:uFillTx/>
                  </a:rPr>
                  <a:t>động</a:t>
                </a:r>
                <a:endParaRPr kumimoji="0" lang="en-US" sz="1800" b="1" i="0" u="none" strike="noStrike" kern="0" cap="none" spc="0" normalizeH="0" baseline="0" noProof="0" dirty="0" smtClean="0">
                  <a:ln>
                    <a:noFill/>
                  </a:ln>
                  <a:solidFill>
                    <a:sysClr val="windowText" lastClr="000000"/>
                  </a:solidFill>
                  <a:effectLst/>
                  <a:uLnTx/>
                  <a:uFillTx/>
                </a:endParaRPr>
              </a:p>
            </p:txBody>
          </p:sp>
          <p:sp>
            <p:nvSpPr>
              <p:cNvPr id="16" name="Line 143"/>
              <p:cNvSpPr>
                <a:spLocks noChangeShapeType="1"/>
              </p:cNvSpPr>
              <p:nvPr/>
            </p:nvSpPr>
            <p:spPr bwMode="auto">
              <a:xfrm>
                <a:off x="4560" y="2160"/>
                <a:ext cx="0" cy="806"/>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Line 144"/>
              <p:cNvSpPr>
                <a:spLocks noChangeShapeType="1"/>
              </p:cNvSpPr>
              <p:nvPr/>
            </p:nvSpPr>
            <p:spPr bwMode="auto">
              <a:xfrm flipH="1">
                <a:off x="3072" y="2160"/>
                <a:ext cx="1488" cy="912"/>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Freeform 145"/>
              <p:cNvSpPr>
                <a:spLocks/>
              </p:cNvSpPr>
              <p:nvPr/>
            </p:nvSpPr>
            <p:spPr bwMode="auto">
              <a:xfrm>
                <a:off x="768" y="2064"/>
                <a:ext cx="2736" cy="893"/>
              </a:xfrm>
              <a:custGeom>
                <a:avLst/>
                <a:gdLst>
                  <a:gd name="T0" fmla="*/ 2736 w 2736"/>
                  <a:gd name="T1" fmla="*/ 0 h 893"/>
                  <a:gd name="T2" fmla="*/ 0 w 2736"/>
                  <a:gd name="T3" fmla="*/ 0 h 893"/>
                  <a:gd name="T4" fmla="*/ 0 w 2736"/>
                  <a:gd name="T5" fmla="*/ 893 h 893"/>
                </a:gdLst>
                <a:ahLst/>
                <a:cxnLst>
                  <a:cxn ang="0">
                    <a:pos x="T0" y="T1"/>
                  </a:cxn>
                  <a:cxn ang="0">
                    <a:pos x="T2" y="T3"/>
                  </a:cxn>
                  <a:cxn ang="0">
                    <a:pos x="T4" y="T5"/>
                  </a:cxn>
                </a:cxnLst>
                <a:rect l="0" t="0" r="r" b="b"/>
                <a:pathLst>
                  <a:path w="2736" h="893">
                    <a:moveTo>
                      <a:pt x="2736" y="0"/>
                    </a:moveTo>
                    <a:lnTo>
                      <a:pt x="0" y="0"/>
                    </a:lnTo>
                    <a:lnTo>
                      <a:pt x="0" y="893"/>
                    </a:lnTo>
                  </a:path>
                </a:pathLst>
              </a:custGeom>
              <a:noFill/>
              <a:ln w="38100">
                <a:solidFill>
                  <a:srgbClr val="FF0000"/>
                </a:solidFill>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Freeform 146"/>
              <p:cNvSpPr>
                <a:spLocks/>
              </p:cNvSpPr>
              <p:nvPr/>
            </p:nvSpPr>
            <p:spPr bwMode="auto">
              <a:xfrm>
                <a:off x="864" y="2150"/>
                <a:ext cx="2592" cy="826"/>
              </a:xfrm>
              <a:custGeom>
                <a:avLst/>
                <a:gdLst>
                  <a:gd name="T0" fmla="*/ 2736 w 2736"/>
                  <a:gd name="T1" fmla="*/ 0 h 893"/>
                  <a:gd name="T2" fmla="*/ 0 w 2736"/>
                  <a:gd name="T3" fmla="*/ 0 h 893"/>
                  <a:gd name="T4" fmla="*/ 0 w 2736"/>
                  <a:gd name="T5" fmla="*/ 893 h 893"/>
                </a:gdLst>
                <a:ahLst/>
                <a:cxnLst>
                  <a:cxn ang="0">
                    <a:pos x="T0" y="T1"/>
                  </a:cxn>
                  <a:cxn ang="0">
                    <a:pos x="T2" y="T3"/>
                  </a:cxn>
                  <a:cxn ang="0">
                    <a:pos x="T4" y="T5"/>
                  </a:cxn>
                </a:cxnLst>
                <a:rect l="0" t="0" r="r" b="b"/>
                <a:pathLst>
                  <a:path w="2736" h="893">
                    <a:moveTo>
                      <a:pt x="2736" y="0"/>
                    </a:moveTo>
                    <a:lnTo>
                      <a:pt x="0" y="0"/>
                    </a:lnTo>
                    <a:lnTo>
                      <a:pt x="0" y="893"/>
                    </a:lnTo>
                  </a:path>
                </a:pathLst>
              </a:custGeom>
              <a:noFill/>
              <a:ln w="38100" cap="flat">
                <a:solidFill>
                  <a:schemeClr val="tx1">
                    <a:lumMod val="95000"/>
                    <a:lumOff val="5000"/>
                  </a:schemeClr>
                </a:solidFill>
                <a:prstDash val="dash"/>
                <a:round/>
                <a:headEnd type="stealth" w="lg"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0" name="Line 147"/>
              <p:cNvSpPr>
                <a:spLocks noChangeShapeType="1"/>
              </p:cNvSpPr>
              <p:nvPr/>
            </p:nvSpPr>
            <p:spPr bwMode="auto">
              <a:xfrm>
                <a:off x="1440" y="3072"/>
                <a:ext cx="48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Line 148"/>
              <p:cNvSpPr>
                <a:spLocks noChangeShapeType="1"/>
              </p:cNvSpPr>
              <p:nvPr/>
            </p:nvSpPr>
            <p:spPr bwMode="auto">
              <a:xfrm>
                <a:off x="1440" y="3168"/>
                <a:ext cx="480" cy="0"/>
              </a:xfrm>
              <a:prstGeom prst="line">
                <a:avLst/>
              </a:prstGeom>
              <a:noFill/>
              <a:ln w="38100">
                <a:solidFill>
                  <a:schemeClr val="tx1">
                    <a:lumMod val="95000"/>
                    <a:lumOff val="5000"/>
                  </a:schemeClr>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2" name="Line 149"/>
              <p:cNvSpPr>
                <a:spLocks noChangeShapeType="1"/>
              </p:cNvSpPr>
              <p:nvPr/>
            </p:nvSpPr>
            <p:spPr bwMode="auto">
              <a:xfrm>
                <a:off x="3072" y="3120"/>
                <a:ext cx="816" cy="0"/>
              </a:xfrm>
              <a:prstGeom prst="line">
                <a:avLst/>
              </a:prstGeom>
              <a:noFill/>
              <a:ln w="38100">
                <a:solidFill>
                  <a:schemeClr val="tx1">
                    <a:lumMod val="95000"/>
                    <a:lumOff val="5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3" name="Freeform 150"/>
              <p:cNvSpPr>
                <a:spLocks/>
              </p:cNvSpPr>
              <p:nvPr/>
            </p:nvSpPr>
            <p:spPr bwMode="auto">
              <a:xfrm flipH="1" flipV="1">
                <a:off x="3072" y="2160"/>
                <a:ext cx="2352" cy="1632"/>
              </a:xfrm>
              <a:custGeom>
                <a:avLst/>
                <a:gdLst>
                  <a:gd name="T0" fmla="*/ 2736 w 2736"/>
                  <a:gd name="T1" fmla="*/ 0 h 893"/>
                  <a:gd name="T2" fmla="*/ 0 w 2736"/>
                  <a:gd name="T3" fmla="*/ 0 h 893"/>
                  <a:gd name="T4" fmla="*/ 0 w 2736"/>
                  <a:gd name="T5" fmla="*/ 893 h 893"/>
                </a:gdLst>
                <a:ahLst/>
                <a:cxnLst>
                  <a:cxn ang="0">
                    <a:pos x="T0" y="T1"/>
                  </a:cxn>
                  <a:cxn ang="0">
                    <a:pos x="T2" y="T3"/>
                  </a:cxn>
                  <a:cxn ang="0">
                    <a:pos x="T4" y="T5"/>
                  </a:cxn>
                </a:cxnLst>
                <a:rect l="0" t="0" r="r" b="b"/>
                <a:pathLst>
                  <a:path w="2736" h="893">
                    <a:moveTo>
                      <a:pt x="2736" y="0"/>
                    </a:moveTo>
                    <a:lnTo>
                      <a:pt x="0" y="0"/>
                    </a:lnTo>
                    <a:lnTo>
                      <a:pt x="0" y="893"/>
                    </a:lnTo>
                  </a:path>
                </a:pathLst>
              </a:custGeom>
              <a:noFill/>
              <a:ln w="38100" cap="flat">
                <a:solidFill>
                  <a:srgbClr val="FF0000"/>
                </a:solidFill>
                <a:prstDash val="solid"/>
                <a:round/>
                <a:headEnd type="stealth" w="lg"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Freeform 151"/>
              <p:cNvSpPr>
                <a:spLocks/>
              </p:cNvSpPr>
              <p:nvPr/>
            </p:nvSpPr>
            <p:spPr bwMode="auto">
              <a:xfrm flipH="1" flipV="1">
                <a:off x="3024" y="2160"/>
                <a:ext cx="2256" cy="1536"/>
              </a:xfrm>
              <a:custGeom>
                <a:avLst/>
                <a:gdLst>
                  <a:gd name="T0" fmla="*/ 2736 w 2736"/>
                  <a:gd name="T1" fmla="*/ 0 h 893"/>
                  <a:gd name="T2" fmla="*/ 0 w 2736"/>
                  <a:gd name="T3" fmla="*/ 0 h 893"/>
                  <a:gd name="T4" fmla="*/ 0 w 2736"/>
                  <a:gd name="T5" fmla="*/ 893 h 893"/>
                </a:gdLst>
                <a:ahLst/>
                <a:cxnLst>
                  <a:cxn ang="0">
                    <a:pos x="T0" y="T1"/>
                  </a:cxn>
                  <a:cxn ang="0">
                    <a:pos x="T2" y="T3"/>
                  </a:cxn>
                  <a:cxn ang="0">
                    <a:pos x="T4" y="T5"/>
                  </a:cxn>
                </a:cxnLst>
                <a:rect l="0" t="0" r="r" b="b"/>
                <a:pathLst>
                  <a:path w="2736" h="893">
                    <a:moveTo>
                      <a:pt x="2736" y="0"/>
                    </a:moveTo>
                    <a:lnTo>
                      <a:pt x="0" y="0"/>
                    </a:lnTo>
                    <a:lnTo>
                      <a:pt x="0" y="893"/>
                    </a:lnTo>
                  </a:path>
                </a:pathLst>
              </a:custGeom>
              <a:noFill/>
              <a:ln w="38100" cap="flat">
                <a:solidFill>
                  <a:schemeClr val="tx1">
                    <a:lumMod val="95000"/>
                    <a:lumOff val="5000"/>
                  </a:schemeClr>
                </a:solidFill>
                <a:prstDash val="dash"/>
                <a:round/>
                <a:headEnd type="none" w="lg" len="lg"/>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5" name="Line 152"/>
              <p:cNvSpPr>
                <a:spLocks noChangeShapeType="1"/>
              </p:cNvSpPr>
              <p:nvPr/>
            </p:nvSpPr>
            <p:spPr bwMode="auto">
              <a:xfrm flipV="1">
                <a:off x="3024" y="3216"/>
                <a:ext cx="1296" cy="432"/>
              </a:xfrm>
              <a:prstGeom prst="line">
                <a:avLst/>
              </a:prstGeom>
              <a:noFill/>
              <a:ln w="38100">
                <a:solidFill>
                  <a:schemeClr val="tx1">
                    <a:lumMod val="95000"/>
                    <a:lumOff val="5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6" name="Line 153"/>
              <p:cNvSpPr>
                <a:spLocks noChangeShapeType="1"/>
              </p:cNvSpPr>
              <p:nvPr/>
            </p:nvSpPr>
            <p:spPr bwMode="auto">
              <a:xfrm flipV="1">
                <a:off x="3024" y="2160"/>
                <a:ext cx="528" cy="768"/>
              </a:xfrm>
              <a:prstGeom prst="line">
                <a:avLst/>
              </a:prstGeom>
              <a:noFill/>
              <a:ln w="38100">
                <a:solidFill>
                  <a:schemeClr val="tx1">
                    <a:lumMod val="95000"/>
                    <a:lumOff val="5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7" name="Line 154"/>
              <p:cNvSpPr>
                <a:spLocks noChangeShapeType="1"/>
              </p:cNvSpPr>
              <p:nvPr/>
            </p:nvSpPr>
            <p:spPr bwMode="auto">
              <a:xfrm flipV="1">
                <a:off x="2976" y="2160"/>
                <a:ext cx="528" cy="192"/>
              </a:xfrm>
              <a:prstGeom prst="line">
                <a:avLst/>
              </a:prstGeom>
              <a:noFill/>
              <a:ln w="38100">
                <a:solidFill>
                  <a:schemeClr val="tx1">
                    <a:lumMod val="95000"/>
                    <a:lumOff val="5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28" name="Line 155"/>
              <p:cNvSpPr>
                <a:spLocks noChangeShapeType="1"/>
              </p:cNvSpPr>
              <p:nvPr/>
            </p:nvSpPr>
            <p:spPr bwMode="auto">
              <a:xfrm>
                <a:off x="2256" y="2592"/>
                <a:ext cx="0"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Line 156"/>
              <p:cNvSpPr>
                <a:spLocks noChangeShapeType="1"/>
              </p:cNvSpPr>
              <p:nvPr/>
            </p:nvSpPr>
            <p:spPr bwMode="auto">
              <a:xfrm>
                <a:off x="2256" y="3216"/>
                <a:ext cx="0"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Line 157"/>
              <p:cNvSpPr>
                <a:spLocks noChangeShapeType="1"/>
              </p:cNvSpPr>
              <p:nvPr/>
            </p:nvSpPr>
            <p:spPr bwMode="auto">
              <a:xfrm>
                <a:off x="2400" y="2592"/>
                <a:ext cx="0" cy="384"/>
              </a:xfrm>
              <a:prstGeom prst="line">
                <a:avLst/>
              </a:prstGeom>
              <a:noFill/>
              <a:ln w="38100">
                <a:solidFill>
                  <a:schemeClr val="tx1">
                    <a:lumMod val="95000"/>
                    <a:lumOff val="5000"/>
                  </a:schemeClr>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CC"/>
                  </a:solidFill>
                  <a:effectLst/>
                  <a:uLnTx/>
                  <a:uFillTx/>
                </a:endParaRPr>
              </a:p>
            </p:txBody>
          </p:sp>
          <p:sp>
            <p:nvSpPr>
              <p:cNvPr id="31" name="Line 158"/>
              <p:cNvSpPr>
                <a:spLocks noChangeShapeType="1"/>
              </p:cNvSpPr>
              <p:nvPr/>
            </p:nvSpPr>
            <p:spPr bwMode="auto">
              <a:xfrm>
                <a:off x="2400" y="3216"/>
                <a:ext cx="0" cy="384"/>
              </a:xfrm>
              <a:prstGeom prst="line">
                <a:avLst/>
              </a:prstGeom>
              <a:noFill/>
              <a:ln w="38100">
                <a:solidFill>
                  <a:srgbClr val="FF0000"/>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sp>
        <p:nvSpPr>
          <p:cNvPr id="32" name="Text Box 5"/>
          <p:cNvSpPr txBox="1">
            <a:spLocks noChangeArrowheads="1"/>
          </p:cNvSpPr>
          <p:nvPr/>
        </p:nvSpPr>
        <p:spPr bwMode="auto">
          <a:xfrm>
            <a:off x="406400" y="1143000"/>
            <a:ext cx="86868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smtClean="0">
                <a:ln>
                  <a:noFill/>
                </a:ln>
                <a:solidFill>
                  <a:srgbClr val="FF0000"/>
                </a:solidFill>
                <a:effectLst/>
                <a:uLnTx/>
                <a:uFillTx/>
              </a:rPr>
              <a:t>&lt;?&gt;</a:t>
            </a:r>
            <a:r>
              <a:rPr kumimoji="0" lang="en-US" sz="2400" b="0"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Quan</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sát</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hình</a:t>
            </a:r>
            <a:r>
              <a:rPr kumimoji="0" lang="en-US" sz="2400" b="1" i="0" u="none" strike="noStrike" kern="0" cap="none" spc="0" normalizeH="0" baseline="0" noProof="0" dirty="0" smtClean="0">
                <a:ln>
                  <a:noFill/>
                </a:ln>
                <a:solidFill>
                  <a:srgbClr val="0000CC"/>
                </a:solidFill>
                <a:effectLst/>
                <a:uLnTx/>
                <a:uFillTx/>
              </a:rPr>
              <a:t> 2.3 </a:t>
            </a:r>
            <a:r>
              <a:rPr kumimoji="0" lang="en-US" sz="2400" b="1" i="0" u="none" strike="noStrike" kern="0" cap="none" spc="0" normalizeH="0" baseline="0" noProof="0" dirty="0" err="1" smtClean="0">
                <a:ln>
                  <a:noFill/>
                </a:ln>
                <a:solidFill>
                  <a:srgbClr val="0000CC"/>
                </a:solidFill>
                <a:effectLst/>
                <a:uLnTx/>
                <a:uFillTx/>
              </a:rPr>
              <a:t>hãy</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cho</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biết</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các</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mũi</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tên</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từ</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hệ</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thần</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kinh</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và</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hệ</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nội</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tiết</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tới</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các</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hệ</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cơ</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quan</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nói</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lên</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điều</a:t>
            </a:r>
            <a:r>
              <a:rPr kumimoji="0" lang="en-US" sz="2400" b="1" i="0" u="none" strike="noStrike" kern="0" cap="none" spc="0" normalizeH="0" baseline="0" noProof="0" dirty="0" smtClean="0">
                <a:ln>
                  <a:noFill/>
                </a:ln>
                <a:solidFill>
                  <a:srgbClr val="0000CC"/>
                </a:solidFill>
                <a:effectLst/>
                <a:uLnTx/>
                <a:uFillTx/>
              </a:rPr>
              <a:t> </a:t>
            </a:r>
            <a:r>
              <a:rPr kumimoji="0" lang="en-US" sz="2400" b="1" i="0" u="none" strike="noStrike" kern="0" cap="none" spc="0" normalizeH="0" baseline="0" noProof="0" dirty="0" err="1" smtClean="0">
                <a:ln>
                  <a:noFill/>
                </a:ln>
                <a:solidFill>
                  <a:srgbClr val="0000CC"/>
                </a:solidFill>
                <a:effectLst/>
                <a:uLnTx/>
                <a:uFillTx/>
              </a:rPr>
              <a:t>gì</a:t>
            </a:r>
            <a:r>
              <a:rPr kumimoji="0" lang="en-US" sz="2400" b="1" i="0" u="none" strike="noStrike" kern="0" cap="none" spc="0" normalizeH="0" baseline="0" noProof="0" dirty="0" smtClean="0">
                <a:ln>
                  <a:noFill/>
                </a:ln>
                <a:solidFill>
                  <a:srgbClr val="0000CC"/>
                </a:solidFill>
                <a:effectLst/>
                <a:uLnTx/>
                <a:uFillTx/>
              </a:rPr>
              <a:t>?</a:t>
            </a:r>
          </a:p>
        </p:txBody>
      </p:sp>
      <p:grpSp>
        <p:nvGrpSpPr>
          <p:cNvPr id="33" name="Group 32"/>
          <p:cNvGrpSpPr/>
          <p:nvPr/>
        </p:nvGrpSpPr>
        <p:grpSpPr>
          <a:xfrm>
            <a:off x="0" y="0"/>
            <a:ext cx="9677400" cy="830998"/>
            <a:chOff x="0" y="0"/>
            <a:chExt cx="9677400" cy="830998"/>
          </a:xfrm>
        </p:grpSpPr>
        <p:sp>
          <p:nvSpPr>
            <p:cNvPr id="34" name="TextBox 33"/>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35"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rPr>
                <a:t>II.</a:t>
              </a:r>
              <a:r>
                <a:rPr kumimoji="0" lang="en-US" altLang="en-US" sz="2200" b="1" i="0" u="sng"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lang="en-US" altLang="en-US" sz="2200" b="1" u="sng" kern="0" noProof="0" dirty="0" smtClean="0">
                  <a:solidFill>
                    <a:srgbClr val="FF0000"/>
                  </a:solidFill>
                  <a:latin typeface="Times New Roman" pitchFamily="18" charset="0"/>
                  <a:cs typeface="Times New Roman" pitchFamily="18" charset="0"/>
                </a:rPr>
                <a:t>SỰ THỐNG NHẤT HOẠT ĐỘNG CỦA CÁC CƠ QUAN</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36" name="Rectangle 35"/>
          <p:cNvSpPr/>
          <p:nvPr/>
        </p:nvSpPr>
        <p:spPr>
          <a:xfrm>
            <a:off x="183092" y="1249645"/>
            <a:ext cx="8263755" cy="830997"/>
          </a:xfrm>
          <a:prstGeom prst="rect">
            <a:avLst/>
          </a:prstGeom>
        </p:spPr>
        <p:txBody>
          <a:bodyPr wrap="square">
            <a:spAutoFit/>
          </a:bodyPr>
          <a:lstStyle/>
          <a:p>
            <a:pPr algn="just"/>
            <a:r>
              <a:rPr lang="en-US" sz="2400" b="1" dirty="0" err="1">
                <a:solidFill>
                  <a:srgbClr val="002060"/>
                </a:solidFill>
                <a:latin typeface="Times New Roman"/>
                <a:ea typeface="Times New Roman"/>
              </a:rPr>
              <a:t>Các</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cơ</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quan</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trong</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cơ</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thể</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phối</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hợp</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hoạt</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động</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nhịp</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nhàng</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thống</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nhất</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dưới</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sự</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điều</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khiển</a:t>
            </a:r>
            <a:r>
              <a:rPr lang="en-US" sz="2400" b="1" dirty="0">
                <a:solidFill>
                  <a:srgbClr val="002060"/>
                </a:solidFill>
                <a:latin typeface="Times New Roman"/>
                <a:ea typeface="Times New Roman"/>
              </a:rPr>
              <a:t> </a:t>
            </a:r>
            <a:r>
              <a:rPr lang="en-US" sz="2400" b="1" dirty="0" err="1">
                <a:solidFill>
                  <a:srgbClr val="002060"/>
                </a:solidFill>
                <a:latin typeface="Times New Roman"/>
                <a:ea typeface="Times New Roman"/>
              </a:rPr>
              <a:t>của</a:t>
            </a:r>
            <a:r>
              <a:rPr lang="en-US" sz="2400" b="1" dirty="0">
                <a:solidFill>
                  <a:srgbClr val="002060"/>
                </a:solidFill>
                <a:latin typeface="Times New Roman"/>
                <a:ea typeface="Times New Roman"/>
              </a:rPr>
              <a:t> </a:t>
            </a:r>
            <a:r>
              <a:rPr lang="en-US" sz="2400" b="1" dirty="0" err="1">
                <a:solidFill>
                  <a:srgbClr val="FF0000"/>
                </a:solidFill>
                <a:latin typeface="Times New Roman"/>
                <a:ea typeface="Times New Roman"/>
              </a:rPr>
              <a:t>hệ</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thần</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kinh</a:t>
            </a:r>
            <a:r>
              <a:rPr lang="en-US" sz="2400" b="1" dirty="0">
                <a:solidFill>
                  <a:srgbClr val="FF0000"/>
                </a:solidFill>
                <a:latin typeface="Times New Roman"/>
                <a:ea typeface="Times New Roman"/>
              </a:rPr>
              <a:t> </a:t>
            </a:r>
            <a:r>
              <a:rPr lang="en-US" sz="2400" b="1" dirty="0" err="1">
                <a:solidFill>
                  <a:srgbClr val="002060"/>
                </a:solidFill>
                <a:latin typeface="Times New Roman"/>
                <a:ea typeface="Times New Roman"/>
              </a:rPr>
              <a:t>và</a:t>
            </a:r>
            <a:r>
              <a:rPr lang="en-US" sz="2400" b="1" dirty="0">
                <a:solidFill>
                  <a:srgbClr val="002060"/>
                </a:solidFill>
                <a:latin typeface="Times New Roman"/>
                <a:ea typeface="Times New Roman"/>
              </a:rPr>
              <a:t> </a:t>
            </a:r>
            <a:r>
              <a:rPr lang="en-US" sz="2400" b="1" dirty="0" err="1">
                <a:solidFill>
                  <a:srgbClr val="FF0000"/>
                </a:solidFill>
                <a:latin typeface="Times New Roman"/>
                <a:ea typeface="Times New Roman"/>
              </a:rPr>
              <a:t>hệ</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nội</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tiết</a:t>
            </a:r>
            <a:endParaRPr lang="en-US" sz="2400" b="1" dirty="0">
              <a:solidFill>
                <a:srgbClr val="FF0000"/>
              </a:solidFill>
            </a:endParaRPr>
          </a:p>
        </p:txBody>
      </p:sp>
      <p:sp>
        <p:nvSpPr>
          <p:cNvPr id="37" name="TextBox 36"/>
          <p:cNvSpPr txBox="1"/>
          <p:nvPr/>
        </p:nvSpPr>
        <p:spPr>
          <a:xfrm>
            <a:off x="1638300" y="5445845"/>
            <a:ext cx="5867400" cy="338554"/>
          </a:xfrm>
          <a:prstGeom prst="rect">
            <a:avLst/>
          </a:prstGeom>
          <a:noFill/>
        </p:spPr>
        <p:txBody>
          <a:bodyPr wrap="square" rtlCol="0">
            <a:spAutoFit/>
          </a:bodyPr>
          <a:lstStyle/>
          <a:p>
            <a:r>
              <a:rPr lang="en-US" sz="1600" b="1" i="1" dirty="0" err="1" smtClean="0"/>
              <a:t>Sơ</a:t>
            </a:r>
            <a:r>
              <a:rPr lang="en-US" sz="1600" b="1" i="1" dirty="0" smtClean="0"/>
              <a:t> </a:t>
            </a:r>
            <a:r>
              <a:rPr lang="en-US" sz="1600" b="1" i="1" dirty="0" err="1" smtClean="0"/>
              <a:t>đồ</a:t>
            </a:r>
            <a:r>
              <a:rPr lang="en-US" sz="1600" b="1" i="1" dirty="0" smtClean="0"/>
              <a:t> </a:t>
            </a:r>
            <a:r>
              <a:rPr lang="en-US" sz="1600" b="1" i="1" dirty="0" err="1" smtClean="0"/>
              <a:t>mối</a:t>
            </a:r>
            <a:r>
              <a:rPr lang="en-US" sz="1600" b="1" i="1" dirty="0" smtClean="0"/>
              <a:t> </a:t>
            </a:r>
            <a:r>
              <a:rPr lang="en-US" sz="1600" b="1" i="1" dirty="0" err="1" smtClean="0"/>
              <a:t>liên</a:t>
            </a:r>
            <a:r>
              <a:rPr lang="en-US" sz="1600" b="1" i="1" dirty="0"/>
              <a:t> </a:t>
            </a:r>
            <a:r>
              <a:rPr lang="en-US" sz="1600" b="1" i="1" dirty="0" err="1" smtClean="0"/>
              <a:t>hệ</a:t>
            </a:r>
            <a:r>
              <a:rPr lang="en-US" sz="1600" b="1" i="1" dirty="0" smtClean="0"/>
              <a:t> qua </a:t>
            </a:r>
            <a:r>
              <a:rPr lang="en-US" sz="1600" b="1" i="1" dirty="0" err="1" smtClean="0"/>
              <a:t>lại</a:t>
            </a:r>
            <a:r>
              <a:rPr lang="en-US" sz="1600" b="1" i="1" dirty="0" smtClean="0"/>
              <a:t> </a:t>
            </a:r>
            <a:r>
              <a:rPr lang="en-US" sz="1600" b="1" i="1" dirty="0" err="1" smtClean="0"/>
              <a:t>giữa</a:t>
            </a:r>
            <a:r>
              <a:rPr lang="en-US" sz="1600" b="1" i="1" dirty="0" smtClean="0"/>
              <a:t> </a:t>
            </a:r>
            <a:r>
              <a:rPr lang="en-US" sz="1600" b="1" i="1" dirty="0" err="1" smtClean="0"/>
              <a:t>các</a:t>
            </a:r>
            <a:r>
              <a:rPr lang="en-US" sz="1600" b="1" i="1" dirty="0" smtClean="0"/>
              <a:t> </a:t>
            </a:r>
            <a:r>
              <a:rPr lang="en-US" sz="1600" b="1" i="1" dirty="0" err="1" smtClean="0"/>
              <a:t>hệ</a:t>
            </a:r>
            <a:r>
              <a:rPr lang="en-US" sz="1600" b="1" i="1" dirty="0" smtClean="0"/>
              <a:t> </a:t>
            </a:r>
            <a:r>
              <a:rPr lang="en-US" sz="1600" b="1" i="1" dirty="0" err="1" smtClean="0"/>
              <a:t>cơ</a:t>
            </a:r>
            <a:r>
              <a:rPr lang="en-US" sz="1600" b="1" i="1" dirty="0" smtClean="0"/>
              <a:t> </a:t>
            </a:r>
            <a:r>
              <a:rPr lang="en-US" sz="1600" b="1" i="1" dirty="0" err="1" smtClean="0"/>
              <a:t>quan</a:t>
            </a:r>
            <a:r>
              <a:rPr lang="en-US" sz="1600" b="1" i="1" dirty="0" smtClean="0"/>
              <a:t> </a:t>
            </a:r>
            <a:r>
              <a:rPr lang="en-US" sz="1600" b="1" i="1" dirty="0" err="1" smtClean="0"/>
              <a:t>trong</a:t>
            </a:r>
            <a:r>
              <a:rPr lang="en-US" sz="1600" b="1" i="1" dirty="0" smtClean="0"/>
              <a:t> </a:t>
            </a:r>
            <a:r>
              <a:rPr lang="en-US" sz="1600" b="1" i="1" dirty="0" err="1" smtClean="0"/>
              <a:t>cơ</a:t>
            </a:r>
            <a:r>
              <a:rPr lang="en-US" sz="1600" b="1" i="1" dirty="0" smtClean="0"/>
              <a:t> </a:t>
            </a:r>
            <a:r>
              <a:rPr lang="en-US" sz="1600" b="1" i="1" dirty="0" err="1" smtClean="0"/>
              <a:t>thể</a:t>
            </a:r>
            <a:endParaRPr lang="en-US" sz="1600" b="1" i="1" dirty="0"/>
          </a:p>
        </p:txBody>
      </p:sp>
      <p:sp>
        <p:nvSpPr>
          <p:cNvPr id="38" name="Rectangle 37"/>
          <p:cNvSpPr/>
          <p:nvPr/>
        </p:nvSpPr>
        <p:spPr>
          <a:xfrm>
            <a:off x="477598" y="6025164"/>
            <a:ext cx="8382000" cy="830997"/>
          </a:xfrm>
          <a:prstGeom prst="rect">
            <a:avLst/>
          </a:prstGeom>
        </p:spPr>
        <p:txBody>
          <a:bodyPr wrap="square">
            <a:spAutoFit/>
          </a:bodyPr>
          <a:lstStyle/>
          <a:p>
            <a:r>
              <a:rPr lang="en-US" sz="2400" b="1" dirty="0" smtClean="0">
                <a:solidFill>
                  <a:srgbClr val="0000CC"/>
                </a:solidFill>
                <a:latin typeface="Times New Roman"/>
                <a:ea typeface="Calibri"/>
                <a:sym typeface="Wingdings" pitchFamily="2" charset="2"/>
              </a:rPr>
              <a:t> </a:t>
            </a:r>
            <a:r>
              <a:rPr lang="en-US" sz="2400" b="1" dirty="0" smtClean="0">
                <a:solidFill>
                  <a:srgbClr val="0000CC"/>
                </a:solidFill>
                <a:latin typeface="Times New Roman"/>
                <a:ea typeface="Calibri"/>
              </a:rPr>
              <a:t> </a:t>
            </a:r>
            <a:r>
              <a:rPr lang="en-US" sz="2400" b="1" dirty="0" err="1" smtClean="0">
                <a:solidFill>
                  <a:srgbClr val="0000CC"/>
                </a:solidFill>
                <a:latin typeface="Times New Roman"/>
                <a:ea typeface="Calibri"/>
              </a:rPr>
              <a:t>Giữ</a:t>
            </a:r>
            <a:r>
              <a:rPr lang="en-US" sz="2400" b="1" dirty="0" smtClean="0">
                <a:solidFill>
                  <a:srgbClr val="0000CC"/>
                </a:solidFill>
                <a:latin typeface="Times New Roman"/>
                <a:ea typeface="Calibri"/>
              </a:rPr>
              <a:t> </a:t>
            </a:r>
            <a:r>
              <a:rPr lang="en-US" sz="2400" b="1" dirty="0" err="1">
                <a:solidFill>
                  <a:srgbClr val="0000CC"/>
                </a:solidFill>
                <a:latin typeface="Times New Roman"/>
                <a:ea typeface="Calibri"/>
              </a:rPr>
              <a:t>gìn</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bảo</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vệ</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cơ</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thể</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tránh</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tác</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động</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mạnh</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vào</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một</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số</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cơ</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quan</a:t>
            </a:r>
            <a:r>
              <a:rPr lang="en-US" sz="2400" b="1" dirty="0">
                <a:solidFill>
                  <a:srgbClr val="0000CC"/>
                </a:solidFill>
                <a:latin typeface="Times New Roman"/>
                <a:ea typeface="Calibri"/>
              </a:rPr>
              <a:t> </a:t>
            </a:r>
            <a:r>
              <a:rPr lang="en-US" sz="2400" b="1" dirty="0" err="1">
                <a:solidFill>
                  <a:srgbClr val="0000CC"/>
                </a:solidFill>
                <a:latin typeface="Times New Roman"/>
                <a:ea typeface="Calibri"/>
              </a:rPr>
              <a:t>quan</a:t>
            </a:r>
            <a:r>
              <a:rPr lang="en-US" sz="2400" b="1" dirty="0">
                <a:solidFill>
                  <a:srgbClr val="0000CC"/>
                </a:solidFill>
                <a:latin typeface="Times New Roman"/>
                <a:ea typeface="Calibri"/>
              </a:rPr>
              <a:t> </a:t>
            </a:r>
            <a:r>
              <a:rPr lang="en-US" sz="2400" b="1" dirty="0" err="1" smtClean="0">
                <a:solidFill>
                  <a:srgbClr val="0000CC"/>
                </a:solidFill>
                <a:latin typeface="Times New Roman"/>
                <a:ea typeface="Calibri"/>
              </a:rPr>
              <a:t>trọng</a:t>
            </a:r>
            <a:r>
              <a:rPr lang="en-US" sz="2400" b="1" dirty="0" smtClean="0">
                <a:solidFill>
                  <a:srgbClr val="0000CC"/>
                </a:solidFill>
                <a:latin typeface="Times New Roman"/>
                <a:ea typeface="Calibri"/>
              </a:rPr>
              <a:t> (</a:t>
            </a:r>
            <a:r>
              <a:rPr lang="en-US" sz="2400" b="1" dirty="0" err="1" smtClean="0">
                <a:solidFill>
                  <a:srgbClr val="0000CC"/>
                </a:solidFill>
                <a:latin typeface="Times New Roman"/>
                <a:ea typeface="Calibri"/>
              </a:rPr>
              <a:t>não</a:t>
            </a:r>
            <a:r>
              <a:rPr lang="en-US" sz="2400" b="1" dirty="0" smtClean="0">
                <a:solidFill>
                  <a:srgbClr val="0000CC"/>
                </a:solidFill>
                <a:latin typeface="Times New Roman"/>
                <a:ea typeface="Calibri"/>
              </a:rPr>
              <a:t>, </a:t>
            </a:r>
            <a:r>
              <a:rPr lang="en-US" sz="2400" b="1" dirty="0" err="1" smtClean="0">
                <a:solidFill>
                  <a:srgbClr val="0000CC"/>
                </a:solidFill>
                <a:latin typeface="Times New Roman"/>
                <a:ea typeface="Calibri"/>
              </a:rPr>
              <a:t>các</a:t>
            </a:r>
            <a:r>
              <a:rPr lang="en-US" sz="2400" b="1" dirty="0" smtClean="0">
                <a:solidFill>
                  <a:srgbClr val="0000CC"/>
                </a:solidFill>
                <a:latin typeface="Times New Roman"/>
                <a:ea typeface="Calibri"/>
              </a:rPr>
              <a:t> </a:t>
            </a:r>
            <a:r>
              <a:rPr lang="en-US" sz="2400" b="1" dirty="0" err="1" smtClean="0">
                <a:solidFill>
                  <a:srgbClr val="0000CC"/>
                </a:solidFill>
                <a:latin typeface="Times New Roman"/>
                <a:ea typeface="Calibri"/>
              </a:rPr>
              <a:t>dây</a:t>
            </a:r>
            <a:r>
              <a:rPr lang="en-US" sz="2400" b="1" dirty="0" smtClean="0">
                <a:solidFill>
                  <a:srgbClr val="0000CC"/>
                </a:solidFill>
                <a:latin typeface="Times New Roman"/>
                <a:ea typeface="Calibri"/>
              </a:rPr>
              <a:t> </a:t>
            </a:r>
            <a:r>
              <a:rPr lang="en-US" sz="2400" b="1" dirty="0" err="1" smtClean="0">
                <a:solidFill>
                  <a:srgbClr val="0000CC"/>
                </a:solidFill>
                <a:latin typeface="Times New Roman"/>
                <a:ea typeface="Calibri"/>
              </a:rPr>
              <a:t>thần</a:t>
            </a:r>
            <a:r>
              <a:rPr lang="en-US" sz="2400" b="1" dirty="0" smtClean="0">
                <a:solidFill>
                  <a:srgbClr val="0000CC"/>
                </a:solidFill>
                <a:latin typeface="Times New Roman"/>
                <a:ea typeface="Calibri"/>
              </a:rPr>
              <a:t> </a:t>
            </a:r>
            <a:r>
              <a:rPr lang="en-US" sz="2400" b="1" dirty="0" err="1" smtClean="0">
                <a:solidFill>
                  <a:srgbClr val="0000CC"/>
                </a:solidFill>
                <a:latin typeface="Times New Roman"/>
                <a:ea typeface="Calibri"/>
              </a:rPr>
              <a:t>kinh</a:t>
            </a:r>
            <a:r>
              <a:rPr lang="en-US" sz="2400" b="1" dirty="0" smtClean="0">
                <a:solidFill>
                  <a:srgbClr val="0000CC"/>
                </a:solidFill>
                <a:latin typeface="Times New Roman"/>
                <a:ea typeface="Calibri"/>
              </a:rPr>
              <a:t>)</a:t>
            </a:r>
            <a:endParaRPr lang="en-US" sz="2400" b="1" dirty="0">
              <a:solidFill>
                <a:srgbClr val="0000CC"/>
              </a:solidFill>
            </a:endParaRPr>
          </a:p>
        </p:txBody>
      </p:sp>
    </p:spTree>
    <p:extLst>
      <p:ext uri="{BB962C8B-B14F-4D97-AF65-F5344CB8AC3E}">
        <p14:creationId xmlns:p14="http://schemas.microsoft.com/office/powerpoint/2010/main" val="26245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linds(horizont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ppt_x"/>
                                          </p:val>
                                        </p:tav>
                                        <p:tav tm="100000">
                                          <p:val>
                                            <p:strVal val="#ppt_x"/>
                                          </p:val>
                                        </p:tav>
                                      </p:tavLst>
                                    </p:anim>
                                    <p:anim calcmode="lin" valueType="num">
                                      <p:cBhvr additive="base">
                                        <p:cTn id="2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2"/>
      <p:bldP spid="36"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1500" y="1691215"/>
            <a:ext cx="8343900" cy="2118785"/>
          </a:xfrm>
          <a:prstGeom prst="rect">
            <a:avLst/>
          </a:prstGeom>
        </p:spPr>
        <p:txBody>
          <a:bodyPr wrap="square">
            <a:spAutoFit/>
          </a:bodyPr>
          <a:lstStyle/>
          <a:p>
            <a:pPr algn="just">
              <a:lnSpc>
                <a:spcPct val="130000"/>
              </a:lnSpc>
            </a:pPr>
            <a:r>
              <a:rPr lang="vi-VN" sz="2600" dirty="0"/>
              <a:t>Các cơ quan trong cơ thể </a:t>
            </a:r>
            <a:r>
              <a:rPr lang="vi-VN" sz="2600" dirty="0" smtClean="0"/>
              <a:t>là</a:t>
            </a:r>
            <a:r>
              <a:rPr lang="en-US" sz="2600" dirty="0" smtClean="0"/>
              <a:t> ………………………..</a:t>
            </a:r>
            <a:r>
              <a:rPr lang="vi-VN" sz="2600" dirty="0" smtClean="0"/>
              <a:t>, </a:t>
            </a:r>
            <a:r>
              <a:rPr lang="vi-VN" sz="2600" dirty="0"/>
              <a:t>có </a:t>
            </a:r>
            <a:r>
              <a:rPr lang="vi-VN" sz="2600" dirty="0" smtClean="0"/>
              <a:t>sự</a:t>
            </a:r>
            <a:r>
              <a:rPr lang="en-US" sz="2600" dirty="0" smtClean="0"/>
              <a:t> ………………………….</a:t>
            </a:r>
            <a:r>
              <a:rPr lang="vi-VN" sz="2600" dirty="0" smtClean="0"/>
              <a:t>với </a:t>
            </a:r>
            <a:r>
              <a:rPr lang="vi-VN" sz="2600" dirty="0"/>
              <a:t>nhau, cùng thực </a:t>
            </a:r>
            <a:r>
              <a:rPr lang="vi-VN" sz="2600" dirty="0" smtClean="0"/>
              <a:t>hiện</a:t>
            </a:r>
            <a:r>
              <a:rPr lang="en-US" sz="2600" dirty="0" smtClean="0"/>
              <a:t> ……………………</a:t>
            </a:r>
            <a:r>
              <a:rPr lang="vi-VN" sz="2600" dirty="0" smtClean="0"/>
              <a:t>.</a:t>
            </a:r>
            <a:r>
              <a:rPr lang="en-US" sz="2600" dirty="0" smtClean="0"/>
              <a:t> </a:t>
            </a:r>
            <a:r>
              <a:rPr lang="vi-VN" sz="2600" dirty="0" smtClean="0"/>
              <a:t>Sự </a:t>
            </a:r>
            <a:r>
              <a:rPr lang="vi-VN" sz="2600" dirty="0"/>
              <a:t>phối hợp đó được thực hiện nhờ </a:t>
            </a:r>
            <a:r>
              <a:rPr lang="en-US" sz="2600" dirty="0" smtClean="0"/>
              <a:t>…………………....</a:t>
            </a:r>
            <a:r>
              <a:rPr lang="vi-VN" sz="2600" dirty="0" smtClean="0"/>
              <a:t>và</a:t>
            </a:r>
            <a:r>
              <a:rPr lang="en-US" sz="2600" dirty="0" smtClean="0"/>
              <a:t> ……………………</a:t>
            </a:r>
            <a:endParaRPr lang="vi-VN" sz="2600" dirty="0"/>
          </a:p>
        </p:txBody>
      </p:sp>
      <p:grpSp>
        <p:nvGrpSpPr>
          <p:cNvPr id="8" name="Group 7"/>
          <p:cNvGrpSpPr/>
          <p:nvPr/>
        </p:nvGrpSpPr>
        <p:grpSpPr>
          <a:xfrm>
            <a:off x="0" y="0"/>
            <a:ext cx="9677400" cy="830998"/>
            <a:chOff x="0" y="0"/>
            <a:chExt cx="9677400" cy="830998"/>
          </a:xfrm>
        </p:grpSpPr>
        <p:sp>
          <p:nvSpPr>
            <p:cNvPr id="9" name="TextBox 8"/>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10"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kumimoji="0" lang="en-US" altLang="en-US" sz="2200" b="1" i="0" strike="noStrike" kern="0" cap="none" spc="0" normalizeH="0" baseline="0" noProof="0" dirty="0" smtClean="0">
                  <a:ln>
                    <a:noFill/>
                  </a:ln>
                  <a:solidFill>
                    <a:srgbClr val="FF0000"/>
                  </a:solidFill>
                  <a:effectLst/>
                  <a:uLnTx/>
                  <a:uFillTx/>
                  <a:latin typeface="Times New Roman" pitchFamily="18" charset="0"/>
                  <a:cs typeface="Times New Roman" pitchFamily="18" charset="0"/>
                </a:rPr>
                <a:t>II.</a:t>
              </a:r>
              <a:r>
                <a:rPr kumimoji="0" lang="en-US" altLang="en-US" sz="2200" b="1" i="0"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lang="en-US" altLang="en-US" sz="2200" b="1" u="sng" kern="0" noProof="0" dirty="0" smtClean="0">
                  <a:solidFill>
                    <a:srgbClr val="FF0000"/>
                  </a:solidFill>
                  <a:latin typeface="Times New Roman" pitchFamily="18" charset="0"/>
                  <a:cs typeface="Times New Roman" pitchFamily="18" charset="0"/>
                </a:rPr>
                <a:t>SỰ THỐNG NHẤT HOẠT ĐỘNG CỦA CÁC CƠ QUAN</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85705"/>
            <a:ext cx="1828800" cy="157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745" y="5285705"/>
            <a:ext cx="2050473" cy="15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descr="Book-0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4293" y="830998"/>
            <a:ext cx="114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99209" y="3235997"/>
            <a:ext cx="2743059" cy="492443"/>
          </a:xfrm>
          <a:prstGeom prst="rect">
            <a:avLst/>
          </a:prstGeom>
        </p:spPr>
        <p:txBody>
          <a:bodyPr wrap="none">
            <a:spAutoFit/>
          </a:bodyPr>
          <a:lstStyle/>
          <a:p>
            <a:r>
              <a:rPr lang="vi-VN" sz="2600" i="1" dirty="0">
                <a:solidFill>
                  <a:srgbClr val="0000CC"/>
                </a:solidFill>
              </a:rPr>
              <a:t>cơ chế thần kinh </a:t>
            </a:r>
            <a:endParaRPr lang="en-US" i="1" dirty="0">
              <a:solidFill>
                <a:srgbClr val="0000CC"/>
              </a:solidFill>
            </a:endParaRPr>
          </a:p>
        </p:txBody>
      </p:sp>
      <p:sp>
        <p:nvSpPr>
          <p:cNvPr id="14" name="Rectangle 13"/>
          <p:cNvSpPr/>
          <p:nvPr/>
        </p:nvSpPr>
        <p:spPr>
          <a:xfrm>
            <a:off x="3837449" y="3270027"/>
            <a:ext cx="2464136" cy="492443"/>
          </a:xfrm>
          <a:prstGeom prst="rect">
            <a:avLst/>
          </a:prstGeom>
        </p:spPr>
        <p:txBody>
          <a:bodyPr wrap="none">
            <a:spAutoFit/>
          </a:bodyPr>
          <a:lstStyle/>
          <a:p>
            <a:r>
              <a:rPr lang="vi-VN" sz="2600" i="1" dirty="0">
                <a:solidFill>
                  <a:srgbClr val="0000CC"/>
                </a:solidFill>
              </a:rPr>
              <a:t>cơ chế thể dịch</a:t>
            </a:r>
            <a:endParaRPr lang="en-US" i="1" dirty="0">
              <a:solidFill>
                <a:srgbClr val="0000CC"/>
              </a:solidFill>
            </a:endParaRPr>
          </a:p>
        </p:txBody>
      </p:sp>
      <p:sp>
        <p:nvSpPr>
          <p:cNvPr id="15" name="Rectangle 14"/>
          <p:cNvSpPr/>
          <p:nvPr/>
        </p:nvSpPr>
        <p:spPr>
          <a:xfrm>
            <a:off x="5069517" y="1746027"/>
            <a:ext cx="3119765" cy="492443"/>
          </a:xfrm>
          <a:prstGeom prst="rect">
            <a:avLst/>
          </a:prstGeom>
        </p:spPr>
        <p:txBody>
          <a:bodyPr wrap="none">
            <a:spAutoFit/>
          </a:bodyPr>
          <a:lstStyle/>
          <a:p>
            <a:r>
              <a:rPr lang="vi-VN" sz="2600" i="1" dirty="0">
                <a:solidFill>
                  <a:srgbClr val="0000CC"/>
                </a:solidFill>
              </a:rPr>
              <a:t>một khối thống nhất</a:t>
            </a:r>
            <a:endParaRPr lang="en-US" i="1" dirty="0">
              <a:solidFill>
                <a:srgbClr val="0000CC"/>
              </a:solidFill>
            </a:endParaRPr>
          </a:p>
        </p:txBody>
      </p:sp>
      <p:sp>
        <p:nvSpPr>
          <p:cNvPr id="16" name="Rectangle 15"/>
          <p:cNvSpPr/>
          <p:nvPr/>
        </p:nvSpPr>
        <p:spPr>
          <a:xfrm>
            <a:off x="1257300" y="2238470"/>
            <a:ext cx="3246402" cy="492443"/>
          </a:xfrm>
          <a:prstGeom prst="rect">
            <a:avLst/>
          </a:prstGeom>
        </p:spPr>
        <p:txBody>
          <a:bodyPr wrap="none">
            <a:spAutoFit/>
          </a:bodyPr>
          <a:lstStyle/>
          <a:p>
            <a:r>
              <a:rPr lang="vi-VN" sz="2600" i="1" dirty="0">
                <a:solidFill>
                  <a:srgbClr val="0000CC"/>
                </a:solidFill>
              </a:rPr>
              <a:t>phối hợp </a:t>
            </a:r>
            <a:r>
              <a:rPr lang="en-US" sz="2600" i="1" dirty="0" err="1">
                <a:solidFill>
                  <a:srgbClr val="0000CC"/>
                </a:solidFill>
              </a:rPr>
              <a:t>nhịp</a:t>
            </a:r>
            <a:r>
              <a:rPr lang="en-US" sz="2600" i="1" dirty="0">
                <a:solidFill>
                  <a:srgbClr val="0000CC"/>
                </a:solidFill>
              </a:rPr>
              <a:t> </a:t>
            </a:r>
            <a:r>
              <a:rPr lang="en-US" sz="2600" i="1" dirty="0" err="1" smtClean="0">
                <a:solidFill>
                  <a:srgbClr val="0000CC"/>
                </a:solidFill>
              </a:rPr>
              <a:t>nhàng</a:t>
            </a:r>
            <a:endParaRPr lang="en-US" i="1" dirty="0">
              <a:solidFill>
                <a:srgbClr val="0000CC"/>
              </a:solidFill>
            </a:endParaRPr>
          </a:p>
        </p:txBody>
      </p:sp>
      <p:sp>
        <p:nvSpPr>
          <p:cNvPr id="17" name="Rectangle 16"/>
          <p:cNvSpPr/>
          <p:nvPr/>
        </p:nvSpPr>
        <p:spPr>
          <a:xfrm>
            <a:off x="619314" y="2736627"/>
            <a:ext cx="2581156" cy="492443"/>
          </a:xfrm>
          <a:prstGeom prst="rect">
            <a:avLst/>
          </a:prstGeom>
        </p:spPr>
        <p:txBody>
          <a:bodyPr wrap="none">
            <a:spAutoFit/>
          </a:bodyPr>
          <a:lstStyle/>
          <a:p>
            <a:r>
              <a:rPr lang="vi-VN" sz="2600" i="1" dirty="0">
                <a:solidFill>
                  <a:srgbClr val="0000CC"/>
                </a:solidFill>
              </a:rPr>
              <a:t>chức năng sống</a:t>
            </a:r>
            <a:endParaRPr lang="en-US" i="1" dirty="0">
              <a:solidFill>
                <a:srgbClr val="0000CC"/>
              </a:solidFill>
            </a:endParaRPr>
          </a:p>
        </p:txBody>
      </p:sp>
      <p:sp>
        <p:nvSpPr>
          <p:cNvPr id="2" name="TextBox 1"/>
          <p:cNvSpPr txBox="1"/>
          <p:nvPr/>
        </p:nvSpPr>
        <p:spPr>
          <a:xfrm>
            <a:off x="1600200" y="999063"/>
            <a:ext cx="6934200" cy="769441"/>
          </a:xfrm>
          <a:prstGeom prst="rect">
            <a:avLst/>
          </a:prstGeom>
          <a:noFill/>
        </p:spPr>
        <p:txBody>
          <a:bodyPr wrap="square" rtlCol="0">
            <a:spAutoFit/>
          </a:bodyPr>
          <a:lstStyle/>
          <a:p>
            <a:r>
              <a:rPr lang="en-US" sz="2200" i="1" smtClean="0">
                <a:cs typeface="Times New Roman" pitchFamily="18" charset="0"/>
              </a:rPr>
              <a:t>Dựa vào thông tin trong phần II/SGK trang 9, hoàn thành bài tập điền từ sau:</a:t>
            </a:r>
            <a:endParaRPr lang="en-US" sz="2200" i="1">
              <a:cs typeface="Times New Roman" pitchFamily="18" charset="0"/>
            </a:endParaRPr>
          </a:p>
        </p:txBody>
      </p:sp>
    </p:spTree>
    <p:extLst>
      <p:ext uri="{BB962C8B-B14F-4D97-AF65-F5344CB8AC3E}">
        <p14:creationId xmlns:p14="http://schemas.microsoft.com/office/powerpoint/2010/main" val="11282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900"/>
                                        <p:tgtEl>
                                          <p:spTgt spid="15"/>
                                        </p:tgtEl>
                                      </p:cBhvr>
                                    </p:animEffect>
                                  </p:childTnLst>
                                </p:cTn>
                              </p:par>
                              <p:par>
                                <p:cTn id="8" presetID="14" presetClass="entr" presetSubtype="10" fill="hold" grpId="0" nodeType="withEffect">
                                  <p:stCondLst>
                                    <p:cond delay="60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900"/>
                                        <p:tgtEl>
                                          <p:spTgt spid="16"/>
                                        </p:tgtEl>
                                      </p:cBhvr>
                                    </p:animEffect>
                                  </p:childTnLst>
                                </p:cTn>
                              </p:par>
                              <p:par>
                                <p:cTn id="11" presetID="14" presetClass="entr" presetSubtype="10" fill="hold" grpId="0" nodeType="withEffect">
                                  <p:stCondLst>
                                    <p:cond delay="130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900"/>
                                        <p:tgtEl>
                                          <p:spTgt spid="17"/>
                                        </p:tgtEl>
                                      </p:cBhvr>
                                    </p:animEffect>
                                  </p:childTnLst>
                                </p:cTn>
                              </p:par>
                              <p:par>
                                <p:cTn id="14" presetID="14" presetClass="entr" presetSubtype="10" fill="hold" grpId="0" nodeType="withEffect">
                                  <p:stCondLst>
                                    <p:cond delay="240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800"/>
                                        <p:tgtEl>
                                          <p:spTgt spid="12"/>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677400" cy="830998"/>
            <a:chOff x="0" y="0"/>
            <a:chExt cx="9677400" cy="830998"/>
          </a:xfrm>
        </p:grpSpPr>
        <p:sp>
          <p:nvSpPr>
            <p:cNvPr id="8" name="TextBox 7"/>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9"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kumimoji="0" lang="en-US" altLang="en-US" sz="2200" b="1" i="0" strike="noStrike" kern="0" cap="none" spc="0" normalizeH="0" baseline="0" noProof="0" dirty="0" smtClean="0">
                  <a:ln>
                    <a:noFill/>
                  </a:ln>
                  <a:solidFill>
                    <a:srgbClr val="FF0000"/>
                  </a:solidFill>
                  <a:effectLst/>
                  <a:uLnTx/>
                  <a:uFillTx/>
                  <a:latin typeface="Times New Roman" pitchFamily="18" charset="0"/>
                  <a:cs typeface="Times New Roman" pitchFamily="18" charset="0"/>
                </a:rPr>
                <a:t>II.</a:t>
              </a:r>
              <a:r>
                <a:rPr kumimoji="0" lang="en-US" altLang="en-US" sz="2200" b="1" i="0"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lang="en-US" altLang="en-US" sz="2200" b="1" u="sng" kern="0" noProof="0" dirty="0" smtClean="0">
                  <a:solidFill>
                    <a:srgbClr val="FF0000"/>
                  </a:solidFill>
                  <a:latin typeface="Times New Roman" pitchFamily="18" charset="0"/>
                  <a:cs typeface="Times New Roman" pitchFamily="18" charset="0"/>
                </a:rPr>
                <a:t>SỰ THỐNG NHẤT HOẠT ĐỘNG CỦA CÁC CƠ QUAN</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10" name="TextBox 9"/>
          <p:cNvSpPr txBox="1"/>
          <p:nvPr/>
        </p:nvSpPr>
        <p:spPr>
          <a:xfrm>
            <a:off x="76200" y="1498169"/>
            <a:ext cx="9067800" cy="3046988"/>
          </a:xfrm>
          <a:prstGeom prst="rect">
            <a:avLst/>
          </a:prstGeom>
          <a:noFill/>
        </p:spPr>
        <p:txBody>
          <a:bodyPr wrap="square" rtlCol="0">
            <a:spAutoFit/>
          </a:bodyPr>
          <a:lstStyle/>
          <a:p>
            <a:pPr algn="just"/>
            <a:r>
              <a:rPr lang="pt-BR" sz="2400" b="1" i="1" u="sng" smtClean="0">
                <a:solidFill>
                  <a:srgbClr val="FF0000"/>
                </a:solidFill>
              </a:rPr>
              <a:t>Tình huống: </a:t>
            </a:r>
          </a:p>
          <a:p>
            <a:pPr algn="just"/>
            <a:endParaRPr lang="pt-BR" sz="2400" b="1" i="1" u="sng" smtClean="0">
              <a:solidFill>
                <a:srgbClr val="FF0000"/>
              </a:solidFill>
            </a:endParaRPr>
          </a:p>
          <a:p>
            <a:r>
              <a:rPr lang="pt-BR" sz="2400" i="1"/>
              <a:t>Linh là học sinh lớp 8, vì ngủ dậy muộn nên em thường xuyên không ăn sáng. Vậy nên sáng nào Linh cũng cảm thấy uể oải và mệt mỏi. Đặc biệt là sáng nay trong giờ thể dục, sau khi chạy 2 vòng quanh sân trường Linh đã bị ngất xỉu. Dựa vào kiến thức vừa học em hãy cho biết </a:t>
            </a:r>
            <a:r>
              <a:rPr lang="pt-BR" sz="2400" i="1" smtClean="0"/>
              <a:t>nguyên nhân </a:t>
            </a:r>
            <a:r>
              <a:rPr lang="pt-BR" sz="2400" i="1"/>
              <a:t>tại sao Linh </a:t>
            </a:r>
            <a:r>
              <a:rPr lang="pt-BR" sz="2400" i="1" smtClean="0"/>
              <a:t>bị </a:t>
            </a:r>
            <a:r>
              <a:rPr lang="pt-BR" sz="2400" i="1"/>
              <a:t>ngất?</a:t>
            </a:r>
            <a:endParaRPr lang="en-US" sz="2400"/>
          </a:p>
          <a:p>
            <a:pPr algn="just"/>
            <a:endParaRPr lang="en-US" sz="2400"/>
          </a:p>
        </p:txBody>
      </p:sp>
    </p:spTree>
    <p:extLst>
      <p:ext uri="{BB962C8B-B14F-4D97-AF65-F5344CB8AC3E}">
        <p14:creationId xmlns:p14="http://schemas.microsoft.com/office/powerpoint/2010/main" val="871151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1371600"/>
            <a:ext cx="7810600" cy="461665"/>
          </a:xfrm>
          <a:prstGeom prst="rect">
            <a:avLst/>
          </a:prstGeom>
          <a:noFill/>
        </p:spPr>
        <p:txBody>
          <a:bodyPr wrap="none" rtlCol="0">
            <a:spAutoFit/>
          </a:bodyPr>
          <a:lstStyle/>
          <a:p>
            <a:r>
              <a:rPr lang="en-US" sz="2400" dirty="0" err="1" smtClean="0">
                <a:solidFill>
                  <a:srgbClr val="FF0000"/>
                </a:solidFill>
                <a:hlinkClick r:id="rId5" action="ppaction://hlinkfile"/>
              </a:rPr>
              <a:t>Câu</a:t>
            </a:r>
            <a:r>
              <a:rPr lang="en-US" sz="2400" dirty="0" smtClean="0">
                <a:solidFill>
                  <a:srgbClr val="FF0000"/>
                </a:solidFill>
                <a:hlinkClick r:id="rId5" action="ppaction://hlinkfile"/>
              </a:rPr>
              <a:t> </a:t>
            </a:r>
            <a:r>
              <a:rPr lang="en-US" sz="2400" dirty="0" err="1" smtClean="0">
                <a:solidFill>
                  <a:srgbClr val="FF0000"/>
                </a:solidFill>
                <a:hlinkClick r:id="rId5" action="ppaction://hlinkfile"/>
              </a:rPr>
              <a:t>chuyện</a:t>
            </a:r>
            <a:r>
              <a:rPr lang="en-US" sz="2400" dirty="0" smtClean="0">
                <a:solidFill>
                  <a:srgbClr val="FF0000"/>
                </a:solidFill>
                <a:hlinkClick r:id="rId5" action="ppaction://hlinkfile"/>
              </a:rPr>
              <a:t>: </a:t>
            </a:r>
            <a:r>
              <a:rPr lang="en-US" sz="2400" dirty="0" smtClean="0">
                <a:solidFill>
                  <a:srgbClr val="FF0000"/>
                </a:solidFill>
              </a:rPr>
              <a:t>CHÂN, TAY, TAI, MẮT, MIỆNG (</a:t>
            </a:r>
            <a:r>
              <a:rPr lang="en-US" sz="2400" dirty="0" err="1" smtClean="0">
                <a:solidFill>
                  <a:srgbClr val="FF0000"/>
                </a:solidFill>
              </a:rPr>
              <a:t>ngữ</a:t>
            </a:r>
            <a:r>
              <a:rPr lang="en-US" sz="2400" dirty="0" smtClean="0">
                <a:solidFill>
                  <a:srgbClr val="FF0000"/>
                </a:solidFill>
              </a:rPr>
              <a:t> </a:t>
            </a:r>
            <a:r>
              <a:rPr lang="en-US" sz="2400" dirty="0" err="1" smtClean="0">
                <a:solidFill>
                  <a:srgbClr val="FF0000"/>
                </a:solidFill>
              </a:rPr>
              <a:t>văn</a:t>
            </a:r>
            <a:r>
              <a:rPr lang="en-US" sz="2400" dirty="0" smtClean="0">
                <a:solidFill>
                  <a:srgbClr val="FF0000"/>
                </a:solidFill>
              </a:rPr>
              <a:t> 6)</a:t>
            </a:r>
          </a:p>
        </p:txBody>
      </p:sp>
      <p:sp>
        <p:nvSpPr>
          <p:cNvPr id="4" name="TextBox 3"/>
          <p:cNvSpPr txBox="1"/>
          <p:nvPr/>
        </p:nvSpPr>
        <p:spPr>
          <a:xfrm>
            <a:off x="1499855" y="6131773"/>
            <a:ext cx="6705600" cy="830997"/>
          </a:xfrm>
          <a:prstGeom prst="rect">
            <a:avLst/>
          </a:prstGeom>
          <a:noFill/>
        </p:spPr>
        <p:txBody>
          <a:bodyPr wrap="square" rtlCol="0">
            <a:spAutoFit/>
          </a:bodyPr>
          <a:lstStyle/>
          <a:p>
            <a:r>
              <a:rPr lang="en-US" sz="2400" b="1" dirty="0" smtClean="0">
                <a:solidFill>
                  <a:srgbClr val="3333CC"/>
                </a:solidFill>
              </a:rPr>
              <a:t>Qua </a:t>
            </a:r>
            <a:r>
              <a:rPr lang="en-US" sz="2400" b="1" dirty="0" err="1" smtClean="0">
                <a:solidFill>
                  <a:srgbClr val="3333CC"/>
                </a:solidFill>
              </a:rPr>
              <a:t>câu</a:t>
            </a:r>
            <a:r>
              <a:rPr lang="en-US" sz="2400" b="1" dirty="0" smtClean="0">
                <a:solidFill>
                  <a:srgbClr val="3333CC"/>
                </a:solidFill>
              </a:rPr>
              <a:t> </a:t>
            </a:r>
            <a:r>
              <a:rPr lang="en-US" sz="2400" b="1" dirty="0" err="1" smtClean="0">
                <a:solidFill>
                  <a:srgbClr val="3333CC"/>
                </a:solidFill>
              </a:rPr>
              <a:t>chuyện</a:t>
            </a:r>
            <a:r>
              <a:rPr lang="en-US" sz="2400" b="1" dirty="0" smtClean="0">
                <a:solidFill>
                  <a:srgbClr val="3333CC"/>
                </a:solidFill>
              </a:rPr>
              <a:t> </a:t>
            </a:r>
            <a:r>
              <a:rPr lang="en-US" sz="2400" b="1" dirty="0" err="1" smtClean="0">
                <a:solidFill>
                  <a:srgbClr val="3333CC"/>
                </a:solidFill>
              </a:rPr>
              <a:t>trên</a:t>
            </a:r>
            <a:r>
              <a:rPr lang="en-US" sz="2400" b="1" dirty="0" smtClean="0">
                <a:solidFill>
                  <a:srgbClr val="3333CC"/>
                </a:solidFill>
              </a:rPr>
              <a:t> </a:t>
            </a:r>
            <a:r>
              <a:rPr lang="en-US" sz="2400" b="1" dirty="0" err="1" smtClean="0">
                <a:solidFill>
                  <a:srgbClr val="3333CC"/>
                </a:solidFill>
              </a:rPr>
              <a:t>em</a:t>
            </a:r>
            <a:r>
              <a:rPr lang="en-US" sz="2400" b="1" dirty="0" smtClean="0">
                <a:solidFill>
                  <a:srgbClr val="3333CC"/>
                </a:solidFill>
              </a:rPr>
              <a:t> </a:t>
            </a:r>
            <a:r>
              <a:rPr lang="en-US" sz="2400" b="1" dirty="0" err="1" smtClean="0">
                <a:solidFill>
                  <a:srgbClr val="3333CC"/>
                </a:solidFill>
              </a:rPr>
              <a:t>rút</a:t>
            </a:r>
            <a:r>
              <a:rPr lang="en-US" sz="2400" b="1" dirty="0" smtClean="0">
                <a:solidFill>
                  <a:srgbClr val="3333CC"/>
                </a:solidFill>
              </a:rPr>
              <a:t> </a:t>
            </a:r>
            <a:r>
              <a:rPr lang="en-US" sz="2400" b="1" dirty="0" err="1" smtClean="0">
                <a:solidFill>
                  <a:srgbClr val="3333CC"/>
                </a:solidFill>
              </a:rPr>
              <a:t>ra</a:t>
            </a:r>
            <a:r>
              <a:rPr lang="en-US" sz="2400" b="1" dirty="0" smtClean="0">
                <a:solidFill>
                  <a:srgbClr val="3333CC"/>
                </a:solidFill>
              </a:rPr>
              <a:t> </a:t>
            </a:r>
            <a:r>
              <a:rPr lang="en-US" sz="2400" b="1" dirty="0" err="1" smtClean="0">
                <a:solidFill>
                  <a:srgbClr val="3333CC"/>
                </a:solidFill>
              </a:rPr>
              <a:t>được</a:t>
            </a:r>
            <a:r>
              <a:rPr lang="en-US" sz="2400" b="1" dirty="0" smtClean="0">
                <a:solidFill>
                  <a:srgbClr val="3333CC"/>
                </a:solidFill>
              </a:rPr>
              <a:t> </a:t>
            </a:r>
            <a:r>
              <a:rPr lang="en-US" sz="2400" b="1" dirty="0" err="1" smtClean="0">
                <a:solidFill>
                  <a:srgbClr val="3333CC"/>
                </a:solidFill>
              </a:rPr>
              <a:t>điều</a:t>
            </a:r>
            <a:r>
              <a:rPr lang="en-US" sz="2400" b="1" dirty="0" smtClean="0">
                <a:solidFill>
                  <a:srgbClr val="3333CC"/>
                </a:solidFill>
              </a:rPr>
              <a:t> </a:t>
            </a:r>
            <a:r>
              <a:rPr lang="en-US" sz="2400" b="1" dirty="0" err="1" smtClean="0">
                <a:solidFill>
                  <a:srgbClr val="3333CC"/>
                </a:solidFill>
              </a:rPr>
              <a:t>gì</a:t>
            </a:r>
            <a:r>
              <a:rPr lang="en-US" sz="2400" b="1" dirty="0" smtClean="0">
                <a:solidFill>
                  <a:srgbClr val="3333CC"/>
                </a:solidFill>
              </a:rPr>
              <a:t> </a:t>
            </a:r>
            <a:r>
              <a:rPr lang="en-US" sz="2400" b="1" dirty="0" err="1" smtClean="0">
                <a:solidFill>
                  <a:srgbClr val="3333CC"/>
                </a:solidFill>
              </a:rPr>
              <a:t>cho</a:t>
            </a:r>
            <a:r>
              <a:rPr lang="en-US" sz="2400" b="1" dirty="0" smtClean="0">
                <a:solidFill>
                  <a:srgbClr val="3333CC"/>
                </a:solidFill>
              </a:rPr>
              <a:t> </a:t>
            </a:r>
            <a:r>
              <a:rPr lang="en-US" sz="2400" b="1" dirty="0" err="1" smtClean="0">
                <a:solidFill>
                  <a:srgbClr val="3333CC"/>
                </a:solidFill>
              </a:rPr>
              <a:t>bản</a:t>
            </a:r>
            <a:r>
              <a:rPr lang="en-US" sz="2400" b="1" dirty="0" smtClean="0">
                <a:solidFill>
                  <a:srgbClr val="3333CC"/>
                </a:solidFill>
              </a:rPr>
              <a:t> </a:t>
            </a:r>
            <a:r>
              <a:rPr lang="en-US" sz="2400" b="1" dirty="0" err="1" smtClean="0">
                <a:solidFill>
                  <a:srgbClr val="3333CC"/>
                </a:solidFill>
              </a:rPr>
              <a:t>thân</a:t>
            </a:r>
            <a:r>
              <a:rPr lang="en-US" sz="2400" b="1" dirty="0" smtClean="0">
                <a:solidFill>
                  <a:srgbClr val="3333CC"/>
                </a:solidFill>
              </a:rPr>
              <a:t>?</a:t>
            </a:r>
            <a:endParaRPr lang="en-US" sz="2400" b="1" dirty="0">
              <a:solidFill>
                <a:srgbClr val="3333CC"/>
              </a:solidFill>
            </a:endParaRPr>
          </a:p>
        </p:txBody>
      </p:sp>
      <p:pic>
        <p:nvPicPr>
          <p:cNvPr id="3" name="TRUYỆN CỔ TÍCH CHÂN TAY TAI MẮT MIỆ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4400" y="1775249"/>
            <a:ext cx="7027333" cy="3952875"/>
          </a:xfrm>
          <a:prstGeom prst="rect">
            <a:avLst/>
          </a:prstGeom>
        </p:spPr>
      </p:pic>
    </p:spTree>
    <p:extLst>
      <p:ext uri="{BB962C8B-B14F-4D97-AF65-F5344CB8AC3E}">
        <p14:creationId xmlns:p14="http://schemas.microsoft.com/office/powerpoint/2010/main" val="5246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272144"/>
            <a:ext cx="5881232" cy="4204856"/>
          </a:xfrm>
          <a:prstGeom prst="ellipse">
            <a:avLst/>
          </a:prstGeom>
          <a:ln>
            <a:noFill/>
          </a:ln>
          <a:effectLst>
            <a:softEdge rad="112500"/>
          </a:effectLst>
        </p:spPr>
      </p:pic>
      <p:sp>
        <p:nvSpPr>
          <p:cNvPr id="9" name="Cloud Callout 8"/>
          <p:cNvSpPr/>
          <p:nvPr/>
        </p:nvSpPr>
        <p:spPr bwMode="auto">
          <a:xfrm>
            <a:off x="176645" y="533400"/>
            <a:ext cx="4495800" cy="1752600"/>
          </a:xfrm>
          <a:prstGeom prst="cloudCallout">
            <a:avLst>
              <a:gd name="adj1" fmla="val 43569"/>
              <a:gd name="adj2" fmla="val 80841"/>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cs typeface="Arial" charset="0"/>
              </a:rPr>
              <a:t>Bạn</a:t>
            </a:r>
            <a:r>
              <a:rPr kumimoji="0" lang="en-US" sz="3200" b="1" i="0" u="none" strike="noStrike" cap="none" normalizeH="0" dirty="0" smtClean="0">
                <a:ln>
                  <a:noFill/>
                </a:ln>
                <a:solidFill>
                  <a:schemeClr val="bg1"/>
                </a:solidFill>
                <a:effectLst/>
                <a:latin typeface="Arial" charset="0"/>
                <a:cs typeface="Arial" charset="0"/>
              </a:rPr>
              <a:t> </a:t>
            </a:r>
            <a:r>
              <a:rPr kumimoji="0" lang="en-US" sz="3200" b="1" i="0" u="none" strike="noStrike" cap="none" normalizeH="0" dirty="0" err="1" smtClean="0">
                <a:ln>
                  <a:noFill/>
                </a:ln>
                <a:solidFill>
                  <a:schemeClr val="bg1"/>
                </a:solidFill>
                <a:effectLst/>
                <a:latin typeface="Arial" charset="0"/>
                <a:cs typeface="Arial" charset="0"/>
              </a:rPr>
              <a:t>có</a:t>
            </a:r>
            <a:r>
              <a:rPr kumimoji="0" lang="en-US" sz="3200" b="1" i="0" u="none" strike="noStrike" cap="none" normalizeH="0" dirty="0" smtClean="0">
                <a:ln>
                  <a:noFill/>
                </a:ln>
                <a:solidFill>
                  <a:schemeClr val="bg1"/>
                </a:solidFill>
                <a:effectLst/>
                <a:latin typeface="Arial" charset="0"/>
                <a:cs typeface="Arial" charset="0"/>
              </a:rPr>
              <a:t> </a:t>
            </a:r>
            <a:r>
              <a:rPr kumimoji="0" lang="en-US" sz="3200" b="1" i="0" u="none" strike="noStrike" cap="none" normalizeH="0" dirty="0" err="1" smtClean="0">
                <a:ln>
                  <a:noFill/>
                </a:ln>
                <a:solidFill>
                  <a:schemeClr val="bg1"/>
                </a:solidFill>
                <a:effectLst/>
                <a:latin typeface="Arial" charset="0"/>
                <a:cs typeface="Arial" charset="0"/>
              </a:rPr>
              <a:t>hiểu</a:t>
            </a:r>
            <a:r>
              <a:rPr kumimoji="0" lang="en-US" sz="3200" b="1" i="0" u="none" strike="noStrike" cap="none" normalizeH="0" dirty="0" smtClean="0">
                <a:ln>
                  <a:noFill/>
                </a:ln>
                <a:solidFill>
                  <a:schemeClr val="bg1"/>
                </a:solidFill>
                <a:effectLst/>
                <a:latin typeface="Arial" charset="0"/>
                <a:cs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dirty="0" err="1" smtClean="0">
                <a:ln>
                  <a:noFill/>
                </a:ln>
                <a:solidFill>
                  <a:schemeClr val="bg1"/>
                </a:solidFill>
                <a:effectLst/>
                <a:latin typeface="Arial" charset="0"/>
                <a:cs typeface="Arial" charset="0"/>
              </a:rPr>
              <a:t>cơ</a:t>
            </a:r>
            <a:r>
              <a:rPr kumimoji="0" lang="en-US" sz="3200" b="1" i="0" u="none" strike="noStrike" cap="none" normalizeH="0" dirty="0" smtClean="0">
                <a:ln>
                  <a:noFill/>
                </a:ln>
                <a:solidFill>
                  <a:schemeClr val="bg1"/>
                </a:solidFill>
                <a:effectLst/>
                <a:latin typeface="Arial" charset="0"/>
                <a:cs typeface="Arial" charset="0"/>
              </a:rPr>
              <a:t> </a:t>
            </a:r>
            <a:r>
              <a:rPr kumimoji="0" lang="en-US" sz="3200" b="1" i="0" u="none" strike="noStrike" cap="none" normalizeH="0" dirty="0" err="1" smtClean="0">
                <a:ln>
                  <a:noFill/>
                </a:ln>
                <a:solidFill>
                  <a:schemeClr val="bg1"/>
                </a:solidFill>
                <a:effectLst/>
                <a:latin typeface="Arial" charset="0"/>
                <a:cs typeface="Arial" charset="0"/>
              </a:rPr>
              <a:t>thể</a:t>
            </a:r>
            <a:r>
              <a:rPr kumimoji="0" lang="en-US" sz="3200" b="1" i="0" u="none" strike="noStrike" cap="none" normalizeH="0" dirty="0" smtClean="0">
                <a:ln>
                  <a:noFill/>
                </a:ln>
                <a:solidFill>
                  <a:schemeClr val="bg1"/>
                </a:solidFill>
                <a:effectLst/>
                <a:latin typeface="Arial" charset="0"/>
                <a:cs typeface="Arial" charset="0"/>
              </a:rPr>
              <a:t> </a:t>
            </a:r>
            <a:r>
              <a:rPr kumimoji="0" lang="en-US" sz="3200" b="1" i="0" u="none" strike="noStrike" cap="none" normalizeH="0" dirty="0" err="1" smtClean="0">
                <a:ln>
                  <a:noFill/>
                </a:ln>
                <a:solidFill>
                  <a:schemeClr val="bg1"/>
                </a:solidFill>
                <a:effectLst/>
                <a:latin typeface="Arial" charset="0"/>
                <a:cs typeface="Arial" charset="0"/>
              </a:rPr>
              <a:t>mình</a:t>
            </a:r>
            <a:r>
              <a:rPr kumimoji="0" lang="en-US" sz="3200" b="1" i="0" u="none" strike="noStrike" cap="none" normalizeH="0" dirty="0" smtClean="0">
                <a:ln>
                  <a:noFill/>
                </a:ln>
                <a:solidFill>
                  <a:schemeClr val="bg1"/>
                </a:solidFill>
                <a:effectLst/>
                <a:latin typeface="Arial" charset="0"/>
                <a:cs typeface="Arial" charset="0"/>
              </a:rPr>
              <a:t>?</a:t>
            </a:r>
            <a:endParaRPr kumimoji="0" lang="en-US" sz="3200" b="1" i="0" u="none" strike="noStrike" cap="none" normalizeH="0" baseline="0" dirty="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349052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Rectangle 5"/>
          <p:cNvSpPr>
            <a:spLocks noGrp="1" noChangeArrowheads="1"/>
          </p:cNvSpPr>
          <p:nvPr>
            <p:ph type="title"/>
          </p:nvPr>
        </p:nvSpPr>
        <p:spPr>
          <a:noFill/>
          <a:ln/>
        </p:spPr>
        <p:txBody>
          <a:bodyPr/>
          <a:lstStyle/>
          <a:p>
            <a:r>
              <a:rPr lang="en-US" sz="3200" b="1" u="sng">
                <a:latin typeface="Times New Roman" pitchFamily="18" charset="0"/>
              </a:rPr>
              <a:t>CỦNG CỐ</a:t>
            </a:r>
            <a:endParaRPr lang="vi-VN" sz="3200" b="1" u="sng">
              <a:latin typeface="Times New Roman" pitchFamily="18" charset="0"/>
            </a:endParaRPr>
          </a:p>
        </p:txBody>
      </p:sp>
      <p:pic>
        <p:nvPicPr>
          <p:cNvPr id="131078" name="Picture 6" descr="l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7"/>
          <p:cNvSpPr txBox="1">
            <a:spLocks noChangeArrowheads="1"/>
          </p:cNvSpPr>
          <p:nvPr/>
        </p:nvSpPr>
        <p:spPr bwMode="auto">
          <a:xfrm>
            <a:off x="-20782" y="1"/>
            <a:ext cx="5430982"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3600" b="1" dirty="0" smtClean="0">
                <a:solidFill>
                  <a:prstClr val="white"/>
                </a:solidFill>
                <a:latin typeface="Times New Roman" pitchFamily="18" charset="0"/>
              </a:rPr>
              <a:t>HƯỚNG DẪN VỀ NHÀ</a:t>
            </a:r>
          </a:p>
        </p:txBody>
      </p:sp>
      <p:sp>
        <p:nvSpPr>
          <p:cNvPr id="7" name="Text Box 6"/>
          <p:cNvSpPr txBox="1">
            <a:spLocks noChangeArrowheads="1"/>
          </p:cNvSpPr>
          <p:nvPr/>
        </p:nvSpPr>
        <p:spPr bwMode="auto">
          <a:xfrm>
            <a:off x="1066800" y="2743200"/>
            <a:ext cx="57912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just" eaLnBrk="1" hangingPunct="1">
              <a:spcBef>
                <a:spcPct val="50000"/>
              </a:spcBef>
              <a:buFont typeface="Wingdings" pitchFamily="2" charset="2"/>
              <a:buChar char="Ø"/>
            </a:pPr>
            <a:r>
              <a:rPr lang="vi-VN" sz="2800" b="1" dirty="0" smtClean="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Học </a:t>
            </a:r>
            <a:r>
              <a:rPr lang="vi-VN" sz="2800" b="1" dirty="0" smtClean="0">
                <a:solidFill>
                  <a:srgbClr val="0000FF"/>
                </a:solidFill>
                <a:latin typeface="Times New Roman" pitchFamily="18" charset="0"/>
                <a:cs typeface="Times New Roman" pitchFamily="18" charset="0"/>
              </a:rPr>
              <a:t>bài, </a:t>
            </a:r>
            <a:r>
              <a:rPr lang="vi-VN" sz="2800" b="1" dirty="0">
                <a:solidFill>
                  <a:srgbClr val="0000FF"/>
                </a:solidFill>
                <a:latin typeface="Times New Roman" pitchFamily="18" charset="0"/>
                <a:cs typeface="Times New Roman" pitchFamily="18" charset="0"/>
              </a:rPr>
              <a:t>trả lời câu hỏi </a:t>
            </a:r>
            <a:r>
              <a:rPr lang="en-US" sz="2800" b="1" dirty="0" err="1" smtClean="0">
                <a:solidFill>
                  <a:srgbClr val="0000FF"/>
                </a:solidFill>
                <a:latin typeface="Times New Roman" pitchFamily="18" charset="0"/>
                <a:cs typeface="Times New Roman" pitchFamily="18" charset="0"/>
              </a:rPr>
              <a:t>cuối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bài</a:t>
            </a:r>
            <a:r>
              <a:rPr lang="en-US" sz="2800" b="1" dirty="0" smtClean="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a:p>
            <a:pPr algn="just" eaLnBrk="1" hangingPunct="1">
              <a:spcBef>
                <a:spcPct val="50000"/>
              </a:spcBef>
              <a:buFont typeface="Wingdings" pitchFamily="2" charset="2"/>
              <a:buChar char="Ø"/>
            </a:pPr>
            <a:r>
              <a:rPr lang="en-US" sz="2800" b="1" dirty="0" err="1" smtClean="0">
                <a:solidFill>
                  <a:srgbClr val="0000FF"/>
                </a:solidFill>
                <a:latin typeface="Times New Roman" pitchFamily="18" charset="0"/>
                <a:cs typeface="Times New Roman" pitchFamily="18" charset="0"/>
              </a:rPr>
              <a:t>Đọc</a:t>
            </a:r>
            <a:r>
              <a:rPr lang="en-US" sz="2800" b="1" dirty="0" smtClean="0">
                <a:solidFill>
                  <a:srgbClr val="0000FF"/>
                </a:solidFill>
                <a:latin typeface="Times New Roman" pitchFamily="18" charset="0"/>
                <a:cs typeface="Times New Roman" pitchFamily="18" charset="0"/>
              </a:rPr>
              <a:t> </a:t>
            </a:r>
            <a:r>
              <a:rPr lang="vi-VN" sz="2800" b="1" dirty="0" smtClean="0">
                <a:solidFill>
                  <a:srgbClr val="0000FF"/>
                </a:solidFill>
                <a:latin typeface="Times New Roman" pitchFamily="18" charset="0"/>
                <a:cs typeface="Times New Roman" pitchFamily="18" charset="0"/>
              </a:rPr>
              <a:t>trước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nội</a:t>
            </a:r>
            <a:r>
              <a:rPr lang="en-US" sz="2800" b="1" dirty="0" smtClean="0">
                <a:solidFill>
                  <a:srgbClr val="0000FF"/>
                </a:solidFill>
                <a:latin typeface="Times New Roman" pitchFamily="18" charset="0"/>
                <a:cs typeface="Times New Roman" pitchFamily="18" charset="0"/>
              </a:rPr>
              <a:t> dung</a:t>
            </a:r>
            <a:r>
              <a:rPr lang="vi-VN" sz="2800" b="1" dirty="0" smtClean="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bài </a:t>
            </a:r>
            <a:r>
              <a:rPr lang="en-US" sz="2800" b="1" dirty="0" smtClean="0">
                <a:solidFill>
                  <a:srgbClr val="0000FF"/>
                </a:solidFill>
                <a:latin typeface="Times New Roman" pitchFamily="18" charset="0"/>
                <a:cs typeface="Times New Roman" pitchFamily="18" charset="0"/>
              </a:rPr>
              <a:t>3: </a:t>
            </a:r>
            <a:r>
              <a:rPr lang="en-US" sz="2800" b="1" dirty="0" err="1" smtClean="0">
                <a:solidFill>
                  <a:srgbClr val="0000FF"/>
                </a:solidFill>
                <a:latin typeface="Times New Roman" pitchFamily="18" charset="0"/>
                <a:cs typeface="Times New Roman" pitchFamily="18" charset="0"/>
              </a:rPr>
              <a:t>Tế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bào</a:t>
            </a:r>
            <a:r>
              <a:rPr lang="en-US" sz="2800" b="1" dirty="0" smtClean="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pic>
        <p:nvPicPr>
          <p:cNvPr id="8" name="Picture 10" descr="ch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1543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ocba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291" y="4543425"/>
            <a:ext cx="21717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179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4035" name="WordArt 3"/>
          <p:cNvSpPr>
            <a:spLocks noChangeArrowheads="1" noChangeShapeType="1" noTextEdit="1"/>
          </p:cNvSpPr>
          <p:nvPr/>
        </p:nvSpPr>
        <p:spPr bwMode="auto">
          <a:xfrm>
            <a:off x="504496" y="1524000"/>
            <a:ext cx="8247993" cy="990600"/>
          </a:xfrm>
          <a:prstGeom prst="rect">
            <a:avLst/>
          </a:prstGeom>
        </p:spPr>
        <p:txBody>
          <a:bodyPr wrap="none" fromWordArt="1">
            <a:prstTxWarp prst="textPlain">
              <a:avLst/>
            </a:prstTxWarp>
          </a:bodyPr>
          <a:lstStyle/>
          <a:p>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Cảm</a:t>
            </a:r>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ơn</a:t>
            </a:r>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thầy</a:t>
            </a:r>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cô</a:t>
            </a:r>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và</a:t>
            </a:r>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các</a:t>
            </a:r>
            <a:r>
              <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4400" b="1" i="1" kern="10" dirty="0" err="1"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em</a:t>
            </a:r>
            <a:r>
              <a:rPr lang="en-US" sz="4400" b="1" i="1" kern="10"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endParaRPr lang="en-US" sz="4400" b="1" i="1" kern="1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TextBox 3"/>
          <p:cNvSpPr txBox="1"/>
          <p:nvPr/>
        </p:nvSpPr>
        <p:spPr>
          <a:xfrm>
            <a:off x="73572" y="304800"/>
            <a:ext cx="5108028" cy="707886"/>
          </a:xfrm>
          <a:prstGeom prst="rect">
            <a:avLst/>
          </a:prstGeom>
          <a:noFill/>
        </p:spPr>
        <p:txBody>
          <a:bodyPr wrap="square" rtlCol="0">
            <a:prstTxWarp prst="textWave2">
              <a:avLst/>
            </a:prstTxWarp>
            <a:spAutoFit/>
          </a:bodyPr>
          <a:lstStyle/>
          <a:p>
            <a:r>
              <a:rPr lang="en-US" sz="4000" b="1" cap="all" dirty="0" smtClean="0">
                <a:ln w="9000" cmpd="sng">
                  <a:solidFill>
                    <a:srgbClr val="7C984A">
                      <a:shade val="50000"/>
                      <a:satMod val="120000"/>
                    </a:srgbClr>
                  </a:solidFill>
                  <a:prstDash val="solid"/>
                </a:ln>
                <a:gradFill>
                  <a:gsLst>
                    <a:gs pos="0">
                      <a:srgbClr val="7C984A">
                        <a:shade val="20000"/>
                        <a:satMod val="245000"/>
                      </a:srgbClr>
                    </a:gs>
                    <a:gs pos="43000">
                      <a:srgbClr val="7C984A">
                        <a:satMod val="255000"/>
                      </a:srgbClr>
                    </a:gs>
                    <a:gs pos="48000">
                      <a:srgbClr val="7C984A">
                        <a:shade val="85000"/>
                        <a:satMod val="255000"/>
                      </a:srgbClr>
                    </a:gs>
                    <a:gs pos="100000">
                      <a:srgbClr val="7C984A">
                        <a:shade val="20000"/>
                        <a:satMod val="245000"/>
                      </a:srgbClr>
                    </a:gs>
                  </a:gsLst>
                  <a:lin ang="5400000"/>
                </a:gradFill>
                <a:effectLst>
                  <a:reflection blurRad="12700" stA="28000" endPos="45000" dist="1000" dir="5400000" sy="-100000" algn="bl" rotWithShape="0"/>
                </a:effectLst>
              </a:rPr>
              <a:t>BÀI HỌC KẾT THÚC</a:t>
            </a:r>
            <a:endParaRPr lang="en-US" sz="4000" b="1" cap="all" dirty="0">
              <a:ln w="9000" cmpd="sng">
                <a:solidFill>
                  <a:srgbClr val="7C984A">
                    <a:shade val="50000"/>
                    <a:satMod val="120000"/>
                  </a:srgbClr>
                </a:solidFill>
                <a:prstDash val="solid"/>
              </a:ln>
              <a:gradFill>
                <a:gsLst>
                  <a:gs pos="0">
                    <a:srgbClr val="7C984A">
                      <a:shade val="20000"/>
                      <a:satMod val="245000"/>
                    </a:srgbClr>
                  </a:gs>
                  <a:gs pos="43000">
                    <a:srgbClr val="7C984A">
                      <a:satMod val="255000"/>
                    </a:srgbClr>
                  </a:gs>
                  <a:gs pos="48000">
                    <a:srgbClr val="7C984A">
                      <a:shade val="85000"/>
                      <a:satMod val="255000"/>
                    </a:srgbClr>
                  </a:gs>
                  <a:gs pos="100000">
                    <a:srgbClr val="7C984A">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762098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2228" y="-53839"/>
            <a:ext cx="1905572" cy="1425439"/>
          </a:xfrm>
          <a:prstGeom prst="rect">
            <a:avLst/>
          </a:prstGeom>
        </p:spPr>
      </p:pic>
      <p:grpSp>
        <p:nvGrpSpPr>
          <p:cNvPr id="10" name="Group 9"/>
          <p:cNvGrpSpPr/>
          <p:nvPr/>
        </p:nvGrpSpPr>
        <p:grpSpPr>
          <a:xfrm>
            <a:off x="533400" y="1524001"/>
            <a:ext cx="8001000" cy="2209800"/>
            <a:chOff x="790974" y="3953874"/>
            <a:chExt cx="7045191" cy="2486582"/>
          </a:xfrm>
        </p:grpSpPr>
        <p:sp>
          <p:nvSpPr>
            <p:cNvPr id="18" name="Freeform 11"/>
            <p:cNvSpPr>
              <a:spLocks/>
            </p:cNvSpPr>
            <p:nvPr/>
          </p:nvSpPr>
          <p:spPr bwMode="auto">
            <a:xfrm>
              <a:off x="790974" y="4241228"/>
              <a:ext cx="644525" cy="814634"/>
            </a:xfrm>
            <a:custGeom>
              <a:avLst/>
              <a:gdLst/>
              <a:ahLst/>
              <a:cxnLst>
                <a:cxn ang="0">
                  <a:pos x="4" y="0"/>
                </a:cxn>
                <a:cxn ang="0">
                  <a:pos x="633" y="606"/>
                </a:cxn>
                <a:cxn ang="0">
                  <a:pos x="603" y="610"/>
                </a:cxn>
                <a:cxn ang="0">
                  <a:pos x="573" y="612"/>
                </a:cxn>
                <a:cxn ang="0">
                  <a:pos x="540" y="612"/>
                </a:cxn>
                <a:cxn ang="0">
                  <a:pos x="508" y="611"/>
                </a:cxn>
                <a:cxn ang="0">
                  <a:pos x="476" y="607"/>
                </a:cxn>
                <a:cxn ang="0">
                  <a:pos x="446" y="602"/>
                </a:cxn>
                <a:cxn ang="0">
                  <a:pos x="415" y="595"/>
                </a:cxn>
                <a:cxn ang="0">
                  <a:pos x="386" y="587"/>
                </a:cxn>
                <a:cxn ang="0">
                  <a:pos x="356" y="577"/>
                </a:cxn>
                <a:cxn ang="0">
                  <a:pos x="328" y="565"/>
                </a:cxn>
                <a:cxn ang="0">
                  <a:pos x="300" y="552"/>
                </a:cxn>
                <a:cxn ang="0">
                  <a:pos x="274" y="537"/>
                </a:cxn>
                <a:cxn ang="0">
                  <a:pos x="248" y="521"/>
                </a:cxn>
                <a:cxn ang="0">
                  <a:pos x="223" y="504"/>
                </a:cxn>
                <a:cxn ang="0">
                  <a:pos x="199" y="485"/>
                </a:cxn>
                <a:cxn ang="0">
                  <a:pos x="177" y="465"/>
                </a:cxn>
                <a:cxn ang="0">
                  <a:pos x="155" y="444"/>
                </a:cxn>
                <a:cxn ang="0">
                  <a:pos x="135" y="422"/>
                </a:cxn>
                <a:cxn ang="0">
                  <a:pos x="116" y="399"/>
                </a:cxn>
                <a:cxn ang="0">
                  <a:pos x="98" y="374"/>
                </a:cxn>
                <a:cxn ang="0">
                  <a:pos x="81" y="348"/>
                </a:cxn>
                <a:cxn ang="0">
                  <a:pos x="66" y="322"/>
                </a:cxn>
                <a:cxn ang="0">
                  <a:pos x="52" y="295"/>
                </a:cxn>
                <a:cxn ang="0">
                  <a:pos x="40" y="267"/>
                </a:cxn>
                <a:cxn ang="0">
                  <a:pos x="29" y="238"/>
                </a:cxn>
                <a:cxn ang="0">
                  <a:pos x="20" y="208"/>
                </a:cxn>
                <a:cxn ang="0">
                  <a:pos x="12" y="177"/>
                </a:cxn>
                <a:cxn ang="0">
                  <a:pos x="7" y="146"/>
                </a:cxn>
                <a:cxn ang="0">
                  <a:pos x="3" y="115"/>
                </a:cxn>
                <a:cxn ang="0">
                  <a:pos x="0" y="82"/>
                </a:cxn>
                <a:cxn ang="0">
                  <a:pos x="0" y="55"/>
                </a:cxn>
                <a:cxn ang="0">
                  <a:pos x="1" y="27"/>
                </a:cxn>
                <a:cxn ang="0">
                  <a:pos x="4" y="0"/>
                </a:cxn>
              </a:cxnLst>
              <a:rect l="0" t="0" r="r" b="b"/>
              <a:pathLst>
                <a:path w="633" h="612">
                  <a:moveTo>
                    <a:pt x="4" y="0"/>
                  </a:moveTo>
                  <a:lnTo>
                    <a:pt x="633" y="606"/>
                  </a:lnTo>
                  <a:lnTo>
                    <a:pt x="603" y="610"/>
                  </a:lnTo>
                  <a:lnTo>
                    <a:pt x="573" y="612"/>
                  </a:lnTo>
                  <a:lnTo>
                    <a:pt x="540" y="612"/>
                  </a:lnTo>
                  <a:lnTo>
                    <a:pt x="508" y="611"/>
                  </a:lnTo>
                  <a:lnTo>
                    <a:pt x="476" y="607"/>
                  </a:lnTo>
                  <a:lnTo>
                    <a:pt x="446" y="602"/>
                  </a:lnTo>
                  <a:lnTo>
                    <a:pt x="415" y="595"/>
                  </a:lnTo>
                  <a:lnTo>
                    <a:pt x="386" y="587"/>
                  </a:lnTo>
                  <a:lnTo>
                    <a:pt x="356" y="577"/>
                  </a:lnTo>
                  <a:lnTo>
                    <a:pt x="328" y="565"/>
                  </a:lnTo>
                  <a:lnTo>
                    <a:pt x="300" y="552"/>
                  </a:lnTo>
                  <a:lnTo>
                    <a:pt x="274" y="537"/>
                  </a:lnTo>
                  <a:lnTo>
                    <a:pt x="248" y="521"/>
                  </a:lnTo>
                  <a:lnTo>
                    <a:pt x="223" y="504"/>
                  </a:lnTo>
                  <a:lnTo>
                    <a:pt x="199" y="485"/>
                  </a:lnTo>
                  <a:lnTo>
                    <a:pt x="177" y="465"/>
                  </a:lnTo>
                  <a:lnTo>
                    <a:pt x="155" y="444"/>
                  </a:lnTo>
                  <a:lnTo>
                    <a:pt x="135" y="422"/>
                  </a:lnTo>
                  <a:lnTo>
                    <a:pt x="116" y="399"/>
                  </a:lnTo>
                  <a:lnTo>
                    <a:pt x="98" y="374"/>
                  </a:lnTo>
                  <a:lnTo>
                    <a:pt x="81" y="348"/>
                  </a:lnTo>
                  <a:lnTo>
                    <a:pt x="66" y="322"/>
                  </a:lnTo>
                  <a:lnTo>
                    <a:pt x="52" y="295"/>
                  </a:lnTo>
                  <a:lnTo>
                    <a:pt x="40" y="267"/>
                  </a:lnTo>
                  <a:lnTo>
                    <a:pt x="29" y="238"/>
                  </a:lnTo>
                  <a:lnTo>
                    <a:pt x="20" y="208"/>
                  </a:lnTo>
                  <a:lnTo>
                    <a:pt x="12" y="177"/>
                  </a:lnTo>
                  <a:lnTo>
                    <a:pt x="7" y="146"/>
                  </a:lnTo>
                  <a:lnTo>
                    <a:pt x="3" y="115"/>
                  </a:lnTo>
                  <a:lnTo>
                    <a:pt x="0" y="82"/>
                  </a:lnTo>
                  <a:lnTo>
                    <a:pt x="0" y="55"/>
                  </a:lnTo>
                  <a:lnTo>
                    <a:pt x="1" y="27"/>
                  </a:lnTo>
                  <a:lnTo>
                    <a:pt x="4" y="0"/>
                  </a:lnTo>
                  <a:close/>
                </a:path>
              </a:pathLst>
            </a:custGeom>
            <a:solidFill>
              <a:sysClr val="window" lastClr="FFFFFF"/>
            </a:solidFill>
            <a:ln w="0">
              <a:noFill/>
              <a:prstDash val="solid"/>
              <a:round/>
              <a:headEnd/>
              <a:tailEnd/>
            </a:ln>
          </p:spPr>
          <p:txBody>
            <a:bodyPr/>
            <a:lstStyle/>
            <a:p>
              <a:pPr>
                <a:defRPr/>
              </a:pPr>
              <a:endParaRPr lang="en-US" sz="2800" kern="0">
                <a:solidFill>
                  <a:prstClr val="black"/>
                </a:solidFill>
                <a:ea typeface="宋体"/>
                <a:cs typeface="Arial" pitchFamily="34" charset="0"/>
              </a:endParaRPr>
            </a:p>
          </p:txBody>
        </p:sp>
        <p:sp>
          <p:nvSpPr>
            <p:cNvPr id="12" name="Folded Corner 53"/>
            <p:cNvSpPr/>
            <p:nvPr/>
          </p:nvSpPr>
          <p:spPr>
            <a:xfrm>
              <a:off x="790974" y="3953874"/>
              <a:ext cx="7045191" cy="2486582"/>
            </a:xfrm>
            <a:prstGeom prst="foldedCorner">
              <a:avLst>
                <a:gd name="adj" fmla="val 21927"/>
              </a:avLst>
            </a:prstGeom>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2800" b="1" i="1" kern="0" dirty="0" smtClean="0">
                  <a:solidFill>
                    <a:prstClr val="white"/>
                  </a:solidFill>
                  <a:ea typeface="宋体"/>
                  <a:cs typeface="Arial" pitchFamily="34" charset="0"/>
                </a:rPr>
                <a:t>Suy nghĩ </a:t>
              </a:r>
              <a:r>
                <a:rPr lang="vi-VN" sz="2800" b="1" i="1" kern="0" dirty="0" smtClean="0">
                  <a:solidFill>
                    <a:prstClr val="white"/>
                  </a:solidFill>
                  <a:ea typeface="宋体"/>
                  <a:cs typeface="Arial" pitchFamily="34" charset="0"/>
                </a:rPr>
                <a:t>trong </a:t>
              </a:r>
              <a:r>
                <a:rPr lang="vi-VN" sz="2800" b="1" i="1" kern="0" dirty="0">
                  <a:solidFill>
                    <a:prstClr val="white"/>
                  </a:solidFill>
                  <a:ea typeface="宋体"/>
                  <a:cs typeface="Arial" pitchFamily="34" charset="0"/>
                </a:rPr>
                <a:t>vòng </a:t>
              </a:r>
              <a:r>
                <a:rPr lang="en-US" sz="2800" b="1" i="1" u="sng" kern="0" dirty="0" smtClean="0">
                  <a:solidFill>
                    <a:srgbClr val="FF0000"/>
                  </a:solidFill>
                  <a:ea typeface="宋体"/>
                  <a:cs typeface="Arial" pitchFamily="34" charset="0"/>
                </a:rPr>
                <a:t>1 phút</a:t>
              </a:r>
              <a:r>
                <a:rPr lang="en-US" sz="2800" b="1" i="1" kern="0" dirty="0" smtClean="0">
                  <a:solidFill>
                    <a:srgbClr val="FF0000"/>
                  </a:solidFill>
                  <a:ea typeface="宋体"/>
                  <a:cs typeface="Arial" pitchFamily="34" charset="0"/>
                </a:rPr>
                <a:t> </a:t>
              </a:r>
              <a:r>
                <a:rPr lang="en-US" sz="2800" b="1" i="1" kern="0" dirty="0" smtClean="0">
                  <a:solidFill>
                    <a:schemeClr val="bg1"/>
                  </a:solidFill>
                  <a:ea typeface="宋体"/>
                  <a:cs typeface="Arial" pitchFamily="34" charset="0"/>
                </a:rPr>
                <a:t>kể tên </a:t>
              </a:r>
              <a:r>
                <a:rPr lang="vi-VN" sz="2800" b="1" i="1" kern="0" dirty="0" smtClean="0">
                  <a:solidFill>
                    <a:prstClr val="white"/>
                  </a:solidFill>
                  <a:ea typeface="宋体"/>
                  <a:cs typeface="Arial" pitchFamily="34" charset="0"/>
                </a:rPr>
                <a:t>các </a:t>
              </a:r>
              <a:endParaRPr lang="en-US" sz="2800" b="1" i="1" kern="0" dirty="0" smtClean="0">
                <a:solidFill>
                  <a:prstClr val="white"/>
                </a:solidFill>
                <a:ea typeface="宋体"/>
                <a:cs typeface="Arial" pitchFamily="34" charset="0"/>
              </a:endParaRPr>
            </a:p>
            <a:p>
              <a:pPr algn="ctr">
                <a:defRPr/>
              </a:pPr>
              <a:r>
                <a:rPr lang="vi-VN" sz="2800" b="1" i="1" kern="0" dirty="0" smtClean="0">
                  <a:solidFill>
                    <a:prstClr val="white"/>
                  </a:solidFill>
                  <a:ea typeface="宋体"/>
                  <a:cs typeface="Arial" pitchFamily="34" charset="0"/>
                </a:rPr>
                <a:t>cơ </a:t>
              </a:r>
              <a:r>
                <a:rPr lang="vi-VN" sz="2800" b="1" i="1" kern="0" dirty="0">
                  <a:solidFill>
                    <a:prstClr val="white"/>
                  </a:solidFill>
                  <a:ea typeface="宋体"/>
                  <a:cs typeface="Arial" pitchFamily="34" charset="0"/>
                </a:rPr>
                <a:t>quan của cơ thể </a:t>
              </a:r>
              <a:r>
                <a:rPr lang="vi-VN" sz="2800" b="1" i="1" kern="0" dirty="0" smtClean="0">
                  <a:solidFill>
                    <a:prstClr val="white"/>
                  </a:solidFill>
                  <a:ea typeface="宋体"/>
                  <a:cs typeface="Arial" pitchFamily="34" charset="0"/>
                </a:rPr>
                <a:t>người</a:t>
              </a:r>
              <a:r>
                <a:rPr lang="en-US" sz="2800" b="1" i="1" kern="0" dirty="0" smtClean="0">
                  <a:solidFill>
                    <a:prstClr val="white"/>
                  </a:solidFill>
                  <a:ea typeface="宋体"/>
                  <a:cs typeface="Arial" pitchFamily="34" charset="0"/>
                </a:rPr>
                <a:t>.</a:t>
              </a:r>
            </a:p>
          </p:txBody>
        </p:sp>
      </p:grpSp>
    </p:spTree>
    <p:extLst>
      <p:ext uri="{BB962C8B-B14F-4D97-AF65-F5344CB8AC3E}">
        <p14:creationId xmlns:p14="http://schemas.microsoft.com/office/powerpoint/2010/main" val="4073226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Oval 3"/>
          <p:cNvSpPr/>
          <p:nvPr/>
        </p:nvSpPr>
        <p:spPr>
          <a:xfrm>
            <a:off x="2634342" y="685800"/>
            <a:ext cx="4394860" cy="4512624"/>
          </a:xfrm>
          <a:prstGeom prst="ellipse">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8000">
                <a:solidFill>
                  <a:prstClr val="black"/>
                </a:solidFill>
              </a:rPr>
              <a:t>0</a:t>
            </a:r>
            <a:r>
              <a:rPr lang="en-US" sz="8000">
                <a:solidFill>
                  <a:prstClr val="black"/>
                </a:solidFill>
                <a:latin typeface="Tahoma" panose="020B0604030504040204" pitchFamily="34" charset="0"/>
                <a:ea typeface="Tahoma" panose="020B0604030504040204" pitchFamily="34" charset="0"/>
                <a:cs typeface="Tahoma" panose="020B0604030504040204" pitchFamily="34" charset="0"/>
              </a:rPr>
              <a:t>1</a:t>
            </a:r>
            <a:r>
              <a:rPr lang="vi-VN" sz="8000">
                <a:solidFill>
                  <a:prstClr val="black"/>
                </a:solidFill>
              </a:rPr>
              <a:t>:00</a:t>
            </a:r>
            <a:endParaRPr lang="vi-VN" sz="8000" dirty="0">
              <a:solidFill>
                <a:prstClr val="black"/>
              </a:solidFill>
            </a:endParaRPr>
          </a:p>
        </p:txBody>
      </p:sp>
      <p:sp>
        <p:nvSpPr>
          <p:cNvPr id="126" name="Rounded Rectangle 125">
            <a:hlinkClick r:id="rId2" action="ppaction://hlinksldjump"/>
          </p:cNvPr>
          <p:cNvSpPr/>
          <p:nvPr/>
        </p:nvSpPr>
        <p:spPr>
          <a:xfrm>
            <a:off x="3179616" y="5564381"/>
            <a:ext cx="3304309" cy="985652"/>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6000" dirty="0">
                <a:solidFill>
                  <a:prstClr val="white"/>
                </a:solidFill>
              </a:rPr>
              <a:t>START</a:t>
            </a:r>
          </a:p>
        </p:txBody>
      </p:sp>
    </p:spTree>
    <p:extLst>
      <p:ext uri="{BB962C8B-B14F-4D97-AF65-F5344CB8AC3E}">
        <p14:creationId xmlns:p14="http://schemas.microsoft.com/office/powerpoint/2010/main" val="2627999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 y="538163"/>
            <a:ext cx="8859981" cy="757237"/>
          </a:xfrm>
        </p:spPr>
        <p:txBody>
          <a:bodyPr/>
          <a:lstStyle/>
          <a:p>
            <a:r>
              <a:rPr lang="en-US" sz="3800" b="1" dirty="0" smtClean="0"/>
              <a:t>CHƯƠNG I: </a:t>
            </a:r>
            <a:br>
              <a:rPr lang="en-US" sz="3800" b="1" dirty="0" smtClean="0"/>
            </a:br>
            <a:r>
              <a:rPr lang="en-US" sz="3800" b="1" dirty="0" smtClean="0"/>
              <a:t>KHÁI QUÁT VỀ CƠ THỂ NGƯỜI</a:t>
            </a:r>
            <a:br>
              <a:rPr lang="en-US" sz="3800" b="1" dirty="0" smtClean="0"/>
            </a:br>
            <a:r>
              <a:rPr lang="en-US" sz="3800" b="1" dirty="0" smtClean="0"/>
              <a:t>TIẾT 2 - BÀI </a:t>
            </a:r>
            <a:r>
              <a:rPr lang="en-US" sz="3800" b="1" dirty="0"/>
              <a:t>2</a:t>
            </a:r>
            <a:r>
              <a:rPr lang="en-US" sz="3800" b="1" dirty="0" smtClean="0"/>
              <a:t>:</a:t>
            </a:r>
            <a:endParaRPr lang="en-US" sz="3800" b="1" dirty="0"/>
          </a:p>
        </p:txBody>
      </p:sp>
      <p:sp>
        <p:nvSpPr>
          <p:cNvPr id="6" name="Rectangle 5"/>
          <p:cNvSpPr/>
          <p:nvPr/>
        </p:nvSpPr>
        <p:spPr>
          <a:xfrm>
            <a:off x="682335" y="1761292"/>
            <a:ext cx="8077201" cy="677108"/>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pPr>
            <a:r>
              <a:rPr lang="en-US" sz="3800" b="1" kern="0" cap="all" dirty="0" err="1"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Cấu</a:t>
            </a:r>
            <a:r>
              <a:rPr lang="en-US" sz="3800" b="1" kern="0" cap="all" dirty="0"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 </a:t>
            </a:r>
            <a:r>
              <a:rPr lang="en-US" sz="3800" b="1" kern="0" cap="all" dirty="0" err="1"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tạo</a:t>
            </a:r>
            <a:r>
              <a:rPr lang="en-US" sz="3800" b="1" kern="0" cap="all" dirty="0"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 </a:t>
            </a:r>
            <a:r>
              <a:rPr lang="en-US" sz="3800" b="1" kern="0" cap="all" dirty="0" err="1"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cơ</a:t>
            </a:r>
            <a:r>
              <a:rPr lang="en-US" sz="3800" b="1" kern="0" cap="all" dirty="0"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 </a:t>
            </a:r>
            <a:r>
              <a:rPr lang="en-US" sz="3800" b="1" kern="0" cap="all" dirty="0" err="1"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thể</a:t>
            </a:r>
            <a:r>
              <a:rPr lang="en-US" sz="3800" b="1" kern="0" cap="all" dirty="0"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 </a:t>
            </a:r>
            <a:r>
              <a:rPr lang="en-US" sz="3800" b="1" kern="0" cap="all" dirty="0" err="1" smtClean="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Verdana"/>
              </a:rPr>
              <a:t>người</a:t>
            </a:r>
            <a:endParaRPr lang="en-US" sz="3800" b="1" cap="all" dirty="0">
              <a:ln w="0"/>
              <a:gradFill flip="none">
                <a:gsLst>
                  <a:gs pos="0">
                    <a:srgbClr val="DE6F00">
                      <a:tint val="75000"/>
                      <a:shade val="75000"/>
                      <a:satMod val="170000"/>
                    </a:srgbClr>
                  </a:gs>
                  <a:gs pos="49000">
                    <a:srgbClr val="DE6F00">
                      <a:tint val="88000"/>
                      <a:shade val="65000"/>
                      <a:satMod val="172000"/>
                    </a:srgbClr>
                  </a:gs>
                  <a:gs pos="50000">
                    <a:srgbClr val="DE6F00">
                      <a:shade val="65000"/>
                      <a:satMod val="130000"/>
                    </a:srgbClr>
                  </a:gs>
                  <a:gs pos="92000">
                    <a:srgbClr val="DE6F00">
                      <a:shade val="50000"/>
                      <a:satMod val="120000"/>
                    </a:srgbClr>
                  </a:gs>
                  <a:gs pos="100000">
                    <a:srgbClr val="DE6F00">
                      <a:shade val="48000"/>
                      <a:satMod val="120000"/>
                    </a:srgbClr>
                  </a:gs>
                </a:gsLst>
                <a:lin ang="5400000"/>
              </a:gradFill>
              <a:effectLst>
                <a:reflection blurRad="12700" stA="50000" endPos="50000" dist="5000" dir="5400000" sy="-100000" rotWithShape="0"/>
              </a:effectLst>
              <a:latin typeface="Symbol" pitchFamily="18" charset="2"/>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 y="5690038"/>
            <a:ext cx="1849581" cy="12392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436" y="2438400"/>
            <a:ext cx="4191001" cy="3422074"/>
          </a:xfrm>
          <a:prstGeom prst="ellipse">
            <a:avLst/>
          </a:prstGeom>
          <a:ln w="38100" cap="rnd">
            <a:solidFill>
              <a:srgbClr val="00B0F0"/>
            </a:solidFill>
            <a:prstDash val="dash"/>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4724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9677400" cy="830998"/>
            <a:chOff x="0" y="0"/>
            <a:chExt cx="9677400" cy="830998"/>
          </a:xfrm>
        </p:grpSpPr>
        <p:sp>
          <p:nvSpPr>
            <p:cNvPr id="8" name="TextBox 7"/>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9"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571500" marR="0" lvl="0" indent="-571500" defTabSz="914400" eaLnBrk="1" fontAlgn="base" latinLnBrk="0" hangingPunct="1">
                <a:lnSpc>
                  <a:spcPct val="100000"/>
                </a:lnSpc>
                <a:spcBef>
                  <a:spcPts val="600"/>
                </a:spcBef>
                <a:spcAft>
                  <a:spcPct val="0"/>
                </a:spcAft>
                <a:buClrTx/>
                <a:buSzTx/>
                <a:buFontTx/>
                <a:buAutoNum type="romanUcPeriod"/>
                <a:tabLst/>
                <a:defRPr/>
              </a:pPr>
              <a:r>
                <a:rPr lang="en-US" altLang="en-US" sz="2200" b="1" u="sng" kern="0" dirty="0" smtClean="0">
                  <a:solidFill>
                    <a:srgbClr val="FF0000"/>
                  </a:solidFill>
                  <a:latin typeface="Times New Roman" pitchFamily="18" charset="0"/>
                  <a:cs typeface="Times New Roman" pitchFamily="18" charset="0"/>
                </a:rPr>
                <a:t>CẤU TẠO</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10" name="TextBox 9"/>
          <p:cNvSpPr txBox="1"/>
          <p:nvPr/>
        </p:nvSpPr>
        <p:spPr>
          <a:xfrm>
            <a:off x="296946" y="909935"/>
            <a:ext cx="5210629" cy="400110"/>
          </a:xfrm>
          <a:prstGeom prst="rect">
            <a:avLst/>
          </a:prstGeom>
          <a:noFill/>
        </p:spPr>
        <p:txBody>
          <a:bodyPr wrap="square" rtlCol="0">
            <a:spAutoFit/>
          </a:bodyPr>
          <a:lstStyle/>
          <a:p>
            <a:r>
              <a:rPr lang="en-US" sz="2000" b="1" dirty="0" smtClean="0">
                <a:latin typeface="+mj-lt"/>
                <a:cs typeface="Times New Roman" pitchFamily="18" charset="0"/>
              </a:rPr>
              <a:t>1. </a:t>
            </a:r>
            <a:r>
              <a:rPr lang="en-US" sz="2000" b="1" dirty="0" err="1" smtClean="0">
                <a:latin typeface="+mj-lt"/>
                <a:cs typeface="Times New Roman" pitchFamily="18" charset="0"/>
              </a:rPr>
              <a:t>Cấu</a:t>
            </a:r>
            <a:r>
              <a:rPr lang="en-US" sz="2000" b="1" dirty="0" smtClean="0">
                <a:latin typeface="+mj-lt"/>
                <a:cs typeface="Times New Roman" pitchFamily="18" charset="0"/>
              </a:rPr>
              <a:t> </a:t>
            </a:r>
            <a:r>
              <a:rPr lang="en-US" sz="2000" b="1" dirty="0" err="1" smtClean="0">
                <a:latin typeface="+mj-lt"/>
                <a:cs typeface="Times New Roman" pitchFamily="18" charset="0"/>
              </a:rPr>
              <a:t>tạo</a:t>
            </a:r>
            <a:r>
              <a:rPr lang="en-US" sz="2000" b="1" dirty="0" smtClean="0">
                <a:latin typeface="+mj-lt"/>
                <a:cs typeface="Times New Roman" pitchFamily="18" charset="0"/>
              </a:rPr>
              <a:t> </a:t>
            </a:r>
            <a:r>
              <a:rPr lang="en-US" sz="2000" b="1" dirty="0" err="1" smtClean="0">
                <a:latin typeface="+mj-lt"/>
                <a:cs typeface="Times New Roman" pitchFamily="18" charset="0"/>
              </a:rPr>
              <a:t>các</a:t>
            </a:r>
            <a:r>
              <a:rPr lang="en-US" sz="2000" b="1" dirty="0" smtClean="0">
                <a:latin typeface="+mj-lt"/>
                <a:cs typeface="Times New Roman" pitchFamily="18" charset="0"/>
              </a:rPr>
              <a:t> </a:t>
            </a:r>
            <a:r>
              <a:rPr lang="en-US" sz="2000" b="1" dirty="0" err="1" smtClean="0">
                <a:latin typeface="+mj-lt"/>
                <a:cs typeface="Times New Roman" pitchFamily="18" charset="0"/>
              </a:rPr>
              <a:t>phần</a:t>
            </a:r>
            <a:r>
              <a:rPr lang="en-US" sz="2000" b="1" dirty="0" smtClean="0">
                <a:latin typeface="+mj-lt"/>
                <a:cs typeface="Times New Roman" pitchFamily="18" charset="0"/>
              </a:rPr>
              <a:t> </a:t>
            </a:r>
            <a:r>
              <a:rPr lang="en-US" sz="2000" b="1" dirty="0" err="1" smtClean="0">
                <a:latin typeface="+mj-lt"/>
                <a:cs typeface="Times New Roman" pitchFamily="18" charset="0"/>
              </a:rPr>
              <a:t>cơ</a:t>
            </a:r>
            <a:r>
              <a:rPr lang="en-US" sz="2000" b="1" dirty="0" smtClean="0">
                <a:latin typeface="+mj-lt"/>
                <a:cs typeface="Times New Roman" pitchFamily="18" charset="0"/>
              </a:rPr>
              <a:t> </a:t>
            </a:r>
            <a:r>
              <a:rPr lang="en-US" sz="2000" b="1" dirty="0" err="1" smtClean="0">
                <a:latin typeface="+mj-lt"/>
                <a:cs typeface="Times New Roman" pitchFamily="18" charset="0"/>
              </a:rPr>
              <a:t>thể</a:t>
            </a:r>
            <a:endParaRPr lang="en-US" sz="2000" b="1" dirty="0">
              <a:latin typeface="+mj-lt"/>
              <a:cs typeface="Times New Roman" pitchFamily="18" charset="0"/>
            </a:endParaRPr>
          </a:p>
        </p:txBody>
      </p:sp>
      <p:sp>
        <p:nvSpPr>
          <p:cNvPr id="12" name="TextBox 11"/>
          <p:cNvSpPr txBox="1"/>
          <p:nvPr/>
        </p:nvSpPr>
        <p:spPr>
          <a:xfrm>
            <a:off x="6194879" y="6064832"/>
            <a:ext cx="1447799" cy="307777"/>
          </a:xfrm>
          <a:prstGeom prst="rect">
            <a:avLst/>
          </a:prstGeom>
          <a:noFill/>
        </p:spPr>
        <p:txBody>
          <a:bodyPr wrap="square" rtlCol="0">
            <a:spAutoFit/>
          </a:bodyPr>
          <a:lstStyle/>
          <a:p>
            <a:r>
              <a:rPr lang="en-US" sz="1400" b="1" i="1" dirty="0" err="1"/>
              <a:t>C</a:t>
            </a:r>
            <a:r>
              <a:rPr lang="en-US" sz="1400" b="1" i="1" dirty="0" err="1" smtClean="0"/>
              <a:t>ơ</a:t>
            </a:r>
            <a:r>
              <a:rPr lang="en-US" sz="1400" b="1" i="1" dirty="0" smtClean="0"/>
              <a:t> </a:t>
            </a:r>
            <a:r>
              <a:rPr lang="en-US" sz="1400" b="1" i="1" dirty="0" err="1" smtClean="0"/>
              <a:t>thể</a:t>
            </a:r>
            <a:r>
              <a:rPr lang="en-US" sz="1400" b="1" i="1" dirty="0" smtClean="0"/>
              <a:t> </a:t>
            </a:r>
            <a:r>
              <a:rPr lang="en-US" sz="1400" b="1" i="1" dirty="0" err="1" smtClean="0"/>
              <a:t>người</a:t>
            </a:r>
            <a:endParaRPr lang="en-US" sz="1400" b="1" i="1" dirty="0"/>
          </a:p>
        </p:txBody>
      </p:sp>
      <p:sp>
        <p:nvSpPr>
          <p:cNvPr id="13" name="TextBox 12"/>
          <p:cNvSpPr txBox="1"/>
          <p:nvPr/>
        </p:nvSpPr>
        <p:spPr>
          <a:xfrm>
            <a:off x="4739822" y="1371600"/>
            <a:ext cx="1407886" cy="307777"/>
          </a:xfrm>
          <a:prstGeom prst="rect">
            <a:avLst/>
          </a:prstGeom>
          <a:noFill/>
        </p:spPr>
        <p:txBody>
          <a:bodyPr wrap="square" rtlCol="0">
            <a:spAutoFit/>
          </a:bodyPr>
          <a:lstStyle/>
          <a:p>
            <a:r>
              <a:rPr lang="en-US" sz="1400" i="1" dirty="0" err="1" smtClean="0">
                <a:solidFill>
                  <a:srgbClr val="7030A0"/>
                </a:solidFill>
              </a:rPr>
              <a:t>Nhìn</a:t>
            </a:r>
            <a:r>
              <a:rPr lang="en-US" sz="1400" i="1" dirty="0" smtClean="0">
                <a:solidFill>
                  <a:srgbClr val="7030A0"/>
                </a:solidFill>
              </a:rPr>
              <a:t> </a:t>
            </a:r>
            <a:r>
              <a:rPr lang="en-US" sz="1400" i="1" dirty="0" err="1" smtClean="0">
                <a:solidFill>
                  <a:srgbClr val="7030A0"/>
                </a:solidFill>
              </a:rPr>
              <a:t>từ</a:t>
            </a:r>
            <a:r>
              <a:rPr lang="en-US" sz="1400" i="1" dirty="0" smtClean="0">
                <a:solidFill>
                  <a:srgbClr val="7030A0"/>
                </a:solidFill>
              </a:rPr>
              <a:t> </a:t>
            </a:r>
            <a:r>
              <a:rPr lang="en-US" sz="1400" i="1" dirty="0" err="1" smtClean="0">
                <a:solidFill>
                  <a:srgbClr val="7030A0"/>
                </a:solidFill>
              </a:rPr>
              <a:t>trước</a:t>
            </a:r>
            <a:endParaRPr lang="en-US" sz="1400" i="1" dirty="0">
              <a:solidFill>
                <a:srgbClr val="7030A0"/>
              </a:solidFill>
            </a:endParaRPr>
          </a:p>
        </p:txBody>
      </p:sp>
      <p:sp>
        <p:nvSpPr>
          <p:cNvPr id="14" name="TextBox 13"/>
          <p:cNvSpPr txBox="1"/>
          <p:nvPr/>
        </p:nvSpPr>
        <p:spPr>
          <a:xfrm>
            <a:off x="7753711" y="1371601"/>
            <a:ext cx="1161689" cy="307777"/>
          </a:xfrm>
          <a:prstGeom prst="rect">
            <a:avLst/>
          </a:prstGeom>
          <a:noFill/>
        </p:spPr>
        <p:txBody>
          <a:bodyPr wrap="square" rtlCol="0">
            <a:spAutoFit/>
          </a:bodyPr>
          <a:lstStyle/>
          <a:p>
            <a:r>
              <a:rPr lang="en-US" sz="1400" i="1" dirty="0" err="1" smtClean="0">
                <a:solidFill>
                  <a:srgbClr val="7030A0"/>
                </a:solidFill>
              </a:rPr>
              <a:t>Nhìn</a:t>
            </a:r>
            <a:r>
              <a:rPr lang="en-US" sz="1400" i="1" dirty="0" smtClean="0">
                <a:solidFill>
                  <a:srgbClr val="7030A0"/>
                </a:solidFill>
              </a:rPr>
              <a:t> </a:t>
            </a:r>
            <a:r>
              <a:rPr lang="en-US" sz="1400" i="1" dirty="0" err="1" smtClean="0">
                <a:solidFill>
                  <a:srgbClr val="7030A0"/>
                </a:solidFill>
              </a:rPr>
              <a:t>từ</a:t>
            </a:r>
            <a:r>
              <a:rPr lang="en-US" sz="1400" i="1" dirty="0" smtClean="0">
                <a:solidFill>
                  <a:srgbClr val="7030A0"/>
                </a:solidFill>
              </a:rPr>
              <a:t> </a:t>
            </a:r>
            <a:r>
              <a:rPr lang="en-US" sz="1400" i="1" dirty="0" err="1" smtClean="0">
                <a:solidFill>
                  <a:srgbClr val="7030A0"/>
                </a:solidFill>
              </a:rPr>
              <a:t>sau</a:t>
            </a:r>
            <a:endParaRPr lang="en-US" sz="1400" i="1" dirty="0">
              <a:solidFill>
                <a:srgbClr val="7030A0"/>
              </a:solidFill>
            </a:endParaRPr>
          </a:p>
        </p:txBody>
      </p:sp>
      <p:sp>
        <p:nvSpPr>
          <p:cNvPr id="16" name="Cloud Callout 15"/>
          <p:cNvSpPr/>
          <p:nvPr/>
        </p:nvSpPr>
        <p:spPr>
          <a:xfrm>
            <a:off x="86463" y="1508498"/>
            <a:ext cx="4311339" cy="2334159"/>
          </a:xfrm>
          <a:prstGeom prst="cloudCallout">
            <a:avLst>
              <a:gd name="adj1" fmla="val -14693"/>
              <a:gd name="adj2" fmla="val 90037"/>
            </a:avLst>
          </a:prstGeom>
          <a:solidFill>
            <a:schemeClr val="accent6">
              <a:lumMod val="20000"/>
              <a:lumOff val="80000"/>
            </a:schemeClr>
          </a:solidFill>
          <a:ln w="25400" cap="flat" cmpd="sng" algn="ctr">
            <a:solidFill>
              <a:srgbClr val="00B0F0"/>
            </a:solidFill>
            <a:prstDash val="solid"/>
          </a:ln>
          <a:effectLst/>
        </p:spPr>
        <p:txBody>
          <a:bodyPr rtlCol="0" anchor="ctr"/>
          <a:lstStyle/>
          <a:p>
            <a:pPr lvl="0" algn="just" eaLnBrk="0" fontAlgn="base" hangingPunct="0">
              <a:lnSpc>
                <a:spcPct val="90000"/>
              </a:lnSpc>
              <a:spcBef>
                <a:spcPct val="0"/>
              </a:spcBef>
              <a:spcAft>
                <a:spcPct val="0"/>
              </a:spcAft>
            </a:pPr>
            <a:r>
              <a:rPr lang="en-US" sz="2200" dirty="0" err="1" smtClean="0">
                <a:solidFill>
                  <a:srgbClr val="3333CC"/>
                </a:solidFill>
                <a:latin typeface="Arial"/>
                <a:cs typeface="Arial"/>
              </a:rPr>
              <a:t>Cơ</a:t>
            </a:r>
            <a:r>
              <a:rPr lang="en-US" sz="2200" dirty="0" smtClean="0">
                <a:solidFill>
                  <a:srgbClr val="3333CC"/>
                </a:solidFill>
                <a:latin typeface="Arial"/>
                <a:cs typeface="Arial"/>
              </a:rPr>
              <a:t> </a:t>
            </a:r>
            <a:r>
              <a:rPr lang="en-US" sz="2200" dirty="0" err="1" smtClean="0">
                <a:solidFill>
                  <a:srgbClr val="3333CC"/>
                </a:solidFill>
                <a:latin typeface="Arial"/>
                <a:cs typeface="Arial"/>
              </a:rPr>
              <a:t>thể</a:t>
            </a:r>
            <a:r>
              <a:rPr lang="en-US" sz="2200" dirty="0" smtClean="0">
                <a:solidFill>
                  <a:srgbClr val="3333CC"/>
                </a:solidFill>
                <a:latin typeface="Arial"/>
                <a:cs typeface="Arial"/>
              </a:rPr>
              <a:t> </a:t>
            </a:r>
            <a:r>
              <a:rPr lang="en-US" sz="2200" dirty="0" err="1" smtClean="0">
                <a:solidFill>
                  <a:srgbClr val="3333CC"/>
                </a:solidFill>
                <a:latin typeface="Arial"/>
                <a:cs typeface="Arial"/>
              </a:rPr>
              <a:t>người</a:t>
            </a:r>
            <a:r>
              <a:rPr lang="en-US" sz="2200" dirty="0" smtClean="0">
                <a:solidFill>
                  <a:srgbClr val="3333CC"/>
                </a:solidFill>
                <a:latin typeface="Arial"/>
                <a:cs typeface="Arial"/>
              </a:rPr>
              <a:t> </a:t>
            </a:r>
            <a:r>
              <a:rPr lang="en-US" sz="2200" dirty="0" err="1" smtClean="0">
                <a:solidFill>
                  <a:srgbClr val="3333CC"/>
                </a:solidFill>
                <a:latin typeface="Arial"/>
                <a:cs typeface="Arial"/>
              </a:rPr>
              <a:t>gồm</a:t>
            </a:r>
            <a:r>
              <a:rPr lang="en-US" sz="2200" dirty="0" smtClean="0">
                <a:solidFill>
                  <a:srgbClr val="3333CC"/>
                </a:solidFill>
                <a:latin typeface="Arial"/>
                <a:cs typeface="Arial"/>
              </a:rPr>
              <a:t> </a:t>
            </a:r>
            <a:r>
              <a:rPr lang="en-US" sz="2200" dirty="0" err="1" smtClean="0">
                <a:solidFill>
                  <a:srgbClr val="3333CC"/>
                </a:solidFill>
                <a:latin typeface="Arial"/>
                <a:cs typeface="Arial"/>
              </a:rPr>
              <a:t>mấy</a:t>
            </a:r>
            <a:r>
              <a:rPr lang="en-US" sz="2200" dirty="0" smtClean="0">
                <a:solidFill>
                  <a:srgbClr val="3333CC"/>
                </a:solidFill>
                <a:latin typeface="Arial"/>
                <a:cs typeface="Arial"/>
              </a:rPr>
              <a:t> </a:t>
            </a:r>
            <a:r>
              <a:rPr lang="en-US" sz="2200" dirty="0" err="1" smtClean="0">
                <a:solidFill>
                  <a:srgbClr val="3333CC"/>
                </a:solidFill>
                <a:latin typeface="Arial"/>
                <a:cs typeface="Arial"/>
              </a:rPr>
              <a:t>phần</a:t>
            </a:r>
            <a:r>
              <a:rPr lang="en-US" sz="2200" dirty="0" smtClean="0">
                <a:solidFill>
                  <a:srgbClr val="3333CC"/>
                </a:solidFill>
                <a:latin typeface="Arial"/>
                <a:cs typeface="Arial"/>
              </a:rPr>
              <a:t>? </a:t>
            </a:r>
            <a:r>
              <a:rPr lang="en-US" sz="2200" dirty="0" err="1" smtClean="0">
                <a:solidFill>
                  <a:srgbClr val="3333CC"/>
                </a:solidFill>
                <a:latin typeface="Arial"/>
                <a:cs typeface="Arial"/>
              </a:rPr>
              <a:t>Đó</a:t>
            </a:r>
            <a:r>
              <a:rPr lang="en-US" sz="2200" dirty="0" smtClean="0">
                <a:solidFill>
                  <a:srgbClr val="3333CC"/>
                </a:solidFill>
                <a:latin typeface="Arial"/>
                <a:cs typeface="Arial"/>
              </a:rPr>
              <a:t> </a:t>
            </a:r>
            <a:r>
              <a:rPr lang="en-US" sz="2200" dirty="0" err="1" smtClean="0">
                <a:solidFill>
                  <a:srgbClr val="3333CC"/>
                </a:solidFill>
                <a:latin typeface="Arial"/>
                <a:cs typeface="Arial"/>
              </a:rPr>
              <a:t>là</a:t>
            </a:r>
            <a:r>
              <a:rPr lang="en-US" sz="2200" dirty="0">
                <a:solidFill>
                  <a:srgbClr val="3333CC"/>
                </a:solidFill>
                <a:latin typeface="Arial"/>
                <a:cs typeface="Arial"/>
              </a:rPr>
              <a:t> </a:t>
            </a:r>
            <a:r>
              <a:rPr lang="en-US" sz="2200" dirty="0" err="1" smtClean="0">
                <a:solidFill>
                  <a:srgbClr val="3333CC"/>
                </a:solidFill>
                <a:latin typeface="Arial"/>
                <a:cs typeface="Arial"/>
              </a:rPr>
              <a:t>những</a:t>
            </a:r>
            <a:r>
              <a:rPr lang="en-US" sz="2200" dirty="0" smtClean="0">
                <a:solidFill>
                  <a:srgbClr val="3333CC"/>
                </a:solidFill>
                <a:latin typeface="Arial"/>
                <a:cs typeface="Arial"/>
              </a:rPr>
              <a:t> </a:t>
            </a:r>
            <a:r>
              <a:rPr lang="en-US" sz="2200" dirty="0" err="1" smtClean="0">
                <a:solidFill>
                  <a:srgbClr val="3333CC"/>
                </a:solidFill>
                <a:latin typeface="Arial"/>
                <a:cs typeface="Arial"/>
              </a:rPr>
              <a:t>phần</a:t>
            </a:r>
            <a:r>
              <a:rPr lang="en-US" sz="2200" dirty="0" smtClean="0">
                <a:solidFill>
                  <a:srgbClr val="3333CC"/>
                </a:solidFill>
                <a:latin typeface="Arial"/>
                <a:cs typeface="Arial"/>
              </a:rPr>
              <a:t> </a:t>
            </a:r>
            <a:r>
              <a:rPr lang="en-US" sz="2200" dirty="0" err="1" smtClean="0">
                <a:solidFill>
                  <a:srgbClr val="3333CC"/>
                </a:solidFill>
                <a:latin typeface="Arial"/>
                <a:cs typeface="Arial"/>
              </a:rPr>
              <a:t>nào</a:t>
            </a:r>
            <a:r>
              <a:rPr lang="en-US" sz="2200" smtClean="0">
                <a:solidFill>
                  <a:srgbClr val="3333CC"/>
                </a:solidFill>
                <a:latin typeface="Arial"/>
                <a:cs typeface="Arial"/>
              </a:rPr>
              <a:t>? </a:t>
            </a:r>
            <a:endParaRPr lang="en-US" sz="2200" dirty="0">
              <a:solidFill>
                <a:srgbClr val="3333CC"/>
              </a:solidFill>
              <a:latin typeface="Arial"/>
              <a:cs typeface="Arial"/>
            </a:endParaRPr>
          </a:p>
        </p:txBody>
      </p:sp>
      <p:grpSp>
        <p:nvGrpSpPr>
          <p:cNvPr id="17" name="Group 16"/>
          <p:cNvGrpSpPr/>
          <p:nvPr/>
        </p:nvGrpSpPr>
        <p:grpSpPr>
          <a:xfrm>
            <a:off x="275175" y="4419600"/>
            <a:ext cx="2484170" cy="2313820"/>
            <a:chOff x="6324600" y="4114800"/>
            <a:chExt cx="2051050" cy="1868489"/>
          </a:xfrm>
        </p:grpSpPr>
        <p:graphicFrame>
          <p:nvGraphicFramePr>
            <p:cNvPr id="18" name="Object 17"/>
            <p:cNvGraphicFramePr>
              <a:graphicFrameLocks noChangeAspect="1"/>
            </p:cNvGraphicFramePr>
            <p:nvPr>
              <p:extLst>
                <p:ext uri="{D42A27DB-BD31-4B8C-83A1-F6EECF244321}">
                  <p14:modId xmlns:p14="http://schemas.microsoft.com/office/powerpoint/2010/main" val="3185825645"/>
                </p:ext>
              </p:extLst>
            </p:nvPr>
          </p:nvGraphicFramePr>
          <p:xfrm>
            <a:off x="6669913" y="4885980"/>
            <a:ext cx="1279796" cy="1097309"/>
          </p:xfrm>
          <a:graphic>
            <a:graphicData uri="http://schemas.openxmlformats.org/presentationml/2006/ole">
              <mc:AlternateContent xmlns:mc="http://schemas.openxmlformats.org/markup-compatibility/2006">
                <mc:Choice xmlns:v="urn:schemas-microsoft-com:vml" Requires="v">
                  <p:oleObj spid="_x0000_s1096" name="Clip" r:id="rId4" imgW="4046400" imgH="3352320" progId="MS_ClipArt_Gallery.5">
                    <p:embed/>
                  </p:oleObj>
                </mc:Choice>
                <mc:Fallback>
                  <p:oleObj name="Clip" r:id="rId4" imgW="4046400" imgH="335232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913" y="4885980"/>
                          <a:ext cx="1279796" cy="1097309"/>
                        </a:xfrm>
                        <a:prstGeom prst="rect">
                          <a:avLst/>
                        </a:prstGeom>
                        <a:noFill/>
                        <a:ln>
                          <a:noFill/>
                        </a:ln>
                        <a:effectLst/>
                        <a:extLst/>
                      </p:spPr>
                    </p:pic>
                  </p:oleObj>
                </mc:Fallback>
              </mc:AlternateContent>
            </a:graphicData>
          </a:graphic>
        </p:graphicFrame>
        <p:pic>
          <p:nvPicPr>
            <p:cNvPr id="19" name="Picture 6" descr="TPFA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9471" y="4114800"/>
              <a:ext cx="427035" cy="351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TYFA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48615" y="4710148"/>
              <a:ext cx="427035" cy="3516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TYFA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650321"/>
              <a:ext cx="427035" cy="351664"/>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p:cNvPicPr>
            <a:picLocks noChangeAspect="1"/>
          </p:cNvPicPr>
          <p:nvPr/>
        </p:nvPicPr>
        <p:blipFill rotWithShape="1">
          <a:blip r:embed="rId8">
            <a:clrChange>
              <a:clrFrom>
                <a:srgbClr val="F5ECDB"/>
              </a:clrFrom>
              <a:clrTo>
                <a:srgbClr val="F5ECDB">
                  <a:alpha val="0"/>
                </a:srgbClr>
              </a:clrTo>
            </a:clrChange>
            <a:extLst>
              <a:ext uri="{28A0092B-C50C-407E-A947-70E740481C1C}">
                <a14:useLocalDpi xmlns:a14="http://schemas.microsoft.com/office/drawing/2010/main" val="0"/>
              </a:ext>
            </a:extLst>
          </a:blip>
          <a:srcRect l="11525" t="9016" r="12671"/>
          <a:stretch/>
        </p:blipFill>
        <p:spPr>
          <a:xfrm>
            <a:off x="4481805" y="1524000"/>
            <a:ext cx="4662195" cy="4403923"/>
          </a:xfrm>
          <a:prstGeom prst="rect">
            <a:avLst/>
          </a:prstGeom>
        </p:spPr>
      </p:pic>
      <p:sp>
        <p:nvSpPr>
          <p:cNvPr id="49" name="AutoShape 10"/>
          <p:cNvSpPr>
            <a:spLocks/>
          </p:cNvSpPr>
          <p:nvPr/>
        </p:nvSpPr>
        <p:spPr bwMode="auto">
          <a:xfrm flipH="1">
            <a:off x="6026149" y="1861713"/>
            <a:ext cx="457200" cy="1333500"/>
          </a:xfrm>
          <a:prstGeom prst="leftBrace">
            <a:avLst>
              <a:gd name="adj1" fmla="val 13333"/>
              <a:gd name="adj2" fmla="val 47619"/>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0" name="AutoShape 10"/>
          <p:cNvSpPr>
            <a:spLocks/>
          </p:cNvSpPr>
          <p:nvPr/>
        </p:nvSpPr>
        <p:spPr bwMode="auto">
          <a:xfrm flipH="1">
            <a:off x="5617028" y="3238499"/>
            <a:ext cx="457200" cy="1398839"/>
          </a:xfrm>
          <a:prstGeom prst="leftBrace">
            <a:avLst>
              <a:gd name="adj1" fmla="val 13333"/>
              <a:gd name="adj2" fmla="val 47619"/>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Line 8"/>
          <p:cNvSpPr>
            <a:spLocks noChangeShapeType="1"/>
          </p:cNvSpPr>
          <p:nvPr/>
        </p:nvSpPr>
        <p:spPr bwMode="auto">
          <a:xfrm>
            <a:off x="5606143" y="4726206"/>
            <a:ext cx="1239156" cy="43808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Line 8"/>
          <p:cNvSpPr>
            <a:spLocks noChangeShapeType="1"/>
          </p:cNvSpPr>
          <p:nvPr/>
        </p:nvSpPr>
        <p:spPr bwMode="auto">
          <a:xfrm flipH="1">
            <a:off x="6845299" y="4173630"/>
            <a:ext cx="746579" cy="99066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3" name="TextBox 52"/>
          <p:cNvSpPr txBox="1"/>
          <p:nvPr/>
        </p:nvSpPr>
        <p:spPr>
          <a:xfrm>
            <a:off x="6015263" y="3725961"/>
            <a:ext cx="867228" cy="369332"/>
          </a:xfrm>
          <a:prstGeom prst="rect">
            <a:avLst/>
          </a:prstGeom>
          <a:noFill/>
        </p:spPr>
        <p:txBody>
          <a:bodyPr wrap="square" rtlCol="0">
            <a:spAutoFit/>
          </a:bodyPr>
          <a:lstStyle/>
          <a:p>
            <a:r>
              <a:rPr lang="en-US" b="1" dirty="0" err="1" smtClean="0">
                <a:solidFill>
                  <a:srgbClr val="FF0000"/>
                </a:solidFill>
              </a:rPr>
              <a:t>Thân</a:t>
            </a:r>
            <a:endParaRPr lang="en-US" b="1" dirty="0">
              <a:solidFill>
                <a:srgbClr val="FF0000"/>
              </a:solidFill>
            </a:endParaRPr>
          </a:p>
        </p:txBody>
      </p:sp>
      <p:sp>
        <p:nvSpPr>
          <p:cNvPr id="54" name="TextBox 53"/>
          <p:cNvSpPr txBox="1"/>
          <p:nvPr/>
        </p:nvSpPr>
        <p:spPr>
          <a:xfrm>
            <a:off x="6485164" y="2294577"/>
            <a:ext cx="867228" cy="381000"/>
          </a:xfrm>
          <a:prstGeom prst="rect">
            <a:avLst/>
          </a:prstGeom>
          <a:noFill/>
        </p:spPr>
        <p:txBody>
          <a:bodyPr wrap="square" rtlCol="0">
            <a:spAutoFit/>
          </a:bodyPr>
          <a:lstStyle/>
          <a:p>
            <a:r>
              <a:rPr lang="en-US" b="1" dirty="0" err="1" smtClean="0">
                <a:solidFill>
                  <a:srgbClr val="FF0000"/>
                </a:solidFill>
              </a:rPr>
              <a:t>Đầu</a:t>
            </a:r>
            <a:endParaRPr lang="en-US" b="1" dirty="0">
              <a:solidFill>
                <a:srgbClr val="FF0000"/>
              </a:solidFill>
            </a:endParaRPr>
          </a:p>
        </p:txBody>
      </p:sp>
      <p:sp>
        <p:nvSpPr>
          <p:cNvPr id="56" name="TextBox 55"/>
          <p:cNvSpPr txBox="1"/>
          <p:nvPr/>
        </p:nvSpPr>
        <p:spPr>
          <a:xfrm>
            <a:off x="6324600" y="5164294"/>
            <a:ext cx="1231901" cy="369332"/>
          </a:xfrm>
          <a:prstGeom prst="rect">
            <a:avLst/>
          </a:prstGeom>
          <a:noFill/>
        </p:spPr>
        <p:txBody>
          <a:bodyPr wrap="square" rtlCol="0">
            <a:spAutoFit/>
          </a:bodyPr>
          <a:lstStyle/>
          <a:p>
            <a:r>
              <a:rPr lang="en-US" b="1" dirty="0" err="1" smtClean="0">
                <a:solidFill>
                  <a:srgbClr val="FF0000"/>
                </a:solidFill>
              </a:rPr>
              <a:t>Tay</a:t>
            </a:r>
            <a:r>
              <a:rPr lang="en-US" b="1" dirty="0" smtClean="0">
                <a:solidFill>
                  <a:srgbClr val="FF0000"/>
                </a:solidFill>
              </a:rPr>
              <a:t>, </a:t>
            </a:r>
            <a:r>
              <a:rPr lang="en-US" b="1" dirty="0" err="1" smtClean="0">
                <a:solidFill>
                  <a:srgbClr val="FF0000"/>
                </a:solidFill>
              </a:rPr>
              <a:t>chân</a:t>
            </a:r>
            <a:endParaRPr lang="en-US" b="1" dirty="0">
              <a:solidFill>
                <a:srgbClr val="FF0000"/>
              </a:solidFill>
            </a:endParaRPr>
          </a:p>
        </p:txBody>
      </p:sp>
      <p:sp>
        <p:nvSpPr>
          <p:cNvPr id="57" name="Rectangle 56"/>
          <p:cNvSpPr/>
          <p:nvPr/>
        </p:nvSpPr>
        <p:spPr>
          <a:xfrm>
            <a:off x="188431" y="1759803"/>
            <a:ext cx="4551391" cy="830997"/>
          </a:xfrm>
          <a:prstGeom prst="rect">
            <a:avLst/>
          </a:prstGeom>
        </p:spPr>
        <p:txBody>
          <a:bodyPr wrap="square">
            <a:spAutoFit/>
          </a:bodyPr>
          <a:lstStyle/>
          <a:p>
            <a:pPr lvl="0" fontAlgn="base">
              <a:spcBef>
                <a:spcPct val="20000"/>
              </a:spcBef>
              <a:spcAft>
                <a:spcPct val="0"/>
              </a:spcAft>
            </a:pPr>
            <a:r>
              <a:rPr lang="en-US" sz="2400" dirty="0" smtClean="0">
                <a:solidFill>
                  <a:srgbClr val="000000"/>
                </a:solidFill>
                <a:latin typeface="Times New Roman" pitchFamily="18" charset="0"/>
              </a:rPr>
              <a:t>- Da </a:t>
            </a:r>
            <a:r>
              <a:rPr lang="en-US" sz="2400" dirty="0" err="1">
                <a:solidFill>
                  <a:srgbClr val="000000"/>
                </a:solidFill>
                <a:latin typeface="Times New Roman" pitchFamily="18" charset="0"/>
              </a:rPr>
              <a:t>bao</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bọc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toàn</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bộ</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cơ</a:t>
            </a:r>
            <a:r>
              <a:rPr lang="en-US" sz="2400" dirty="0">
                <a:solidFill>
                  <a:srgbClr val="000000"/>
                </a:solidFill>
                <a:latin typeface="Times New Roman" pitchFamily="18" charset="0"/>
              </a:rPr>
              <a:t> </a:t>
            </a:r>
            <a:r>
              <a:rPr lang="en-US" sz="2400" dirty="0" err="1" smtClean="0">
                <a:solidFill>
                  <a:srgbClr val="000000"/>
                </a:solidFill>
                <a:latin typeface="Times New Roman" pitchFamily="18" charset="0"/>
              </a:rPr>
              <a:t>thể</a:t>
            </a:r>
            <a:r>
              <a:rPr lang="vi-VN" sz="2400" dirty="0" smtClean="0">
                <a:solidFill>
                  <a:srgbClr val="000000"/>
                </a:solidFill>
                <a:latin typeface="Times New Roman" pitchFamily="18" charset="0"/>
              </a:rPr>
              <a:t>, </a:t>
            </a:r>
            <a:r>
              <a:rPr lang="vi-VN" sz="2400" dirty="0">
                <a:solidFill>
                  <a:srgbClr val="000000"/>
                </a:solidFill>
                <a:latin typeface="Times New Roman" pitchFamily="18" charset="0"/>
              </a:rPr>
              <a:t>da có các sản phẩm như: </a:t>
            </a:r>
            <a:r>
              <a:rPr lang="vi-VN" sz="2400" dirty="0" smtClean="0">
                <a:solidFill>
                  <a:srgbClr val="000000"/>
                </a:solidFill>
                <a:latin typeface="Times New Roman" pitchFamily="18" charset="0"/>
              </a:rPr>
              <a:t>lông</a:t>
            </a:r>
            <a:r>
              <a:rPr lang="en-US" sz="2400" dirty="0" smtClean="0">
                <a:solidFill>
                  <a:srgbClr val="000000"/>
                </a:solidFill>
                <a:latin typeface="Times New Roman" pitchFamily="18" charset="0"/>
              </a:rPr>
              <a:t>,</a:t>
            </a:r>
            <a:r>
              <a:rPr lang="vi-VN" sz="2400" dirty="0" smtClean="0">
                <a:solidFill>
                  <a:srgbClr val="000000"/>
                </a:solidFill>
                <a:latin typeface="Times New Roman" pitchFamily="18" charset="0"/>
              </a:rPr>
              <a:t> </a:t>
            </a:r>
            <a:r>
              <a:rPr lang="vi-VN" sz="2400" dirty="0">
                <a:solidFill>
                  <a:srgbClr val="000000"/>
                </a:solidFill>
                <a:latin typeface="Times New Roman" pitchFamily="18" charset="0"/>
              </a:rPr>
              <a:t>tóc, móng</a:t>
            </a:r>
            <a:endParaRPr lang="en-US" sz="2400" dirty="0">
              <a:solidFill>
                <a:srgbClr val="000000"/>
              </a:solidFill>
              <a:latin typeface="Times New Roman" pitchFamily="18" charset="0"/>
            </a:endParaRPr>
          </a:p>
        </p:txBody>
      </p:sp>
      <p:sp>
        <p:nvSpPr>
          <p:cNvPr id="59" name="Rectangle 58"/>
          <p:cNvSpPr/>
          <p:nvPr/>
        </p:nvSpPr>
        <p:spPr>
          <a:xfrm>
            <a:off x="188431" y="2882288"/>
            <a:ext cx="3910948" cy="1791260"/>
          </a:xfrm>
          <a:prstGeom prst="rect">
            <a:avLst/>
          </a:prstGeom>
        </p:spPr>
        <p:txBody>
          <a:bodyPr wrap="square">
            <a:spAutoFit/>
          </a:bodyPr>
          <a:lstStyle/>
          <a:p>
            <a:pPr lvl="0" fontAlgn="base">
              <a:spcBef>
                <a:spcPct val="20000"/>
              </a:spcBef>
              <a:spcAft>
                <a:spcPct val="0"/>
              </a:spcAft>
            </a:pP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Cơ</a:t>
            </a:r>
            <a:r>
              <a:rPr lang="en-US" sz="2400" dirty="0" smtClean="0">
                <a:solidFill>
                  <a:srgbClr val="000000"/>
                </a:solidFill>
                <a:latin typeface="Times New Roman" pitchFamily="18" charset="0"/>
              </a:rPr>
              <a:t> </a:t>
            </a:r>
            <a:r>
              <a:rPr lang="en-US" sz="2400" dirty="0" err="1">
                <a:solidFill>
                  <a:srgbClr val="000000"/>
                </a:solidFill>
                <a:latin typeface="Times New Roman" pitchFamily="18" charset="0"/>
              </a:rPr>
              <a:t>thể</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gồm</a:t>
            </a:r>
            <a:r>
              <a:rPr lang="en-US" sz="2400" dirty="0">
                <a:solidFill>
                  <a:srgbClr val="000000"/>
                </a:solidFill>
                <a:latin typeface="Times New Roman" pitchFamily="18" charset="0"/>
              </a:rPr>
              <a:t> 3 </a:t>
            </a:r>
            <a:r>
              <a:rPr lang="en-US" sz="2400" dirty="0" err="1">
                <a:solidFill>
                  <a:srgbClr val="000000"/>
                </a:solidFill>
                <a:latin typeface="Times New Roman" pitchFamily="18" charset="0"/>
              </a:rPr>
              <a:t>phần</a:t>
            </a:r>
            <a:r>
              <a:rPr lang="en-US" sz="2400" dirty="0">
                <a:solidFill>
                  <a:srgbClr val="000000"/>
                </a:solidFill>
                <a:latin typeface="Times New Roman" pitchFamily="18" charset="0"/>
              </a:rPr>
              <a:t> :</a:t>
            </a:r>
          </a:p>
          <a:p>
            <a:pPr marL="342900" lvl="0" indent="-342900" fontAlgn="base">
              <a:spcBef>
                <a:spcPct val="20000"/>
              </a:spcBef>
              <a:spcAft>
                <a:spcPct val="0"/>
              </a:spcAft>
            </a:pP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Đầu</a:t>
            </a:r>
            <a:endParaRPr lang="en-US" sz="2400" dirty="0" smtClean="0">
              <a:solidFill>
                <a:srgbClr val="000000"/>
              </a:solidFill>
              <a:latin typeface="Times New Roman" pitchFamily="18" charset="0"/>
            </a:endParaRPr>
          </a:p>
          <a:p>
            <a:pPr marL="342900" lvl="0" indent="-342900" fontAlgn="base">
              <a:spcBef>
                <a:spcPct val="20000"/>
              </a:spcBef>
              <a:spcAft>
                <a:spcPct val="0"/>
              </a:spcAft>
            </a:pP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Thân</a:t>
            </a:r>
            <a:endParaRPr lang="en-US" sz="2400" dirty="0" smtClean="0">
              <a:solidFill>
                <a:srgbClr val="000000"/>
              </a:solidFill>
              <a:latin typeface="Times New Roman" pitchFamily="18" charset="0"/>
            </a:endParaRPr>
          </a:p>
          <a:p>
            <a:pPr marL="342900" lvl="0" indent="-342900" fontAlgn="base">
              <a:spcBef>
                <a:spcPct val="20000"/>
              </a:spcBef>
              <a:spcAft>
                <a:spcPct val="0"/>
              </a:spcAft>
            </a:pP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Chân</a:t>
            </a: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tay</a:t>
            </a:r>
            <a:r>
              <a:rPr lang="en-US" sz="2400" dirty="0" smtClean="0">
                <a:solidFill>
                  <a:srgbClr val="000000"/>
                </a:solidFill>
                <a:latin typeface="Times New Roman" pitchFamily="18" charset="0"/>
              </a:rPr>
              <a:t> (chi)</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2515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barn(inVertical)">
                                      <p:cBhvr>
                                        <p:cTn id="21" dur="500"/>
                                        <p:tgtEl>
                                          <p:spTgt spid="5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barn(inVertical)">
                                      <p:cBhvr>
                                        <p:cTn id="30" dur="500"/>
                                        <p:tgtEl>
                                          <p:spTgt spid="5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iterate type="lt">
                                    <p:tmPct val="0"/>
                                  </p:iterate>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0" nodeType="clickEffect">
                                  <p:stCondLst>
                                    <p:cond delay="0"/>
                                  </p:stCondLst>
                                  <p:iterate type="lt">
                                    <p:tmPct val="10000"/>
                                  </p:iterate>
                                  <p:childTnLst>
                                    <p:animMotion origin="layout" path="M -3.33333E-6 -5.20231E-7 L -3.33333E-6 -0.04439 " pathEditMode="relative" rAng="0" ptsTypes="AA">
                                      <p:cBhvr>
                                        <p:cTn id="48" dur="250" accel="50000" decel="50000" autoRev="1" fill="hold">
                                          <p:stCondLst>
                                            <p:cond delay="0"/>
                                          </p:stCondLst>
                                        </p:cTn>
                                        <p:tgtEl>
                                          <p:spTgt spid="57"/>
                                        </p:tgtEl>
                                        <p:attrNameLst>
                                          <p:attrName>ppt_x</p:attrName>
                                          <p:attrName>ppt_y</p:attrName>
                                        </p:attrNameLst>
                                      </p:cBhvr>
                                      <p:rCtr x="0" y="-2220"/>
                                    </p:animMotion>
                                    <p:animRot by="1500000">
                                      <p:cBhvr>
                                        <p:cTn id="49" dur="125" fill="hold">
                                          <p:stCondLst>
                                            <p:cond delay="0"/>
                                          </p:stCondLst>
                                        </p:cTn>
                                        <p:tgtEl>
                                          <p:spTgt spid="57"/>
                                        </p:tgtEl>
                                        <p:attrNameLst>
                                          <p:attrName>r</p:attrName>
                                        </p:attrNameLst>
                                      </p:cBhvr>
                                    </p:animRot>
                                    <p:animRot by="-1500000">
                                      <p:cBhvr>
                                        <p:cTn id="50" dur="125" fill="hold">
                                          <p:stCondLst>
                                            <p:cond delay="125"/>
                                          </p:stCondLst>
                                        </p:cTn>
                                        <p:tgtEl>
                                          <p:spTgt spid="57"/>
                                        </p:tgtEl>
                                        <p:attrNameLst>
                                          <p:attrName>r</p:attrName>
                                        </p:attrNameLst>
                                      </p:cBhvr>
                                    </p:animRot>
                                    <p:animRot by="-1500000">
                                      <p:cBhvr>
                                        <p:cTn id="51" dur="125" fill="hold">
                                          <p:stCondLst>
                                            <p:cond delay="250"/>
                                          </p:stCondLst>
                                        </p:cTn>
                                        <p:tgtEl>
                                          <p:spTgt spid="57"/>
                                        </p:tgtEl>
                                        <p:attrNameLst>
                                          <p:attrName>r</p:attrName>
                                        </p:attrNameLst>
                                      </p:cBhvr>
                                    </p:animRot>
                                    <p:animRot by="1500000">
                                      <p:cBhvr>
                                        <p:cTn id="52" dur="125" fill="hold">
                                          <p:stCondLst>
                                            <p:cond delay="375"/>
                                          </p:stCondLst>
                                        </p:cTn>
                                        <p:tgtEl>
                                          <p:spTgt spid="57"/>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9" grpId="0" animBg="1"/>
      <p:bldP spid="50" grpId="0" animBg="1"/>
      <p:bldP spid="51" grpId="0" animBg="1"/>
      <p:bldP spid="52" grpId="0" animBg="1"/>
      <p:bldP spid="53" grpId="0"/>
      <p:bldP spid="54" grpId="0"/>
      <p:bldP spid="56" grpId="0"/>
      <p:bldP spid="57" grpId="0"/>
      <p:bldP spid="57" grpId="1"/>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25697" r="50794"/>
          <a:stretch/>
        </p:blipFill>
        <p:spPr>
          <a:xfrm>
            <a:off x="3540517" y="1808351"/>
            <a:ext cx="2587171" cy="4495800"/>
          </a:xfrm>
          <a:prstGeom prst="rect">
            <a:avLst/>
          </a:prstGeom>
        </p:spPr>
      </p:pic>
      <p:grpSp>
        <p:nvGrpSpPr>
          <p:cNvPr id="13" name="Group 12"/>
          <p:cNvGrpSpPr/>
          <p:nvPr/>
        </p:nvGrpSpPr>
        <p:grpSpPr>
          <a:xfrm>
            <a:off x="0" y="0"/>
            <a:ext cx="9677400" cy="830998"/>
            <a:chOff x="0" y="0"/>
            <a:chExt cx="9677400" cy="830998"/>
          </a:xfrm>
        </p:grpSpPr>
        <p:sp>
          <p:nvSpPr>
            <p:cNvPr id="14" name="TextBox 13"/>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15"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571500" marR="0" lvl="0" indent="-571500" defTabSz="914400" eaLnBrk="1" fontAlgn="base" latinLnBrk="0" hangingPunct="1">
                <a:lnSpc>
                  <a:spcPct val="100000"/>
                </a:lnSpc>
                <a:spcBef>
                  <a:spcPts val="600"/>
                </a:spcBef>
                <a:spcAft>
                  <a:spcPct val="0"/>
                </a:spcAft>
                <a:buClrTx/>
                <a:buSzTx/>
                <a:buFontTx/>
                <a:buAutoNum type="romanUcPeriod"/>
                <a:tabLst/>
                <a:defRPr/>
              </a:pPr>
              <a:r>
                <a:rPr lang="en-US" altLang="en-US" sz="2200" b="1" u="sng" kern="0" dirty="0" smtClean="0">
                  <a:solidFill>
                    <a:srgbClr val="FF0000"/>
                  </a:solidFill>
                  <a:latin typeface="Times New Roman" pitchFamily="18" charset="0"/>
                  <a:cs typeface="Times New Roman" pitchFamily="18" charset="0"/>
                </a:rPr>
                <a:t>CẤU TẠO</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827"/>
          <a:stretch/>
        </p:blipFill>
        <p:spPr bwMode="auto">
          <a:xfrm>
            <a:off x="6761163" y="1884551"/>
            <a:ext cx="2382837" cy="450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192135" y="6412468"/>
            <a:ext cx="4572000" cy="369332"/>
          </a:xfrm>
          <a:prstGeom prst="rect">
            <a:avLst/>
          </a:prstGeom>
          <a:noFill/>
        </p:spPr>
        <p:txBody>
          <a:bodyPr wrap="square" rtlCol="0">
            <a:spAutoFit/>
          </a:bodyPr>
          <a:lstStyle/>
          <a:p>
            <a:pPr lvl="0" algn="ctr" fontAlgn="base">
              <a:spcBef>
                <a:spcPct val="50000"/>
              </a:spcBef>
              <a:spcAft>
                <a:spcPct val="0"/>
              </a:spcAft>
            </a:pPr>
            <a:r>
              <a:rPr lang="en-US" b="1" i="1" dirty="0" err="1">
                <a:solidFill>
                  <a:srgbClr val="000000"/>
                </a:solidFill>
                <a:latin typeface="Times New Roman" pitchFamily="18" charset="0"/>
              </a:rPr>
              <a:t>Các</a:t>
            </a:r>
            <a:r>
              <a:rPr lang="en-US" b="1" i="1" dirty="0">
                <a:solidFill>
                  <a:srgbClr val="000000"/>
                </a:solidFill>
                <a:latin typeface="Times New Roman" pitchFamily="18" charset="0"/>
              </a:rPr>
              <a:t> </a:t>
            </a:r>
            <a:r>
              <a:rPr lang="en-US" b="1" i="1" dirty="0" err="1">
                <a:solidFill>
                  <a:srgbClr val="000000"/>
                </a:solidFill>
                <a:latin typeface="Times New Roman" pitchFamily="18" charset="0"/>
              </a:rPr>
              <a:t>cơ</a:t>
            </a:r>
            <a:r>
              <a:rPr lang="en-US" b="1" i="1" dirty="0">
                <a:solidFill>
                  <a:srgbClr val="000000"/>
                </a:solidFill>
                <a:latin typeface="Times New Roman" pitchFamily="18" charset="0"/>
              </a:rPr>
              <a:t> </a:t>
            </a:r>
            <a:r>
              <a:rPr lang="en-US" b="1" i="1" dirty="0" err="1">
                <a:solidFill>
                  <a:srgbClr val="000000"/>
                </a:solidFill>
                <a:latin typeface="Times New Roman" pitchFamily="18" charset="0"/>
              </a:rPr>
              <a:t>quan</a:t>
            </a:r>
            <a:r>
              <a:rPr lang="en-US" b="1" i="1" dirty="0">
                <a:solidFill>
                  <a:srgbClr val="000000"/>
                </a:solidFill>
                <a:latin typeface="Times New Roman" pitchFamily="18" charset="0"/>
              </a:rPr>
              <a:t> </a:t>
            </a:r>
            <a:r>
              <a:rPr lang="en-US" b="1" i="1" dirty="0" err="1" smtClean="0">
                <a:solidFill>
                  <a:srgbClr val="000000"/>
                </a:solidFill>
                <a:latin typeface="Times New Roman" pitchFamily="18" charset="0"/>
              </a:rPr>
              <a:t>trong</a:t>
            </a:r>
            <a:r>
              <a:rPr lang="en-US" b="1" i="1" dirty="0" smtClean="0">
                <a:solidFill>
                  <a:srgbClr val="000000"/>
                </a:solidFill>
                <a:latin typeface="Times New Roman" pitchFamily="18" charset="0"/>
              </a:rPr>
              <a:t> </a:t>
            </a:r>
            <a:r>
              <a:rPr lang="en-US" b="1" i="1" dirty="0" err="1">
                <a:solidFill>
                  <a:srgbClr val="000000"/>
                </a:solidFill>
                <a:latin typeface="Times New Roman" pitchFamily="18" charset="0"/>
              </a:rPr>
              <a:t>phần</a:t>
            </a:r>
            <a:r>
              <a:rPr lang="en-US" b="1" i="1" dirty="0">
                <a:solidFill>
                  <a:srgbClr val="000000"/>
                </a:solidFill>
                <a:latin typeface="Times New Roman" pitchFamily="18" charset="0"/>
              </a:rPr>
              <a:t> </a:t>
            </a:r>
            <a:r>
              <a:rPr lang="en-US" b="1" i="1" dirty="0" err="1">
                <a:solidFill>
                  <a:srgbClr val="000000"/>
                </a:solidFill>
                <a:latin typeface="Times New Roman" pitchFamily="18" charset="0"/>
              </a:rPr>
              <a:t>thân</a:t>
            </a:r>
            <a:r>
              <a:rPr lang="en-US" b="1" i="1" dirty="0">
                <a:solidFill>
                  <a:srgbClr val="000000"/>
                </a:solidFill>
                <a:latin typeface="Times New Roman" pitchFamily="18" charset="0"/>
              </a:rPr>
              <a:t> </a:t>
            </a:r>
            <a:r>
              <a:rPr lang="en-US" b="1" i="1" dirty="0" err="1">
                <a:solidFill>
                  <a:srgbClr val="000000"/>
                </a:solidFill>
                <a:latin typeface="Times New Roman" pitchFamily="18" charset="0"/>
              </a:rPr>
              <a:t>của</a:t>
            </a:r>
            <a:r>
              <a:rPr lang="en-US" b="1" i="1" dirty="0">
                <a:solidFill>
                  <a:srgbClr val="000000"/>
                </a:solidFill>
                <a:latin typeface="Times New Roman" pitchFamily="18" charset="0"/>
              </a:rPr>
              <a:t> </a:t>
            </a:r>
            <a:r>
              <a:rPr lang="en-US" b="1" i="1" dirty="0" err="1">
                <a:solidFill>
                  <a:srgbClr val="000000"/>
                </a:solidFill>
                <a:latin typeface="Times New Roman" pitchFamily="18" charset="0"/>
              </a:rPr>
              <a:t>cơ</a:t>
            </a:r>
            <a:r>
              <a:rPr lang="en-US" b="1" i="1" dirty="0">
                <a:solidFill>
                  <a:srgbClr val="000000"/>
                </a:solidFill>
                <a:latin typeface="Times New Roman" pitchFamily="18" charset="0"/>
              </a:rPr>
              <a:t> </a:t>
            </a:r>
            <a:r>
              <a:rPr lang="en-US" b="1" i="1" dirty="0" err="1">
                <a:solidFill>
                  <a:srgbClr val="000000"/>
                </a:solidFill>
                <a:latin typeface="Times New Roman" pitchFamily="18" charset="0"/>
              </a:rPr>
              <a:t>thể</a:t>
            </a:r>
            <a:r>
              <a:rPr lang="en-US" b="1" i="1" dirty="0">
                <a:solidFill>
                  <a:srgbClr val="000000"/>
                </a:solidFill>
                <a:latin typeface="Times New Roman" pitchFamily="18" charset="0"/>
              </a:rPr>
              <a:t> </a:t>
            </a:r>
          </a:p>
        </p:txBody>
      </p:sp>
      <p:sp>
        <p:nvSpPr>
          <p:cNvPr id="19" name="TextBox 18"/>
          <p:cNvSpPr txBox="1"/>
          <p:nvPr/>
        </p:nvSpPr>
        <p:spPr>
          <a:xfrm>
            <a:off x="7239000" y="1362820"/>
            <a:ext cx="1901371" cy="338554"/>
          </a:xfrm>
          <a:prstGeom prst="rect">
            <a:avLst/>
          </a:prstGeom>
          <a:noFill/>
        </p:spPr>
        <p:txBody>
          <a:bodyPr wrap="square" rtlCol="0">
            <a:spAutoFit/>
          </a:bodyPr>
          <a:lstStyle/>
          <a:p>
            <a:r>
              <a:rPr lang="en-US" sz="1600" b="1" i="1" dirty="0" err="1" smtClean="0">
                <a:solidFill>
                  <a:srgbClr val="7030A0"/>
                </a:solidFill>
              </a:rPr>
              <a:t>Mặt</a:t>
            </a:r>
            <a:r>
              <a:rPr lang="en-US" sz="1600" b="1" i="1" dirty="0" smtClean="0">
                <a:solidFill>
                  <a:srgbClr val="7030A0"/>
                </a:solidFill>
              </a:rPr>
              <a:t> </a:t>
            </a:r>
            <a:r>
              <a:rPr lang="en-US" sz="1600" b="1" i="1" dirty="0" err="1" smtClean="0">
                <a:solidFill>
                  <a:srgbClr val="7030A0"/>
                </a:solidFill>
              </a:rPr>
              <a:t>cắt</a:t>
            </a:r>
            <a:r>
              <a:rPr lang="en-US" sz="1600" b="1" i="1" dirty="0" smtClean="0">
                <a:solidFill>
                  <a:srgbClr val="7030A0"/>
                </a:solidFill>
              </a:rPr>
              <a:t> </a:t>
            </a:r>
            <a:r>
              <a:rPr lang="en-US" sz="1600" b="1" i="1" dirty="0" err="1" smtClean="0">
                <a:solidFill>
                  <a:srgbClr val="7030A0"/>
                </a:solidFill>
              </a:rPr>
              <a:t>ngang</a:t>
            </a:r>
            <a:endParaRPr lang="en-US" sz="1600" b="1" i="1" dirty="0">
              <a:solidFill>
                <a:srgbClr val="7030A0"/>
              </a:solidFill>
            </a:endParaRPr>
          </a:p>
        </p:txBody>
      </p:sp>
      <p:sp>
        <p:nvSpPr>
          <p:cNvPr id="22" name="TextBox 21"/>
          <p:cNvSpPr txBox="1"/>
          <p:nvPr/>
        </p:nvSpPr>
        <p:spPr>
          <a:xfrm>
            <a:off x="4194629" y="1362820"/>
            <a:ext cx="1901371" cy="338554"/>
          </a:xfrm>
          <a:prstGeom prst="rect">
            <a:avLst/>
          </a:prstGeom>
          <a:noFill/>
        </p:spPr>
        <p:txBody>
          <a:bodyPr wrap="square" rtlCol="0">
            <a:spAutoFit/>
          </a:bodyPr>
          <a:lstStyle/>
          <a:p>
            <a:r>
              <a:rPr lang="en-US" sz="1600" b="1" i="1" dirty="0" err="1" smtClean="0">
                <a:solidFill>
                  <a:srgbClr val="7030A0"/>
                </a:solidFill>
              </a:rPr>
              <a:t>Mặt</a:t>
            </a:r>
            <a:r>
              <a:rPr lang="en-US" sz="1600" b="1" i="1" dirty="0" smtClean="0">
                <a:solidFill>
                  <a:srgbClr val="7030A0"/>
                </a:solidFill>
              </a:rPr>
              <a:t> </a:t>
            </a:r>
            <a:r>
              <a:rPr lang="en-US" sz="1600" b="1" i="1" dirty="0" err="1" smtClean="0">
                <a:solidFill>
                  <a:srgbClr val="7030A0"/>
                </a:solidFill>
              </a:rPr>
              <a:t>cắt</a:t>
            </a:r>
            <a:r>
              <a:rPr lang="en-US" sz="1600" b="1" i="1" dirty="0" smtClean="0">
                <a:solidFill>
                  <a:srgbClr val="7030A0"/>
                </a:solidFill>
              </a:rPr>
              <a:t> </a:t>
            </a:r>
            <a:r>
              <a:rPr lang="en-US" sz="1600" b="1" i="1" dirty="0" err="1" smtClean="0">
                <a:solidFill>
                  <a:srgbClr val="7030A0"/>
                </a:solidFill>
              </a:rPr>
              <a:t>trước</a:t>
            </a:r>
            <a:endParaRPr lang="en-US" sz="1600" b="1" i="1" dirty="0">
              <a:solidFill>
                <a:srgbClr val="7030A0"/>
              </a:solidFill>
            </a:endParaRPr>
          </a:p>
        </p:txBody>
      </p:sp>
      <p:sp>
        <p:nvSpPr>
          <p:cNvPr id="23" name="TextBox 22"/>
          <p:cNvSpPr txBox="1"/>
          <p:nvPr/>
        </p:nvSpPr>
        <p:spPr>
          <a:xfrm>
            <a:off x="284495" y="901155"/>
            <a:ext cx="5210629" cy="400110"/>
          </a:xfrm>
          <a:prstGeom prst="rect">
            <a:avLst/>
          </a:prstGeom>
          <a:noFill/>
        </p:spPr>
        <p:txBody>
          <a:bodyPr wrap="square" rtlCol="0">
            <a:spAutoFit/>
          </a:bodyPr>
          <a:lstStyle/>
          <a:p>
            <a:r>
              <a:rPr lang="en-US" sz="2000" b="1" dirty="0" smtClean="0">
                <a:latin typeface="+mj-lt"/>
                <a:cs typeface="Times New Roman" pitchFamily="18" charset="0"/>
              </a:rPr>
              <a:t>1. </a:t>
            </a:r>
            <a:r>
              <a:rPr lang="en-US" sz="2000" b="1" dirty="0" err="1" smtClean="0">
                <a:latin typeface="+mj-lt"/>
                <a:cs typeface="Times New Roman" pitchFamily="18" charset="0"/>
              </a:rPr>
              <a:t>Cấu</a:t>
            </a:r>
            <a:r>
              <a:rPr lang="en-US" sz="2000" b="1" dirty="0" smtClean="0">
                <a:latin typeface="+mj-lt"/>
                <a:cs typeface="Times New Roman" pitchFamily="18" charset="0"/>
              </a:rPr>
              <a:t> </a:t>
            </a:r>
            <a:r>
              <a:rPr lang="en-US" sz="2000" b="1" dirty="0" err="1" smtClean="0">
                <a:latin typeface="+mj-lt"/>
                <a:cs typeface="Times New Roman" pitchFamily="18" charset="0"/>
              </a:rPr>
              <a:t>tạo</a:t>
            </a:r>
            <a:r>
              <a:rPr lang="en-US" sz="2000" b="1" dirty="0" smtClean="0">
                <a:latin typeface="+mj-lt"/>
                <a:cs typeface="Times New Roman" pitchFamily="18" charset="0"/>
              </a:rPr>
              <a:t> </a:t>
            </a:r>
            <a:r>
              <a:rPr lang="en-US" sz="2000" b="1" dirty="0" err="1" smtClean="0">
                <a:latin typeface="+mj-lt"/>
                <a:cs typeface="Times New Roman" pitchFamily="18" charset="0"/>
              </a:rPr>
              <a:t>các</a:t>
            </a:r>
            <a:r>
              <a:rPr lang="en-US" sz="2000" b="1" dirty="0" smtClean="0">
                <a:latin typeface="+mj-lt"/>
                <a:cs typeface="Times New Roman" pitchFamily="18" charset="0"/>
              </a:rPr>
              <a:t> </a:t>
            </a:r>
            <a:r>
              <a:rPr lang="en-US" sz="2000" b="1" dirty="0" err="1" smtClean="0">
                <a:latin typeface="+mj-lt"/>
                <a:cs typeface="Times New Roman" pitchFamily="18" charset="0"/>
              </a:rPr>
              <a:t>phần</a:t>
            </a:r>
            <a:r>
              <a:rPr lang="en-US" sz="2000" b="1" dirty="0" smtClean="0">
                <a:latin typeface="+mj-lt"/>
                <a:cs typeface="Times New Roman" pitchFamily="18" charset="0"/>
              </a:rPr>
              <a:t> </a:t>
            </a:r>
            <a:r>
              <a:rPr lang="en-US" sz="2000" b="1" dirty="0" err="1" smtClean="0">
                <a:latin typeface="+mj-lt"/>
                <a:cs typeface="Times New Roman" pitchFamily="18" charset="0"/>
              </a:rPr>
              <a:t>cơ</a:t>
            </a:r>
            <a:r>
              <a:rPr lang="en-US" sz="2000" b="1" dirty="0" smtClean="0">
                <a:latin typeface="+mj-lt"/>
                <a:cs typeface="Times New Roman" pitchFamily="18" charset="0"/>
              </a:rPr>
              <a:t> </a:t>
            </a:r>
            <a:r>
              <a:rPr lang="en-US" sz="2000" b="1" dirty="0" err="1" smtClean="0">
                <a:latin typeface="+mj-lt"/>
                <a:cs typeface="Times New Roman" pitchFamily="18" charset="0"/>
              </a:rPr>
              <a:t>thể</a:t>
            </a:r>
            <a:endParaRPr lang="en-US" sz="2000" b="1" dirty="0">
              <a:latin typeface="+mj-lt"/>
              <a:cs typeface="Times New Roman" pitchFamily="18" charset="0"/>
            </a:endParaRPr>
          </a:p>
        </p:txBody>
      </p:sp>
      <p:sp>
        <p:nvSpPr>
          <p:cNvPr id="20" name="Rectangle 19"/>
          <p:cNvSpPr/>
          <p:nvPr/>
        </p:nvSpPr>
        <p:spPr>
          <a:xfrm>
            <a:off x="94630" y="2049954"/>
            <a:ext cx="3390900" cy="1154162"/>
          </a:xfrm>
          <a:prstGeom prst="rect">
            <a:avLst/>
          </a:prstGeom>
        </p:spPr>
        <p:txBody>
          <a:bodyPr wrap="square">
            <a:spAutoFit/>
          </a:bodyPr>
          <a:lstStyle/>
          <a:p>
            <a:pPr algn="just">
              <a:lnSpc>
                <a:spcPct val="115000"/>
              </a:lnSpc>
            </a:pPr>
            <a:r>
              <a:rPr lang="en-US" sz="2000" i="1" dirty="0" smtClean="0">
                <a:solidFill>
                  <a:srgbClr val="0000CC"/>
                </a:solidFill>
                <a:latin typeface="+mj-lt"/>
                <a:ea typeface="Times New Roman"/>
                <a:cs typeface="Times New Roman"/>
              </a:rPr>
              <a:t>+ Khoang </a:t>
            </a:r>
            <a:r>
              <a:rPr lang="en-US" sz="2000" i="1" dirty="0">
                <a:solidFill>
                  <a:srgbClr val="0000CC"/>
                </a:solidFill>
                <a:latin typeface="+mj-lt"/>
                <a:ea typeface="Times New Roman"/>
                <a:cs typeface="Times New Roman"/>
              </a:rPr>
              <a:t>bụng và ngực được ngăn cách bởi cơ quan nào</a:t>
            </a:r>
            <a:r>
              <a:rPr lang="en-US" sz="2000" i="1" dirty="0" smtClean="0">
                <a:solidFill>
                  <a:srgbClr val="0000CC"/>
                </a:solidFill>
                <a:latin typeface="+mj-lt"/>
                <a:ea typeface="Times New Roman"/>
                <a:cs typeface="Times New Roman"/>
              </a:rPr>
              <a:t>?</a:t>
            </a:r>
          </a:p>
        </p:txBody>
      </p:sp>
      <p:pic>
        <p:nvPicPr>
          <p:cNvPr id="25" name="Picture 44" descr="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234" y="1527328"/>
            <a:ext cx="445916" cy="5620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864117" y="2826027"/>
            <a:ext cx="712476" cy="369332"/>
          </a:xfrm>
          <a:prstGeom prst="rect">
            <a:avLst/>
          </a:prstGeom>
          <a:noFill/>
        </p:spPr>
        <p:txBody>
          <a:bodyPr wrap="square" rtlCol="0">
            <a:spAutoFit/>
          </a:bodyPr>
          <a:lstStyle/>
          <a:p>
            <a:r>
              <a:rPr lang="en-US" b="1" dirty="0" smtClean="0">
                <a:solidFill>
                  <a:srgbClr val="FF0000"/>
                </a:solidFill>
              </a:rPr>
              <a:t>Tim</a:t>
            </a:r>
            <a:endParaRPr lang="en-US" b="1" dirty="0">
              <a:solidFill>
                <a:srgbClr val="FF0000"/>
              </a:solidFill>
            </a:endParaRPr>
          </a:p>
        </p:txBody>
      </p:sp>
      <p:sp>
        <p:nvSpPr>
          <p:cNvPr id="27" name="TextBox 26"/>
          <p:cNvSpPr txBox="1"/>
          <p:nvPr/>
        </p:nvSpPr>
        <p:spPr>
          <a:xfrm>
            <a:off x="1864117" y="2427333"/>
            <a:ext cx="1143000" cy="369332"/>
          </a:xfrm>
          <a:prstGeom prst="rect">
            <a:avLst/>
          </a:prstGeom>
          <a:noFill/>
        </p:spPr>
        <p:txBody>
          <a:bodyPr wrap="square" rtlCol="0">
            <a:spAutoFit/>
          </a:bodyPr>
          <a:lstStyle/>
          <a:p>
            <a:r>
              <a:rPr lang="en-US" b="1" dirty="0" err="1" smtClean="0">
                <a:solidFill>
                  <a:srgbClr val="FF0000"/>
                </a:solidFill>
              </a:rPr>
              <a:t>Phổi</a:t>
            </a:r>
            <a:endParaRPr lang="en-US" b="1" dirty="0">
              <a:solidFill>
                <a:srgbClr val="FF0000"/>
              </a:solidFill>
            </a:endParaRPr>
          </a:p>
        </p:txBody>
      </p:sp>
      <p:sp>
        <p:nvSpPr>
          <p:cNvPr id="28" name="TextBox 27"/>
          <p:cNvSpPr txBox="1"/>
          <p:nvPr/>
        </p:nvSpPr>
        <p:spPr>
          <a:xfrm>
            <a:off x="1905000" y="3680068"/>
            <a:ext cx="801007" cy="369332"/>
          </a:xfrm>
          <a:prstGeom prst="rect">
            <a:avLst/>
          </a:prstGeom>
          <a:noFill/>
        </p:spPr>
        <p:txBody>
          <a:bodyPr wrap="square" rtlCol="0">
            <a:spAutoFit/>
          </a:bodyPr>
          <a:lstStyle/>
          <a:p>
            <a:r>
              <a:rPr lang="en-US" b="1" dirty="0" err="1">
                <a:solidFill>
                  <a:srgbClr val="FF0000"/>
                </a:solidFill>
              </a:rPr>
              <a:t>G</a:t>
            </a:r>
            <a:r>
              <a:rPr lang="en-US" b="1" dirty="0" err="1" smtClean="0">
                <a:solidFill>
                  <a:srgbClr val="FF0000"/>
                </a:solidFill>
              </a:rPr>
              <a:t>an</a:t>
            </a:r>
            <a:endParaRPr lang="en-US" b="1" dirty="0">
              <a:solidFill>
                <a:srgbClr val="FF0000"/>
              </a:solidFill>
            </a:endParaRPr>
          </a:p>
        </p:txBody>
      </p:sp>
      <p:sp>
        <p:nvSpPr>
          <p:cNvPr id="29" name="TextBox 28"/>
          <p:cNvSpPr txBox="1"/>
          <p:nvPr/>
        </p:nvSpPr>
        <p:spPr>
          <a:xfrm>
            <a:off x="1864117" y="4955688"/>
            <a:ext cx="1143000" cy="369332"/>
          </a:xfrm>
          <a:prstGeom prst="rect">
            <a:avLst/>
          </a:prstGeom>
          <a:noFill/>
        </p:spPr>
        <p:txBody>
          <a:bodyPr wrap="square" rtlCol="0">
            <a:spAutoFit/>
          </a:bodyPr>
          <a:lstStyle/>
          <a:p>
            <a:r>
              <a:rPr lang="en-US" b="1" dirty="0" err="1" smtClean="0">
                <a:solidFill>
                  <a:srgbClr val="FF0000"/>
                </a:solidFill>
              </a:rPr>
              <a:t>Ruột</a:t>
            </a:r>
            <a:r>
              <a:rPr lang="en-US" b="1" dirty="0" smtClean="0">
                <a:solidFill>
                  <a:srgbClr val="FF0000"/>
                </a:solidFill>
              </a:rPr>
              <a:t> </a:t>
            </a:r>
            <a:r>
              <a:rPr lang="en-US" b="1" dirty="0" err="1" smtClean="0">
                <a:solidFill>
                  <a:srgbClr val="FF0000"/>
                </a:solidFill>
              </a:rPr>
              <a:t>già</a:t>
            </a:r>
            <a:endParaRPr lang="en-US" b="1" dirty="0">
              <a:solidFill>
                <a:srgbClr val="FF0000"/>
              </a:solidFill>
            </a:endParaRPr>
          </a:p>
        </p:txBody>
      </p:sp>
      <p:sp>
        <p:nvSpPr>
          <p:cNvPr id="30" name="TextBox 29"/>
          <p:cNvSpPr txBox="1"/>
          <p:nvPr/>
        </p:nvSpPr>
        <p:spPr>
          <a:xfrm>
            <a:off x="1864117" y="4579490"/>
            <a:ext cx="1399699" cy="369332"/>
          </a:xfrm>
          <a:prstGeom prst="rect">
            <a:avLst/>
          </a:prstGeom>
          <a:noFill/>
        </p:spPr>
        <p:txBody>
          <a:bodyPr wrap="square" rtlCol="0">
            <a:spAutoFit/>
          </a:bodyPr>
          <a:lstStyle/>
          <a:p>
            <a:r>
              <a:rPr lang="en-US" b="1" dirty="0" err="1" smtClean="0">
                <a:solidFill>
                  <a:srgbClr val="FF0000"/>
                </a:solidFill>
              </a:rPr>
              <a:t>Ruột</a:t>
            </a:r>
            <a:r>
              <a:rPr lang="en-US" b="1" dirty="0" smtClean="0">
                <a:solidFill>
                  <a:srgbClr val="FF0000"/>
                </a:solidFill>
              </a:rPr>
              <a:t> non </a:t>
            </a:r>
            <a:endParaRPr lang="en-US" b="1" dirty="0">
              <a:solidFill>
                <a:srgbClr val="FF0000"/>
              </a:solidFill>
            </a:endParaRPr>
          </a:p>
        </p:txBody>
      </p:sp>
      <p:sp>
        <p:nvSpPr>
          <p:cNvPr id="32" name="TextBox 31"/>
          <p:cNvSpPr txBox="1"/>
          <p:nvPr/>
        </p:nvSpPr>
        <p:spPr>
          <a:xfrm>
            <a:off x="1905000" y="4129779"/>
            <a:ext cx="1117744" cy="369332"/>
          </a:xfrm>
          <a:prstGeom prst="rect">
            <a:avLst/>
          </a:prstGeom>
          <a:noFill/>
        </p:spPr>
        <p:txBody>
          <a:bodyPr wrap="square" rtlCol="0">
            <a:spAutoFit/>
          </a:bodyPr>
          <a:lstStyle/>
          <a:p>
            <a:r>
              <a:rPr lang="en-US" b="1" dirty="0" err="1" smtClean="0">
                <a:solidFill>
                  <a:srgbClr val="FF0000"/>
                </a:solidFill>
              </a:rPr>
              <a:t>Dạ</a:t>
            </a:r>
            <a:r>
              <a:rPr lang="en-US" b="1" dirty="0" smtClean="0">
                <a:solidFill>
                  <a:srgbClr val="FF0000"/>
                </a:solidFill>
              </a:rPr>
              <a:t> </a:t>
            </a:r>
            <a:r>
              <a:rPr lang="en-US" b="1" dirty="0" err="1" smtClean="0">
                <a:solidFill>
                  <a:srgbClr val="FF0000"/>
                </a:solidFill>
              </a:rPr>
              <a:t>dày</a:t>
            </a:r>
            <a:endParaRPr lang="en-US" b="1" dirty="0">
              <a:solidFill>
                <a:srgbClr val="FF0000"/>
              </a:solidFill>
            </a:endParaRPr>
          </a:p>
        </p:txBody>
      </p:sp>
      <p:sp>
        <p:nvSpPr>
          <p:cNvPr id="33" name="TextBox 32"/>
          <p:cNvSpPr txBox="1"/>
          <p:nvPr/>
        </p:nvSpPr>
        <p:spPr>
          <a:xfrm>
            <a:off x="6248400" y="3886200"/>
            <a:ext cx="812944" cy="369332"/>
          </a:xfrm>
          <a:prstGeom prst="rect">
            <a:avLst/>
          </a:prstGeom>
          <a:noFill/>
        </p:spPr>
        <p:txBody>
          <a:bodyPr wrap="square" rtlCol="0">
            <a:spAutoFit/>
          </a:bodyPr>
          <a:lstStyle/>
          <a:p>
            <a:r>
              <a:rPr lang="en-US" b="1" dirty="0" err="1" smtClean="0">
                <a:solidFill>
                  <a:srgbClr val="FF0000"/>
                </a:solidFill>
              </a:rPr>
              <a:t>Thận</a:t>
            </a:r>
            <a:endParaRPr lang="en-US" b="1" dirty="0">
              <a:solidFill>
                <a:srgbClr val="FF0000"/>
              </a:solidFill>
            </a:endParaRPr>
          </a:p>
        </p:txBody>
      </p:sp>
      <p:sp>
        <p:nvSpPr>
          <p:cNvPr id="34" name="TextBox 33"/>
          <p:cNvSpPr txBox="1"/>
          <p:nvPr/>
        </p:nvSpPr>
        <p:spPr>
          <a:xfrm>
            <a:off x="6248400" y="4343400"/>
            <a:ext cx="665163" cy="369332"/>
          </a:xfrm>
          <a:prstGeom prst="rect">
            <a:avLst/>
          </a:prstGeom>
          <a:noFill/>
        </p:spPr>
        <p:txBody>
          <a:bodyPr wrap="square" rtlCol="0">
            <a:spAutoFit/>
          </a:bodyPr>
          <a:lstStyle/>
          <a:p>
            <a:r>
              <a:rPr lang="en-US" b="1" dirty="0" err="1" smtClean="0">
                <a:solidFill>
                  <a:srgbClr val="FF0000"/>
                </a:solidFill>
              </a:rPr>
              <a:t>Mật</a:t>
            </a:r>
            <a:r>
              <a:rPr lang="en-US" b="1" dirty="0" smtClean="0">
                <a:solidFill>
                  <a:srgbClr val="FF0000"/>
                </a:solidFill>
              </a:rPr>
              <a:t> </a:t>
            </a:r>
            <a:endParaRPr lang="en-US" b="1" dirty="0">
              <a:solidFill>
                <a:srgbClr val="FF0000"/>
              </a:solidFill>
            </a:endParaRPr>
          </a:p>
        </p:txBody>
      </p:sp>
      <p:cxnSp>
        <p:nvCxnSpPr>
          <p:cNvPr id="26" name="Straight Arrow Connector 25"/>
          <p:cNvCxnSpPr/>
          <p:nvPr/>
        </p:nvCxnSpPr>
        <p:spPr bwMode="auto">
          <a:xfrm flipH="1">
            <a:off x="3007116" y="2611999"/>
            <a:ext cx="1485901" cy="0"/>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p:nvPr/>
        </p:nvCxnSpPr>
        <p:spPr bwMode="auto">
          <a:xfrm flipH="1">
            <a:off x="3007116" y="3010693"/>
            <a:ext cx="1826986" cy="18397"/>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flipH="1">
            <a:off x="3007116" y="3864734"/>
            <a:ext cx="1415619" cy="0"/>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p:nvPr/>
        </p:nvCxnSpPr>
        <p:spPr bwMode="auto">
          <a:xfrm flipH="1">
            <a:off x="3083317" y="4001179"/>
            <a:ext cx="2012949" cy="254353"/>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p:cNvCxnSpPr/>
          <p:nvPr/>
        </p:nvCxnSpPr>
        <p:spPr bwMode="auto">
          <a:xfrm flipH="1">
            <a:off x="3007117" y="4764156"/>
            <a:ext cx="1955943" cy="0"/>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p:cNvCxnSpPr>
            <a:endCxn id="34" idx="3"/>
          </p:cNvCxnSpPr>
          <p:nvPr/>
        </p:nvCxnSpPr>
        <p:spPr bwMode="auto">
          <a:xfrm flipH="1">
            <a:off x="6913563" y="4322290"/>
            <a:ext cx="1620838" cy="205776"/>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p:cNvCxnSpPr/>
          <p:nvPr/>
        </p:nvCxnSpPr>
        <p:spPr bwMode="auto">
          <a:xfrm flipH="1">
            <a:off x="7009113" y="4114800"/>
            <a:ext cx="725187" cy="0"/>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p:cNvCxnSpPr/>
          <p:nvPr/>
        </p:nvCxnSpPr>
        <p:spPr bwMode="auto">
          <a:xfrm flipH="1">
            <a:off x="2549917" y="3287501"/>
            <a:ext cx="2339768" cy="21365"/>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Box 73"/>
          <p:cNvSpPr txBox="1"/>
          <p:nvPr/>
        </p:nvSpPr>
        <p:spPr>
          <a:xfrm>
            <a:off x="1346487" y="3124200"/>
            <a:ext cx="1549113" cy="369332"/>
          </a:xfrm>
          <a:prstGeom prst="rect">
            <a:avLst/>
          </a:prstGeom>
          <a:noFill/>
        </p:spPr>
        <p:txBody>
          <a:bodyPr wrap="square" rtlCol="0">
            <a:spAutoFit/>
          </a:bodyPr>
          <a:lstStyle/>
          <a:p>
            <a:r>
              <a:rPr lang="en-US" b="1" dirty="0" err="1" smtClean="0">
                <a:solidFill>
                  <a:srgbClr val="00B050"/>
                </a:solidFill>
              </a:rPr>
              <a:t>Cơ</a:t>
            </a:r>
            <a:r>
              <a:rPr lang="en-US" b="1" dirty="0" smtClean="0">
                <a:solidFill>
                  <a:srgbClr val="00B050"/>
                </a:solidFill>
              </a:rPr>
              <a:t> </a:t>
            </a:r>
            <a:r>
              <a:rPr lang="en-US" b="1" dirty="0" err="1" smtClean="0">
                <a:solidFill>
                  <a:srgbClr val="00B050"/>
                </a:solidFill>
              </a:rPr>
              <a:t>hoành</a:t>
            </a:r>
            <a:endParaRPr lang="en-US" b="1" dirty="0">
              <a:solidFill>
                <a:srgbClr val="00B050"/>
              </a:solidFill>
            </a:endParaRPr>
          </a:p>
        </p:txBody>
      </p:sp>
      <p:pic>
        <p:nvPicPr>
          <p:cNvPr id="75" name="Picture 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14" y="5791199"/>
            <a:ext cx="1045029" cy="10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Rectangle 2075"/>
          <p:cNvSpPr/>
          <p:nvPr/>
        </p:nvSpPr>
        <p:spPr>
          <a:xfrm>
            <a:off x="94630" y="3646438"/>
            <a:ext cx="3464317" cy="1154162"/>
          </a:xfrm>
          <a:prstGeom prst="rect">
            <a:avLst/>
          </a:prstGeom>
        </p:spPr>
        <p:txBody>
          <a:bodyPr wrap="square">
            <a:spAutoFit/>
          </a:bodyPr>
          <a:lstStyle/>
          <a:p>
            <a:pPr lvl="0" algn="just">
              <a:lnSpc>
                <a:spcPct val="115000"/>
              </a:lnSpc>
            </a:pP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Nêu</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các</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bộ</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phận</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có</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trong</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khoang</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ngực</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và</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các</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bộ</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phận</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có</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trong</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khoang</a:t>
            </a:r>
            <a:r>
              <a:rPr lang="en-US" sz="2000" i="1" dirty="0">
                <a:solidFill>
                  <a:srgbClr val="0000CC"/>
                </a:solidFill>
                <a:ea typeface="Times New Roman"/>
                <a:cs typeface="Times New Roman"/>
              </a:rPr>
              <a:t> </a:t>
            </a:r>
            <a:r>
              <a:rPr lang="en-US" sz="2000" i="1" dirty="0" err="1">
                <a:solidFill>
                  <a:srgbClr val="0000CC"/>
                </a:solidFill>
                <a:ea typeface="Times New Roman"/>
                <a:cs typeface="Times New Roman"/>
              </a:rPr>
              <a:t>bụng</a:t>
            </a:r>
            <a:r>
              <a:rPr lang="en-US" sz="2000" i="1" dirty="0">
                <a:solidFill>
                  <a:srgbClr val="0000CC"/>
                </a:solidFill>
                <a:ea typeface="Times New Roman"/>
                <a:cs typeface="Times New Roman"/>
              </a:rPr>
              <a:t>?</a:t>
            </a:r>
            <a:endParaRPr lang="en-US" sz="2000" dirty="0">
              <a:solidFill>
                <a:srgbClr val="0000CC"/>
              </a:solidFill>
              <a:ea typeface="Times New Roman"/>
              <a:cs typeface="Times New Roman"/>
            </a:endParaRPr>
          </a:p>
        </p:txBody>
      </p:sp>
      <p:cxnSp>
        <p:nvCxnSpPr>
          <p:cNvPr id="86" name="Straight Arrow Connector 85"/>
          <p:cNvCxnSpPr/>
          <p:nvPr/>
        </p:nvCxnSpPr>
        <p:spPr bwMode="auto">
          <a:xfrm flipH="1" flipV="1">
            <a:off x="3007117" y="5111428"/>
            <a:ext cx="1415618" cy="28926"/>
          </a:xfrm>
          <a:prstGeom prst="straightConnector1">
            <a:avLst/>
          </a:prstGeom>
          <a:solidFill>
            <a:schemeClr val="accent1"/>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AutoShape 9"/>
          <p:cNvSpPr>
            <a:spLocks/>
          </p:cNvSpPr>
          <p:nvPr/>
        </p:nvSpPr>
        <p:spPr bwMode="auto">
          <a:xfrm flipH="1">
            <a:off x="6127685" y="2209800"/>
            <a:ext cx="453296" cy="1447800"/>
          </a:xfrm>
          <a:prstGeom prst="leftBrace">
            <a:avLst>
              <a:gd name="adj1" fmla="val 29167"/>
              <a:gd name="adj2" fmla="val 49093"/>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 name="AutoShape 9"/>
          <p:cNvSpPr>
            <a:spLocks/>
          </p:cNvSpPr>
          <p:nvPr/>
        </p:nvSpPr>
        <p:spPr bwMode="auto">
          <a:xfrm flipH="1">
            <a:off x="6096000" y="3718655"/>
            <a:ext cx="512763" cy="2072545"/>
          </a:xfrm>
          <a:prstGeom prst="leftBrace">
            <a:avLst>
              <a:gd name="adj1" fmla="val 29167"/>
              <a:gd name="adj2" fmla="val 48008"/>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 name="TextBox 152"/>
          <p:cNvSpPr txBox="1"/>
          <p:nvPr/>
        </p:nvSpPr>
        <p:spPr>
          <a:xfrm>
            <a:off x="6629400" y="2764423"/>
            <a:ext cx="1901371" cy="369332"/>
          </a:xfrm>
          <a:prstGeom prst="rect">
            <a:avLst/>
          </a:prstGeom>
          <a:noFill/>
        </p:spPr>
        <p:txBody>
          <a:bodyPr wrap="square" rtlCol="0">
            <a:spAutoFit/>
          </a:bodyPr>
          <a:lstStyle/>
          <a:p>
            <a:r>
              <a:rPr lang="en-US" b="1" dirty="0" err="1" smtClean="0">
                <a:solidFill>
                  <a:srgbClr val="002060"/>
                </a:solidFill>
              </a:rPr>
              <a:t>Khoang</a:t>
            </a:r>
            <a:r>
              <a:rPr lang="en-US" b="1" dirty="0" smtClean="0">
                <a:solidFill>
                  <a:srgbClr val="002060"/>
                </a:solidFill>
              </a:rPr>
              <a:t> </a:t>
            </a:r>
            <a:r>
              <a:rPr lang="en-US" b="1" dirty="0" err="1" smtClean="0">
                <a:solidFill>
                  <a:srgbClr val="002060"/>
                </a:solidFill>
              </a:rPr>
              <a:t>ngực</a:t>
            </a:r>
            <a:endParaRPr lang="en-US" b="1" dirty="0">
              <a:solidFill>
                <a:srgbClr val="002060"/>
              </a:solidFill>
            </a:endParaRPr>
          </a:p>
        </p:txBody>
      </p:sp>
      <p:sp>
        <p:nvSpPr>
          <p:cNvPr id="154" name="TextBox 153"/>
          <p:cNvSpPr txBox="1"/>
          <p:nvPr/>
        </p:nvSpPr>
        <p:spPr>
          <a:xfrm>
            <a:off x="6629400" y="4538246"/>
            <a:ext cx="1901371" cy="369332"/>
          </a:xfrm>
          <a:prstGeom prst="rect">
            <a:avLst/>
          </a:prstGeom>
          <a:noFill/>
        </p:spPr>
        <p:txBody>
          <a:bodyPr wrap="square" rtlCol="0">
            <a:spAutoFit/>
          </a:bodyPr>
          <a:lstStyle/>
          <a:p>
            <a:r>
              <a:rPr lang="en-US" b="1" dirty="0" err="1" smtClean="0">
                <a:solidFill>
                  <a:srgbClr val="002060"/>
                </a:solidFill>
              </a:rPr>
              <a:t>Khoang</a:t>
            </a:r>
            <a:r>
              <a:rPr lang="en-US" b="1" dirty="0" smtClean="0">
                <a:solidFill>
                  <a:srgbClr val="002060"/>
                </a:solidFill>
              </a:rPr>
              <a:t> </a:t>
            </a:r>
            <a:r>
              <a:rPr lang="en-US" b="1" dirty="0" err="1" smtClean="0">
                <a:solidFill>
                  <a:srgbClr val="002060"/>
                </a:solidFill>
              </a:rPr>
              <a:t>bụng</a:t>
            </a:r>
            <a:endParaRPr lang="en-US" b="1" dirty="0">
              <a:solidFill>
                <a:srgbClr val="002060"/>
              </a:solidFill>
            </a:endParaRPr>
          </a:p>
        </p:txBody>
      </p:sp>
    </p:spTree>
    <p:extLst>
      <p:ext uri="{BB962C8B-B14F-4D97-AF65-F5344CB8AC3E}">
        <p14:creationId xmlns:p14="http://schemas.microsoft.com/office/powerpoint/2010/main" val="25231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500"/>
                                        <p:tgtEl>
                                          <p:spTgt spid="15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51"/>
                                        </p:tgtEl>
                                        <p:attrNameLst>
                                          <p:attrName>style.visibility</p:attrName>
                                        </p:attrNameLst>
                                      </p:cBhvr>
                                      <p:to>
                                        <p:strVal val="visible"/>
                                      </p:to>
                                    </p:set>
                                    <p:animEffect transition="in" filter="fade">
                                      <p:cBhvr>
                                        <p:cTn id="34" dur="500"/>
                                        <p:tgtEl>
                                          <p:spTgt spid="20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76"/>
                                        </p:tgtEl>
                                        <p:attrNameLst>
                                          <p:attrName>style.visibility</p:attrName>
                                        </p:attrNameLst>
                                      </p:cBhvr>
                                      <p:to>
                                        <p:strVal val="visible"/>
                                      </p:to>
                                    </p:set>
                                    <p:animEffect transition="in" filter="fade">
                                      <p:cBhvr>
                                        <p:cTn id="45" dur="500"/>
                                        <p:tgtEl>
                                          <p:spTgt spid="207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7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07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par>
                                <p:cTn id="89" presetID="10"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fade">
                                      <p:cBhvr>
                                        <p:cTn id="97" dur="500"/>
                                        <p:tgtEl>
                                          <p:spTgt spid="8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par>
                                <p:cTn id="101" presetID="10" presetClass="entr" presetSubtype="0" fill="hold" nodeType="with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500"/>
                                        <p:tgtEl>
                                          <p:spTgt spid="7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par>
                                <p:cTn id="107" presetID="10" presetClass="entr" presetSubtype="0"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0" grpId="1"/>
      <p:bldP spid="21" grpId="0"/>
      <p:bldP spid="27" grpId="0"/>
      <p:bldP spid="28" grpId="0"/>
      <p:bldP spid="29" grpId="0"/>
      <p:bldP spid="30" grpId="0"/>
      <p:bldP spid="32" grpId="0"/>
      <p:bldP spid="33" grpId="0"/>
      <p:bldP spid="34" grpId="0"/>
      <p:bldP spid="74" grpId="0"/>
      <p:bldP spid="2076" grpId="0"/>
      <p:bldP spid="2076" grpId="1"/>
      <p:bldP spid="151" grpId="0" animBg="1"/>
      <p:bldP spid="151" grpId="1" animBg="1"/>
      <p:bldP spid="152" grpId="0" animBg="1"/>
      <p:bldP spid="152" grpId="1" animBg="1"/>
      <p:bldP spid="153" grpId="0"/>
      <p:bldP spid="153" grpId="1"/>
      <p:bldP spid="154" grpId="0"/>
      <p:bldP spid="15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163846" y="2094940"/>
            <a:ext cx="1951125" cy="339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3">
            <a:clrChange>
              <a:clrFrom>
                <a:srgbClr val="F5ECDB"/>
              </a:clrFrom>
              <a:clrTo>
                <a:srgbClr val="F5ECDB">
                  <a:alpha val="0"/>
                </a:srgbClr>
              </a:clrTo>
            </a:clrChange>
            <a:extLst>
              <a:ext uri="{28A0092B-C50C-407E-A947-70E740481C1C}">
                <a14:useLocalDpi xmlns:a14="http://schemas.microsoft.com/office/drawing/2010/main" val="0"/>
              </a:ext>
            </a:extLst>
          </a:blip>
          <a:srcRect l="11525" t="9016" r="58926"/>
          <a:stretch/>
        </p:blipFill>
        <p:spPr>
          <a:xfrm>
            <a:off x="5483981" y="1905000"/>
            <a:ext cx="1523981" cy="3501227"/>
          </a:xfrm>
          <a:prstGeom prst="rect">
            <a:avLst/>
          </a:prstGeom>
        </p:spPr>
      </p:pic>
      <p:sp>
        <p:nvSpPr>
          <p:cNvPr id="9" name="Rectangle 8"/>
          <p:cNvSpPr/>
          <p:nvPr/>
        </p:nvSpPr>
        <p:spPr>
          <a:xfrm>
            <a:off x="626564" y="1291239"/>
            <a:ext cx="4551391" cy="830997"/>
          </a:xfrm>
          <a:prstGeom prst="rect">
            <a:avLst/>
          </a:prstGeom>
        </p:spPr>
        <p:txBody>
          <a:bodyPr wrap="square">
            <a:spAutoFit/>
          </a:bodyPr>
          <a:lstStyle/>
          <a:p>
            <a:pPr lvl="0" fontAlgn="base">
              <a:spcBef>
                <a:spcPct val="20000"/>
              </a:spcBef>
              <a:spcAft>
                <a:spcPct val="0"/>
              </a:spcAft>
            </a:pPr>
            <a:r>
              <a:rPr lang="en-US" sz="2400" dirty="0" smtClean="0">
                <a:solidFill>
                  <a:srgbClr val="002060"/>
                </a:solidFill>
                <a:latin typeface="Times New Roman" pitchFamily="18" charset="0"/>
              </a:rPr>
              <a:t>- Da </a:t>
            </a:r>
            <a:r>
              <a:rPr lang="en-US" sz="2400" dirty="0" err="1">
                <a:solidFill>
                  <a:srgbClr val="002060"/>
                </a:solidFill>
                <a:latin typeface="Times New Roman" pitchFamily="18" charset="0"/>
              </a:rPr>
              <a:t>bao</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bọc</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toàn</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bộ</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cơ</a:t>
            </a:r>
            <a:r>
              <a:rPr lang="en-US" sz="2400" dirty="0">
                <a:solidFill>
                  <a:srgbClr val="002060"/>
                </a:solidFill>
                <a:latin typeface="Times New Roman" pitchFamily="18" charset="0"/>
              </a:rPr>
              <a:t> </a:t>
            </a:r>
            <a:r>
              <a:rPr lang="en-US" sz="2400" dirty="0" err="1" smtClean="0">
                <a:solidFill>
                  <a:srgbClr val="002060"/>
                </a:solidFill>
                <a:latin typeface="Times New Roman" pitchFamily="18" charset="0"/>
              </a:rPr>
              <a:t>thể</a:t>
            </a:r>
            <a:r>
              <a:rPr lang="vi-VN" sz="2400" dirty="0" smtClean="0">
                <a:solidFill>
                  <a:srgbClr val="002060"/>
                </a:solidFill>
                <a:latin typeface="Times New Roman" pitchFamily="18" charset="0"/>
              </a:rPr>
              <a:t>, </a:t>
            </a:r>
            <a:r>
              <a:rPr lang="vi-VN" sz="2400" dirty="0">
                <a:solidFill>
                  <a:srgbClr val="002060"/>
                </a:solidFill>
                <a:latin typeface="Times New Roman" pitchFamily="18" charset="0"/>
              </a:rPr>
              <a:t>da có các sản phẩm như: </a:t>
            </a:r>
            <a:r>
              <a:rPr lang="vi-VN" sz="2400" dirty="0" smtClean="0">
                <a:solidFill>
                  <a:srgbClr val="002060"/>
                </a:solidFill>
                <a:latin typeface="Times New Roman" pitchFamily="18" charset="0"/>
              </a:rPr>
              <a:t>lông</a:t>
            </a:r>
            <a:r>
              <a:rPr lang="en-US" sz="2400" dirty="0" smtClean="0">
                <a:solidFill>
                  <a:srgbClr val="002060"/>
                </a:solidFill>
                <a:latin typeface="Times New Roman" pitchFamily="18" charset="0"/>
              </a:rPr>
              <a:t>,</a:t>
            </a:r>
            <a:r>
              <a:rPr lang="vi-VN" sz="2400" dirty="0" smtClean="0">
                <a:solidFill>
                  <a:srgbClr val="002060"/>
                </a:solidFill>
                <a:latin typeface="Times New Roman" pitchFamily="18" charset="0"/>
              </a:rPr>
              <a:t> </a:t>
            </a:r>
            <a:r>
              <a:rPr lang="vi-VN" sz="2400" dirty="0">
                <a:solidFill>
                  <a:srgbClr val="002060"/>
                </a:solidFill>
                <a:latin typeface="Times New Roman" pitchFamily="18" charset="0"/>
              </a:rPr>
              <a:t>tóc, móng</a:t>
            </a:r>
            <a:endParaRPr lang="en-US" sz="2400" dirty="0">
              <a:solidFill>
                <a:srgbClr val="002060"/>
              </a:solidFill>
              <a:latin typeface="Times New Roman" pitchFamily="18" charset="0"/>
            </a:endParaRPr>
          </a:p>
        </p:txBody>
      </p:sp>
      <p:sp>
        <p:nvSpPr>
          <p:cNvPr id="10" name="Rectangle 9"/>
          <p:cNvSpPr/>
          <p:nvPr/>
        </p:nvSpPr>
        <p:spPr>
          <a:xfrm>
            <a:off x="381000" y="2094940"/>
            <a:ext cx="3910948" cy="1791260"/>
          </a:xfrm>
          <a:prstGeom prst="rect">
            <a:avLst/>
          </a:prstGeom>
        </p:spPr>
        <p:txBody>
          <a:bodyPr wrap="square">
            <a:spAutoFit/>
          </a:bodyPr>
          <a:lstStyle/>
          <a:p>
            <a:pPr lvl="0" fontAlgn="base">
              <a:spcBef>
                <a:spcPct val="20000"/>
              </a:spcBef>
              <a:spcAft>
                <a:spcPct val="0"/>
              </a:spcAft>
            </a:pP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Cơ</a:t>
            </a:r>
            <a:r>
              <a:rPr lang="en-US" sz="2400" dirty="0" smtClean="0">
                <a:solidFill>
                  <a:srgbClr val="002060"/>
                </a:solidFill>
                <a:latin typeface="Times New Roman" pitchFamily="18" charset="0"/>
              </a:rPr>
              <a:t> </a:t>
            </a:r>
            <a:r>
              <a:rPr lang="en-US" sz="2400" dirty="0" err="1">
                <a:solidFill>
                  <a:srgbClr val="002060"/>
                </a:solidFill>
                <a:latin typeface="Times New Roman" pitchFamily="18" charset="0"/>
              </a:rPr>
              <a:t>thể</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gồm</a:t>
            </a:r>
            <a:r>
              <a:rPr lang="en-US" sz="2400" dirty="0">
                <a:solidFill>
                  <a:srgbClr val="002060"/>
                </a:solidFill>
                <a:latin typeface="Times New Roman" pitchFamily="18" charset="0"/>
              </a:rPr>
              <a:t> 3 </a:t>
            </a:r>
            <a:r>
              <a:rPr lang="en-US" sz="2400" dirty="0" err="1">
                <a:solidFill>
                  <a:srgbClr val="002060"/>
                </a:solidFill>
                <a:latin typeface="Times New Roman" pitchFamily="18" charset="0"/>
              </a:rPr>
              <a:t>phần</a:t>
            </a:r>
            <a:r>
              <a:rPr lang="en-US" sz="2400" dirty="0">
                <a:solidFill>
                  <a:srgbClr val="002060"/>
                </a:solidFill>
                <a:latin typeface="Times New Roman" pitchFamily="18" charset="0"/>
              </a:rPr>
              <a:t> :</a:t>
            </a:r>
          </a:p>
          <a:p>
            <a:pPr marL="342900" lvl="0" indent="-342900" fontAlgn="base">
              <a:spcBef>
                <a:spcPct val="20000"/>
              </a:spcBef>
              <a:spcAft>
                <a:spcPct val="0"/>
              </a:spcAft>
            </a:pP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Đầu</a:t>
            </a:r>
            <a:endParaRPr lang="en-US" sz="2400" dirty="0" smtClean="0">
              <a:solidFill>
                <a:srgbClr val="002060"/>
              </a:solidFill>
              <a:latin typeface="Times New Roman" pitchFamily="18" charset="0"/>
            </a:endParaRPr>
          </a:p>
          <a:p>
            <a:pPr marL="342900" lvl="0" indent="-342900" fontAlgn="base">
              <a:spcBef>
                <a:spcPct val="20000"/>
              </a:spcBef>
              <a:spcAft>
                <a:spcPct val="0"/>
              </a:spcAft>
            </a:pP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Thân</a:t>
            </a:r>
            <a:endParaRPr lang="en-US" sz="2400" dirty="0" smtClean="0">
              <a:solidFill>
                <a:srgbClr val="002060"/>
              </a:solidFill>
              <a:latin typeface="Times New Roman" pitchFamily="18" charset="0"/>
            </a:endParaRPr>
          </a:p>
          <a:p>
            <a:pPr marL="342900" lvl="0" indent="-342900" fontAlgn="base">
              <a:spcBef>
                <a:spcPct val="20000"/>
              </a:spcBef>
              <a:spcAft>
                <a:spcPct val="0"/>
              </a:spcAft>
            </a:pP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Chân</a:t>
            </a: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tay</a:t>
            </a:r>
            <a:r>
              <a:rPr lang="en-US" sz="2400" dirty="0" smtClean="0">
                <a:solidFill>
                  <a:srgbClr val="002060"/>
                </a:solidFill>
                <a:latin typeface="Times New Roman" pitchFamily="18" charset="0"/>
              </a:rPr>
              <a:t> (chi)</a:t>
            </a:r>
            <a:endParaRPr lang="en-US" sz="2400" dirty="0">
              <a:solidFill>
                <a:srgbClr val="002060"/>
              </a:solidFill>
              <a:latin typeface="Times New Roman" pitchFamily="18" charset="0"/>
            </a:endParaRPr>
          </a:p>
        </p:txBody>
      </p:sp>
      <p:sp>
        <p:nvSpPr>
          <p:cNvPr id="7" name="Rectangle 6"/>
          <p:cNvSpPr/>
          <p:nvPr/>
        </p:nvSpPr>
        <p:spPr>
          <a:xfrm>
            <a:off x="381000" y="3868543"/>
            <a:ext cx="5334000" cy="2086725"/>
          </a:xfrm>
          <a:prstGeom prst="rect">
            <a:avLst/>
          </a:prstGeom>
        </p:spPr>
        <p:txBody>
          <a:bodyPr wrap="square">
            <a:spAutoFit/>
          </a:bodyPr>
          <a:lstStyle/>
          <a:p>
            <a:pPr marL="342900" lvl="0" indent="-342900" fontAlgn="base">
              <a:spcBef>
                <a:spcPct val="20000"/>
              </a:spcBef>
              <a:spcAft>
                <a:spcPct val="0"/>
              </a:spcAft>
            </a:pP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Khoang</a:t>
            </a:r>
            <a:r>
              <a:rPr lang="en-US" sz="2400" dirty="0" smtClean="0">
                <a:solidFill>
                  <a:srgbClr val="002060"/>
                </a:solidFill>
                <a:latin typeface="Times New Roman" pitchFamily="18" charset="0"/>
              </a:rPr>
              <a:t> </a:t>
            </a:r>
            <a:r>
              <a:rPr lang="en-US" sz="2400" dirty="0" err="1">
                <a:solidFill>
                  <a:srgbClr val="002060"/>
                </a:solidFill>
                <a:latin typeface="Times New Roman" pitchFamily="18" charset="0"/>
              </a:rPr>
              <a:t>ngực</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ngăn</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cách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với</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khoang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bụng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nhờ</a:t>
            </a:r>
            <a:r>
              <a:rPr lang="en-US" sz="2400" dirty="0">
                <a:solidFill>
                  <a:srgbClr val="002060"/>
                </a:solidFill>
                <a:latin typeface="Times New Roman" pitchFamily="18" charset="0"/>
              </a:rPr>
              <a:t> </a:t>
            </a:r>
            <a:r>
              <a:rPr lang="en-US" sz="2400" dirty="0" err="1" smtClean="0">
                <a:solidFill>
                  <a:srgbClr val="002060"/>
                </a:solidFill>
                <a:latin typeface="Times New Roman" pitchFamily="18" charset="0"/>
              </a:rPr>
              <a:t>cơ</a:t>
            </a:r>
            <a:r>
              <a:rPr lang="en-US" sz="2400" dirty="0" smtClean="0">
                <a:solidFill>
                  <a:srgbClr val="002060"/>
                </a:solidFill>
                <a:latin typeface="Times New Roman" pitchFamily="18" charset="0"/>
              </a:rPr>
              <a:t> </a:t>
            </a:r>
            <a:r>
              <a:rPr lang="en-US" sz="2400" dirty="0" err="1">
                <a:solidFill>
                  <a:srgbClr val="002060"/>
                </a:solidFill>
                <a:latin typeface="Times New Roman" pitchFamily="18" charset="0"/>
              </a:rPr>
              <a:t>hoành</a:t>
            </a:r>
            <a:r>
              <a:rPr lang="en-US" sz="2400" dirty="0">
                <a:solidFill>
                  <a:srgbClr val="002060"/>
                </a:solidFill>
                <a:latin typeface="Times New Roman" pitchFamily="18" charset="0"/>
              </a:rPr>
              <a:t> </a:t>
            </a:r>
          </a:p>
          <a:p>
            <a:pPr marL="342900" lvl="0" indent="-342900" fontAlgn="base">
              <a:spcBef>
                <a:spcPct val="20000"/>
              </a:spcBef>
              <a:spcAft>
                <a:spcPct val="0"/>
              </a:spcAft>
            </a:pPr>
            <a:r>
              <a:rPr lang="en-US" sz="2400" smtClean="0">
                <a:solidFill>
                  <a:srgbClr val="002060"/>
                </a:solidFill>
                <a:latin typeface="Times New Roman" pitchFamily="18" charset="0"/>
              </a:rPr>
              <a:t>- </a:t>
            </a:r>
            <a:r>
              <a:rPr lang="en-US" sz="2400">
                <a:solidFill>
                  <a:srgbClr val="002060"/>
                </a:solidFill>
                <a:latin typeface="Times New Roman" pitchFamily="18" charset="0"/>
              </a:rPr>
              <a:t>K</a:t>
            </a:r>
            <a:r>
              <a:rPr lang="en-US" sz="2400" smtClean="0">
                <a:solidFill>
                  <a:srgbClr val="002060"/>
                </a:solidFill>
                <a:latin typeface="Times New Roman" pitchFamily="18" charset="0"/>
              </a:rPr>
              <a:t>hoang </a:t>
            </a:r>
            <a:r>
              <a:rPr lang="en-US" sz="2400" dirty="0" err="1" smtClean="0">
                <a:solidFill>
                  <a:srgbClr val="002060"/>
                </a:solidFill>
                <a:latin typeface="Times New Roman" pitchFamily="18" charset="0"/>
              </a:rPr>
              <a:t>ngực</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tim</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phổi</a:t>
            </a:r>
            <a:r>
              <a:rPr lang="en-US" sz="2400" dirty="0">
                <a:solidFill>
                  <a:srgbClr val="002060"/>
                </a:solidFill>
                <a:latin typeface="Times New Roman" pitchFamily="18" charset="0"/>
              </a:rPr>
              <a:t> </a:t>
            </a:r>
          </a:p>
          <a:p>
            <a:pPr marL="342900" lvl="0" indent="-342900" fontAlgn="base">
              <a:spcBef>
                <a:spcPct val="20000"/>
              </a:spcBef>
              <a:spcAft>
                <a:spcPct val="0"/>
              </a:spcAft>
            </a:pPr>
            <a:r>
              <a:rPr lang="en-US" sz="2400" smtClean="0">
                <a:solidFill>
                  <a:srgbClr val="002060"/>
                </a:solidFill>
                <a:latin typeface="Times New Roman" pitchFamily="18" charset="0"/>
              </a:rPr>
              <a:t>- Khoang bụng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gan</a:t>
            </a:r>
            <a:r>
              <a:rPr lang="en-US" sz="2400" dirty="0">
                <a:solidFill>
                  <a:srgbClr val="002060"/>
                </a:solidFill>
                <a:latin typeface="Times New Roman" pitchFamily="18" charset="0"/>
              </a:rPr>
              <a:t>, </a:t>
            </a:r>
            <a:r>
              <a:rPr lang="en-US" sz="2400" dirty="0" err="1" smtClean="0">
                <a:solidFill>
                  <a:srgbClr val="002060"/>
                </a:solidFill>
                <a:latin typeface="Times New Roman" pitchFamily="18" charset="0"/>
              </a:rPr>
              <a:t>dạ</a:t>
            </a:r>
            <a:r>
              <a:rPr lang="en-US" sz="2400" dirty="0" smtClean="0">
                <a:solidFill>
                  <a:srgbClr val="002060"/>
                </a:solidFill>
                <a:latin typeface="Times New Roman" pitchFamily="18" charset="0"/>
              </a:rPr>
              <a:t> </a:t>
            </a:r>
            <a:r>
              <a:rPr lang="en-US" sz="2400" dirty="0" err="1">
                <a:solidFill>
                  <a:srgbClr val="002060"/>
                </a:solidFill>
                <a:latin typeface="Times New Roman" pitchFamily="18" charset="0"/>
              </a:rPr>
              <a:t>dày</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thận</a:t>
            </a:r>
            <a:r>
              <a:rPr lang="en-US" sz="2400" dirty="0">
                <a:solidFill>
                  <a:srgbClr val="002060"/>
                </a:solidFill>
                <a:latin typeface="Times New Roman" pitchFamily="18" charset="0"/>
              </a:rPr>
              <a:t>, </a:t>
            </a:r>
            <a:r>
              <a:rPr lang="en-US" sz="2400" dirty="0" err="1" smtClean="0">
                <a:solidFill>
                  <a:srgbClr val="002060"/>
                </a:solidFill>
                <a:latin typeface="Times New Roman" pitchFamily="18" charset="0"/>
              </a:rPr>
              <a:t>tụy</a:t>
            </a: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mật</a:t>
            </a:r>
            <a:r>
              <a:rPr lang="en-US" sz="2400" dirty="0" smtClean="0">
                <a:solidFill>
                  <a:srgbClr val="002060"/>
                </a:solidFill>
                <a:latin typeface="Times New Roman" pitchFamily="18" charset="0"/>
              </a:rPr>
              <a:t>, </a:t>
            </a:r>
            <a:r>
              <a:rPr lang="en-US" sz="2400" dirty="0" err="1" smtClean="0">
                <a:solidFill>
                  <a:srgbClr val="002060"/>
                </a:solidFill>
                <a:latin typeface="Times New Roman" pitchFamily="18" charset="0"/>
              </a:rPr>
              <a:t>ruột</a:t>
            </a:r>
            <a:r>
              <a:rPr lang="en-US" sz="2400" dirty="0" smtClean="0">
                <a:solidFill>
                  <a:srgbClr val="002060"/>
                </a:solidFill>
                <a:latin typeface="Times New Roman" pitchFamily="18" charset="0"/>
              </a:rPr>
              <a:t>, …</a:t>
            </a:r>
            <a:endParaRPr lang="en-US" sz="2400" dirty="0">
              <a:solidFill>
                <a:srgbClr val="002060"/>
              </a:solidFill>
              <a:latin typeface="Times New Roman" pitchFamily="18" charset="0"/>
            </a:endParaRPr>
          </a:p>
        </p:txBody>
      </p:sp>
      <p:grpSp>
        <p:nvGrpSpPr>
          <p:cNvPr id="12" name="Group 11"/>
          <p:cNvGrpSpPr/>
          <p:nvPr/>
        </p:nvGrpSpPr>
        <p:grpSpPr>
          <a:xfrm>
            <a:off x="0" y="0"/>
            <a:ext cx="9677400" cy="830998"/>
            <a:chOff x="0" y="0"/>
            <a:chExt cx="9677400" cy="830998"/>
          </a:xfrm>
        </p:grpSpPr>
        <p:sp>
          <p:nvSpPr>
            <p:cNvPr id="13" name="TextBox 12"/>
            <p:cNvSpPr txBox="1">
              <a:spLocks noChangeArrowheads="1"/>
            </p:cNvSpPr>
            <p:nvPr/>
          </p:nvSpPr>
          <p:spPr bwMode="auto">
            <a:xfrm>
              <a:off x="0" y="0"/>
              <a:ext cx="9144000"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14" name="TextBox 28"/>
            <p:cNvSpPr txBox="1">
              <a:spLocks noChangeArrowheads="1"/>
            </p:cNvSpPr>
            <p:nvPr/>
          </p:nvSpPr>
          <p:spPr bwMode="auto">
            <a:xfrm>
              <a:off x="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571500" marR="0" lvl="0" indent="-571500" defTabSz="914400" eaLnBrk="1" fontAlgn="base" latinLnBrk="0" hangingPunct="1">
                <a:lnSpc>
                  <a:spcPct val="100000"/>
                </a:lnSpc>
                <a:spcBef>
                  <a:spcPts val="600"/>
                </a:spcBef>
                <a:spcAft>
                  <a:spcPct val="0"/>
                </a:spcAft>
                <a:buClrTx/>
                <a:buSzTx/>
                <a:buFontTx/>
                <a:buAutoNum type="romanUcPeriod"/>
                <a:tabLst/>
                <a:defRPr/>
              </a:pPr>
              <a:r>
                <a:rPr lang="en-US" altLang="en-US" sz="2200" b="1" u="sng" kern="0" dirty="0" smtClean="0">
                  <a:solidFill>
                    <a:srgbClr val="FF0000"/>
                  </a:solidFill>
                  <a:latin typeface="Times New Roman" pitchFamily="18" charset="0"/>
                  <a:cs typeface="Times New Roman" pitchFamily="18" charset="0"/>
                </a:rPr>
                <a:t>CẤU TẠO</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15" name="TextBox 14"/>
          <p:cNvSpPr txBox="1"/>
          <p:nvPr/>
        </p:nvSpPr>
        <p:spPr>
          <a:xfrm>
            <a:off x="296946" y="819090"/>
            <a:ext cx="5210629" cy="400110"/>
          </a:xfrm>
          <a:prstGeom prst="rect">
            <a:avLst/>
          </a:prstGeom>
          <a:noFill/>
        </p:spPr>
        <p:txBody>
          <a:bodyPr wrap="square" rtlCol="0">
            <a:spAutoFit/>
          </a:bodyPr>
          <a:lstStyle/>
          <a:p>
            <a:r>
              <a:rPr lang="en-US" sz="2000" b="1" dirty="0" smtClean="0">
                <a:latin typeface="+mj-lt"/>
                <a:cs typeface="Times New Roman" pitchFamily="18" charset="0"/>
              </a:rPr>
              <a:t>1. </a:t>
            </a:r>
            <a:r>
              <a:rPr lang="en-US" sz="2000" b="1" dirty="0" err="1" smtClean="0">
                <a:latin typeface="+mj-lt"/>
                <a:cs typeface="Times New Roman" pitchFamily="18" charset="0"/>
              </a:rPr>
              <a:t>Cấu</a:t>
            </a:r>
            <a:r>
              <a:rPr lang="en-US" sz="2000" b="1" dirty="0" smtClean="0">
                <a:latin typeface="+mj-lt"/>
                <a:cs typeface="Times New Roman" pitchFamily="18" charset="0"/>
              </a:rPr>
              <a:t> </a:t>
            </a:r>
            <a:r>
              <a:rPr lang="en-US" sz="2000" b="1" dirty="0" err="1" smtClean="0">
                <a:latin typeface="+mj-lt"/>
                <a:cs typeface="Times New Roman" pitchFamily="18" charset="0"/>
              </a:rPr>
              <a:t>tạo</a:t>
            </a:r>
            <a:r>
              <a:rPr lang="en-US" sz="2000" b="1" dirty="0" smtClean="0">
                <a:latin typeface="+mj-lt"/>
                <a:cs typeface="Times New Roman" pitchFamily="18" charset="0"/>
              </a:rPr>
              <a:t> </a:t>
            </a:r>
            <a:r>
              <a:rPr lang="en-US" sz="2000" b="1" dirty="0" err="1" smtClean="0">
                <a:latin typeface="+mj-lt"/>
                <a:cs typeface="Times New Roman" pitchFamily="18" charset="0"/>
              </a:rPr>
              <a:t>các</a:t>
            </a:r>
            <a:r>
              <a:rPr lang="en-US" sz="2000" b="1" dirty="0" smtClean="0">
                <a:latin typeface="+mj-lt"/>
                <a:cs typeface="Times New Roman" pitchFamily="18" charset="0"/>
              </a:rPr>
              <a:t> </a:t>
            </a:r>
            <a:r>
              <a:rPr lang="en-US" sz="2000" b="1" dirty="0" err="1" smtClean="0">
                <a:latin typeface="+mj-lt"/>
                <a:cs typeface="Times New Roman" pitchFamily="18" charset="0"/>
              </a:rPr>
              <a:t>phần</a:t>
            </a:r>
            <a:r>
              <a:rPr lang="en-US" sz="2000" b="1" dirty="0" smtClean="0">
                <a:latin typeface="+mj-lt"/>
                <a:cs typeface="Times New Roman" pitchFamily="18" charset="0"/>
              </a:rPr>
              <a:t> </a:t>
            </a:r>
            <a:r>
              <a:rPr lang="en-US" sz="2000" b="1" dirty="0" err="1" smtClean="0">
                <a:latin typeface="+mj-lt"/>
                <a:cs typeface="Times New Roman" pitchFamily="18" charset="0"/>
              </a:rPr>
              <a:t>cơ</a:t>
            </a:r>
            <a:r>
              <a:rPr lang="en-US" sz="2000" b="1" dirty="0" smtClean="0">
                <a:latin typeface="+mj-lt"/>
                <a:cs typeface="Times New Roman" pitchFamily="18" charset="0"/>
              </a:rPr>
              <a:t> </a:t>
            </a:r>
            <a:r>
              <a:rPr lang="en-US" sz="2000" b="1" dirty="0" err="1" smtClean="0">
                <a:latin typeface="+mj-lt"/>
                <a:cs typeface="Times New Roman" pitchFamily="18" charset="0"/>
              </a:rPr>
              <a:t>thể</a:t>
            </a:r>
            <a:endParaRPr lang="en-US" sz="2000" b="1" dirty="0">
              <a:latin typeface="+mj-lt"/>
              <a:cs typeface="Times New Roman" pitchFamily="18" charset="0"/>
            </a:endParaRPr>
          </a:p>
        </p:txBody>
      </p:sp>
      <p:pic>
        <p:nvPicPr>
          <p:cNvPr id="16" name="Picture 10" descr="Book-0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152" y="1249977"/>
            <a:ext cx="779379" cy="6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54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AutoShape 2" descr="Hình ảnh có li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0" y="0"/>
            <a:ext cx="9296400" cy="830998"/>
            <a:chOff x="0" y="0"/>
            <a:chExt cx="9819120" cy="830998"/>
          </a:xfrm>
        </p:grpSpPr>
        <p:sp>
          <p:nvSpPr>
            <p:cNvPr id="11" name="TextBox 10"/>
            <p:cNvSpPr txBox="1">
              <a:spLocks noChangeArrowheads="1"/>
            </p:cNvSpPr>
            <p:nvPr/>
          </p:nvSpPr>
          <p:spPr bwMode="auto">
            <a:xfrm>
              <a:off x="0" y="0"/>
              <a:ext cx="9658151" cy="400110"/>
            </a:xfrm>
            <a:prstGeom prst="rect">
              <a:avLst/>
            </a:prstGeom>
            <a:solidFill>
              <a:srgbClr val="9BBB59">
                <a:lumMod val="75000"/>
              </a:srgbClr>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ysClr val="window" lastClr="FFFFFF"/>
                  </a:solidFill>
                  <a:effectLst/>
                  <a:uLnTx/>
                  <a:uFillTx/>
                  <a:latin typeface="Times New Roman" pitchFamily="18" charset="0"/>
                  <a:cs typeface="Times New Roman" pitchFamily="18" charset="0"/>
                </a:rPr>
                <a:t>Bài</a:t>
              </a:r>
              <a:r>
                <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 2:</a:t>
              </a:r>
              <a:r>
                <a:rPr kumimoji="0" lang="en-US" altLang="en-US" sz="2000" b="1" i="0" u="none" strike="noStrike" kern="0" cap="none" spc="0" normalizeH="0" noProof="0" dirty="0" smtClean="0">
                  <a:ln>
                    <a:noFill/>
                  </a:ln>
                  <a:solidFill>
                    <a:sysClr val="window" lastClr="FFFFFF"/>
                  </a:solidFill>
                  <a:effectLst/>
                  <a:uLnTx/>
                  <a:uFillTx/>
                  <a:latin typeface="Times New Roman" pitchFamily="18" charset="0"/>
                  <a:cs typeface="Times New Roman" pitchFamily="18" charset="0"/>
                </a:rPr>
                <a:t> CẤU TẠO CƠ THỂ NGƯỜI</a:t>
              </a:r>
              <a:endParaRPr kumimoji="0" lang="en-US" altLang="en-US" sz="20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endParaRPr>
            </a:p>
          </p:txBody>
        </p:sp>
        <p:sp>
          <p:nvSpPr>
            <p:cNvPr id="12" name="TextBox 28"/>
            <p:cNvSpPr txBox="1">
              <a:spLocks noChangeArrowheads="1"/>
            </p:cNvSpPr>
            <p:nvPr/>
          </p:nvSpPr>
          <p:spPr bwMode="auto">
            <a:xfrm>
              <a:off x="141720" y="400111"/>
              <a:ext cx="967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R="0" lvl="0" defTabSz="914400" eaLnBrk="1" fontAlgn="base" latinLnBrk="0" hangingPunct="1">
                <a:lnSpc>
                  <a:spcPct val="100000"/>
                </a:lnSpc>
                <a:spcBef>
                  <a:spcPts val="600"/>
                </a:spcBef>
                <a:spcAft>
                  <a:spcPct val="0"/>
                </a:spcAft>
                <a:buClrTx/>
                <a:buSzTx/>
                <a:tabLst/>
                <a:defRPr/>
              </a:pPr>
              <a:r>
                <a:rPr lang="en-US" altLang="en-US" sz="2200" b="1" kern="0" dirty="0" smtClean="0">
                  <a:solidFill>
                    <a:srgbClr val="FF0000"/>
                  </a:solidFill>
                  <a:latin typeface="Times New Roman" pitchFamily="18" charset="0"/>
                  <a:cs typeface="Times New Roman" pitchFamily="18" charset="0"/>
                </a:rPr>
                <a:t>I. </a:t>
              </a:r>
              <a:r>
                <a:rPr lang="en-US" altLang="en-US" sz="2200" b="1" u="sng" kern="0" dirty="0" smtClean="0">
                  <a:solidFill>
                    <a:srgbClr val="FF0000"/>
                  </a:solidFill>
                  <a:latin typeface="Times New Roman" pitchFamily="18" charset="0"/>
                  <a:cs typeface="Times New Roman" pitchFamily="18" charset="0"/>
                </a:rPr>
                <a:t>CẤU TẠO</a:t>
              </a:r>
              <a:endParaRPr kumimoji="0" lang="en-US" altLang="en-US" sz="22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grpSp>
      <p:sp>
        <p:nvSpPr>
          <p:cNvPr id="9" name="TextBox 8"/>
          <p:cNvSpPr txBox="1"/>
          <p:nvPr/>
        </p:nvSpPr>
        <p:spPr>
          <a:xfrm>
            <a:off x="720610" y="842610"/>
            <a:ext cx="3243350" cy="461665"/>
          </a:xfrm>
          <a:prstGeom prst="rect">
            <a:avLst/>
          </a:prstGeom>
          <a:noFill/>
        </p:spPr>
        <p:txBody>
          <a:bodyPr wrap="square" rtlCol="0">
            <a:spAutoFit/>
          </a:bodyPr>
          <a:lstStyle/>
          <a:p>
            <a:r>
              <a:rPr lang="en-US" sz="2400" b="1" dirty="0" smtClean="0"/>
              <a:t>2. </a:t>
            </a:r>
            <a:r>
              <a:rPr lang="en-US" sz="2400" b="1" dirty="0" err="1" smtClean="0"/>
              <a:t>Các</a:t>
            </a:r>
            <a:r>
              <a:rPr lang="en-US" sz="2400" b="1" dirty="0" smtClean="0"/>
              <a:t> </a:t>
            </a:r>
            <a:r>
              <a:rPr lang="en-US" sz="2400" b="1" dirty="0" err="1" smtClean="0"/>
              <a:t>hệ</a:t>
            </a:r>
            <a:r>
              <a:rPr lang="en-US" sz="2400" b="1" dirty="0" smtClean="0"/>
              <a:t> </a:t>
            </a:r>
            <a:r>
              <a:rPr lang="en-US" sz="2400" b="1" dirty="0" err="1" smtClean="0"/>
              <a:t>cơ</a:t>
            </a:r>
            <a:r>
              <a:rPr lang="en-US" sz="2400" b="1" dirty="0" smtClean="0"/>
              <a:t> </a:t>
            </a:r>
            <a:r>
              <a:rPr lang="en-US" sz="2400" b="1" dirty="0" err="1" smtClean="0"/>
              <a:t>quan</a:t>
            </a:r>
            <a:endParaRPr lang="en-US" sz="2400" b="1" dirty="0"/>
          </a:p>
        </p:txBody>
      </p:sp>
      <p:sp>
        <p:nvSpPr>
          <p:cNvPr id="14" name="TextBox 13"/>
          <p:cNvSpPr txBox="1"/>
          <p:nvPr/>
        </p:nvSpPr>
        <p:spPr>
          <a:xfrm>
            <a:off x="1397001" y="3308304"/>
            <a:ext cx="6516600" cy="584775"/>
          </a:xfrm>
          <a:prstGeom prst="rect">
            <a:avLst/>
          </a:prstGeom>
          <a:noFill/>
          <a:ln w="28575">
            <a:solidFill>
              <a:srgbClr val="00B050"/>
            </a:solidFill>
            <a:prstDash val="lgDashDotDo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FF0000"/>
                </a:solidFill>
                <a:effectLst/>
                <a:uLnTx/>
                <a:uFillTx/>
              </a:rPr>
              <a:t>Thế</a:t>
            </a:r>
            <a:r>
              <a:rPr kumimoji="0" lang="en-US" sz="3200" b="0" i="0" u="none" strike="noStrike" kern="0" cap="none" spc="0" normalizeH="0" noProof="0" dirty="0" smtClean="0">
                <a:ln>
                  <a:noFill/>
                </a:ln>
                <a:solidFill>
                  <a:srgbClr val="FF0000"/>
                </a:solidFill>
                <a:effectLst/>
                <a:uLnTx/>
                <a:uFillTx/>
              </a:rPr>
              <a:t> </a:t>
            </a:r>
            <a:r>
              <a:rPr kumimoji="0" lang="en-US" sz="3200" b="0" i="0" u="none" strike="noStrike" kern="0" cap="none" spc="0" normalizeH="0" noProof="0" dirty="0" err="1" smtClean="0">
                <a:ln>
                  <a:noFill/>
                </a:ln>
                <a:solidFill>
                  <a:srgbClr val="FF0000"/>
                </a:solidFill>
                <a:effectLst/>
                <a:uLnTx/>
                <a:uFillTx/>
              </a:rPr>
              <a:t>nào</a:t>
            </a:r>
            <a:r>
              <a:rPr kumimoji="0" lang="en-US" sz="3200" b="0" i="0" u="none" strike="noStrike" kern="0" cap="none" spc="0" normalizeH="0" noProof="0" dirty="0" smtClean="0">
                <a:ln>
                  <a:noFill/>
                </a:ln>
                <a:solidFill>
                  <a:srgbClr val="FF0000"/>
                </a:solidFill>
                <a:effectLst/>
                <a:uLnTx/>
                <a:uFillTx/>
              </a:rPr>
              <a:t> </a:t>
            </a:r>
            <a:r>
              <a:rPr kumimoji="0" lang="en-US" sz="3200" b="0" i="0" u="none" strike="noStrike" kern="0" cap="none" spc="0" normalizeH="0" noProof="0" dirty="0" err="1" smtClean="0">
                <a:ln>
                  <a:noFill/>
                </a:ln>
                <a:solidFill>
                  <a:srgbClr val="FF0000"/>
                </a:solidFill>
                <a:effectLst/>
                <a:uLnTx/>
                <a:uFillTx/>
              </a:rPr>
              <a:t>là</a:t>
            </a:r>
            <a:r>
              <a:rPr kumimoji="0" lang="en-US" sz="3200" b="0" i="0" u="none" strike="noStrike" kern="0" cap="none" spc="0" normalizeH="0" noProof="0" dirty="0" smtClean="0">
                <a:ln>
                  <a:noFill/>
                </a:ln>
                <a:solidFill>
                  <a:srgbClr val="FF0000"/>
                </a:solidFill>
                <a:effectLst/>
                <a:uLnTx/>
                <a:uFillTx/>
              </a:rPr>
              <a:t> </a:t>
            </a:r>
            <a:r>
              <a:rPr kumimoji="0" lang="en-US" sz="3200" b="0" i="0" u="none" strike="noStrike" kern="0" cap="none" spc="0" normalizeH="0" noProof="0" dirty="0" err="1" smtClean="0">
                <a:ln>
                  <a:noFill/>
                </a:ln>
                <a:solidFill>
                  <a:srgbClr val="FF0000"/>
                </a:solidFill>
                <a:effectLst/>
                <a:uLnTx/>
                <a:uFillTx/>
              </a:rPr>
              <a:t>một</a:t>
            </a:r>
            <a:r>
              <a:rPr kumimoji="0" lang="en-US" sz="3200" b="0" i="0" u="none" strike="noStrike" kern="0" cap="none" spc="0" normalizeH="0" noProof="0" dirty="0" smtClean="0">
                <a:ln>
                  <a:noFill/>
                </a:ln>
                <a:solidFill>
                  <a:srgbClr val="FF0000"/>
                </a:solidFill>
                <a:effectLst/>
                <a:uLnTx/>
                <a:uFillTx/>
              </a:rPr>
              <a:t> </a:t>
            </a:r>
            <a:r>
              <a:rPr kumimoji="0" lang="en-US" sz="3200" b="0" i="0" u="none" strike="noStrike" kern="0" cap="none" spc="0" normalizeH="0" noProof="0" dirty="0" err="1" smtClean="0">
                <a:ln>
                  <a:noFill/>
                </a:ln>
                <a:solidFill>
                  <a:srgbClr val="FF0000"/>
                </a:solidFill>
                <a:effectLst/>
                <a:uLnTx/>
                <a:uFillTx/>
              </a:rPr>
              <a:t>hệ</a:t>
            </a:r>
            <a:r>
              <a:rPr kumimoji="0" lang="en-US" sz="3200" b="0" i="0" u="none" strike="noStrike" kern="0" cap="none" spc="0" normalizeH="0" noProof="0" dirty="0" smtClean="0">
                <a:ln>
                  <a:noFill/>
                </a:ln>
                <a:solidFill>
                  <a:srgbClr val="FF0000"/>
                </a:solidFill>
                <a:effectLst/>
                <a:uLnTx/>
                <a:uFillTx/>
              </a:rPr>
              <a:t> </a:t>
            </a:r>
            <a:r>
              <a:rPr kumimoji="0" lang="en-US" sz="3200" b="0" i="0" u="none" strike="noStrike" kern="0" cap="none" spc="0" normalizeH="0" noProof="0" dirty="0" err="1" smtClean="0">
                <a:ln>
                  <a:noFill/>
                </a:ln>
                <a:solidFill>
                  <a:srgbClr val="FF0000"/>
                </a:solidFill>
                <a:effectLst/>
                <a:uLnTx/>
                <a:uFillTx/>
              </a:rPr>
              <a:t>cơ</a:t>
            </a:r>
            <a:r>
              <a:rPr kumimoji="0" lang="en-US" sz="3200" b="0" i="0" u="none" strike="noStrike" kern="0" cap="none" spc="0" normalizeH="0" noProof="0" dirty="0" smtClean="0">
                <a:ln>
                  <a:noFill/>
                </a:ln>
                <a:solidFill>
                  <a:srgbClr val="FF0000"/>
                </a:solidFill>
                <a:effectLst/>
                <a:uLnTx/>
                <a:uFillTx/>
              </a:rPr>
              <a:t> </a:t>
            </a:r>
            <a:r>
              <a:rPr kumimoji="0" lang="en-US" sz="3200" b="0" i="0" u="none" strike="noStrike" kern="0" cap="none" spc="0" normalizeH="0" noProof="0" dirty="0" err="1" smtClean="0">
                <a:ln>
                  <a:noFill/>
                </a:ln>
                <a:solidFill>
                  <a:srgbClr val="FF0000"/>
                </a:solidFill>
                <a:effectLst/>
                <a:uLnTx/>
                <a:uFillTx/>
              </a:rPr>
              <a:t>quan</a:t>
            </a:r>
            <a:r>
              <a:rPr kumimoji="0" lang="en-US" sz="3200" b="0" i="0" u="none" strike="noStrike" kern="0" cap="none" spc="0" normalizeH="0" baseline="0" noProof="0" dirty="0" smtClean="0">
                <a:ln>
                  <a:noFill/>
                </a:ln>
                <a:solidFill>
                  <a:srgbClr val="FF0000"/>
                </a:solidFill>
                <a:effectLst/>
                <a:uLnTx/>
                <a:uFillTx/>
              </a:rPr>
              <a:t>?</a:t>
            </a:r>
            <a:endParaRPr kumimoji="0" lang="en-US" sz="3200" b="0" i="0" u="none" strike="noStrike" kern="0" cap="none" spc="0" normalizeH="0" baseline="0" noProof="0" dirty="0">
              <a:ln>
                <a:noFill/>
              </a:ln>
              <a:solidFill>
                <a:srgbClr val="FF0000"/>
              </a:solidFill>
              <a:effectLst/>
              <a:uLnTx/>
              <a:uFillTx/>
            </a:endParaRPr>
          </a:p>
        </p:txBody>
      </p:sp>
      <p:sp>
        <p:nvSpPr>
          <p:cNvPr id="13" name="Rectangle 12"/>
          <p:cNvSpPr/>
          <p:nvPr/>
        </p:nvSpPr>
        <p:spPr>
          <a:xfrm>
            <a:off x="609600" y="1651307"/>
            <a:ext cx="7924800" cy="1401922"/>
          </a:xfrm>
          <a:prstGeom prst="rect">
            <a:avLst/>
          </a:prstGeom>
        </p:spPr>
        <p:txBody>
          <a:bodyPr wrap="square">
            <a:spAutoFit/>
          </a:bodyPr>
          <a:lstStyle/>
          <a:p>
            <a:pPr algn="just">
              <a:lnSpc>
                <a:spcPct val="115000"/>
              </a:lnSpc>
            </a:pPr>
            <a:r>
              <a:rPr lang="it-IT" sz="2600" b="1" i="1" dirty="0" smtClean="0">
                <a:solidFill>
                  <a:srgbClr val="002060"/>
                </a:solidFill>
                <a:latin typeface="Times New Roman"/>
                <a:ea typeface="Times New Roman"/>
                <a:cs typeface="Times New Roman"/>
              </a:rPr>
              <a:t>* Khái niệm: </a:t>
            </a:r>
            <a:r>
              <a:rPr lang="it-IT" sz="2600" dirty="0" smtClean="0">
                <a:solidFill>
                  <a:srgbClr val="002060"/>
                </a:solidFill>
                <a:latin typeface="Times New Roman"/>
                <a:ea typeface="Times New Roman"/>
                <a:cs typeface="Times New Roman"/>
              </a:rPr>
              <a:t>Hệ </a:t>
            </a:r>
            <a:r>
              <a:rPr lang="it-IT" sz="2600" dirty="0">
                <a:solidFill>
                  <a:srgbClr val="002060"/>
                </a:solidFill>
                <a:latin typeface="Times New Roman"/>
                <a:ea typeface="Times New Roman"/>
                <a:cs typeface="Times New Roman"/>
              </a:rPr>
              <a:t>cơ quan gồm các cơ quan cùng phối hợp hoạt động thực hiện một chức năng nhất định của cơ </a:t>
            </a:r>
            <a:r>
              <a:rPr lang="it-IT" sz="2600" dirty="0" smtClean="0">
                <a:solidFill>
                  <a:srgbClr val="002060"/>
                </a:solidFill>
                <a:latin typeface="Times New Roman"/>
                <a:ea typeface="Times New Roman"/>
                <a:cs typeface="Times New Roman"/>
              </a:rPr>
              <a:t>thể</a:t>
            </a:r>
          </a:p>
          <a:p>
            <a:pPr algn="just">
              <a:lnSpc>
                <a:spcPct val="115000"/>
              </a:lnSpc>
            </a:pPr>
            <a:r>
              <a:rPr lang="it-IT" sz="2200" i="1" dirty="0" smtClean="0">
                <a:latin typeface="Times New Roman"/>
                <a:ea typeface="Times New Roman"/>
                <a:cs typeface="Times New Roman"/>
              </a:rPr>
              <a:t>VD: Hệ tiêu hóa, hệ hô hấp, hệ tuần hoàn,...</a:t>
            </a:r>
            <a:endParaRPr lang="en-US" sz="2200" i="1" dirty="0">
              <a:effectLst/>
              <a:latin typeface=".VnTime"/>
              <a:ea typeface="Times New Roman"/>
              <a:cs typeface="Times New Roman"/>
            </a:endParaRPr>
          </a:p>
        </p:txBody>
      </p:sp>
      <p:pic>
        <p:nvPicPr>
          <p:cNvPr id="15" name="Picture 10" descr="Book-09">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304275"/>
            <a:ext cx="779379" cy="6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15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p:bld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66FFFF"/>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66FFFF"/>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413TGp_memo_light">
  <a:themeElements>
    <a:clrScheme name="409_newvision_light_ani 2">
      <a:dk1>
        <a:srgbClr val="000000"/>
      </a:dk1>
      <a:lt1>
        <a:srgbClr val="91C400"/>
      </a:lt1>
      <a:dk2>
        <a:srgbClr val="000066"/>
      </a:dk2>
      <a:lt2>
        <a:srgbClr val="F4FECE"/>
      </a:lt2>
      <a:accent1>
        <a:srgbClr val="DE6F00"/>
      </a:accent1>
      <a:accent2>
        <a:srgbClr val="22AA90"/>
      </a:accent2>
      <a:accent3>
        <a:srgbClr val="C7DEAA"/>
      </a:accent3>
      <a:accent4>
        <a:srgbClr val="000000"/>
      </a:accent4>
      <a:accent5>
        <a:srgbClr val="ECBBAA"/>
      </a:accent5>
      <a:accent6>
        <a:srgbClr val="1E9A82"/>
      </a:accent6>
      <a:hlink>
        <a:srgbClr val="1194E5"/>
      </a:hlink>
      <a:folHlink>
        <a:srgbClr val="5D6BED"/>
      </a:folHlink>
    </a:clrScheme>
    <a:fontScheme name="409_newvision_light_ani">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409_newvision_light_ani 1">
        <a:dk1>
          <a:srgbClr val="000000"/>
        </a:dk1>
        <a:lt1>
          <a:srgbClr val="0099FF"/>
        </a:lt1>
        <a:dk2>
          <a:srgbClr val="003366"/>
        </a:dk2>
        <a:lt2>
          <a:srgbClr val="CCFFFF"/>
        </a:lt2>
        <a:accent1>
          <a:srgbClr val="9932E6"/>
        </a:accent1>
        <a:accent2>
          <a:srgbClr val="0B87D3"/>
        </a:accent2>
        <a:accent3>
          <a:srgbClr val="AACAFF"/>
        </a:accent3>
        <a:accent4>
          <a:srgbClr val="000000"/>
        </a:accent4>
        <a:accent5>
          <a:srgbClr val="CAADF0"/>
        </a:accent5>
        <a:accent6>
          <a:srgbClr val="097ABF"/>
        </a:accent6>
        <a:hlink>
          <a:srgbClr val="FE950A"/>
        </a:hlink>
        <a:folHlink>
          <a:srgbClr val="6BBD2D"/>
        </a:folHlink>
      </a:clrScheme>
      <a:clrMap bg1="lt1" tx1="dk1" bg2="lt2" tx2="dk2" accent1="accent1" accent2="accent2" accent3="accent3" accent4="accent4" accent5="accent5" accent6="accent6" hlink="hlink" folHlink="folHlink"/>
    </a:extraClrScheme>
    <a:extraClrScheme>
      <a:clrScheme name="409_newvision_light_ani 2">
        <a:dk1>
          <a:srgbClr val="000000"/>
        </a:dk1>
        <a:lt1>
          <a:srgbClr val="91C400"/>
        </a:lt1>
        <a:dk2>
          <a:srgbClr val="000066"/>
        </a:dk2>
        <a:lt2>
          <a:srgbClr val="F4FECE"/>
        </a:lt2>
        <a:accent1>
          <a:srgbClr val="DE6F00"/>
        </a:accent1>
        <a:accent2>
          <a:srgbClr val="22AA90"/>
        </a:accent2>
        <a:accent3>
          <a:srgbClr val="C7DEAA"/>
        </a:accent3>
        <a:accent4>
          <a:srgbClr val="000000"/>
        </a:accent4>
        <a:accent5>
          <a:srgbClr val="ECBBAA"/>
        </a:accent5>
        <a:accent6>
          <a:srgbClr val="1E9A82"/>
        </a:accent6>
        <a:hlink>
          <a:srgbClr val="1194E5"/>
        </a:hlink>
        <a:folHlink>
          <a:srgbClr val="5D6BED"/>
        </a:folHlink>
      </a:clrScheme>
      <a:clrMap bg1="lt1" tx1="dk1" bg2="lt2" tx2="dk2" accent1="accent1" accent2="accent2" accent3="accent3" accent4="accent4" accent5="accent5" accent6="accent6" hlink="hlink" folHlink="folHlink"/>
    </a:extraClrScheme>
    <a:extraClrScheme>
      <a:clrScheme name="409_newvision_light_ani 3">
        <a:dk1>
          <a:srgbClr val="000000"/>
        </a:dk1>
        <a:lt1>
          <a:srgbClr val="FF9900"/>
        </a:lt1>
        <a:dk2>
          <a:srgbClr val="663300"/>
        </a:dk2>
        <a:lt2>
          <a:srgbClr val="F2E9A6"/>
        </a:lt2>
        <a:accent1>
          <a:srgbClr val="276AF1"/>
        </a:accent1>
        <a:accent2>
          <a:srgbClr val="15A6A3"/>
        </a:accent2>
        <a:accent3>
          <a:srgbClr val="FFCAAA"/>
        </a:accent3>
        <a:accent4>
          <a:srgbClr val="000000"/>
        </a:accent4>
        <a:accent5>
          <a:srgbClr val="ACB9F7"/>
        </a:accent5>
        <a:accent6>
          <a:srgbClr val="129693"/>
        </a:accent6>
        <a:hlink>
          <a:srgbClr val="71A21A"/>
        </a:hlink>
        <a:folHlink>
          <a:srgbClr val="E45B0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1ADF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lipstrea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2043</TotalTime>
  <Words>1920</Words>
  <Application>Microsoft Office PowerPoint</Application>
  <PresentationFormat>On-screen Show (4:3)</PresentationFormat>
  <Paragraphs>493</Paragraphs>
  <Slides>21</Slides>
  <Notes>2</Notes>
  <HiddenSlides>0</HiddenSlides>
  <MMClips>2</MMClips>
  <ScaleCrop>false</ScaleCrop>
  <HeadingPairs>
    <vt:vector size="8" baseType="variant">
      <vt:variant>
        <vt:lpstr>Fonts Used</vt:lpstr>
      </vt:variant>
      <vt:variant>
        <vt:i4>14</vt:i4>
      </vt:variant>
      <vt:variant>
        <vt:lpstr>Theme</vt:lpstr>
      </vt:variant>
      <vt:variant>
        <vt:i4>9</vt:i4>
      </vt:variant>
      <vt:variant>
        <vt:lpstr>Embedded OLE Servers</vt:lpstr>
      </vt:variant>
      <vt:variant>
        <vt:i4>1</vt:i4>
      </vt:variant>
      <vt:variant>
        <vt:lpstr>Slide Titles</vt:lpstr>
      </vt:variant>
      <vt:variant>
        <vt:i4>21</vt:i4>
      </vt:variant>
    </vt:vector>
  </HeadingPairs>
  <TitlesOfParts>
    <vt:vector size="45" baseType="lpstr">
      <vt:lpstr>宋体</vt:lpstr>
      <vt:lpstr>.VnTime</vt:lpstr>
      <vt:lpstr>Arial</vt:lpstr>
      <vt:lpstr>Calibri</vt:lpstr>
      <vt:lpstr>Century Gothic</vt:lpstr>
      <vt:lpstr>Georgia</vt:lpstr>
      <vt:lpstr>Symbol</vt:lpstr>
      <vt:lpstr>Tahoma</vt:lpstr>
      <vt:lpstr>Times</vt:lpstr>
      <vt:lpstr>Times New Roman</vt:lpstr>
      <vt:lpstr>Trebuchet MS</vt:lpstr>
      <vt:lpstr>Verdana</vt:lpstr>
      <vt:lpstr>Wingdings</vt:lpstr>
      <vt:lpstr>Wingdings 3</vt:lpstr>
      <vt:lpstr>Default Design</vt:lpstr>
      <vt:lpstr>Slice</vt:lpstr>
      <vt:lpstr>413TGp_memo_light</vt:lpstr>
      <vt:lpstr>2_Default Design</vt:lpstr>
      <vt:lpstr>1_Default Design</vt:lpstr>
      <vt:lpstr>1_Office Theme</vt:lpstr>
      <vt:lpstr>4_Default Design</vt:lpstr>
      <vt:lpstr>1_Slipstream</vt:lpstr>
      <vt:lpstr>2_Office Theme</vt:lpstr>
      <vt:lpstr>Clip</vt:lpstr>
      <vt:lpstr>PowerPoint Presentation</vt:lpstr>
      <vt:lpstr>PowerPoint Presentation</vt:lpstr>
      <vt:lpstr>PowerPoint Presentation</vt:lpstr>
      <vt:lpstr>PowerPoint Presentation</vt:lpstr>
      <vt:lpstr>CHƯƠNG I:  KHÁI QUÁT VỀ CƠ THỂ NGƯỜI TIẾT 2 - BÀI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115</cp:revision>
  <dcterms:created xsi:type="dcterms:W3CDTF">2017-07-05T16:35:41Z</dcterms:created>
  <dcterms:modified xsi:type="dcterms:W3CDTF">2021-09-11T02:05:19Z</dcterms:modified>
</cp:coreProperties>
</file>