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 id="2147483704" r:id="rId2"/>
    <p:sldMasterId id="2147483722" r:id="rId3"/>
    <p:sldMasterId id="2147483734" r:id="rId4"/>
    <p:sldMasterId id="2147483751" r:id="rId5"/>
    <p:sldMasterId id="2147483786" r:id="rId6"/>
  </p:sldMasterIdLst>
  <p:notesMasterIdLst>
    <p:notesMasterId r:id="rId37"/>
  </p:notesMasterIdLst>
  <p:sldIdLst>
    <p:sldId id="257" r:id="rId7"/>
    <p:sldId id="276" r:id="rId8"/>
    <p:sldId id="289" r:id="rId9"/>
    <p:sldId id="290" r:id="rId10"/>
    <p:sldId id="368" r:id="rId11"/>
    <p:sldId id="291" r:id="rId12"/>
    <p:sldId id="366" r:id="rId13"/>
    <p:sldId id="308" r:id="rId14"/>
    <p:sldId id="356" r:id="rId15"/>
    <p:sldId id="362" r:id="rId16"/>
    <p:sldId id="363" r:id="rId17"/>
    <p:sldId id="364" r:id="rId18"/>
    <p:sldId id="367" r:id="rId19"/>
    <p:sldId id="275" r:id="rId20"/>
    <p:sldId id="365" r:id="rId21"/>
    <p:sldId id="262" r:id="rId22"/>
    <p:sldId id="263" r:id="rId23"/>
    <p:sldId id="264" r:id="rId24"/>
    <p:sldId id="265" r:id="rId25"/>
    <p:sldId id="268" r:id="rId26"/>
    <p:sldId id="266" r:id="rId27"/>
    <p:sldId id="256" r:id="rId28"/>
    <p:sldId id="282" r:id="rId29"/>
    <p:sldId id="283" r:id="rId30"/>
    <p:sldId id="284" r:id="rId31"/>
    <p:sldId id="285" r:id="rId32"/>
    <p:sldId id="288" r:id="rId33"/>
    <p:sldId id="272" r:id="rId34"/>
    <p:sldId id="278" r:id="rId35"/>
    <p:sldId id="27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y Phong" initials="DP" lastIdx="2" clrIdx="0">
    <p:extLst>
      <p:ext uri="{19B8F6BF-5375-455C-9EA6-DF929625EA0E}">
        <p15:presenceInfo xmlns:p15="http://schemas.microsoft.com/office/powerpoint/2012/main" userId="Duy Pho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394" autoAdjust="0"/>
  </p:normalViewPr>
  <p:slideViewPr>
    <p:cSldViewPr>
      <p:cViewPr varScale="1">
        <p:scale>
          <a:sx n="70" d="100"/>
          <a:sy n="70" d="100"/>
        </p:scale>
        <p:origin x="714"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D1B0350-4C15-4CE3-86C3-CBD5266AE893}" type="datetimeFigureOut">
              <a:rPr lang="en-US"/>
              <a:pPr>
                <a:defRPr/>
              </a:pPr>
              <a:t>3/26/2022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509A3BB-661B-45B7-BCF7-9172EFFF73BD}" type="slidenum">
              <a:rPr lang="en-US" altLang="en-US"/>
              <a:pPr/>
              <a:t>‹#›</a:t>
            </a:fld>
            <a:endParaRPr lang="en-US" altLang="en-US"/>
          </a:p>
        </p:txBody>
      </p:sp>
    </p:spTree>
    <p:extLst>
      <p:ext uri="{BB962C8B-B14F-4D97-AF65-F5344CB8AC3E}">
        <p14:creationId xmlns:p14="http://schemas.microsoft.com/office/powerpoint/2010/main" val="13922767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2F17FBAF-393E-41B2-BB5F-0967669789C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6BE977B-6B27-4710-852B-899C88937C4A}" type="slidenum">
              <a:rPr lang="en-US" altLang="en-US" sz="1200">
                <a:latin typeface="Arial" panose="020B0604020202020204" pitchFamily="34" charset="0"/>
                <a:cs typeface="Arial" panose="020B0604020202020204" pitchFamily="34" charset="0"/>
              </a:rPr>
              <a:pPr eaLnBrk="1" hangingPunct="1"/>
              <a:t>15</a:t>
            </a:fld>
            <a:endParaRPr lang="en-US" altLang="en-US" sz="1200">
              <a:latin typeface="Arial" panose="020B0604020202020204" pitchFamily="34" charset="0"/>
              <a:cs typeface="Arial" panose="020B0604020202020204" pitchFamily="34" charset="0"/>
            </a:endParaRPr>
          </a:p>
        </p:txBody>
      </p:sp>
      <p:sp>
        <p:nvSpPr>
          <p:cNvPr id="51203" name="Rectangle 2">
            <a:extLst>
              <a:ext uri="{FF2B5EF4-FFF2-40B4-BE49-F238E27FC236}">
                <a16:creationId xmlns:a16="http://schemas.microsoft.com/office/drawing/2014/main" id="{27AE6C7A-4758-4EAA-B3C4-C0DCFE5891DC}"/>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FC7E1D2E-F24A-49FD-8A0D-DF2C3A43EED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29154028-123D-4F71-9684-2D687BA6A0F2}" type="datetimeFigureOut">
              <a:rPr lang="en-US" smtClean="0"/>
              <a:pPr>
                <a:defRPr/>
              </a:pPr>
              <a:t>3/26/2022</a:t>
            </a:fld>
            <a:endParaRPr lang="en-US"/>
          </a:p>
        </p:txBody>
      </p:sp>
      <p:sp>
        <p:nvSpPr>
          <p:cNvPr id="5" name="Footer Placeholder 4"/>
          <p:cNvSpPr>
            <a:spLocks noGrp="1"/>
          </p:cNvSpPr>
          <p:nvPr>
            <p:ph type="ftr" sz="quarter" idx="11"/>
          </p:nvPr>
        </p:nvSpPr>
        <p:spPr>
          <a:xfrm>
            <a:off x="2416500" y="329307"/>
            <a:ext cx="4973915" cy="309201"/>
          </a:xfrm>
        </p:spPr>
        <p:txBody>
          <a:bodyPr/>
          <a:lstStyle/>
          <a:p>
            <a:pPr>
              <a:defRPr/>
            </a:pPr>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A0400DEF-3F9B-4E17-A398-0EBC8AFCB707}" type="slidenum">
              <a:rPr lang="en-US" altLang="en-US" smtClean="0"/>
              <a:pPr/>
              <a:t>‹#›</a:t>
            </a:fld>
            <a:endParaRPr lang="en-US" alt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40630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622DD7E-65F7-4149-A2BD-1B42A0479C9B}" type="datetimeFigureOut">
              <a:rPr lang="en-US" smtClean="0"/>
              <a:pPr>
                <a:defRPr/>
              </a:pPr>
              <a:t>3/26/2022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07D01AF-D868-4F0D-A5E1-E302F07073F5}" type="slidenum">
              <a:rPr lang="en-US" altLang="en-US" smtClean="0"/>
              <a:pPr/>
              <a:t>‹#›</a:t>
            </a:fld>
            <a:endParaRPr lang="en-US" alt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07598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23C565A-2486-44A6-AE7D-5D6CD4D163C6}" type="datetimeFigureOut">
              <a:rPr lang="en-US" smtClean="0"/>
              <a:pPr>
                <a:defRPr/>
              </a:pPr>
              <a:t>3/26/2022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FB6E355-04D9-4FC3-A68F-5984DAA91AA8}" type="slidenum">
              <a:rPr lang="en-US" altLang="en-US" smtClean="0"/>
              <a:pPr/>
              <a:t>‹#›</a:t>
            </a:fld>
            <a:endParaRPr lang="en-US" alt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85089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918DC9E-8648-4CBF-9E4D-05B81E949EB1}" type="slidenum">
              <a:rPr lang="en-US" altLang="en-US"/>
              <a:pPr/>
              <a:t>‹#›</a:t>
            </a:fld>
            <a:endParaRPr lang="en-US" altLang="en-US"/>
          </a:p>
        </p:txBody>
      </p:sp>
    </p:spTree>
    <p:extLst>
      <p:ext uri="{BB962C8B-B14F-4D97-AF65-F5344CB8AC3E}">
        <p14:creationId xmlns:p14="http://schemas.microsoft.com/office/powerpoint/2010/main" val="794827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pPr>
              <a:defRPr/>
            </a:pPr>
            <a:fld id="{29154028-123D-4F71-9684-2D687BA6A0F2}" type="datetimeFigureOut">
              <a:rPr lang="en-US" smtClean="0"/>
              <a:pPr>
                <a:defRPr/>
              </a:pPr>
              <a:t>3/26/2022</a:t>
            </a:fld>
            <a:endParaRPr lang="en-US"/>
          </a:p>
        </p:txBody>
      </p:sp>
      <p:sp>
        <p:nvSpPr>
          <p:cNvPr id="5" name="Footer Placeholder 4"/>
          <p:cNvSpPr>
            <a:spLocks noGrp="1"/>
          </p:cNvSpPr>
          <p:nvPr>
            <p:ph type="ftr" sz="quarter" idx="11"/>
          </p:nvPr>
        </p:nvSpPr>
        <p:spPr>
          <a:xfrm>
            <a:off x="2692397" y="5037663"/>
            <a:ext cx="5214635" cy="279400"/>
          </a:xfrm>
        </p:spPr>
        <p:txBody>
          <a:bodyPr/>
          <a:lstStyle/>
          <a:p>
            <a:pPr>
              <a:defRPr/>
            </a:pPr>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A0400DEF-3F9B-4E17-A398-0EBC8AFCB707}" type="slidenum">
              <a:rPr lang="en-US" altLang="en-US" smtClean="0"/>
              <a:pPr/>
              <a:t>‹#›</a:t>
            </a:fld>
            <a:endParaRPr lang="en-US" alt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7594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0388D14-AA10-4E1A-A3DD-5E16CB73B7AA}" type="datetimeFigureOut">
              <a:rPr lang="en-US" smtClean="0"/>
              <a:pPr>
                <a:defRPr/>
              </a:pPr>
              <a:t>3/26/2022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BBB7A34-C4D5-40E6-AAEE-E700CDD006E8}" type="slidenum">
              <a:rPr lang="en-US" altLang="en-US" smtClean="0"/>
              <a:pPr/>
              <a:t>‹#›</a:t>
            </a:fld>
            <a:endParaRPr lang="en-US" altLang="en-US"/>
          </a:p>
        </p:txBody>
      </p:sp>
    </p:spTree>
    <p:extLst>
      <p:ext uri="{BB962C8B-B14F-4D97-AF65-F5344CB8AC3E}">
        <p14:creationId xmlns:p14="http://schemas.microsoft.com/office/powerpoint/2010/main" val="3606786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27F6F9A-8F49-499A-AD90-89133F81A035}" type="datetimeFigureOut">
              <a:rPr lang="en-US" smtClean="0"/>
              <a:pPr>
                <a:defRPr/>
              </a:pPr>
              <a:t>3/26/2022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D85273F-3586-4794-9446-321209B5C3EE}" type="slidenum">
              <a:rPr lang="en-US" altLang="en-US" smtClean="0"/>
              <a:pPr/>
              <a:t>‹#›</a:t>
            </a:fld>
            <a:endParaRPr lang="en-US"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0275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18694CE6-61EA-472C-9236-B419726096B2}" type="datetimeFigureOut">
              <a:rPr lang="en-US" smtClean="0"/>
              <a:pPr>
                <a:defRPr/>
              </a:pPr>
              <a:t>3/26/2022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20B9F34-A0D0-43B2-AE09-C7AACAFE8EF0}" type="slidenum">
              <a:rPr lang="en-US" altLang="en-US" smtClean="0"/>
              <a:pPr/>
              <a:t>‹#›</a:t>
            </a:fld>
            <a:endParaRPr lang="en-US" altLang="en-US"/>
          </a:p>
        </p:txBody>
      </p:sp>
    </p:spTree>
    <p:extLst>
      <p:ext uri="{BB962C8B-B14F-4D97-AF65-F5344CB8AC3E}">
        <p14:creationId xmlns:p14="http://schemas.microsoft.com/office/powerpoint/2010/main" val="2219866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5EDD8623-13F2-424F-8575-F2D8C285077E}" type="datetimeFigureOut">
              <a:rPr lang="en-US" smtClean="0"/>
              <a:pPr>
                <a:defRPr/>
              </a:pPr>
              <a:t>3/26/2022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C40E821D-DD3F-462B-833A-E975E5200884}" type="slidenum">
              <a:rPr lang="en-US" altLang="en-US" smtClean="0"/>
              <a:pPr/>
              <a:t>‹#›</a:t>
            </a:fld>
            <a:endParaRPr lang="en-US"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010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46036586-BCDD-40E1-AC9D-F74ADE752E38}" type="datetimeFigureOut">
              <a:rPr lang="en-US" smtClean="0"/>
              <a:pPr>
                <a:defRPr/>
              </a:pPr>
              <a:t>3/26/2022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B75DB4B0-1374-4FA8-8B85-608D5E45100E}" type="slidenum">
              <a:rPr lang="en-US" altLang="en-US" smtClean="0"/>
              <a:pPr/>
              <a:t>‹#›</a:t>
            </a:fld>
            <a:endParaRPr lang="en-US"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0102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DD80EB5-6A6F-4F05-9D53-28CD0D568400}" type="datetimeFigureOut">
              <a:rPr lang="en-US" smtClean="0"/>
              <a:pPr>
                <a:defRPr/>
              </a:pPr>
              <a:t>3/26/2022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77F09DEF-83E1-4EBB-AAF4-16FEE51A8A6D}" type="slidenum">
              <a:rPr lang="en-US" altLang="en-US" smtClean="0"/>
              <a:pPr/>
              <a:t>‹#›</a:t>
            </a:fld>
            <a:endParaRPr lang="en-US" altLang="en-US"/>
          </a:p>
        </p:txBody>
      </p:sp>
    </p:spTree>
    <p:extLst>
      <p:ext uri="{BB962C8B-B14F-4D97-AF65-F5344CB8AC3E}">
        <p14:creationId xmlns:p14="http://schemas.microsoft.com/office/powerpoint/2010/main" val="43387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0388D14-AA10-4E1A-A3DD-5E16CB73B7AA}" type="datetimeFigureOut">
              <a:rPr lang="en-US" smtClean="0"/>
              <a:pPr>
                <a:defRPr/>
              </a:pPr>
              <a:t>3/26/2022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BBB7A34-C4D5-40E6-AAEE-E700CDD006E8}" type="slidenum">
              <a:rPr lang="en-US" altLang="en-US" smtClean="0"/>
              <a:pPr/>
              <a:t>‹#›</a:t>
            </a:fld>
            <a:endParaRPr lang="en-US" alt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962419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056B748-1924-4D52-9F8B-212D77871408}" type="datetimeFigureOut">
              <a:rPr lang="en-US" smtClean="0"/>
              <a:pPr>
                <a:defRPr/>
              </a:pPr>
              <a:t>3/26/2022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85BF80B-DF64-408A-B13F-1B7E7EA459BA}" type="slidenum">
              <a:rPr lang="en-US" altLang="en-US" smtClean="0"/>
              <a:pPr/>
              <a:t>‹#›</a:t>
            </a:fld>
            <a:endParaRPr lang="en-US"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2021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AD3CD09-6949-4951-929B-8BE34D363341}" type="datetimeFigureOut">
              <a:rPr lang="en-US" smtClean="0"/>
              <a:pPr>
                <a:defRPr/>
              </a:pPr>
              <a:t>3/26/2022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E20EBDC-691A-42C4-A8BB-8546819B2193}" type="slidenum">
              <a:rPr lang="en-US" altLang="en-US" smtClean="0"/>
              <a:pPr/>
              <a:t>‹#›</a:t>
            </a:fld>
            <a:endParaRPr lang="en-US" altLang="en-US"/>
          </a:p>
        </p:txBody>
      </p:sp>
    </p:spTree>
    <p:extLst>
      <p:ext uri="{BB962C8B-B14F-4D97-AF65-F5344CB8AC3E}">
        <p14:creationId xmlns:p14="http://schemas.microsoft.com/office/powerpoint/2010/main" val="38793295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844BD76-5C07-4D1C-988C-6EEC0E636A0F}" type="datetimeFigureOut">
              <a:rPr lang="en-US" smtClean="0"/>
              <a:pPr>
                <a:defRPr/>
              </a:pPr>
              <a:t>3/26/2022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DAA50EF-30AC-4756-9F08-6F7B71665C6F}" type="slidenum">
              <a:rPr lang="en-US" altLang="en-US" smtClean="0"/>
              <a:pPr/>
              <a:t>‹#›</a:t>
            </a:fld>
            <a:endParaRPr lang="en-US" altLang="en-US"/>
          </a:p>
        </p:txBody>
      </p:sp>
    </p:spTree>
    <p:extLst>
      <p:ext uri="{BB962C8B-B14F-4D97-AF65-F5344CB8AC3E}">
        <p14:creationId xmlns:p14="http://schemas.microsoft.com/office/powerpoint/2010/main" val="851206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844BD76-5C07-4D1C-988C-6EEC0E636A0F}" type="datetimeFigureOut">
              <a:rPr lang="en-US" smtClean="0"/>
              <a:pPr>
                <a:defRPr/>
              </a:pPr>
              <a:t>3/26/2022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DAA50EF-30AC-4756-9F08-6F7B71665C6F}" type="slidenum">
              <a:rPr lang="en-US" altLang="en-US" smtClean="0"/>
              <a:pPr/>
              <a:t>‹#›</a:t>
            </a:fld>
            <a:endParaRPr lang="en-US"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4744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844BD76-5C07-4D1C-988C-6EEC0E636A0F}" type="datetimeFigureOut">
              <a:rPr lang="en-US" smtClean="0"/>
              <a:pPr>
                <a:defRPr/>
              </a:pPr>
              <a:t>3/26/2022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DAA50EF-30AC-4756-9F08-6F7B71665C6F}" type="slidenum">
              <a:rPr lang="en-US" altLang="en-US" smtClean="0"/>
              <a:pPr/>
              <a:t>‹#›</a:t>
            </a:fld>
            <a:endParaRPr lang="en-US"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07912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844BD76-5C07-4D1C-988C-6EEC0E636A0F}" type="datetimeFigureOut">
              <a:rPr lang="en-US" smtClean="0"/>
              <a:pPr>
                <a:defRPr/>
              </a:pPr>
              <a:t>3/26/2022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DAA50EF-30AC-4756-9F08-6F7B71665C6F}" type="slidenum">
              <a:rPr lang="en-US" altLang="en-US" smtClean="0"/>
              <a:pPr/>
              <a:t>‹#›</a:t>
            </a:fld>
            <a:endParaRPr lang="en-US" altLang="en-US"/>
          </a:p>
        </p:txBody>
      </p:sp>
    </p:spTree>
    <p:extLst>
      <p:ext uri="{BB962C8B-B14F-4D97-AF65-F5344CB8AC3E}">
        <p14:creationId xmlns:p14="http://schemas.microsoft.com/office/powerpoint/2010/main" val="30030818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844BD76-5C07-4D1C-988C-6EEC0E636A0F}" type="datetimeFigureOut">
              <a:rPr lang="en-US" smtClean="0"/>
              <a:pPr>
                <a:defRPr/>
              </a:pPr>
              <a:t>3/26/2022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DAA50EF-30AC-4756-9F08-6F7B71665C6F}" type="slidenum">
              <a:rPr lang="en-US" altLang="en-US" smtClean="0"/>
              <a:pPr/>
              <a:t>‹#›</a:t>
            </a:fld>
            <a:endParaRPr lang="en-US"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23600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844BD76-5C07-4D1C-988C-6EEC0E636A0F}" type="datetimeFigureOut">
              <a:rPr lang="en-US" smtClean="0"/>
              <a:pPr>
                <a:defRPr/>
              </a:pPr>
              <a:t>3/26/2022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DAA50EF-30AC-4756-9F08-6F7B71665C6F}" type="slidenum">
              <a:rPr lang="en-US" altLang="en-US" smtClean="0"/>
              <a:pPr/>
              <a:t>‹#›</a:t>
            </a:fld>
            <a:endParaRPr lang="en-US"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29738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622DD7E-65F7-4149-A2BD-1B42A0479C9B}" type="datetimeFigureOut">
              <a:rPr lang="en-US" smtClean="0"/>
              <a:pPr>
                <a:defRPr/>
              </a:pPr>
              <a:t>3/26/2022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07D01AF-D868-4F0D-A5E1-E302F07073F5}" type="slidenum">
              <a:rPr lang="en-US" altLang="en-US" smtClean="0"/>
              <a:pPr/>
              <a:t>‹#›</a:t>
            </a:fld>
            <a:endParaRPr lang="en-US"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46110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23C565A-2486-44A6-AE7D-5D6CD4D163C6}" type="datetimeFigureOut">
              <a:rPr lang="en-US" smtClean="0"/>
              <a:pPr>
                <a:defRPr/>
              </a:pPr>
              <a:t>3/26/2022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FB6E355-04D9-4FC3-A68F-5984DAA91AA8}" type="slidenum">
              <a:rPr lang="en-US" altLang="en-US" smtClean="0"/>
              <a:pPr/>
              <a:t>‹#›</a:t>
            </a:fld>
            <a:endParaRPr lang="en-US"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5464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27F6F9A-8F49-499A-AD90-89133F81A035}" type="datetimeFigureOut">
              <a:rPr lang="en-US" smtClean="0"/>
              <a:pPr>
                <a:defRPr/>
              </a:pPr>
              <a:t>3/26/2022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D85273F-3586-4794-9446-321209B5C3EE}" type="slidenum">
              <a:rPr lang="en-US" altLang="en-US" smtClean="0"/>
              <a:pPr/>
              <a:t>‹#›</a:t>
            </a:fld>
            <a:endParaRPr lang="en-US" alt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849134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DB54-2F82-4CE0-AA86-E1B038B9DD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660E03-A838-4ABA-8223-87C81998C3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01864D-73D5-46D6-87C7-5A9E4624B6DA}"/>
              </a:ext>
            </a:extLst>
          </p:cNvPr>
          <p:cNvSpPr>
            <a:spLocks noGrp="1"/>
          </p:cNvSpPr>
          <p:nvPr>
            <p:ph type="dt" sz="half" idx="10"/>
          </p:nvPr>
        </p:nvSpPr>
        <p:spPr/>
        <p:txBody>
          <a:bodyPr/>
          <a:lstStyle/>
          <a:p>
            <a:pPr>
              <a:defRPr/>
            </a:pPr>
            <a:fld id="{29154028-123D-4F71-9684-2D687BA6A0F2}" type="datetimeFigureOut">
              <a:rPr lang="en-US" smtClean="0"/>
              <a:pPr>
                <a:defRPr/>
              </a:pPr>
              <a:t>3/26/2022</a:t>
            </a:fld>
            <a:endParaRPr lang="en-US"/>
          </a:p>
        </p:txBody>
      </p:sp>
      <p:sp>
        <p:nvSpPr>
          <p:cNvPr id="5" name="Footer Placeholder 4">
            <a:extLst>
              <a:ext uri="{FF2B5EF4-FFF2-40B4-BE49-F238E27FC236}">
                <a16:creationId xmlns:a16="http://schemas.microsoft.com/office/drawing/2014/main" id="{F1E33DAC-FA34-4447-9D19-71C2E6E68EC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2647E94-5A07-4C16-8C38-99C7F1D78C9F}"/>
              </a:ext>
            </a:extLst>
          </p:cNvPr>
          <p:cNvSpPr>
            <a:spLocks noGrp="1"/>
          </p:cNvSpPr>
          <p:nvPr>
            <p:ph type="sldNum" sz="quarter" idx="12"/>
          </p:nvPr>
        </p:nvSpPr>
        <p:spPr/>
        <p:txBody>
          <a:bodyPr/>
          <a:lstStyle/>
          <a:p>
            <a:fld id="{A0400DEF-3F9B-4E17-A398-0EBC8AFCB707}" type="slidenum">
              <a:rPr lang="en-US" altLang="en-US" smtClean="0"/>
              <a:pPr/>
              <a:t>‹#›</a:t>
            </a:fld>
            <a:endParaRPr lang="en-US" altLang="en-US"/>
          </a:p>
        </p:txBody>
      </p:sp>
    </p:spTree>
    <p:extLst>
      <p:ext uri="{BB962C8B-B14F-4D97-AF65-F5344CB8AC3E}">
        <p14:creationId xmlns:p14="http://schemas.microsoft.com/office/powerpoint/2010/main" val="30006698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48049-A09F-48FA-973A-5CA25CDC6D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3BBFCE-A1E7-4A4D-9497-804B4CFF77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6181FE-C778-47F5-990C-2BA51C0727A1}"/>
              </a:ext>
            </a:extLst>
          </p:cNvPr>
          <p:cNvSpPr>
            <a:spLocks noGrp="1"/>
          </p:cNvSpPr>
          <p:nvPr>
            <p:ph type="dt" sz="half" idx="10"/>
          </p:nvPr>
        </p:nvSpPr>
        <p:spPr/>
        <p:txBody>
          <a:bodyPr/>
          <a:lstStyle/>
          <a:p>
            <a:pPr>
              <a:defRPr/>
            </a:pPr>
            <a:fld id="{E0388D14-AA10-4E1A-A3DD-5E16CB73B7AA}" type="datetimeFigureOut">
              <a:rPr lang="en-US" smtClean="0"/>
              <a:pPr>
                <a:defRPr/>
              </a:pPr>
              <a:t>3/26/2022</a:t>
            </a:fld>
            <a:endParaRPr lang="en-US"/>
          </a:p>
        </p:txBody>
      </p:sp>
      <p:sp>
        <p:nvSpPr>
          <p:cNvPr id="5" name="Footer Placeholder 4">
            <a:extLst>
              <a:ext uri="{FF2B5EF4-FFF2-40B4-BE49-F238E27FC236}">
                <a16:creationId xmlns:a16="http://schemas.microsoft.com/office/drawing/2014/main" id="{EB98D6FC-6B56-4F01-A2C6-8ADDC99A1296}"/>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B9AB532-2F01-4E15-BC56-5E93B48A7187}"/>
              </a:ext>
            </a:extLst>
          </p:cNvPr>
          <p:cNvSpPr>
            <a:spLocks noGrp="1"/>
          </p:cNvSpPr>
          <p:nvPr>
            <p:ph type="sldNum" sz="quarter" idx="12"/>
          </p:nvPr>
        </p:nvSpPr>
        <p:spPr/>
        <p:txBody>
          <a:bodyPr/>
          <a:lstStyle/>
          <a:p>
            <a:fld id="{6BBB7A34-C4D5-40E6-AAEE-E700CDD006E8}" type="slidenum">
              <a:rPr lang="en-US" altLang="en-US" smtClean="0"/>
              <a:pPr/>
              <a:t>‹#›</a:t>
            </a:fld>
            <a:endParaRPr lang="en-US" altLang="en-US"/>
          </a:p>
        </p:txBody>
      </p:sp>
    </p:spTree>
    <p:extLst>
      <p:ext uri="{BB962C8B-B14F-4D97-AF65-F5344CB8AC3E}">
        <p14:creationId xmlns:p14="http://schemas.microsoft.com/office/powerpoint/2010/main" val="13730262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B4CC3-7FA9-43D2-9334-617B8A4DCD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DA531A-387B-43EF-8659-4EDC3281BE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BD0084-8BB9-4A5C-AED2-DDB686690F32}"/>
              </a:ext>
            </a:extLst>
          </p:cNvPr>
          <p:cNvSpPr>
            <a:spLocks noGrp="1"/>
          </p:cNvSpPr>
          <p:nvPr>
            <p:ph type="dt" sz="half" idx="10"/>
          </p:nvPr>
        </p:nvSpPr>
        <p:spPr/>
        <p:txBody>
          <a:bodyPr/>
          <a:lstStyle/>
          <a:p>
            <a:pPr>
              <a:defRPr/>
            </a:pPr>
            <a:fld id="{027F6F9A-8F49-499A-AD90-89133F81A035}" type="datetimeFigureOut">
              <a:rPr lang="en-US" smtClean="0"/>
              <a:pPr>
                <a:defRPr/>
              </a:pPr>
              <a:t>3/26/2022</a:t>
            </a:fld>
            <a:endParaRPr lang="en-US"/>
          </a:p>
        </p:txBody>
      </p:sp>
      <p:sp>
        <p:nvSpPr>
          <p:cNvPr id="5" name="Footer Placeholder 4">
            <a:extLst>
              <a:ext uri="{FF2B5EF4-FFF2-40B4-BE49-F238E27FC236}">
                <a16:creationId xmlns:a16="http://schemas.microsoft.com/office/drawing/2014/main" id="{F761F0A2-081A-4B75-9912-81CDAC0D7C6B}"/>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0F5821DF-E6BF-48E1-B0D3-4DF80383D7A7}"/>
              </a:ext>
            </a:extLst>
          </p:cNvPr>
          <p:cNvSpPr>
            <a:spLocks noGrp="1"/>
          </p:cNvSpPr>
          <p:nvPr>
            <p:ph type="sldNum" sz="quarter" idx="12"/>
          </p:nvPr>
        </p:nvSpPr>
        <p:spPr/>
        <p:txBody>
          <a:bodyPr/>
          <a:lstStyle/>
          <a:p>
            <a:fld id="{AD85273F-3586-4794-9446-321209B5C3EE}" type="slidenum">
              <a:rPr lang="en-US" altLang="en-US" smtClean="0"/>
              <a:pPr/>
              <a:t>‹#›</a:t>
            </a:fld>
            <a:endParaRPr lang="en-US" altLang="en-US"/>
          </a:p>
        </p:txBody>
      </p:sp>
    </p:spTree>
    <p:extLst>
      <p:ext uri="{BB962C8B-B14F-4D97-AF65-F5344CB8AC3E}">
        <p14:creationId xmlns:p14="http://schemas.microsoft.com/office/powerpoint/2010/main" val="41976469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F685B-F65D-4481-AE8E-4491BBD6F1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6760D7-DC32-4A29-ADF1-550A8D46BC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7B87CA-BF19-4F28-8C60-13B08B674A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A32021-7944-4415-B312-EF4FF2EC23CC}"/>
              </a:ext>
            </a:extLst>
          </p:cNvPr>
          <p:cNvSpPr>
            <a:spLocks noGrp="1"/>
          </p:cNvSpPr>
          <p:nvPr>
            <p:ph type="dt" sz="half" idx="10"/>
          </p:nvPr>
        </p:nvSpPr>
        <p:spPr/>
        <p:txBody>
          <a:bodyPr/>
          <a:lstStyle/>
          <a:p>
            <a:pPr>
              <a:defRPr/>
            </a:pPr>
            <a:fld id="{18694CE6-61EA-472C-9236-B419726096B2}" type="datetimeFigureOut">
              <a:rPr lang="en-US" smtClean="0"/>
              <a:pPr>
                <a:defRPr/>
              </a:pPr>
              <a:t>3/26/2022</a:t>
            </a:fld>
            <a:endParaRPr lang="en-US"/>
          </a:p>
        </p:txBody>
      </p:sp>
      <p:sp>
        <p:nvSpPr>
          <p:cNvPr id="6" name="Footer Placeholder 5">
            <a:extLst>
              <a:ext uri="{FF2B5EF4-FFF2-40B4-BE49-F238E27FC236}">
                <a16:creationId xmlns:a16="http://schemas.microsoft.com/office/drawing/2014/main" id="{63329402-9171-4730-9EDB-83FA3C636291}"/>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E9AEEE02-0D7B-4208-B522-3A3FE81B0754}"/>
              </a:ext>
            </a:extLst>
          </p:cNvPr>
          <p:cNvSpPr>
            <a:spLocks noGrp="1"/>
          </p:cNvSpPr>
          <p:nvPr>
            <p:ph type="sldNum" sz="quarter" idx="12"/>
          </p:nvPr>
        </p:nvSpPr>
        <p:spPr/>
        <p:txBody>
          <a:bodyPr/>
          <a:lstStyle/>
          <a:p>
            <a:fld id="{F20B9F34-A0D0-43B2-AE09-C7AACAFE8EF0}" type="slidenum">
              <a:rPr lang="en-US" altLang="en-US" smtClean="0"/>
              <a:pPr/>
              <a:t>‹#›</a:t>
            </a:fld>
            <a:endParaRPr lang="en-US" altLang="en-US"/>
          </a:p>
        </p:txBody>
      </p:sp>
    </p:spTree>
    <p:extLst>
      <p:ext uri="{BB962C8B-B14F-4D97-AF65-F5344CB8AC3E}">
        <p14:creationId xmlns:p14="http://schemas.microsoft.com/office/powerpoint/2010/main" val="2615292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5FCB3-A4D2-47FC-A394-D4F05BF11B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F35618-0689-4260-91EA-8C3C52E6B5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2A7ECD-C71A-448C-879F-7A86DB0185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ACF61B-F69C-4F94-AA82-155D6B3D5C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016571-1A8B-48AA-A938-E086753625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6D7C90-AC03-4E62-920C-55F37549C027}"/>
              </a:ext>
            </a:extLst>
          </p:cNvPr>
          <p:cNvSpPr>
            <a:spLocks noGrp="1"/>
          </p:cNvSpPr>
          <p:nvPr>
            <p:ph type="dt" sz="half" idx="10"/>
          </p:nvPr>
        </p:nvSpPr>
        <p:spPr/>
        <p:txBody>
          <a:bodyPr/>
          <a:lstStyle/>
          <a:p>
            <a:pPr>
              <a:defRPr/>
            </a:pPr>
            <a:fld id="{5EDD8623-13F2-424F-8575-F2D8C285077E}" type="datetimeFigureOut">
              <a:rPr lang="en-US" smtClean="0"/>
              <a:pPr>
                <a:defRPr/>
              </a:pPr>
              <a:t>3/26/2022</a:t>
            </a:fld>
            <a:endParaRPr lang="en-US"/>
          </a:p>
        </p:txBody>
      </p:sp>
      <p:sp>
        <p:nvSpPr>
          <p:cNvPr id="8" name="Footer Placeholder 7">
            <a:extLst>
              <a:ext uri="{FF2B5EF4-FFF2-40B4-BE49-F238E27FC236}">
                <a16:creationId xmlns:a16="http://schemas.microsoft.com/office/drawing/2014/main" id="{5B02BBBF-2609-49AE-B5B1-C49B58B3F089}"/>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537C5EDD-FF3C-46E4-8080-10594AF6921A}"/>
              </a:ext>
            </a:extLst>
          </p:cNvPr>
          <p:cNvSpPr>
            <a:spLocks noGrp="1"/>
          </p:cNvSpPr>
          <p:nvPr>
            <p:ph type="sldNum" sz="quarter" idx="12"/>
          </p:nvPr>
        </p:nvSpPr>
        <p:spPr/>
        <p:txBody>
          <a:bodyPr/>
          <a:lstStyle/>
          <a:p>
            <a:fld id="{C40E821D-DD3F-462B-833A-E975E5200884}" type="slidenum">
              <a:rPr lang="en-US" altLang="en-US" smtClean="0"/>
              <a:pPr/>
              <a:t>‹#›</a:t>
            </a:fld>
            <a:endParaRPr lang="en-US" altLang="en-US"/>
          </a:p>
        </p:txBody>
      </p:sp>
    </p:spTree>
    <p:extLst>
      <p:ext uri="{BB962C8B-B14F-4D97-AF65-F5344CB8AC3E}">
        <p14:creationId xmlns:p14="http://schemas.microsoft.com/office/powerpoint/2010/main" val="11567392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F7639-0498-4C6F-9C9A-1732AA0B1E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94EB53-0921-4E4F-A932-F22EA1FC1FFE}"/>
              </a:ext>
            </a:extLst>
          </p:cNvPr>
          <p:cNvSpPr>
            <a:spLocks noGrp="1"/>
          </p:cNvSpPr>
          <p:nvPr>
            <p:ph type="dt" sz="half" idx="10"/>
          </p:nvPr>
        </p:nvSpPr>
        <p:spPr/>
        <p:txBody>
          <a:bodyPr/>
          <a:lstStyle/>
          <a:p>
            <a:pPr>
              <a:defRPr/>
            </a:pPr>
            <a:fld id="{46036586-BCDD-40E1-AC9D-F74ADE752E38}" type="datetimeFigureOut">
              <a:rPr lang="en-US" smtClean="0"/>
              <a:pPr>
                <a:defRPr/>
              </a:pPr>
              <a:t>3/26/2022</a:t>
            </a:fld>
            <a:endParaRPr lang="en-US"/>
          </a:p>
        </p:txBody>
      </p:sp>
      <p:sp>
        <p:nvSpPr>
          <p:cNvPr id="4" name="Footer Placeholder 3">
            <a:extLst>
              <a:ext uri="{FF2B5EF4-FFF2-40B4-BE49-F238E27FC236}">
                <a16:creationId xmlns:a16="http://schemas.microsoft.com/office/drawing/2014/main" id="{C022FD21-9F82-4643-994B-2E67D677B419}"/>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7710E016-908A-4ADA-9AA2-9C6C4DE83F01}"/>
              </a:ext>
            </a:extLst>
          </p:cNvPr>
          <p:cNvSpPr>
            <a:spLocks noGrp="1"/>
          </p:cNvSpPr>
          <p:nvPr>
            <p:ph type="sldNum" sz="quarter" idx="12"/>
          </p:nvPr>
        </p:nvSpPr>
        <p:spPr/>
        <p:txBody>
          <a:bodyPr/>
          <a:lstStyle/>
          <a:p>
            <a:fld id="{B75DB4B0-1374-4FA8-8B85-608D5E45100E}" type="slidenum">
              <a:rPr lang="en-US" altLang="en-US" smtClean="0"/>
              <a:pPr/>
              <a:t>‹#›</a:t>
            </a:fld>
            <a:endParaRPr lang="en-US" altLang="en-US"/>
          </a:p>
        </p:txBody>
      </p:sp>
    </p:spTree>
    <p:extLst>
      <p:ext uri="{BB962C8B-B14F-4D97-AF65-F5344CB8AC3E}">
        <p14:creationId xmlns:p14="http://schemas.microsoft.com/office/powerpoint/2010/main" val="36145064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636422-1745-457E-BAAB-80C4878E32CF}"/>
              </a:ext>
            </a:extLst>
          </p:cNvPr>
          <p:cNvSpPr>
            <a:spLocks noGrp="1"/>
          </p:cNvSpPr>
          <p:nvPr>
            <p:ph type="dt" sz="half" idx="10"/>
          </p:nvPr>
        </p:nvSpPr>
        <p:spPr/>
        <p:txBody>
          <a:bodyPr/>
          <a:lstStyle/>
          <a:p>
            <a:pPr>
              <a:defRPr/>
            </a:pPr>
            <a:fld id="{1DD80EB5-6A6F-4F05-9D53-28CD0D568400}" type="datetimeFigureOut">
              <a:rPr lang="en-US" smtClean="0"/>
              <a:pPr>
                <a:defRPr/>
              </a:pPr>
              <a:t>3/26/2022</a:t>
            </a:fld>
            <a:endParaRPr lang="en-US"/>
          </a:p>
        </p:txBody>
      </p:sp>
      <p:sp>
        <p:nvSpPr>
          <p:cNvPr id="3" name="Footer Placeholder 2">
            <a:extLst>
              <a:ext uri="{FF2B5EF4-FFF2-40B4-BE49-F238E27FC236}">
                <a16:creationId xmlns:a16="http://schemas.microsoft.com/office/drawing/2014/main" id="{F948AD77-BA65-487F-87FC-07D1BAC72870}"/>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7D5A9204-2A54-44E1-9319-F72A0BE36555}"/>
              </a:ext>
            </a:extLst>
          </p:cNvPr>
          <p:cNvSpPr>
            <a:spLocks noGrp="1"/>
          </p:cNvSpPr>
          <p:nvPr>
            <p:ph type="sldNum" sz="quarter" idx="12"/>
          </p:nvPr>
        </p:nvSpPr>
        <p:spPr/>
        <p:txBody>
          <a:bodyPr/>
          <a:lstStyle/>
          <a:p>
            <a:fld id="{77F09DEF-83E1-4EBB-AAF4-16FEE51A8A6D}" type="slidenum">
              <a:rPr lang="en-US" altLang="en-US" smtClean="0"/>
              <a:pPr/>
              <a:t>‹#›</a:t>
            </a:fld>
            <a:endParaRPr lang="en-US" altLang="en-US"/>
          </a:p>
        </p:txBody>
      </p:sp>
    </p:spTree>
    <p:extLst>
      <p:ext uri="{BB962C8B-B14F-4D97-AF65-F5344CB8AC3E}">
        <p14:creationId xmlns:p14="http://schemas.microsoft.com/office/powerpoint/2010/main" val="1951520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97241-EEA0-49F5-A905-BCCC9697C7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7F752B-2C18-4AD6-B5CA-878C0854D4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512BEA-E9DC-4A84-AF92-E90A49BA0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81AB85-3F5B-4A95-93FE-323259DB1E0B}"/>
              </a:ext>
            </a:extLst>
          </p:cNvPr>
          <p:cNvSpPr>
            <a:spLocks noGrp="1"/>
          </p:cNvSpPr>
          <p:nvPr>
            <p:ph type="dt" sz="half" idx="10"/>
          </p:nvPr>
        </p:nvSpPr>
        <p:spPr/>
        <p:txBody>
          <a:bodyPr/>
          <a:lstStyle/>
          <a:p>
            <a:pPr>
              <a:defRPr/>
            </a:pPr>
            <a:fld id="{5056B748-1924-4D52-9F8B-212D77871408}" type="datetimeFigureOut">
              <a:rPr lang="en-US" smtClean="0"/>
              <a:pPr>
                <a:defRPr/>
              </a:pPr>
              <a:t>3/26/2022</a:t>
            </a:fld>
            <a:endParaRPr lang="en-US"/>
          </a:p>
        </p:txBody>
      </p:sp>
      <p:sp>
        <p:nvSpPr>
          <p:cNvPr id="6" name="Footer Placeholder 5">
            <a:extLst>
              <a:ext uri="{FF2B5EF4-FFF2-40B4-BE49-F238E27FC236}">
                <a16:creationId xmlns:a16="http://schemas.microsoft.com/office/drawing/2014/main" id="{FCF2567E-4ADE-47A2-A193-109CAC220F0B}"/>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B923E1E8-E355-43D3-AEA1-C51627B14283}"/>
              </a:ext>
            </a:extLst>
          </p:cNvPr>
          <p:cNvSpPr>
            <a:spLocks noGrp="1"/>
          </p:cNvSpPr>
          <p:nvPr>
            <p:ph type="sldNum" sz="quarter" idx="12"/>
          </p:nvPr>
        </p:nvSpPr>
        <p:spPr/>
        <p:txBody>
          <a:bodyPr/>
          <a:lstStyle/>
          <a:p>
            <a:fld id="{985BF80B-DF64-408A-B13F-1B7E7EA459BA}" type="slidenum">
              <a:rPr lang="en-US" altLang="en-US" smtClean="0"/>
              <a:pPr/>
              <a:t>‹#›</a:t>
            </a:fld>
            <a:endParaRPr lang="en-US" altLang="en-US"/>
          </a:p>
        </p:txBody>
      </p:sp>
    </p:spTree>
    <p:extLst>
      <p:ext uri="{BB962C8B-B14F-4D97-AF65-F5344CB8AC3E}">
        <p14:creationId xmlns:p14="http://schemas.microsoft.com/office/powerpoint/2010/main" val="34811360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0F125-0116-415D-A1A6-42E7B82003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245E62-C6F7-45B5-B233-02DDD3BC8D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A8C027-247B-4525-BF2B-5EA4C17A5F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CE2423-E414-4B19-BB56-C2382BEDC3F3}"/>
              </a:ext>
            </a:extLst>
          </p:cNvPr>
          <p:cNvSpPr>
            <a:spLocks noGrp="1"/>
          </p:cNvSpPr>
          <p:nvPr>
            <p:ph type="dt" sz="half" idx="10"/>
          </p:nvPr>
        </p:nvSpPr>
        <p:spPr/>
        <p:txBody>
          <a:bodyPr/>
          <a:lstStyle/>
          <a:p>
            <a:pPr>
              <a:defRPr/>
            </a:pPr>
            <a:fld id="{5AD3CD09-6949-4951-929B-8BE34D363341}" type="datetimeFigureOut">
              <a:rPr lang="en-US" smtClean="0"/>
              <a:pPr>
                <a:defRPr/>
              </a:pPr>
              <a:t>3/26/2022</a:t>
            </a:fld>
            <a:endParaRPr lang="en-US"/>
          </a:p>
        </p:txBody>
      </p:sp>
      <p:sp>
        <p:nvSpPr>
          <p:cNvPr id="6" name="Footer Placeholder 5">
            <a:extLst>
              <a:ext uri="{FF2B5EF4-FFF2-40B4-BE49-F238E27FC236}">
                <a16:creationId xmlns:a16="http://schemas.microsoft.com/office/drawing/2014/main" id="{1412F992-A7A2-4956-8640-223C4589F4B7}"/>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F2CB28F-E8A7-479A-AB86-466B90E06E82}"/>
              </a:ext>
            </a:extLst>
          </p:cNvPr>
          <p:cNvSpPr>
            <a:spLocks noGrp="1"/>
          </p:cNvSpPr>
          <p:nvPr>
            <p:ph type="sldNum" sz="quarter" idx="12"/>
          </p:nvPr>
        </p:nvSpPr>
        <p:spPr/>
        <p:txBody>
          <a:bodyPr/>
          <a:lstStyle/>
          <a:p>
            <a:fld id="{7E20EBDC-691A-42C4-A8BB-8546819B2193}" type="slidenum">
              <a:rPr lang="en-US" altLang="en-US" smtClean="0"/>
              <a:pPr/>
              <a:t>‹#›</a:t>
            </a:fld>
            <a:endParaRPr lang="en-US" altLang="en-US"/>
          </a:p>
        </p:txBody>
      </p:sp>
    </p:spTree>
    <p:extLst>
      <p:ext uri="{BB962C8B-B14F-4D97-AF65-F5344CB8AC3E}">
        <p14:creationId xmlns:p14="http://schemas.microsoft.com/office/powerpoint/2010/main" val="31861999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E2194-CA29-4405-A557-9D7B955C1F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F39BC8-BD86-4898-B060-396506EFE9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2BEB7A-7FF7-4F87-B0D0-F410425B6C64}"/>
              </a:ext>
            </a:extLst>
          </p:cNvPr>
          <p:cNvSpPr>
            <a:spLocks noGrp="1"/>
          </p:cNvSpPr>
          <p:nvPr>
            <p:ph type="dt" sz="half" idx="10"/>
          </p:nvPr>
        </p:nvSpPr>
        <p:spPr/>
        <p:txBody>
          <a:bodyPr/>
          <a:lstStyle/>
          <a:p>
            <a:pPr>
              <a:defRPr/>
            </a:pPr>
            <a:fld id="{2622DD7E-65F7-4149-A2BD-1B42A0479C9B}" type="datetimeFigureOut">
              <a:rPr lang="en-US" smtClean="0"/>
              <a:pPr>
                <a:defRPr/>
              </a:pPr>
              <a:t>3/26/2022</a:t>
            </a:fld>
            <a:endParaRPr lang="en-US"/>
          </a:p>
        </p:txBody>
      </p:sp>
      <p:sp>
        <p:nvSpPr>
          <p:cNvPr id="5" name="Footer Placeholder 4">
            <a:extLst>
              <a:ext uri="{FF2B5EF4-FFF2-40B4-BE49-F238E27FC236}">
                <a16:creationId xmlns:a16="http://schemas.microsoft.com/office/drawing/2014/main" id="{AAFF80CE-2976-4ED2-B7B9-116ED706B85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012813B1-7B9A-479C-97C8-7EC2682EAB23}"/>
              </a:ext>
            </a:extLst>
          </p:cNvPr>
          <p:cNvSpPr>
            <a:spLocks noGrp="1"/>
          </p:cNvSpPr>
          <p:nvPr>
            <p:ph type="sldNum" sz="quarter" idx="12"/>
          </p:nvPr>
        </p:nvSpPr>
        <p:spPr/>
        <p:txBody>
          <a:bodyPr/>
          <a:lstStyle/>
          <a:p>
            <a:fld id="{C07D01AF-D868-4F0D-A5E1-E302F07073F5}" type="slidenum">
              <a:rPr lang="en-US" altLang="en-US" smtClean="0"/>
              <a:pPr/>
              <a:t>‹#›</a:t>
            </a:fld>
            <a:endParaRPr lang="en-US" altLang="en-US"/>
          </a:p>
        </p:txBody>
      </p:sp>
    </p:spTree>
    <p:extLst>
      <p:ext uri="{BB962C8B-B14F-4D97-AF65-F5344CB8AC3E}">
        <p14:creationId xmlns:p14="http://schemas.microsoft.com/office/powerpoint/2010/main" val="3549084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18694CE6-61EA-472C-9236-B419726096B2}" type="datetimeFigureOut">
              <a:rPr lang="en-US" smtClean="0"/>
              <a:pPr>
                <a:defRPr/>
              </a:pPr>
              <a:t>3/26/2022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20B9F34-A0D0-43B2-AE09-C7AACAFE8EF0}" type="slidenum">
              <a:rPr lang="en-US" altLang="en-US" smtClean="0"/>
              <a:pPr/>
              <a:t>‹#›</a:t>
            </a:fld>
            <a:endParaRPr lang="en-US" alt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299956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134BA4-B7C5-4CB7-930B-83252FF6D5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87F21B-BDB0-4C7A-A9C6-2EC41DC7E0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F6AC94-3454-4E63-853E-E31F4C4557E4}"/>
              </a:ext>
            </a:extLst>
          </p:cNvPr>
          <p:cNvSpPr>
            <a:spLocks noGrp="1"/>
          </p:cNvSpPr>
          <p:nvPr>
            <p:ph type="dt" sz="half" idx="10"/>
          </p:nvPr>
        </p:nvSpPr>
        <p:spPr/>
        <p:txBody>
          <a:bodyPr/>
          <a:lstStyle/>
          <a:p>
            <a:pPr>
              <a:defRPr/>
            </a:pPr>
            <a:fld id="{723C565A-2486-44A6-AE7D-5D6CD4D163C6}" type="datetimeFigureOut">
              <a:rPr lang="en-US" smtClean="0"/>
              <a:pPr>
                <a:defRPr/>
              </a:pPr>
              <a:t>3/26/2022</a:t>
            </a:fld>
            <a:endParaRPr lang="en-US"/>
          </a:p>
        </p:txBody>
      </p:sp>
      <p:sp>
        <p:nvSpPr>
          <p:cNvPr id="5" name="Footer Placeholder 4">
            <a:extLst>
              <a:ext uri="{FF2B5EF4-FFF2-40B4-BE49-F238E27FC236}">
                <a16:creationId xmlns:a16="http://schemas.microsoft.com/office/drawing/2014/main" id="{3776C7E6-2057-45E0-B88C-4DED3D50C801}"/>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19BF1701-FF26-4771-9AF8-934E7BDC2710}"/>
              </a:ext>
            </a:extLst>
          </p:cNvPr>
          <p:cNvSpPr>
            <a:spLocks noGrp="1"/>
          </p:cNvSpPr>
          <p:nvPr>
            <p:ph type="sldNum" sz="quarter" idx="12"/>
          </p:nvPr>
        </p:nvSpPr>
        <p:spPr/>
        <p:txBody>
          <a:bodyPr/>
          <a:lstStyle/>
          <a:p>
            <a:fld id="{3FB6E355-04D9-4FC3-A68F-5984DAA91AA8}" type="slidenum">
              <a:rPr lang="en-US" altLang="en-US" smtClean="0"/>
              <a:pPr/>
              <a:t>‹#›</a:t>
            </a:fld>
            <a:endParaRPr lang="en-US" altLang="en-US"/>
          </a:p>
        </p:txBody>
      </p:sp>
    </p:spTree>
    <p:extLst>
      <p:ext uri="{BB962C8B-B14F-4D97-AF65-F5344CB8AC3E}">
        <p14:creationId xmlns:p14="http://schemas.microsoft.com/office/powerpoint/2010/main" val="33412523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29154028-123D-4F71-9684-2D687BA6A0F2}" type="datetimeFigureOut">
              <a:rPr lang="en-US" smtClean="0"/>
              <a:pPr>
                <a:defRPr/>
              </a:pPr>
              <a:t>3/26/2022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0400DEF-3F9B-4E17-A398-0EBC8AFCB707}" type="slidenum">
              <a:rPr lang="en-US" altLang="en-US" smtClean="0"/>
              <a:pPr/>
              <a:t>‹#›</a:t>
            </a:fld>
            <a:endParaRPr lang="en-US" altLang="en-US"/>
          </a:p>
        </p:txBody>
      </p:sp>
    </p:spTree>
    <p:extLst>
      <p:ext uri="{BB962C8B-B14F-4D97-AF65-F5344CB8AC3E}">
        <p14:creationId xmlns:p14="http://schemas.microsoft.com/office/powerpoint/2010/main" val="28175817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0388D14-AA10-4E1A-A3DD-5E16CB73B7AA}" type="datetimeFigureOut">
              <a:rPr lang="en-US" smtClean="0"/>
              <a:pPr>
                <a:defRPr/>
              </a:pPr>
              <a:t>3/26/2022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BBB7A34-C4D5-40E6-AAEE-E700CDD006E8}" type="slidenum">
              <a:rPr lang="en-US" altLang="en-US" smtClean="0"/>
              <a:pPr/>
              <a:t>‹#›</a:t>
            </a:fld>
            <a:endParaRPr lang="en-US" altLang="en-US"/>
          </a:p>
        </p:txBody>
      </p:sp>
    </p:spTree>
    <p:extLst>
      <p:ext uri="{BB962C8B-B14F-4D97-AF65-F5344CB8AC3E}">
        <p14:creationId xmlns:p14="http://schemas.microsoft.com/office/powerpoint/2010/main" val="39115249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27F6F9A-8F49-499A-AD90-89133F81A035}" type="datetimeFigureOut">
              <a:rPr lang="en-US" smtClean="0"/>
              <a:pPr>
                <a:defRPr/>
              </a:pPr>
              <a:t>3/26/2022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D85273F-3586-4794-9446-321209B5C3EE}" type="slidenum">
              <a:rPr lang="en-US" altLang="en-US" smtClean="0"/>
              <a:pPr/>
              <a:t>‹#›</a:t>
            </a:fld>
            <a:endParaRPr lang="en-US" altLang="en-US"/>
          </a:p>
        </p:txBody>
      </p:sp>
    </p:spTree>
    <p:extLst>
      <p:ext uri="{BB962C8B-B14F-4D97-AF65-F5344CB8AC3E}">
        <p14:creationId xmlns:p14="http://schemas.microsoft.com/office/powerpoint/2010/main" val="36789926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18694CE6-61EA-472C-9236-B419726096B2}" type="datetimeFigureOut">
              <a:rPr lang="en-US" smtClean="0"/>
              <a:pPr>
                <a:defRPr/>
              </a:pPr>
              <a:t>3/26/2022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20B9F34-A0D0-43B2-AE09-C7AACAFE8EF0}" type="slidenum">
              <a:rPr lang="en-US" altLang="en-US" smtClean="0"/>
              <a:pPr/>
              <a:t>‹#›</a:t>
            </a:fld>
            <a:endParaRPr lang="en-US" altLang="en-US"/>
          </a:p>
        </p:txBody>
      </p:sp>
    </p:spTree>
    <p:extLst>
      <p:ext uri="{BB962C8B-B14F-4D97-AF65-F5344CB8AC3E}">
        <p14:creationId xmlns:p14="http://schemas.microsoft.com/office/powerpoint/2010/main" val="2677062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5EDD8623-13F2-424F-8575-F2D8C285077E}" type="datetimeFigureOut">
              <a:rPr lang="en-US" smtClean="0"/>
              <a:pPr>
                <a:defRPr/>
              </a:pPr>
              <a:t>3/26/2022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40E821D-DD3F-462B-833A-E975E5200884}" type="slidenum">
              <a:rPr lang="en-US" altLang="en-US" smtClean="0"/>
              <a:pPr/>
              <a:t>‹#›</a:t>
            </a:fld>
            <a:endParaRPr lang="en-US" altLang="en-US"/>
          </a:p>
        </p:txBody>
      </p:sp>
    </p:spTree>
    <p:extLst>
      <p:ext uri="{BB962C8B-B14F-4D97-AF65-F5344CB8AC3E}">
        <p14:creationId xmlns:p14="http://schemas.microsoft.com/office/powerpoint/2010/main" val="38289141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46036586-BCDD-40E1-AC9D-F74ADE752E38}" type="datetimeFigureOut">
              <a:rPr lang="en-US" smtClean="0"/>
              <a:pPr>
                <a:defRPr/>
              </a:pPr>
              <a:t>3/26/2022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75DB4B0-1374-4FA8-8B85-608D5E45100E}" type="slidenum">
              <a:rPr lang="en-US" altLang="en-US" smtClean="0"/>
              <a:pPr/>
              <a:t>‹#›</a:t>
            </a:fld>
            <a:endParaRPr lang="en-US" altLang="en-US"/>
          </a:p>
        </p:txBody>
      </p:sp>
    </p:spTree>
    <p:extLst>
      <p:ext uri="{BB962C8B-B14F-4D97-AF65-F5344CB8AC3E}">
        <p14:creationId xmlns:p14="http://schemas.microsoft.com/office/powerpoint/2010/main" val="22186558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DD80EB5-6A6F-4F05-9D53-28CD0D568400}" type="datetimeFigureOut">
              <a:rPr lang="en-US" smtClean="0"/>
              <a:pPr>
                <a:defRPr/>
              </a:pPr>
              <a:t>3/26/2022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7F09DEF-83E1-4EBB-AAF4-16FEE51A8A6D}" type="slidenum">
              <a:rPr lang="en-US" altLang="en-US" smtClean="0"/>
              <a:pPr/>
              <a:t>‹#›</a:t>
            </a:fld>
            <a:endParaRPr lang="en-US" altLang="en-US"/>
          </a:p>
        </p:txBody>
      </p:sp>
    </p:spTree>
    <p:extLst>
      <p:ext uri="{BB962C8B-B14F-4D97-AF65-F5344CB8AC3E}">
        <p14:creationId xmlns:p14="http://schemas.microsoft.com/office/powerpoint/2010/main" val="731033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056B748-1924-4D52-9F8B-212D77871408}" type="datetimeFigureOut">
              <a:rPr lang="en-US" smtClean="0"/>
              <a:pPr>
                <a:defRPr/>
              </a:pPr>
              <a:t>3/26/2022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85BF80B-DF64-408A-B13F-1B7E7EA459BA}" type="slidenum">
              <a:rPr lang="en-US" altLang="en-US" smtClean="0"/>
              <a:pPr/>
              <a:t>‹#›</a:t>
            </a:fld>
            <a:endParaRPr lang="en-US" altLang="en-US"/>
          </a:p>
        </p:txBody>
      </p:sp>
    </p:spTree>
    <p:extLst>
      <p:ext uri="{BB962C8B-B14F-4D97-AF65-F5344CB8AC3E}">
        <p14:creationId xmlns:p14="http://schemas.microsoft.com/office/powerpoint/2010/main" val="5681642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AD3CD09-6949-4951-929B-8BE34D363341}" type="datetimeFigureOut">
              <a:rPr lang="en-US" smtClean="0"/>
              <a:pPr>
                <a:defRPr/>
              </a:pPr>
              <a:t>3/26/2022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E20EBDC-691A-42C4-A8BB-8546819B2193}" type="slidenum">
              <a:rPr lang="en-US" altLang="en-US" smtClean="0"/>
              <a:pPr/>
              <a:t>‹#›</a:t>
            </a:fld>
            <a:endParaRPr lang="en-US" altLang="en-US"/>
          </a:p>
        </p:txBody>
      </p:sp>
    </p:spTree>
    <p:extLst>
      <p:ext uri="{BB962C8B-B14F-4D97-AF65-F5344CB8AC3E}">
        <p14:creationId xmlns:p14="http://schemas.microsoft.com/office/powerpoint/2010/main" val="1712001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5EDD8623-13F2-424F-8575-F2D8C285077E}" type="datetimeFigureOut">
              <a:rPr lang="en-US" smtClean="0"/>
              <a:pPr>
                <a:defRPr/>
              </a:pPr>
              <a:t>3/26/2022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C40E821D-DD3F-462B-833A-E975E5200884}" type="slidenum">
              <a:rPr lang="en-US" altLang="en-US" smtClean="0"/>
              <a:pPr/>
              <a:t>‹#›</a:t>
            </a:fld>
            <a:endParaRPr lang="en-US" alt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784701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844BD76-5C07-4D1C-988C-6EEC0E636A0F}" type="datetimeFigureOut">
              <a:rPr lang="en-US" smtClean="0"/>
              <a:pPr>
                <a:defRPr/>
              </a:pPr>
              <a:t>3/26/2022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DAA50EF-30AC-4756-9F08-6F7B71665C6F}" type="slidenum">
              <a:rPr lang="en-US" altLang="en-US" smtClean="0"/>
              <a:pPr/>
              <a:t>‹#›</a:t>
            </a:fld>
            <a:endParaRPr lang="en-US" altLang="en-US"/>
          </a:p>
        </p:txBody>
      </p:sp>
    </p:spTree>
    <p:extLst>
      <p:ext uri="{BB962C8B-B14F-4D97-AF65-F5344CB8AC3E}">
        <p14:creationId xmlns:p14="http://schemas.microsoft.com/office/powerpoint/2010/main" val="4970895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844BD76-5C07-4D1C-988C-6EEC0E636A0F}" type="datetimeFigureOut">
              <a:rPr lang="en-US" smtClean="0"/>
              <a:pPr>
                <a:defRPr/>
              </a:pPr>
              <a:t>3/26/2022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DAA50EF-30AC-4756-9F08-6F7B71665C6F}" type="slidenum">
              <a:rPr lang="en-US" altLang="en-US" smtClean="0"/>
              <a:pPr/>
              <a:t>‹#›</a:t>
            </a:fld>
            <a:endParaRPr lang="en-US"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473790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defRPr/>
            </a:pPr>
            <a:fld id="{4844BD76-5C07-4D1C-988C-6EEC0E636A0F}" type="datetimeFigureOut">
              <a:rPr lang="en-US" smtClean="0"/>
              <a:pPr>
                <a:defRPr/>
              </a:pPr>
              <a:t>3/26/2022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DAA50EF-30AC-4756-9F08-6F7B71665C6F}" type="slidenum">
              <a:rPr lang="en-US" altLang="en-US" smtClean="0"/>
              <a:pPr/>
              <a:t>‹#›</a:t>
            </a:fld>
            <a:endParaRPr lang="en-US" altLang="en-US"/>
          </a:p>
        </p:txBody>
      </p:sp>
    </p:spTree>
    <p:extLst>
      <p:ext uri="{BB962C8B-B14F-4D97-AF65-F5344CB8AC3E}">
        <p14:creationId xmlns:p14="http://schemas.microsoft.com/office/powerpoint/2010/main" val="19363915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defRPr/>
            </a:pPr>
            <a:fld id="{4844BD76-5C07-4D1C-988C-6EEC0E636A0F}" type="datetimeFigureOut">
              <a:rPr lang="en-US" smtClean="0"/>
              <a:pPr>
                <a:defRPr/>
              </a:pPr>
              <a:t>3/26/2022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DAA50EF-30AC-4756-9F08-6F7B71665C6F}" type="slidenum">
              <a:rPr lang="en-US" altLang="en-US" smtClean="0"/>
              <a:pPr/>
              <a:t>‹#›</a:t>
            </a:fld>
            <a:endParaRPr lang="en-US"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832111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defRPr/>
            </a:pPr>
            <a:fld id="{4844BD76-5C07-4D1C-988C-6EEC0E636A0F}" type="datetimeFigureOut">
              <a:rPr lang="en-US" smtClean="0"/>
              <a:pPr>
                <a:defRPr/>
              </a:pPr>
              <a:t>3/26/2022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DAA50EF-30AC-4756-9F08-6F7B71665C6F}" type="slidenum">
              <a:rPr lang="en-US" altLang="en-US" smtClean="0"/>
              <a:pPr/>
              <a:t>‹#›</a:t>
            </a:fld>
            <a:endParaRPr lang="en-US" altLang="en-US"/>
          </a:p>
        </p:txBody>
      </p:sp>
    </p:spTree>
    <p:extLst>
      <p:ext uri="{BB962C8B-B14F-4D97-AF65-F5344CB8AC3E}">
        <p14:creationId xmlns:p14="http://schemas.microsoft.com/office/powerpoint/2010/main" val="14224408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622DD7E-65F7-4149-A2BD-1B42A0479C9B}" type="datetimeFigureOut">
              <a:rPr lang="en-US" smtClean="0"/>
              <a:pPr>
                <a:defRPr/>
              </a:pPr>
              <a:t>3/26/2022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07D01AF-D868-4F0D-A5E1-E302F07073F5}" type="slidenum">
              <a:rPr lang="en-US" altLang="en-US" smtClean="0"/>
              <a:pPr/>
              <a:t>‹#›</a:t>
            </a:fld>
            <a:endParaRPr lang="en-US" altLang="en-US"/>
          </a:p>
        </p:txBody>
      </p:sp>
    </p:spTree>
    <p:extLst>
      <p:ext uri="{BB962C8B-B14F-4D97-AF65-F5344CB8AC3E}">
        <p14:creationId xmlns:p14="http://schemas.microsoft.com/office/powerpoint/2010/main" val="21603347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23C565A-2486-44A6-AE7D-5D6CD4D163C6}" type="datetimeFigureOut">
              <a:rPr lang="en-US" smtClean="0"/>
              <a:pPr>
                <a:defRPr/>
              </a:pPr>
              <a:t>3/26/2022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FB6E355-04D9-4FC3-A68F-5984DAA91AA8}" type="slidenum">
              <a:rPr lang="en-US" altLang="en-US" smtClean="0"/>
              <a:pPr/>
              <a:t>‹#›</a:t>
            </a:fld>
            <a:endParaRPr lang="en-US" altLang="en-US"/>
          </a:p>
        </p:txBody>
      </p:sp>
    </p:spTree>
    <p:extLst>
      <p:ext uri="{BB962C8B-B14F-4D97-AF65-F5344CB8AC3E}">
        <p14:creationId xmlns:p14="http://schemas.microsoft.com/office/powerpoint/2010/main" val="9813042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29154028-123D-4F71-9684-2D687BA6A0F2}" type="datetimeFigureOut">
              <a:rPr lang="en-US" smtClean="0"/>
              <a:pPr>
                <a:defRPr/>
              </a:pPr>
              <a:t>3/26/2022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0400DEF-3F9B-4E17-A398-0EBC8AFCB707}" type="slidenum">
              <a:rPr lang="en-US" altLang="en-US" smtClean="0"/>
              <a:pPr/>
              <a:t>‹#›</a:t>
            </a:fld>
            <a:endParaRPr lang="en-US" altLang="en-US"/>
          </a:p>
        </p:txBody>
      </p:sp>
    </p:spTree>
    <p:extLst>
      <p:ext uri="{BB962C8B-B14F-4D97-AF65-F5344CB8AC3E}">
        <p14:creationId xmlns:p14="http://schemas.microsoft.com/office/powerpoint/2010/main" val="15902756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0388D14-AA10-4E1A-A3DD-5E16CB73B7AA}" type="datetimeFigureOut">
              <a:rPr lang="en-US" smtClean="0"/>
              <a:pPr>
                <a:defRPr/>
              </a:pPr>
              <a:t>3/26/2022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BBB7A34-C4D5-40E6-AAEE-E700CDD006E8}" type="slidenum">
              <a:rPr lang="en-US" altLang="en-US" smtClean="0"/>
              <a:pPr/>
              <a:t>‹#›</a:t>
            </a:fld>
            <a:endParaRPr lang="en-US" altLang="en-US"/>
          </a:p>
        </p:txBody>
      </p:sp>
    </p:spTree>
    <p:extLst>
      <p:ext uri="{BB962C8B-B14F-4D97-AF65-F5344CB8AC3E}">
        <p14:creationId xmlns:p14="http://schemas.microsoft.com/office/powerpoint/2010/main" val="2244248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27F6F9A-8F49-499A-AD90-89133F81A035}" type="datetimeFigureOut">
              <a:rPr lang="en-US" smtClean="0"/>
              <a:pPr>
                <a:defRPr/>
              </a:pPr>
              <a:t>3/26/2022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D85273F-3586-4794-9446-321209B5C3EE}" type="slidenum">
              <a:rPr lang="en-US" altLang="en-US" smtClean="0"/>
              <a:pPr/>
              <a:t>‹#›</a:t>
            </a:fld>
            <a:endParaRPr lang="en-US" altLang="en-US"/>
          </a:p>
        </p:txBody>
      </p:sp>
    </p:spTree>
    <p:extLst>
      <p:ext uri="{BB962C8B-B14F-4D97-AF65-F5344CB8AC3E}">
        <p14:creationId xmlns:p14="http://schemas.microsoft.com/office/powerpoint/2010/main" val="2119773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46036586-BCDD-40E1-AC9D-F74ADE752E38}" type="datetimeFigureOut">
              <a:rPr lang="en-US" smtClean="0"/>
              <a:pPr>
                <a:defRPr/>
              </a:pPr>
              <a:t>3/26/2022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B75DB4B0-1374-4FA8-8B85-608D5E45100E}" type="slidenum">
              <a:rPr lang="en-US" altLang="en-US" smtClean="0"/>
              <a:pPr/>
              <a:t>‹#›</a:t>
            </a:fld>
            <a:endParaRPr lang="en-US" alt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521430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18694CE6-61EA-472C-9236-B419726096B2}" type="datetimeFigureOut">
              <a:rPr lang="en-US" smtClean="0"/>
              <a:pPr>
                <a:defRPr/>
              </a:pPr>
              <a:t>3/26/2022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20B9F34-A0D0-43B2-AE09-C7AACAFE8EF0}" type="slidenum">
              <a:rPr lang="en-US" altLang="en-US" smtClean="0"/>
              <a:pPr/>
              <a:t>‹#›</a:t>
            </a:fld>
            <a:endParaRPr lang="en-US" altLang="en-US"/>
          </a:p>
        </p:txBody>
      </p:sp>
    </p:spTree>
    <p:extLst>
      <p:ext uri="{BB962C8B-B14F-4D97-AF65-F5344CB8AC3E}">
        <p14:creationId xmlns:p14="http://schemas.microsoft.com/office/powerpoint/2010/main" val="29021449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5EDD8623-13F2-424F-8575-F2D8C285077E}" type="datetimeFigureOut">
              <a:rPr lang="en-US" smtClean="0"/>
              <a:pPr>
                <a:defRPr/>
              </a:pPr>
              <a:t>3/26/2022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C40E821D-DD3F-462B-833A-E975E5200884}" type="slidenum">
              <a:rPr lang="en-US" altLang="en-US" smtClean="0"/>
              <a:pPr/>
              <a:t>‹#›</a:t>
            </a:fld>
            <a:endParaRPr lang="en-US" altLang="en-US"/>
          </a:p>
        </p:txBody>
      </p:sp>
    </p:spTree>
    <p:extLst>
      <p:ext uri="{BB962C8B-B14F-4D97-AF65-F5344CB8AC3E}">
        <p14:creationId xmlns:p14="http://schemas.microsoft.com/office/powerpoint/2010/main" val="15229363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46036586-BCDD-40E1-AC9D-F74ADE752E38}" type="datetimeFigureOut">
              <a:rPr lang="en-US" smtClean="0"/>
              <a:pPr>
                <a:defRPr/>
              </a:pPr>
              <a:t>3/26/2022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B75DB4B0-1374-4FA8-8B85-608D5E45100E}" type="slidenum">
              <a:rPr lang="en-US" altLang="en-US" smtClean="0"/>
              <a:pPr/>
              <a:t>‹#›</a:t>
            </a:fld>
            <a:endParaRPr lang="en-US" altLang="en-US"/>
          </a:p>
        </p:txBody>
      </p:sp>
    </p:spTree>
    <p:extLst>
      <p:ext uri="{BB962C8B-B14F-4D97-AF65-F5344CB8AC3E}">
        <p14:creationId xmlns:p14="http://schemas.microsoft.com/office/powerpoint/2010/main" val="5142824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DD80EB5-6A6F-4F05-9D53-28CD0D568400}" type="datetimeFigureOut">
              <a:rPr lang="en-US" smtClean="0"/>
              <a:pPr>
                <a:defRPr/>
              </a:pPr>
              <a:t>3/26/2022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77F09DEF-83E1-4EBB-AAF4-16FEE51A8A6D}" type="slidenum">
              <a:rPr lang="en-US" altLang="en-US" smtClean="0"/>
              <a:pPr/>
              <a:t>‹#›</a:t>
            </a:fld>
            <a:endParaRPr lang="en-US" altLang="en-US"/>
          </a:p>
        </p:txBody>
      </p:sp>
    </p:spTree>
    <p:extLst>
      <p:ext uri="{BB962C8B-B14F-4D97-AF65-F5344CB8AC3E}">
        <p14:creationId xmlns:p14="http://schemas.microsoft.com/office/powerpoint/2010/main" val="40581110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056B748-1924-4D52-9F8B-212D77871408}" type="datetimeFigureOut">
              <a:rPr lang="en-US" smtClean="0"/>
              <a:pPr>
                <a:defRPr/>
              </a:pPr>
              <a:t>3/26/2022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85BF80B-DF64-408A-B13F-1B7E7EA459BA}" type="slidenum">
              <a:rPr lang="en-US" altLang="en-US" smtClean="0"/>
              <a:pPr/>
              <a:t>‹#›</a:t>
            </a:fld>
            <a:endParaRPr lang="en-US" altLang="en-US"/>
          </a:p>
        </p:txBody>
      </p:sp>
    </p:spTree>
    <p:extLst>
      <p:ext uri="{BB962C8B-B14F-4D97-AF65-F5344CB8AC3E}">
        <p14:creationId xmlns:p14="http://schemas.microsoft.com/office/powerpoint/2010/main" val="12523070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AD3CD09-6949-4951-929B-8BE34D363341}" type="datetimeFigureOut">
              <a:rPr lang="en-US" smtClean="0"/>
              <a:pPr>
                <a:defRPr/>
              </a:pPr>
              <a:t>3/26/2022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E20EBDC-691A-42C4-A8BB-8546819B2193}" type="slidenum">
              <a:rPr lang="en-US" altLang="en-US" smtClean="0"/>
              <a:pPr/>
              <a:t>‹#›</a:t>
            </a:fld>
            <a:endParaRPr lang="en-US" altLang="en-US"/>
          </a:p>
        </p:txBody>
      </p:sp>
    </p:spTree>
    <p:extLst>
      <p:ext uri="{BB962C8B-B14F-4D97-AF65-F5344CB8AC3E}">
        <p14:creationId xmlns:p14="http://schemas.microsoft.com/office/powerpoint/2010/main" val="13911444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844BD76-5C07-4D1C-988C-6EEC0E636A0F}" type="datetimeFigureOut">
              <a:rPr lang="en-US" smtClean="0"/>
              <a:pPr>
                <a:defRPr/>
              </a:pPr>
              <a:t>3/26/2022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DAA50EF-30AC-4756-9F08-6F7B71665C6F}" type="slidenum">
              <a:rPr lang="en-US" altLang="en-US" smtClean="0"/>
              <a:pPr/>
              <a:t>‹#›</a:t>
            </a:fld>
            <a:endParaRPr lang="en-US" altLang="en-US"/>
          </a:p>
        </p:txBody>
      </p:sp>
    </p:spTree>
    <p:extLst>
      <p:ext uri="{BB962C8B-B14F-4D97-AF65-F5344CB8AC3E}">
        <p14:creationId xmlns:p14="http://schemas.microsoft.com/office/powerpoint/2010/main" val="11579548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844BD76-5C07-4D1C-988C-6EEC0E636A0F}" type="datetimeFigureOut">
              <a:rPr lang="en-US" smtClean="0"/>
              <a:pPr>
                <a:defRPr/>
              </a:pPr>
              <a:t>3/26/2022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DAA50EF-30AC-4756-9F08-6F7B71665C6F}" type="slidenum">
              <a:rPr lang="en-US" altLang="en-US" smtClean="0"/>
              <a:pPr/>
              <a:t>‹#›</a:t>
            </a:fld>
            <a:endParaRPr lang="en-US"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286683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844BD76-5C07-4D1C-988C-6EEC0E636A0F}" type="datetimeFigureOut">
              <a:rPr lang="en-US" smtClean="0"/>
              <a:pPr>
                <a:defRPr/>
              </a:pPr>
              <a:t>3/26/2022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DAA50EF-30AC-4756-9F08-6F7B71665C6F}" type="slidenum">
              <a:rPr lang="en-US" altLang="en-US" smtClean="0"/>
              <a:pPr/>
              <a:t>‹#›</a:t>
            </a:fld>
            <a:endParaRPr lang="en-US" altLang="en-US"/>
          </a:p>
        </p:txBody>
      </p:sp>
    </p:spTree>
    <p:extLst>
      <p:ext uri="{BB962C8B-B14F-4D97-AF65-F5344CB8AC3E}">
        <p14:creationId xmlns:p14="http://schemas.microsoft.com/office/powerpoint/2010/main" val="33418794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844BD76-5C07-4D1C-988C-6EEC0E636A0F}" type="datetimeFigureOut">
              <a:rPr lang="en-US" smtClean="0"/>
              <a:pPr>
                <a:defRPr/>
              </a:pPr>
              <a:t>3/26/2022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DAA50EF-30AC-4756-9F08-6F7B71665C6F}" type="slidenum">
              <a:rPr lang="en-US" altLang="en-US" smtClean="0"/>
              <a:pPr/>
              <a:t>‹#›</a:t>
            </a:fld>
            <a:endParaRPr lang="en-US"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80739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DD80EB5-6A6F-4F05-9D53-28CD0D568400}" type="datetimeFigureOut">
              <a:rPr lang="en-US" smtClean="0"/>
              <a:pPr>
                <a:defRPr/>
              </a:pPr>
              <a:t>3/26/2022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77F09DEF-83E1-4EBB-AAF4-16FEE51A8A6D}" type="slidenum">
              <a:rPr lang="en-US" altLang="en-US" smtClean="0"/>
              <a:pPr/>
              <a:t>‹#›</a:t>
            </a:fld>
            <a:endParaRPr lang="en-US" altLang="en-US"/>
          </a:p>
        </p:txBody>
      </p:sp>
    </p:spTree>
    <p:extLst>
      <p:ext uri="{BB962C8B-B14F-4D97-AF65-F5344CB8AC3E}">
        <p14:creationId xmlns:p14="http://schemas.microsoft.com/office/powerpoint/2010/main" val="2171659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844BD76-5C07-4D1C-988C-6EEC0E636A0F}" type="datetimeFigureOut">
              <a:rPr lang="en-US" smtClean="0"/>
              <a:pPr>
                <a:defRPr/>
              </a:pPr>
              <a:t>3/26/2022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DAA50EF-30AC-4756-9F08-6F7B71665C6F}" type="slidenum">
              <a:rPr lang="en-US" altLang="en-US" smtClean="0"/>
              <a:pPr/>
              <a:t>‹#›</a:t>
            </a:fld>
            <a:endParaRPr lang="en-US" altLang="en-US"/>
          </a:p>
        </p:txBody>
      </p:sp>
    </p:spTree>
    <p:extLst>
      <p:ext uri="{BB962C8B-B14F-4D97-AF65-F5344CB8AC3E}">
        <p14:creationId xmlns:p14="http://schemas.microsoft.com/office/powerpoint/2010/main" val="12137301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622DD7E-65F7-4149-A2BD-1B42A0479C9B}" type="datetimeFigureOut">
              <a:rPr lang="en-US" smtClean="0"/>
              <a:pPr>
                <a:defRPr/>
              </a:pPr>
              <a:t>3/26/2022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07D01AF-D868-4F0D-A5E1-E302F07073F5}" type="slidenum">
              <a:rPr lang="en-US" altLang="en-US" smtClean="0"/>
              <a:pPr/>
              <a:t>‹#›</a:t>
            </a:fld>
            <a:endParaRPr lang="en-US" altLang="en-US"/>
          </a:p>
        </p:txBody>
      </p:sp>
    </p:spTree>
    <p:extLst>
      <p:ext uri="{BB962C8B-B14F-4D97-AF65-F5344CB8AC3E}">
        <p14:creationId xmlns:p14="http://schemas.microsoft.com/office/powerpoint/2010/main" val="10966638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23C565A-2486-44A6-AE7D-5D6CD4D163C6}" type="datetimeFigureOut">
              <a:rPr lang="en-US" smtClean="0"/>
              <a:pPr>
                <a:defRPr/>
              </a:pPr>
              <a:t>3/26/2022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FB6E355-04D9-4FC3-A68F-5984DAA91AA8}" type="slidenum">
              <a:rPr lang="en-US" altLang="en-US" smtClean="0"/>
              <a:pPr/>
              <a:t>‹#›</a:t>
            </a:fld>
            <a:endParaRPr lang="en-US" altLang="en-US"/>
          </a:p>
        </p:txBody>
      </p:sp>
    </p:spTree>
    <p:extLst>
      <p:ext uri="{BB962C8B-B14F-4D97-AF65-F5344CB8AC3E}">
        <p14:creationId xmlns:p14="http://schemas.microsoft.com/office/powerpoint/2010/main" val="29740958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29154028-123D-4F71-9684-2D687BA6A0F2}" type="datetimeFigureOut">
              <a:rPr lang="en-US" smtClean="0"/>
              <a:pPr>
                <a:defRPr/>
              </a:pPr>
              <a:t>3/26/2022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0400DEF-3F9B-4E17-A398-0EBC8AFCB707}" type="slidenum">
              <a:rPr lang="en-US" altLang="en-US" smtClean="0"/>
              <a:pPr/>
              <a:t>‹#›</a:t>
            </a:fld>
            <a:endParaRPr lang="en-US" altLang="en-US"/>
          </a:p>
        </p:txBody>
      </p:sp>
    </p:spTree>
    <p:extLst>
      <p:ext uri="{BB962C8B-B14F-4D97-AF65-F5344CB8AC3E}">
        <p14:creationId xmlns:p14="http://schemas.microsoft.com/office/powerpoint/2010/main" val="27150370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844BD76-5C07-4D1C-988C-6EEC0E636A0F}" type="datetimeFigureOut">
              <a:rPr lang="en-US" smtClean="0"/>
              <a:pPr>
                <a:defRPr/>
              </a:pPr>
              <a:t>3/26/2022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DAA50EF-30AC-4756-9F08-6F7B71665C6F}" type="slidenum">
              <a:rPr lang="en-US" altLang="en-US" smtClean="0"/>
              <a:pPr/>
              <a:t>‹#›</a:t>
            </a:fld>
            <a:endParaRPr lang="en-US" altLang="en-US"/>
          </a:p>
        </p:txBody>
      </p:sp>
    </p:spTree>
    <p:extLst>
      <p:ext uri="{BB962C8B-B14F-4D97-AF65-F5344CB8AC3E}">
        <p14:creationId xmlns:p14="http://schemas.microsoft.com/office/powerpoint/2010/main" val="30818639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27F6F9A-8F49-499A-AD90-89133F81A035}" type="datetimeFigureOut">
              <a:rPr lang="en-US" smtClean="0"/>
              <a:pPr>
                <a:defRPr/>
              </a:pPr>
              <a:t>3/26/2022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D85273F-3586-4794-9446-321209B5C3EE}" type="slidenum">
              <a:rPr lang="en-US" altLang="en-US" smtClean="0"/>
              <a:pPr/>
              <a:t>‹#›</a:t>
            </a:fld>
            <a:endParaRPr lang="en-US" altLang="en-US"/>
          </a:p>
        </p:txBody>
      </p:sp>
    </p:spTree>
    <p:extLst>
      <p:ext uri="{BB962C8B-B14F-4D97-AF65-F5344CB8AC3E}">
        <p14:creationId xmlns:p14="http://schemas.microsoft.com/office/powerpoint/2010/main" val="6156875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844BD76-5C07-4D1C-988C-6EEC0E636A0F}" type="datetimeFigureOut">
              <a:rPr lang="en-US" smtClean="0"/>
              <a:pPr>
                <a:defRPr/>
              </a:pPr>
              <a:t>3/26/2022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DAA50EF-30AC-4756-9F08-6F7B71665C6F}" type="slidenum">
              <a:rPr lang="en-US" altLang="en-US" smtClean="0"/>
              <a:pPr/>
              <a:t>‹#›</a:t>
            </a:fld>
            <a:endParaRPr lang="en-US" altLang="en-US"/>
          </a:p>
        </p:txBody>
      </p:sp>
    </p:spTree>
    <p:extLst>
      <p:ext uri="{BB962C8B-B14F-4D97-AF65-F5344CB8AC3E}">
        <p14:creationId xmlns:p14="http://schemas.microsoft.com/office/powerpoint/2010/main" val="2102785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4844BD76-5C07-4D1C-988C-6EEC0E636A0F}" type="datetimeFigureOut">
              <a:rPr lang="en-US" smtClean="0"/>
              <a:pPr>
                <a:defRPr/>
              </a:pPr>
              <a:t>3/26/2022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8DAA50EF-30AC-4756-9F08-6F7B71665C6F}" type="slidenum">
              <a:rPr lang="en-US" altLang="en-US" smtClean="0"/>
              <a:pPr/>
              <a:t>‹#›</a:t>
            </a:fld>
            <a:endParaRPr lang="en-US" altLang="en-US"/>
          </a:p>
        </p:txBody>
      </p:sp>
    </p:spTree>
    <p:extLst>
      <p:ext uri="{BB962C8B-B14F-4D97-AF65-F5344CB8AC3E}">
        <p14:creationId xmlns:p14="http://schemas.microsoft.com/office/powerpoint/2010/main" val="29823731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46036586-BCDD-40E1-AC9D-F74ADE752E38}" type="datetimeFigureOut">
              <a:rPr lang="en-US" smtClean="0"/>
              <a:pPr>
                <a:defRPr/>
              </a:pPr>
              <a:t>3/26/2022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B75DB4B0-1374-4FA8-8B85-608D5E45100E}" type="slidenum">
              <a:rPr lang="en-US" altLang="en-US" smtClean="0"/>
              <a:pPr/>
              <a:t>‹#›</a:t>
            </a:fld>
            <a:endParaRPr lang="en-US" altLang="en-US"/>
          </a:p>
        </p:txBody>
      </p:sp>
    </p:spTree>
    <p:extLst>
      <p:ext uri="{BB962C8B-B14F-4D97-AF65-F5344CB8AC3E}">
        <p14:creationId xmlns:p14="http://schemas.microsoft.com/office/powerpoint/2010/main" val="15862135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pPr>
              <a:defRPr/>
            </a:pPr>
            <a:fld id="{1DD80EB5-6A6F-4F05-9D53-28CD0D568400}" type="datetimeFigureOut">
              <a:rPr lang="en-US" smtClean="0"/>
              <a:pPr>
                <a:defRPr/>
              </a:pPr>
              <a:t>3/26/2022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77F09DEF-83E1-4EBB-AAF4-16FEE51A8A6D}" type="slidenum">
              <a:rPr lang="en-US" altLang="en-US" smtClean="0"/>
              <a:pPr/>
              <a:t>‹#›</a:t>
            </a:fld>
            <a:endParaRPr lang="en-US" altLang="en-US"/>
          </a:p>
        </p:txBody>
      </p:sp>
    </p:spTree>
    <p:extLst>
      <p:ext uri="{BB962C8B-B14F-4D97-AF65-F5344CB8AC3E}">
        <p14:creationId xmlns:p14="http://schemas.microsoft.com/office/powerpoint/2010/main" val="1802441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056B748-1924-4D52-9F8B-212D77871408}" type="datetimeFigureOut">
              <a:rPr lang="en-US" smtClean="0"/>
              <a:pPr>
                <a:defRPr/>
              </a:pPr>
              <a:t>3/26/2022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85BF80B-DF64-408A-B13F-1B7E7EA459BA}" type="slidenum">
              <a:rPr lang="en-US" altLang="en-US" smtClean="0"/>
              <a:pPr/>
              <a:t>‹#›</a:t>
            </a:fld>
            <a:endParaRPr lang="en-US" alt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142728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844BD76-5C07-4D1C-988C-6EEC0E636A0F}" type="datetimeFigureOut">
              <a:rPr lang="en-US" smtClean="0"/>
              <a:pPr>
                <a:defRPr/>
              </a:pPr>
              <a:t>3/26/2022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DAA50EF-30AC-4756-9F08-6F7B71665C6F}" type="slidenum">
              <a:rPr lang="en-US" altLang="en-US" smtClean="0"/>
              <a:pPr/>
              <a:t>‹#›</a:t>
            </a:fld>
            <a:endParaRPr lang="en-US" altLang="en-US"/>
          </a:p>
        </p:txBody>
      </p:sp>
    </p:spTree>
    <p:extLst>
      <p:ext uri="{BB962C8B-B14F-4D97-AF65-F5344CB8AC3E}">
        <p14:creationId xmlns:p14="http://schemas.microsoft.com/office/powerpoint/2010/main" val="1079484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AD3CD09-6949-4951-929B-8BE34D363341}" type="datetimeFigureOut">
              <a:rPr lang="en-US" smtClean="0"/>
              <a:pPr>
                <a:defRPr/>
              </a:pPr>
              <a:t>3/26/2022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E20EBDC-691A-42C4-A8BB-8546819B2193}" type="slidenum">
              <a:rPr lang="en-US" altLang="en-US" smtClean="0"/>
              <a:pPr/>
              <a:t>‹#›</a:t>
            </a:fld>
            <a:endParaRPr lang="en-US" altLang="en-US"/>
          </a:p>
        </p:txBody>
      </p:sp>
    </p:spTree>
    <p:extLst>
      <p:ext uri="{BB962C8B-B14F-4D97-AF65-F5344CB8AC3E}">
        <p14:creationId xmlns:p14="http://schemas.microsoft.com/office/powerpoint/2010/main" val="34767994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844BD76-5C07-4D1C-988C-6EEC0E636A0F}" type="datetimeFigureOut">
              <a:rPr lang="en-US" smtClean="0"/>
              <a:pPr>
                <a:defRPr/>
              </a:pPr>
              <a:t>3/26/2022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DAA50EF-30AC-4756-9F08-6F7B71665C6F}" type="slidenum">
              <a:rPr lang="en-US" altLang="en-US" smtClean="0"/>
              <a:pPr/>
              <a:t>‹#›</a:t>
            </a:fld>
            <a:endParaRPr lang="en-US" altLang="en-US"/>
          </a:p>
        </p:txBody>
      </p:sp>
    </p:spTree>
    <p:extLst>
      <p:ext uri="{BB962C8B-B14F-4D97-AF65-F5344CB8AC3E}">
        <p14:creationId xmlns:p14="http://schemas.microsoft.com/office/powerpoint/2010/main" val="21149729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844BD76-5C07-4D1C-988C-6EEC0E636A0F}" type="datetimeFigureOut">
              <a:rPr lang="en-US" smtClean="0"/>
              <a:pPr>
                <a:defRPr/>
              </a:pPr>
              <a:t>3/26/2022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DAA50EF-30AC-4756-9F08-6F7B71665C6F}" type="slidenum">
              <a:rPr lang="en-US" altLang="en-US" smtClean="0"/>
              <a:pPr/>
              <a:t>‹#›</a:t>
            </a:fld>
            <a:endParaRPr lang="en-US" altLang="en-US"/>
          </a:p>
        </p:txBody>
      </p:sp>
    </p:spTree>
    <p:extLst>
      <p:ext uri="{BB962C8B-B14F-4D97-AF65-F5344CB8AC3E}">
        <p14:creationId xmlns:p14="http://schemas.microsoft.com/office/powerpoint/2010/main" val="27253279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844BD76-5C07-4D1C-988C-6EEC0E636A0F}" type="datetimeFigureOut">
              <a:rPr lang="en-US" smtClean="0"/>
              <a:pPr>
                <a:defRPr/>
              </a:pPr>
              <a:t>3/26/2022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DAA50EF-30AC-4756-9F08-6F7B71665C6F}" type="slidenum">
              <a:rPr lang="en-US" altLang="en-US" smtClean="0"/>
              <a:pPr/>
              <a:t>‹#›</a:t>
            </a:fld>
            <a:endParaRPr lang="en-US" alt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94984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844BD76-5C07-4D1C-988C-6EEC0E636A0F}" type="datetimeFigureOut">
              <a:rPr lang="en-US" smtClean="0"/>
              <a:pPr>
                <a:defRPr/>
              </a:pPr>
              <a:t>3/26/2022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DAA50EF-30AC-4756-9F08-6F7B71665C6F}" type="slidenum">
              <a:rPr lang="en-US" altLang="en-US" smtClean="0"/>
              <a:pPr/>
              <a:t>‹#›</a:t>
            </a:fld>
            <a:endParaRPr lang="en-US" altLang="en-US"/>
          </a:p>
        </p:txBody>
      </p:sp>
    </p:spTree>
    <p:extLst>
      <p:ext uri="{BB962C8B-B14F-4D97-AF65-F5344CB8AC3E}">
        <p14:creationId xmlns:p14="http://schemas.microsoft.com/office/powerpoint/2010/main" val="24168097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4844BD76-5C07-4D1C-988C-6EEC0E636A0F}" type="datetimeFigureOut">
              <a:rPr lang="en-US" smtClean="0"/>
              <a:pPr>
                <a:defRPr/>
              </a:pPr>
              <a:t>3/26/2022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8DAA50EF-30AC-4756-9F08-6F7B71665C6F}" type="slidenum">
              <a:rPr lang="en-US" altLang="en-US" smtClean="0"/>
              <a:pPr/>
              <a:t>‹#›</a:t>
            </a:fld>
            <a:endParaRPr lang="en-US" altLang="en-US"/>
          </a:p>
        </p:txBody>
      </p:sp>
    </p:spTree>
    <p:extLst>
      <p:ext uri="{BB962C8B-B14F-4D97-AF65-F5344CB8AC3E}">
        <p14:creationId xmlns:p14="http://schemas.microsoft.com/office/powerpoint/2010/main" val="16483374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4844BD76-5C07-4D1C-988C-6EEC0E636A0F}" type="datetimeFigureOut">
              <a:rPr lang="en-US" smtClean="0"/>
              <a:pPr>
                <a:defRPr/>
              </a:pPr>
              <a:t>3/26/2022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8DAA50EF-30AC-4756-9F08-6F7B71665C6F}" type="slidenum">
              <a:rPr lang="en-US" altLang="en-US" smtClean="0"/>
              <a:pPr/>
              <a:t>‹#›</a:t>
            </a:fld>
            <a:endParaRPr lang="en-US" altLang="en-US"/>
          </a:p>
        </p:txBody>
      </p:sp>
    </p:spTree>
    <p:extLst>
      <p:ext uri="{BB962C8B-B14F-4D97-AF65-F5344CB8AC3E}">
        <p14:creationId xmlns:p14="http://schemas.microsoft.com/office/powerpoint/2010/main" val="5950341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844BD76-5C07-4D1C-988C-6EEC0E636A0F}" type="datetimeFigureOut">
              <a:rPr lang="en-US" smtClean="0"/>
              <a:pPr>
                <a:defRPr/>
              </a:pPr>
              <a:t>3/26/2022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DAA50EF-30AC-4756-9F08-6F7B71665C6F}" type="slidenum">
              <a:rPr lang="en-US" altLang="en-US" smtClean="0"/>
              <a:pPr/>
              <a:t>‹#›</a:t>
            </a:fld>
            <a:endParaRPr lang="en-US" altLang="en-US"/>
          </a:p>
        </p:txBody>
      </p:sp>
    </p:spTree>
    <p:extLst>
      <p:ext uri="{BB962C8B-B14F-4D97-AF65-F5344CB8AC3E}">
        <p14:creationId xmlns:p14="http://schemas.microsoft.com/office/powerpoint/2010/main" val="31417572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844BD76-5C07-4D1C-988C-6EEC0E636A0F}" type="datetimeFigureOut">
              <a:rPr lang="en-US" smtClean="0"/>
              <a:pPr>
                <a:defRPr/>
              </a:pPr>
              <a:t>3/26/2022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DAA50EF-30AC-4756-9F08-6F7B71665C6F}" type="slidenum">
              <a:rPr lang="en-US" altLang="en-US" smtClean="0"/>
              <a:pPr/>
              <a:t>‹#›</a:t>
            </a:fld>
            <a:endParaRPr lang="en-US" altLang="en-US"/>
          </a:p>
        </p:txBody>
      </p:sp>
    </p:spTree>
    <p:extLst>
      <p:ext uri="{BB962C8B-B14F-4D97-AF65-F5344CB8AC3E}">
        <p14:creationId xmlns:p14="http://schemas.microsoft.com/office/powerpoint/2010/main" val="692129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pPr>
              <a:defRPr/>
            </a:pPr>
            <a:fld id="{5AD3CD09-6949-4951-929B-8BE34D363341}" type="datetimeFigureOut">
              <a:rPr lang="en-US" smtClean="0"/>
              <a:pPr>
                <a:defRPr/>
              </a:pPr>
              <a:t>3/26/2022</a:t>
            </a:fld>
            <a:endParaRPr lang="en-US"/>
          </a:p>
        </p:txBody>
      </p:sp>
      <p:sp>
        <p:nvSpPr>
          <p:cNvPr id="6" name="Footer Placeholder 5"/>
          <p:cNvSpPr>
            <a:spLocks noGrp="1"/>
          </p:cNvSpPr>
          <p:nvPr>
            <p:ph type="ftr" sz="quarter" idx="11"/>
          </p:nvPr>
        </p:nvSpPr>
        <p:spPr>
          <a:xfrm>
            <a:off x="1447382" y="318640"/>
            <a:ext cx="5541004" cy="320931"/>
          </a:xfrm>
        </p:spPr>
        <p:txBody>
          <a:bodyPr/>
          <a:lstStyle/>
          <a:p>
            <a:pPr>
              <a:defRPr/>
            </a:pPr>
            <a:endParaRPr lang="en-US"/>
          </a:p>
        </p:txBody>
      </p:sp>
      <p:sp>
        <p:nvSpPr>
          <p:cNvPr id="7" name="Slide Number Placeholder 6"/>
          <p:cNvSpPr>
            <a:spLocks noGrp="1"/>
          </p:cNvSpPr>
          <p:nvPr>
            <p:ph type="sldNum" sz="quarter" idx="12"/>
          </p:nvPr>
        </p:nvSpPr>
        <p:spPr/>
        <p:txBody>
          <a:bodyPr/>
          <a:lstStyle/>
          <a:p>
            <a:fld id="{7E20EBDC-691A-42C4-A8BB-8546819B2193}" type="slidenum">
              <a:rPr lang="en-US" altLang="en-US" smtClean="0"/>
              <a:pPr/>
              <a:t>‹#›</a:t>
            </a:fld>
            <a:endParaRPr lang="en-US" alt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69286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4.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theme" Target="../theme/theme4.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theme" Target="../theme/theme5.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theme" Target="../theme/theme6.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19" Type="http://schemas.openxmlformats.org/officeDocument/2006/relationships/image" Target="../media/image8.png"/><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4844BD76-5C07-4D1C-988C-6EEC0E636A0F}" type="datetimeFigureOut">
              <a:rPr lang="en-US" smtClean="0"/>
              <a:pPr>
                <a:defRPr/>
              </a:pPr>
              <a:t>3/26/2022</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8DAA50EF-30AC-4756-9F08-6F7B71665C6F}" type="slidenum">
              <a:rPr lang="en-US" altLang="en-US" smtClean="0"/>
              <a:pPr/>
              <a:t>‹#›</a:t>
            </a:fld>
            <a:endParaRPr lang="en-US" alt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06449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4844BD76-5C07-4D1C-988C-6EEC0E636A0F}" type="datetimeFigureOut">
              <a:rPr lang="en-US" smtClean="0"/>
              <a:pPr>
                <a:defRPr/>
              </a:pPr>
              <a:t>3/26/2022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DAA50EF-30AC-4756-9F08-6F7B71665C6F}" type="slidenum">
              <a:rPr lang="en-US" altLang="en-US" smtClean="0"/>
              <a:pPr/>
              <a:t>‹#›</a:t>
            </a:fld>
            <a:endParaRPr lang="en-US" altLang="en-US"/>
          </a:p>
        </p:txBody>
      </p:sp>
    </p:spTree>
    <p:extLst>
      <p:ext uri="{BB962C8B-B14F-4D97-AF65-F5344CB8AC3E}">
        <p14:creationId xmlns:p14="http://schemas.microsoft.com/office/powerpoint/2010/main" val="354957933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5D00EE-5E2F-4A4C-B093-D9D6B4CB1D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66DFAA-2223-4375-B265-DDA6B4EC98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1A308D-9A49-4A31-A045-844FD93473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844BD76-5C07-4D1C-988C-6EEC0E636A0F}" type="datetimeFigureOut">
              <a:rPr lang="en-US" smtClean="0"/>
              <a:pPr>
                <a:defRPr/>
              </a:pPr>
              <a:t>3/26/2022</a:t>
            </a:fld>
            <a:endParaRPr lang="en-US"/>
          </a:p>
        </p:txBody>
      </p:sp>
      <p:sp>
        <p:nvSpPr>
          <p:cNvPr id="5" name="Footer Placeholder 4">
            <a:extLst>
              <a:ext uri="{FF2B5EF4-FFF2-40B4-BE49-F238E27FC236}">
                <a16:creationId xmlns:a16="http://schemas.microsoft.com/office/drawing/2014/main" id="{CA7A1FED-1A27-4243-B229-9CD83956FE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D60D2DEA-13E6-420F-89E7-51A3752637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AA50EF-30AC-4756-9F08-6F7B71665C6F}" type="slidenum">
              <a:rPr lang="en-US" altLang="en-US" smtClean="0"/>
              <a:pPr/>
              <a:t>‹#›</a:t>
            </a:fld>
            <a:endParaRPr lang="en-US" altLang="en-US"/>
          </a:p>
        </p:txBody>
      </p:sp>
    </p:spTree>
    <p:extLst>
      <p:ext uri="{BB962C8B-B14F-4D97-AF65-F5344CB8AC3E}">
        <p14:creationId xmlns:p14="http://schemas.microsoft.com/office/powerpoint/2010/main" val="93633717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4844BD76-5C07-4D1C-988C-6EEC0E636A0F}" type="datetimeFigureOut">
              <a:rPr lang="en-US" smtClean="0"/>
              <a:pPr>
                <a:defRPr/>
              </a:pPr>
              <a:t>3/26/2022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DAA50EF-30AC-4756-9F08-6F7B71665C6F}" type="slidenum">
              <a:rPr lang="en-US" altLang="en-US" smtClean="0"/>
              <a:pPr/>
              <a:t>‹#›</a:t>
            </a:fld>
            <a:endParaRPr lang="en-US" altLang="en-US"/>
          </a:p>
        </p:txBody>
      </p:sp>
    </p:spTree>
    <p:extLst>
      <p:ext uri="{BB962C8B-B14F-4D97-AF65-F5344CB8AC3E}">
        <p14:creationId xmlns:p14="http://schemas.microsoft.com/office/powerpoint/2010/main" val="355042046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4844BD76-5C07-4D1C-988C-6EEC0E636A0F}" type="datetimeFigureOut">
              <a:rPr lang="en-US" smtClean="0"/>
              <a:pPr>
                <a:defRPr/>
              </a:pPr>
              <a:t>3/26/2022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DAA50EF-30AC-4756-9F08-6F7B71665C6F}" type="slidenum">
              <a:rPr lang="en-US" altLang="en-US" smtClean="0"/>
              <a:pPr/>
              <a:t>‹#›</a:t>
            </a:fld>
            <a:endParaRPr lang="en-US" altLang="en-US"/>
          </a:p>
        </p:txBody>
      </p:sp>
    </p:spTree>
    <p:extLst>
      <p:ext uri="{BB962C8B-B14F-4D97-AF65-F5344CB8AC3E}">
        <p14:creationId xmlns:p14="http://schemas.microsoft.com/office/powerpoint/2010/main" val="343277861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pPr>
              <a:defRPr/>
            </a:pPr>
            <a:fld id="{4844BD76-5C07-4D1C-988C-6EEC0E636A0F}" type="datetimeFigureOut">
              <a:rPr lang="en-US" smtClean="0"/>
              <a:pPr>
                <a:defRPr/>
              </a:pPr>
              <a:t>3/26/2022</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8DAA50EF-30AC-4756-9F08-6F7B71665C6F}" type="slidenum">
              <a:rPr lang="en-US" altLang="en-US" smtClean="0"/>
              <a:pPr/>
              <a:t>‹#›</a:t>
            </a:fld>
            <a:endParaRPr lang="en-US" altLang="en-US"/>
          </a:p>
        </p:txBody>
      </p:sp>
    </p:spTree>
    <p:extLst>
      <p:ext uri="{BB962C8B-B14F-4D97-AF65-F5344CB8AC3E}">
        <p14:creationId xmlns:p14="http://schemas.microsoft.com/office/powerpoint/2010/main" val="3949039111"/>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63.xml"/><Relationship Id="rId4" Type="http://schemas.openxmlformats.org/officeDocument/2006/relationships/image" Target="../media/image21.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30.xml"/><Relationship Id="rId1" Type="http://schemas.openxmlformats.org/officeDocument/2006/relationships/tags" Target="../tags/tag2.xml"/><Relationship Id="rId4" Type="http://schemas.openxmlformats.org/officeDocument/2006/relationships/image" Target="../media/image24.gif"/></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41.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audio" Target="../media/audio1.wav"/><Relationship Id="rId1" Type="http://schemas.openxmlformats.org/officeDocument/2006/relationships/slideLayout" Target="../slideLayouts/slideLayout36.xml"/><Relationship Id="rId5" Type="http://schemas.openxmlformats.org/officeDocument/2006/relationships/image" Target="../media/image30.gif"/><Relationship Id="rId4" Type="http://schemas.openxmlformats.org/officeDocument/2006/relationships/image" Target="../media/image29.gif"/></Relationships>
</file>

<file path=ppt/slides/_rels/slide2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0.gif"/><Relationship Id="rId4" Type="http://schemas.openxmlformats.org/officeDocument/2006/relationships/image" Target="../media/image29.gif"/></Relationships>
</file>

<file path=ppt/slides/_rels/slide2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0.gif"/><Relationship Id="rId4" Type="http://schemas.openxmlformats.org/officeDocument/2006/relationships/image" Target="../media/image29.gif"/></Relationships>
</file>

<file path=ppt/slides/_rels/slide2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0.gif"/><Relationship Id="rId4" Type="http://schemas.openxmlformats.org/officeDocument/2006/relationships/image" Target="../media/image29.gif"/></Relationships>
</file>

<file path=ppt/slides/_rels/slide2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0.gif"/><Relationship Id="rId4" Type="http://schemas.openxmlformats.org/officeDocument/2006/relationships/image" Target="../media/image29.gif"/></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gif"/><Relationship Id="rId1" Type="http://schemas.openxmlformats.org/officeDocument/2006/relationships/slideLayout" Target="../slideLayouts/slideLayout42.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BE1792-FF56-49CF-8AA6-B2835A85184F}"/>
              </a:ext>
            </a:extLst>
          </p:cNvPr>
          <p:cNvPicPr>
            <a:picLocks noChangeAspect="1"/>
          </p:cNvPicPr>
          <p:nvPr/>
        </p:nvPicPr>
        <p:blipFill>
          <a:blip r:embed="rId2"/>
          <a:stretch>
            <a:fillRect/>
          </a:stretch>
        </p:blipFill>
        <p:spPr>
          <a:xfrm>
            <a:off x="0" y="-10236"/>
            <a:ext cx="11963400" cy="6629400"/>
          </a:xfrm>
          <a:prstGeom prst="rect">
            <a:avLst/>
          </a:prstGeom>
        </p:spPr>
      </p:pic>
      <p:sp>
        <p:nvSpPr>
          <p:cNvPr id="7" name="TextBox 6"/>
          <p:cNvSpPr txBox="1">
            <a:spLocks noChangeArrowheads="1"/>
          </p:cNvSpPr>
          <p:nvPr/>
        </p:nvSpPr>
        <p:spPr bwMode="auto">
          <a:xfrm>
            <a:off x="3901420" y="3396993"/>
            <a:ext cx="41605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4400" b="1">
                <a:solidFill>
                  <a:srgbClr val="C00000"/>
                </a:solidFill>
                <a:latin typeface="Times New Roman" panose="02020603050405020304" pitchFamily="18" charset="0"/>
                <a:cs typeface="Times New Roman" panose="02020603050405020304" pitchFamily="18" charset="0"/>
              </a:rPr>
              <a:t>Môn: </a:t>
            </a:r>
            <a:r>
              <a:rPr lang="en-US" altLang="en-US" sz="4400" b="1">
                <a:solidFill>
                  <a:srgbClr val="0000CC"/>
                </a:solidFill>
                <a:latin typeface="Times New Roman" panose="02020603050405020304" pitchFamily="18" charset="0"/>
                <a:cs typeface="Times New Roman" panose="02020603050405020304" pitchFamily="18" charset="0"/>
              </a:rPr>
              <a:t>VẬT LÝ 8</a:t>
            </a:r>
          </a:p>
        </p:txBody>
      </p:sp>
      <p:sp>
        <p:nvSpPr>
          <p:cNvPr id="8" name="TextBox 7">
            <a:extLst>
              <a:ext uri="{FF2B5EF4-FFF2-40B4-BE49-F238E27FC236}">
                <a16:creationId xmlns:a16="http://schemas.microsoft.com/office/drawing/2014/main" id="{D5ECBD40-77DC-42BD-97CA-8AA27FB3F7BC}"/>
              </a:ext>
            </a:extLst>
          </p:cNvPr>
          <p:cNvSpPr txBox="1"/>
          <p:nvPr/>
        </p:nvSpPr>
        <p:spPr>
          <a:xfrm>
            <a:off x="2933700" y="1752600"/>
            <a:ext cx="6096000" cy="1323439"/>
          </a:xfrm>
          <a:prstGeom prst="rect">
            <a:avLst/>
          </a:prstGeom>
          <a:noFill/>
        </p:spPr>
        <p:txBody>
          <a:bodyPr>
            <a:spAutoFit/>
          </a:bodyPr>
          <a:lstStyle/>
          <a:p>
            <a:pPr algn="ctr" eaLnBrk="1" fontAlgn="auto" hangingPunct="1">
              <a:spcBef>
                <a:spcPts val="0"/>
              </a:spcBef>
              <a:spcAft>
                <a:spcPts val="0"/>
              </a:spcAft>
              <a:defRPr/>
            </a:pPr>
            <a:r>
              <a:rPr lang="en-US" sz="4000" b="1" dirty="0">
                <a:gradFill>
                  <a:gsLst>
                    <a:gs pos="0">
                      <a:srgbClr val="54689A"/>
                    </a:gs>
                    <a:gs pos="100000">
                      <a:srgbClr val="F5645D"/>
                    </a:gs>
                  </a:gsLst>
                  <a:lin ang="5400000" scaled="1"/>
                </a:gradFill>
                <a:latin typeface="Times New Roman" pitchFamily="18" charset="0"/>
                <a:cs typeface="Times New Roman" pitchFamily="18" charset="0"/>
              </a:rPr>
              <a:t>CHÀO MỪNG CÁC THẦY CÔ ĐẾN DỰ GIỜ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E8CC7DF-F17D-47E2-A573-22247BB8E567}"/>
              </a:ext>
            </a:extLst>
          </p:cNvPr>
          <p:cNvSpPr>
            <a:spLocks noGrp="1" noChangeArrowheads="1"/>
          </p:cNvSpPr>
          <p:nvPr>
            <p:ph type="title" idx="4294967295"/>
          </p:nvPr>
        </p:nvSpPr>
        <p:spPr>
          <a:xfrm>
            <a:off x="0" y="76200"/>
            <a:ext cx="8229600" cy="1143000"/>
          </a:xfrm>
        </p:spPr>
        <p:txBody>
          <a:bodyPr/>
          <a:lstStyle/>
          <a:p>
            <a:pPr eaLnBrk="1" hangingPunct="1"/>
            <a:r>
              <a:rPr lang="en-US" altLang="en-US">
                <a:latin typeface="Times New Roman" panose="02020603050405020304" pitchFamily="18" charset="0"/>
                <a:cs typeface="Times New Roman" panose="02020603050405020304" pitchFamily="18" charset="0"/>
              </a:rPr>
              <a:t>Nguyên tử đồng</a:t>
            </a:r>
          </a:p>
        </p:txBody>
      </p:sp>
      <p:pic>
        <p:nvPicPr>
          <p:cNvPr id="15363" name="Picture 4" descr="Nguyên tử đồng.JPG">
            <a:extLst>
              <a:ext uri="{FF2B5EF4-FFF2-40B4-BE49-F238E27FC236}">
                <a16:creationId xmlns:a16="http://schemas.microsoft.com/office/drawing/2014/main" id="{95D7D9F8-6B6F-4E24-95AE-54D23F8680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990600"/>
            <a:ext cx="746760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C0AB33DE-1C26-405E-9F51-DE3B25B7892B}"/>
              </a:ext>
            </a:extLst>
          </p:cNvPr>
          <p:cNvSpPr>
            <a:spLocks noGrp="1" noChangeArrowheads="1"/>
          </p:cNvSpPr>
          <p:nvPr>
            <p:ph type="title" idx="4294967295"/>
          </p:nvPr>
        </p:nvSpPr>
        <p:spPr>
          <a:xfrm>
            <a:off x="1600200" y="152400"/>
            <a:ext cx="8229600" cy="1143000"/>
          </a:xfrm>
        </p:spPr>
        <p:txBody>
          <a:bodyPr/>
          <a:lstStyle/>
          <a:p>
            <a:pPr eaLnBrk="1" hangingPunct="1"/>
            <a:r>
              <a:rPr lang="en-US" altLang="en-US">
                <a:latin typeface="Times New Roman" panose="02020603050405020304" pitchFamily="18" charset="0"/>
                <a:cs typeface="Times New Roman" panose="02020603050405020304" pitchFamily="18" charset="0"/>
              </a:rPr>
              <a:t>Phân tử nước</a:t>
            </a:r>
          </a:p>
        </p:txBody>
      </p:sp>
      <p:pic>
        <p:nvPicPr>
          <p:cNvPr id="16387" name="Content Placeholder 3" descr="Phân tử nước.JPG">
            <a:extLst>
              <a:ext uri="{FF2B5EF4-FFF2-40B4-BE49-F238E27FC236}">
                <a16:creationId xmlns:a16="http://schemas.microsoft.com/office/drawing/2014/main" id="{929C5DEB-2344-48FE-AFE4-72984C4937FF}"/>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981200" y="990600"/>
            <a:ext cx="8229600" cy="53340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544F2C1F-10C2-4CE4-AC98-D02ACB8C358D}"/>
              </a:ext>
            </a:extLst>
          </p:cNvPr>
          <p:cNvSpPr>
            <a:spLocks noGrp="1" noChangeArrowheads="1"/>
          </p:cNvSpPr>
          <p:nvPr>
            <p:ph type="title" idx="4294967295"/>
          </p:nvPr>
        </p:nvSpPr>
        <p:spPr>
          <a:xfrm>
            <a:off x="1524000" y="274638"/>
            <a:ext cx="8229600" cy="1143000"/>
          </a:xfrm>
        </p:spPr>
        <p:txBody>
          <a:bodyPr/>
          <a:lstStyle/>
          <a:p>
            <a:pPr eaLnBrk="1" hangingPunct="1"/>
            <a:r>
              <a:rPr lang="en-US" altLang="en-US">
                <a:latin typeface="Times New Roman" panose="02020603050405020304" pitchFamily="18" charset="0"/>
                <a:cs typeface="Times New Roman" panose="02020603050405020304" pitchFamily="18" charset="0"/>
              </a:rPr>
              <a:t>Phân tử muối ăn</a:t>
            </a:r>
          </a:p>
        </p:txBody>
      </p:sp>
      <p:pic>
        <p:nvPicPr>
          <p:cNvPr id="17411" name="Content Placeholder 3" descr="Phân tử muối ăn.JPG">
            <a:extLst>
              <a:ext uri="{FF2B5EF4-FFF2-40B4-BE49-F238E27FC236}">
                <a16:creationId xmlns:a16="http://schemas.microsoft.com/office/drawing/2014/main" id="{81C35A5A-EB38-496A-A613-C533023F0F6D}"/>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438400" y="1143000"/>
            <a:ext cx="6400800" cy="49530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B4492-0583-4BD3-8640-B12E8038D96D}"/>
              </a:ext>
            </a:extLst>
          </p:cNvPr>
          <p:cNvSpPr>
            <a:spLocks noGrp="1"/>
          </p:cNvSpPr>
          <p:nvPr>
            <p:ph type="ctrTitle"/>
          </p:nvPr>
        </p:nvSpPr>
        <p:spPr>
          <a:xfrm>
            <a:off x="3505200" y="2057400"/>
            <a:ext cx="6934200" cy="1524000"/>
          </a:xfrm>
        </p:spPr>
        <p:txBody>
          <a:bodyPr>
            <a:normAutofit/>
          </a:bodyPr>
          <a:lstStyle/>
          <a:p>
            <a:r>
              <a:rPr lang="en-US" sz="2800" b="1">
                <a:solidFill>
                  <a:srgbClr val="0000CC"/>
                </a:solidFill>
                <a:latin typeface="Times New Roman" panose="02020603050405020304" pitchFamily="18" charset="0"/>
                <a:cs typeface="Times New Roman" panose="02020603050405020304" pitchFamily="18" charset="0"/>
              </a:rPr>
              <a:t>II. GIỮA CÁC PHÂN TỬ CÓ KHOẢNg CÁCH HAY KHÔNG?</a:t>
            </a:r>
          </a:p>
        </p:txBody>
      </p:sp>
      <p:pic>
        <p:nvPicPr>
          <p:cNvPr id="4" name="Picture 3">
            <a:extLst>
              <a:ext uri="{FF2B5EF4-FFF2-40B4-BE49-F238E27FC236}">
                <a16:creationId xmlns:a16="http://schemas.microsoft.com/office/drawing/2014/main" id="{21D8EF55-F9C7-4B36-9735-0D9E047EA749}"/>
              </a:ext>
            </a:extLst>
          </p:cNvPr>
          <p:cNvPicPr>
            <a:picLocks noChangeAspect="1"/>
          </p:cNvPicPr>
          <p:nvPr/>
        </p:nvPicPr>
        <p:blipFill>
          <a:blip r:embed="rId2"/>
          <a:stretch>
            <a:fillRect/>
          </a:stretch>
        </p:blipFill>
        <p:spPr>
          <a:xfrm>
            <a:off x="0" y="-4928"/>
            <a:ext cx="5105399" cy="1071728"/>
          </a:xfrm>
          <a:prstGeom prst="rect">
            <a:avLst/>
          </a:prstGeom>
        </p:spPr>
      </p:pic>
    </p:spTree>
    <p:extLst>
      <p:ext uri="{BB962C8B-B14F-4D97-AF65-F5344CB8AC3E}">
        <p14:creationId xmlns:p14="http://schemas.microsoft.com/office/powerpoint/2010/main" val="144987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4">
            <a:extLst>
              <a:ext uri="{FF2B5EF4-FFF2-40B4-BE49-F238E27FC236}">
                <a16:creationId xmlns:a16="http://schemas.microsoft.com/office/drawing/2014/main" id="{34FCA56C-4C21-431A-A58B-5AC49B9A7FFF}"/>
              </a:ext>
            </a:extLst>
          </p:cNvPr>
          <p:cNvSpPr txBox="1">
            <a:spLocks noChangeArrowheads="1"/>
          </p:cNvSpPr>
          <p:nvPr/>
        </p:nvSpPr>
        <p:spPr bwMode="auto">
          <a:xfrm>
            <a:off x="1736726" y="404814"/>
            <a:ext cx="85121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cs typeface="Arial" panose="020B0604020202020204" pitchFamily="34" charset="0"/>
              </a:defRPr>
            </a:lvl1pPr>
            <a:lvl2pPr marL="742950" indent="-285750">
              <a:defRPr>
                <a:solidFill>
                  <a:schemeClr val="tx1"/>
                </a:solidFill>
                <a:latin typeface="Perpetua" panose="02020502060401020303" pitchFamily="18" charset="0"/>
                <a:cs typeface="Arial" panose="020B0604020202020204" pitchFamily="34" charset="0"/>
              </a:defRPr>
            </a:lvl2pPr>
            <a:lvl3pPr marL="1143000" indent="-228600">
              <a:defRPr>
                <a:solidFill>
                  <a:schemeClr val="tx1"/>
                </a:solidFill>
                <a:latin typeface="Perpetua" panose="02020502060401020303" pitchFamily="18" charset="0"/>
                <a:cs typeface="Arial" panose="020B0604020202020204" pitchFamily="34" charset="0"/>
              </a:defRPr>
            </a:lvl3pPr>
            <a:lvl4pPr marL="1600200" indent="-228600">
              <a:defRPr>
                <a:solidFill>
                  <a:schemeClr val="tx1"/>
                </a:solidFill>
                <a:latin typeface="Perpetua" panose="02020502060401020303" pitchFamily="18" charset="0"/>
                <a:cs typeface="Arial" panose="020B0604020202020204" pitchFamily="34" charset="0"/>
              </a:defRPr>
            </a:lvl4pPr>
            <a:lvl5pPr marL="2057400" indent="-228600">
              <a:defRPr>
                <a:solidFill>
                  <a:schemeClr val="tx1"/>
                </a:solidFill>
                <a:latin typeface="Perpetua" panose="02020502060401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9pPr>
          </a:lstStyle>
          <a:p>
            <a:pPr algn="just" eaLnBrk="1" hangingPunct="1">
              <a:spcBef>
                <a:spcPct val="50000"/>
              </a:spcBef>
            </a:pPr>
            <a:r>
              <a:rPr lang="en-US" altLang="en-US" sz="2800" b="1">
                <a:solidFill>
                  <a:srgbClr val="FF0000"/>
                </a:solidFill>
                <a:latin typeface="Times New Roman" panose="02020603050405020304" pitchFamily="18" charset="0"/>
              </a:rPr>
              <a:t>C2: </a:t>
            </a:r>
            <a:r>
              <a:rPr lang="en-US" altLang="en-US" sz="2800" b="1">
                <a:solidFill>
                  <a:srgbClr val="0000FF"/>
                </a:solidFill>
                <a:latin typeface="Times New Roman" panose="02020603050405020304" pitchFamily="18" charset="0"/>
              </a:rPr>
              <a:t>Từ thí nghiệm mô hình, vận dụng để giải thích sự hụt thể tích trong thí nghiệm trộn rượu với nước?</a:t>
            </a:r>
          </a:p>
        </p:txBody>
      </p:sp>
      <p:sp>
        <p:nvSpPr>
          <p:cNvPr id="5" name="Text Box 25">
            <a:extLst>
              <a:ext uri="{FF2B5EF4-FFF2-40B4-BE49-F238E27FC236}">
                <a16:creationId xmlns:a16="http://schemas.microsoft.com/office/drawing/2014/main" id="{77D5050C-422F-407F-81EE-6A99F5BB1FC4}"/>
              </a:ext>
            </a:extLst>
          </p:cNvPr>
          <p:cNvSpPr txBox="1">
            <a:spLocks noChangeArrowheads="1"/>
          </p:cNvSpPr>
          <p:nvPr/>
        </p:nvSpPr>
        <p:spPr bwMode="auto">
          <a:xfrm>
            <a:off x="1752600" y="2478088"/>
            <a:ext cx="85344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cs typeface="Arial" panose="020B0604020202020204" pitchFamily="34" charset="0"/>
              </a:defRPr>
            </a:lvl1pPr>
            <a:lvl2pPr marL="742950" indent="-285750">
              <a:defRPr>
                <a:solidFill>
                  <a:schemeClr val="tx1"/>
                </a:solidFill>
                <a:latin typeface="Perpetua" panose="02020502060401020303" pitchFamily="18" charset="0"/>
                <a:cs typeface="Arial" panose="020B0604020202020204" pitchFamily="34" charset="0"/>
              </a:defRPr>
            </a:lvl2pPr>
            <a:lvl3pPr marL="1143000" indent="-228600">
              <a:defRPr>
                <a:solidFill>
                  <a:schemeClr val="tx1"/>
                </a:solidFill>
                <a:latin typeface="Perpetua" panose="02020502060401020303" pitchFamily="18" charset="0"/>
                <a:cs typeface="Arial" panose="020B0604020202020204" pitchFamily="34" charset="0"/>
              </a:defRPr>
            </a:lvl3pPr>
            <a:lvl4pPr marL="1600200" indent="-228600">
              <a:defRPr>
                <a:solidFill>
                  <a:schemeClr val="tx1"/>
                </a:solidFill>
                <a:latin typeface="Perpetua" panose="02020502060401020303" pitchFamily="18" charset="0"/>
                <a:cs typeface="Arial" panose="020B0604020202020204" pitchFamily="34" charset="0"/>
              </a:defRPr>
            </a:lvl4pPr>
            <a:lvl5pPr marL="2057400" indent="-228600">
              <a:defRPr>
                <a:solidFill>
                  <a:schemeClr val="tx1"/>
                </a:solidFill>
                <a:latin typeface="Perpetua" panose="02020502060401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9pPr>
          </a:lstStyle>
          <a:p>
            <a:pPr algn="just">
              <a:spcBef>
                <a:spcPct val="50000"/>
              </a:spcBef>
            </a:pPr>
            <a:r>
              <a:rPr lang="en-US" altLang="en-US" sz="2800" b="1" i="1">
                <a:solidFill>
                  <a:srgbClr val="FF0000"/>
                </a:solidFill>
                <a:latin typeface="Times New Roman" panose="02020603050405020304" pitchFamily="18" charset="0"/>
              </a:rPr>
              <a:t>*</a:t>
            </a:r>
            <a:r>
              <a:rPr lang="en-US" altLang="en-US" sz="2800" b="1" i="1">
                <a:solidFill>
                  <a:srgbClr val="0000FF"/>
                </a:solidFill>
                <a:latin typeface="Times New Roman" panose="02020603050405020304" pitchFamily="18" charset="0"/>
              </a:rPr>
              <a:t> </a:t>
            </a:r>
            <a:r>
              <a:rPr lang="en-US" altLang="en-US" sz="2800" b="1" i="1" u="sng">
                <a:solidFill>
                  <a:srgbClr val="FF0000"/>
                </a:solidFill>
                <a:latin typeface="Times New Roman" panose="02020603050405020304" pitchFamily="18" charset="0"/>
              </a:rPr>
              <a:t>Giải thích:</a:t>
            </a:r>
            <a:r>
              <a:rPr lang="en-US" altLang="en-US" sz="2800" b="1" i="1">
                <a:solidFill>
                  <a:srgbClr val="0000FF"/>
                </a:solidFill>
                <a:latin typeface="Times New Roman" panose="02020603050405020304" pitchFamily="18" charset="0"/>
              </a:rPr>
              <a:t> Giữa các phân tử nước cũng như các phân tử rượu đều có </a:t>
            </a:r>
            <a:r>
              <a:rPr lang="en-US" altLang="en-US" sz="2800" b="1" i="1">
                <a:solidFill>
                  <a:srgbClr val="FF0000"/>
                </a:solidFill>
                <a:latin typeface="Times New Roman" panose="02020603050405020304" pitchFamily="18" charset="0"/>
              </a:rPr>
              <a:t>khoảng cách</a:t>
            </a:r>
            <a:r>
              <a:rPr lang="en-US" altLang="en-US" sz="2800" b="1" i="1">
                <a:solidFill>
                  <a:srgbClr val="0000FF"/>
                </a:solidFill>
                <a:latin typeface="Times New Roman" panose="02020603050405020304" pitchFamily="18" charset="0"/>
              </a:rPr>
              <a:t>. Khi trộn rượu với nước, các phân tử rượu đã </a:t>
            </a:r>
            <a:r>
              <a:rPr lang="en-US" altLang="en-US" sz="2800" b="1" i="1">
                <a:solidFill>
                  <a:srgbClr val="FF0000"/>
                </a:solidFill>
                <a:latin typeface="Times New Roman" panose="02020603050405020304" pitchFamily="18" charset="0"/>
              </a:rPr>
              <a:t>xen vào</a:t>
            </a:r>
            <a:r>
              <a:rPr lang="en-US" altLang="en-US" sz="2800" b="1" i="1">
                <a:solidFill>
                  <a:srgbClr val="0000FF"/>
                </a:solidFill>
                <a:latin typeface="Times New Roman" panose="02020603050405020304" pitchFamily="18" charset="0"/>
              </a:rPr>
              <a:t> </a:t>
            </a:r>
            <a:r>
              <a:rPr lang="en-US" altLang="en-US" sz="2800" b="1" i="1">
                <a:solidFill>
                  <a:srgbClr val="FF0000"/>
                </a:solidFill>
                <a:latin typeface="Times New Roman" panose="02020603050405020304" pitchFamily="18" charset="0"/>
              </a:rPr>
              <a:t>khoảng cách</a:t>
            </a:r>
            <a:r>
              <a:rPr lang="en-US" altLang="en-US" sz="2800" b="1" i="1">
                <a:solidFill>
                  <a:srgbClr val="0000FF"/>
                </a:solidFill>
                <a:latin typeface="Times New Roman" panose="02020603050405020304" pitchFamily="18" charset="0"/>
              </a:rPr>
              <a:t> giữa các phân tử nước và </a:t>
            </a:r>
            <a:r>
              <a:rPr lang="en-US" altLang="en-US" sz="2800" b="1" i="1">
                <a:solidFill>
                  <a:srgbClr val="FF0000"/>
                </a:solidFill>
                <a:latin typeface="Times New Roman" panose="02020603050405020304" pitchFamily="18" charset="0"/>
              </a:rPr>
              <a:t>ngược lại</a:t>
            </a:r>
            <a:r>
              <a:rPr lang="en-US" altLang="en-US" sz="2800" b="1" i="1">
                <a:solidFill>
                  <a:srgbClr val="0000FF"/>
                </a:solidFill>
                <a:latin typeface="Times New Roman" panose="02020603050405020304" pitchFamily="18" charset="0"/>
              </a:rPr>
              <a:t>. Vì thế mà thể tích hỗn hợp rượu và nước giảm </a:t>
            </a:r>
            <a:r>
              <a:rPr lang="en-US" altLang="en-US" sz="2800" b="1" i="1" u="sng">
                <a:solidFill>
                  <a:srgbClr val="0000FF"/>
                </a:solidFill>
                <a:latin typeface="Times New Roman" panose="02020603050405020304" pitchFamily="18" charset="0"/>
              </a:rPr>
              <a:t>(SGK T69)</a:t>
            </a:r>
            <a:r>
              <a:rPr lang="vi-VN" altLang="en-US" sz="2800" b="1" i="1">
                <a:solidFill>
                  <a:srgbClr val="0000FF"/>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iterate type="lt">
                                    <p:tmPct val="0"/>
                                  </p:iterate>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4" presetClass="exit" presetSubtype="16" fill="hold" grpId="1" nodeType="withEffect">
                                  <p:stCondLst>
                                    <p:cond delay="0"/>
                                  </p:stCondLst>
                                  <p:iterate type="lt">
                                    <p:tmPct val="0"/>
                                  </p:iterate>
                                  <p:childTnLst>
                                    <p:animEffect transition="out" filter="box(in)">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3490" name="Picture 2" descr="img048">
            <a:extLst>
              <a:ext uri="{FF2B5EF4-FFF2-40B4-BE49-F238E27FC236}">
                <a16:creationId xmlns:a16="http://schemas.microsoft.com/office/drawing/2014/main" id="{560713C3-D028-435E-8153-1928B66C65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199" y="1121960"/>
            <a:ext cx="9087341" cy="535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 Box 3">
            <a:extLst>
              <a:ext uri="{FF2B5EF4-FFF2-40B4-BE49-F238E27FC236}">
                <a16:creationId xmlns:a16="http://schemas.microsoft.com/office/drawing/2014/main" id="{4969AF66-575F-440F-A710-A86F11054380}"/>
              </a:ext>
            </a:extLst>
          </p:cNvPr>
          <p:cNvSpPr txBox="1">
            <a:spLocks noChangeArrowheads="1"/>
          </p:cNvSpPr>
          <p:nvPr/>
        </p:nvSpPr>
        <p:spPr bwMode="auto">
          <a:xfrm>
            <a:off x="5105400" y="228601"/>
            <a:ext cx="3886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3000" b="1">
                <a:solidFill>
                  <a:srgbClr val="0000FF"/>
                </a:solidFill>
              </a:rPr>
              <a:t>NGUYÊN 	TỬ SILIC</a:t>
            </a:r>
          </a:p>
        </p:txBody>
      </p:sp>
      <p:sp>
        <p:nvSpPr>
          <p:cNvPr id="63496" name="Line 8">
            <a:extLst>
              <a:ext uri="{FF2B5EF4-FFF2-40B4-BE49-F238E27FC236}">
                <a16:creationId xmlns:a16="http://schemas.microsoft.com/office/drawing/2014/main" id="{4B686A3B-6DB0-4E13-80CE-A51E5847EF97}"/>
              </a:ext>
            </a:extLst>
          </p:cNvPr>
          <p:cNvSpPr>
            <a:spLocks noChangeShapeType="1"/>
          </p:cNvSpPr>
          <p:nvPr/>
        </p:nvSpPr>
        <p:spPr bwMode="auto">
          <a:xfrm flipH="1">
            <a:off x="6248400" y="838200"/>
            <a:ext cx="762000" cy="18288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497" name="Line 9">
            <a:extLst>
              <a:ext uri="{FF2B5EF4-FFF2-40B4-BE49-F238E27FC236}">
                <a16:creationId xmlns:a16="http://schemas.microsoft.com/office/drawing/2014/main" id="{63683242-B926-41FE-8DFD-18C2C3DD3AA7}"/>
              </a:ext>
            </a:extLst>
          </p:cNvPr>
          <p:cNvSpPr>
            <a:spLocks noChangeShapeType="1"/>
          </p:cNvSpPr>
          <p:nvPr/>
        </p:nvSpPr>
        <p:spPr bwMode="auto">
          <a:xfrm>
            <a:off x="7010400" y="914400"/>
            <a:ext cx="228600" cy="37338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498" name="Line 10">
            <a:extLst>
              <a:ext uri="{FF2B5EF4-FFF2-40B4-BE49-F238E27FC236}">
                <a16:creationId xmlns:a16="http://schemas.microsoft.com/office/drawing/2014/main" id="{E88B7EBA-5A08-40BE-8B2D-4BC003C54573}"/>
              </a:ext>
            </a:extLst>
          </p:cNvPr>
          <p:cNvSpPr>
            <a:spLocks noChangeShapeType="1"/>
          </p:cNvSpPr>
          <p:nvPr/>
        </p:nvSpPr>
        <p:spPr bwMode="auto">
          <a:xfrm>
            <a:off x="7010400" y="838200"/>
            <a:ext cx="2133600" cy="23622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499" name="Line 11">
            <a:extLst>
              <a:ext uri="{FF2B5EF4-FFF2-40B4-BE49-F238E27FC236}">
                <a16:creationId xmlns:a16="http://schemas.microsoft.com/office/drawing/2014/main" id="{FBD2621A-3F36-4138-995C-FD8CF15ECD99}"/>
              </a:ext>
            </a:extLst>
          </p:cNvPr>
          <p:cNvSpPr>
            <a:spLocks noChangeShapeType="1"/>
          </p:cNvSpPr>
          <p:nvPr/>
        </p:nvSpPr>
        <p:spPr bwMode="auto">
          <a:xfrm>
            <a:off x="2438400" y="1066800"/>
            <a:ext cx="4495800" cy="4343400"/>
          </a:xfrm>
          <a:prstGeom prst="line">
            <a:avLst/>
          </a:prstGeom>
          <a:noFill/>
          <a:ln w="57150">
            <a:solidFill>
              <a:srgbClr val="CC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00" name="Line 12">
            <a:extLst>
              <a:ext uri="{FF2B5EF4-FFF2-40B4-BE49-F238E27FC236}">
                <a16:creationId xmlns:a16="http://schemas.microsoft.com/office/drawing/2014/main" id="{511BC963-2D79-456A-A176-81FC619F636C}"/>
              </a:ext>
            </a:extLst>
          </p:cNvPr>
          <p:cNvSpPr>
            <a:spLocks noChangeShapeType="1"/>
          </p:cNvSpPr>
          <p:nvPr/>
        </p:nvSpPr>
        <p:spPr bwMode="auto">
          <a:xfrm>
            <a:off x="2438400" y="1066800"/>
            <a:ext cx="228600" cy="4343400"/>
          </a:xfrm>
          <a:prstGeom prst="line">
            <a:avLst/>
          </a:prstGeom>
          <a:noFill/>
          <a:ln w="57150">
            <a:solidFill>
              <a:srgbClr val="CC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01" name="Line 13">
            <a:extLst>
              <a:ext uri="{FF2B5EF4-FFF2-40B4-BE49-F238E27FC236}">
                <a16:creationId xmlns:a16="http://schemas.microsoft.com/office/drawing/2014/main" id="{359BBFEB-3148-4593-83E8-A8B6AF31B106}"/>
              </a:ext>
            </a:extLst>
          </p:cNvPr>
          <p:cNvSpPr>
            <a:spLocks noChangeShapeType="1"/>
          </p:cNvSpPr>
          <p:nvPr/>
        </p:nvSpPr>
        <p:spPr bwMode="auto">
          <a:xfrm flipH="1">
            <a:off x="1752600" y="1066800"/>
            <a:ext cx="685800" cy="3124200"/>
          </a:xfrm>
          <a:prstGeom prst="line">
            <a:avLst/>
          </a:prstGeom>
          <a:noFill/>
          <a:ln w="57150">
            <a:solidFill>
              <a:srgbClr val="CC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63502" name="Picture 14" descr="dauhoi5">
            <a:extLst>
              <a:ext uri="{FF2B5EF4-FFF2-40B4-BE49-F238E27FC236}">
                <a16:creationId xmlns:a16="http://schemas.microsoft.com/office/drawing/2014/main" id="{0BDBDEE1-AD38-4C9C-8996-A64EB305C0A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43100" y="152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p:cTn id="7" dur="500" fill="hold"/>
                                        <p:tgtEl>
                                          <p:spTgt spid="63490"/>
                                        </p:tgtEl>
                                        <p:attrNameLst>
                                          <p:attrName>ppt_w</p:attrName>
                                        </p:attrNameLst>
                                      </p:cBhvr>
                                      <p:tavLst>
                                        <p:tav tm="0">
                                          <p:val>
                                            <p:fltVal val="0"/>
                                          </p:val>
                                        </p:tav>
                                        <p:tav tm="100000">
                                          <p:val>
                                            <p:strVal val="#ppt_w"/>
                                          </p:val>
                                        </p:tav>
                                      </p:tavLst>
                                    </p:anim>
                                    <p:anim calcmode="lin" valueType="num">
                                      <p:cBhvr>
                                        <p:cTn id="8" dur="500" fill="hold"/>
                                        <p:tgtEl>
                                          <p:spTgt spid="63490"/>
                                        </p:tgtEl>
                                        <p:attrNameLst>
                                          <p:attrName>ppt_h</p:attrName>
                                        </p:attrNameLst>
                                      </p:cBhvr>
                                      <p:tavLst>
                                        <p:tav tm="0">
                                          <p:val>
                                            <p:fltVal val="0"/>
                                          </p:val>
                                        </p:tav>
                                        <p:tav tm="100000">
                                          <p:val>
                                            <p:strVal val="#ppt_h"/>
                                          </p:val>
                                        </p:tav>
                                      </p:tavLst>
                                    </p:anim>
                                    <p:animEffect transition="in" filter="fade">
                                      <p:cBhvr>
                                        <p:cTn id="9" dur="500"/>
                                        <p:tgtEl>
                                          <p:spTgt spid="634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63496"/>
                                        </p:tgtEl>
                                        <p:attrNameLst>
                                          <p:attrName>style.visibility</p:attrName>
                                        </p:attrNameLst>
                                      </p:cBhvr>
                                      <p:to>
                                        <p:strVal val="visible"/>
                                      </p:to>
                                    </p:set>
                                    <p:animEffect transition="in" filter="wipe(down)">
                                      <p:cBhvr>
                                        <p:cTn id="14" dur="500"/>
                                        <p:tgtEl>
                                          <p:spTgt spid="63496"/>
                                        </p:tgtEl>
                                      </p:cBhvr>
                                    </p:animEffect>
                                  </p:childTnLst>
                                </p:cTn>
                              </p:par>
                              <p:par>
                                <p:cTn id="15" presetID="22" presetClass="entr" presetSubtype="4" fill="hold" nodeType="withEffect">
                                  <p:stCondLst>
                                    <p:cond delay="0"/>
                                  </p:stCondLst>
                                  <p:childTnLst>
                                    <p:set>
                                      <p:cBhvr>
                                        <p:cTn id="16" dur="1" fill="hold">
                                          <p:stCondLst>
                                            <p:cond delay="0"/>
                                          </p:stCondLst>
                                        </p:cTn>
                                        <p:tgtEl>
                                          <p:spTgt spid="63497"/>
                                        </p:tgtEl>
                                        <p:attrNameLst>
                                          <p:attrName>style.visibility</p:attrName>
                                        </p:attrNameLst>
                                      </p:cBhvr>
                                      <p:to>
                                        <p:strVal val="visible"/>
                                      </p:to>
                                    </p:set>
                                    <p:animEffect transition="in" filter="wipe(down)">
                                      <p:cBhvr>
                                        <p:cTn id="17" dur="500"/>
                                        <p:tgtEl>
                                          <p:spTgt spid="63497"/>
                                        </p:tgtEl>
                                      </p:cBhvr>
                                    </p:animEffect>
                                  </p:childTnLst>
                                </p:cTn>
                              </p:par>
                              <p:par>
                                <p:cTn id="18" presetID="22" presetClass="entr" presetSubtype="4" fill="hold" nodeType="withEffect">
                                  <p:stCondLst>
                                    <p:cond delay="0"/>
                                  </p:stCondLst>
                                  <p:childTnLst>
                                    <p:set>
                                      <p:cBhvr>
                                        <p:cTn id="19" dur="1" fill="hold">
                                          <p:stCondLst>
                                            <p:cond delay="0"/>
                                          </p:stCondLst>
                                        </p:cTn>
                                        <p:tgtEl>
                                          <p:spTgt spid="63498"/>
                                        </p:tgtEl>
                                        <p:attrNameLst>
                                          <p:attrName>style.visibility</p:attrName>
                                        </p:attrNameLst>
                                      </p:cBhvr>
                                      <p:to>
                                        <p:strVal val="visible"/>
                                      </p:to>
                                    </p:set>
                                    <p:animEffect transition="in" filter="wipe(down)">
                                      <p:cBhvr>
                                        <p:cTn id="20" dur="500"/>
                                        <p:tgtEl>
                                          <p:spTgt spid="6349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3491"/>
                                        </p:tgtEl>
                                        <p:attrNameLst>
                                          <p:attrName>style.visibility</p:attrName>
                                        </p:attrNameLst>
                                      </p:cBhvr>
                                      <p:to>
                                        <p:strVal val="visible"/>
                                      </p:to>
                                    </p:set>
                                    <p:animEffect transition="in" filter="barn(inVertical)">
                                      <p:cBhvr>
                                        <p:cTn id="23" dur="500"/>
                                        <p:tgtEl>
                                          <p:spTgt spid="6349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63500"/>
                                        </p:tgtEl>
                                        <p:attrNameLst>
                                          <p:attrName>style.visibility</p:attrName>
                                        </p:attrNameLst>
                                      </p:cBhvr>
                                      <p:to>
                                        <p:strVal val="visible"/>
                                      </p:to>
                                    </p:set>
                                    <p:animEffect transition="in" filter="wipe(down)">
                                      <p:cBhvr>
                                        <p:cTn id="28" dur="500"/>
                                        <p:tgtEl>
                                          <p:spTgt spid="63500"/>
                                        </p:tgtEl>
                                      </p:cBhvr>
                                    </p:animEffect>
                                  </p:childTnLst>
                                </p:cTn>
                              </p:par>
                              <p:par>
                                <p:cTn id="29" presetID="22" presetClass="entr" presetSubtype="4" fill="hold" nodeType="withEffect">
                                  <p:stCondLst>
                                    <p:cond delay="0"/>
                                  </p:stCondLst>
                                  <p:childTnLst>
                                    <p:set>
                                      <p:cBhvr>
                                        <p:cTn id="30" dur="1" fill="hold">
                                          <p:stCondLst>
                                            <p:cond delay="0"/>
                                          </p:stCondLst>
                                        </p:cTn>
                                        <p:tgtEl>
                                          <p:spTgt spid="63501"/>
                                        </p:tgtEl>
                                        <p:attrNameLst>
                                          <p:attrName>style.visibility</p:attrName>
                                        </p:attrNameLst>
                                      </p:cBhvr>
                                      <p:to>
                                        <p:strVal val="visible"/>
                                      </p:to>
                                    </p:set>
                                    <p:animEffect transition="in" filter="wipe(down)">
                                      <p:cBhvr>
                                        <p:cTn id="31" dur="500"/>
                                        <p:tgtEl>
                                          <p:spTgt spid="63501"/>
                                        </p:tgtEl>
                                      </p:cBhvr>
                                    </p:animEffect>
                                  </p:childTnLst>
                                </p:cTn>
                              </p:par>
                              <p:par>
                                <p:cTn id="32" presetID="22" presetClass="entr" presetSubtype="4" fill="hold" nodeType="withEffect">
                                  <p:stCondLst>
                                    <p:cond delay="0"/>
                                  </p:stCondLst>
                                  <p:childTnLst>
                                    <p:set>
                                      <p:cBhvr>
                                        <p:cTn id="33" dur="1" fill="hold">
                                          <p:stCondLst>
                                            <p:cond delay="0"/>
                                          </p:stCondLst>
                                        </p:cTn>
                                        <p:tgtEl>
                                          <p:spTgt spid="63499"/>
                                        </p:tgtEl>
                                        <p:attrNameLst>
                                          <p:attrName>style.visibility</p:attrName>
                                        </p:attrNameLst>
                                      </p:cBhvr>
                                      <p:to>
                                        <p:strVal val="visible"/>
                                      </p:to>
                                    </p:set>
                                    <p:animEffect transition="in" filter="wipe(down)">
                                      <p:cBhvr>
                                        <p:cTn id="34" dur="500"/>
                                        <p:tgtEl>
                                          <p:spTgt spid="63499"/>
                                        </p:tgtEl>
                                      </p:cBhvr>
                                    </p:animEffect>
                                  </p:childTnLst>
                                </p:cTn>
                              </p:par>
                              <p:par>
                                <p:cTn id="35" presetID="2" presetClass="entr" presetSubtype="4" fill="hold" nodeType="withEffect">
                                  <p:stCondLst>
                                    <p:cond delay="0"/>
                                  </p:stCondLst>
                                  <p:childTnLst>
                                    <p:set>
                                      <p:cBhvr>
                                        <p:cTn id="36" dur="1" fill="hold">
                                          <p:stCondLst>
                                            <p:cond delay="0"/>
                                          </p:stCondLst>
                                        </p:cTn>
                                        <p:tgtEl>
                                          <p:spTgt spid="63502"/>
                                        </p:tgtEl>
                                        <p:attrNameLst>
                                          <p:attrName>style.visibility</p:attrName>
                                        </p:attrNameLst>
                                      </p:cBhvr>
                                      <p:to>
                                        <p:strVal val="visible"/>
                                      </p:to>
                                    </p:set>
                                    <p:anim calcmode="lin" valueType="num">
                                      <p:cBhvr additive="base">
                                        <p:cTn id="37" dur="500" fill="hold"/>
                                        <p:tgtEl>
                                          <p:spTgt spid="63502"/>
                                        </p:tgtEl>
                                        <p:attrNameLst>
                                          <p:attrName>ppt_x</p:attrName>
                                        </p:attrNameLst>
                                      </p:cBhvr>
                                      <p:tavLst>
                                        <p:tav tm="0">
                                          <p:val>
                                            <p:strVal val="#ppt_x"/>
                                          </p:val>
                                        </p:tav>
                                        <p:tav tm="100000">
                                          <p:val>
                                            <p:strVal val="#ppt_x"/>
                                          </p:val>
                                        </p:tav>
                                      </p:tavLst>
                                    </p:anim>
                                    <p:anim calcmode="lin" valueType="num">
                                      <p:cBhvr additive="base">
                                        <p:cTn id="38" dur="500" fill="hold"/>
                                        <p:tgtEl>
                                          <p:spTgt spid="635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6072188" y="533400"/>
            <a:ext cx="1828800" cy="1371600"/>
            <a:chOff x="912" y="2112"/>
            <a:chExt cx="1488" cy="1056"/>
          </a:xfrm>
        </p:grpSpPr>
        <p:sp>
          <p:nvSpPr>
            <p:cNvPr id="13347" name="Oval 15"/>
            <p:cNvSpPr>
              <a:spLocks noChangeArrowheads="1"/>
            </p:cNvSpPr>
            <p:nvPr/>
          </p:nvSpPr>
          <p:spPr bwMode="auto">
            <a:xfrm>
              <a:off x="912" y="2112"/>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48" name="Oval 16"/>
            <p:cNvSpPr>
              <a:spLocks noChangeArrowheads="1"/>
            </p:cNvSpPr>
            <p:nvPr/>
          </p:nvSpPr>
          <p:spPr bwMode="auto">
            <a:xfrm>
              <a:off x="1200" y="2112"/>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49" name="Oval 17"/>
            <p:cNvSpPr>
              <a:spLocks noChangeArrowheads="1"/>
            </p:cNvSpPr>
            <p:nvPr/>
          </p:nvSpPr>
          <p:spPr bwMode="auto">
            <a:xfrm>
              <a:off x="1488" y="2112"/>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50" name="Oval 18"/>
            <p:cNvSpPr>
              <a:spLocks noChangeArrowheads="1"/>
            </p:cNvSpPr>
            <p:nvPr/>
          </p:nvSpPr>
          <p:spPr bwMode="auto">
            <a:xfrm>
              <a:off x="1728" y="2112"/>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51" name="Oval 19"/>
            <p:cNvSpPr>
              <a:spLocks noChangeArrowheads="1"/>
            </p:cNvSpPr>
            <p:nvPr/>
          </p:nvSpPr>
          <p:spPr bwMode="auto">
            <a:xfrm>
              <a:off x="1968" y="2112"/>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52" name="Oval 20"/>
            <p:cNvSpPr>
              <a:spLocks noChangeArrowheads="1"/>
            </p:cNvSpPr>
            <p:nvPr/>
          </p:nvSpPr>
          <p:spPr bwMode="auto">
            <a:xfrm>
              <a:off x="2208" y="2112"/>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53" name="Oval 21"/>
            <p:cNvSpPr>
              <a:spLocks noChangeArrowheads="1"/>
            </p:cNvSpPr>
            <p:nvPr/>
          </p:nvSpPr>
          <p:spPr bwMode="auto">
            <a:xfrm>
              <a:off x="912" y="2400"/>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54" name="Oval 22"/>
            <p:cNvSpPr>
              <a:spLocks noChangeArrowheads="1"/>
            </p:cNvSpPr>
            <p:nvPr/>
          </p:nvSpPr>
          <p:spPr bwMode="auto">
            <a:xfrm>
              <a:off x="1200" y="2400"/>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55" name="Oval 23"/>
            <p:cNvSpPr>
              <a:spLocks noChangeArrowheads="1"/>
            </p:cNvSpPr>
            <p:nvPr/>
          </p:nvSpPr>
          <p:spPr bwMode="auto">
            <a:xfrm>
              <a:off x="1488" y="2400"/>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56" name="Oval 24"/>
            <p:cNvSpPr>
              <a:spLocks noChangeArrowheads="1"/>
            </p:cNvSpPr>
            <p:nvPr/>
          </p:nvSpPr>
          <p:spPr bwMode="auto">
            <a:xfrm>
              <a:off x="1728" y="2400"/>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57" name="Oval 25"/>
            <p:cNvSpPr>
              <a:spLocks noChangeArrowheads="1"/>
            </p:cNvSpPr>
            <p:nvPr/>
          </p:nvSpPr>
          <p:spPr bwMode="auto">
            <a:xfrm>
              <a:off x="1968" y="2400"/>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58" name="Oval 26"/>
            <p:cNvSpPr>
              <a:spLocks noChangeArrowheads="1"/>
            </p:cNvSpPr>
            <p:nvPr/>
          </p:nvSpPr>
          <p:spPr bwMode="auto">
            <a:xfrm>
              <a:off x="2208" y="2400"/>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59" name="Oval 27"/>
            <p:cNvSpPr>
              <a:spLocks noChangeArrowheads="1"/>
            </p:cNvSpPr>
            <p:nvPr/>
          </p:nvSpPr>
          <p:spPr bwMode="auto">
            <a:xfrm>
              <a:off x="912" y="2688"/>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60" name="Oval 28"/>
            <p:cNvSpPr>
              <a:spLocks noChangeArrowheads="1"/>
            </p:cNvSpPr>
            <p:nvPr/>
          </p:nvSpPr>
          <p:spPr bwMode="auto">
            <a:xfrm>
              <a:off x="1200" y="2688"/>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61" name="Oval 29"/>
            <p:cNvSpPr>
              <a:spLocks noChangeArrowheads="1"/>
            </p:cNvSpPr>
            <p:nvPr/>
          </p:nvSpPr>
          <p:spPr bwMode="auto">
            <a:xfrm>
              <a:off x="1488" y="2688"/>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62" name="Oval 30"/>
            <p:cNvSpPr>
              <a:spLocks noChangeArrowheads="1"/>
            </p:cNvSpPr>
            <p:nvPr/>
          </p:nvSpPr>
          <p:spPr bwMode="auto">
            <a:xfrm>
              <a:off x="1728" y="2688"/>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63" name="Oval 31"/>
            <p:cNvSpPr>
              <a:spLocks noChangeArrowheads="1"/>
            </p:cNvSpPr>
            <p:nvPr/>
          </p:nvSpPr>
          <p:spPr bwMode="auto">
            <a:xfrm>
              <a:off x="1968" y="2688"/>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64" name="Oval 32"/>
            <p:cNvSpPr>
              <a:spLocks noChangeArrowheads="1"/>
            </p:cNvSpPr>
            <p:nvPr/>
          </p:nvSpPr>
          <p:spPr bwMode="auto">
            <a:xfrm>
              <a:off x="2208" y="2688"/>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65" name="Oval 33"/>
            <p:cNvSpPr>
              <a:spLocks noChangeArrowheads="1"/>
            </p:cNvSpPr>
            <p:nvPr/>
          </p:nvSpPr>
          <p:spPr bwMode="auto">
            <a:xfrm>
              <a:off x="912" y="2976"/>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66" name="Oval 34"/>
            <p:cNvSpPr>
              <a:spLocks noChangeArrowheads="1"/>
            </p:cNvSpPr>
            <p:nvPr/>
          </p:nvSpPr>
          <p:spPr bwMode="auto">
            <a:xfrm>
              <a:off x="1200" y="2976"/>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67" name="Oval 35"/>
            <p:cNvSpPr>
              <a:spLocks noChangeArrowheads="1"/>
            </p:cNvSpPr>
            <p:nvPr/>
          </p:nvSpPr>
          <p:spPr bwMode="auto">
            <a:xfrm>
              <a:off x="1488" y="2976"/>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68" name="Oval 36"/>
            <p:cNvSpPr>
              <a:spLocks noChangeArrowheads="1"/>
            </p:cNvSpPr>
            <p:nvPr/>
          </p:nvSpPr>
          <p:spPr bwMode="auto">
            <a:xfrm>
              <a:off x="1728" y="2976"/>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69" name="Oval 37"/>
            <p:cNvSpPr>
              <a:spLocks noChangeArrowheads="1"/>
            </p:cNvSpPr>
            <p:nvPr/>
          </p:nvSpPr>
          <p:spPr bwMode="auto">
            <a:xfrm>
              <a:off x="1968" y="2976"/>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70" name="Oval 38"/>
            <p:cNvSpPr>
              <a:spLocks noChangeArrowheads="1"/>
            </p:cNvSpPr>
            <p:nvPr/>
          </p:nvSpPr>
          <p:spPr bwMode="auto">
            <a:xfrm>
              <a:off x="2208" y="2976"/>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grpSp>
      <p:grpSp>
        <p:nvGrpSpPr>
          <p:cNvPr id="3" name="Group 39"/>
          <p:cNvGrpSpPr>
            <a:grpSpLocks/>
          </p:cNvGrpSpPr>
          <p:nvPr/>
        </p:nvGrpSpPr>
        <p:grpSpPr bwMode="auto">
          <a:xfrm>
            <a:off x="5627688" y="2514600"/>
            <a:ext cx="2895600" cy="1371600"/>
            <a:chOff x="2976" y="1728"/>
            <a:chExt cx="2208" cy="1056"/>
          </a:xfrm>
        </p:grpSpPr>
        <p:sp>
          <p:nvSpPr>
            <p:cNvPr id="13329" name="Oval 40"/>
            <p:cNvSpPr>
              <a:spLocks noChangeArrowheads="1"/>
            </p:cNvSpPr>
            <p:nvPr/>
          </p:nvSpPr>
          <p:spPr bwMode="auto">
            <a:xfrm>
              <a:off x="2976" y="1728"/>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30" name="Oval 41"/>
            <p:cNvSpPr>
              <a:spLocks noChangeArrowheads="1"/>
            </p:cNvSpPr>
            <p:nvPr/>
          </p:nvSpPr>
          <p:spPr bwMode="auto">
            <a:xfrm>
              <a:off x="3408" y="1728"/>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31" name="Oval 42"/>
            <p:cNvSpPr>
              <a:spLocks noChangeArrowheads="1"/>
            </p:cNvSpPr>
            <p:nvPr/>
          </p:nvSpPr>
          <p:spPr bwMode="auto">
            <a:xfrm>
              <a:off x="3840" y="1728"/>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32" name="Oval 43"/>
            <p:cNvSpPr>
              <a:spLocks noChangeArrowheads="1"/>
            </p:cNvSpPr>
            <p:nvPr/>
          </p:nvSpPr>
          <p:spPr bwMode="auto">
            <a:xfrm>
              <a:off x="4224" y="1728"/>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33" name="Oval 44"/>
            <p:cNvSpPr>
              <a:spLocks noChangeArrowheads="1"/>
            </p:cNvSpPr>
            <p:nvPr/>
          </p:nvSpPr>
          <p:spPr bwMode="auto">
            <a:xfrm>
              <a:off x="4608" y="1728"/>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34" name="Oval 45"/>
            <p:cNvSpPr>
              <a:spLocks noChangeArrowheads="1"/>
            </p:cNvSpPr>
            <p:nvPr/>
          </p:nvSpPr>
          <p:spPr bwMode="auto">
            <a:xfrm>
              <a:off x="4992" y="1728"/>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35" name="Oval 46"/>
            <p:cNvSpPr>
              <a:spLocks noChangeArrowheads="1"/>
            </p:cNvSpPr>
            <p:nvPr/>
          </p:nvSpPr>
          <p:spPr bwMode="auto">
            <a:xfrm>
              <a:off x="2976" y="2160"/>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36" name="Oval 47"/>
            <p:cNvSpPr>
              <a:spLocks noChangeArrowheads="1"/>
            </p:cNvSpPr>
            <p:nvPr/>
          </p:nvSpPr>
          <p:spPr bwMode="auto">
            <a:xfrm>
              <a:off x="3408" y="2160"/>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37" name="Oval 48"/>
            <p:cNvSpPr>
              <a:spLocks noChangeArrowheads="1"/>
            </p:cNvSpPr>
            <p:nvPr/>
          </p:nvSpPr>
          <p:spPr bwMode="auto">
            <a:xfrm>
              <a:off x="3840" y="2160"/>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38" name="Oval 49"/>
            <p:cNvSpPr>
              <a:spLocks noChangeArrowheads="1"/>
            </p:cNvSpPr>
            <p:nvPr/>
          </p:nvSpPr>
          <p:spPr bwMode="auto">
            <a:xfrm>
              <a:off x="4224" y="2160"/>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39" name="Oval 50"/>
            <p:cNvSpPr>
              <a:spLocks noChangeArrowheads="1"/>
            </p:cNvSpPr>
            <p:nvPr/>
          </p:nvSpPr>
          <p:spPr bwMode="auto">
            <a:xfrm>
              <a:off x="4608" y="2160"/>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40" name="Oval 51"/>
            <p:cNvSpPr>
              <a:spLocks noChangeArrowheads="1"/>
            </p:cNvSpPr>
            <p:nvPr/>
          </p:nvSpPr>
          <p:spPr bwMode="auto">
            <a:xfrm>
              <a:off x="4992" y="2160"/>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41" name="Oval 52"/>
            <p:cNvSpPr>
              <a:spLocks noChangeArrowheads="1"/>
            </p:cNvSpPr>
            <p:nvPr/>
          </p:nvSpPr>
          <p:spPr bwMode="auto">
            <a:xfrm>
              <a:off x="2976" y="2592"/>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42" name="Oval 53"/>
            <p:cNvSpPr>
              <a:spLocks noChangeArrowheads="1"/>
            </p:cNvSpPr>
            <p:nvPr/>
          </p:nvSpPr>
          <p:spPr bwMode="auto">
            <a:xfrm>
              <a:off x="3408" y="2592"/>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43" name="Oval 54"/>
            <p:cNvSpPr>
              <a:spLocks noChangeArrowheads="1"/>
            </p:cNvSpPr>
            <p:nvPr/>
          </p:nvSpPr>
          <p:spPr bwMode="auto">
            <a:xfrm>
              <a:off x="3840" y="2592"/>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44" name="Oval 55"/>
            <p:cNvSpPr>
              <a:spLocks noChangeArrowheads="1"/>
            </p:cNvSpPr>
            <p:nvPr/>
          </p:nvSpPr>
          <p:spPr bwMode="auto">
            <a:xfrm>
              <a:off x="4224" y="2592"/>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45" name="Oval 56"/>
            <p:cNvSpPr>
              <a:spLocks noChangeArrowheads="1"/>
            </p:cNvSpPr>
            <p:nvPr/>
          </p:nvSpPr>
          <p:spPr bwMode="auto">
            <a:xfrm>
              <a:off x="4608" y="2592"/>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46" name="Oval 57"/>
            <p:cNvSpPr>
              <a:spLocks noChangeArrowheads="1"/>
            </p:cNvSpPr>
            <p:nvPr/>
          </p:nvSpPr>
          <p:spPr bwMode="auto">
            <a:xfrm>
              <a:off x="4992" y="2592"/>
              <a:ext cx="192" cy="192"/>
            </a:xfrm>
            <a:prstGeom prst="ellipse">
              <a:avLst/>
            </a:prstGeom>
            <a:gradFill rotWithShape="1">
              <a:gsLst>
                <a:gs pos="0">
                  <a:schemeClr val="accent1"/>
                </a:gs>
                <a:gs pos="100000">
                  <a:srgbClr val="6600FF"/>
                </a:gs>
              </a:gsLst>
              <a:lin ang="5400000" scaled="1"/>
            </a:gra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grpSp>
      <p:grpSp>
        <p:nvGrpSpPr>
          <p:cNvPr id="4" name="Group 58"/>
          <p:cNvGrpSpPr>
            <a:grpSpLocks/>
          </p:cNvGrpSpPr>
          <p:nvPr/>
        </p:nvGrpSpPr>
        <p:grpSpPr bwMode="auto">
          <a:xfrm>
            <a:off x="6019800" y="4572000"/>
            <a:ext cx="2286000" cy="1828800"/>
            <a:chOff x="1920" y="3024"/>
            <a:chExt cx="1440" cy="1152"/>
          </a:xfrm>
        </p:grpSpPr>
        <p:sp>
          <p:nvSpPr>
            <p:cNvPr id="13320" name="Oval 59"/>
            <p:cNvSpPr>
              <a:spLocks noChangeArrowheads="1"/>
            </p:cNvSpPr>
            <p:nvPr/>
          </p:nvSpPr>
          <p:spPr bwMode="auto">
            <a:xfrm>
              <a:off x="1920" y="3024"/>
              <a:ext cx="192" cy="192"/>
            </a:xfrm>
            <a:prstGeom prst="ellipse">
              <a:avLst/>
            </a:prstGeom>
            <a:solidFill>
              <a:srgbClr val="AAD45E"/>
            </a:soli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21" name="Oval 60"/>
            <p:cNvSpPr>
              <a:spLocks noChangeArrowheads="1"/>
            </p:cNvSpPr>
            <p:nvPr/>
          </p:nvSpPr>
          <p:spPr bwMode="auto">
            <a:xfrm>
              <a:off x="2544" y="3024"/>
              <a:ext cx="192" cy="192"/>
            </a:xfrm>
            <a:prstGeom prst="ellipse">
              <a:avLst/>
            </a:prstGeom>
            <a:solidFill>
              <a:srgbClr val="AAD45E"/>
            </a:soli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22" name="Oval 61"/>
            <p:cNvSpPr>
              <a:spLocks noChangeArrowheads="1"/>
            </p:cNvSpPr>
            <p:nvPr/>
          </p:nvSpPr>
          <p:spPr bwMode="auto">
            <a:xfrm>
              <a:off x="3168" y="3024"/>
              <a:ext cx="192" cy="192"/>
            </a:xfrm>
            <a:prstGeom prst="ellipse">
              <a:avLst/>
            </a:prstGeom>
            <a:solidFill>
              <a:srgbClr val="AAD45E"/>
            </a:soli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23" name="Oval 62"/>
            <p:cNvSpPr>
              <a:spLocks noChangeArrowheads="1"/>
            </p:cNvSpPr>
            <p:nvPr/>
          </p:nvSpPr>
          <p:spPr bwMode="auto">
            <a:xfrm>
              <a:off x="1920" y="3504"/>
              <a:ext cx="192" cy="192"/>
            </a:xfrm>
            <a:prstGeom prst="ellipse">
              <a:avLst/>
            </a:prstGeom>
            <a:solidFill>
              <a:srgbClr val="AAD45E"/>
            </a:soli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24" name="Oval 63"/>
            <p:cNvSpPr>
              <a:spLocks noChangeArrowheads="1"/>
            </p:cNvSpPr>
            <p:nvPr/>
          </p:nvSpPr>
          <p:spPr bwMode="auto">
            <a:xfrm>
              <a:off x="2544" y="3504"/>
              <a:ext cx="192" cy="192"/>
            </a:xfrm>
            <a:prstGeom prst="ellipse">
              <a:avLst/>
            </a:prstGeom>
            <a:solidFill>
              <a:srgbClr val="AAD45E"/>
            </a:soli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25" name="Oval 64"/>
            <p:cNvSpPr>
              <a:spLocks noChangeArrowheads="1"/>
            </p:cNvSpPr>
            <p:nvPr/>
          </p:nvSpPr>
          <p:spPr bwMode="auto">
            <a:xfrm>
              <a:off x="3168" y="3504"/>
              <a:ext cx="192" cy="192"/>
            </a:xfrm>
            <a:prstGeom prst="ellipse">
              <a:avLst/>
            </a:prstGeom>
            <a:solidFill>
              <a:srgbClr val="AAD45E"/>
            </a:soli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26" name="Oval 65"/>
            <p:cNvSpPr>
              <a:spLocks noChangeArrowheads="1"/>
            </p:cNvSpPr>
            <p:nvPr/>
          </p:nvSpPr>
          <p:spPr bwMode="auto">
            <a:xfrm>
              <a:off x="1920" y="3984"/>
              <a:ext cx="192" cy="192"/>
            </a:xfrm>
            <a:prstGeom prst="ellipse">
              <a:avLst/>
            </a:prstGeom>
            <a:solidFill>
              <a:srgbClr val="AAD45E"/>
            </a:soli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27" name="Oval 66"/>
            <p:cNvSpPr>
              <a:spLocks noChangeArrowheads="1"/>
            </p:cNvSpPr>
            <p:nvPr/>
          </p:nvSpPr>
          <p:spPr bwMode="auto">
            <a:xfrm>
              <a:off x="2544" y="3984"/>
              <a:ext cx="192" cy="192"/>
            </a:xfrm>
            <a:prstGeom prst="ellipse">
              <a:avLst/>
            </a:prstGeom>
            <a:solidFill>
              <a:srgbClr val="AAD45E"/>
            </a:soli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3328" name="Oval 67"/>
            <p:cNvSpPr>
              <a:spLocks noChangeArrowheads="1"/>
            </p:cNvSpPr>
            <p:nvPr/>
          </p:nvSpPr>
          <p:spPr bwMode="auto">
            <a:xfrm>
              <a:off x="3168" y="3984"/>
              <a:ext cx="192" cy="192"/>
            </a:xfrm>
            <a:prstGeom prst="ellipse">
              <a:avLst/>
            </a:prstGeom>
            <a:solidFill>
              <a:srgbClr val="AAD45E"/>
            </a:soli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grpSp>
      <p:sp>
        <p:nvSpPr>
          <p:cNvPr id="19524" name="Text Box 68"/>
          <p:cNvSpPr txBox="1">
            <a:spLocks noChangeArrowheads="1"/>
          </p:cNvSpPr>
          <p:nvPr/>
        </p:nvSpPr>
        <p:spPr bwMode="auto">
          <a:xfrm>
            <a:off x="2757488" y="1066801"/>
            <a:ext cx="1371600" cy="46196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ctr" fontAlgn="auto">
              <a:spcBef>
                <a:spcPct val="50000"/>
              </a:spcBef>
              <a:spcAft>
                <a:spcPts val="0"/>
              </a:spcAft>
              <a:defRPr/>
            </a:pPr>
            <a:r>
              <a:rPr lang="en-US" sz="2400" dirty="0" err="1">
                <a:effectLst>
                  <a:outerShdw blurRad="38100" dist="38100" dir="2700000" algn="tl">
                    <a:srgbClr val="C0C0C0"/>
                  </a:outerShdw>
                </a:effectLst>
                <a:latin typeface="Times New Roman" pitchFamily="18" charset="0"/>
                <a:cs typeface="Times New Roman" pitchFamily="18" charset="0"/>
              </a:rPr>
              <a:t>Thể</a:t>
            </a:r>
            <a:r>
              <a:rPr lang="en-US" sz="2400" dirty="0">
                <a:effectLst>
                  <a:outerShdw blurRad="38100" dist="38100" dir="2700000" algn="tl">
                    <a:srgbClr val="C0C0C0"/>
                  </a:outerShdw>
                </a:effectLst>
                <a:latin typeface="Times New Roman" pitchFamily="18" charset="0"/>
                <a:cs typeface="Times New Roman" pitchFamily="18" charset="0"/>
              </a:rPr>
              <a:t> </a:t>
            </a:r>
            <a:r>
              <a:rPr lang="en-US" sz="2400" dirty="0" err="1">
                <a:effectLst>
                  <a:outerShdw blurRad="38100" dist="38100" dir="2700000" algn="tl">
                    <a:srgbClr val="C0C0C0"/>
                  </a:outerShdw>
                </a:effectLst>
                <a:latin typeface="Times New Roman" pitchFamily="18" charset="0"/>
                <a:cs typeface="Times New Roman" pitchFamily="18" charset="0"/>
              </a:rPr>
              <a:t>rắn</a:t>
            </a:r>
            <a:endParaRPr lang="en-US" sz="2400" dirty="0">
              <a:effectLst>
                <a:outerShdw blurRad="38100" dist="38100" dir="2700000" algn="tl">
                  <a:srgbClr val="C0C0C0"/>
                </a:outerShdw>
              </a:effectLst>
              <a:latin typeface="Times New Roman" pitchFamily="18" charset="0"/>
              <a:cs typeface="Times New Roman" pitchFamily="18" charset="0"/>
            </a:endParaRPr>
          </a:p>
        </p:txBody>
      </p:sp>
      <p:sp>
        <p:nvSpPr>
          <p:cNvPr id="19525" name="Text Box 69"/>
          <p:cNvSpPr txBox="1">
            <a:spLocks noChangeArrowheads="1"/>
          </p:cNvSpPr>
          <p:nvPr/>
        </p:nvSpPr>
        <p:spPr bwMode="auto">
          <a:xfrm>
            <a:off x="2895600" y="3074988"/>
            <a:ext cx="1371600" cy="461962"/>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lgn="ctr" fontAlgn="auto">
              <a:spcBef>
                <a:spcPct val="50000"/>
              </a:spcBef>
              <a:spcAft>
                <a:spcPts val="0"/>
              </a:spcAft>
              <a:defRPr/>
            </a:pPr>
            <a:r>
              <a:rPr lang="en-US" sz="2400" dirty="0" err="1">
                <a:effectLst>
                  <a:outerShdw blurRad="38100" dist="38100" dir="2700000" algn="tl">
                    <a:srgbClr val="C0C0C0"/>
                  </a:outerShdw>
                </a:effectLst>
                <a:latin typeface="Times New Roman" pitchFamily="18" charset="0"/>
                <a:cs typeface="Times New Roman" pitchFamily="18" charset="0"/>
              </a:rPr>
              <a:t>Thể</a:t>
            </a:r>
            <a:r>
              <a:rPr lang="en-US" sz="2400" dirty="0">
                <a:effectLst>
                  <a:outerShdw blurRad="38100" dist="38100" dir="2700000" algn="tl">
                    <a:srgbClr val="C0C0C0"/>
                  </a:outerShdw>
                </a:effectLst>
                <a:latin typeface="Times New Roman" pitchFamily="18" charset="0"/>
                <a:cs typeface="Times New Roman" pitchFamily="18" charset="0"/>
              </a:rPr>
              <a:t> </a:t>
            </a:r>
            <a:r>
              <a:rPr lang="en-US" sz="2400" dirty="0" err="1">
                <a:effectLst>
                  <a:outerShdw blurRad="38100" dist="38100" dir="2700000" algn="tl">
                    <a:srgbClr val="C0C0C0"/>
                  </a:outerShdw>
                </a:effectLst>
                <a:latin typeface="Times New Roman" pitchFamily="18" charset="0"/>
                <a:cs typeface="Times New Roman" pitchFamily="18" charset="0"/>
              </a:rPr>
              <a:t>lỏng</a:t>
            </a:r>
            <a:endParaRPr lang="en-US" sz="2400" dirty="0">
              <a:effectLst>
                <a:outerShdw blurRad="38100" dist="38100" dir="2700000" algn="tl">
                  <a:srgbClr val="C0C0C0"/>
                </a:outerShdw>
              </a:effectLst>
              <a:latin typeface="Times New Roman" pitchFamily="18" charset="0"/>
              <a:cs typeface="Times New Roman" pitchFamily="18" charset="0"/>
            </a:endParaRPr>
          </a:p>
        </p:txBody>
      </p:sp>
      <p:sp>
        <p:nvSpPr>
          <p:cNvPr id="19526" name="Text Box 70"/>
          <p:cNvSpPr txBox="1">
            <a:spLocks noChangeArrowheads="1"/>
          </p:cNvSpPr>
          <p:nvPr/>
        </p:nvSpPr>
        <p:spPr bwMode="auto">
          <a:xfrm>
            <a:off x="2819400" y="5180014"/>
            <a:ext cx="1371600" cy="46037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spAutoFit/>
          </a:bodyPr>
          <a:lstStyle/>
          <a:p>
            <a:pPr algn="ctr" fontAlgn="auto">
              <a:spcBef>
                <a:spcPct val="50000"/>
              </a:spcBef>
              <a:spcAft>
                <a:spcPts val="0"/>
              </a:spcAft>
              <a:defRPr/>
            </a:pPr>
            <a:r>
              <a:rPr lang="en-US" sz="2400" dirty="0" err="1">
                <a:effectLst>
                  <a:outerShdw blurRad="38100" dist="38100" dir="2700000" algn="tl">
                    <a:srgbClr val="C0C0C0"/>
                  </a:outerShdw>
                </a:effectLst>
                <a:latin typeface="Times New Roman" pitchFamily="18" charset="0"/>
                <a:cs typeface="Times New Roman" pitchFamily="18" charset="0"/>
              </a:rPr>
              <a:t>Thể</a:t>
            </a:r>
            <a:r>
              <a:rPr lang="en-US" sz="2400" dirty="0">
                <a:effectLst>
                  <a:outerShdw blurRad="38100" dist="38100" dir="2700000" algn="tl">
                    <a:srgbClr val="C0C0C0"/>
                  </a:outerShdw>
                </a:effectLst>
                <a:latin typeface="Times New Roman" pitchFamily="18" charset="0"/>
                <a:cs typeface="Times New Roman" pitchFamily="18" charset="0"/>
              </a:rPr>
              <a:t> </a:t>
            </a:r>
            <a:r>
              <a:rPr lang="en-US" sz="2400" dirty="0" err="1">
                <a:effectLst>
                  <a:outerShdw blurRad="38100" dist="38100" dir="2700000" algn="tl">
                    <a:srgbClr val="C0C0C0"/>
                  </a:outerShdw>
                </a:effectLst>
                <a:latin typeface="Times New Roman" pitchFamily="18" charset="0"/>
                <a:cs typeface="Times New Roman" pitchFamily="18" charset="0"/>
              </a:rPr>
              <a:t>khí</a:t>
            </a:r>
            <a:endParaRPr lang="en-US" sz="2400" dirty="0">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9524"/>
                                        </p:tgtEl>
                                        <p:attrNameLst>
                                          <p:attrName>style.visibility</p:attrName>
                                        </p:attrNameLst>
                                      </p:cBhvr>
                                      <p:to>
                                        <p:strVal val="visible"/>
                                      </p:to>
                                    </p:set>
                                    <p:animEffect transition="in" filter="box(in)">
                                      <p:cBhvr>
                                        <p:cTn id="10" dur="500"/>
                                        <p:tgtEl>
                                          <p:spTgt spid="19524"/>
                                        </p:tgtEl>
                                      </p:cBhvr>
                                    </p:animEffect>
                                  </p:childTnLst>
                                </p:cTn>
                              </p:par>
                              <p:par>
                                <p:cTn id="11" presetID="4"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500"/>
                                        <p:tgtEl>
                                          <p:spTgt spid="3"/>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9525"/>
                                        </p:tgtEl>
                                        <p:attrNameLst>
                                          <p:attrName>style.visibility</p:attrName>
                                        </p:attrNameLst>
                                      </p:cBhvr>
                                      <p:to>
                                        <p:strVal val="visible"/>
                                      </p:to>
                                    </p:set>
                                    <p:animEffect transition="in" filter="box(in)">
                                      <p:cBhvr>
                                        <p:cTn id="16" dur="500"/>
                                        <p:tgtEl>
                                          <p:spTgt spid="19525"/>
                                        </p:tgtEl>
                                      </p:cBhvr>
                                    </p:animEffect>
                                  </p:childTnLst>
                                </p:cTn>
                              </p:par>
                              <p:par>
                                <p:cTn id="17" presetID="4"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ox(in)">
                                      <p:cBhvr>
                                        <p:cTn id="19" dur="500"/>
                                        <p:tgtEl>
                                          <p:spTgt spid="4"/>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9526"/>
                                        </p:tgtEl>
                                        <p:attrNameLst>
                                          <p:attrName>style.visibility</p:attrName>
                                        </p:attrNameLst>
                                      </p:cBhvr>
                                      <p:to>
                                        <p:strVal val="visible"/>
                                      </p:to>
                                    </p:set>
                                    <p:animEffect transition="in" filter="box(in)">
                                      <p:cBhvr>
                                        <p:cTn id="22" dur="500"/>
                                        <p:tgtEl>
                                          <p:spTgt spid="1952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xit" presetSubtype="16" fill="hold" nodeType="clickEffect">
                                  <p:stCondLst>
                                    <p:cond delay="0"/>
                                  </p:stCondLst>
                                  <p:childTnLst>
                                    <p:animEffect transition="out" filter="box(in)">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par>
                                <p:cTn id="28" presetID="4" presetClass="exit" presetSubtype="16" fill="hold" nodeType="withEffect">
                                  <p:stCondLst>
                                    <p:cond delay="0"/>
                                  </p:stCondLst>
                                  <p:childTnLst>
                                    <p:animEffect transition="out" filter="box(in)">
                                      <p:cBhvr>
                                        <p:cTn id="29" dur="500"/>
                                        <p:tgtEl>
                                          <p:spTgt spid="3"/>
                                        </p:tgtEl>
                                      </p:cBhvr>
                                    </p:animEffect>
                                    <p:set>
                                      <p:cBhvr>
                                        <p:cTn id="30" dur="1" fill="hold">
                                          <p:stCondLst>
                                            <p:cond delay="499"/>
                                          </p:stCondLst>
                                        </p:cTn>
                                        <p:tgtEl>
                                          <p:spTgt spid="3"/>
                                        </p:tgtEl>
                                        <p:attrNameLst>
                                          <p:attrName>style.visibility</p:attrName>
                                        </p:attrNameLst>
                                      </p:cBhvr>
                                      <p:to>
                                        <p:strVal val="hidden"/>
                                      </p:to>
                                    </p:set>
                                  </p:childTnLst>
                                </p:cTn>
                              </p:par>
                              <p:par>
                                <p:cTn id="31" presetID="4" presetClass="exit" presetSubtype="16" fill="hold" nodeType="withEffect">
                                  <p:stCondLst>
                                    <p:cond delay="0"/>
                                  </p:stCondLst>
                                  <p:childTnLst>
                                    <p:animEffect transition="out" filter="box(in)">
                                      <p:cBhvr>
                                        <p:cTn id="32" dur="500"/>
                                        <p:tgtEl>
                                          <p:spTgt spid="4"/>
                                        </p:tgtEl>
                                      </p:cBhvr>
                                    </p:animEffect>
                                    <p:set>
                                      <p:cBhvr>
                                        <p:cTn id="33" dur="1" fill="hold">
                                          <p:stCondLst>
                                            <p:cond delay="499"/>
                                          </p:stCondLst>
                                        </p:cTn>
                                        <p:tgtEl>
                                          <p:spTgt spid="4"/>
                                        </p:tgtEl>
                                        <p:attrNameLst>
                                          <p:attrName>style.visibility</p:attrName>
                                        </p:attrNameLst>
                                      </p:cBhvr>
                                      <p:to>
                                        <p:strVal val="hidden"/>
                                      </p:to>
                                    </p:set>
                                  </p:childTnLst>
                                </p:cTn>
                              </p:par>
                              <p:par>
                                <p:cTn id="34" presetID="4" presetClass="exit" presetSubtype="16" fill="hold" grpId="1" nodeType="withEffect">
                                  <p:stCondLst>
                                    <p:cond delay="0"/>
                                  </p:stCondLst>
                                  <p:childTnLst>
                                    <p:animEffect transition="out" filter="box(in)">
                                      <p:cBhvr>
                                        <p:cTn id="35" dur="500"/>
                                        <p:tgtEl>
                                          <p:spTgt spid="19524"/>
                                        </p:tgtEl>
                                      </p:cBhvr>
                                    </p:animEffect>
                                    <p:set>
                                      <p:cBhvr>
                                        <p:cTn id="36" dur="1" fill="hold">
                                          <p:stCondLst>
                                            <p:cond delay="499"/>
                                          </p:stCondLst>
                                        </p:cTn>
                                        <p:tgtEl>
                                          <p:spTgt spid="19524"/>
                                        </p:tgtEl>
                                        <p:attrNameLst>
                                          <p:attrName>style.visibility</p:attrName>
                                        </p:attrNameLst>
                                      </p:cBhvr>
                                      <p:to>
                                        <p:strVal val="hidden"/>
                                      </p:to>
                                    </p:set>
                                  </p:childTnLst>
                                </p:cTn>
                              </p:par>
                              <p:par>
                                <p:cTn id="37" presetID="4" presetClass="exit" presetSubtype="16" fill="hold" grpId="1" nodeType="withEffect">
                                  <p:stCondLst>
                                    <p:cond delay="0"/>
                                  </p:stCondLst>
                                  <p:childTnLst>
                                    <p:animEffect transition="out" filter="box(in)">
                                      <p:cBhvr>
                                        <p:cTn id="38" dur="500"/>
                                        <p:tgtEl>
                                          <p:spTgt spid="19525"/>
                                        </p:tgtEl>
                                      </p:cBhvr>
                                    </p:animEffect>
                                    <p:set>
                                      <p:cBhvr>
                                        <p:cTn id="39" dur="1" fill="hold">
                                          <p:stCondLst>
                                            <p:cond delay="499"/>
                                          </p:stCondLst>
                                        </p:cTn>
                                        <p:tgtEl>
                                          <p:spTgt spid="19525"/>
                                        </p:tgtEl>
                                        <p:attrNameLst>
                                          <p:attrName>style.visibility</p:attrName>
                                        </p:attrNameLst>
                                      </p:cBhvr>
                                      <p:to>
                                        <p:strVal val="hidden"/>
                                      </p:to>
                                    </p:set>
                                  </p:childTnLst>
                                </p:cTn>
                              </p:par>
                              <p:par>
                                <p:cTn id="40" presetID="4" presetClass="exit" presetSubtype="16" fill="hold" grpId="1" nodeType="withEffect">
                                  <p:stCondLst>
                                    <p:cond delay="0"/>
                                  </p:stCondLst>
                                  <p:childTnLst>
                                    <p:animEffect transition="out" filter="box(in)">
                                      <p:cBhvr>
                                        <p:cTn id="41" dur="500"/>
                                        <p:tgtEl>
                                          <p:spTgt spid="19526"/>
                                        </p:tgtEl>
                                      </p:cBhvr>
                                    </p:animEffect>
                                    <p:set>
                                      <p:cBhvr>
                                        <p:cTn id="42" dur="1" fill="hold">
                                          <p:stCondLst>
                                            <p:cond delay="499"/>
                                          </p:stCondLst>
                                        </p:cTn>
                                        <p:tgtEl>
                                          <p:spTgt spid="195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24" grpId="0" animBg="1"/>
      <p:bldP spid="19524" grpId="1" animBg="1"/>
      <p:bldP spid="19525" grpId="0" animBg="1"/>
      <p:bldP spid="19525" grpId="1" animBg="1"/>
      <p:bldP spid="19526" grpId="0" animBg="1"/>
      <p:bldP spid="1952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22" name="Picture 27" descr="AG0001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429000"/>
            <a:ext cx="21907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4" name="AutoShape 16"/>
          <p:cNvSpPr>
            <a:spLocks noChangeArrowheads="1"/>
          </p:cNvSpPr>
          <p:nvPr/>
        </p:nvSpPr>
        <p:spPr bwMode="auto">
          <a:xfrm>
            <a:off x="4724400" y="260350"/>
            <a:ext cx="5410200" cy="3278188"/>
          </a:xfrm>
          <a:prstGeom prst="cloudCallout">
            <a:avLst>
              <a:gd name="adj1" fmla="val -85037"/>
              <a:gd name="adj2" fmla="val 62116"/>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en-US" sz="2800" b="1" dirty="0">
                <a:solidFill>
                  <a:srgbClr val="FF0000"/>
                </a:solidFill>
                <a:latin typeface="Times New Roman" pitchFamily="18" charset="0"/>
                <a:cs typeface="Times New Roman" pitchFamily="18" charset="0"/>
              </a:rPr>
              <a:t> </a:t>
            </a:r>
            <a:r>
              <a:rPr lang="en-US" sz="2800" dirty="0">
                <a:solidFill>
                  <a:schemeClr val="tx1"/>
                </a:solidFill>
                <a:latin typeface="Times New Roman" pitchFamily="18" charset="0"/>
                <a:cs typeface="Times New Roman" pitchFamily="18" charset="0"/>
              </a:rPr>
              <a:t>C3: </a:t>
            </a:r>
            <a:r>
              <a:rPr lang="en-US" sz="2800" dirty="0" err="1">
                <a:solidFill>
                  <a:schemeClr val="tx1"/>
                </a:solidFill>
                <a:latin typeface="Times New Roman" pitchFamily="18" charset="0"/>
                <a:cs typeface="Times New Roman" pitchFamily="18" charset="0"/>
              </a:rPr>
              <a:t>Thả</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một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cục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đường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vào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một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cốc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nước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rồi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khuấy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lên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đường</a:t>
            </a:r>
            <a:r>
              <a:rPr lang="en-US" sz="2800" dirty="0">
                <a:solidFill>
                  <a:schemeClr val="tx1"/>
                </a:solidFill>
                <a:latin typeface="Times New Roman" pitchFamily="18" charset="0"/>
                <a:cs typeface="Times New Roman" pitchFamily="18" charset="0"/>
              </a:rPr>
              <a:t> tan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nước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có</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vị</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ngọt</a:t>
            </a:r>
            <a:r>
              <a:rPr lang="en-US" sz="2800" dirty="0">
                <a:solidFill>
                  <a:schemeClr val="tx1"/>
                </a:solidFill>
                <a:latin typeface="Times New Roman" pitchFamily="18" charset="0"/>
                <a:cs typeface="Times New Roman" pitchFamily="18" charset="0"/>
              </a:rPr>
              <a:t>.</a:t>
            </a:r>
          </a:p>
        </p:txBody>
      </p:sp>
      <p:sp>
        <p:nvSpPr>
          <p:cNvPr id="14340" name="Text Box 24"/>
          <p:cNvSpPr txBox="1">
            <a:spLocks noChangeArrowheads="1"/>
          </p:cNvSpPr>
          <p:nvPr/>
        </p:nvSpPr>
        <p:spPr bwMode="auto">
          <a:xfrm>
            <a:off x="4419601" y="3276601"/>
            <a:ext cx="47402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800">
              <a:latin typeface="Times New Roman" panose="02020603050405020304" pitchFamily="18" charset="0"/>
              <a:cs typeface="Times New Roman" panose="02020603050405020304" pitchFamily="18" charset="0"/>
            </a:endParaRPr>
          </a:p>
        </p:txBody>
      </p:sp>
      <p:sp>
        <p:nvSpPr>
          <p:cNvPr id="68633" name="Text Box 25"/>
          <p:cNvSpPr txBox="1">
            <a:spLocks noChangeArrowheads="1"/>
          </p:cNvSpPr>
          <p:nvPr/>
        </p:nvSpPr>
        <p:spPr bwMode="auto">
          <a:xfrm>
            <a:off x="3962400" y="4133850"/>
            <a:ext cx="61722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a:solidFill>
                  <a:srgbClr val="0000CC"/>
                </a:solidFill>
                <a:latin typeface="Times New Roman" panose="02020603050405020304" pitchFamily="18" charset="0"/>
                <a:cs typeface="Times New Roman" panose="02020603050405020304" pitchFamily="18" charset="0"/>
              </a:rPr>
              <a:t>    </a:t>
            </a:r>
            <a:r>
              <a:rPr lang="en-US" altLang="en-US" sz="2800">
                <a:solidFill>
                  <a:srgbClr val="FF0000"/>
                </a:solidFill>
                <a:latin typeface="Times New Roman" panose="02020603050405020304" pitchFamily="18" charset="0"/>
                <a:cs typeface="Times New Roman" panose="02020603050405020304" pitchFamily="18" charset="0"/>
              </a:rPr>
              <a:t>Giữa các phân tử đường và phân tử nước có khoảng cách nên các phân tử đường xen vào khoảng cách giữa các phân tử nước và ngược lại, làm cho toàn bộ cốc nước có vị ngọt.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8622"/>
                                        </p:tgtEl>
                                        <p:attrNameLst>
                                          <p:attrName>style.visibility</p:attrName>
                                        </p:attrNameLst>
                                      </p:cBhvr>
                                      <p:to>
                                        <p:strVal val="visible"/>
                                      </p:to>
                                    </p:set>
                                    <p:animEffect transition="in" filter="barn(inVertical)">
                                      <p:cBhvr>
                                        <p:cTn id="7" dur="500"/>
                                        <p:tgtEl>
                                          <p:spTgt spid="686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8624"/>
                                        </p:tgtEl>
                                        <p:attrNameLst>
                                          <p:attrName>style.visibility</p:attrName>
                                        </p:attrNameLst>
                                      </p:cBhvr>
                                      <p:to>
                                        <p:strVal val="visible"/>
                                      </p:to>
                                    </p:set>
                                    <p:animEffect transition="in" filter="circle(in)">
                                      <p:cBhvr>
                                        <p:cTn id="12" dur="2000"/>
                                        <p:tgtEl>
                                          <p:spTgt spid="686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8633"/>
                                        </p:tgtEl>
                                        <p:attrNameLst>
                                          <p:attrName>style.visibility</p:attrName>
                                        </p:attrNameLst>
                                      </p:cBhvr>
                                      <p:to>
                                        <p:strVal val="visible"/>
                                      </p:to>
                                    </p:set>
                                    <p:anim calcmode="lin" valueType="num">
                                      <p:cBhvr additive="base">
                                        <p:cTn id="17" dur="500" fill="hold"/>
                                        <p:tgtEl>
                                          <p:spTgt spid="68633"/>
                                        </p:tgtEl>
                                        <p:attrNameLst>
                                          <p:attrName>ppt_x</p:attrName>
                                        </p:attrNameLst>
                                      </p:cBhvr>
                                      <p:tavLst>
                                        <p:tav tm="0">
                                          <p:val>
                                            <p:strVal val="0-#ppt_w/2"/>
                                          </p:val>
                                        </p:tav>
                                        <p:tav tm="100000">
                                          <p:val>
                                            <p:strVal val="#ppt_x"/>
                                          </p:val>
                                        </p:tav>
                                      </p:tavLst>
                                    </p:anim>
                                    <p:anim calcmode="lin" valueType="num">
                                      <p:cBhvr additive="base">
                                        <p:cTn id="18" dur="500" fill="hold"/>
                                        <p:tgtEl>
                                          <p:spTgt spid="686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24" grpId="0" animBg="1"/>
      <p:bldP spid="686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descr="189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371600"/>
            <a:ext cx="1981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6"/>
          <p:cNvSpPr txBox="1">
            <a:spLocks noChangeArrowheads="1"/>
          </p:cNvSpPr>
          <p:nvPr/>
        </p:nvSpPr>
        <p:spPr bwMode="auto">
          <a:xfrm>
            <a:off x="3200400" y="4138614"/>
            <a:ext cx="2895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a:latin typeface="Times New Roman" panose="02020603050405020304" pitchFamily="18" charset="0"/>
                <a:cs typeface="Times New Roman" panose="02020603050405020304" pitchFamily="18" charset="0"/>
              </a:rPr>
              <a:t>  Quả bóng cao su</a:t>
            </a:r>
          </a:p>
        </p:txBody>
      </p:sp>
      <p:sp>
        <p:nvSpPr>
          <p:cNvPr id="23559" name="Text Box 7"/>
          <p:cNvSpPr txBox="1">
            <a:spLocks noChangeArrowheads="1"/>
          </p:cNvSpPr>
          <p:nvPr/>
        </p:nvSpPr>
        <p:spPr bwMode="auto">
          <a:xfrm>
            <a:off x="7391400" y="4138614"/>
            <a:ext cx="2743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a:latin typeface="Times New Roman" panose="02020603050405020304" pitchFamily="18" charset="0"/>
                <a:cs typeface="Times New Roman" panose="02020603050405020304" pitchFamily="18" charset="0"/>
              </a:rPr>
              <a:t>Quả bóng bay</a:t>
            </a:r>
          </a:p>
        </p:txBody>
      </p:sp>
      <p:sp>
        <p:nvSpPr>
          <p:cNvPr id="23560" name="Text Box 8"/>
          <p:cNvSpPr txBox="1">
            <a:spLocks noChangeArrowheads="1"/>
          </p:cNvSpPr>
          <p:nvPr/>
        </p:nvSpPr>
        <p:spPr bwMode="auto">
          <a:xfrm>
            <a:off x="2057400" y="212725"/>
            <a:ext cx="80010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pPr>
            <a:r>
              <a:rPr lang="en-US" altLang="en-US" sz="2800">
                <a:latin typeface="Times New Roman" panose="02020603050405020304" pitchFamily="18" charset="0"/>
                <a:cs typeface="Times New Roman" panose="02020603050405020304" pitchFamily="18" charset="0"/>
              </a:rPr>
              <a:t>C4: Tại sao quả bóng cao su hay quả bóng bay bơm căng, dù có buộc thật chặt cũng cứ ngày một xẹp dần?</a:t>
            </a:r>
          </a:p>
        </p:txBody>
      </p:sp>
      <p:sp>
        <p:nvSpPr>
          <p:cNvPr id="23563" name="Text Box 11"/>
          <p:cNvSpPr txBox="1">
            <a:spLocks noChangeArrowheads="1"/>
          </p:cNvSpPr>
          <p:nvPr/>
        </p:nvSpPr>
        <p:spPr bwMode="auto">
          <a:xfrm>
            <a:off x="2389188" y="4940300"/>
            <a:ext cx="7516812"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u="sng">
                <a:solidFill>
                  <a:srgbClr val="FF0000"/>
                </a:solidFill>
                <a:latin typeface="Times New Roman" panose="02020603050405020304" pitchFamily="18" charset="0"/>
                <a:cs typeface="Times New Roman" panose="02020603050405020304" pitchFamily="18" charset="0"/>
              </a:rPr>
              <a:t>Vì:</a:t>
            </a:r>
            <a:r>
              <a:rPr lang="en-US" altLang="en-US" sz="2800">
                <a:solidFill>
                  <a:srgbClr val="FF0000"/>
                </a:solidFill>
                <a:latin typeface="Times New Roman" panose="02020603050405020304" pitchFamily="18" charset="0"/>
                <a:cs typeface="Times New Roman" panose="02020603050405020304" pitchFamily="18" charset="0"/>
              </a:rPr>
              <a:t>  Giữa các phân tử của chất làm vỏ bóng có khoảng cách, các phân tử khí thoát ra ngoài qua khoảng cách đó làm bóng xẹp dần.</a:t>
            </a:r>
          </a:p>
        </p:txBody>
      </p:sp>
      <p:pic>
        <p:nvPicPr>
          <p:cNvPr id="23566" name="Picture 14" descr="Qua bong d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22650" y="1597025"/>
            <a:ext cx="1905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3560"/>
                                        </p:tgtEl>
                                        <p:attrNameLst>
                                          <p:attrName>style.visibility</p:attrName>
                                        </p:attrNameLst>
                                      </p:cBhvr>
                                      <p:to>
                                        <p:strVal val="visible"/>
                                      </p:to>
                                    </p:set>
                                    <p:animEffect transition="in" filter="barn(inVertical)">
                                      <p:cBhvr>
                                        <p:cTn id="7" dur="500"/>
                                        <p:tgtEl>
                                          <p:spTgt spid="23560"/>
                                        </p:tgtEl>
                                      </p:cBhvr>
                                    </p:animEffect>
                                  </p:childTnLst>
                                </p:cTn>
                              </p:par>
                              <p:par>
                                <p:cTn id="8" presetID="16" presetClass="entr" presetSubtype="21" fill="hold" nodeType="withEffect">
                                  <p:stCondLst>
                                    <p:cond delay="0"/>
                                  </p:stCondLst>
                                  <p:childTnLst>
                                    <p:set>
                                      <p:cBhvr>
                                        <p:cTn id="9" dur="1" fill="hold">
                                          <p:stCondLst>
                                            <p:cond delay="0"/>
                                          </p:stCondLst>
                                        </p:cTn>
                                        <p:tgtEl>
                                          <p:spTgt spid="23566"/>
                                        </p:tgtEl>
                                        <p:attrNameLst>
                                          <p:attrName>style.visibility</p:attrName>
                                        </p:attrNameLst>
                                      </p:cBhvr>
                                      <p:to>
                                        <p:strVal val="visible"/>
                                      </p:to>
                                    </p:set>
                                    <p:animEffect transition="in" filter="barn(inVertical)">
                                      <p:cBhvr>
                                        <p:cTn id="10" dur="500"/>
                                        <p:tgtEl>
                                          <p:spTgt spid="2356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3558"/>
                                        </p:tgtEl>
                                        <p:attrNameLst>
                                          <p:attrName>style.visibility</p:attrName>
                                        </p:attrNameLst>
                                      </p:cBhvr>
                                      <p:to>
                                        <p:strVal val="visible"/>
                                      </p:to>
                                    </p:set>
                                    <p:animEffect transition="in" filter="barn(inVertical)">
                                      <p:cBhvr>
                                        <p:cTn id="13" dur="500"/>
                                        <p:tgtEl>
                                          <p:spTgt spid="23558"/>
                                        </p:tgtEl>
                                      </p:cBhvr>
                                    </p:animEffect>
                                  </p:childTnLst>
                                </p:cTn>
                              </p:par>
                              <p:par>
                                <p:cTn id="14" presetID="16" presetClass="entr" presetSubtype="21" fill="hold" nodeType="withEffect">
                                  <p:stCondLst>
                                    <p:cond delay="0"/>
                                  </p:stCondLst>
                                  <p:childTnLst>
                                    <p:set>
                                      <p:cBhvr>
                                        <p:cTn id="15" dur="1" fill="hold">
                                          <p:stCondLst>
                                            <p:cond delay="0"/>
                                          </p:stCondLst>
                                        </p:cTn>
                                        <p:tgtEl>
                                          <p:spTgt spid="23555"/>
                                        </p:tgtEl>
                                        <p:attrNameLst>
                                          <p:attrName>style.visibility</p:attrName>
                                        </p:attrNameLst>
                                      </p:cBhvr>
                                      <p:to>
                                        <p:strVal val="visible"/>
                                      </p:to>
                                    </p:set>
                                    <p:animEffect transition="in" filter="barn(inVertical)">
                                      <p:cBhvr>
                                        <p:cTn id="16" dur="500"/>
                                        <p:tgtEl>
                                          <p:spTgt spid="2355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3559"/>
                                        </p:tgtEl>
                                        <p:attrNameLst>
                                          <p:attrName>style.visibility</p:attrName>
                                        </p:attrNameLst>
                                      </p:cBhvr>
                                      <p:to>
                                        <p:strVal val="visible"/>
                                      </p:to>
                                    </p:set>
                                    <p:animEffect transition="in" filter="barn(inVertical)">
                                      <p:cBhvr>
                                        <p:cTn id="19" dur="500"/>
                                        <p:tgtEl>
                                          <p:spTgt spid="2355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3563"/>
                                        </p:tgtEl>
                                        <p:attrNameLst>
                                          <p:attrName>style.visibility</p:attrName>
                                        </p:attrNameLst>
                                      </p:cBhvr>
                                      <p:to>
                                        <p:strVal val="visible"/>
                                      </p:to>
                                    </p:set>
                                    <p:animEffect transition="in" filter="circle(in)">
                                      <p:cBhvr>
                                        <p:cTn id="24" dur="2000"/>
                                        <p:tgtEl>
                                          <p:spTgt spid="23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P spid="23559" grpId="0"/>
      <p:bldP spid="23560" grpId="0"/>
      <p:bldP spid="2356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2"/>
          <p:cNvSpPr>
            <a:spLocks noChangeArrowheads="1"/>
          </p:cNvSpPr>
          <p:nvPr/>
        </p:nvSpPr>
        <p:spPr bwMode="auto">
          <a:xfrm>
            <a:off x="1524000" y="6400800"/>
            <a:ext cx="2286000" cy="457200"/>
          </a:xfrm>
          <a:prstGeom prst="ellipse">
            <a:avLst/>
          </a:prstGeom>
          <a:noFill/>
          <a:ln w="9525">
            <a:solidFill>
              <a:srgbClr val="CCFFCC"/>
            </a:solidFill>
            <a:round/>
            <a:headEnd/>
            <a:tailEnd/>
          </a:ln>
          <a:effectLst/>
          <a:extLst>
            <a:ext uri="{909E8E84-426E-40DD-AFC4-6F175D3DCCD1}">
              <a14:hiddenFill xmlns:a14="http://schemas.microsoft.com/office/drawing/2010/main">
                <a:solidFill>
                  <a:srgbClr val="F9FDF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800">
              <a:latin typeface="Times New Roman" panose="02020603050405020304" pitchFamily="18" charset="0"/>
              <a:cs typeface="Times New Roman" panose="02020603050405020304" pitchFamily="18" charset="0"/>
            </a:endParaRPr>
          </a:p>
        </p:txBody>
      </p:sp>
      <p:sp>
        <p:nvSpPr>
          <p:cNvPr id="134147" name="Text Box 3"/>
          <p:cNvSpPr txBox="1">
            <a:spLocks noChangeArrowheads="1"/>
          </p:cNvSpPr>
          <p:nvPr/>
        </p:nvSpPr>
        <p:spPr bwMode="auto">
          <a:xfrm>
            <a:off x="2312989" y="106363"/>
            <a:ext cx="832008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a:latin typeface="Times New Roman" panose="02020603050405020304" pitchFamily="18" charset="0"/>
                <a:cs typeface="Times New Roman" panose="02020603050405020304" pitchFamily="18" charset="0"/>
              </a:rPr>
              <a:t>Cá muốn sống được phải có không khí, nhưng ta vẫn thấy cá vẫn sống được trong nước?</a:t>
            </a:r>
          </a:p>
        </p:txBody>
      </p:sp>
      <p:sp>
        <p:nvSpPr>
          <p:cNvPr id="134148" name="Text Box 4"/>
          <p:cNvSpPr txBox="1">
            <a:spLocks noChangeArrowheads="1"/>
          </p:cNvSpPr>
          <p:nvPr/>
        </p:nvSpPr>
        <p:spPr bwMode="auto">
          <a:xfrm>
            <a:off x="2024064" y="4779964"/>
            <a:ext cx="8110537" cy="138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a:solidFill>
                  <a:srgbClr val="FF0000"/>
                </a:solidFill>
                <a:latin typeface="Times New Roman" panose="02020603050405020304" pitchFamily="18" charset="0"/>
                <a:cs typeface="Times New Roman" panose="02020603050405020304" pitchFamily="18" charset="0"/>
              </a:rPr>
              <a:t>Vì: Giữa các phân tử nước có khoảng cách nên các phân tử không khí xen vào khoảng cách giữa các phân tử nước.</a:t>
            </a:r>
          </a:p>
        </p:txBody>
      </p:sp>
      <p:sp>
        <p:nvSpPr>
          <p:cNvPr id="134149" name="Text Box 5"/>
          <p:cNvSpPr txBox="1">
            <a:spLocks noChangeArrowheads="1"/>
          </p:cNvSpPr>
          <p:nvPr/>
        </p:nvSpPr>
        <p:spPr bwMode="auto">
          <a:xfrm>
            <a:off x="1558926" y="115889"/>
            <a:ext cx="9302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C5</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40350" y="1484313"/>
            <a:ext cx="5219700"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4149"/>
                                        </p:tgtEl>
                                        <p:attrNameLst>
                                          <p:attrName>style.visibility</p:attrName>
                                        </p:attrNameLst>
                                      </p:cBhvr>
                                      <p:to>
                                        <p:strVal val="visible"/>
                                      </p:to>
                                    </p:set>
                                    <p:animEffect transition="in" filter="barn(inVertical)">
                                      <p:cBhvr>
                                        <p:cTn id="7" dur="500"/>
                                        <p:tgtEl>
                                          <p:spTgt spid="13414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4147"/>
                                        </p:tgtEl>
                                        <p:attrNameLst>
                                          <p:attrName>style.visibility</p:attrName>
                                        </p:attrNameLst>
                                      </p:cBhvr>
                                      <p:to>
                                        <p:strVal val="visible"/>
                                      </p:to>
                                    </p:set>
                                    <p:animEffect transition="in" filter="barn(inVertical)">
                                      <p:cBhvr>
                                        <p:cTn id="10" dur="500"/>
                                        <p:tgtEl>
                                          <p:spTgt spid="134147"/>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34148"/>
                                        </p:tgtEl>
                                        <p:attrNameLst>
                                          <p:attrName>style.visibility</p:attrName>
                                        </p:attrNameLst>
                                      </p:cBhvr>
                                      <p:to>
                                        <p:strVal val="visible"/>
                                      </p:to>
                                    </p:set>
                                    <p:anim calcmode="lin" valueType="num">
                                      <p:cBhvr additive="base">
                                        <p:cTn id="18" dur="500" fill="hold"/>
                                        <p:tgtEl>
                                          <p:spTgt spid="134148"/>
                                        </p:tgtEl>
                                        <p:attrNameLst>
                                          <p:attrName>ppt_x</p:attrName>
                                        </p:attrNameLst>
                                      </p:cBhvr>
                                      <p:tavLst>
                                        <p:tav tm="0">
                                          <p:val>
                                            <p:strVal val="0-#ppt_w/2"/>
                                          </p:val>
                                        </p:tav>
                                        <p:tav tm="100000">
                                          <p:val>
                                            <p:strVal val="#ppt_x"/>
                                          </p:val>
                                        </p:tav>
                                      </p:tavLst>
                                    </p:anim>
                                    <p:anim calcmode="lin" valueType="num">
                                      <p:cBhvr additive="base">
                                        <p:cTn id="19" dur="500" fill="hold"/>
                                        <p:tgtEl>
                                          <p:spTgt spid="134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p:bldP spid="134148" grpId="0"/>
      <p:bldP spid="134149"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1676400" y="2109789"/>
            <a:ext cx="2895600" cy="231933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endParaRPr lang="en-US" altLang="en-US" sz="900" b="1">
              <a:solidFill>
                <a:srgbClr val="FF3300"/>
              </a:solidFill>
              <a:latin typeface="Times New Roman" panose="02020603050405020304" pitchFamily="18" charset="0"/>
            </a:endParaRPr>
          </a:p>
          <a:p>
            <a:pPr algn="ctr" eaLnBrk="1" hangingPunct="1">
              <a:spcBef>
                <a:spcPct val="50000"/>
              </a:spcBef>
            </a:pPr>
            <a:r>
              <a:rPr lang="en-US" altLang="en-US" sz="3600" b="1">
                <a:solidFill>
                  <a:srgbClr val="FF0000"/>
                </a:solidFill>
                <a:latin typeface="Times New Roman" panose="02020603050405020304" pitchFamily="18" charset="0"/>
              </a:rPr>
              <a:t>Chương II: </a:t>
            </a:r>
          </a:p>
          <a:p>
            <a:pPr algn="ctr" eaLnBrk="1" hangingPunct="1">
              <a:spcBef>
                <a:spcPct val="50000"/>
              </a:spcBef>
            </a:pPr>
            <a:r>
              <a:rPr lang="en-US" altLang="en-US" sz="3600" b="1">
                <a:solidFill>
                  <a:srgbClr val="FF0000"/>
                </a:solidFill>
                <a:latin typeface="Times New Roman" panose="02020603050405020304" pitchFamily="18" charset="0"/>
              </a:rPr>
              <a:t>NHIỆT HỌC</a:t>
            </a:r>
          </a:p>
          <a:p>
            <a:pPr algn="ctr" eaLnBrk="1" hangingPunct="1">
              <a:spcBef>
                <a:spcPct val="50000"/>
              </a:spcBef>
            </a:pPr>
            <a:endParaRPr lang="en-US" altLang="en-US" sz="1600" b="1">
              <a:solidFill>
                <a:srgbClr val="FF3300"/>
              </a:solidFill>
              <a:latin typeface="Times New Roman" panose="02020603050405020304" pitchFamily="18" charset="0"/>
            </a:endParaRPr>
          </a:p>
        </p:txBody>
      </p:sp>
      <p:sp>
        <p:nvSpPr>
          <p:cNvPr id="99331" name="Rectangle 3"/>
          <p:cNvSpPr>
            <a:spLocks noChangeArrowheads="1"/>
          </p:cNvSpPr>
          <p:nvPr/>
        </p:nvSpPr>
        <p:spPr bwMode="auto">
          <a:xfrm>
            <a:off x="6248400" y="446089"/>
            <a:ext cx="4114800" cy="95567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buFont typeface="Wingdings" panose="05000000000000000000" pitchFamily="2" charset="2"/>
              <a:buChar char="Ø"/>
            </a:pPr>
            <a:r>
              <a:rPr lang="en-US" altLang="en-US" sz="2800" b="1">
                <a:solidFill>
                  <a:srgbClr val="0000FF"/>
                </a:solidFill>
                <a:latin typeface="Times New Roman" panose="02020603050405020304" pitchFamily="18" charset="0"/>
              </a:rPr>
              <a:t> </a:t>
            </a:r>
            <a:r>
              <a:rPr lang="en-US" altLang="en-US" sz="2800" b="1">
                <a:solidFill>
                  <a:srgbClr val="0000CC"/>
                </a:solidFill>
                <a:latin typeface="Times New Roman" panose="02020603050405020304" pitchFamily="18" charset="0"/>
              </a:rPr>
              <a:t>Các chất được cấu tạo như thế nào?</a:t>
            </a:r>
          </a:p>
        </p:txBody>
      </p:sp>
      <p:sp>
        <p:nvSpPr>
          <p:cNvPr id="99332" name="Rectangle 4"/>
          <p:cNvSpPr>
            <a:spLocks noChangeArrowheads="1"/>
          </p:cNvSpPr>
          <p:nvPr/>
        </p:nvSpPr>
        <p:spPr bwMode="auto">
          <a:xfrm>
            <a:off x="6248400" y="1589088"/>
            <a:ext cx="4114800" cy="138271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buFont typeface="Wingdings" panose="05000000000000000000" pitchFamily="2" charset="2"/>
              <a:buChar char="Ø"/>
            </a:pPr>
            <a:r>
              <a:rPr lang="en-US" altLang="en-US" sz="2800" b="1">
                <a:solidFill>
                  <a:srgbClr val="0000FF"/>
                </a:solidFill>
                <a:latin typeface="Times New Roman" panose="02020603050405020304" pitchFamily="18" charset="0"/>
              </a:rPr>
              <a:t> </a:t>
            </a:r>
            <a:r>
              <a:rPr lang="en-US" altLang="en-US" sz="2800" b="1">
                <a:solidFill>
                  <a:srgbClr val="0000CC"/>
                </a:solidFill>
                <a:latin typeface="Times New Roman" panose="02020603050405020304" pitchFamily="18" charset="0"/>
              </a:rPr>
              <a:t>Nhiệt năng là gì? Có mấy cách truyền nhiệt năng?</a:t>
            </a:r>
          </a:p>
        </p:txBody>
      </p:sp>
      <p:sp>
        <p:nvSpPr>
          <p:cNvPr id="99333" name="Rectangle 5"/>
          <p:cNvSpPr>
            <a:spLocks noChangeArrowheads="1"/>
          </p:cNvSpPr>
          <p:nvPr/>
        </p:nvSpPr>
        <p:spPr bwMode="auto">
          <a:xfrm>
            <a:off x="6248400" y="3225801"/>
            <a:ext cx="4114800" cy="138271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buFont typeface="Wingdings" panose="05000000000000000000" pitchFamily="2" charset="2"/>
              <a:buChar char="Ø"/>
            </a:pPr>
            <a:r>
              <a:rPr lang="en-US" altLang="en-US" sz="2800" b="1">
                <a:solidFill>
                  <a:srgbClr val="0000FF"/>
                </a:solidFill>
                <a:latin typeface="Times New Roman" panose="02020603050405020304" pitchFamily="18" charset="0"/>
              </a:rPr>
              <a:t> </a:t>
            </a:r>
            <a:r>
              <a:rPr lang="en-US" altLang="en-US" sz="2800" b="1">
                <a:solidFill>
                  <a:srgbClr val="0000CC"/>
                </a:solidFill>
                <a:latin typeface="Times New Roman" panose="02020603050405020304" pitchFamily="18" charset="0"/>
              </a:rPr>
              <a:t>Nhiệt lượng là gì? Xác định nhiệt lượng như thế nào?</a:t>
            </a:r>
          </a:p>
        </p:txBody>
      </p:sp>
      <p:sp>
        <p:nvSpPr>
          <p:cNvPr id="99334" name="Rectangle 6"/>
          <p:cNvSpPr>
            <a:spLocks noChangeArrowheads="1"/>
          </p:cNvSpPr>
          <p:nvPr/>
        </p:nvSpPr>
        <p:spPr bwMode="auto">
          <a:xfrm>
            <a:off x="6248400" y="4865688"/>
            <a:ext cx="4114800" cy="13843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buFont typeface="Wingdings" panose="05000000000000000000" pitchFamily="2" charset="2"/>
              <a:buChar char="Ø"/>
            </a:pPr>
            <a:r>
              <a:rPr lang="en-US" altLang="en-US" sz="2800" b="1">
                <a:solidFill>
                  <a:srgbClr val="0000FF"/>
                </a:solidFill>
                <a:latin typeface="Times New Roman" panose="02020603050405020304" pitchFamily="18" charset="0"/>
              </a:rPr>
              <a:t> </a:t>
            </a:r>
            <a:r>
              <a:rPr lang="en-US" altLang="en-US" sz="2800" b="1">
                <a:solidFill>
                  <a:srgbClr val="0000CC"/>
                </a:solidFill>
                <a:latin typeface="Times New Roman" panose="02020603050405020304" pitchFamily="18" charset="0"/>
              </a:rPr>
              <a:t>Mối quan hệ giữa nhiệt lượng tỏa ra và nhiệt lượng thu vào?</a:t>
            </a:r>
          </a:p>
        </p:txBody>
      </p:sp>
      <p:sp>
        <p:nvSpPr>
          <p:cNvPr id="99335" name="Line 7"/>
          <p:cNvSpPr>
            <a:spLocks noChangeShapeType="1"/>
          </p:cNvSpPr>
          <p:nvPr/>
        </p:nvSpPr>
        <p:spPr bwMode="auto">
          <a:xfrm flipV="1">
            <a:off x="4572000" y="762000"/>
            <a:ext cx="1676400" cy="2514600"/>
          </a:xfrm>
          <a:prstGeom prst="line">
            <a:avLst/>
          </a:prstGeom>
          <a:noFill/>
          <a:ln w="57150">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99336" name="Line 8"/>
          <p:cNvSpPr>
            <a:spLocks noChangeShapeType="1"/>
          </p:cNvSpPr>
          <p:nvPr/>
        </p:nvSpPr>
        <p:spPr bwMode="auto">
          <a:xfrm flipV="1">
            <a:off x="4572000" y="2057400"/>
            <a:ext cx="1676400" cy="1219200"/>
          </a:xfrm>
          <a:prstGeom prst="line">
            <a:avLst/>
          </a:prstGeom>
          <a:noFill/>
          <a:ln w="57150">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99337" name="Line 9"/>
          <p:cNvSpPr>
            <a:spLocks noChangeShapeType="1"/>
          </p:cNvSpPr>
          <p:nvPr/>
        </p:nvSpPr>
        <p:spPr bwMode="auto">
          <a:xfrm>
            <a:off x="4572000" y="3276600"/>
            <a:ext cx="1676400" cy="457200"/>
          </a:xfrm>
          <a:prstGeom prst="line">
            <a:avLst/>
          </a:prstGeom>
          <a:noFill/>
          <a:ln w="57150">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99338" name="Line 10"/>
          <p:cNvSpPr>
            <a:spLocks noChangeShapeType="1"/>
          </p:cNvSpPr>
          <p:nvPr/>
        </p:nvSpPr>
        <p:spPr bwMode="auto">
          <a:xfrm>
            <a:off x="4572000" y="3276600"/>
            <a:ext cx="1676400" cy="2209800"/>
          </a:xfrm>
          <a:prstGeom prst="line">
            <a:avLst/>
          </a:prstGeom>
          <a:noFill/>
          <a:ln w="57150">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box(in)">
                                      <p:cBhvr>
                                        <p:cTn id="7" dur="500"/>
                                        <p:tgtEl>
                                          <p:spTgt spid="99330"/>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9335"/>
                                        </p:tgtEl>
                                        <p:attrNameLst>
                                          <p:attrName>style.visibility</p:attrName>
                                        </p:attrNameLst>
                                      </p:cBhvr>
                                      <p:to>
                                        <p:strVal val="visible"/>
                                      </p:to>
                                    </p:set>
                                    <p:animEffect transition="in" filter="wipe(down)">
                                      <p:cBhvr>
                                        <p:cTn id="11" dur="500"/>
                                        <p:tgtEl>
                                          <p:spTgt spid="99335"/>
                                        </p:tgtEl>
                                      </p:cBhvr>
                                    </p:animEffect>
                                  </p:childTnLst>
                                </p:cTn>
                              </p:par>
                            </p:childTnLst>
                          </p:cTn>
                        </p:par>
                        <p:par>
                          <p:cTn id="12" fill="hold" nodeType="afterGroup">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99331"/>
                                        </p:tgtEl>
                                        <p:attrNameLst>
                                          <p:attrName>style.visibility</p:attrName>
                                        </p:attrNameLst>
                                      </p:cBhvr>
                                      <p:to>
                                        <p:strVal val="visible"/>
                                      </p:to>
                                    </p:set>
                                    <p:animEffect transition="in" filter="box(in)">
                                      <p:cBhvr>
                                        <p:cTn id="15" dur="500"/>
                                        <p:tgtEl>
                                          <p:spTgt spid="99331"/>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99336"/>
                                        </p:tgtEl>
                                        <p:attrNameLst>
                                          <p:attrName>style.visibility</p:attrName>
                                        </p:attrNameLst>
                                      </p:cBhvr>
                                      <p:to>
                                        <p:strVal val="visible"/>
                                      </p:to>
                                    </p:set>
                                    <p:animEffect transition="in" filter="wipe(down)">
                                      <p:cBhvr>
                                        <p:cTn id="19" dur="500"/>
                                        <p:tgtEl>
                                          <p:spTgt spid="99336"/>
                                        </p:tgtEl>
                                      </p:cBhvr>
                                    </p:animEffect>
                                  </p:childTnLst>
                                </p:cTn>
                              </p:par>
                            </p:childTnLst>
                          </p:cTn>
                        </p:par>
                        <p:par>
                          <p:cTn id="20" fill="hold" nodeType="afterGroup">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99332"/>
                                        </p:tgtEl>
                                        <p:attrNameLst>
                                          <p:attrName>style.visibility</p:attrName>
                                        </p:attrNameLst>
                                      </p:cBhvr>
                                      <p:to>
                                        <p:strVal val="visible"/>
                                      </p:to>
                                    </p:set>
                                    <p:animEffect transition="in" filter="box(in)">
                                      <p:cBhvr>
                                        <p:cTn id="23" dur="500"/>
                                        <p:tgtEl>
                                          <p:spTgt spid="99332"/>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99337"/>
                                        </p:tgtEl>
                                        <p:attrNameLst>
                                          <p:attrName>style.visibility</p:attrName>
                                        </p:attrNameLst>
                                      </p:cBhvr>
                                      <p:to>
                                        <p:strVal val="visible"/>
                                      </p:to>
                                    </p:set>
                                    <p:animEffect transition="in" filter="wipe(left)">
                                      <p:cBhvr>
                                        <p:cTn id="27" dur="500"/>
                                        <p:tgtEl>
                                          <p:spTgt spid="99337"/>
                                        </p:tgtEl>
                                      </p:cBhvr>
                                    </p:animEffect>
                                  </p:childTnLst>
                                </p:cTn>
                              </p:par>
                            </p:childTnLst>
                          </p:cTn>
                        </p:par>
                        <p:par>
                          <p:cTn id="28" fill="hold" nodeType="afterGroup">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99333"/>
                                        </p:tgtEl>
                                        <p:attrNameLst>
                                          <p:attrName>style.visibility</p:attrName>
                                        </p:attrNameLst>
                                      </p:cBhvr>
                                      <p:to>
                                        <p:strVal val="visible"/>
                                      </p:to>
                                    </p:set>
                                    <p:animEffect transition="in" filter="box(in)">
                                      <p:cBhvr>
                                        <p:cTn id="31" dur="500"/>
                                        <p:tgtEl>
                                          <p:spTgt spid="99333"/>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99338"/>
                                        </p:tgtEl>
                                        <p:attrNameLst>
                                          <p:attrName>style.visibility</p:attrName>
                                        </p:attrNameLst>
                                      </p:cBhvr>
                                      <p:to>
                                        <p:strVal val="visible"/>
                                      </p:to>
                                    </p:set>
                                    <p:animEffect transition="in" filter="wipe(left)">
                                      <p:cBhvr>
                                        <p:cTn id="35" dur="500"/>
                                        <p:tgtEl>
                                          <p:spTgt spid="99338"/>
                                        </p:tgtEl>
                                      </p:cBhvr>
                                    </p:animEffect>
                                  </p:childTnLst>
                                </p:cTn>
                              </p:par>
                            </p:childTnLst>
                          </p:cTn>
                        </p:par>
                        <p:par>
                          <p:cTn id="36" fill="hold" nodeType="afterGroup">
                            <p:stCondLst>
                              <p:cond delay="4000"/>
                            </p:stCondLst>
                            <p:childTnLst>
                              <p:par>
                                <p:cTn id="37" presetID="4" presetClass="entr" presetSubtype="16" fill="hold" grpId="0" nodeType="afterEffect">
                                  <p:stCondLst>
                                    <p:cond delay="0"/>
                                  </p:stCondLst>
                                  <p:childTnLst>
                                    <p:set>
                                      <p:cBhvr>
                                        <p:cTn id="38" dur="1" fill="hold">
                                          <p:stCondLst>
                                            <p:cond delay="0"/>
                                          </p:stCondLst>
                                        </p:cTn>
                                        <p:tgtEl>
                                          <p:spTgt spid="99334"/>
                                        </p:tgtEl>
                                        <p:attrNameLst>
                                          <p:attrName>style.visibility</p:attrName>
                                        </p:attrNameLst>
                                      </p:cBhvr>
                                      <p:to>
                                        <p:strVal val="visible"/>
                                      </p:to>
                                    </p:set>
                                    <p:animEffect transition="in" filter="box(in)">
                                      <p:cBhvr>
                                        <p:cTn id="39" dur="500"/>
                                        <p:tgtEl>
                                          <p:spTgt spid="99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animBg="1"/>
      <p:bldP spid="99331" grpId="0" animBg="1"/>
      <p:bldP spid="99332" grpId="0" animBg="1"/>
      <p:bldP spid="99333" grpId="0" animBg="1"/>
      <p:bldP spid="99334" grpId="0" animBg="1"/>
      <p:bldP spid="99335" grpId="0" animBg="1"/>
      <p:bldP spid="99336" grpId="0" animBg="1"/>
      <p:bldP spid="99337" grpId="0" animBg="1"/>
      <p:bldP spid="9933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2810" name="Group 58"/>
          <p:cNvGraphicFramePr>
            <a:graphicFrameLocks noGrp="1"/>
          </p:cNvGraphicFramePr>
          <p:nvPr>
            <p:ph sz="quarter" idx="1"/>
          </p:nvPr>
        </p:nvGraphicFramePr>
        <p:xfrm>
          <a:off x="1981200" y="1600201"/>
          <a:ext cx="8229600" cy="4267201"/>
        </p:xfrm>
        <a:graphic>
          <a:graphicData uri="http://schemas.openxmlformats.org/drawingml/2006/table">
            <a:tbl>
              <a:tblPr/>
              <a:tblGrid>
                <a:gridCol w="3048000">
                  <a:extLst>
                    <a:ext uri="{9D8B030D-6E8A-4147-A177-3AD203B41FA5}">
                      <a16:colId xmlns:a16="http://schemas.microsoft.com/office/drawing/2014/main" val="20000"/>
                    </a:ext>
                  </a:extLst>
                </a:gridCol>
                <a:gridCol w="1674813">
                  <a:extLst>
                    <a:ext uri="{9D8B030D-6E8A-4147-A177-3AD203B41FA5}">
                      <a16:colId xmlns:a16="http://schemas.microsoft.com/office/drawing/2014/main" val="20001"/>
                    </a:ext>
                  </a:extLst>
                </a:gridCol>
                <a:gridCol w="3506787">
                  <a:extLst>
                    <a:ext uri="{9D8B030D-6E8A-4147-A177-3AD203B41FA5}">
                      <a16:colId xmlns:a16="http://schemas.microsoft.com/office/drawing/2014/main" val="20002"/>
                    </a:ext>
                  </a:extLst>
                </a:gridCol>
              </a:tblGrid>
              <a:tr h="1260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1. Các chất được cấu tạo từ các hạt riêng biệt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a) có khoảng cách.</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62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2. Nguyên tử, phân tử của các chất khác nhau</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b) gọi là nguyên tử, phân tử.</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71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3. Giữa các nguyên tử, phân tử</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c) thì không giống nhau.</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73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d) đều có thể nhìn thấy được.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7432" name="Text Box 30"/>
          <p:cNvSpPr txBox="1">
            <a:spLocks noChangeArrowheads="1"/>
          </p:cNvSpPr>
          <p:nvPr/>
        </p:nvSpPr>
        <p:spPr bwMode="auto">
          <a:xfrm>
            <a:off x="1981200" y="152400"/>
            <a:ext cx="8382000" cy="946150"/>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b="1" i="1">
                <a:solidFill>
                  <a:srgbClr val="FF0000"/>
                </a:solidFill>
                <a:latin typeface="Times New Roman" panose="02020603050405020304" pitchFamily="18" charset="0"/>
              </a:rPr>
              <a:t>Bài tập 1: Hãy ghép một nội dung ở cột bên trái với một nội dung phù hợp ở cột bên phải.</a:t>
            </a:r>
          </a:p>
        </p:txBody>
      </p:sp>
      <p:sp>
        <p:nvSpPr>
          <p:cNvPr id="202786" name="Line 34"/>
          <p:cNvSpPr>
            <a:spLocks noChangeShapeType="1"/>
          </p:cNvSpPr>
          <p:nvPr/>
        </p:nvSpPr>
        <p:spPr bwMode="auto">
          <a:xfrm>
            <a:off x="5029200" y="2209800"/>
            <a:ext cx="1676400" cy="1371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2787" name="Line 35"/>
          <p:cNvSpPr>
            <a:spLocks noChangeShapeType="1"/>
          </p:cNvSpPr>
          <p:nvPr/>
        </p:nvSpPr>
        <p:spPr bwMode="auto">
          <a:xfrm flipV="1">
            <a:off x="5029200" y="2514600"/>
            <a:ext cx="1676400" cy="2057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2788" name="Line 36"/>
          <p:cNvSpPr>
            <a:spLocks noChangeShapeType="1"/>
          </p:cNvSpPr>
          <p:nvPr/>
        </p:nvSpPr>
        <p:spPr bwMode="auto">
          <a:xfrm>
            <a:off x="5029200" y="3429000"/>
            <a:ext cx="1676400" cy="1295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2786"/>
                                        </p:tgtEl>
                                        <p:attrNameLst>
                                          <p:attrName>style.visibility</p:attrName>
                                        </p:attrNameLst>
                                      </p:cBhvr>
                                      <p:to>
                                        <p:strVal val="visible"/>
                                      </p:to>
                                    </p:set>
                                    <p:animEffect transition="in" filter="wipe(left)">
                                      <p:cBhvr>
                                        <p:cTn id="7" dur="500"/>
                                        <p:tgtEl>
                                          <p:spTgt spid="2027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2788"/>
                                        </p:tgtEl>
                                        <p:attrNameLst>
                                          <p:attrName>style.visibility</p:attrName>
                                        </p:attrNameLst>
                                      </p:cBhvr>
                                      <p:to>
                                        <p:strVal val="visible"/>
                                      </p:to>
                                    </p:set>
                                    <p:animEffect transition="in" filter="wipe(left)">
                                      <p:cBhvr>
                                        <p:cTn id="12" dur="500"/>
                                        <p:tgtEl>
                                          <p:spTgt spid="2027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2787"/>
                                        </p:tgtEl>
                                        <p:attrNameLst>
                                          <p:attrName>style.visibility</p:attrName>
                                        </p:attrNameLst>
                                      </p:cBhvr>
                                      <p:to>
                                        <p:strVal val="visible"/>
                                      </p:to>
                                    </p:set>
                                    <p:animEffect transition="in" filter="wipe(down)">
                                      <p:cBhvr>
                                        <p:cTn id="17" dur="500"/>
                                        <p:tgtEl>
                                          <p:spTgt spid="202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86" grpId="0" animBg="1"/>
      <p:bldP spid="202787" grpId="0" animBg="1"/>
      <p:bldP spid="20278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2000250" y="2089150"/>
            <a:ext cx="7315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r>
              <a:rPr lang="en-US" altLang="en-US" sz="2800">
                <a:latin typeface="Times New Roman" panose="02020603050405020304" pitchFamily="18" charset="0"/>
              </a:rPr>
              <a:t>A. Do các phân tử nước biển có vị mặn.</a:t>
            </a:r>
          </a:p>
        </p:txBody>
      </p:sp>
      <p:sp>
        <p:nvSpPr>
          <p:cNvPr id="9" name="Text Box 3"/>
          <p:cNvSpPr txBox="1">
            <a:spLocks noChangeArrowheads="1"/>
          </p:cNvSpPr>
          <p:nvPr/>
        </p:nvSpPr>
        <p:spPr bwMode="auto">
          <a:xfrm>
            <a:off x="1924050" y="2774950"/>
            <a:ext cx="7543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r>
              <a:rPr lang="en-US" altLang="en-US" sz="2800">
                <a:latin typeface="Times New Roman" panose="02020603050405020304" pitchFamily="18" charset="0"/>
              </a:rPr>
              <a:t>B. Do các phân tử nước và các phân tử muối liên kết với nhau</a:t>
            </a:r>
          </a:p>
        </p:txBody>
      </p:sp>
      <p:sp>
        <p:nvSpPr>
          <p:cNvPr id="10" name="Text Box 4"/>
          <p:cNvSpPr txBox="1">
            <a:spLocks noChangeArrowheads="1"/>
          </p:cNvSpPr>
          <p:nvPr/>
        </p:nvSpPr>
        <p:spPr bwMode="auto">
          <a:xfrm>
            <a:off x="1847850" y="3689350"/>
            <a:ext cx="7543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marL="342900" indent="-342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r>
              <a:rPr lang="en-US" altLang="en-US" sz="2800">
                <a:latin typeface="Times New Roman" panose="02020603050405020304" pitchFamily="18" charset="0"/>
              </a:rPr>
              <a:t>C. Các phân tử nước và phân tử muối xen kẽ với nhau vì giữa chúng có khoảng cách.</a:t>
            </a:r>
          </a:p>
        </p:txBody>
      </p:sp>
      <p:sp>
        <p:nvSpPr>
          <p:cNvPr id="11" name="Text Box 5"/>
          <p:cNvSpPr txBox="1">
            <a:spLocks noChangeArrowheads="1"/>
          </p:cNvSpPr>
          <p:nvPr/>
        </p:nvSpPr>
        <p:spPr bwMode="auto">
          <a:xfrm>
            <a:off x="1847850" y="4527550"/>
            <a:ext cx="7772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r>
              <a:rPr lang="en-US" altLang="en-US" sz="2800">
                <a:latin typeface="Times New Roman" panose="02020603050405020304" pitchFamily="18" charset="0"/>
              </a:rPr>
              <a:t> D. Các phân tử nước và nguyên tử muối xen kẽ với nhau vì giữa chúng có khoảng cách.</a:t>
            </a:r>
          </a:p>
        </p:txBody>
      </p:sp>
      <p:sp>
        <p:nvSpPr>
          <p:cNvPr id="29" name="Text Box 23"/>
          <p:cNvSpPr txBox="1">
            <a:spLocks noChangeArrowheads="1"/>
          </p:cNvSpPr>
          <p:nvPr/>
        </p:nvSpPr>
        <p:spPr bwMode="auto">
          <a:xfrm>
            <a:off x="2063750" y="1282700"/>
            <a:ext cx="6096000" cy="522288"/>
          </a:xfrm>
          <a:prstGeom prst="rect">
            <a:avLst/>
          </a:prstGeom>
          <a:ln/>
        </p:spPr>
        <p:style>
          <a:lnRef idx="2">
            <a:schemeClr val="dk1"/>
          </a:lnRef>
          <a:fillRef idx="1">
            <a:schemeClr val="lt1"/>
          </a:fillRef>
          <a:effectRef idx="0">
            <a:schemeClr val="dk1"/>
          </a:effectRef>
          <a:fontRef idx="minor">
            <a:schemeClr val="dk1"/>
          </a:fontRef>
        </p:style>
        <p:txBody>
          <a:bodyPr lIns="91429" tIns="45714" rIns="91429" bIns="45714">
            <a:spAutoFit/>
          </a:bodyPr>
          <a:lstStyle>
            <a:lvl1pPr marL="342900" indent="-342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r>
              <a:rPr lang="en-US" altLang="en-US" sz="2800" b="1">
                <a:solidFill>
                  <a:srgbClr val="FF0000"/>
                </a:solidFill>
                <a:latin typeface="Times New Roman" panose="02020603050405020304" pitchFamily="18" charset="0"/>
              </a:rPr>
              <a:t>Bài tập 2. Nước biển mặn vì sao?</a:t>
            </a:r>
          </a:p>
        </p:txBody>
      </p:sp>
      <p:pic>
        <p:nvPicPr>
          <p:cNvPr id="30" name="Picture 2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3214" y="1804988"/>
            <a:ext cx="981075"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72576" y="2654301"/>
            <a:ext cx="98107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20251" y="4684713"/>
            <a:ext cx="981075"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39214" y="3663950"/>
            <a:ext cx="1057275"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from="(-#ppt_w/2)" to="(#ppt_x)" calcmode="lin" valueType="num">
                                      <p:cBhvr>
                                        <p:cTn id="7" dur="600" fill="hold">
                                          <p:stCondLst>
                                            <p:cond delay="0"/>
                                          </p:stCondLst>
                                        </p:cTn>
                                        <p:tgtEl>
                                          <p:spTgt spid="29"/>
                                        </p:tgtEl>
                                        <p:attrNameLst>
                                          <p:attrName>ppt_x</p:attrName>
                                        </p:attrNameLst>
                                      </p:cBhvr>
                                    </p:anim>
                                    <p:anim from="0" to="-1.0" calcmode="lin" valueType="num">
                                      <p:cBhvr>
                                        <p:cTn id="8" dur="200" decel="50000" autoRev="1" fill="hold">
                                          <p:stCondLst>
                                            <p:cond delay="600"/>
                                          </p:stCondLst>
                                        </p:cTn>
                                        <p:tgtEl>
                                          <p:spTgt spid="29"/>
                                        </p:tgtEl>
                                        <p:attrNameLst>
                                          <p:attrName>xshear</p:attrName>
                                        </p:attrNameLst>
                                      </p:cBhvr>
                                    </p:anim>
                                    <p:animScale>
                                      <p:cBhvr>
                                        <p:cTn id="9" dur="200" decel="100000" autoRev="1" fill="hold">
                                          <p:stCondLst>
                                            <p:cond delay="600"/>
                                          </p:stCondLst>
                                        </p:cTn>
                                        <p:tgtEl>
                                          <p:spTgt spid="29"/>
                                        </p:tgtEl>
                                      </p:cBhvr>
                                      <p:from x="100000" y="100000"/>
                                      <p:to x="80000" y="100000"/>
                                    </p:animScale>
                                    <p:anim by="(#ppt_h/3+#ppt_w*0.1)" calcmode="lin" valueType="num">
                                      <p:cBhvr additive="sum">
                                        <p:cTn id="10" dur="200" decel="100000" autoRev="1" fill="hold">
                                          <p:stCondLst>
                                            <p:cond delay="600"/>
                                          </p:stCondLst>
                                        </p:cTn>
                                        <p:tgtEl>
                                          <p:spTgt spid="29"/>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from="(-#ppt_w/2)" to="(#ppt_x)" calcmode="lin" valueType="num">
                                      <p:cBhvr>
                                        <p:cTn id="13" dur="600" fill="hold">
                                          <p:stCondLst>
                                            <p:cond delay="0"/>
                                          </p:stCondLst>
                                        </p:cTn>
                                        <p:tgtEl>
                                          <p:spTgt spid="8"/>
                                        </p:tgtEl>
                                        <p:attrNameLst>
                                          <p:attrName>ppt_x</p:attrName>
                                        </p:attrNameLst>
                                      </p:cBhvr>
                                    </p:anim>
                                    <p:anim from="0" to="-1.0" calcmode="lin" valueType="num">
                                      <p:cBhvr>
                                        <p:cTn id="14" dur="200" decel="50000" autoRev="1" fill="hold">
                                          <p:stCondLst>
                                            <p:cond delay="600"/>
                                          </p:stCondLst>
                                        </p:cTn>
                                        <p:tgtEl>
                                          <p:spTgt spid="8"/>
                                        </p:tgtEl>
                                        <p:attrNameLst>
                                          <p:attrName>xshear</p:attrName>
                                        </p:attrNameLst>
                                      </p:cBhvr>
                                    </p:anim>
                                    <p:animScale>
                                      <p:cBhvr>
                                        <p:cTn id="15" dur="200" decel="100000" autoRev="1" fill="hold">
                                          <p:stCondLst>
                                            <p:cond delay="600"/>
                                          </p:stCondLst>
                                        </p:cTn>
                                        <p:tgtEl>
                                          <p:spTgt spid="8"/>
                                        </p:tgtEl>
                                      </p:cBhvr>
                                      <p:from x="100000" y="100000"/>
                                      <p:to x="80000" y="100000"/>
                                    </p:animScale>
                                    <p:anim by="(#ppt_h/3+#ppt_w*0.1)" calcmode="lin" valueType="num">
                                      <p:cBhvr additive="sum">
                                        <p:cTn id="16" dur="200" decel="100000" autoRev="1" fill="hold">
                                          <p:stCondLst>
                                            <p:cond delay="600"/>
                                          </p:stCondLst>
                                        </p:cTn>
                                        <p:tgtEl>
                                          <p:spTgt spid="8"/>
                                        </p:tgtEl>
                                        <p:attrNameLst>
                                          <p:attrName>ppt_x</p:attrName>
                                        </p:attrNameLst>
                                      </p:cBhvr>
                                    </p:anim>
                                  </p:childTnLst>
                                </p:cTn>
                              </p:par>
                              <p:par>
                                <p:cTn id="17" presetID="34"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from="(-#ppt_w/2)" to="(#ppt_x)" calcmode="lin" valueType="num">
                                      <p:cBhvr>
                                        <p:cTn id="19" dur="600" fill="hold">
                                          <p:stCondLst>
                                            <p:cond delay="0"/>
                                          </p:stCondLst>
                                        </p:cTn>
                                        <p:tgtEl>
                                          <p:spTgt spid="9"/>
                                        </p:tgtEl>
                                        <p:attrNameLst>
                                          <p:attrName>ppt_x</p:attrName>
                                        </p:attrNameLst>
                                      </p:cBhvr>
                                    </p:anim>
                                    <p:anim from="0" to="-1.0" calcmode="lin" valueType="num">
                                      <p:cBhvr>
                                        <p:cTn id="20" dur="200" decel="50000" autoRev="1" fill="hold">
                                          <p:stCondLst>
                                            <p:cond delay="600"/>
                                          </p:stCondLst>
                                        </p:cTn>
                                        <p:tgtEl>
                                          <p:spTgt spid="9"/>
                                        </p:tgtEl>
                                        <p:attrNameLst>
                                          <p:attrName>xshear</p:attrName>
                                        </p:attrNameLst>
                                      </p:cBhvr>
                                    </p:anim>
                                    <p:animScale>
                                      <p:cBhvr>
                                        <p:cTn id="21" dur="200" decel="100000" autoRev="1" fill="hold">
                                          <p:stCondLst>
                                            <p:cond delay="600"/>
                                          </p:stCondLst>
                                        </p:cTn>
                                        <p:tgtEl>
                                          <p:spTgt spid="9"/>
                                        </p:tgtEl>
                                      </p:cBhvr>
                                      <p:from x="100000" y="100000"/>
                                      <p:to x="80000" y="100000"/>
                                    </p:animScale>
                                    <p:anim by="(#ppt_h/3+#ppt_w*0.1)" calcmode="lin" valueType="num">
                                      <p:cBhvr additive="sum">
                                        <p:cTn id="22" dur="200" decel="100000" autoRev="1" fill="hold">
                                          <p:stCondLst>
                                            <p:cond delay="600"/>
                                          </p:stCondLst>
                                        </p:cTn>
                                        <p:tgtEl>
                                          <p:spTgt spid="9"/>
                                        </p:tgtEl>
                                        <p:attrNameLst>
                                          <p:attrName>ppt_x</p:attrName>
                                        </p:attrNameLst>
                                      </p:cBhvr>
                                    </p:anim>
                                  </p:childTnLst>
                                </p:cTn>
                              </p:par>
                              <p:par>
                                <p:cTn id="23" presetID="34"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from="(-#ppt_w/2)" to="(#ppt_x)" calcmode="lin" valueType="num">
                                      <p:cBhvr>
                                        <p:cTn id="25" dur="600" fill="hold">
                                          <p:stCondLst>
                                            <p:cond delay="0"/>
                                          </p:stCondLst>
                                        </p:cTn>
                                        <p:tgtEl>
                                          <p:spTgt spid="10"/>
                                        </p:tgtEl>
                                        <p:attrNameLst>
                                          <p:attrName>ppt_x</p:attrName>
                                        </p:attrNameLst>
                                      </p:cBhvr>
                                    </p:anim>
                                    <p:anim from="0" to="-1.0" calcmode="lin" valueType="num">
                                      <p:cBhvr>
                                        <p:cTn id="26" dur="200" decel="50000" autoRev="1" fill="hold">
                                          <p:stCondLst>
                                            <p:cond delay="600"/>
                                          </p:stCondLst>
                                        </p:cTn>
                                        <p:tgtEl>
                                          <p:spTgt spid="10"/>
                                        </p:tgtEl>
                                        <p:attrNameLst>
                                          <p:attrName>xshear</p:attrName>
                                        </p:attrNameLst>
                                      </p:cBhvr>
                                    </p:anim>
                                    <p:animScale>
                                      <p:cBhvr>
                                        <p:cTn id="27" dur="200" decel="100000" autoRev="1" fill="hold">
                                          <p:stCondLst>
                                            <p:cond delay="600"/>
                                          </p:stCondLst>
                                        </p:cTn>
                                        <p:tgtEl>
                                          <p:spTgt spid="10"/>
                                        </p:tgtEl>
                                      </p:cBhvr>
                                      <p:from x="100000" y="100000"/>
                                      <p:to x="80000" y="100000"/>
                                    </p:animScale>
                                    <p:anim by="(#ppt_h/3+#ppt_w*0.1)" calcmode="lin" valueType="num">
                                      <p:cBhvr additive="sum">
                                        <p:cTn id="28" dur="200" decel="100000" autoRev="1" fill="hold">
                                          <p:stCondLst>
                                            <p:cond delay="600"/>
                                          </p:stCondLst>
                                        </p:cTn>
                                        <p:tgtEl>
                                          <p:spTgt spid="10"/>
                                        </p:tgtEl>
                                        <p:attrNameLst>
                                          <p:attrName>ppt_x</p:attrName>
                                        </p:attrNameLst>
                                      </p:cBhvr>
                                    </p:anim>
                                  </p:childTnLst>
                                </p:cTn>
                              </p:par>
                              <p:par>
                                <p:cTn id="29" presetID="34"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from="(-#ppt_w/2)" to="(#ppt_x)" calcmode="lin" valueType="num">
                                      <p:cBhvr>
                                        <p:cTn id="31" dur="600" fill="hold">
                                          <p:stCondLst>
                                            <p:cond delay="0"/>
                                          </p:stCondLst>
                                        </p:cTn>
                                        <p:tgtEl>
                                          <p:spTgt spid="11"/>
                                        </p:tgtEl>
                                        <p:attrNameLst>
                                          <p:attrName>ppt_x</p:attrName>
                                        </p:attrNameLst>
                                      </p:cBhvr>
                                    </p:anim>
                                    <p:anim from="0" to="-1.0" calcmode="lin" valueType="num">
                                      <p:cBhvr>
                                        <p:cTn id="32" dur="200" decel="50000" autoRev="1" fill="hold">
                                          <p:stCondLst>
                                            <p:cond delay="600"/>
                                          </p:stCondLst>
                                        </p:cTn>
                                        <p:tgtEl>
                                          <p:spTgt spid="11"/>
                                        </p:tgtEl>
                                        <p:attrNameLst>
                                          <p:attrName>xshear</p:attrName>
                                        </p:attrNameLst>
                                      </p:cBhvr>
                                    </p:anim>
                                    <p:animScale>
                                      <p:cBhvr>
                                        <p:cTn id="33" dur="200" decel="100000" autoRev="1" fill="hold">
                                          <p:stCondLst>
                                            <p:cond delay="600"/>
                                          </p:stCondLst>
                                        </p:cTn>
                                        <p:tgtEl>
                                          <p:spTgt spid="11"/>
                                        </p:tgtEl>
                                      </p:cBhvr>
                                      <p:from x="100000" y="100000"/>
                                      <p:to x="80000" y="100000"/>
                                    </p:animScale>
                                    <p:anim by="(#ppt_h/3+#ppt_w*0.1)" calcmode="lin" valueType="num">
                                      <p:cBhvr additive="sum">
                                        <p:cTn id="34" dur="200" decel="100000" autoRev="1" fill="hold">
                                          <p:stCondLst>
                                            <p:cond delay="600"/>
                                          </p:stCondLst>
                                        </p:cTn>
                                        <p:tgtEl>
                                          <p:spTgt spid="11"/>
                                        </p:tgtEl>
                                        <p:attrNameLst>
                                          <p:attrName>ppt_x</p:attrName>
                                        </p:attrNameLst>
                                      </p:cBhvr>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6" presetClass="entr" presetSubtype="16"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circle(in)">
                                      <p:cBhvr>
                                        <p:cTn id="39" dur="2000"/>
                                        <p:tgtEl>
                                          <p:spTgt spid="30"/>
                                        </p:tgtEl>
                                      </p:cBhvr>
                                    </p:animEffect>
                                  </p:childTnLst>
                                </p:cTn>
                              </p:par>
                              <p:par>
                                <p:cTn id="40" presetID="6" presetClass="entr" presetSubtype="16"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circle(in)">
                                      <p:cBhvr>
                                        <p:cTn id="42" dur="2000"/>
                                        <p:tgtEl>
                                          <p:spTgt spid="31"/>
                                        </p:tgtEl>
                                      </p:cBhvr>
                                    </p:animEffect>
                                  </p:childTnLst>
                                </p:cTn>
                              </p:par>
                              <p:par>
                                <p:cTn id="43" presetID="6" presetClass="entr" presetSubtype="16"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circle(in)">
                                      <p:cBhvr>
                                        <p:cTn id="45" dur="2000"/>
                                        <p:tgtEl>
                                          <p:spTgt spid="33"/>
                                        </p:tgtEl>
                                      </p:cBhvr>
                                    </p:animEffect>
                                  </p:childTnLst>
                                </p:cTn>
                              </p:par>
                              <p:par>
                                <p:cTn id="46" presetID="6" presetClass="entr" presetSubtype="16" fill="hold"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circle(in)">
                                      <p:cBhvr>
                                        <p:cTn id="48"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2026693" y="762000"/>
            <a:ext cx="8001000" cy="1470026"/>
          </a:xfrm>
        </p:spPr>
        <p:style>
          <a:lnRef idx="2">
            <a:schemeClr val="accent6"/>
          </a:lnRef>
          <a:fillRef idx="1">
            <a:schemeClr val="lt1"/>
          </a:fillRef>
          <a:effectRef idx="0">
            <a:schemeClr val="accent6"/>
          </a:effectRef>
          <a:fontRef idx="minor">
            <a:schemeClr val="dk1"/>
          </a:fontRef>
        </p:style>
        <p:txBody>
          <a:bodyPr>
            <a:normAutofit fontScale="90000"/>
          </a:bodyPr>
          <a:lstStyle/>
          <a:p>
            <a:pPr algn="just" eaLnBrk="1" hangingPunct="1"/>
            <a:r>
              <a:rPr lang="en-US" altLang="en-US" sz="2800" b="1">
                <a:solidFill>
                  <a:srgbClr val="FF0000"/>
                </a:solidFill>
                <a:latin typeface="Times New Roman" panose="02020603050405020304" pitchFamily="18" charset="0"/>
                <a:cs typeface="Times New Roman" panose="02020603050405020304" pitchFamily="18" charset="0"/>
              </a:rPr>
              <a:t>BÀI TẬP 3: </a:t>
            </a:r>
            <a:r>
              <a:rPr lang="en-US" altLang="en-US" sz="2800" b="1">
                <a:latin typeface="Times New Roman" panose="02020603050405020304" pitchFamily="18" charset="0"/>
                <a:cs typeface="Times New Roman" panose="02020603050405020304" pitchFamily="18" charset="0"/>
              </a:rPr>
              <a:t>Trộn lẫn một lượng rượu có thể tích V</a:t>
            </a:r>
            <a:r>
              <a:rPr lang="en-US" altLang="en-US" sz="2800" b="1" baseline="-25000">
                <a:latin typeface="Times New Roman" panose="02020603050405020304" pitchFamily="18" charset="0"/>
                <a:cs typeface="Times New Roman" panose="02020603050405020304" pitchFamily="18" charset="0"/>
              </a:rPr>
              <a:t>1</a:t>
            </a:r>
            <a:r>
              <a:rPr lang="en-US" altLang="en-US" sz="2800" b="1">
                <a:latin typeface="Times New Roman" panose="02020603050405020304" pitchFamily="18" charset="0"/>
                <a:cs typeface="Times New Roman" panose="02020603050405020304" pitchFamily="18" charset="0"/>
              </a:rPr>
              <a:t> và khối lượng m</a:t>
            </a:r>
            <a:r>
              <a:rPr lang="en-US" altLang="en-US" sz="2800" b="1" baseline="-25000">
                <a:latin typeface="Times New Roman" panose="02020603050405020304" pitchFamily="18" charset="0"/>
                <a:cs typeface="Times New Roman" panose="02020603050405020304" pitchFamily="18" charset="0"/>
              </a:rPr>
              <a:t>1</a:t>
            </a:r>
            <a:r>
              <a:rPr lang="en-US" altLang="en-US" sz="2800" b="1">
                <a:latin typeface="Times New Roman" panose="02020603050405020304" pitchFamily="18" charset="0"/>
                <a:cs typeface="Times New Roman" panose="02020603050405020304" pitchFamily="18" charset="0"/>
              </a:rPr>
              <a:t> vào một lượng nước có thể tích V</a:t>
            </a:r>
            <a:r>
              <a:rPr lang="en-US" altLang="en-US" sz="2800" b="1" baseline="-25000">
                <a:latin typeface="Times New Roman" panose="02020603050405020304" pitchFamily="18" charset="0"/>
                <a:cs typeface="Times New Roman" panose="02020603050405020304" pitchFamily="18" charset="0"/>
              </a:rPr>
              <a:t>2</a:t>
            </a:r>
            <a:r>
              <a:rPr lang="en-US" altLang="en-US" sz="2800" b="1">
                <a:latin typeface="Times New Roman" panose="02020603050405020304" pitchFamily="18" charset="0"/>
                <a:cs typeface="Times New Roman" panose="02020603050405020304" pitchFamily="18" charset="0"/>
              </a:rPr>
              <a:t> và khối lượng m</a:t>
            </a:r>
            <a:r>
              <a:rPr lang="en-US" altLang="en-US" sz="2800" b="1" baseline="-25000">
                <a:latin typeface="Times New Roman" panose="02020603050405020304" pitchFamily="18" charset="0"/>
                <a:cs typeface="Times New Roman" panose="02020603050405020304" pitchFamily="18" charset="0"/>
              </a:rPr>
              <a:t>2</a:t>
            </a:r>
            <a:r>
              <a:rPr lang="en-US" altLang="en-US" sz="2800" b="1">
                <a:latin typeface="Times New Roman" panose="02020603050405020304" pitchFamily="18" charset="0"/>
                <a:cs typeface="Times New Roman" panose="02020603050405020304" pitchFamily="18" charset="0"/>
              </a:rPr>
              <a:t> . Kết luận nào sau đây là đúng?</a:t>
            </a:r>
          </a:p>
        </p:txBody>
      </p:sp>
      <p:sp>
        <p:nvSpPr>
          <p:cNvPr id="2" name="Oval 1">
            <a:extLst>
              <a:ext uri="{FF2B5EF4-FFF2-40B4-BE49-F238E27FC236}">
                <a16:creationId xmlns:a16="http://schemas.microsoft.com/office/drawing/2014/main" id="{72CB48FB-2214-4F32-B570-0B0F517C92B4}"/>
              </a:ext>
            </a:extLst>
          </p:cNvPr>
          <p:cNvSpPr/>
          <p:nvPr/>
        </p:nvSpPr>
        <p:spPr>
          <a:xfrm>
            <a:off x="2286000" y="3633787"/>
            <a:ext cx="457200" cy="457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9" name="TextBox 4"/>
          <p:cNvSpPr txBox="1">
            <a:spLocks noChangeArrowheads="1"/>
          </p:cNvSpPr>
          <p:nvPr/>
        </p:nvSpPr>
        <p:spPr bwMode="auto">
          <a:xfrm>
            <a:off x="2362200" y="2895600"/>
            <a:ext cx="8001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buFontTx/>
              <a:buAutoNum type="alphaLcParenR"/>
            </a:pPr>
            <a:r>
              <a:rPr lang="en-US" altLang="en-US" sz="2800">
                <a:latin typeface="Times New Roman" panose="02020603050405020304" pitchFamily="18" charset="0"/>
                <a:cs typeface="Times New Roman" panose="02020603050405020304" pitchFamily="18" charset="0"/>
              </a:rPr>
              <a:t>Thể tích hỗn hợp (rượu và nước) là V = V</a:t>
            </a:r>
            <a:r>
              <a:rPr lang="en-US" altLang="en-US" sz="2800" baseline="-25000">
                <a:latin typeface="Times New Roman" panose="02020603050405020304" pitchFamily="18" charset="0"/>
                <a:cs typeface="Times New Roman" panose="02020603050405020304" pitchFamily="18" charset="0"/>
              </a:rPr>
              <a:t>1</a:t>
            </a:r>
            <a:r>
              <a:rPr lang="en-US" altLang="en-US" sz="2800">
                <a:latin typeface="Times New Roman" panose="02020603050405020304" pitchFamily="18" charset="0"/>
                <a:cs typeface="Times New Roman" panose="02020603050405020304" pitchFamily="18" charset="0"/>
              </a:rPr>
              <a:t> + V</a:t>
            </a:r>
            <a:r>
              <a:rPr lang="en-US" altLang="en-US" sz="2800" baseline="-25000">
                <a:latin typeface="Times New Roman" panose="02020603050405020304" pitchFamily="18" charset="0"/>
                <a:cs typeface="Times New Roman" panose="02020603050405020304" pitchFamily="18" charset="0"/>
              </a:rPr>
              <a:t>2</a:t>
            </a:r>
            <a:r>
              <a:rPr lang="en-US" altLang="en-US" sz="2800">
                <a:latin typeface="Times New Roman" panose="02020603050405020304" pitchFamily="18" charset="0"/>
                <a:cs typeface="Times New Roman" panose="02020603050405020304" pitchFamily="18" charset="0"/>
              </a:rPr>
              <a:t>.</a:t>
            </a:r>
          </a:p>
          <a:p>
            <a:pPr eaLnBrk="1" hangingPunct="1">
              <a:buFontTx/>
              <a:buAutoNum type="alphaLcParenR"/>
            </a:pPr>
            <a:endParaRPr lang="en-US" altLang="en-US" sz="2800" baseline="-25000">
              <a:latin typeface="Times New Roman" panose="02020603050405020304" pitchFamily="18" charset="0"/>
              <a:cs typeface="Times New Roman" panose="02020603050405020304" pitchFamily="18" charset="0"/>
            </a:endParaRPr>
          </a:p>
          <a:p>
            <a:pPr eaLnBrk="1" hangingPunct="1">
              <a:buFontTx/>
              <a:buAutoNum type="alphaLcParenR"/>
            </a:pPr>
            <a:r>
              <a:rPr lang="en-US" altLang="en-US" sz="2800">
                <a:latin typeface="Times New Roman" panose="02020603050405020304" pitchFamily="18" charset="0"/>
                <a:cs typeface="Times New Roman" panose="02020603050405020304" pitchFamily="18" charset="0"/>
              </a:rPr>
              <a:t>Khối lượng hỗn hợp (rượu và nước) là m = m</a:t>
            </a:r>
            <a:r>
              <a:rPr lang="en-US" altLang="en-US" sz="2800" baseline="-25000">
                <a:latin typeface="Times New Roman" panose="02020603050405020304" pitchFamily="18" charset="0"/>
                <a:cs typeface="Times New Roman" panose="02020603050405020304" pitchFamily="18" charset="0"/>
              </a:rPr>
              <a:t>1</a:t>
            </a:r>
            <a:r>
              <a:rPr lang="en-US" altLang="en-US" sz="2800">
                <a:latin typeface="Times New Roman" panose="02020603050405020304" pitchFamily="18" charset="0"/>
                <a:cs typeface="Times New Roman" panose="02020603050405020304" pitchFamily="18" charset="0"/>
              </a:rPr>
              <a:t> + m</a:t>
            </a:r>
            <a:r>
              <a:rPr lang="en-US" altLang="en-US" sz="2800" baseline="-25000">
                <a:latin typeface="Times New Roman" panose="02020603050405020304" pitchFamily="18" charset="0"/>
                <a:cs typeface="Times New Roman" panose="02020603050405020304" pitchFamily="18" charset="0"/>
              </a:rPr>
              <a:t>2</a:t>
            </a:r>
            <a:r>
              <a:rPr lang="en-US" altLang="en-US" sz="2800">
                <a:latin typeface="Times New Roman" panose="02020603050405020304" pitchFamily="18" charset="0"/>
                <a:cs typeface="Times New Roman" panose="02020603050405020304" pitchFamily="18" charset="0"/>
              </a:rPr>
              <a:t>.</a:t>
            </a:r>
          </a:p>
          <a:p>
            <a:pPr eaLnBrk="1" hangingPunct="1">
              <a:buFontTx/>
              <a:buAutoNum type="alphaLcParenR"/>
            </a:pPr>
            <a:endParaRPr lang="en-US" altLang="en-US" sz="2800" baseline="-25000">
              <a:latin typeface="Times New Roman" panose="02020603050405020304" pitchFamily="18" charset="0"/>
              <a:cs typeface="Times New Roman" panose="02020603050405020304" pitchFamily="18" charset="0"/>
            </a:endParaRPr>
          </a:p>
          <a:p>
            <a:pPr eaLnBrk="1" hangingPunct="1">
              <a:buFontTx/>
              <a:buAutoNum type="alphaLcParenR"/>
            </a:pPr>
            <a:r>
              <a:rPr lang="en-US" altLang="en-US" sz="2800">
                <a:latin typeface="Times New Roman" panose="02020603050405020304" pitchFamily="18" charset="0"/>
                <a:cs typeface="Times New Roman" panose="02020603050405020304" pitchFamily="18" charset="0"/>
              </a:rPr>
              <a:t>Cả a và b đúng.</a:t>
            </a:r>
          </a:p>
          <a:p>
            <a:pPr eaLnBrk="1" hangingPunct="1">
              <a:buFontTx/>
              <a:buAutoNum type="alphaLcParenR"/>
            </a:pPr>
            <a:endParaRPr lang="en-US" altLang="en-US" sz="2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5" name="Text Box 29"/>
          <p:cNvSpPr txBox="1">
            <a:spLocks noChangeArrowheads="1"/>
          </p:cNvSpPr>
          <p:nvPr/>
        </p:nvSpPr>
        <p:spPr bwMode="auto">
          <a:xfrm>
            <a:off x="2971801" y="498337"/>
            <a:ext cx="5867399" cy="523220"/>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2800" b="1">
                <a:solidFill>
                  <a:srgbClr val="FF0000"/>
                </a:solidFill>
                <a:latin typeface="Times New Roman" panose="02020603050405020304" pitchFamily="18" charset="0"/>
              </a:rPr>
              <a:t>LUYỆN TẬP</a:t>
            </a:r>
          </a:p>
        </p:txBody>
      </p:sp>
      <p:sp>
        <p:nvSpPr>
          <p:cNvPr id="14366" name="Text Box 30"/>
          <p:cNvSpPr txBox="1">
            <a:spLocks noChangeArrowheads="1"/>
          </p:cNvSpPr>
          <p:nvPr/>
        </p:nvSpPr>
        <p:spPr bwMode="auto">
          <a:xfrm>
            <a:off x="2886076" y="2366963"/>
            <a:ext cx="7705725" cy="461962"/>
          </a:xfrm>
          <a:prstGeom prst="rect">
            <a:avLst/>
          </a:prstGeom>
          <a:ln/>
        </p:spPr>
        <p:style>
          <a:lnRef idx="2">
            <a:schemeClr val="accent6"/>
          </a:lnRef>
          <a:fillRef idx="1">
            <a:schemeClr val="lt1"/>
          </a:fillRef>
          <a:effectRef idx="0">
            <a:schemeClr val="accent6"/>
          </a:effectRef>
          <a:fontRef idx="minor">
            <a:schemeClr val="dk1"/>
          </a:fontRef>
        </p:style>
        <p:txBody>
          <a:bodyPr lIns="91429" tIns="45714" rIns="91429" bIns="45714">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b="1">
                <a:solidFill>
                  <a:srgbClr val="00FFFF"/>
                </a:solidFill>
                <a:latin typeface="Times New Roman" panose="02020603050405020304" pitchFamily="18" charset="0"/>
              </a:rPr>
              <a:t>A.  </a:t>
            </a:r>
            <a:r>
              <a:rPr lang="en-US" altLang="en-US" sz="2400" b="1">
                <a:solidFill>
                  <a:srgbClr val="0070C0"/>
                </a:solidFill>
                <a:latin typeface="Times New Roman" panose="02020603050405020304" pitchFamily="18" charset="0"/>
              </a:rPr>
              <a:t>Tế bào</a:t>
            </a:r>
          </a:p>
        </p:txBody>
      </p:sp>
      <p:sp>
        <p:nvSpPr>
          <p:cNvPr id="14367" name="Text Box 31"/>
          <p:cNvSpPr txBox="1">
            <a:spLocks noChangeArrowheads="1"/>
          </p:cNvSpPr>
          <p:nvPr/>
        </p:nvSpPr>
        <p:spPr bwMode="auto">
          <a:xfrm>
            <a:off x="2886076" y="2970213"/>
            <a:ext cx="7705725" cy="461962"/>
          </a:xfrm>
          <a:prstGeom prst="rect">
            <a:avLst/>
          </a:prstGeom>
          <a:ln/>
        </p:spPr>
        <p:style>
          <a:lnRef idx="2">
            <a:schemeClr val="accent6"/>
          </a:lnRef>
          <a:fillRef idx="1">
            <a:schemeClr val="lt1"/>
          </a:fillRef>
          <a:effectRef idx="0">
            <a:schemeClr val="accent6"/>
          </a:effectRef>
          <a:fontRef idx="minor">
            <a:schemeClr val="dk1"/>
          </a:fontRef>
        </p:style>
        <p:txBody>
          <a:bodyPr lIns="91429" tIns="45714" rIns="91429" bIns="45714">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b="1">
                <a:solidFill>
                  <a:srgbClr val="00FFFF"/>
                </a:solidFill>
                <a:latin typeface="Times New Roman" panose="02020603050405020304" pitchFamily="18" charset="0"/>
              </a:rPr>
              <a:t>B.  </a:t>
            </a:r>
            <a:r>
              <a:rPr lang="en-US" altLang="en-US" sz="2400" b="1">
                <a:solidFill>
                  <a:srgbClr val="0070C0"/>
                </a:solidFill>
                <a:latin typeface="Times New Roman" panose="02020603050405020304" pitchFamily="18" charset="0"/>
              </a:rPr>
              <a:t>Các nguyên tử, phân tử</a:t>
            </a:r>
          </a:p>
        </p:txBody>
      </p:sp>
      <p:sp>
        <p:nvSpPr>
          <p:cNvPr id="14368" name="Text Box 32"/>
          <p:cNvSpPr txBox="1">
            <a:spLocks noChangeArrowheads="1"/>
          </p:cNvSpPr>
          <p:nvPr/>
        </p:nvSpPr>
        <p:spPr bwMode="auto">
          <a:xfrm>
            <a:off x="2886075" y="4424364"/>
            <a:ext cx="7467600" cy="461653"/>
          </a:xfrm>
          <a:prstGeom prst="rect">
            <a:avLst/>
          </a:prstGeom>
          <a:ln/>
        </p:spPr>
        <p:style>
          <a:lnRef idx="2">
            <a:schemeClr val="accent6"/>
          </a:lnRef>
          <a:fillRef idx="1">
            <a:schemeClr val="lt1"/>
          </a:fillRef>
          <a:effectRef idx="0">
            <a:schemeClr val="accent6"/>
          </a:effectRef>
          <a:fontRef idx="minor">
            <a:schemeClr val="dk1"/>
          </a:fontRef>
        </p:style>
        <p:txBody>
          <a:bodyPr lIns="91429" tIns="45714" rIns="91429" bIns="45714">
            <a:spAutoFit/>
          </a:bodyPr>
          <a:lstStyle>
            <a:lvl1pPr marL="342900" indent="-3429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buFontTx/>
              <a:buAutoNum type="alphaUcPeriod" startAt="4"/>
            </a:pPr>
            <a:r>
              <a:rPr lang="en-US" altLang="en-US" sz="2400" b="1">
                <a:solidFill>
                  <a:srgbClr val="00FFFF"/>
                </a:solidFill>
                <a:latin typeface="Times New Roman" panose="02020603050405020304" pitchFamily="18" charset="0"/>
              </a:rPr>
              <a:t>  </a:t>
            </a:r>
            <a:r>
              <a:rPr lang="en-US" altLang="en-US" sz="2400" b="1">
                <a:solidFill>
                  <a:srgbClr val="0070C0"/>
                </a:solidFill>
                <a:latin typeface="Times New Roman" panose="02020603050405020304" pitchFamily="18" charset="0"/>
              </a:rPr>
              <a:t>Các mô</a:t>
            </a:r>
          </a:p>
        </p:txBody>
      </p:sp>
      <p:sp>
        <p:nvSpPr>
          <p:cNvPr id="14369" name="Text Box 33"/>
          <p:cNvSpPr txBox="1">
            <a:spLocks noChangeArrowheads="1"/>
          </p:cNvSpPr>
          <p:nvPr/>
        </p:nvSpPr>
        <p:spPr bwMode="auto">
          <a:xfrm>
            <a:off x="2733676" y="3662363"/>
            <a:ext cx="7400925" cy="461962"/>
          </a:xfrm>
          <a:prstGeom prst="rect">
            <a:avLst/>
          </a:prstGeom>
          <a:ln/>
        </p:spPr>
        <p:style>
          <a:lnRef idx="2">
            <a:schemeClr val="accent6"/>
          </a:lnRef>
          <a:fillRef idx="1">
            <a:schemeClr val="lt1"/>
          </a:fillRef>
          <a:effectRef idx="0">
            <a:schemeClr val="accent6"/>
          </a:effectRef>
          <a:fontRef idx="minor">
            <a:schemeClr val="dk1"/>
          </a:fontRef>
        </p:style>
        <p:txBody>
          <a:bodyPr lIns="91429" tIns="45714" rIns="91429" bIns="45714">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b="1">
                <a:solidFill>
                  <a:srgbClr val="00FFFF"/>
                </a:solidFill>
                <a:latin typeface="Times New Roman" panose="02020603050405020304" pitchFamily="18" charset="0"/>
              </a:rPr>
              <a:t>  C.  </a:t>
            </a:r>
            <a:r>
              <a:rPr lang="en-US" altLang="en-US" sz="2400" b="1">
                <a:solidFill>
                  <a:srgbClr val="0070C0"/>
                </a:solidFill>
                <a:latin typeface="Times New Roman" panose="02020603050405020304" pitchFamily="18" charset="0"/>
              </a:rPr>
              <a:t>Hợp chất</a:t>
            </a:r>
          </a:p>
        </p:txBody>
      </p:sp>
      <p:sp>
        <p:nvSpPr>
          <p:cNvPr id="14370" name="AutoShape 34"/>
          <p:cNvSpPr>
            <a:spLocks noChangeArrowheads="1"/>
          </p:cNvSpPr>
          <p:nvPr/>
        </p:nvSpPr>
        <p:spPr bwMode="auto">
          <a:xfrm>
            <a:off x="2789239" y="2936306"/>
            <a:ext cx="554037" cy="56038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solidFill>
            <a:srgbClr val="FF0000"/>
          </a:solidFill>
          <a:ln w="571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371" name="Group 35"/>
          <p:cNvGrpSpPr>
            <a:grpSpLocks/>
          </p:cNvGrpSpPr>
          <p:nvPr/>
        </p:nvGrpSpPr>
        <p:grpSpPr bwMode="auto">
          <a:xfrm>
            <a:off x="4156075" y="5429250"/>
            <a:ext cx="6172200" cy="1428750"/>
            <a:chOff x="68" y="2614"/>
            <a:chExt cx="3674" cy="741"/>
          </a:xfrm>
        </p:grpSpPr>
        <p:pic>
          <p:nvPicPr>
            <p:cNvPr id="104472" name="Picture 36" descr="Hoacuo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 y="2614"/>
              <a:ext cx="817"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73" name="Text Box 37"/>
            <p:cNvSpPr txBox="1">
              <a:spLocks noChangeArrowheads="1"/>
            </p:cNvSpPr>
            <p:nvPr/>
          </p:nvSpPr>
          <p:spPr bwMode="auto">
            <a:xfrm>
              <a:off x="794" y="2870"/>
              <a:ext cx="2948"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a:solidFill>
                    <a:srgbClr val="FFFF00"/>
                  </a:solidFill>
                  <a:latin typeface="Times New Roman" panose="02020603050405020304" pitchFamily="18" charset="0"/>
                </a:rPr>
                <a:t>Hoan hô . . . ! Đúng rồi . . . !</a:t>
              </a:r>
            </a:p>
          </p:txBody>
        </p:sp>
      </p:grpSp>
      <p:grpSp>
        <p:nvGrpSpPr>
          <p:cNvPr id="14374" name="Group 38"/>
          <p:cNvGrpSpPr>
            <a:grpSpLocks/>
          </p:cNvGrpSpPr>
          <p:nvPr/>
        </p:nvGrpSpPr>
        <p:grpSpPr bwMode="auto">
          <a:xfrm>
            <a:off x="3200400" y="5487988"/>
            <a:ext cx="6172200" cy="1293812"/>
            <a:chOff x="204" y="3475"/>
            <a:chExt cx="3674" cy="671"/>
          </a:xfrm>
        </p:grpSpPr>
        <p:pic>
          <p:nvPicPr>
            <p:cNvPr id="104470" name="Picture 39" descr="Hoabu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 y="3475"/>
              <a:ext cx="606"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71" name="Text Box 40"/>
            <p:cNvSpPr txBox="1">
              <a:spLocks noChangeArrowheads="1"/>
            </p:cNvSpPr>
            <p:nvPr/>
          </p:nvSpPr>
          <p:spPr bwMode="auto">
            <a:xfrm>
              <a:off x="793" y="3702"/>
              <a:ext cx="3085"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a:solidFill>
                    <a:srgbClr val="00FF00"/>
                  </a:solidFill>
                  <a:latin typeface="Times New Roman" panose="02020603050405020304" pitchFamily="18" charset="0"/>
                </a:rPr>
                <a:t>Tiếc quá¸ . . ! Em chọn sai rồi.</a:t>
              </a:r>
            </a:p>
          </p:txBody>
        </p:sp>
      </p:grpSp>
      <p:pic>
        <p:nvPicPr>
          <p:cNvPr id="14377" name="Picture 41" descr="cartoon1%20(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505200"/>
            <a:ext cx="1371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78" name="Group 42"/>
          <p:cNvGrpSpPr>
            <a:grpSpLocks/>
          </p:cNvGrpSpPr>
          <p:nvPr/>
        </p:nvGrpSpPr>
        <p:grpSpPr bwMode="auto">
          <a:xfrm>
            <a:off x="3200400" y="5486401"/>
            <a:ext cx="6172200" cy="1293813"/>
            <a:chOff x="204" y="3475"/>
            <a:chExt cx="3674" cy="671"/>
          </a:xfrm>
        </p:grpSpPr>
        <p:pic>
          <p:nvPicPr>
            <p:cNvPr id="104468" name="Picture 43" descr="Hoabu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 y="3475"/>
              <a:ext cx="606"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69" name="Text Box 44"/>
            <p:cNvSpPr txBox="1">
              <a:spLocks noChangeArrowheads="1"/>
            </p:cNvSpPr>
            <p:nvPr/>
          </p:nvSpPr>
          <p:spPr bwMode="auto">
            <a:xfrm>
              <a:off x="793" y="3702"/>
              <a:ext cx="3085"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a:solidFill>
                    <a:srgbClr val="00FF00"/>
                  </a:solidFill>
                  <a:latin typeface="Times New Roman" panose="02020603050405020304" pitchFamily="18" charset="0"/>
                </a:rPr>
                <a:t>Tiếc quá¸ . . ! Em chọn sai rồi.</a:t>
              </a:r>
            </a:p>
          </p:txBody>
        </p:sp>
      </p:grpSp>
      <p:grpSp>
        <p:nvGrpSpPr>
          <p:cNvPr id="14381" name="Group 45"/>
          <p:cNvGrpSpPr>
            <a:grpSpLocks/>
          </p:cNvGrpSpPr>
          <p:nvPr/>
        </p:nvGrpSpPr>
        <p:grpSpPr bwMode="auto">
          <a:xfrm>
            <a:off x="3200400" y="5487988"/>
            <a:ext cx="6172200" cy="1293812"/>
            <a:chOff x="204" y="3475"/>
            <a:chExt cx="3674" cy="671"/>
          </a:xfrm>
        </p:grpSpPr>
        <p:pic>
          <p:nvPicPr>
            <p:cNvPr id="104466" name="Picture 46" descr="Hoabu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 y="3475"/>
              <a:ext cx="606"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67" name="Text Box 47"/>
            <p:cNvSpPr txBox="1">
              <a:spLocks noChangeArrowheads="1"/>
            </p:cNvSpPr>
            <p:nvPr/>
          </p:nvSpPr>
          <p:spPr bwMode="auto">
            <a:xfrm>
              <a:off x="793" y="3702"/>
              <a:ext cx="3085"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a:solidFill>
                    <a:srgbClr val="00FF00"/>
                  </a:solidFill>
                  <a:latin typeface="Times New Roman" panose="02020603050405020304" pitchFamily="18" charset="0"/>
                </a:rPr>
                <a:t>Tiếc quá¸ . . ! Em chọn sai rồi.</a:t>
              </a:r>
            </a:p>
          </p:txBody>
        </p:sp>
      </p:grpSp>
      <p:sp>
        <p:nvSpPr>
          <p:cNvPr id="14384" name="AutoShape 48"/>
          <p:cNvSpPr>
            <a:spLocks noChangeArrowheads="1"/>
          </p:cNvSpPr>
          <p:nvPr/>
        </p:nvSpPr>
        <p:spPr bwMode="auto">
          <a:xfrm>
            <a:off x="2809875" y="2290763"/>
            <a:ext cx="533400" cy="533400"/>
          </a:xfrm>
          <a:prstGeom prst="flowChartSummingJunction">
            <a:avLst/>
          </a:prstGeom>
          <a:solidFill>
            <a:srgbClr val="FFFF00"/>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14385" name="AutoShape 49"/>
          <p:cNvSpPr>
            <a:spLocks noChangeArrowheads="1"/>
          </p:cNvSpPr>
          <p:nvPr/>
        </p:nvSpPr>
        <p:spPr bwMode="auto">
          <a:xfrm>
            <a:off x="2820193" y="4396931"/>
            <a:ext cx="533400" cy="533400"/>
          </a:xfrm>
          <a:prstGeom prst="flowChartSummingJunction">
            <a:avLst/>
          </a:prstGeom>
          <a:solidFill>
            <a:srgbClr val="FFFF00"/>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14386" name="AutoShape 50"/>
          <p:cNvSpPr>
            <a:spLocks noChangeArrowheads="1"/>
          </p:cNvSpPr>
          <p:nvPr/>
        </p:nvSpPr>
        <p:spPr bwMode="auto">
          <a:xfrm>
            <a:off x="2809875" y="3662363"/>
            <a:ext cx="533400" cy="533400"/>
          </a:xfrm>
          <a:prstGeom prst="flowChartSummingJunction">
            <a:avLst/>
          </a:prstGeom>
          <a:solidFill>
            <a:srgbClr val="FFFF00"/>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14387" name="Text Box 51"/>
          <p:cNvSpPr txBox="1">
            <a:spLocks noChangeArrowheads="1"/>
          </p:cNvSpPr>
          <p:nvPr/>
        </p:nvSpPr>
        <p:spPr bwMode="auto">
          <a:xfrm>
            <a:off x="1895476" y="1524000"/>
            <a:ext cx="7477125"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3000" b="1">
                <a:solidFill>
                  <a:srgbClr val="FF0000"/>
                </a:solidFill>
                <a:latin typeface="Times New Roman" panose="02020603050405020304" pitchFamily="18" charset="0"/>
              </a:rPr>
              <a:t>1. </a:t>
            </a:r>
            <a:r>
              <a:rPr lang="en-US" altLang="en-US" sz="3000" b="1">
                <a:latin typeface="Times New Roman" panose="02020603050405020304" pitchFamily="18" charset="0"/>
              </a:rPr>
              <a:t>Các chất được cấu tạo từ</a:t>
            </a:r>
          </a:p>
        </p:txBody>
      </p:sp>
    </p:spTree>
    <p:extLst>
      <p:ext uri="{BB962C8B-B14F-4D97-AF65-F5344CB8AC3E}">
        <p14:creationId xmlns:p14="http://schemas.microsoft.com/office/powerpoint/2010/main" val="2730022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4365"/>
                                        </p:tgtEl>
                                        <p:attrNameLst>
                                          <p:attrName>style.visibility</p:attrName>
                                        </p:attrNameLst>
                                      </p:cBhvr>
                                      <p:to>
                                        <p:strVal val="visible"/>
                                      </p:to>
                                    </p:set>
                                    <p:anim calcmode="lin" valueType="num">
                                      <p:cBhvr>
                                        <p:cTn id="7" dur="1000" fill="hold"/>
                                        <p:tgtEl>
                                          <p:spTgt spid="14365"/>
                                        </p:tgtEl>
                                        <p:attrNameLst>
                                          <p:attrName>ppt_w</p:attrName>
                                        </p:attrNameLst>
                                      </p:cBhvr>
                                      <p:tavLst>
                                        <p:tav tm="0">
                                          <p:val>
                                            <p:strVal val="#ppt_w+.3"/>
                                          </p:val>
                                        </p:tav>
                                        <p:tav tm="100000">
                                          <p:val>
                                            <p:strVal val="#ppt_w"/>
                                          </p:val>
                                        </p:tav>
                                      </p:tavLst>
                                    </p:anim>
                                    <p:anim calcmode="lin" valueType="num">
                                      <p:cBhvr>
                                        <p:cTn id="8" dur="1000" fill="hold"/>
                                        <p:tgtEl>
                                          <p:spTgt spid="14365"/>
                                        </p:tgtEl>
                                        <p:attrNameLst>
                                          <p:attrName>ppt_h</p:attrName>
                                        </p:attrNameLst>
                                      </p:cBhvr>
                                      <p:tavLst>
                                        <p:tav tm="0">
                                          <p:val>
                                            <p:strVal val="#ppt_h"/>
                                          </p:val>
                                        </p:tav>
                                        <p:tav tm="100000">
                                          <p:val>
                                            <p:strVal val="#ppt_h"/>
                                          </p:val>
                                        </p:tav>
                                      </p:tavLst>
                                    </p:anim>
                                    <p:animEffect transition="in" filter="fade">
                                      <p:cBhvr>
                                        <p:cTn id="9" dur="1000"/>
                                        <p:tgtEl>
                                          <p:spTgt spid="1436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14368"/>
                                        </p:tgtEl>
                                        <p:attrNameLst>
                                          <p:attrName>style.visibility</p:attrName>
                                        </p:attrNameLst>
                                      </p:cBhvr>
                                      <p:to>
                                        <p:strVal val="visible"/>
                                      </p:to>
                                    </p:set>
                                    <p:anim from="(-#ppt_w/2)" to="(#ppt_x)" calcmode="lin" valueType="num">
                                      <p:cBhvr>
                                        <p:cTn id="14" dur="600" fill="hold">
                                          <p:stCondLst>
                                            <p:cond delay="0"/>
                                          </p:stCondLst>
                                        </p:cTn>
                                        <p:tgtEl>
                                          <p:spTgt spid="14368"/>
                                        </p:tgtEl>
                                        <p:attrNameLst>
                                          <p:attrName>ppt_x</p:attrName>
                                        </p:attrNameLst>
                                      </p:cBhvr>
                                    </p:anim>
                                    <p:anim from="0" to="-1.0" calcmode="lin" valueType="num">
                                      <p:cBhvr>
                                        <p:cTn id="15" dur="200" decel="50000" autoRev="1" fill="hold">
                                          <p:stCondLst>
                                            <p:cond delay="600"/>
                                          </p:stCondLst>
                                        </p:cTn>
                                        <p:tgtEl>
                                          <p:spTgt spid="14368"/>
                                        </p:tgtEl>
                                        <p:attrNameLst>
                                          <p:attrName>xshear</p:attrName>
                                        </p:attrNameLst>
                                      </p:cBhvr>
                                    </p:anim>
                                    <p:animScale>
                                      <p:cBhvr>
                                        <p:cTn id="16" dur="200" decel="100000" autoRev="1" fill="hold">
                                          <p:stCondLst>
                                            <p:cond delay="600"/>
                                          </p:stCondLst>
                                        </p:cTn>
                                        <p:tgtEl>
                                          <p:spTgt spid="14368"/>
                                        </p:tgtEl>
                                      </p:cBhvr>
                                      <p:from x="100000" y="100000"/>
                                      <p:to x="80000" y="100000"/>
                                    </p:animScale>
                                    <p:anim by="(#ppt_h/3+#ppt_w*0.1)" calcmode="lin" valueType="num">
                                      <p:cBhvr additive="sum">
                                        <p:cTn id="17" dur="200" decel="100000" autoRev="1" fill="hold">
                                          <p:stCondLst>
                                            <p:cond delay="600"/>
                                          </p:stCondLst>
                                        </p:cTn>
                                        <p:tgtEl>
                                          <p:spTgt spid="14368"/>
                                        </p:tgtEl>
                                        <p:attrNameLst>
                                          <p:attrName>ppt_x</p:attrName>
                                        </p:attrNameLst>
                                      </p:cBhvr>
                                    </p:anim>
                                  </p:childTnLst>
                                </p:cTn>
                              </p:par>
                              <p:par>
                                <p:cTn id="18" presetID="34" presetClass="entr" presetSubtype="0" fill="hold" grpId="0" nodeType="withEffect">
                                  <p:stCondLst>
                                    <p:cond delay="0"/>
                                  </p:stCondLst>
                                  <p:childTnLst>
                                    <p:set>
                                      <p:cBhvr>
                                        <p:cTn id="19" dur="1" fill="hold">
                                          <p:stCondLst>
                                            <p:cond delay="0"/>
                                          </p:stCondLst>
                                        </p:cTn>
                                        <p:tgtEl>
                                          <p:spTgt spid="14369"/>
                                        </p:tgtEl>
                                        <p:attrNameLst>
                                          <p:attrName>style.visibility</p:attrName>
                                        </p:attrNameLst>
                                      </p:cBhvr>
                                      <p:to>
                                        <p:strVal val="visible"/>
                                      </p:to>
                                    </p:set>
                                    <p:anim from="(-#ppt_w/2)" to="(#ppt_x)" calcmode="lin" valueType="num">
                                      <p:cBhvr>
                                        <p:cTn id="20" dur="600" fill="hold">
                                          <p:stCondLst>
                                            <p:cond delay="0"/>
                                          </p:stCondLst>
                                        </p:cTn>
                                        <p:tgtEl>
                                          <p:spTgt spid="14369"/>
                                        </p:tgtEl>
                                        <p:attrNameLst>
                                          <p:attrName>ppt_x</p:attrName>
                                        </p:attrNameLst>
                                      </p:cBhvr>
                                    </p:anim>
                                    <p:anim from="0" to="-1.0" calcmode="lin" valueType="num">
                                      <p:cBhvr>
                                        <p:cTn id="21" dur="200" decel="50000" autoRev="1" fill="hold">
                                          <p:stCondLst>
                                            <p:cond delay="600"/>
                                          </p:stCondLst>
                                        </p:cTn>
                                        <p:tgtEl>
                                          <p:spTgt spid="14369"/>
                                        </p:tgtEl>
                                        <p:attrNameLst>
                                          <p:attrName>xshear</p:attrName>
                                        </p:attrNameLst>
                                      </p:cBhvr>
                                    </p:anim>
                                    <p:animScale>
                                      <p:cBhvr>
                                        <p:cTn id="22" dur="200" decel="100000" autoRev="1" fill="hold">
                                          <p:stCondLst>
                                            <p:cond delay="600"/>
                                          </p:stCondLst>
                                        </p:cTn>
                                        <p:tgtEl>
                                          <p:spTgt spid="14369"/>
                                        </p:tgtEl>
                                      </p:cBhvr>
                                      <p:from x="100000" y="100000"/>
                                      <p:to x="80000" y="100000"/>
                                    </p:animScale>
                                    <p:anim by="(#ppt_h/3+#ppt_w*0.1)" calcmode="lin" valueType="num">
                                      <p:cBhvr additive="sum">
                                        <p:cTn id="23" dur="200" decel="100000" autoRev="1" fill="hold">
                                          <p:stCondLst>
                                            <p:cond delay="600"/>
                                          </p:stCondLst>
                                        </p:cTn>
                                        <p:tgtEl>
                                          <p:spTgt spid="14369"/>
                                        </p:tgtEl>
                                        <p:attrNameLst>
                                          <p:attrName>ppt_x</p:attrName>
                                        </p:attrNameLst>
                                      </p:cBhvr>
                                    </p:anim>
                                  </p:childTnLst>
                                </p:cTn>
                              </p:par>
                              <p:par>
                                <p:cTn id="24" presetID="34" presetClass="entr" presetSubtype="0" fill="hold" grpId="0" nodeType="withEffect">
                                  <p:stCondLst>
                                    <p:cond delay="0"/>
                                  </p:stCondLst>
                                  <p:childTnLst>
                                    <p:set>
                                      <p:cBhvr>
                                        <p:cTn id="25" dur="1" fill="hold">
                                          <p:stCondLst>
                                            <p:cond delay="0"/>
                                          </p:stCondLst>
                                        </p:cTn>
                                        <p:tgtEl>
                                          <p:spTgt spid="14366"/>
                                        </p:tgtEl>
                                        <p:attrNameLst>
                                          <p:attrName>style.visibility</p:attrName>
                                        </p:attrNameLst>
                                      </p:cBhvr>
                                      <p:to>
                                        <p:strVal val="visible"/>
                                      </p:to>
                                    </p:set>
                                    <p:anim from="(-#ppt_w/2)" to="(#ppt_x)" calcmode="lin" valueType="num">
                                      <p:cBhvr>
                                        <p:cTn id="26" dur="600" fill="hold">
                                          <p:stCondLst>
                                            <p:cond delay="0"/>
                                          </p:stCondLst>
                                        </p:cTn>
                                        <p:tgtEl>
                                          <p:spTgt spid="14366"/>
                                        </p:tgtEl>
                                        <p:attrNameLst>
                                          <p:attrName>ppt_x</p:attrName>
                                        </p:attrNameLst>
                                      </p:cBhvr>
                                    </p:anim>
                                    <p:anim from="0" to="-1.0" calcmode="lin" valueType="num">
                                      <p:cBhvr>
                                        <p:cTn id="27" dur="200" decel="50000" autoRev="1" fill="hold">
                                          <p:stCondLst>
                                            <p:cond delay="600"/>
                                          </p:stCondLst>
                                        </p:cTn>
                                        <p:tgtEl>
                                          <p:spTgt spid="14366"/>
                                        </p:tgtEl>
                                        <p:attrNameLst>
                                          <p:attrName>xshear</p:attrName>
                                        </p:attrNameLst>
                                      </p:cBhvr>
                                    </p:anim>
                                    <p:animScale>
                                      <p:cBhvr>
                                        <p:cTn id="28" dur="200" decel="100000" autoRev="1" fill="hold">
                                          <p:stCondLst>
                                            <p:cond delay="600"/>
                                          </p:stCondLst>
                                        </p:cTn>
                                        <p:tgtEl>
                                          <p:spTgt spid="14366"/>
                                        </p:tgtEl>
                                      </p:cBhvr>
                                      <p:from x="100000" y="100000"/>
                                      <p:to x="80000" y="100000"/>
                                    </p:animScale>
                                    <p:anim by="(#ppt_h/3+#ppt_w*0.1)" calcmode="lin" valueType="num">
                                      <p:cBhvr additive="sum">
                                        <p:cTn id="29" dur="200" decel="100000" autoRev="1" fill="hold">
                                          <p:stCondLst>
                                            <p:cond delay="600"/>
                                          </p:stCondLst>
                                        </p:cTn>
                                        <p:tgtEl>
                                          <p:spTgt spid="14366"/>
                                        </p:tgtEl>
                                        <p:attrNameLst>
                                          <p:attrName>ppt_x</p:attrName>
                                        </p:attrNameLst>
                                      </p:cBhvr>
                                    </p:anim>
                                  </p:childTnLst>
                                </p:cTn>
                              </p:par>
                              <p:par>
                                <p:cTn id="30" presetID="34" presetClass="entr" presetSubtype="0" fill="hold" grpId="0" nodeType="withEffect">
                                  <p:stCondLst>
                                    <p:cond delay="0"/>
                                  </p:stCondLst>
                                  <p:childTnLst>
                                    <p:set>
                                      <p:cBhvr>
                                        <p:cTn id="31" dur="1" fill="hold">
                                          <p:stCondLst>
                                            <p:cond delay="0"/>
                                          </p:stCondLst>
                                        </p:cTn>
                                        <p:tgtEl>
                                          <p:spTgt spid="14367"/>
                                        </p:tgtEl>
                                        <p:attrNameLst>
                                          <p:attrName>style.visibility</p:attrName>
                                        </p:attrNameLst>
                                      </p:cBhvr>
                                      <p:to>
                                        <p:strVal val="visible"/>
                                      </p:to>
                                    </p:set>
                                    <p:anim from="(-#ppt_w/2)" to="(#ppt_x)" calcmode="lin" valueType="num">
                                      <p:cBhvr>
                                        <p:cTn id="32" dur="600" fill="hold">
                                          <p:stCondLst>
                                            <p:cond delay="0"/>
                                          </p:stCondLst>
                                        </p:cTn>
                                        <p:tgtEl>
                                          <p:spTgt spid="14367"/>
                                        </p:tgtEl>
                                        <p:attrNameLst>
                                          <p:attrName>ppt_x</p:attrName>
                                        </p:attrNameLst>
                                      </p:cBhvr>
                                    </p:anim>
                                    <p:anim from="0" to="-1.0" calcmode="lin" valueType="num">
                                      <p:cBhvr>
                                        <p:cTn id="33" dur="200" decel="50000" autoRev="1" fill="hold">
                                          <p:stCondLst>
                                            <p:cond delay="600"/>
                                          </p:stCondLst>
                                        </p:cTn>
                                        <p:tgtEl>
                                          <p:spTgt spid="14367"/>
                                        </p:tgtEl>
                                        <p:attrNameLst>
                                          <p:attrName>xshear</p:attrName>
                                        </p:attrNameLst>
                                      </p:cBhvr>
                                    </p:anim>
                                    <p:animScale>
                                      <p:cBhvr>
                                        <p:cTn id="34" dur="200" decel="100000" autoRev="1" fill="hold">
                                          <p:stCondLst>
                                            <p:cond delay="600"/>
                                          </p:stCondLst>
                                        </p:cTn>
                                        <p:tgtEl>
                                          <p:spTgt spid="14367"/>
                                        </p:tgtEl>
                                      </p:cBhvr>
                                      <p:from x="100000" y="100000"/>
                                      <p:to x="80000" y="100000"/>
                                    </p:animScale>
                                    <p:anim by="(#ppt_h/3+#ppt_w*0.1)" calcmode="lin" valueType="num">
                                      <p:cBhvr additive="sum">
                                        <p:cTn id="35" dur="200" decel="100000" autoRev="1" fill="hold">
                                          <p:stCondLst>
                                            <p:cond delay="600"/>
                                          </p:stCondLst>
                                        </p:cTn>
                                        <p:tgtEl>
                                          <p:spTgt spid="14367"/>
                                        </p:tgtEl>
                                        <p:attrNameLst>
                                          <p:attrName>ppt_x</p:attrName>
                                        </p:attrNameLst>
                                      </p:cBhvr>
                                    </p:anim>
                                  </p:childTnLst>
                                </p:cTn>
                              </p:par>
                              <p:par>
                                <p:cTn id="36" presetID="34" presetClass="entr" presetSubtype="0" fill="hold" grpId="0" nodeType="withEffect">
                                  <p:stCondLst>
                                    <p:cond delay="0"/>
                                  </p:stCondLst>
                                  <p:childTnLst>
                                    <p:set>
                                      <p:cBhvr>
                                        <p:cTn id="37" dur="1" fill="hold">
                                          <p:stCondLst>
                                            <p:cond delay="0"/>
                                          </p:stCondLst>
                                        </p:cTn>
                                        <p:tgtEl>
                                          <p:spTgt spid="14387"/>
                                        </p:tgtEl>
                                        <p:attrNameLst>
                                          <p:attrName>style.visibility</p:attrName>
                                        </p:attrNameLst>
                                      </p:cBhvr>
                                      <p:to>
                                        <p:strVal val="visible"/>
                                      </p:to>
                                    </p:set>
                                    <p:anim from="(-#ppt_w/2)" to="(#ppt_x)" calcmode="lin" valueType="num">
                                      <p:cBhvr>
                                        <p:cTn id="38" dur="600" fill="hold">
                                          <p:stCondLst>
                                            <p:cond delay="0"/>
                                          </p:stCondLst>
                                        </p:cTn>
                                        <p:tgtEl>
                                          <p:spTgt spid="14387"/>
                                        </p:tgtEl>
                                        <p:attrNameLst>
                                          <p:attrName>ppt_x</p:attrName>
                                        </p:attrNameLst>
                                      </p:cBhvr>
                                    </p:anim>
                                    <p:anim from="0" to="-1.0" calcmode="lin" valueType="num">
                                      <p:cBhvr>
                                        <p:cTn id="39" dur="200" decel="50000" autoRev="1" fill="hold">
                                          <p:stCondLst>
                                            <p:cond delay="600"/>
                                          </p:stCondLst>
                                        </p:cTn>
                                        <p:tgtEl>
                                          <p:spTgt spid="14387"/>
                                        </p:tgtEl>
                                        <p:attrNameLst>
                                          <p:attrName>xshear</p:attrName>
                                        </p:attrNameLst>
                                      </p:cBhvr>
                                    </p:anim>
                                    <p:animScale>
                                      <p:cBhvr>
                                        <p:cTn id="40" dur="200" decel="100000" autoRev="1" fill="hold">
                                          <p:stCondLst>
                                            <p:cond delay="600"/>
                                          </p:stCondLst>
                                        </p:cTn>
                                        <p:tgtEl>
                                          <p:spTgt spid="14387"/>
                                        </p:tgtEl>
                                      </p:cBhvr>
                                      <p:from x="100000" y="100000"/>
                                      <p:to x="80000" y="100000"/>
                                    </p:animScale>
                                    <p:anim by="(#ppt_h/3+#ppt_w*0.1)" calcmode="lin" valueType="num">
                                      <p:cBhvr additive="sum">
                                        <p:cTn id="41" dur="200" decel="100000" autoRev="1" fill="hold">
                                          <p:stCondLst>
                                            <p:cond delay="600"/>
                                          </p:stCondLst>
                                        </p:cTn>
                                        <p:tgtEl>
                                          <p:spTgt spid="1438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14368"/>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55" presetClass="entr" presetSubtype="0" fill="hold" nodeType="clickEffect">
                                  <p:stCondLst>
                                    <p:cond delay="0"/>
                                  </p:stCondLst>
                                  <p:childTnLst>
                                    <p:set>
                                      <p:cBhvr>
                                        <p:cTn id="46" dur="1" fill="hold">
                                          <p:stCondLst>
                                            <p:cond delay="0"/>
                                          </p:stCondLst>
                                        </p:cTn>
                                        <p:tgtEl>
                                          <p:spTgt spid="14378"/>
                                        </p:tgtEl>
                                        <p:attrNameLst>
                                          <p:attrName>style.visibility</p:attrName>
                                        </p:attrNameLst>
                                      </p:cBhvr>
                                      <p:to>
                                        <p:strVal val="visible"/>
                                      </p:to>
                                    </p:set>
                                    <p:anim calcmode="lin" valueType="num">
                                      <p:cBhvr>
                                        <p:cTn id="47" dur="1000" fill="hold"/>
                                        <p:tgtEl>
                                          <p:spTgt spid="14378"/>
                                        </p:tgtEl>
                                        <p:attrNameLst>
                                          <p:attrName>ppt_w</p:attrName>
                                        </p:attrNameLst>
                                      </p:cBhvr>
                                      <p:tavLst>
                                        <p:tav tm="0">
                                          <p:val>
                                            <p:strVal val="#ppt_w*0.70"/>
                                          </p:val>
                                        </p:tav>
                                        <p:tav tm="100000">
                                          <p:val>
                                            <p:strVal val="#ppt_w"/>
                                          </p:val>
                                        </p:tav>
                                      </p:tavLst>
                                    </p:anim>
                                    <p:anim calcmode="lin" valueType="num">
                                      <p:cBhvr>
                                        <p:cTn id="48" dur="1000" fill="hold"/>
                                        <p:tgtEl>
                                          <p:spTgt spid="14378"/>
                                        </p:tgtEl>
                                        <p:attrNameLst>
                                          <p:attrName>ppt_h</p:attrName>
                                        </p:attrNameLst>
                                      </p:cBhvr>
                                      <p:tavLst>
                                        <p:tav tm="0">
                                          <p:val>
                                            <p:strVal val="#ppt_h"/>
                                          </p:val>
                                        </p:tav>
                                        <p:tav tm="100000">
                                          <p:val>
                                            <p:strVal val="#ppt_h"/>
                                          </p:val>
                                        </p:tav>
                                      </p:tavLst>
                                    </p:anim>
                                    <p:animEffect transition="in" filter="fade">
                                      <p:cBhvr>
                                        <p:cTn id="49" dur="1000"/>
                                        <p:tgtEl>
                                          <p:spTgt spid="14378"/>
                                        </p:tgtEl>
                                      </p:cBhvr>
                                    </p:animEffect>
                                  </p:childTnLst>
                                </p:cTn>
                              </p:par>
                              <p:par>
                                <p:cTn id="50" presetID="50" presetClass="entr" presetSubtype="0" decel="100000" fill="hold" grpId="0" nodeType="withEffect">
                                  <p:stCondLst>
                                    <p:cond delay="0"/>
                                  </p:stCondLst>
                                  <p:childTnLst>
                                    <p:set>
                                      <p:cBhvr>
                                        <p:cTn id="51" dur="1" fill="hold">
                                          <p:stCondLst>
                                            <p:cond delay="0"/>
                                          </p:stCondLst>
                                        </p:cTn>
                                        <p:tgtEl>
                                          <p:spTgt spid="14385"/>
                                        </p:tgtEl>
                                        <p:attrNameLst>
                                          <p:attrName>style.visibility</p:attrName>
                                        </p:attrNameLst>
                                      </p:cBhvr>
                                      <p:to>
                                        <p:strVal val="visible"/>
                                      </p:to>
                                    </p:set>
                                    <p:anim calcmode="lin" valueType="num">
                                      <p:cBhvr>
                                        <p:cTn id="52" dur="1000" fill="hold"/>
                                        <p:tgtEl>
                                          <p:spTgt spid="14385"/>
                                        </p:tgtEl>
                                        <p:attrNameLst>
                                          <p:attrName>ppt_w</p:attrName>
                                        </p:attrNameLst>
                                      </p:cBhvr>
                                      <p:tavLst>
                                        <p:tav tm="0">
                                          <p:val>
                                            <p:strVal val="#ppt_w+.3"/>
                                          </p:val>
                                        </p:tav>
                                        <p:tav tm="100000">
                                          <p:val>
                                            <p:strVal val="#ppt_w"/>
                                          </p:val>
                                        </p:tav>
                                      </p:tavLst>
                                    </p:anim>
                                    <p:anim calcmode="lin" valueType="num">
                                      <p:cBhvr>
                                        <p:cTn id="53" dur="1000" fill="hold"/>
                                        <p:tgtEl>
                                          <p:spTgt spid="14385"/>
                                        </p:tgtEl>
                                        <p:attrNameLst>
                                          <p:attrName>ppt_h</p:attrName>
                                        </p:attrNameLst>
                                      </p:cBhvr>
                                      <p:tavLst>
                                        <p:tav tm="0">
                                          <p:val>
                                            <p:strVal val="#ppt_h"/>
                                          </p:val>
                                        </p:tav>
                                        <p:tav tm="100000">
                                          <p:val>
                                            <p:strVal val="#ppt_h"/>
                                          </p:val>
                                        </p:tav>
                                      </p:tavLst>
                                    </p:anim>
                                    <p:animEffect transition="in" filter="fade">
                                      <p:cBhvr>
                                        <p:cTn id="54" dur="1000"/>
                                        <p:tgtEl>
                                          <p:spTgt spid="14385"/>
                                        </p:tgtEl>
                                      </p:cBhvr>
                                    </p:animEffect>
                                  </p:childTnLst>
                                </p:cTn>
                              </p:par>
                            </p:childTnLst>
                          </p:cTn>
                        </p:par>
                        <p:par>
                          <p:cTn id="55" fill="hold">
                            <p:stCondLst>
                              <p:cond delay="1000"/>
                            </p:stCondLst>
                            <p:childTnLst>
                              <p:par>
                                <p:cTn id="56" presetID="53" presetClass="exit" presetSubtype="0" fill="hold" nodeType="afterEffect">
                                  <p:stCondLst>
                                    <p:cond delay="0"/>
                                  </p:stCondLst>
                                  <p:childTnLst>
                                    <p:anim calcmode="lin" valueType="num">
                                      <p:cBhvr>
                                        <p:cTn id="57" dur="500"/>
                                        <p:tgtEl>
                                          <p:spTgt spid="14378"/>
                                        </p:tgtEl>
                                        <p:attrNameLst>
                                          <p:attrName>ppt_w</p:attrName>
                                        </p:attrNameLst>
                                      </p:cBhvr>
                                      <p:tavLst>
                                        <p:tav tm="0">
                                          <p:val>
                                            <p:strVal val="ppt_w"/>
                                          </p:val>
                                        </p:tav>
                                        <p:tav tm="100000">
                                          <p:val>
                                            <p:fltVal val="0"/>
                                          </p:val>
                                        </p:tav>
                                      </p:tavLst>
                                    </p:anim>
                                    <p:anim calcmode="lin" valueType="num">
                                      <p:cBhvr>
                                        <p:cTn id="58" dur="500"/>
                                        <p:tgtEl>
                                          <p:spTgt spid="14378"/>
                                        </p:tgtEl>
                                        <p:attrNameLst>
                                          <p:attrName>ppt_h</p:attrName>
                                        </p:attrNameLst>
                                      </p:cBhvr>
                                      <p:tavLst>
                                        <p:tav tm="0">
                                          <p:val>
                                            <p:strVal val="ppt_h"/>
                                          </p:val>
                                        </p:tav>
                                        <p:tav tm="100000">
                                          <p:val>
                                            <p:fltVal val="0"/>
                                          </p:val>
                                        </p:tav>
                                      </p:tavLst>
                                    </p:anim>
                                    <p:animEffect transition="out" filter="fade">
                                      <p:cBhvr>
                                        <p:cTn id="59" dur="500"/>
                                        <p:tgtEl>
                                          <p:spTgt spid="14378"/>
                                        </p:tgtEl>
                                      </p:cBhvr>
                                    </p:animEffect>
                                    <p:set>
                                      <p:cBhvr>
                                        <p:cTn id="60" dur="1" fill="hold">
                                          <p:stCondLst>
                                            <p:cond delay="499"/>
                                          </p:stCondLst>
                                        </p:cTn>
                                        <p:tgtEl>
                                          <p:spTgt spid="14378"/>
                                        </p:tgtEl>
                                        <p:attrNameLst>
                                          <p:attrName>style.visibility</p:attrName>
                                        </p:attrNameLst>
                                      </p:cBhvr>
                                      <p:to>
                                        <p:strVal val="hidden"/>
                                      </p:to>
                                    </p:set>
                                  </p:childTnLst>
                                </p:cTn>
                              </p:par>
                            </p:childTnLst>
                          </p:cTn>
                        </p:par>
                      </p:childTnLst>
                    </p:cTn>
                  </p:par>
                </p:childTnLst>
              </p:cTn>
              <p:nextCondLst>
                <p:cond evt="onClick" delay="0">
                  <p:tgtEl>
                    <p:spTgt spid="14368"/>
                  </p:tgtEl>
                </p:cond>
              </p:nextCondLst>
            </p:seq>
            <p:seq concurrent="1" nextAc="seek">
              <p:cTn id="61" restart="whenNotActive" fill="hold" evtFilter="cancelBubble" nodeType="interactiveSeq">
                <p:stCondLst>
                  <p:cond evt="onClick" delay="0">
                    <p:tgtEl>
                      <p:spTgt spid="14366"/>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55" presetClass="entr" presetSubtype="0" fill="hold" nodeType="clickEffect">
                                  <p:stCondLst>
                                    <p:cond delay="0"/>
                                  </p:stCondLst>
                                  <p:childTnLst>
                                    <p:set>
                                      <p:cBhvr>
                                        <p:cTn id="65" dur="1" fill="hold">
                                          <p:stCondLst>
                                            <p:cond delay="0"/>
                                          </p:stCondLst>
                                        </p:cTn>
                                        <p:tgtEl>
                                          <p:spTgt spid="14374"/>
                                        </p:tgtEl>
                                        <p:attrNameLst>
                                          <p:attrName>style.visibility</p:attrName>
                                        </p:attrNameLst>
                                      </p:cBhvr>
                                      <p:to>
                                        <p:strVal val="visible"/>
                                      </p:to>
                                    </p:set>
                                    <p:anim calcmode="lin" valueType="num">
                                      <p:cBhvr>
                                        <p:cTn id="66" dur="1000" fill="hold"/>
                                        <p:tgtEl>
                                          <p:spTgt spid="14374"/>
                                        </p:tgtEl>
                                        <p:attrNameLst>
                                          <p:attrName>ppt_w</p:attrName>
                                        </p:attrNameLst>
                                      </p:cBhvr>
                                      <p:tavLst>
                                        <p:tav tm="0">
                                          <p:val>
                                            <p:strVal val="#ppt_w*0.70"/>
                                          </p:val>
                                        </p:tav>
                                        <p:tav tm="100000">
                                          <p:val>
                                            <p:strVal val="#ppt_w"/>
                                          </p:val>
                                        </p:tav>
                                      </p:tavLst>
                                    </p:anim>
                                    <p:anim calcmode="lin" valueType="num">
                                      <p:cBhvr>
                                        <p:cTn id="67" dur="1000" fill="hold"/>
                                        <p:tgtEl>
                                          <p:spTgt spid="14374"/>
                                        </p:tgtEl>
                                        <p:attrNameLst>
                                          <p:attrName>ppt_h</p:attrName>
                                        </p:attrNameLst>
                                      </p:cBhvr>
                                      <p:tavLst>
                                        <p:tav tm="0">
                                          <p:val>
                                            <p:strVal val="#ppt_h"/>
                                          </p:val>
                                        </p:tav>
                                        <p:tav tm="100000">
                                          <p:val>
                                            <p:strVal val="#ppt_h"/>
                                          </p:val>
                                        </p:tav>
                                      </p:tavLst>
                                    </p:anim>
                                    <p:animEffect transition="in" filter="fade">
                                      <p:cBhvr>
                                        <p:cTn id="68" dur="1000"/>
                                        <p:tgtEl>
                                          <p:spTgt spid="14374"/>
                                        </p:tgtEl>
                                      </p:cBhvr>
                                    </p:animEffect>
                                  </p:childTnLst>
                                </p:cTn>
                              </p:par>
                              <p:par>
                                <p:cTn id="69" presetID="50" presetClass="entr" presetSubtype="0" decel="100000" fill="hold" grpId="0" nodeType="withEffect">
                                  <p:stCondLst>
                                    <p:cond delay="0"/>
                                  </p:stCondLst>
                                  <p:childTnLst>
                                    <p:set>
                                      <p:cBhvr>
                                        <p:cTn id="70" dur="1" fill="hold">
                                          <p:stCondLst>
                                            <p:cond delay="0"/>
                                          </p:stCondLst>
                                        </p:cTn>
                                        <p:tgtEl>
                                          <p:spTgt spid="14384"/>
                                        </p:tgtEl>
                                        <p:attrNameLst>
                                          <p:attrName>style.visibility</p:attrName>
                                        </p:attrNameLst>
                                      </p:cBhvr>
                                      <p:to>
                                        <p:strVal val="visible"/>
                                      </p:to>
                                    </p:set>
                                    <p:anim calcmode="lin" valueType="num">
                                      <p:cBhvr>
                                        <p:cTn id="71" dur="1000" fill="hold"/>
                                        <p:tgtEl>
                                          <p:spTgt spid="14384"/>
                                        </p:tgtEl>
                                        <p:attrNameLst>
                                          <p:attrName>ppt_w</p:attrName>
                                        </p:attrNameLst>
                                      </p:cBhvr>
                                      <p:tavLst>
                                        <p:tav tm="0">
                                          <p:val>
                                            <p:strVal val="#ppt_w+.3"/>
                                          </p:val>
                                        </p:tav>
                                        <p:tav tm="100000">
                                          <p:val>
                                            <p:strVal val="#ppt_w"/>
                                          </p:val>
                                        </p:tav>
                                      </p:tavLst>
                                    </p:anim>
                                    <p:anim calcmode="lin" valueType="num">
                                      <p:cBhvr>
                                        <p:cTn id="72" dur="1000" fill="hold"/>
                                        <p:tgtEl>
                                          <p:spTgt spid="14384"/>
                                        </p:tgtEl>
                                        <p:attrNameLst>
                                          <p:attrName>ppt_h</p:attrName>
                                        </p:attrNameLst>
                                      </p:cBhvr>
                                      <p:tavLst>
                                        <p:tav tm="0">
                                          <p:val>
                                            <p:strVal val="#ppt_h"/>
                                          </p:val>
                                        </p:tav>
                                        <p:tav tm="100000">
                                          <p:val>
                                            <p:strVal val="#ppt_h"/>
                                          </p:val>
                                        </p:tav>
                                      </p:tavLst>
                                    </p:anim>
                                    <p:animEffect transition="in" filter="fade">
                                      <p:cBhvr>
                                        <p:cTn id="73" dur="1000"/>
                                        <p:tgtEl>
                                          <p:spTgt spid="14384"/>
                                        </p:tgtEl>
                                      </p:cBhvr>
                                    </p:animEffect>
                                  </p:childTnLst>
                                </p:cTn>
                              </p:par>
                            </p:childTnLst>
                          </p:cTn>
                        </p:par>
                        <p:par>
                          <p:cTn id="74" fill="hold" nodeType="afterGroup">
                            <p:stCondLst>
                              <p:cond delay="1000"/>
                            </p:stCondLst>
                            <p:childTnLst>
                              <p:par>
                                <p:cTn id="75" presetID="53" presetClass="exit" presetSubtype="0" fill="hold" nodeType="afterEffect">
                                  <p:stCondLst>
                                    <p:cond delay="3000"/>
                                  </p:stCondLst>
                                  <p:childTnLst>
                                    <p:anim calcmode="lin" valueType="num">
                                      <p:cBhvr>
                                        <p:cTn id="76" dur="500"/>
                                        <p:tgtEl>
                                          <p:spTgt spid="14374"/>
                                        </p:tgtEl>
                                        <p:attrNameLst>
                                          <p:attrName>ppt_w</p:attrName>
                                        </p:attrNameLst>
                                      </p:cBhvr>
                                      <p:tavLst>
                                        <p:tav tm="0">
                                          <p:val>
                                            <p:strVal val="ppt_w"/>
                                          </p:val>
                                        </p:tav>
                                        <p:tav tm="100000">
                                          <p:val>
                                            <p:fltVal val="0"/>
                                          </p:val>
                                        </p:tav>
                                      </p:tavLst>
                                    </p:anim>
                                    <p:anim calcmode="lin" valueType="num">
                                      <p:cBhvr>
                                        <p:cTn id="77" dur="500"/>
                                        <p:tgtEl>
                                          <p:spTgt spid="14374"/>
                                        </p:tgtEl>
                                        <p:attrNameLst>
                                          <p:attrName>ppt_h</p:attrName>
                                        </p:attrNameLst>
                                      </p:cBhvr>
                                      <p:tavLst>
                                        <p:tav tm="0">
                                          <p:val>
                                            <p:strVal val="ppt_h"/>
                                          </p:val>
                                        </p:tav>
                                        <p:tav tm="100000">
                                          <p:val>
                                            <p:fltVal val="0"/>
                                          </p:val>
                                        </p:tav>
                                      </p:tavLst>
                                    </p:anim>
                                    <p:animEffect transition="out" filter="fade">
                                      <p:cBhvr>
                                        <p:cTn id="78" dur="500"/>
                                        <p:tgtEl>
                                          <p:spTgt spid="14374"/>
                                        </p:tgtEl>
                                      </p:cBhvr>
                                    </p:animEffect>
                                    <p:set>
                                      <p:cBhvr>
                                        <p:cTn id="79" dur="1" fill="hold">
                                          <p:stCondLst>
                                            <p:cond delay="499"/>
                                          </p:stCondLst>
                                        </p:cTn>
                                        <p:tgtEl>
                                          <p:spTgt spid="14374"/>
                                        </p:tgtEl>
                                        <p:attrNameLst>
                                          <p:attrName>style.visibility</p:attrName>
                                        </p:attrNameLst>
                                      </p:cBhvr>
                                      <p:to>
                                        <p:strVal val="hidden"/>
                                      </p:to>
                                    </p:set>
                                  </p:childTnLst>
                                </p:cTn>
                              </p:par>
                            </p:childTnLst>
                          </p:cTn>
                        </p:par>
                      </p:childTnLst>
                    </p:cTn>
                  </p:par>
                </p:childTnLst>
              </p:cTn>
              <p:nextCondLst>
                <p:cond evt="onClick" delay="0">
                  <p:tgtEl>
                    <p:spTgt spid="14366"/>
                  </p:tgtEl>
                </p:cond>
              </p:nextCondLst>
            </p:seq>
            <p:seq concurrent="1" nextAc="seek">
              <p:cTn id="80" restart="whenNotActive" fill="hold" evtFilter="cancelBubble" nodeType="interactiveSeq">
                <p:stCondLst>
                  <p:cond evt="onClick" delay="0">
                    <p:tgtEl>
                      <p:spTgt spid="14367"/>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14370"/>
                                        </p:tgtEl>
                                        <p:attrNameLst>
                                          <p:attrName>style.visibility</p:attrName>
                                        </p:attrNameLst>
                                      </p:cBhvr>
                                      <p:to>
                                        <p:strVal val="visible"/>
                                      </p:to>
                                    </p:set>
                                    <p:animEffect transition="in" filter="dissolve">
                                      <p:cBhvr>
                                        <p:cTn id="85" dur="500"/>
                                        <p:tgtEl>
                                          <p:spTgt spid="14370"/>
                                        </p:tgtEl>
                                      </p:cBhvr>
                                    </p:animEffect>
                                  </p:childTnLst>
                                  <p:subTnLst>
                                    <p:audio>
                                      <p:cMediaNode>
                                        <p:cTn display="0" masterRel="sameClick">
                                          <p:stCondLst>
                                            <p:cond evt="begin" delay="0">
                                              <p:tn val="83"/>
                                            </p:cond>
                                          </p:stCondLst>
                                          <p:endCondLst>
                                            <p:cond evt="onStopAudio" delay="0">
                                              <p:tgtEl>
                                                <p:sldTgt/>
                                              </p:tgtEl>
                                            </p:cond>
                                          </p:endCondLst>
                                        </p:cTn>
                                        <p:tgtEl>
                                          <p:sndTgt r:embed="rId2" name="applause.wav"/>
                                        </p:tgtEl>
                                      </p:cMediaNode>
                                    </p:audio>
                                  </p:subTnLst>
                                </p:cTn>
                              </p:par>
                              <p:par>
                                <p:cTn id="86" presetID="4" presetClass="entr" presetSubtype="16" fill="hold" nodeType="withEffect">
                                  <p:stCondLst>
                                    <p:cond delay="0"/>
                                  </p:stCondLst>
                                  <p:childTnLst>
                                    <p:set>
                                      <p:cBhvr>
                                        <p:cTn id="87" dur="1" fill="hold">
                                          <p:stCondLst>
                                            <p:cond delay="0"/>
                                          </p:stCondLst>
                                        </p:cTn>
                                        <p:tgtEl>
                                          <p:spTgt spid="14371"/>
                                        </p:tgtEl>
                                        <p:attrNameLst>
                                          <p:attrName>style.visibility</p:attrName>
                                        </p:attrNameLst>
                                      </p:cBhvr>
                                      <p:to>
                                        <p:strVal val="visible"/>
                                      </p:to>
                                    </p:set>
                                    <p:animEffect transition="in" filter="box(in)">
                                      <p:cBhvr>
                                        <p:cTn id="88" dur="500"/>
                                        <p:tgtEl>
                                          <p:spTgt spid="14371"/>
                                        </p:tgtEl>
                                      </p:cBhvr>
                                    </p:animEffect>
                                  </p:childTnLst>
                                  <p:subTnLst>
                                    <p:audio>
                                      <p:cMediaNode>
                                        <p:cTn display="0" masterRel="sameClick">
                                          <p:stCondLst>
                                            <p:cond evt="begin" delay="0">
                                              <p:tn val="86"/>
                                            </p:cond>
                                          </p:stCondLst>
                                          <p:endCondLst>
                                            <p:cond evt="onStopAudio" delay="0">
                                              <p:tgtEl>
                                                <p:sldTgt/>
                                              </p:tgtEl>
                                            </p:cond>
                                          </p:endCondLst>
                                        </p:cTn>
                                        <p:tgtEl>
                                          <p:sndTgt r:embed="rId2" name="applause.wav"/>
                                        </p:tgtEl>
                                      </p:cMediaNode>
                                    </p:audio>
                                  </p:subTnLst>
                                </p:cTn>
                              </p:par>
                              <p:par>
                                <p:cTn id="89" presetID="51" presetClass="entr" presetSubtype="0" fill="hold" nodeType="withEffect">
                                  <p:stCondLst>
                                    <p:cond delay="0"/>
                                  </p:stCondLst>
                                  <p:childTnLst>
                                    <p:set>
                                      <p:cBhvr>
                                        <p:cTn id="90" dur="1" fill="hold">
                                          <p:stCondLst>
                                            <p:cond delay="0"/>
                                          </p:stCondLst>
                                        </p:cTn>
                                        <p:tgtEl>
                                          <p:spTgt spid="14377"/>
                                        </p:tgtEl>
                                        <p:attrNameLst>
                                          <p:attrName>style.visibility</p:attrName>
                                        </p:attrNameLst>
                                      </p:cBhvr>
                                      <p:to>
                                        <p:strVal val="visible"/>
                                      </p:to>
                                    </p:set>
                                    <p:animEffect transition="in" filter="fade">
                                      <p:cBhvr>
                                        <p:cTn id="91" dur="770" decel="100000"/>
                                        <p:tgtEl>
                                          <p:spTgt spid="14377"/>
                                        </p:tgtEl>
                                      </p:cBhvr>
                                    </p:animEffect>
                                    <p:animScale>
                                      <p:cBhvr>
                                        <p:cTn id="92" dur="770" decel="100000"/>
                                        <p:tgtEl>
                                          <p:spTgt spid="14377"/>
                                        </p:tgtEl>
                                      </p:cBhvr>
                                      <p:from x="10000" y="10000"/>
                                      <p:to x="200000" y="450000"/>
                                    </p:animScale>
                                    <p:animScale>
                                      <p:cBhvr>
                                        <p:cTn id="93" dur="1230" accel="100000" fill="hold">
                                          <p:stCondLst>
                                            <p:cond delay="770"/>
                                          </p:stCondLst>
                                        </p:cTn>
                                        <p:tgtEl>
                                          <p:spTgt spid="14377"/>
                                        </p:tgtEl>
                                      </p:cBhvr>
                                      <p:from x="200000" y="450000"/>
                                      <p:to x="100000" y="100000"/>
                                    </p:animScale>
                                    <p:set>
                                      <p:cBhvr>
                                        <p:cTn id="94" dur="770" fill="hold"/>
                                        <p:tgtEl>
                                          <p:spTgt spid="14377"/>
                                        </p:tgtEl>
                                        <p:attrNameLst>
                                          <p:attrName>ppt_x</p:attrName>
                                        </p:attrNameLst>
                                      </p:cBhvr>
                                      <p:to>
                                        <p:strVal val="(0.5)"/>
                                      </p:to>
                                    </p:set>
                                    <p:anim from="(0.5)" to="(#ppt_x)" calcmode="lin" valueType="num">
                                      <p:cBhvr>
                                        <p:cTn id="95" dur="1230" accel="100000" fill="hold">
                                          <p:stCondLst>
                                            <p:cond delay="770"/>
                                          </p:stCondLst>
                                        </p:cTn>
                                        <p:tgtEl>
                                          <p:spTgt spid="14377"/>
                                        </p:tgtEl>
                                        <p:attrNameLst>
                                          <p:attrName>ppt_x</p:attrName>
                                        </p:attrNameLst>
                                      </p:cBhvr>
                                    </p:anim>
                                    <p:set>
                                      <p:cBhvr>
                                        <p:cTn id="96" dur="770" fill="hold"/>
                                        <p:tgtEl>
                                          <p:spTgt spid="14377"/>
                                        </p:tgtEl>
                                        <p:attrNameLst>
                                          <p:attrName>ppt_y</p:attrName>
                                        </p:attrNameLst>
                                      </p:cBhvr>
                                      <p:to>
                                        <p:strVal val="(#ppt_y+0.4)"/>
                                      </p:to>
                                    </p:set>
                                    <p:anim from="(#ppt_y+0.4)" to="(#ppt_y)" calcmode="lin" valueType="num">
                                      <p:cBhvr>
                                        <p:cTn id="97" dur="1230" accel="100000" fill="hold">
                                          <p:stCondLst>
                                            <p:cond delay="770"/>
                                          </p:stCondLst>
                                        </p:cTn>
                                        <p:tgtEl>
                                          <p:spTgt spid="14377"/>
                                        </p:tgtEl>
                                        <p:attrNameLst>
                                          <p:attrName>ppt_y</p:attrName>
                                        </p:attrNameLst>
                                      </p:cBhvr>
                                    </p:anim>
                                  </p:childTnLst>
                                  <p:subTnLst>
                                    <p:audio>
                                      <p:cMediaNode>
                                        <p:cTn display="0" masterRel="sameClick">
                                          <p:stCondLst>
                                            <p:cond evt="begin" delay="0">
                                              <p:tn val="89"/>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4367"/>
                  </p:tgtEl>
                </p:cond>
              </p:nextCondLst>
            </p:seq>
            <p:seq concurrent="1" nextAc="seek">
              <p:cTn id="98" restart="whenNotActive" fill="hold" evtFilter="cancelBubble" nodeType="interactiveSeq">
                <p:stCondLst>
                  <p:cond evt="onClick" delay="0">
                    <p:tgtEl>
                      <p:spTgt spid="14369"/>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55" presetClass="entr" presetSubtype="0" fill="hold" nodeType="clickEffect">
                                  <p:stCondLst>
                                    <p:cond delay="0"/>
                                  </p:stCondLst>
                                  <p:childTnLst>
                                    <p:set>
                                      <p:cBhvr>
                                        <p:cTn id="102" dur="1" fill="hold">
                                          <p:stCondLst>
                                            <p:cond delay="0"/>
                                          </p:stCondLst>
                                        </p:cTn>
                                        <p:tgtEl>
                                          <p:spTgt spid="14381"/>
                                        </p:tgtEl>
                                        <p:attrNameLst>
                                          <p:attrName>style.visibility</p:attrName>
                                        </p:attrNameLst>
                                      </p:cBhvr>
                                      <p:to>
                                        <p:strVal val="visible"/>
                                      </p:to>
                                    </p:set>
                                    <p:anim calcmode="lin" valueType="num">
                                      <p:cBhvr>
                                        <p:cTn id="103" dur="1000" fill="hold"/>
                                        <p:tgtEl>
                                          <p:spTgt spid="14381"/>
                                        </p:tgtEl>
                                        <p:attrNameLst>
                                          <p:attrName>ppt_w</p:attrName>
                                        </p:attrNameLst>
                                      </p:cBhvr>
                                      <p:tavLst>
                                        <p:tav tm="0">
                                          <p:val>
                                            <p:strVal val="#ppt_w*0.70"/>
                                          </p:val>
                                        </p:tav>
                                        <p:tav tm="100000">
                                          <p:val>
                                            <p:strVal val="#ppt_w"/>
                                          </p:val>
                                        </p:tav>
                                      </p:tavLst>
                                    </p:anim>
                                    <p:anim calcmode="lin" valueType="num">
                                      <p:cBhvr>
                                        <p:cTn id="104" dur="1000" fill="hold"/>
                                        <p:tgtEl>
                                          <p:spTgt spid="14381"/>
                                        </p:tgtEl>
                                        <p:attrNameLst>
                                          <p:attrName>ppt_h</p:attrName>
                                        </p:attrNameLst>
                                      </p:cBhvr>
                                      <p:tavLst>
                                        <p:tav tm="0">
                                          <p:val>
                                            <p:strVal val="#ppt_h"/>
                                          </p:val>
                                        </p:tav>
                                        <p:tav tm="100000">
                                          <p:val>
                                            <p:strVal val="#ppt_h"/>
                                          </p:val>
                                        </p:tav>
                                      </p:tavLst>
                                    </p:anim>
                                    <p:animEffect transition="in" filter="fade">
                                      <p:cBhvr>
                                        <p:cTn id="105" dur="1000"/>
                                        <p:tgtEl>
                                          <p:spTgt spid="14381"/>
                                        </p:tgtEl>
                                      </p:cBhvr>
                                    </p:animEffect>
                                  </p:childTnLst>
                                </p:cTn>
                              </p:par>
                              <p:par>
                                <p:cTn id="106" presetID="50" presetClass="entr" presetSubtype="0" decel="100000" fill="hold" grpId="0" nodeType="withEffect">
                                  <p:stCondLst>
                                    <p:cond delay="0"/>
                                  </p:stCondLst>
                                  <p:childTnLst>
                                    <p:set>
                                      <p:cBhvr>
                                        <p:cTn id="107" dur="1" fill="hold">
                                          <p:stCondLst>
                                            <p:cond delay="0"/>
                                          </p:stCondLst>
                                        </p:cTn>
                                        <p:tgtEl>
                                          <p:spTgt spid="14386"/>
                                        </p:tgtEl>
                                        <p:attrNameLst>
                                          <p:attrName>style.visibility</p:attrName>
                                        </p:attrNameLst>
                                      </p:cBhvr>
                                      <p:to>
                                        <p:strVal val="visible"/>
                                      </p:to>
                                    </p:set>
                                    <p:anim calcmode="lin" valueType="num">
                                      <p:cBhvr>
                                        <p:cTn id="108" dur="1000" fill="hold"/>
                                        <p:tgtEl>
                                          <p:spTgt spid="14386"/>
                                        </p:tgtEl>
                                        <p:attrNameLst>
                                          <p:attrName>ppt_w</p:attrName>
                                        </p:attrNameLst>
                                      </p:cBhvr>
                                      <p:tavLst>
                                        <p:tav tm="0">
                                          <p:val>
                                            <p:strVal val="#ppt_w+.3"/>
                                          </p:val>
                                        </p:tav>
                                        <p:tav tm="100000">
                                          <p:val>
                                            <p:strVal val="#ppt_w"/>
                                          </p:val>
                                        </p:tav>
                                      </p:tavLst>
                                    </p:anim>
                                    <p:anim calcmode="lin" valueType="num">
                                      <p:cBhvr>
                                        <p:cTn id="109" dur="1000" fill="hold"/>
                                        <p:tgtEl>
                                          <p:spTgt spid="14386"/>
                                        </p:tgtEl>
                                        <p:attrNameLst>
                                          <p:attrName>ppt_h</p:attrName>
                                        </p:attrNameLst>
                                      </p:cBhvr>
                                      <p:tavLst>
                                        <p:tav tm="0">
                                          <p:val>
                                            <p:strVal val="#ppt_h"/>
                                          </p:val>
                                        </p:tav>
                                        <p:tav tm="100000">
                                          <p:val>
                                            <p:strVal val="#ppt_h"/>
                                          </p:val>
                                        </p:tav>
                                      </p:tavLst>
                                    </p:anim>
                                    <p:animEffect transition="in" filter="fade">
                                      <p:cBhvr>
                                        <p:cTn id="110" dur="1000"/>
                                        <p:tgtEl>
                                          <p:spTgt spid="14386"/>
                                        </p:tgtEl>
                                      </p:cBhvr>
                                    </p:animEffect>
                                  </p:childTnLst>
                                </p:cTn>
                              </p:par>
                            </p:childTnLst>
                          </p:cTn>
                        </p:par>
                        <p:par>
                          <p:cTn id="111" fill="hold" nodeType="afterGroup">
                            <p:stCondLst>
                              <p:cond delay="1000"/>
                            </p:stCondLst>
                            <p:childTnLst>
                              <p:par>
                                <p:cTn id="112" presetID="53" presetClass="exit" presetSubtype="0" fill="hold" nodeType="afterEffect">
                                  <p:stCondLst>
                                    <p:cond delay="3000"/>
                                  </p:stCondLst>
                                  <p:childTnLst>
                                    <p:anim calcmode="lin" valueType="num">
                                      <p:cBhvr>
                                        <p:cTn id="113" dur="500"/>
                                        <p:tgtEl>
                                          <p:spTgt spid="14381"/>
                                        </p:tgtEl>
                                        <p:attrNameLst>
                                          <p:attrName>ppt_w</p:attrName>
                                        </p:attrNameLst>
                                      </p:cBhvr>
                                      <p:tavLst>
                                        <p:tav tm="0">
                                          <p:val>
                                            <p:strVal val="ppt_w"/>
                                          </p:val>
                                        </p:tav>
                                        <p:tav tm="100000">
                                          <p:val>
                                            <p:fltVal val="0"/>
                                          </p:val>
                                        </p:tav>
                                      </p:tavLst>
                                    </p:anim>
                                    <p:anim calcmode="lin" valueType="num">
                                      <p:cBhvr>
                                        <p:cTn id="114" dur="500"/>
                                        <p:tgtEl>
                                          <p:spTgt spid="14381"/>
                                        </p:tgtEl>
                                        <p:attrNameLst>
                                          <p:attrName>ppt_h</p:attrName>
                                        </p:attrNameLst>
                                      </p:cBhvr>
                                      <p:tavLst>
                                        <p:tav tm="0">
                                          <p:val>
                                            <p:strVal val="ppt_h"/>
                                          </p:val>
                                        </p:tav>
                                        <p:tav tm="100000">
                                          <p:val>
                                            <p:fltVal val="0"/>
                                          </p:val>
                                        </p:tav>
                                      </p:tavLst>
                                    </p:anim>
                                    <p:animEffect transition="out" filter="fade">
                                      <p:cBhvr>
                                        <p:cTn id="115" dur="500"/>
                                        <p:tgtEl>
                                          <p:spTgt spid="14381"/>
                                        </p:tgtEl>
                                      </p:cBhvr>
                                    </p:animEffect>
                                    <p:set>
                                      <p:cBhvr>
                                        <p:cTn id="116" dur="1" fill="hold">
                                          <p:stCondLst>
                                            <p:cond delay="499"/>
                                          </p:stCondLst>
                                        </p:cTn>
                                        <p:tgtEl>
                                          <p:spTgt spid="14381"/>
                                        </p:tgtEl>
                                        <p:attrNameLst>
                                          <p:attrName>style.visibility</p:attrName>
                                        </p:attrNameLst>
                                      </p:cBhvr>
                                      <p:to>
                                        <p:strVal val="hidden"/>
                                      </p:to>
                                    </p:set>
                                  </p:childTnLst>
                                </p:cTn>
                              </p:par>
                            </p:childTnLst>
                          </p:cTn>
                        </p:par>
                      </p:childTnLst>
                    </p:cTn>
                  </p:par>
                </p:childTnLst>
              </p:cTn>
              <p:nextCondLst>
                <p:cond evt="onClick" delay="0">
                  <p:tgtEl>
                    <p:spTgt spid="14369"/>
                  </p:tgtEl>
                </p:cond>
              </p:nextCondLst>
            </p:seq>
          </p:childTnLst>
        </p:cTn>
      </p:par>
    </p:tnLst>
    <p:bldLst>
      <p:bldP spid="14365" grpId="0" animBg="1"/>
      <p:bldP spid="14366" grpId="0" animBg="1"/>
      <p:bldP spid="14367" grpId="0" animBg="1"/>
      <p:bldP spid="14368" grpId="0" animBg="1"/>
      <p:bldP spid="14369" grpId="0" animBg="1"/>
      <p:bldP spid="14370" grpId="0" animBg="1"/>
      <p:bldP spid="14384" grpId="0" animBg="1"/>
      <p:bldP spid="14385" grpId="0" animBg="1"/>
      <p:bldP spid="14386" grpId="0" animBg="1"/>
      <p:bldP spid="1438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5" name="Text Box 29"/>
          <p:cNvSpPr txBox="1">
            <a:spLocks noChangeArrowheads="1"/>
          </p:cNvSpPr>
          <p:nvPr/>
        </p:nvSpPr>
        <p:spPr bwMode="auto">
          <a:xfrm>
            <a:off x="2971801" y="498337"/>
            <a:ext cx="5867399" cy="523220"/>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2800" b="1">
                <a:solidFill>
                  <a:srgbClr val="FF0000"/>
                </a:solidFill>
                <a:latin typeface="Times New Roman" panose="02020603050405020304" pitchFamily="18" charset="0"/>
              </a:rPr>
              <a:t>LUYỆN TẬP</a:t>
            </a:r>
          </a:p>
        </p:txBody>
      </p:sp>
      <p:sp>
        <p:nvSpPr>
          <p:cNvPr id="14366" name="Text Box 30"/>
          <p:cNvSpPr txBox="1">
            <a:spLocks noChangeArrowheads="1"/>
          </p:cNvSpPr>
          <p:nvPr/>
        </p:nvSpPr>
        <p:spPr bwMode="auto">
          <a:xfrm>
            <a:off x="2852738" y="2301965"/>
            <a:ext cx="7705725" cy="830985"/>
          </a:xfrm>
          <a:prstGeom prst="rect">
            <a:avLst/>
          </a:prstGeom>
          <a:ln/>
        </p:spPr>
        <p:style>
          <a:lnRef idx="2">
            <a:schemeClr val="accent6"/>
          </a:lnRef>
          <a:fillRef idx="1">
            <a:schemeClr val="lt1"/>
          </a:fillRef>
          <a:effectRef idx="0">
            <a:schemeClr val="accent6"/>
          </a:effectRef>
          <a:fontRef idx="minor">
            <a:schemeClr val="dk1"/>
          </a:fontRef>
        </p:style>
        <p:txBody>
          <a:bodyPr lIns="91429" tIns="45714" rIns="91429" bIns="45714">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b="1">
                <a:solidFill>
                  <a:srgbClr val="00FFFF"/>
                </a:solidFill>
                <a:latin typeface="Times New Roman" panose="02020603050405020304" pitchFamily="18" charset="0"/>
              </a:rPr>
              <a:t>A.   </a:t>
            </a:r>
            <a:r>
              <a:rPr lang="en-US" altLang="en-US" sz="2400" b="1">
                <a:solidFill>
                  <a:srgbClr val="0070C0"/>
                </a:solidFill>
                <a:latin typeface="Times New Roman" panose="02020603050405020304" pitchFamily="18" charset="0"/>
              </a:rPr>
              <a:t>Các chất được cấu tạo từ các hạt nhỏ riêng biệt gọi là nguyên tử, phân tử.</a:t>
            </a:r>
          </a:p>
        </p:txBody>
      </p:sp>
      <p:sp>
        <p:nvSpPr>
          <p:cNvPr id="14367" name="Text Box 31"/>
          <p:cNvSpPr txBox="1">
            <a:spLocks noChangeArrowheads="1"/>
          </p:cNvSpPr>
          <p:nvPr/>
        </p:nvSpPr>
        <p:spPr bwMode="auto">
          <a:xfrm>
            <a:off x="2898545" y="3352801"/>
            <a:ext cx="7659918" cy="461653"/>
          </a:xfrm>
          <a:prstGeom prst="rect">
            <a:avLst/>
          </a:prstGeom>
          <a:ln/>
        </p:spPr>
        <p:style>
          <a:lnRef idx="2">
            <a:schemeClr val="accent6"/>
          </a:lnRef>
          <a:fillRef idx="1">
            <a:schemeClr val="lt1"/>
          </a:fillRef>
          <a:effectRef idx="0">
            <a:schemeClr val="accent6"/>
          </a:effectRef>
          <a:fontRef idx="minor">
            <a:schemeClr val="dk1"/>
          </a:fontRef>
        </p:style>
        <p:txBody>
          <a:bodyPr wrap="square" lIns="91429" tIns="45714" rIns="91429" bIns="45714">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b="1">
                <a:solidFill>
                  <a:srgbClr val="00FFFF"/>
                </a:solidFill>
                <a:latin typeface="Times New Roman" panose="02020603050405020304" pitchFamily="18" charset="0"/>
              </a:rPr>
              <a:t>B.  </a:t>
            </a:r>
            <a:r>
              <a:rPr lang="en-US" altLang="en-US" sz="2400" b="1">
                <a:solidFill>
                  <a:srgbClr val="0070C0"/>
                </a:solidFill>
                <a:latin typeface="Times New Roman" panose="02020603050405020304" pitchFamily="18" charset="0"/>
              </a:rPr>
              <a:t>Nguyên tử là hạt chất nhỏ nhất.</a:t>
            </a:r>
          </a:p>
        </p:txBody>
      </p:sp>
      <p:sp>
        <p:nvSpPr>
          <p:cNvPr id="14368" name="Text Box 32"/>
          <p:cNvSpPr txBox="1">
            <a:spLocks noChangeArrowheads="1"/>
          </p:cNvSpPr>
          <p:nvPr/>
        </p:nvSpPr>
        <p:spPr bwMode="auto">
          <a:xfrm>
            <a:off x="2971800" y="4857657"/>
            <a:ext cx="7586662" cy="462764"/>
          </a:xfrm>
          <a:prstGeom prst="rect">
            <a:avLst/>
          </a:prstGeom>
          <a:ln/>
        </p:spPr>
        <p:style>
          <a:lnRef idx="2">
            <a:schemeClr val="accent6"/>
          </a:lnRef>
          <a:fillRef idx="1">
            <a:schemeClr val="lt1"/>
          </a:fillRef>
          <a:effectRef idx="0">
            <a:schemeClr val="accent6"/>
          </a:effectRef>
          <a:fontRef idx="minor">
            <a:schemeClr val="dk1"/>
          </a:fontRef>
        </p:style>
        <p:txBody>
          <a:bodyPr wrap="square" lIns="91429" tIns="45714" rIns="91429" bIns="45714">
            <a:spAutoFit/>
          </a:bodyPr>
          <a:lstStyle>
            <a:lvl1pPr marL="342900" indent="-3429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buFontTx/>
              <a:buAutoNum type="alphaUcPeriod" startAt="4"/>
            </a:pPr>
            <a:r>
              <a:rPr lang="en-US" altLang="en-US" sz="2400" b="1">
                <a:solidFill>
                  <a:srgbClr val="00FFFF"/>
                </a:solidFill>
                <a:latin typeface="Times New Roman" panose="02020603050405020304" pitchFamily="18" charset="0"/>
              </a:rPr>
              <a:t>  </a:t>
            </a:r>
            <a:r>
              <a:rPr lang="en-US" altLang="en-US" sz="2400" b="1">
                <a:solidFill>
                  <a:srgbClr val="0070C0"/>
                </a:solidFill>
                <a:latin typeface="Times New Roman" panose="02020603050405020304" pitchFamily="18" charset="0"/>
              </a:rPr>
              <a:t>Giữa các nguyên tử, phân tử không có khoảng cách.</a:t>
            </a:r>
          </a:p>
        </p:txBody>
      </p:sp>
      <p:sp>
        <p:nvSpPr>
          <p:cNvPr id="14369" name="Text Box 33"/>
          <p:cNvSpPr txBox="1">
            <a:spLocks noChangeArrowheads="1"/>
          </p:cNvSpPr>
          <p:nvPr/>
        </p:nvSpPr>
        <p:spPr bwMode="auto">
          <a:xfrm>
            <a:off x="2898544" y="4051853"/>
            <a:ext cx="7659918" cy="471891"/>
          </a:xfrm>
          <a:prstGeom prst="rect">
            <a:avLst/>
          </a:prstGeom>
          <a:ln/>
        </p:spPr>
        <p:style>
          <a:lnRef idx="2">
            <a:schemeClr val="accent6"/>
          </a:lnRef>
          <a:fillRef idx="1">
            <a:schemeClr val="lt1"/>
          </a:fillRef>
          <a:effectRef idx="0">
            <a:schemeClr val="accent6"/>
          </a:effectRef>
          <a:fontRef idx="minor">
            <a:schemeClr val="dk1"/>
          </a:fontRef>
        </p:style>
        <p:txBody>
          <a:bodyPr wrap="square" lIns="91429" tIns="45714" rIns="91429" bIns="45714">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b="1">
                <a:solidFill>
                  <a:srgbClr val="00FFFF"/>
                </a:solidFill>
                <a:latin typeface="Times New Roman" panose="02020603050405020304" pitchFamily="18" charset="0"/>
              </a:rPr>
              <a:t>  C.  </a:t>
            </a:r>
            <a:r>
              <a:rPr lang="en-US" altLang="en-US" sz="2400" b="1">
                <a:solidFill>
                  <a:srgbClr val="0070C0"/>
                </a:solidFill>
                <a:latin typeface="Times New Roman" panose="02020603050405020304" pitchFamily="18" charset="0"/>
              </a:rPr>
              <a:t>Phân tử là một nhóm các nguyên tử kết hợp lại.</a:t>
            </a:r>
          </a:p>
        </p:txBody>
      </p:sp>
      <p:sp>
        <p:nvSpPr>
          <p:cNvPr id="14370" name="AutoShape 34"/>
          <p:cNvSpPr>
            <a:spLocks noChangeArrowheads="1"/>
          </p:cNvSpPr>
          <p:nvPr/>
        </p:nvSpPr>
        <p:spPr bwMode="auto">
          <a:xfrm>
            <a:off x="2898545" y="4809400"/>
            <a:ext cx="554037" cy="56038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solidFill>
            <a:srgbClr val="FF0000"/>
          </a:solidFill>
          <a:ln w="571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371" name="Group 35"/>
          <p:cNvGrpSpPr>
            <a:grpSpLocks/>
          </p:cNvGrpSpPr>
          <p:nvPr/>
        </p:nvGrpSpPr>
        <p:grpSpPr bwMode="auto">
          <a:xfrm>
            <a:off x="4156075" y="5429250"/>
            <a:ext cx="6172200" cy="1428750"/>
            <a:chOff x="68" y="2614"/>
            <a:chExt cx="3674" cy="741"/>
          </a:xfrm>
        </p:grpSpPr>
        <p:pic>
          <p:nvPicPr>
            <p:cNvPr id="104472" name="Picture 36" descr="Hoacuo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 y="2614"/>
              <a:ext cx="817"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73" name="Text Box 37"/>
            <p:cNvSpPr txBox="1">
              <a:spLocks noChangeArrowheads="1"/>
            </p:cNvSpPr>
            <p:nvPr/>
          </p:nvSpPr>
          <p:spPr bwMode="auto">
            <a:xfrm>
              <a:off x="794" y="2870"/>
              <a:ext cx="2948"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a:solidFill>
                    <a:srgbClr val="FFFF00"/>
                  </a:solidFill>
                  <a:latin typeface="Times New Roman" panose="02020603050405020304" pitchFamily="18" charset="0"/>
                </a:rPr>
                <a:t>Hoan hô . . . ! Đúng rồi . . . !</a:t>
              </a:r>
            </a:p>
          </p:txBody>
        </p:sp>
      </p:grpSp>
      <p:grpSp>
        <p:nvGrpSpPr>
          <p:cNvPr id="14374" name="Group 38"/>
          <p:cNvGrpSpPr>
            <a:grpSpLocks/>
          </p:cNvGrpSpPr>
          <p:nvPr/>
        </p:nvGrpSpPr>
        <p:grpSpPr bwMode="auto">
          <a:xfrm>
            <a:off x="3200400" y="5487988"/>
            <a:ext cx="6172200" cy="1293812"/>
            <a:chOff x="204" y="3475"/>
            <a:chExt cx="3674" cy="671"/>
          </a:xfrm>
        </p:grpSpPr>
        <p:pic>
          <p:nvPicPr>
            <p:cNvPr id="104470" name="Picture 39" descr="Hoabu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 y="3475"/>
              <a:ext cx="606"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71" name="Text Box 40"/>
            <p:cNvSpPr txBox="1">
              <a:spLocks noChangeArrowheads="1"/>
            </p:cNvSpPr>
            <p:nvPr/>
          </p:nvSpPr>
          <p:spPr bwMode="auto">
            <a:xfrm>
              <a:off x="793" y="3702"/>
              <a:ext cx="3085"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a:solidFill>
                    <a:srgbClr val="00FF00"/>
                  </a:solidFill>
                  <a:latin typeface="Times New Roman" panose="02020603050405020304" pitchFamily="18" charset="0"/>
                </a:rPr>
                <a:t>Tiếc quá¸ . . ! Em chọn sai rồi.</a:t>
              </a:r>
            </a:p>
          </p:txBody>
        </p:sp>
      </p:grpSp>
      <p:pic>
        <p:nvPicPr>
          <p:cNvPr id="14377" name="Picture 41" descr="cartoon1%20(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505200"/>
            <a:ext cx="1371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78" name="Group 42"/>
          <p:cNvGrpSpPr>
            <a:grpSpLocks/>
          </p:cNvGrpSpPr>
          <p:nvPr/>
        </p:nvGrpSpPr>
        <p:grpSpPr bwMode="auto">
          <a:xfrm>
            <a:off x="3200400" y="5486401"/>
            <a:ext cx="6172200" cy="1293813"/>
            <a:chOff x="204" y="3475"/>
            <a:chExt cx="3674" cy="671"/>
          </a:xfrm>
        </p:grpSpPr>
        <p:pic>
          <p:nvPicPr>
            <p:cNvPr id="104468" name="Picture 43" descr="Hoabu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 y="3475"/>
              <a:ext cx="606"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69" name="Text Box 44"/>
            <p:cNvSpPr txBox="1">
              <a:spLocks noChangeArrowheads="1"/>
            </p:cNvSpPr>
            <p:nvPr/>
          </p:nvSpPr>
          <p:spPr bwMode="auto">
            <a:xfrm>
              <a:off x="793" y="3702"/>
              <a:ext cx="3085"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a:solidFill>
                    <a:srgbClr val="00FF00"/>
                  </a:solidFill>
                  <a:latin typeface="Times New Roman" panose="02020603050405020304" pitchFamily="18" charset="0"/>
                </a:rPr>
                <a:t>Tiếc quá¸ . . ! Em chọn sai rồi.</a:t>
              </a:r>
            </a:p>
          </p:txBody>
        </p:sp>
      </p:grpSp>
      <p:grpSp>
        <p:nvGrpSpPr>
          <p:cNvPr id="14381" name="Group 45"/>
          <p:cNvGrpSpPr>
            <a:grpSpLocks/>
          </p:cNvGrpSpPr>
          <p:nvPr/>
        </p:nvGrpSpPr>
        <p:grpSpPr bwMode="auto">
          <a:xfrm>
            <a:off x="3200400" y="5487988"/>
            <a:ext cx="6172200" cy="1293812"/>
            <a:chOff x="204" y="3475"/>
            <a:chExt cx="3674" cy="671"/>
          </a:xfrm>
        </p:grpSpPr>
        <p:pic>
          <p:nvPicPr>
            <p:cNvPr id="104466" name="Picture 46" descr="Hoabu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 y="3475"/>
              <a:ext cx="606"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67" name="Text Box 47"/>
            <p:cNvSpPr txBox="1">
              <a:spLocks noChangeArrowheads="1"/>
            </p:cNvSpPr>
            <p:nvPr/>
          </p:nvSpPr>
          <p:spPr bwMode="auto">
            <a:xfrm>
              <a:off x="793" y="3702"/>
              <a:ext cx="3085"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a:solidFill>
                    <a:srgbClr val="00FF00"/>
                  </a:solidFill>
                  <a:latin typeface="Times New Roman" panose="02020603050405020304" pitchFamily="18" charset="0"/>
                </a:rPr>
                <a:t>Tiếc quá¸ . . ! Em chọn sai rồi.</a:t>
              </a:r>
            </a:p>
          </p:txBody>
        </p:sp>
      </p:grpSp>
      <p:sp>
        <p:nvSpPr>
          <p:cNvPr id="14384" name="AutoShape 48"/>
          <p:cNvSpPr>
            <a:spLocks noChangeArrowheads="1"/>
          </p:cNvSpPr>
          <p:nvPr/>
        </p:nvSpPr>
        <p:spPr bwMode="auto">
          <a:xfrm>
            <a:off x="2809875" y="2209800"/>
            <a:ext cx="533400" cy="533400"/>
          </a:xfrm>
          <a:prstGeom prst="flowChartSummingJunction">
            <a:avLst/>
          </a:prstGeom>
          <a:solidFill>
            <a:srgbClr val="FFFF00"/>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14385" name="AutoShape 49"/>
          <p:cNvSpPr>
            <a:spLocks noChangeArrowheads="1"/>
          </p:cNvSpPr>
          <p:nvPr/>
        </p:nvSpPr>
        <p:spPr bwMode="auto">
          <a:xfrm>
            <a:off x="2790847" y="3285349"/>
            <a:ext cx="533400" cy="533400"/>
          </a:xfrm>
          <a:prstGeom prst="flowChartSummingJunction">
            <a:avLst/>
          </a:prstGeom>
          <a:solidFill>
            <a:srgbClr val="FFFF00"/>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14386" name="AutoShape 50"/>
          <p:cNvSpPr>
            <a:spLocks noChangeArrowheads="1"/>
          </p:cNvSpPr>
          <p:nvPr/>
        </p:nvSpPr>
        <p:spPr bwMode="auto">
          <a:xfrm>
            <a:off x="2819400" y="4038600"/>
            <a:ext cx="533400" cy="533400"/>
          </a:xfrm>
          <a:prstGeom prst="flowChartSummingJunction">
            <a:avLst/>
          </a:prstGeom>
          <a:solidFill>
            <a:srgbClr val="FFFF00"/>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14387" name="Text Box 51"/>
          <p:cNvSpPr txBox="1">
            <a:spLocks noChangeArrowheads="1"/>
          </p:cNvSpPr>
          <p:nvPr/>
        </p:nvSpPr>
        <p:spPr bwMode="auto">
          <a:xfrm>
            <a:off x="1895476" y="1524000"/>
            <a:ext cx="7477125"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3000" b="1">
                <a:solidFill>
                  <a:srgbClr val="FF0000"/>
                </a:solidFill>
                <a:latin typeface="Times New Roman" panose="02020603050405020304" pitchFamily="18" charset="0"/>
              </a:rPr>
              <a:t>2. </a:t>
            </a:r>
            <a:r>
              <a:rPr lang="en-US" altLang="en-US" sz="3000" b="1">
                <a:latin typeface="Times New Roman" panose="02020603050405020304" pitchFamily="18" charset="0"/>
              </a:rPr>
              <a:t>Chọn phát biểu sai</a:t>
            </a:r>
          </a:p>
        </p:txBody>
      </p:sp>
    </p:spTree>
    <p:extLst>
      <p:ext uri="{BB962C8B-B14F-4D97-AF65-F5344CB8AC3E}">
        <p14:creationId xmlns:p14="http://schemas.microsoft.com/office/powerpoint/2010/main" val="28932587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4365"/>
                                        </p:tgtEl>
                                        <p:attrNameLst>
                                          <p:attrName>style.visibility</p:attrName>
                                        </p:attrNameLst>
                                      </p:cBhvr>
                                      <p:to>
                                        <p:strVal val="visible"/>
                                      </p:to>
                                    </p:set>
                                    <p:anim calcmode="lin" valueType="num">
                                      <p:cBhvr>
                                        <p:cTn id="7" dur="1000" fill="hold"/>
                                        <p:tgtEl>
                                          <p:spTgt spid="14365"/>
                                        </p:tgtEl>
                                        <p:attrNameLst>
                                          <p:attrName>ppt_w</p:attrName>
                                        </p:attrNameLst>
                                      </p:cBhvr>
                                      <p:tavLst>
                                        <p:tav tm="0">
                                          <p:val>
                                            <p:strVal val="#ppt_w+.3"/>
                                          </p:val>
                                        </p:tav>
                                        <p:tav tm="100000">
                                          <p:val>
                                            <p:strVal val="#ppt_w"/>
                                          </p:val>
                                        </p:tav>
                                      </p:tavLst>
                                    </p:anim>
                                    <p:anim calcmode="lin" valueType="num">
                                      <p:cBhvr>
                                        <p:cTn id="8" dur="1000" fill="hold"/>
                                        <p:tgtEl>
                                          <p:spTgt spid="14365"/>
                                        </p:tgtEl>
                                        <p:attrNameLst>
                                          <p:attrName>ppt_h</p:attrName>
                                        </p:attrNameLst>
                                      </p:cBhvr>
                                      <p:tavLst>
                                        <p:tav tm="0">
                                          <p:val>
                                            <p:strVal val="#ppt_h"/>
                                          </p:val>
                                        </p:tav>
                                        <p:tav tm="100000">
                                          <p:val>
                                            <p:strVal val="#ppt_h"/>
                                          </p:val>
                                        </p:tav>
                                      </p:tavLst>
                                    </p:anim>
                                    <p:animEffect transition="in" filter="fade">
                                      <p:cBhvr>
                                        <p:cTn id="9" dur="1000"/>
                                        <p:tgtEl>
                                          <p:spTgt spid="1436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14368"/>
                                        </p:tgtEl>
                                        <p:attrNameLst>
                                          <p:attrName>style.visibility</p:attrName>
                                        </p:attrNameLst>
                                      </p:cBhvr>
                                      <p:to>
                                        <p:strVal val="visible"/>
                                      </p:to>
                                    </p:set>
                                    <p:anim from="(-#ppt_w/2)" to="(#ppt_x)" calcmode="lin" valueType="num">
                                      <p:cBhvr>
                                        <p:cTn id="14" dur="600" fill="hold">
                                          <p:stCondLst>
                                            <p:cond delay="0"/>
                                          </p:stCondLst>
                                        </p:cTn>
                                        <p:tgtEl>
                                          <p:spTgt spid="14368"/>
                                        </p:tgtEl>
                                        <p:attrNameLst>
                                          <p:attrName>ppt_x</p:attrName>
                                        </p:attrNameLst>
                                      </p:cBhvr>
                                    </p:anim>
                                    <p:anim from="0" to="-1.0" calcmode="lin" valueType="num">
                                      <p:cBhvr>
                                        <p:cTn id="15" dur="200" decel="50000" autoRev="1" fill="hold">
                                          <p:stCondLst>
                                            <p:cond delay="600"/>
                                          </p:stCondLst>
                                        </p:cTn>
                                        <p:tgtEl>
                                          <p:spTgt spid="14368"/>
                                        </p:tgtEl>
                                        <p:attrNameLst>
                                          <p:attrName>xshear</p:attrName>
                                        </p:attrNameLst>
                                      </p:cBhvr>
                                    </p:anim>
                                    <p:animScale>
                                      <p:cBhvr>
                                        <p:cTn id="16" dur="200" decel="100000" autoRev="1" fill="hold">
                                          <p:stCondLst>
                                            <p:cond delay="600"/>
                                          </p:stCondLst>
                                        </p:cTn>
                                        <p:tgtEl>
                                          <p:spTgt spid="14368"/>
                                        </p:tgtEl>
                                      </p:cBhvr>
                                      <p:from x="100000" y="100000"/>
                                      <p:to x="80000" y="100000"/>
                                    </p:animScale>
                                    <p:anim by="(#ppt_h/3+#ppt_w*0.1)" calcmode="lin" valueType="num">
                                      <p:cBhvr additive="sum">
                                        <p:cTn id="17" dur="200" decel="100000" autoRev="1" fill="hold">
                                          <p:stCondLst>
                                            <p:cond delay="600"/>
                                          </p:stCondLst>
                                        </p:cTn>
                                        <p:tgtEl>
                                          <p:spTgt spid="14368"/>
                                        </p:tgtEl>
                                        <p:attrNameLst>
                                          <p:attrName>ppt_x</p:attrName>
                                        </p:attrNameLst>
                                      </p:cBhvr>
                                    </p:anim>
                                  </p:childTnLst>
                                </p:cTn>
                              </p:par>
                              <p:par>
                                <p:cTn id="18" presetID="34" presetClass="entr" presetSubtype="0" fill="hold" grpId="0" nodeType="withEffect">
                                  <p:stCondLst>
                                    <p:cond delay="0"/>
                                  </p:stCondLst>
                                  <p:childTnLst>
                                    <p:set>
                                      <p:cBhvr>
                                        <p:cTn id="19" dur="1" fill="hold">
                                          <p:stCondLst>
                                            <p:cond delay="0"/>
                                          </p:stCondLst>
                                        </p:cTn>
                                        <p:tgtEl>
                                          <p:spTgt spid="14369"/>
                                        </p:tgtEl>
                                        <p:attrNameLst>
                                          <p:attrName>style.visibility</p:attrName>
                                        </p:attrNameLst>
                                      </p:cBhvr>
                                      <p:to>
                                        <p:strVal val="visible"/>
                                      </p:to>
                                    </p:set>
                                    <p:anim from="(-#ppt_w/2)" to="(#ppt_x)" calcmode="lin" valueType="num">
                                      <p:cBhvr>
                                        <p:cTn id="20" dur="600" fill="hold">
                                          <p:stCondLst>
                                            <p:cond delay="0"/>
                                          </p:stCondLst>
                                        </p:cTn>
                                        <p:tgtEl>
                                          <p:spTgt spid="14369"/>
                                        </p:tgtEl>
                                        <p:attrNameLst>
                                          <p:attrName>ppt_x</p:attrName>
                                        </p:attrNameLst>
                                      </p:cBhvr>
                                    </p:anim>
                                    <p:anim from="0" to="-1.0" calcmode="lin" valueType="num">
                                      <p:cBhvr>
                                        <p:cTn id="21" dur="200" decel="50000" autoRev="1" fill="hold">
                                          <p:stCondLst>
                                            <p:cond delay="600"/>
                                          </p:stCondLst>
                                        </p:cTn>
                                        <p:tgtEl>
                                          <p:spTgt spid="14369"/>
                                        </p:tgtEl>
                                        <p:attrNameLst>
                                          <p:attrName>xshear</p:attrName>
                                        </p:attrNameLst>
                                      </p:cBhvr>
                                    </p:anim>
                                    <p:animScale>
                                      <p:cBhvr>
                                        <p:cTn id="22" dur="200" decel="100000" autoRev="1" fill="hold">
                                          <p:stCondLst>
                                            <p:cond delay="600"/>
                                          </p:stCondLst>
                                        </p:cTn>
                                        <p:tgtEl>
                                          <p:spTgt spid="14369"/>
                                        </p:tgtEl>
                                      </p:cBhvr>
                                      <p:from x="100000" y="100000"/>
                                      <p:to x="80000" y="100000"/>
                                    </p:animScale>
                                    <p:anim by="(#ppt_h/3+#ppt_w*0.1)" calcmode="lin" valueType="num">
                                      <p:cBhvr additive="sum">
                                        <p:cTn id="23" dur="200" decel="100000" autoRev="1" fill="hold">
                                          <p:stCondLst>
                                            <p:cond delay="600"/>
                                          </p:stCondLst>
                                        </p:cTn>
                                        <p:tgtEl>
                                          <p:spTgt spid="14369"/>
                                        </p:tgtEl>
                                        <p:attrNameLst>
                                          <p:attrName>ppt_x</p:attrName>
                                        </p:attrNameLst>
                                      </p:cBhvr>
                                    </p:anim>
                                  </p:childTnLst>
                                </p:cTn>
                              </p:par>
                              <p:par>
                                <p:cTn id="24" presetID="34" presetClass="entr" presetSubtype="0" fill="hold" grpId="0" nodeType="withEffect">
                                  <p:stCondLst>
                                    <p:cond delay="0"/>
                                  </p:stCondLst>
                                  <p:childTnLst>
                                    <p:set>
                                      <p:cBhvr>
                                        <p:cTn id="25" dur="1" fill="hold">
                                          <p:stCondLst>
                                            <p:cond delay="0"/>
                                          </p:stCondLst>
                                        </p:cTn>
                                        <p:tgtEl>
                                          <p:spTgt spid="14366"/>
                                        </p:tgtEl>
                                        <p:attrNameLst>
                                          <p:attrName>style.visibility</p:attrName>
                                        </p:attrNameLst>
                                      </p:cBhvr>
                                      <p:to>
                                        <p:strVal val="visible"/>
                                      </p:to>
                                    </p:set>
                                    <p:anim from="(-#ppt_w/2)" to="(#ppt_x)" calcmode="lin" valueType="num">
                                      <p:cBhvr>
                                        <p:cTn id="26" dur="600" fill="hold">
                                          <p:stCondLst>
                                            <p:cond delay="0"/>
                                          </p:stCondLst>
                                        </p:cTn>
                                        <p:tgtEl>
                                          <p:spTgt spid="14366"/>
                                        </p:tgtEl>
                                        <p:attrNameLst>
                                          <p:attrName>ppt_x</p:attrName>
                                        </p:attrNameLst>
                                      </p:cBhvr>
                                    </p:anim>
                                    <p:anim from="0" to="-1.0" calcmode="lin" valueType="num">
                                      <p:cBhvr>
                                        <p:cTn id="27" dur="200" decel="50000" autoRev="1" fill="hold">
                                          <p:stCondLst>
                                            <p:cond delay="600"/>
                                          </p:stCondLst>
                                        </p:cTn>
                                        <p:tgtEl>
                                          <p:spTgt spid="14366"/>
                                        </p:tgtEl>
                                        <p:attrNameLst>
                                          <p:attrName>xshear</p:attrName>
                                        </p:attrNameLst>
                                      </p:cBhvr>
                                    </p:anim>
                                    <p:animScale>
                                      <p:cBhvr>
                                        <p:cTn id="28" dur="200" decel="100000" autoRev="1" fill="hold">
                                          <p:stCondLst>
                                            <p:cond delay="600"/>
                                          </p:stCondLst>
                                        </p:cTn>
                                        <p:tgtEl>
                                          <p:spTgt spid="14366"/>
                                        </p:tgtEl>
                                      </p:cBhvr>
                                      <p:from x="100000" y="100000"/>
                                      <p:to x="80000" y="100000"/>
                                    </p:animScale>
                                    <p:anim by="(#ppt_h/3+#ppt_w*0.1)" calcmode="lin" valueType="num">
                                      <p:cBhvr additive="sum">
                                        <p:cTn id="29" dur="200" decel="100000" autoRev="1" fill="hold">
                                          <p:stCondLst>
                                            <p:cond delay="600"/>
                                          </p:stCondLst>
                                        </p:cTn>
                                        <p:tgtEl>
                                          <p:spTgt spid="14366"/>
                                        </p:tgtEl>
                                        <p:attrNameLst>
                                          <p:attrName>ppt_x</p:attrName>
                                        </p:attrNameLst>
                                      </p:cBhvr>
                                    </p:anim>
                                  </p:childTnLst>
                                </p:cTn>
                              </p:par>
                              <p:par>
                                <p:cTn id="30" presetID="34" presetClass="entr" presetSubtype="0" fill="hold" grpId="0" nodeType="withEffect">
                                  <p:stCondLst>
                                    <p:cond delay="0"/>
                                  </p:stCondLst>
                                  <p:childTnLst>
                                    <p:set>
                                      <p:cBhvr>
                                        <p:cTn id="31" dur="1" fill="hold">
                                          <p:stCondLst>
                                            <p:cond delay="0"/>
                                          </p:stCondLst>
                                        </p:cTn>
                                        <p:tgtEl>
                                          <p:spTgt spid="14367"/>
                                        </p:tgtEl>
                                        <p:attrNameLst>
                                          <p:attrName>style.visibility</p:attrName>
                                        </p:attrNameLst>
                                      </p:cBhvr>
                                      <p:to>
                                        <p:strVal val="visible"/>
                                      </p:to>
                                    </p:set>
                                    <p:anim from="(-#ppt_w/2)" to="(#ppt_x)" calcmode="lin" valueType="num">
                                      <p:cBhvr>
                                        <p:cTn id="32" dur="600" fill="hold">
                                          <p:stCondLst>
                                            <p:cond delay="0"/>
                                          </p:stCondLst>
                                        </p:cTn>
                                        <p:tgtEl>
                                          <p:spTgt spid="14367"/>
                                        </p:tgtEl>
                                        <p:attrNameLst>
                                          <p:attrName>ppt_x</p:attrName>
                                        </p:attrNameLst>
                                      </p:cBhvr>
                                    </p:anim>
                                    <p:anim from="0" to="-1.0" calcmode="lin" valueType="num">
                                      <p:cBhvr>
                                        <p:cTn id="33" dur="200" decel="50000" autoRev="1" fill="hold">
                                          <p:stCondLst>
                                            <p:cond delay="600"/>
                                          </p:stCondLst>
                                        </p:cTn>
                                        <p:tgtEl>
                                          <p:spTgt spid="14367"/>
                                        </p:tgtEl>
                                        <p:attrNameLst>
                                          <p:attrName>xshear</p:attrName>
                                        </p:attrNameLst>
                                      </p:cBhvr>
                                    </p:anim>
                                    <p:animScale>
                                      <p:cBhvr>
                                        <p:cTn id="34" dur="200" decel="100000" autoRev="1" fill="hold">
                                          <p:stCondLst>
                                            <p:cond delay="600"/>
                                          </p:stCondLst>
                                        </p:cTn>
                                        <p:tgtEl>
                                          <p:spTgt spid="14367"/>
                                        </p:tgtEl>
                                      </p:cBhvr>
                                      <p:from x="100000" y="100000"/>
                                      <p:to x="80000" y="100000"/>
                                    </p:animScale>
                                    <p:anim by="(#ppt_h/3+#ppt_w*0.1)" calcmode="lin" valueType="num">
                                      <p:cBhvr additive="sum">
                                        <p:cTn id="35" dur="200" decel="100000" autoRev="1" fill="hold">
                                          <p:stCondLst>
                                            <p:cond delay="600"/>
                                          </p:stCondLst>
                                        </p:cTn>
                                        <p:tgtEl>
                                          <p:spTgt spid="14367"/>
                                        </p:tgtEl>
                                        <p:attrNameLst>
                                          <p:attrName>ppt_x</p:attrName>
                                        </p:attrNameLst>
                                      </p:cBhvr>
                                    </p:anim>
                                  </p:childTnLst>
                                </p:cTn>
                              </p:par>
                              <p:par>
                                <p:cTn id="36" presetID="34" presetClass="entr" presetSubtype="0" fill="hold" grpId="0" nodeType="withEffect">
                                  <p:stCondLst>
                                    <p:cond delay="0"/>
                                  </p:stCondLst>
                                  <p:childTnLst>
                                    <p:set>
                                      <p:cBhvr>
                                        <p:cTn id="37" dur="1" fill="hold">
                                          <p:stCondLst>
                                            <p:cond delay="0"/>
                                          </p:stCondLst>
                                        </p:cTn>
                                        <p:tgtEl>
                                          <p:spTgt spid="14387"/>
                                        </p:tgtEl>
                                        <p:attrNameLst>
                                          <p:attrName>style.visibility</p:attrName>
                                        </p:attrNameLst>
                                      </p:cBhvr>
                                      <p:to>
                                        <p:strVal val="visible"/>
                                      </p:to>
                                    </p:set>
                                    <p:anim from="(-#ppt_w/2)" to="(#ppt_x)" calcmode="lin" valueType="num">
                                      <p:cBhvr>
                                        <p:cTn id="38" dur="600" fill="hold">
                                          <p:stCondLst>
                                            <p:cond delay="0"/>
                                          </p:stCondLst>
                                        </p:cTn>
                                        <p:tgtEl>
                                          <p:spTgt spid="14387"/>
                                        </p:tgtEl>
                                        <p:attrNameLst>
                                          <p:attrName>ppt_x</p:attrName>
                                        </p:attrNameLst>
                                      </p:cBhvr>
                                    </p:anim>
                                    <p:anim from="0" to="-1.0" calcmode="lin" valueType="num">
                                      <p:cBhvr>
                                        <p:cTn id="39" dur="200" decel="50000" autoRev="1" fill="hold">
                                          <p:stCondLst>
                                            <p:cond delay="600"/>
                                          </p:stCondLst>
                                        </p:cTn>
                                        <p:tgtEl>
                                          <p:spTgt spid="14387"/>
                                        </p:tgtEl>
                                        <p:attrNameLst>
                                          <p:attrName>xshear</p:attrName>
                                        </p:attrNameLst>
                                      </p:cBhvr>
                                    </p:anim>
                                    <p:animScale>
                                      <p:cBhvr>
                                        <p:cTn id="40" dur="200" decel="100000" autoRev="1" fill="hold">
                                          <p:stCondLst>
                                            <p:cond delay="600"/>
                                          </p:stCondLst>
                                        </p:cTn>
                                        <p:tgtEl>
                                          <p:spTgt spid="14387"/>
                                        </p:tgtEl>
                                      </p:cBhvr>
                                      <p:from x="100000" y="100000"/>
                                      <p:to x="80000" y="100000"/>
                                    </p:animScale>
                                    <p:anim by="(#ppt_h/3+#ppt_w*0.1)" calcmode="lin" valueType="num">
                                      <p:cBhvr additive="sum">
                                        <p:cTn id="41" dur="200" decel="100000" autoRev="1" fill="hold">
                                          <p:stCondLst>
                                            <p:cond delay="600"/>
                                          </p:stCondLst>
                                        </p:cTn>
                                        <p:tgtEl>
                                          <p:spTgt spid="1438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14368"/>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4370"/>
                                        </p:tgtEl>
                                        <p:attrNameLst>
                                          <p:attrName>style.visibility</p:attrName>
                                        </p:attrNameLst>
                                      </p:cBhvr>
                                      <p:to>
                                        <p:strVal val="visible"/>
                                      </p:to>
                                    </p:set>
                                    <p:animEffect transition="in" filter="dissolve">
                                      <p:cBhvr>
                                        <p:cTn id="47" dur="500"/>
                                        <p:tgtEl>
                                          <p:spTgt spid="14370"/>
                                        </p:tgtEl>
                                      </p:cBhvr>
                                    </p:animEffect>
                                  </p:childTnLst>
                                  <p:subTnLst>
                                    <p:audio>
                                      <p:cMediaNode>
                                        <p:cTn display="0" masterRel="sameClick">
                                          <p:stCondLst>
                                            <p:cond evt="begin" delay="0">
                                              <p:tn val="45"/>
                                            </p:cond>
                                          </p:stCondLst>
                                          <p:endCondLst>
                                            <p:cond evt="onStopAudio" delay="0">
                                              <p:tgtEl>
                                                <p:sldTgt/>
                                              </p:tgtEl>
                                            </p:cond>
                                          </p:endCondLst>
                                        </p:cTn>
                                        <p:tgtEl>
                                          <p:sndTgt r:embed="rId2" name="applause.wav"/>
                                        </p:tgtEl>
                                      </p:cMediaNode>
                                    </p:audio>
                                  </p:subTnLst>
                                </p:cTn>
                              </p:par>
                              <p:par>
                                <p:cTn id="48" presetID="4" presetClass="entr" presetSubtype="16" fill="hold" nodeType="withEffect">
                                  <p:stCondLst>
                                    <p:cond delay="0"/>
                                  </p:stCondLst>
                                  <p:childTnLst>
                                    <p:set>
                                      <p:cBhvr>
                                        <p:cTn id="49" dur="1" fill="hold">
                                          <p:stCondLst>
                                            <p:cond delay="0"/>
                                          </p:stCondLst>
                                        </p:cTn>
                                        <p:tgtEl>
                                          <p:spTgt spid="14371"/>
                                        </p:tgtEl>
                                        <p:attrNameLst>
                                          <p:attrName>style.visibility</p:attrName>
                                        </p:attrNameLst>
                                      </p:cBhvr>
                                      <p:to>
                                        <p:strVal val="visible"/>
                                      </p:to>
                                    </p:set>
                                    <p:animEffect transition="in" filter="box(in)">
                                      <p:cBhvr>
                                        <p:cTn id="50" dur="500"/>
                                        <p:tgtEl>
                                          <p:spTgt spid="14371"/>
                                        </p:tgtEl>
                                      </p:cBhvr>
                                    </p:animEffect>
                                  </p:childTnLst>
                                  <p:subTnLst>
                                    <p:audio>
                                      <p:cMediaNode>
                                        <p:cTn display="0" masterRel="sameClick">
                                          <p:stCondLst>
                                            <p:cond evt="begin" delay="0">
                                              <p:tn val="48"/>
                                            </p:cond>
                                          </p:stCondLst>
                                          <p:endCondLst>
                                            <p:cond evt="onStopAudio" delay="0">
                                              <p:tgtEl>
                                                <p:sldTgt/>
                                              </p:tgtEl>
                                            </p:cond>
                                          </p:endCondLst>
                                        </p:cTn>
                                        <p:tgtEl>
                                          <p:sndTgt r:embed="rId2" name="applause.wav"/>
                                        </p:tgtEl>
                                      </p:cMediaNode>
                                    </p:audio>
                                  </p:subTnLst>
                                </p:cTn>
                              </p:par>
                              <p:par>
                                <p:cTn id="51" presetID="51" presetClass="entr" presetSubtype="0" fill="hold" nodeType="withEffect">
                                  <p:stCondLst>
                                    <p:cond delay="0"/>
                                  </p:stCondLst>
                                  <p:childTnLst>
                                    <p:set>
                                      <p:cBhvr>
                                        <p:cTn id="52" dur="1" fill="hold">
                                          <p:stCondLst>
                                            <p:cond delay="0"/>
                                          </p:stCondLst>
                                        </p:cTn>
                                        <p:tgtEl>
                                          <p:spTgt spid="14377"/>
                                        </p:tgtEl>
                                        <p:attrNameLst>
                                          <p:attrName>style.visibility</p:attrName>
                                        </p:attrNameLst>
                                      </p:cBhvr>
                                      <p:to>
                                        <p:strVal val="visible"/>
                                      </p:to>
                                    </p:set>
                                    <p:animEffect transition="in" filter="fade">
                                      <p:cBhvr>
                                        <p:cTn id="53" dur="770" decel="100000"/>
                                        <p:tgtEl>
                                          <p:spTgt spid="14377"/>
                                        </p:tgtEl>
                                      </p:cBhvr>
                                    </p:animEffect>
                                    <p:animScale>
                                      <p:cBhvr>
                                        <p:cTn id="54" dur="770" decel="100000"/>
                                        <p:tgtEl>
                                          <p:spTgt spid="14377"/>
                                        </p:tgtEl>
                                      </p:cBhvr>
                                      <p:from x="10000" y="10000"/>
                                      <p:to x="200000" y="450000"/>
                                    </p:animScale>
                                    <p:animScale>
                                      <p:cBhvr>
                                        <p:cTn id="55" dur="1230" accel="100000" fill="hold">
                                          <p:stCondLst>
                                            <p:cond delay="770"/>
                                          </p:stCondLst>
                                        </p:cTn>
                                        <p:tgtEl>
                                          <p:spTgt spid="14377"/>
                                        </p:tgtEl>
                                      </p:cBhvr>
                                      <p:from x="200000" y="450000"/>
                                      <p:to x="100000" y="100000"/>
                                    </p:animScale>
                                    <p:set>
                                      <p:cBhvr>
                                        <p:cTn id="56" dur="770" fill="hold"/>
                                        <p:tgtEl>
                                          <p:spTgt spid="14377"/>
                                        </p:tgtEl>
                                        <p:attrNameLst>
                                          <p:attrName>ppt_x</p:attrName>
                                        </p:attrNameLst>
                                      </p:cBhvr>
                                      <p:to>
                                        <p:strVal val="(0.5)"/>
                                      </p:to>
                                    </p:set>
                                    <p:anim from="(0.5)" to="(#ppt_x)" calcmode="lin" valueType="num">
                                      <p:cBhvr>
                                        <p:cTn id="57" dur="1230" accel="100000" fill="hold">
                                          <p:stCondLst>
                                            <p:cond delay="770"/>
                                          </p:stCondLst>
                                        </p:cTn>
                                        <p:tgtEl>
                                          <p:spTgt spid="14377"/>
                                        </p:tgtEl>
                                        <p:attrNameLst>
                                          <p:attrName>ppt_x</p:attrName>
                                        </p:attrNameLst>
                                      </p:cBhvr>
                                    </p:anim>
                                    <p:set>
                                      <p:cBhvr>
                                        <p:cTn id="58" dur="770" fill="hold"/>
                                        <p:tgtEl>
                                          <p:spTgt spid="14377"/>
                                        </p:tgtEl>
                                        <p:attrNameLst>
                                          <p:attrName>ppt_y</p:attrName>
                                        </p:attrNameLst>
                                      </p:cBhvr>
                                      <p:to>
                                        <p:strVal val="(#ppt_y+0.4)"/>
                                      </p:to>
                                    </p:set>
                                    <p:anim from="(#ppt_y+0.4)" to="(#ppt_y)" calcmode="lin" valueType="num">
                                      <p:cBhvr>
                                        <p:cTn id="59" dur="1230" accel="100000" fill="hold">
                                          <p:stCondLst>
                                            <p:cond delay="770"/>
                                          </p:stCondLst>
                                        </p:cTn>
                                        <p:tgtEl>
                                          <p:spTgt spid="14377"/>
                                        </p:tgtEl>
                                        <p:attrNameLst>
                                          <p:attrName>ppt_y</p:attrName>
                                        </p:attrNameLst>
                                      </p:cBhvr>
                                    </p:anim>
                                  </p:childTnLst>
                                  <p:subTnLst>
                                    <p:audio>
                                      <p:cMediaNode>
                                        <p:cTn display="0" masterRel="sameClick">
                                          <p:stCondLst>
                                            <p:cond evt="begin" delay="0">
                                              <p:tn val="51"/>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4368"/>
                  </p:tgtEl>
                </p:cond>
              </p:nextCondLst>
            </p:seq>
            <p:seq concurrent="1" nextAc="seek">
              <p:cTn id="60" restart="whenNotActive" fill="hold" evtFilter="cancelBubble" nodeType="interactiveSeq">
                <p:stCondLst>
                  <p:cond evt="onClick" delay="0">
                    <p:tgtEl>
                      <p:spTgt spid="14366"/>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55" presetClass="entr" presetSubtype="0" fill="hold" nodeType="clickEffect">
                                  <p:stCondLst>
                                    <p:cond delay="0"/>
                                  </p:stCondLst>
                                  <p:childTnLst>
                                    <p:set>
                                      <p:cBhvr>
                                        <p:cTn id="64" dur="1" fill="hold">
                                          <p:stCondLst>
                                            <p:cond delay="0"/>
                                          </p:stCondLst>
                                        </p:cTn>
                                        <p:tgtEl>
                                          <p:spTgt spid="14374"/>
                                        </p:tgtEl>
                                        <p:attrNameLst>
                                          <p:attrName>style.visibility</p:attrName>
                                        </p:attrNameLst>
                                      </p:cBhvr>
                                      <p:to>
                                        <p:strVal val="visible"/>
                                      </p:to>
                                    </p:set>
                                    <p:anim calcmode="lin" valueType="num">
                                      <p:cBhvr>
                                        <p:cTn id="65" dur="1000" fill="hold"/>
                                        <p:tgtEl>
                                          <p:spTgt spid="14374"/>
                                        </p:tgtEl>
                                        <p:attrNameLst>
                                          <p:attrName>ppt_w</p:attrName>
                                        </p:attrNameLst>
                                      </p:cBhvr>
                                      <p:tavLst>
                                        <p:tav tm="0">
                                          <p:val>
                                            <p:strVal val="#ppt_w*0.70"/>
                                          </p:val>
                                        </p:tav>
                                        <p:tav tm="100000">
                                          <p:val>
                                            <p:strVal val="#ppt_w"/>
                                          </p:val>
                                        </p:tav>
                                      </p:tavLst>
                                    </p:anim>
                                    <p:anim calcmode="lin" valueType="num">
                                      <p:cBhvr>
                                        <p:cTn id="66" dur="1000" fill="hold"/>
                                        <p:tgtEl>
                                          <p:spTgt spid="14374"/>
                                        </p:tgtEl>
                                        <p:attrNameLst>
                                          <p:attrName>ppt_h</p:attrName>
                                        </p:attrNameLst>
                                      </p:cBhvr>
                                      <p:tavLst>
                                        <p:tav tm="0">
                                          <p:val>
                                            <p:strVal val="#ppt_h"/>
                                          </p:val>
                                        </p:tav>
                                        <p:tav tm="100000">
                                          <p:val>
                                            <p:strVal val="#ppt_h"/>
                                          </p:val>
                                        </p:tav>
                                      </p:tavLst>
                                    </p:anim>
                                    <p:animEffect transition="in" filter="fade">
                                      <p:cBhvr>
                                        <p:cTn id="67" dur="1000"/>
                                        <p:tgtEl>
                                          <p:spTgt spid="14374"/>
                                        </p:tgtEl>
                                      </p:cBhvr>
                                    </p:animEffect>
                                  </p:childTnLst>
                                </p:cTn>
                              </p:par>
                              <p:par>
                                <p:cTn id="68" presetID="50" presetClass="entr" presetSubtype="0" decel="100000" fill="hold" grpId="0" nodeType="withEffect">
                                  <p:stCondLst>
                                    <p:cond delay="0"/>
                                  </p:stCondLst>
                                  <p:childTnLst>
                                    <p:set>
                                      <p:cBhvr>
                                        <p:cTn id="69" dur="1" fill="hold">
                                          <p:stCondLst>
                                            <p:cond delay="0"/>
                                          </p:stCondLst>
                                        </p:cTn>
                                        <p:tgtEl>
                                          <p:spTgt spid="14384"/>
                                        </p:tgtEl>
                                        <p:attrNameLst>
                                          <p:attrName>style.visibility</p:attrName>
                                        </p:attrNameLst>
                                      </p:cBhvr>
                                      <p:to>
                                        <p:strVal val="visible"/>
                                      </p:to>
                                    </p:set>
                                    <p:anim calcmode="lin" valueType="num">
                                      <p:cBhvr>
                                        <p:cTn id="70" dur="1000" fill="hold"/>
                                        <p:tgtEl>
                                          <p:spTgt spid="14384"/>
                                        </p:tgtEl>
                                        <p:attrNameLst>
                                          <p:attrName>ppt_w</p:attrName>
                                        </p:attrNameLst>
                                      </p:cBhvr>
                                      <p:tavLst>
                                        <p:tav tm="0">
                                          <p:val>
                                            <p:strVal val="#ppt_w+.3"/>
                                          </p:val>
                                        </p:tav>
                                        <p:tav tm="100000">
                                          <p:val>
                                            <p:strVal val="#ppt_w"/>
                                          </p:val>
                                        </p:tav>
                                      </p:tavLst>
                                    </p:anim>
                                    <p:anim calcmode="lin" valueType="num">
                                      <p:cBhvr>
                                        <p:cTn id="71" dur="1000" fill="hold"/>
                                        <p:tgtEl>
                                          <p:spTgt spid="14384"/>
                                        </p:tgtEl>
                                        <p:attrNameLst>
                                          <p:attrName>ppt_h</p:attrName>
                                        </p:attrNameLst>
                                      </p:cBhvr>
                                      <p:tavLst>
                                        <p:tav tm="0">
                                          <p:val>
                                            <p:strVal val="#ppt_h"/>
                                          </p:val>
                                        </p:tav>
                                        <p:tav tm="100000">
                                          <p:val>
                                            <p:strVal val="#ppt_h"/>
                                          </p:val>
                                        </p:tav>
                                      </p:tavLst>
                                    </p:anim>
                                    <p:animEffect transition="in" filter="fade">
                                      <p:cBhvr>
                                        <p:cTn id="72" dur="1000"/>
                                        <p:tgtEl>
                                          <p:spTgt spid="14384"/>
                                        </p:tgtEl>
                                      </p:cBhvr>
                                    </p:animEffect>
                                  </p:childTnLst>
                                </p:cTn>
                              </p:par>
                            </p:childTnLst>
                          </p:cTn>
                        </p:par>
                        <p:par>
                          <p:cTn id="73" fill="hold" nodeType="afterGroup">
                            <p:stCondLst>
                              <p:cond delay="1000"/>
                            </p:stCondLst>
                            <p:childTnLst>
                              <p:par>
                                <p:cTn id="74" presetID="53" presetClass="exit" presetSubtype="0" fill="hold" nodeType="afterEffect">
                                  <p:stCondLst>
                                    <p:cond delay="3000"/>
                                  </p:stCondLst>
                                  <p:childTnLst>
                                    <p:anim calcmode="lin" valueType="num">
                                      <p:cBhvr>
                                        <p:cTn id="75" dur="500"/>
                                        <p:tgtEl>
                                          <p:spTgt spid="14374"/>
                                        </p:tgtEl>
                                        <p:attrNameLst>
                                          <p:attrName>ppt_w</p:attrName>
                                        </p:attrNameLst>
                                      </p:cBhvr>
                                      <p:tavLst>
                                        <p:tav tm="0">
                                          <p:val>
                                            <p:strVal val="ppt_w"/>
                                          </p:val>
                                        </p:tav>
                                        <p:tav tm="100000">
                                          <p:val>
                                            <p:fltVal val="0"/>
                                          </p:val>
                                        </p:tav>
                                      </p:tavLst>
                                    </p:anim>
                                    <p:anim calcmode="lin" valueType="num">
                                      <p:cBhvr>
                                        <p:cTn id="76" dur="500"/>
                                        <p:tgtEl>
                                          <p:spTgt spid="14374"/>
                                        </p:tgtEl>
                                        <p:attrNameLst>
                                          <p:attrName>ppt_h</p:attrName>
                                        </p:attrNameLst>
                                      </p:cBhvr>
                                      <p:tavLst>
                                        <p:tav tm="0">
                                          <p:val>
                                            <p:strVal val="ppt_h"/>
                                          </p:val>
                                        </p:tav>
                                        <p:tav tm="100000">
                                          <p:val>
                                            <p:fltVal val="0"/>
                                          </p:val>
                                        </p:tav>
                                      </p:tavLst>
                                    </p:anim>
                                    <p:animEffect transition="out" filter="fade">
                                      <p:cBhvr>
                                        <p:cTn id="77" dur="500"/>
                                        <p:tgtEl>
                                          <p:spTgt spid="14374"/>
                                        </p:tgtEl>
                                      </p:cBhvr>
                                    </p:animEffect>
                                    <p:set>
                                      <p:cBhvr>
                                        <p:cTn id="78" dur="1" fill="hold">
                                          <p:stCondLst>
                                            <p:cond delay="499"/>
                                          </p:stCondLst>
                                        </p:cTn>
                                        <p:tgtEl>
                                          <p:spTgt spid="14374"/>
                                        </p:tgtEl>
                                        <p:attrNameLst>
                                          <p:attrName>style.visibility</p:attrName>
                                        </p:attrNameLst>
                                      </p:cBhvr>
                                      <p:to>
                                        <p:strVal val="hidden"/>
                                      </p:to>
                                    </p:set>
                                  </p:childTnLst>
                                </p:cTn>
                              </p:par>
                            </p:childTnLst>
                          </p:cTn>
                        </p:par>
                      </p:childTnLst>
                    </p:cTn>
                  </p:par>
                </p:childTnLst>
              </p:cTn>
              <p:nextCondLst>
                <p:cond evt="onClick" delay="0">
                  <p:tgtEl>
                    <p:spTgt spid="14366"/>
                  </p:tgtEl>
                </p:cond>
              </p:nextCondLst>
            </p:seq>
            <p:seq concurrent="1" nextAc="seek">
              <p:cTn id="79" restart="whenNotActive" fill="hold" evtFilter="cancelBubble" nodeType="interactiveSeq">
                <p:stCondLst>
                  <p:cond evt="onClick" delay="0">
                    <p:tgtEl>
                      <p:spTgt spid="14367"/>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55" presetClass="entr" presetSubtype="0" fill="hold" nodeType="clickEffect">
                                  <p:stCondLst>
                                    <p:cond delay="0"/>
                                  </p:stCondLst>
                                  <p:childTnLst>
                                    <p:set>
                                      <p:cBhvr>
                                        <p:cTn id="83" dur="1" fill="hold">
                                          <p:stCondLst>
                                            <p:cond delay="0"/>
                                          </p:stCondLst>
                                        </p:cTn>
                                        <p:tgtEl>
                                          <p:spTgt spid="14378"/>
                                        </p:tgtEl>
                                        <p:attrNameLst>
                                          <p:attrName>style.visibility</p:attrName>
                                        </p:attrNameLst>
                                      </p:cBhvr>
                                      <p:to>
                                        <p:strVal val="visible"/>
                                      </p:to>
                                    </p:set>
                                    <p:anim calcmode="lin" valueType="num">
                                      <p:cBhvr>
                                        <p:cTn id="84" dur="1000" fill="hold"/>
                                        <p:tgtEl>
                                          <p:spTgt spid="14378"/>
                                        </p:tgtEl>
                                        <p:attrNameLst>
                                          <p:attrName>ppt_w</p:attrName>
                                        </p:attrNameLst>
                                      </p:cBhvr>
                                      <p:tavLst>
                                        <p:tav tm="0">
                                          <p:val>
                                            <p:strVal val="#ppt_w*0.70"/>
                                          </p:val>
                                        </p:tav>
                                        <p:tav tm="100000">
                                          <p:val>
                                            <p:strVal val="#ppt_w"/>
                                          </p:val>
                                        </p:tav>
                                      </p:tavLst>
                                    </p:anim>
                                    <p:anim calcmode="lin" valueType="num">
                                      <p:cBhvr>
                                        <p:cTn id="85" dur="1000" fill="hold"/>
                                        <p:tgtEl>
                                          <p:spTgt spid="14378"/>
                                        </p:tgtEl>
                                        <p:attrNameLst>
                                          <p:attrName>ppt_h</p:attrName>
                                        </p:attrNameLst>
                                      </p:cBhvr>
                                      <p:tavLst>
                                        <p:tav tm="0">
                                          <p:val>
                                            <p:strVal val="#ppt_h"/>
                                          </p:val>
                                        </p:tav>
                                        <p:tav tm="100000">
                                          <p:val>
                                            <p:strVal val="#ppt_h"/>
                                          </p:val>
                                        </p:tav>
                                      </p:tavLst>
                                    </p:anim>
                                    <p:animEffect transition="in" filter="fade">
                                      <p:cBhvr>
                                        <p:cTn id="86" dur="1000"/>
                                        <p:tgtEl>
                                          <p:spTgt spid="14378"/>
                                        </p:tgtEl>
                                      </p:cBhvr>
                                    </p:animEffect>
                                  </p:childTnLst>
                                </p:cTn>
                              </p:par>
                              <p:par>
                                <p:cTn id="87" presetID="50" presetClass="entr" presetSubtype="0" decel="100000" fill="hold" grpId="0" nodeType="withEffect">
                                  <p:stCondLst>
                                    <p:cond delay="0"/>
                                  </p:stCondLst>
                                  <p:childTnLst>
                                    <p:set>
                                      <p:cBhvr>
                                        <p:cTn id="88" dur="1" fill="hold">
                                          <p:stCondLst>
                                            <p:cond delay="0"/>
                                          </p:stCondLst>
                                        </p:cTn>
                                        <p:tgtEl>
                                          <p:spTgt spid="14385"/>
                                        </p:tgtEl>
                                        <p:attrNameLst>
                                          <p:attrName>style.visibility</p:attrName>
                                        </p:attrNameLst>
                                      </p:cBhvr>
                                      <p:to>
                                        <p:strVal val="visible"/>
                                      </p:to>
                                    </p:set>
                                    <p:anim calcmode="lin" valueType="num">
                                      <p:cBhvr>
                                        <p:cTn id="89" dur="1000" fill="hold"/>
                                        <p:tgtEl>
                                          <p:spTgt spid="14385"/>
                                        </p:tgtEl>
                                        <p:attrNameLst>
                                          <p:attrName>ppt_w</p:attrName>
                                        </p:attrNameLst>
                                      </p:cBhvr>
                                      <p:tavLst>
                                        <p:tav tm="0">
                                          <p:val>
                                            <p:strVal val="#ppt_w+.3"/>
                                          </p:val>
                                        </p:tav>
                                        <p:tav tm="100000">
                                          <p:val>
                                            <p:strVal val="#ppt_w"/>
                                          </p:val>
                                        </p:tav>
                                      </p:tavLst>
                                    </p:anim>
                                    <p:anim calcmode="lin" valueType="num">
                                      <p:cBhvr>
                                        <p:cTn id="90" dur="1000" fill="hold"/>
                                        <p:tgtEl>
                                          <p:spTgt spid="14385"/>
                                        </p:tgtEl>
                                        <p:attrNameLst>
                                          <p:attrName>ppt_h</p:attrName>
                                        </p:attrNameLst>
                                      </p:cBhvr>
                                      <p:tavLst>
                                        <p:tav tm="0">
                                          <p:val>
                                            <p:strVal val="#ppt_h"/>
                                          </p:val>
                                        </p:tav>
                                        <p:tav tm="100000">
                                          <p:val>
                                            <p:strVal val="#ppt_h"/>
                                          </p:val>
                                        </p:tav>
                                      </p:tavLst>
                                    </p:anim>
                                    <p:animEffect transition="in" filter="fade">
                                      <p:cBhvr>
                                        <p:cTn id="91" dur="1000"/>
                                        <p:tgtEl>
                                          <p:spTgt spid="14385"/>
                                        </p:tgtEl>
                                      </p:cBhvr>
                                    </p:animEffect>
                                  </p:childTnLst>
                                </p:cTn>
                              </p:par>
                            </p:childTnLst>
                          </p:cTn>
                        </p:par>
                        <p:par>
                          <p:cTn id="92" fill="hold">
                            <p:stCondLst>
                              <p:cond delay="1000"/>
                            </p:stCondLst>
                            <p:childTnLst>
                              <p:par>
                                <p:cTn id="93" presetID="53" presetClass="exit" presetSubtype="0" fill="hold" nodeType="afterEffect">
                                  <p:stCondLst>
                                    <p:cond delay="0"/>
                                  </p:stCondLst>
                                  <p:childTnLst>
                                    <p:anim calcmode="lin" valueType="num">
                                      <p:cBhvr>
                                        <p:cTn id="94" dur="500"/>
                                        <p:tgtEl>
                                          <p:spTgt spid="14378"/>
                                        </p:tgtEl>
                                        <p:attrNameLst>
                                          <p:attrName>ppt_w</p:attrName>
                                        </p:attrNameLst>
                                      </p:cBhvr>
                                      <p:tavLst>
                                        <p:tav tm="0">
                                          <p:val>
                                            <p:strVal val="ppt_w"/>
                                          </p:val>
                                        </p:tav>
                                        <p:tav tm="100000">
                                          <p:val>
                                            <p:fltVal val="0"/>
                                          </p:val>
                                        </p:tav>
                                      </p:tavLst>
                                    </p:anim>
                                    <p:anim calcmode="lin" valueType="num">
                                      <p:cBhvr>
                                        <p:cTn id="95" dur="500"/>
                                        <p:tgtEl>
                                          <p:spTgt spid="14378"/>
                                        </p:tgtEl>
                                        <p:attrNameLst>
                                          <p:attrName>ppt_h</p:attrName>
                                        </p:attrNameLst>
                                      </p:cBhvr>
                                      <p:tavLst>
                                        <p:tav tm="0">
                                          <p:val>
                                            <p:strVal val="ppt_h"/>
                                          </p:val>
                                        </p:tav>
                                        <p:tav tm="100000">
                                          <p:val>
                                            <p:fltVal val="0"/>
                                          </p:val>
                                        </p:tav>
                                      </p:tavLst>
                                    </p:anim>
                                    <p:animEffect transition="out" filter="fade">
                                      <p:cBhvr>
                                        <p:cTn id="96" dur="500"/>
                                        <p:tgtEl>
                                          <p:spTgt spid="14378"/>
                                        </p:tgtEl>
                                      </p:cBhvr>
                                    </p:animEffect>
                                    <p:set>
                                      <p:cBhvr>
                                        <p:cTn id="97" dur="1" fill="hold">
                                          <p:stCondLst>
                                            <p:cond delay="499"/>
                                          </p:stCondLst>
                                        </p:cTn>
                                        <p:tgtEl>
                                          <p:spTgt spid="14378"/>
                                        </p:tgtEl>
                                        <p:attrNameLst>
                                          <p:attrName>style.visibility</p:attrName>
                                        </p:attrNameLst>
                                      </p:cBhvr>
                                      <p:to>
                                        <p:strVal val="hidden"/>
                                      </p:to>
                                    </p:set>
                                  </p:childTnLst>
                                </p:cTn>
                              </p:par>
                            </p:childTnLst>
                          </p:cTn>
                        </p:par>
                      </p:childTnLst>
                    </p:cTn>
                  </p:par>
                </p:childTnLst>
              </p:cTn>
              <p:nextCondLst>
                <p:cond evt="onClick" delay="0">
                  <p:tgtEl>
                    <p:spTgt spid="14367"/>
                  </p:tgtEl>
                </p:cond>
              </p:nextCondLst>
            </p:seq>
            <p:seq concurrent="1" nextAc="seek">
              <p:cTn id="98" restart="whenNotActive" fill="hold" evtFilter="cancelBubble" nodeType="interactiveSeq">
                <p:stCondLst>
                  <p:cond evt="onClick" delay="0">
                    <p:tgtEl>
                      <p:spTgt spid="14369"/>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55" presetClass="entr" presetSubtype="0" fill="hold" nodeType="clickEffect">
                                  <p:stCondLst>
                                    <p:cond delay="0"/>
                                  </p:stCondLst>
                                  <p:childTnLst>
                                    <p:set>
                                      <p:cBhvr>
                                        <p:cTn id="102" dur="1" fill="hold">
                                          <p:stCondLst>
                                            <p:cond delay="0"/>
                                          </p:stCondLst>
                                        </p:cTn>
                                        <p:tgtEl>
                                          <p:spTgt spid="14381"/>
                                        </p:tgtEl>
                                        <p:attrNameLst>
                                          <p:attrName>style.visibility</p:attrName>
                                        </p:attrNameLst>
                                      </p:cBhvr>
                                      <p:to>
                                        <p:strVal val="visible"/>
                                      </p:to>
                                    </p:set>
                                    <p:anim calcmode="lin" valueType="num">
                                      <p:cBhvr>
                                        <p:cTn id="103" dur="1000" fill="hold"/>
                                        <p:tgtEl>
                                          <p:spTgt spid="14381"/>
                                        </p:tgtEl>
                                        <p:attrNameLst>
                                          <p:attrName>ppt_w</p:attrName>
                                        </p:attrNameLst>
                                      </p:cBhvr>
                                      <p:tavLst>
                                        <p:tav tm="0">
                                          <p:val>
                                            <p:strVal val="#ppt_w*0.70"/>
                                          </p:val>
                                        </p:tav>
                                        <p:tav tm="100000">
                                          <p:val>
                                            <p:strVal val="#ppt_w"/>
                                          </p:val>
                                        </p:tav>
                                      </p:tavLst>
                                    </p:anim>
                                    <p:anim calcmode="lin" valueType="num">
                                      <p:cBhvr>
                                        <p:cTn id="104" dur="1000" fill="hold"/>
                                        <p:tgtEl>
                                          <p:spTgt spid="14381"/>
                                        </p:tgtEl>
                                        <p:attrNameLst>
                                          <p:attrName>ppt_h</p:attrName>
                                        </p:attrNameLst>
                                      </p:cBhvr>
                                      <p:tavLst>
                                        <p:tav tm="0">
                                          <p:val>
                                            <p:strVal val="#ppt_h"/>
                                          </p:val>
                                        </p:tav>
                                        <p:tav tm="100000">
                                          <p:val>
                                            <p:strVal val="#ppt_h"/>
                                          </p:val>
                                        </p:tav>
                                      </p:tavLst>
                                    </p:anim>
                                    <p:animEffect transition="in" filter="fade">
                                      <p:cBhvr>
                                        <p:cTn id="105" dur="1000"/>
                                        <p:tgtEl>
                                          <p:spTgt spid="14381"/>
                                        </p:tgtEl>
                                      </p:cBhvr>
                                    </p:animEffect>
                                  </p:childTnLst>
                                </p:cTn>
                              </p:par>
                              <p:par>
                                <p:cTn id="106" presetID="50" presetClass="entr" presetSubtype="0" decel="100000" fill="hold" grpId="0" nodeType="withEffect">
                                  <p:stCondLst>
                                    <p:cond delay="0"/>
                                  </p:stCondLst>
                                  <p:childTnLst>
                                    <p:set>
                                      <p:cBhvr>
                                        <p:cTn id="107" dur="1" fill="hold">
                                          <p:stCondLst>
                                            <p:cond delay="0"/>
                                          </p:stCondLst>
                                        </p:cTn>
                                        <p:tgtEl>
                                          <p:spTgt spid="14386"/>
                                        </p:tgtEl>
                                        <p:attrNameLst>
                                          <p:attrName>style.visibility</p:attrName>
                                        </p:attrNameLst>
                                      </p:cBhvr>
                                      <p:to>
                                        <p:strVal val="visible"/>
                                      </p:to>
                                    </p:set>
                                    <p:anim calcmode="lin" valueType="num">
                                      <p:cBhvr>
                                        <p:cTn id="108" dur="1000" fill="hold"/>
                                        <p:tgtEl>
                                          <p:spTgt spid="14386"/>
                                        </p:tgtEl>
                                        <p:attrNameLst>
                                          <p:attrName>ppt_w</p:attrName>
                                        </p:attrNameLst>
                                      </p:cBhvr>
                                      <p:tavLst>
                                        <p:tav tm="0">
                                          <p:val>
                                            <p:strVal val="#ppt_w+.3"/>
                                          </p:val>
                                        </p:tav>
                                        <p:tav tm="100000">
                                          <p:val>
                                            <p:strVal val="#ppt_w"/>
                                          </p:val>
                                        </p:tav>
                                      </p:tavLst>
                                    </p:anim>
                                    <p:anim calcmode="lin" valueType="num">
                                      <p:cBhvr>
                                        <p:cTn id="109" dur="1000" fill="hold"/>
                                        <p:tgtEl>
                                          <p:spTgt spid="14386"/>
                                        </p:tgtEl>
                                        <p:attrNameLst>
                                          <p:attrName>ppt_h</p:attrName>
                                        </p:attrNameLst>
                                      </p:cBhvr>
                                      <p:tavLst>
                                        <p:tav tm="0">
                                          <p:val>
                                            <p:strVal val="#ppt_h"/>
                                          </p:val>
                                        </p:tav>
                                        <p:tav tm="100000">
                                          <p:val>
                                            <p:strVal val="#ppt_h"/>
                                          </p:val>
                                        </p:tav>
                                      </p:tavLst>
                                    </p:anim>
                                    <p:animEffect transition="in" filter="fade">
                                      <p:cBhvr>
                                        <p:cTn id="110" dur="1000"/>
                                        <p:tgtEl>
                                          <p:spTgt spid="14386"/>
                                        </p:tgtEl>
                                      </p:cBhvr>
                                    </p:animEffect>
                                  </p:childTnLst>
                                </p:cTn>
                              </p:par>
                            </p:childTnLst>
                          </p:cTn>
                        </p:par>
                        <p:par>
                          <p:cTn id="111" fill="hold" nodeType="afterGroup">
                            <p:stCondLst>
                              <p:cond delay="1000"/>
                            </p:stCondLst>
                            <p:childTnLst>
                              <p:par>
                                <p:cTn id="112" presetID="53" presetClass="exit" presetSubtype="0" fill="hold" nodeType="afterEffect">
                                  <p:stCondLst>
                                    <p:cond delay="3000"/>
                                  </p:stCondLst>
                                  <p:childTnLst>
                                    <p:anim calcmode="lin" valueType="num">
                                      <p:cBhvr>
                                        <p:cTn id="113" dur="500"/>
                                        <p:tgtEl>
                                          <p:spTgt spid="14381"/>
                                        </p:tgtEl>
                                        <p:attrNameLst>
                                          <p:attrName>ppt_w</p:attrName>
                                        </p:attrNameLst>
                                      </p:cBhvr>
                                      <p:tavLst>
                                        <p:tav tm="0">
                                          <p:val>
                                            <p:strVal val="ppt_w"/>
                                          </p:val>
                                        </p:tav>
                                        <p:tav tm="100000">
                                          <p:val>
                                            <p:fltVal val="0"/>
                                          </p:val>
                                        </p:tav>
                                      </p:tavLst>
                                    </p:anim>
                                    <p:anim calcmode="lin" valueType="num">
                                      <p:cBhvr>
                                        <p:cTn id="114" dur="500"/>
                                        <p:tgtEl>
                                          <p:spTgt spid="14381"/>
                                        </p:tgtEl>
                                        <p:attrNameLst>
                                          <p:attrName>ppt_h</p:attrName>
                                        </p:attrNameLst>
                                      </p:cBhvr>
                                      <p:tavLst>
                                        <p:tav tm="0">
                                          <p:val>
                                            <p:strVal val="ppt_h"/>
                                          </p:val>
                                        </p:tav>
                                        <p:tav tm="100000">
                                          <p:val>
                                            <p:fltVal val="0"/>
                                          </p:val>
                                        </p:tav>
                                      </p:tavLst>
                                    </p:anim>
                                    <p:animEffect transition="out" filter="fade">
                                      <p:cBhvr>
                                        <p:cTn id="115" dur="500"/>
                                        <p:tgtEl>
                                          <p:spTgt spid="14381"/>
                                        </p:tgtEl>
                                      </p:cBhvr>
                                    </p:animEffect>
                                    <p:set>
                                      <p:cBhvr>
                                        <p:cTn id="116" dur="1" fill="hold">
                                          <p:stCondLst>
                                            <p:cond delay="499"/>
                                          </p:stCondLst>
                                        </p:cTn>
                                        <p:tgtEl>
                                          <p:spTgt spid="14381"/>
                                        </p:tgtEl>
                                        <p:attrNameLst>
                                          <p:attrName>style.visibility</p:attrName>
                                        </p:attrNameLst>
                                      </p:cBhvr>
                                      <p:to>
                                        <p:strVal val="hidden"/>
                                      </p:to>
                                    </p:set>
                                  </p:childTnLst>
                                </p:cTn>
                              </p:par>
                            </p:childTnLst>
                          </p:cTn>
                        </p:par>
                      </p:childTnLst>
                    </p:cTn>
                  </p:par>
                </p:childTnLst>
              </p:cTn>
              <p:nextCondLst>
                <p:cond evt="onClick" delay="0">
                  <p:tgtEl>
                    <p:spTgt spid="14369"/>
                  </p:tgtEl>
                </p:cond>
              </p:nextCondLst>
            </p:seq>
          </p:childTnLst>
        </p:cTn>
      </p:par>
    </p:tnLst>
    <p:bldLst>
      <p:bldP spid="14365" grpId="0" animBg="1"/>
      <p:bldP spid="14366" grpId="0" animBg="1"/>
      <p:bldP spid="14367" grpId="0" animBg="1"/>
      <p:bldP spid="14368" grpId="0" animBg="1"/>
      <p:bldP spid="14369" grpId="0" animBg="1"/>
      <p:bldP spid="14370" grpId="0" animBg="1"/>
      <p:bldP spid="14384" grpId="0" animBg="1"/>
      <p:bldP spid="14385" grpId="0" animBg="1"/>
      <p:bldP spid="14386" grpId="0" animBg="1"/>
      <p:bldP spid="1438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5" name="Text Box 29"/>
          <p:cNvSpPr txBox="1">
            <a:spLocks noChangeArrowheads="1"/>
          </p:cNvSpPr>
          <p:nvPr/>
        </p:nvSpPr>
        <p:spPr bwMode="auto">
          <a:xfrm>
            <a:off x="2971801" y="498337"/>
            <a:ext cx="5867399" cy="523220"/>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2800" b="1">
                <a:solidFill>
                  <a:srgbClr val="FF0000"/>
                </a:solidFill>
                <a:latin typeface="Times New Roman" panose="02020603050405020304" pitchFamily="18" charset="0"/>
              </a:rPr>
              <a:t>LUYỆN TẬP</a:t>
            </a:r>
          </a:p>
        </p:txBody>
      </p:sp>
      <p:sp>
        <p:nvSpPr>
          <p:cNvPr id="14366" name="Text Box 30"/>
          <p:cNvSpPr txBox="1">
            <a:spLocks noChangeArrowheads="1"/>
          </p:cNvSpPr>
          <p:nvPr/>
        </p:nvSpPr>
        <p:spPr bwMode="auto">
          <a:xfrm>
            <a:off x="2826658" y="2057401"/>
            <a:ext cx="7705725" cy="830985"/>
          </a:xfrm>
          <a:prstGeom prst="rect">
            <a:avLst/>
          </a:prstGeom>
          <a:ln/>
        </p:spPr>
        <p:style>
          <a:lnRef idx="2">
            <a:schemeClr val="accent6"/>
          </a:lnRef>
          <a:fillRef idx="1">
            <a:schemeClr val="lt1"/>
          </a:fillRef>
          <a:effectRef idx="0">
            <a:schemeClr val="accent6"/>
          </a:effectRef>
          <a:fontRef idx="minor">
            <a:schemeClr val="dk1"/>
          </a:fontRef>
        </p:style>
        <p:txBody>
          <a:bodyPr lIns="91429" tIns="45714" rIns="91429" bIns="45714">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b="1">
                <a:solidFill>
                  <a:srgbClr val="00FFFF"/>
                </a:solidFill>
                <a:latin typeface="Times New Roman" panose="02020603050405020304" pitchFamily="18" charset="0"/>
              </a:rPr>
              <a:t>A.   </a:t>
            </a:r>
            <a:r>
              <a:rPr lang="en-US" altLang="en-US" sz="2400" b="1">
                <a:solidFill>
                  <a:srgbClr val="0070C0"/>
                </a:solidFill>
                <a:latin typeface="Times New Roman" panose="02020603050405020304" pitchFamily="18" charset="0"/>
              </a:rPr>
              <a:t>Nguyên tử, phân tử là những hạt vô cùng nhỏ bé, mắt thường không thể nhìn thấy được.</a:t>
            </a:r>
          </a:p>
        </p:txBody>
      </p:sp>
      <p:sp>
        <p:nvSpPr>
          <p:cNvPr id="14367" name="Text Box 31"/>
          <p:cNvSpPr txBox="1">
            <a:spLocks noChangeArrowheads="1"/>
          </p:cNvSpPr>
          <p:nvPr/>
        </p:nvSpPr>
        <p:spPr bwMode="auto">
          <a:xfrm>
            <a:off x="2962276" y="3048001"/>
            <a:ext cx="7570107" cy="830985"/>
          </a:xfrm>
          <a:prstGeom prst="rect">
            <a:avLst/>
          </a:prstGeom>
          <a:ln/>
        </p:spPr>
        <p:style>
          <a:lnRef idx="2">
            <a:schemeClr val="accent6"/>
          </a:lnRef>
          <a:fillRef idx="1">
            <a:schemeClr val="lt1"/>
          </a:fillRef>
          <a:effectRef idx="0">
            <a:schemeClr val="accent6"/>
          </a:effectRef>
          <a:fontRef idx="minor">
            <a:schemeClr val="dk1"/>
          </a:fontRef>
        </p:style>
        <p:txBody>
          <a:bodyPr wrap="square" lIns="91429" tIns="45714" rIns="91429" bIns="45714">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b="1">
                <a:solidFill>
                  <a:srgbClr val="00FFFF"/>
                </a:solidFill>
                <a:latin typeface="Times New Roman" panose="02020603050405020304" pitchFamily="18" charset="0"/>
              </a:rPr>
              <a:t>B. </a:t>
            </a:r>
            <a:r>
              <a:rPr lang="en-US" altLang="en-US" sz="2400" b="1">
                <a:solidFill>
                  <a:srgbClr val="0070C0"/>
                </a:solidFill>
                <a:latin typeface="Times New Roman" panose="02020603050405020304" pitchFamily="18" charset="0"/>
              </a:rPr>
              <a:t>Nguyên tử, phân tử là những hạt vô cùng nhỏ bé,  tuy nhiên mắt thường có thể nhìn thấy được.</a:t>
            </a:r>
          </a:p>
        </p:txBody>
      </p:sp>
      <p:sp>
        <p:nvSpPr>
          <p:cNvPr id="14368" name="Text Box 32"/>
          <p:cNvSpPr txBox="1">
            <a:spLocks noChangeArrowheads="1"/>
          </p:cNvSpPr>
          <p:nvPr/>
        </p:nvSpPr>
        <p:spPr bwMode="auto">
          <a:xfrm>
            <a:off x="2819400" y="5012068"/>
            <a:ext cx="7712982" cy="474333"/>
          </a:xfrm>
          <a:prstGeom prst="rect">
            <a:avLst/>
          </a:prstGeom>
          <a:ln/>
        </p:spPr>
        <p:style>
          <a:lnRef idx="2">
            <a:schemeClr val="accent6"/>
          </a:lnRef>
          <a:fillRef idx="1">
            <a:schemeClr val="lt1"/>
          </a:fillRef>
          <a:effectRef idx="0">
            <a:schemeClr val="accent6"/>
          </a:effectRef>
          <a:fontRef idx="minor">
            <a:schemeClr val="dk1"/>
          </a:fontRef>
        </p:style>
        <p:txBody>
          <a:bodyPr wrap="square" lIns="91429" tIns="45714" rIns="91429" bIns="45714">
            <a:spAutoFit/>
          </a:bodyPr>
          <a:lstStyle>
            <a:lvl1pPr marL="342900" indent="-3429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buFontTx/>
              <a:buAutoNum type="alphaUcPeriod" startAt="4"/>
            </a:pPr>
            <a:r>
              <a:rPr lang="en-US" altLang="en-US" sz="2400" b="1">
                <a:solidFill>
                  <a:srgbClr val="00FFFF"/>
                </a:solidFill>
                <a:latin typeface="Times New Roman" panose="02020603050405020304" pitchFamily="18" charset="0"/>
              </a:rPr>
              <a:t>  </a:t>
            </a:r>
            <a:r>
              <a:rPr lang="en-US" altLang="en-US" sz="2400" b="1">
                <a:solidFill>
                  <a:srgbClr val="0070C0"/>
                </a:solidFill>
                <a:latin typeface="Times New Roman" panose="02020603050405020304" pitchFamily="18" charset="0"/>
              </a:rPr>
              <a:t>Nguyên tử, phân tử của các chất đều giống nhau.</a:t>
            </a:r>
          </a:p>
        </p:txBody>
      </p:sp>
      <p:sp>
        <p:nvSpPr>
          <p:cNvPr id="14369" name="Text Box 33"/>
          <p:cNvSpPr txBox="1">
            <a:spLocks noChangeArrowheads="1"/>
          </p:cNvSpPr>
          <p:nvPr/>
        </p:nvSpPr>
        <p:spPr bwMode="auto">
          <a:xfrm>
            <a:off x="2754272" y="4038601"/>
            <a:ext cx="7778111" cy="830985"/>
          </a:xfrm>
          <a:prstGeom prst="rect">
            <a:avLst/>
          </a:prstGeom>
          <a:ln/>
        </p:spPr>
        <p:style>
          <a:lnRef idx="2">
            <a:schemeClr val="accent6"/>
          </a:lnRef>
          <a:fillRef idx="1">
            <a:schemeClr val="lt1"/>
          </a:fillRef>
          <a:effectRef idx="0">
            <a:schemeClr val="accent6"/>
          </a:effectRef>
          <a:fontRef idx="minor">
            <a:schemeClr val="dk1"/>
          </a:fontRef>
        </p:style>
        <p:txBody>
          <a:bodyPr wrap="square" lIns="91429" tIns="45714" rIns="91429" bIns="45714">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b="1">
                <a:solidFill>
                  <a:srgbClr val="00FFFF"/>
                </a:solidFill>
                <a:latin typeface="Times New Roman" panose="02020603050405020304" pitchFamily="18" charset="0"/>
              </a:rPr>
              <a:t>  C.  </a:t>
            </a:r>
            <a:r>
              <a:rPr lang="en-US" altLang="en-US" sz="2400" b="1">
                <a:solidFill>
                  <a:srgbClr val="0070C0"/>
                </a:solidFill>
                <a:latin typeface="Times New Roman" panose="02020603050405020304" pitchFamily="18" charset="0"/>
              </a:rPr>
              <a:t>Vì các nguyên tử, phân tử rất bé nên giữa chúng không có khoảng cách</a:t>
            </a:r>
          </a:p>
        </p:txBody>
      </p:sp>
      <p:sp>
        <p:nvSpPr>
          <p:cNvPr id="14370" name="AutoShape 34"/>
          <p:cNvSpPr>
            <a:spLocks noChangeArrowheads="1"/>
          </p:cNvSpPr>
          <p:nvPr/>
        </p:nvSpPr>
        <p:spPr bwMode="auto">
          <a:xfrm>
            <a:off x="2783115" y="2016072"/>
            <a:ext cx="554037" cy="56038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solidFill>
            <a:srgbClr val="FF0000"/>
          </a:solidFill>
          <a:ln w="571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371" name="Group 35"/>
          <p:cNvGrpSpPr>
            <a:grpSpLocks/>
          </p:cNvGrpSpPr>
          <p:nvPr/>
        </p:nvGrpSpPr>
        <p:grpSpPr bwMode="auto">
          <a:xfrm>
            <a:off x="4156075" y="5429250"/>
            <a:ext cx="6172200" cy="1428750"/>
            <a:chOff x="68" y="2614"/>
            <a:chExt cx="3674" cy="741"/>
          </a:xfrm>
        </p:grpSpPr>
        <p:pic>
          <p:nvPicPr>
            <p:cNvPr id="104472" name="Picture 36" descr="Hoacuo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 y="2614"/>
              <a:ext cx="817"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73" name="Text Box 37"/>
            <p:cNvSpPr txBox="1">
              <a:spLocks noChangeArrowheads="1"/>
            </p:cNvSpPr>
            <p:nvPr/>
          </p:nvSpPr>
          <p:spPr bwMode="auto">
            <a:xfrm>
              <a:off x="794" y="2870"/>
              <a:ext cx="2948"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a:solidFill>
                    <a:srgbClr val="FFFF00"/>
                  </a:solidFill>
                  <a:latin typeface="Times New Roman" panose="02020603050405020304" pitchFamily="18" charset="0"/>
                </a:rPr>
                <a:t>Hoan hô . . . ! Đúng rồi . . . !</a:t>
              </a:r>
            </a:p>
          </p:txBody>
        </p:sp>
      </p:grpSp>
      <p:grpSp>
        <p:nvGrpSpPr>
          <p:cNvPr id="14374" name="Group 38"/>
          <p:cNvGrpSpPr>
            <a:grpSpLocks/>
          </p:cNvGrpSpPr>
          <p:nvPr/>
        </p:nvGrpSpPr>
        <p:grpSpPr bwMode="auto">
          <a:xfrm>
            <a:off x="3200400" y="5487988"/>
            <a:ext cx="6172200" cy="1293812"/>
            <a:chOff x="204" y="3475"/>
            <a:chExt cx="3674" cy="671"/>
          </a:xfrm>
        </p:grpSpPr>
        <p:pic>
          <p:nvPicPr>
            <p:cNvPr id="104470" name="Picture 39" descr="Hoabu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 y="3475"/>
              <a:ext cx="606"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71" name="Text Box 40"/>
            <p:cNvSpPr txBox="1">
              <a:spLocks noChangeArrowheads="1"/>
            </p:cNvSpPr>
            <p:nvPr/>
          </p:nvSpPr>
          <p:spPr bwMode="auto">
            <a:xfrm>
              <a:off x="793" y="3702"/>
              <a:ext cx="3085"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a:solidFill>
                    <a:srgbClr val="00FF00"/>
                  </a:solidFill>
                  <a:latin typeface="Times New Roman" panose="02020603050405020304" pitchFamily="18" charset="0"/>
                </a:rPr>
                <a:t>Tiếc quá¸ . . ! Em chọn sai rồi.</a:t>
              </a:r>
            </a:p>
          </p:txBody>
        </p:sp>
      </p:grpSp>
      <p:pic>
        <p:nvPicPr>
          <p:cNvPr id="14377" name="Picture 41" descr="cartoon1%20(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505200"/>
            <a:ext cx="1371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78" name="Group 42"/>
          <p:cNvGrpSpPr>
            <a:grpSpLocks/>
          </p:cNvGrpSpPr>
          <p:nvPr/>
        </p:nvGrpSpPr>
        <p:grpSpPr bwMode="auto">
          <a:xfrm>
            <a:off x="3200400" y="5486401"/>
            <a:ext cx="6172200" cy="1293813"/>
            <a:chOff x="204" y="3475"/>
            <a:chExt cx="3674" cy="671"/>
          </a:xfrm>
        </p:grpSpPr>
        <p:pic>
          <p:nvPicPr>
            <p:cNvPr id="104468" name="Picture 43" descr="Hoabu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 y="3475"/>
              <a:ext cx="606"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69" name="Text Box 44"/>
            <p:cNvSpPr txBox="1">
              <a:spLocks noChangeArrowheads="1"/>
            </p:cNvSpPr>
            <p:nvPr/>
          </p:nvSpPr>
          <p:spPr bwMode="auto">
            <a:xfrm>
              <a:off x="793" y="3702"/>
              <a:ext cx="3085"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a:solidFill>
                    <a:srgbClr val="00FF00"/>
                  </a:solidFill>
                  <a:latin typeface="Times New Roman" panose="02020603050405020304" pitchFamily="18" charset="0"/>
                </a:rPr>
                <a:t>Tiếc quá¸ . . ! Em chọn sai rồi.</a:t>
              </a:r>
            </a:p>
          </p:txBody>
        </p:sp>
      </p:grpSp>
      <p:grpSp>
        <p:nvGrpSpPr>
          <p:cNvPr id="14381" name="Group 45"/>
          <p:cNvGrpSpPr>
            <a:grpSpLocks/>
          </p:cNvGrpSpPr>
          <p:nvPr/>
        </p:nvGrpSpPr>
        <p:grpSpPr bwMode="auto">
          <a:xfrm>
            <a:off x="3200400" y="5487988"/>
            <a:ext cx="6172200" cy="1293812"/>
            <a:chOff x="204" y="3475"/>
            <a:chExt cx="3674" cy="671"/>
          </a:xfrm>
        </p:grpSpPr>
        <p:pic>
          <p:nvPicPr>
            <p:cNvPr id="104466" name="Picture 46" descr="Hoabu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 y="3475"/>
              <a:ext cx="606"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67" name="Text Box 47"/>
            <p:cNvSpPr txBox="1">
              <a:spLocks noChangeArrowheads="1"/>
            </p:cNvSpPr>
            <p:nvPr/>
          </p:nvSpPr>
          <p:spPr bwMode="auto">
            <a:xfrm>
              <a:off x="793" y="3702"/>
              <a:ext cx="3085"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a:solidFill>
                    <a:srgbClr val="00FF00"/>
                  </a:solidFill>
                  <a:latin typeface="Times New Roman" panose="02020603050405020304" pitchFamily="18" charset="0"/>
                </a:rPr>
                <a:t>Tiếc quá¸ . . ! Em chọn sai rồi.</a:t>
              </a:r>
            </a:p>
          </p:txBody>
        </p:sp>
      </p:grpSp>
      <p:sp>
        <p:nvSpPr>
          <p:cNvPr id="14384" name="AutoShape 48"/>
          <p:cNvSpPr>
            <a:spLocks noChangeArrowheads="1"/>
          </p:cNvSpPr>
          <p:nvPr/>
        </p:nvSpPr>
        <p:spPr bwMode="auto">
          <a:xfrm>
            <a:off x="2754271" y="4952206"/>
            <a:ext cx="533400" cy="533400"/>
          </a:xfrm>
          <a:prstGeom prst="flowChartSummingJunction">
            <a:avLst/>
          </a:prstGeom>
          <a:solidFill>
            <a:srgbClr val="FFFF00"/>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14385" name="AutoShape 49"/>
          <p:cNvSpPr>
            <a:spLocks noChangeArrowheads="1"/>
          </p:cNvSpPr>
          <p:nvPr/>
        </p:nvSpPr>
        <p:spPr bwMode="auto">
          <a:xfrm>
            <a:off x="2768600" y="2971800"/>
            <a:ext cx="533400" cy="533400"/>
          </a:xfrm>
          <a:prstGeom prst="flowChartSummingJunction">
            <a:avLst/>
          </a:prstGeom>
          <a:solidFill>
            <a:srgbClr val="FFFF00"/>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14386" name="AutoShape 50"/>
          <p:cNvSpPr>
            <a:spLocks noChangeArrowheads="1"/>
          </p:cNvSpPr>
          <p:nvPr/>
        </p:nvSpPr>
        <p:spPr bwMode="auto">
          <a:xfrm>
            <a:off x="2819400" y="3962400"/>
            <a:ext cx="533400" cy="533400"/>
          </a:xfrm>
          <a:prstGeom prst="flowChartSummingJunction">
            <a:avLst/>
          </a:prstGeom>
          <a:solidFill>
            <a:srgbClr val="FFFF00"/>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14387" name="Text Box 51"/>
          <p:cNvSpPr txBox="1">
            <a:spLocks noChangeArrowheads="1"/>
          </p:cNvSpPr>
          <p:nvPr/>
        </p:nvSpPr>
        <p:spPr bwMode="auto">
          <a:xfrm>
            <a:off x="1895476" y="1524000"/>
            <a:ext cx="7477125"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3000" b="1">
                <a:solidFill>
                  <a:srgbClr val="FF0000"/>
                </a:solidFill>
                <a:latin typeface="Times New Roman" panose="02020603050405020304" pitchFamily="18" charset="0"/>
              </a:rPr>
              <a:t>3. </a:t>
            </a:r>
            <a:r>
              <a:rPr lang="en-US" altLang="en-US" sz="3000" b="1">
                <a:latin typeface="Times New Roman" panose="02020603050405020304" pitchFamily="18" charset="0"/>
              </a:rPr>
              <a:t>Chọn phát biểu đúng</a:t>
            </a:r>
          </a:p>
        </p:txBody>
      </p:sp>
    </p:spTree>
    <p:extLst>
      <p:ext uri="{BB962C8B-B14F-4D97-AF65-F5344CB8AC3E}">
        <p14:creationId xmlns:p14="http://schemas.microsoft.com/office/powerpoint/2010/main" val="1236673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4365"/>
                                        </p:tgtEl>
                                        <p:attrNameLst>
                                          <p:attrName>style.visibility</p:attrName>
                                        </p:attrNameLst>
                                      </p:cBhvr>
                                      <p:to>
                                        <p:strVal val="visible"/>
                                      </p:to>
                                    </p:set>
                                    <p:anim calcmode="lin" valueType="num">
                                      <p:cBhvr>
                                        <p:cTn id="7" dur="1000" fill="hold"/>
                                        <p:tgtEl>
                                          <p:spTgt spid="14365"/>
                                        </p:tgtEl>
                                        <p:attrNameLst>
                                          <p:attrName>ppt_w</p:attrName>
                                        </p:attrNameLst>
                                      </p:cBhvr>
                                      <p:tavLst>
                                        <p:tav tm="0">
                                          <p:val>
                                            <p:strVal val="#ppt_w+.3"/>
                                          </p:val>
                                        </p:tav>
                                        <p:tav tm="100000">
                                          <p:val>
                                            <p:strVal val="#ppt_w"/>
                                          </p:val>
                                        </p:tav>
                                      </p:tavLst>
                                    </p:anim>
                                    <p:anim calcmode="lin" valueType="num">
                                      <p:cBhvr>
                                        <p:cTn id="8" dur="1000" fill="hold"/>
                                        <p:tgtEl>
                                          <p:spTgt spid="14365"/>
                                        </p:tgtEl>
                                        <p:attrNameLst>
                                          <p:attrName>ppt_h</p:attrName>
                                        </p:attrNameLst>
                                      </p:cBhvr>
                                      <p:tavLst>
                                        <p:tav tm="0">
                                          <p:val>
                                            <p:strVal val="#ppt_h"/>
                                          </p:val>
                                        </p:tav>
                                        <p:tav tm="100000">
                                          <p:val>
                                            <p:strVal val="#ppt_h"/>
                                          </p:val>
                                        </p:tav>
                                      </p:tavLst>
                                    </p:anim>
                                    <p:animEffect transition="in" filter="fade">
                                      <p:cBhvr>
                                        <p:cTn id="9" dur="1000"/>
                                        <p:tgtEl>
                                          <p:spTgt spid="1436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14368"/>
                                        </p:tgtEl>
                                        <p:attrNameLst>
                                          <p:attrName>style.visibility</p:attrName>
                                        </p:attrNameLst>
                                      </p:cBhvr>
                                      <p:to>
                                        <p:strVal val="visible"/>
                                      </p:to>
                                    </p:set>
                                    <p:anim from="(-#ppt_w/2)" to="(#ppt_x)" calcmode="lin" valueType="num">
                                      <p:cBhvr>
                                        <p:cTn id="14" dur="600" fill="hold">
                                          <p:stCondLst>
                                            <p:cond delay="0"/>
                                          </p:stCondLst>
                                        </p:cTn>
                                        <p:tgtEl>
                                          <p:spTgt spid="14368"/>
                                        </p:tgtEl>
                                        <p:attrNameLst>
                                          <p:attrName>ppt_x</p:attrName>
                                        </p:attrNameLst>
                                      </p:cBhvr>
                                    </p:anim>
                                    <p:anim from="0" to="-1.0" calcmode="lin" valueType="num">
                                      <p:cBhvr>
                                        <p:cTn id="15" dur="200" decel="50000" autoRev="1" fill="hold">
                                          <p:stCondLst>
                                            <p:cond delay="600"/>
                                          </p:stCondLst>
                                        </p:cTn>
                                        <p:tgtEl>
                                          <p:spTgt spid="14368"/>
                                        </p:tgtEl>
                                        <p:attrNameLst>
                                          <p:attrName>xshear</p:attrName>
                                        </p:attrNameLst>
                                      </p:cBhvr>
                                    </p:anim>
                                    <p:animScale>
                                      <p:cBhvr>
                                        <p:cTn id="16" dur="200" decel="100000" autoRev="1" fill="hold">
                                          <p:stCondLst>
                                            <p:cond delay="600"/>
                                          </p:stCondLst>
                                        </p:cTn>
                                        <p:tgtEl>
                                          <p:spTgt spid="14368"/>
                                        </p:tgtEl>
                                      </p:cBhvr>
                                      <p:from x="100000" y="100000"/>
                                      <p:to x="80000" y="100000"/>
                                    </p:animScale>
                                    <p:anim by="(#ppt_h/3+#ppt_w*0.1)" calcmode="lin" valueType="num">
                                      <p:cBhvr additive="sum">
                                        <p:cTn id="17" dur="200" decel="100000" autoRev="1" fill="hold">
                                          <p:stCondLst>
                                            <p:cond delay="600"/>
                                          </p:stCondLst>
                                        </p:cTn>
                                        <p:tgtEl>
                                          <p:spTgt spid="14368"/>
                                        </p:tgtEl>
                                        <p:attrNameLst>
                                          <p:attrName>ppt_x</p:attrName>
                                        </p:attrNameLst>
                                      </p:cBhvr>
                                    </p:anim>
                                  </p:childTnLst>
                                </p:cTn>
                              </p:par>
                              <p:par>
                                <p:cTn id="18" presetID="34" presetClass="entr" presetSubtype="0" fill="hold" grpId="0" nodeType="withEffect">
                                  <p:stCondLst>
                                    <p:cond delay="0"/>
                                  </p:stCondLst>
                                  <p:childTnLst>
                                    <p:set>
                                      <p:cBhvr>
                                        <p:cTn id="19" dur="1" fill="hold">
                                          <p:stCondLst>
                                            <p:cond delay="0"/>
                                          </p:stCondLst>
                                        </p:cTn>
                                        <p:tgtEl>
                                          <p:spTgt spid="14369"/>
                                        </p:tgtEl>
                                        <p:attrNameLst>
                                          <p:attrName>style.visibility</p:attrName>
                                        </p:attrNameLst>
                                      </p:cBhvr>
                                      <p:to>
                                        <p:strVal val="visible"/>
                                      </p:to>
                                    </p:set>
                                    <p:anim from="(-#ppt_w/2)" to="(#ppt_x)" calcmode="lin" valueType="num">
                                      <p:cBhvr>
                                        <p:cTn id="20" dur="600" fill="hold">
                                          <p:stCondLst>
                                            <p:cond delay="0"/>
                                          </p:stCondLst>
                                        </p:cTn>
                                        <p:tgtEl>
                                          <p:spTgt spid="14369"/>
                                        </p:tgtEl>
                                        <p:attrNameLst>
                                          <p:attrName>ppt_x</p:attrName>
                                        </p:attrNameLst>
                                      </p:cBhvr>
                                    </p:anim>
                                    <p:anim from="0" to="-1.0" calcmode="lin" valueType="num">
                                      <p:cBhvr>
                                        <p:cTn id="21" dur="200" decel="50000" autoRev="1" fill="hold">
                                          <p:stCondLst>
                                            <p:cond delay="600"/>
                                          </p:stCondLst>
                                        </p:cTn>
                                        <p:tgtEl>
                                          <p:spTgt spid="14369"/>
                                        </p:tgtEl>
                                        <p:attrNameLst>
                                          <p:attrName>xshear</p:attrName>
                                        </p:attrNameLst>
                                      </p:cBhvr>
                                    </p:anim>
                                    <p:animScale>
                                      <p:cBhvr>
                                        <p:cTn id="22" dur="200" decel="100000" autoRev="1" fill="hold">
                                          <p:stCondLst>
                                            <p:cond delay="600"/>
                                          </p:stCondLst>
                                        </p:cTn>
                                        <p:tgtEl>
                                          <p:spTgt spid="14369"/>
                                        </p:tgtEl>
                                      </p:cBhvr>
                                      <p:from x="100000" y="100000"/>
                                      <p:to x="80000" y="100000"/>
                                    </p:animScale>
                                    <p:anim by="(#ppt_h/3+#ppt_w*0.1)" calcmode="lin" valueType="num">
                                      <p:cBhvr additive="sum">
                                        <p:cTn id="23" dur="200" decel="100000" autoRev="1" fill="hold">
                                          <p:stCondLst>
                                            <p:cond delay="600"/>
                                          </p:stCondLst>
                                        </p:cTn>
                                        <p:tgtEl>
                                          <p:spTgt spid="14369"/>
                                        </p:tgtEl>
                                        <p:attrNameLst>
                                          <p:attrName>ppt_x</p:attrName>
                                        </p:attrNameLst>
                                      </p:cBhvr>
                                    </p:anim>
                                  </p:childTnLst>
                                </p:cTn>
                              </p:par>
                              <p:par>
                                <p:cTn id="24" presetID="34" presetClass="entr" presetSubtype="0" fill="hold" grpId="0" nodeType="withEffect">
                                  <p:stCondLst>
                                    <p:cond delay="0"/>
                                  </p:stCondLst>
                                  <p:childTnLst>
                                    <p:set>
                                      <p:cBhvr>
                                        <p:cTn id="25" dur="1" fill="hold">
                                          <p:stCondLst>
                                            <p:cond delay="0"/>
                                          </p:stCondLst>
                                        </p:cTn>
                                        <p:tgtEl>
                                          <p:spTgt spid="14366"/>
                                        </p:tgtEl>
                                        <p:attrNameLst>
                                          <p:attrName>style.visibility</p:attrName>
                                        </p:attrNameLst>
                                      </p:cBhvr>
                                      <p:to>
                                        <p:strVal val="visible"/>
                                      </p:to>
                                    </p:set>
                                    <p:anim from="(-#ppt_w/2)" to="(#ppt_x)" calcmode="lin" valueType="num">
                                      <p:cBhvr>
                                        <p:cTn id="26" dur="600" fill="hold">
                                          <p:stCondLst>
                                            <p:cond delay="0"/>
                                          </p:stCondLst>
                                        </p:cTn>
                                        <p:tgtEl>
                                          <p:spTgt spid="14366"/>
                                        </p:tgtEl>
                                        <p:attrNameLst>
                                          <p:attrName>ppt_x</p:attrName>
                                        </p:attrNameLst>
                                      </p:cBhvr>
                                    </p:anim>
                                    <p:anim from="0" to="-1.0" calcmode="lin" valueType="num">
                                      <p:cBhvr>
                                        <p:cTn id="27" dur="200" decel="50000" autoRev="1" fill="hold">
                                          <p:stCondLst>
                                            <p:cond delay="600"/>
                                          </p:stCondLst>
                                        </p:cTn>
                                        <p:tgtEl>
                                          <p:spTgt spid="14366"/>
                                        </p:tgtEl>
                                        <p:attrNameLst>
                                          <p:attrName>xshear</p:attrName>
                                        </p:attrNameLst>
                                      </p:cBhvr>
                                    </p:anim>
                                    <p:animScale>
                                      <p:cBhvr>
                                        <p:cTn id="28" dur="200" decel="100000" autoRev="1" fill="hold">
                                          <p:stCondLst>
                                            <p:cond delay="600"/>
                                          </p:stCondLst>
                                        </p:cTn>
                                        <p:tgtEl>
                                          <p:spTgt spid="14366"/>
                                        </p:tgtEl>
                                      </p:cBhvr>
                                      <p:from x="100000" y="100000"/>
                                      <p:to x="80000" y="100000"/>
                                    </p:animScale>
                                    <p:anim by="(#ppt_h/3+#ppt_w*0.1)" calcmode="lin" valueType="num">
                                      <p:cBhvr additive="sum">
                                        <p:cTn id="29" dur="200" decel="100000" autoRev="1" fill="hold">
                                          <p:stCondLst>
                                            <p:cond delay="600"/>
                                          </p:stCondLst>
                                        </p:cTn>
                                        <p:tgtEl>
                                          <p:spTgt spid="14366"/>
                                        </p:tgtEl>
                                        <p:attrNameLst>
                                          <p:attrName>ppt_x</p:attrName>
                                        </p:attrNameLst>
                                      </p:cBhvr>
                                    </p:anim>
                                  </p:childTnLst>
                                </p:cTn>
                              </p:par>
                              <p:par>
                                <p:cTn id="30" presetID="34" presetClass="entr" presetSubtype="0" fill="hold" grpId="0" nodeType="withEffect">
                                  <p:stCondLst>
                                    <p:cond delay="0"/>
                                  </p:stCondLst>
                                  <p:childTnLst>
                                    <p:set>
                                      <p:cBhvr>
                                        <p:cTn id="31" dur="1" fill="hold">
                                          <p:stCondLst>
                                            <p:cond delay="0"/>
                                          </p:stCondLst>
                                        </p:cTn>
                                        <p:tgtEl>
                                          <p:spTgt spid="14367"/>
                                        </p:tgtEl>
                                        <p:attrNameLst>
                                          <p:attrName>style.visibility</p:attrName>
                                        </p:attrNameLst>
                                      </p:cBhvr>
                                      <p:to>
                                        <p:strVal val="visible"/>
                                      </p:to>
                                    </p:set>
                                    <p:anim from="(-#ppt_w/2)" to="(#ppt_x)" calcmode="lin" valueType="num">
                                      <p:cBhvr>
                                        <p:cTn id="32" dur="600" fill="hold">
                                          <p:stCondLst>
                                            <p:cond delay="0"/>
                                          </p:stCondLst>
                                        </p:cTn>
                                        <p:tgtEl>
                                          <p:spTgt spid="14367"/>
                                        </p:tgtEl>
                                        <p:attrNameLst>
                                          <p:attrName>ppt_x</p:attrName>
                                        </p:attrNameLst>
                                      </p:cBhvr>
                                    </p:anim>
                                    <p:anim from="0" to="-1.0" calcmode="lin" valueType="num">
                                      <p:cBhvr>
                                        <p:cTn id="33" dur="200" decel="50000" autoRev="1" fill="hold">
                                          <p:stCondLst>
                                            <p:cond delay="600"/>
                                          </p:stCondLst>
                                        </p:cTn>
                                        <p:tgtEl>
                                          <p:spTgt spid="14367"/>
                                        </p:tgtEl>
                                        <p:attrNameLst>
                                          <p:attrName>xshear</p:attrName>
                                        </p:attrNameLst>
                                      </p:cBhvr>
                                    </p:anim>
                                    <p:animScale>
                                      <p:cBhvr>
                                        <p:cTn id="34" dur="200" decel="100000" autoRev="1" fill="hold">
                                          <p:stCondLst>
                                            <p:cond delay="600"/>
                                          </p:stCondLst>
                                        </p:cTn>
                                        <p:tgtEl>
                                          <p:spTgt spid="14367"/>
                                        </p:tgtEl>
                                      </p:cBhvr>
                                      <p:from x="100000" y="100000"/>
                                      <p:to x="80000" y="100000"/>
                                    </p:animScale>
                                    <p:anim by="(#ppt_h/3+#ppt_w*0.1)" calcmode="lin" valueType="num">
                                      <p:cBhvr additive="sum">
                                        <p:cTn id="35" dur="200" decel="100000" autoRev="1" fill="hold">
                                          <p:stCondLst>
                                            <p:cond delay="600"/>
                                          </p:stCondLst>
                                        </p:cTn>
                                        <p:tgtEl>
                                          <p:spTgt spid="14367"/>
                                        </p:tgtEl>
                                        <p:attrNameLst>
                                          <p:attrName>ppt_x</p:attrName>
                                        </p:attrNameLst>
                                      </p:cBhvr>
                                    </p:anim>
                                  </p:childTnLst>
                                </p:cTn>
                              </p:par>
                              <p:par>
                                <p:cTn id="36" presetID="34" presetClass="entr" presetSubtype="0" fill="hold" grpId="0" nodeType="withEffect">
                                  <p:stCondLst>
                                    <p:cond delay="0"/>
                                  </p:stCondLst>
                                  <p:childTnLst>
                                    <p:set>
                                      <p:cBhvr>
                                        <p:cTn id="37" dur="1" fill="hold">
                                          <p:stCondLst>
                                            <p:cond delay="0"/>
                                          </p:stCondLst>
                                        </p:cTn>
                                        <p:tgtEl>
                                          <p:spTgt spid="14387"/>
                                        </p:tgtEl>
                                        <p:attrNameLst>
                                          <p:attrName>style.visibility</p:attrName>
                                        </p:attrNameLst>
                                      </p:cBhvr>
                                      <p:to>
                                        <p:strVal val="visible"/>
                                      </p:to>
                                    </p:set>
                                    <p:anim from="(-#ppt_w/2)" to="(#ppt_x)" calcmode="lin" valueType="num">
                                      <p:cBhvr>
                                        <p:cTn id="38" dur="600" fill="hold">
                                          <p:stCondLst>
                                            <p:cond delay="0"/>
                                          </p:stCondLst>
                                        </p:cTn>
                                        <p:tgtEl>
                                          <p:spTgt spid="14387"/>
                                        </p:tgtEl>
                                        <p:attrNameLst>
                                          <p:attrName>ppt_x</p:attrName>
                                        </p:attrNameLst>
                                      </p:cBhvr>
                                    </p:anim>
                                    <p:anim from="0" to="-1.0" calcmode="lin" valueType="num">
                                      <p:cBhvr>
                                        <p:cTn id="39" dur="200" decel="50000" autoRev="1" fill="hold">
                                          <p:stCondLst>
                                            <p:cond delay="600"/>
                                          </p:stCondLst>
                                        </p:cTn>
                                        <p:tgtEl>
                                          <p:spTgt spid="14387"/>
                                        </p:tgtEl>
                                        <p:attrNameLst>
                                          <p:attrName>xshear</p:attrName>
                                        </p:attrNameLst>
                                      </p:cBhvr>
                                    </p:anim>
                                    <p:animScale>
                                      <p:cBhvr>
                                        <p:cTn id="40" dur="200" decel="100000" autoRev="1" fill="hold">
                                          <p:stCondLst>
                                            <p:cond delay="600"/>
                                          </p:stCondLst>
                                        </p:cTn>
                                        <p:tgtEl>
                                          <p:spTgt spid="14387"/>
                                        </p:tgtEl>
                                      </p:cBhvr>
                                      <p:from x="100000" y="100000"/>
                                      <p:to x="80000" y="100000"/>
                                    </p:animScale>
                                    <p:anim by="(#ppt_h/3+#ppt_w*0.1)" calcmode="lin" valueType="num">
                                      <p:cBhvr additive="sum">
                                        <p:cTn id="41" dur="200" decel="100000" autoRev="1" fill="hold">
                                          <p:stCondLst>
                                            <p:cond delay="600"/>
                                          </p:stCondLst>
                                        </p:cTn>
                                        <p:tgtEl>
                                          <p:spTgt spid="1438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14368"/>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55" presetClass="entr" presetSubtype="0" fill="hold" nodeType="clickEffect">
                                  <p:stCondLst>
                                    <p:cond delay="0"/>
                                  </p:stCondLst>
                                  <p:childTnLst>
                                    <p:set>
                                      <p:cBhvr>
                                        <p:cTn id="46" dur="1" fill="hold">
                                          <p:stCondLst>
                                            <p:cond delay="0"/>
                                          </p:stCondLst>
                                        </p:cTn>
                                        <p:tgtEl>
                                          <p:spTgt spid="14374"/>
                                        </p:tgtEl>
                                        <p:attrNameLst>
                                          <p:attrName>style.visibility</p:attrName>
                                        </p:attrNameLst>
                                      </p:cBhvr>
                                      <p:to>
                                        <p:strVal val="visible"/>
                                      </p:to>
                                    </p:set>
                                    <p:anim calcmode="lin" valueType="num">
                                      <p:cBhvr>
                                        <p:cTn id="47" dur="1000" fill="hold"/>
                                        <p:tgtEl>
                                          <p:spTgt spid="14374"/>
                                        </p:tgtEl>
                                        <p:attrNameLst>
                                          <p:attrName>ppt_w</p:attrName>
                                        </p:attrNameLst>
                                      </p:cBhvr>
                                      <p:tavLst>
                                        <p:tav tm="0">
                                          <p:val>
                                            <p:strVal val="#ppt_w*0.70"/>
                                          </p:val>
                                        </p:tav>
                                        <p:tav tm="100000">
                                          <p:val>
                                            <p:strVal val="#ppt_w"/>
                                          </p:val>
                                        </p:tav>
                                      </p:tavLst>
                                    </p:anim>
                                    <p:anim calcmode="lin" valueType="num">
                                      <p:cBhvr>
                                        <p:cTn id="48" dur="1000" fill="hold"/>
                                        <p:tgtEl>
                                          <p:spTgt spid="14374"/>
                                        </p:tgtEl>
                                        <p:attrNameLst>
                                          <p:attrName>ppt_h</p:attrName>
                                        </p:attrNameLst>
                                      </p:cBhvr>
                                      <p:tavLst>
                                        <p:tav tm="0">
                                          <p:val>
                                            <p:strVal val="#ppt_h"/>
                                          </p:val>
                                        </p:tav>
                                        <p:tav tm="100000">
                                          <p:val>
                                            <p:strVal val="#ppt_h"/>
                                          </p:val>
                                        </p:tav>
                                      </p:tavLst>
                                    </p:anim>
                                    <p:animEffect transition="in" filter="fade">
                                      <p:cBhvr>
                                        <p:cTn id="49" dur="1000"/>
                                        <p:tgtEl>
                                          <p:spTgt spid="14374"/>
                                        </p:tgtEl>
                                      </p:cBhvr>
                                    </p:animEffect>
                                  </p:childTnLst>
                                </p:cTn>
                              </p:par>
                              <p:par>
                                <p:cTn id="50" presetID="50" presetClass="entr" presetSubtype="0" decel="100000" fill="hold" grpId="0" nodeType="withEffect">
                                  <p:stCondLst>
                                    <p:cond delay="0"/>
                                  </p:stCondLst>
                                  <p:childTnLst>
                                    <p:set>
                                      <p:cBhvr>
                                        <p:cTn id="51" dur="1" fill="hold">
                                          <p:stCondLst>
                                            <p:cond delay="0"/>
                                          </p:stCondLst>
                                        </p:cTn>
                                        <p:tgtEl>
                                          <p:spTgt spid="14384"/>
                                        </p:tgtEl>
                                        <p:attrNameLst>
                                          <p:attrName>style.visibility</p:attrName>
                                        </p:attrNameLst>
                                      </p:cBhvr>
                                      <p:to>
                                        <p:strVal val="visible"/>
                                      </p:to>
                                    </p:set>
                                    <p:anim calcmode="lin" valueType="num">
                                      <p:cBhvr>
                                        <p:cTn id="52" dur="1000" fill="hold"/>
                                        <p:tgtEl>
                                          <p:spTgt spid="14384"/>
                                        </p:tgtEl>
                                        <p:attrNameLst>
                                          <p:attrName>ppt_w</p:attrName>
                                        </p:attrNameLst>
                                      </p:cBhvr>
                                      <p:tavLst>
                                        <p:tav tm="0">
                                          <p:val>
                                            <p:strVal val="#ppt_w+.3"/>
                                          </p:val>
                                        </p:tav>
                                        <p:tav tm="100000">
                                          <p:val>
                                            <p:strVal val="#ppt_w"/>
                                          </p:val>
                                        </p:tav>
                                      </p:tavLst>
                                    </p:anim>
                                    <p:anim calcmode="lin" valueType="num">
                                      <p:cBhvr>
                                        <p:cTn id="53" dur="1000" fill="hold"/>
                                        <p:tgtEl>
                                          <p:spTgt spid="14384"/>
                                        </p:tgtEl>
                                        <p:attrNameLst>
                                          <p:attrName>ppt_h</p:attrName>
                                        </p:attrNameLst>
                                      </p:cBhvr>
                                      <p:tavLst>
                                        <p:tav tm="0">
                                          <p:val>
                                            <p:strVal val="#ppt_h"/>
                                          </p:val>
                                        </p:tav>
                                        <p:tav tm="100000">
                                          <p:val>
                                            <p:strVal val="#ppt_h"/>
                                          </p:val>
                                        </p:tav>
                                      </p:tavLst>
                                    </p:anim>
                                    <p:animEffect transition="in" filter="fade">
                                      <p:cBhvr>
                                        <p:cTn id="54" dur="1000"/>
                                        <p:tgtEl>
                                          <p:spTgt spid="14384"/>
                                        </p:tgtEl>
                                      </p:cBhvr>
                                    </p:animEffect>
                                  </p:childTnLst>
                                </p:cTn>
                              </p:par>
                            </p:childTnLst>
                          </p:cTn>
                        </p:par>
                        <p:par>
                          <p:cTn id="55" fill="hold">
                            <p:stCondLst>
                              <p:cond delay="1000"/>
                            </p:stCondLst>
                            <p:childTnLst>
                              <p:par>
                                <p:cTn id="56" presetID="53" presetClass="exit" presetSubtype="0" fill="hold" nodeType="afterEffect">
                                  <p:stCondLst>
                                    <p:cond delay="0"/>
                                  </p:stCondLst>
                                  <p:childTnLst>
                                    <p:anim calcmode="lin" valueType="num">
                                      <p:cBhvr>
                                        <p:cTn id="57" dur="500"/>
                                        <p:tgtEl>
                                          <p:spTgt spid="14374"/>
                                        </p:tgtEl>
                                        <p:attrNameLst>
                                          <p:attrName>ppt_w</p:attrName>
                                        </p:attrNameLst>
                                      </p:cBhvr>
                                      <p:tavLst>
                                        <p:tav tm="0">
                                          <p:val>
                                            <p:strVal val="ppt_w"/>
                                          </p:val>
                                        </p:tav>
                                        <p:tav tm="100000">
                                          <p:val>
                                            <p:fltVal val="0"/>
                                          </p:val>
                                        </p:tav>
                                      </p:tavLst>
                                    </p:anim>
                                    <p:anim calcmode="lin" valueType="num">
                                      <p:cBhvr>
                                        <p:cTn id="58" dur="500"/>
                                        <p:tgtEl>
                                          <p:spTgt spid="14374"/>
                                        </p:tgtEl>
                                        <p:attrNameLst>
                                          <p:attrName>ppt_h</p:attrName>
                                        </p:attrNameLst>
                                      </p:cBhvr>
                                      <p:tavLst>
                                        <p:tav tm="0">
                                          <p:val>
                                            <p:strVal val="ppt_h"/>
                                          </p:val>
                                        </p:tav>
                                        <p:tav tm="100000">
                                          <p:val>
                                            <p:fltVal val="0"/>
                                          </p:val>
                                        </p:tav>
                                      </p:tavLst>
                                    </p:anim>
                                    <p:animEffect transition="out" filter="fade">
                                      <p:cBhvr>
                                        <p:cTn id="59" dur="500"/>
                                        <p:tgtEl>
                                          <p:spTgt spid="14374"/>
                                        </p:tgtEl>
                                      </p:cBhvr>
                                    </p:animEffect>
                                    <p:set>
                                      <p:cBhvr>
                                        <p:cTn id="60" dur="1" fill="hold">
                                          <p:stCondLst>
                                            <p:cond delay="499"/>
                                          </p:stCondLst>
                                        </p:cTn>
                                        <p:tgtEl>
                                          <p:spTgt spid="14374"/>
                                        </p:tgtEl>
                                        <p:attrNameLst>
                                          <p:attrName>style.visibility</p:attrName>
                                        </p:attrNameLst>
                                      </p:cBhvr>
                                      <p:to>
                                        <p:strVal val="hidden"/>
                                      </p:to>
                                    </p:set>
                                  </p:childTnLst>
                                </p:cTn>
                              </p:par>
                            </p:childTnLst>
                          </p:cTn>
                        </p:par>
                      </p:childTnLst>
                    </p:cTn>
                  </p:par>
                </p:childTnLst>
              </p:cTn>
              <p:nextCondLst>
                <p:cond evt="onClick" delay="0">
                  <p:tgtEl>
                    <p:spTgt spid="14368"/>
                  </p:tgtEl>
                </p:cond>
              </p:nextCondLst>
            </p:seq>
            <p:seq concurrent="1" nextAc="seek">
              <p:cTn id="61" restart="whenNotActive" fill="hold" evtFilter="cancelBubble" nodeType="interactiveSeq">
                <p:stCondLst>
                  <p:cond evt="onClick" delay="0">
                    <p:tgtEl>
                      <p:spTgt spid="14366"/>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14370"/>
                                        </p:tgtEl>
                                        <p:attrNameLst>
                                          <p:attrName>style.visibility</p:attrName>
                                        </p:attrNameLst>
                                      </p:cBhvr>
                                      <p:to>
                                        <p:strVal val="visible"/>
                                      </p:to>
                                    </p:set>
                                    <p:animEffect transition="in" filter="dissolve">
                                      <p:cBhvr>
                                        <p:cTn id="66" dur="500"/>
                                        <p:tgtEl>
                                          <p:spTgt spid="14370"/>
                                        </p:tgtEl>
                                      </p:cBhvr>
                                    </p:animEffect>
                                  </p:childTnLst>
                                  <p:subTnLst>
                                    <p:audio>
                                      <p:cMediaNode>
                                        <p:cTn display="0" masterRel="sameClick">
                                          <p:stCondLst>
                                            <p:cond evt="begin" delay="0">
                                              <p:tn val="64"/>
                                            </p:cond>
                                          </p:stCondLst>
                                          <p:endCondLst>
                                            <p:cond evt="onStopAudio" delay="0">
                                              <p:tgtEl>
                                                <p:sldTgt/>
                                              </p:tgtEl>
                                            </p:cond>
                                          </p:endCondLst>
                                        </p:cTn>
                                        <p:tgtEl>
                                          <p:sndTgt r:embed="rId2" name="applause.wav"/>
                                        </p:tgtEl>
                                      </p:cMediaNode>
                                    </p:audio>
                                  </p:subTnLst>
                                </p:cTn>
                              </p:par>
                              <p:par>
                                <p:cTn id="67" presetID="4" presetClass="entr" presetSubtype="16" fill="hold" nodeType="withEffect">
                                  <p:stCondLst>
                                    <p:cond delay="0"/>
                                  </p:stCondLst>
                                  <p:childTnLst>
                                    <p:set>
                                      <p:cBhvr>
                                        <p:cTn id="68" dur="1" fill="hold">
                                          <p:stCondLst>
                                            <p:cond delay="0"/>
                                          </p:stCondLst>
                                        </p:cTn>
                                        <p:tgtEl>
                                          <p:spTgt spid="14371"/>
                                        </p:tgtEl>
                                        <p:attrNameLst>
                                          <p:attrName>style.visibility</p:attrName>
                                        </p:attrNameLst>
                                      </p:cBhvr>
                                      <p:to>
                                        <p:strVal val="visible"/>
                                      </p:to>
                                    </p:set>
                                    <p:animEffect transition="in" filter="box(in)">
                                      <p:cBhvr>
                                        <p:cTn id="69" dur="500"/>
                                        <p:tgtEl>
                                          <p:spTgt spid="14371"/>
                                        </p:tgtEl>
                                      </p:cBhvr>
                                    </p:animEffect>
                                  </p:childTnLst>
                                  <p:subTnLst>
                                    <p:audio>
                                      <p:cMediaNode>
                                        <p:cTn display="0" masterRel="sameClick">
                                          <p:stCondLst>
                                            <p:cond evt="begin" delay="0">
                                              <p:tn val="67"/>
                                            </p:cond>
                                          </p:stCondLst>
                                          <p:endCondLst>
                                            <p:cond evt="onStopAudio" delay="0">
                                              <p:tgtEl>
                                                <p:sldTgt/>
                                              </p:tgtEl>
                                            </p:cond>
                                          </p:endCondLst>
                                        </p:cTn>
                                        <p:tgtEl>
                                          <p:sndTgt r:embed="rId2" name="applause.wav"/>
                                        </p:tgtEl>
                                      </p:cMediaNode>
                                    </p:audio>
                                  </p:subTnLst>
                                </p:cTn>
                              </p:par>
                              <p:par>
                                <p:cTn id="70" presetID="51" presetClass="entr" presetSubtype="0" fill="hold" nodeType="withEffect">
                                  <p:stCondLst>
                                    <p:cond delay="0"/>
                                  </p:stCondLst>
                                  <p:childTnLst>
                                    <p:set>
                                      <p:cBhvr>
                                        <p:cTn id="71" dur="1" fill="hold">
                                          <p:stCondLst>
                                            <p:cond delay="0"/>
                                          </p:stCondLst>
                                        </p:cTn>
                                        <p:tgtEl>
                                          <p:spTgt spid="14377"/>
                                        </p:tgtEl>
                                        <p:attrNameLst>
                                          <p:attrName>style.visibility</p:attrName>
                                        </p:attrNameLst>
                                      </p:cBhvr>
                                      <p:to>
                                        <p:strVal val="visible"/>
                                      </p:to>
                                    </p:set>
                                    <p:animEffect transition="in" filter="fade">
                                      <p:cBhvr>
                                        <p:cTn id="72" dur="770" decel="100000"/>
                                        <p:tgtEl>
                                          <p:spTgt spid="14377"/>
                                        </p:tgtEl>
                                      </p:cBhvr>
                                    </p:animEffect>
                                    <p:animScale>
                                      <p:cBhvr>
                                        <p:cTn id="73" dur="770" decel="100000"/>
                                        <p:tgtEl>
                                          <p:spTgt spid="14377"/>
                                        </p:tgtEl>
                                      </p:cBhvr>
                                      <p:from x="10000" y="10000"/>
                                      <p:to x="200000" y="450000"/>
                                    </p:animScale>
                                    <p:animScale>
                                      <p:cBhvr>
                                        <p:cTn id="74" dur="1230" accel="100000" fill="hold">
                                          <p:stCondLst>
                                            <p:cond delay="770"/>
                                          </p:stCondLst>
                                        </p:cTn>
                                        <p:tgtEl>
                                          <p:spTgt spid="14377"/>
                                        </p:tgtEl>
                                      </p:cBhvr>
                                      <p:from x="200000" y="450000"/>
                                      <p:to x="100000" y="100000"/>
                                    </p:animScale>
                                    <p:set>
                                      <p:cBhvr>
                                        <p:cTn id="75" dur="770" fill="hold"/>
                                        <p:tgtEl>
                                          <p:spTgt spid="14377"/>
                                        </p:tgtEl>
                                        <p:attrNameLst>
                                          <p:attrName>ppt_x</p:attrName>
                                        </p:attrNameLst>
                                      </p:cBhvr>
                                      <p:to>
                                        <p:strVal val="(0.5)"/>
                                      </p:to>
                                    </p:set>
                                    <p:anim from="(0.5)" to="(#ppt_x)" calcmode="lin" valueType="num">
                                      <p:cBhvr>
                                        <p:cTn id="76" dur="1230" accel="100000" fill="hold">
                                          <p:stCondLst>
                                            <p:cond delay="770"/>
                                          </p:stCondLst>
                                        </p:cTn>
                                        <p:tgtEl>
                                          <p:spTgt spid="14377"/>
                                        </p:tgtEl>
                                        <p:attrNameLst>
                                          <p:attrName>ppt_x</p:attrName>
                                        </p:attrNameLst>
                                      </p:cBhvr>
                                    </p:anim>
                                    <p:set>
                                      <p:cBhvr>
                                        <p:cTn id="77" dur="770" fill="hold"/>
                                        <p:tgtEl>
                                          <p:spTgt spid="14377"/>
                                        </p:tgtEl>
                                        <p:attrNameLst>
                                          <p:attrName>ppt_y</p:attrName>
                                        </p:attrNameLst>
                                      </p:cBhvr>
                                      <p:to>
                                        <p:strVal val="(#ppt_y+0.4)"/>
                                      </p:to>
                                    </p:set>
                                    <p:anim from="(#ppt_y+0.4)" to="(#ppt_y)" calcmode="lin" valueType="num">
                                      <p:cBhvr>
                                        <p:cTn id="78" dur="1230" accel="100000" fill="hold">
                                          <p:stCondLst>
                                            <p:cond delay="770"/>
                                          </p:stCondLst>
                                        </p:cTn>
                                        <p:tgtEl>
                                          <p:spTgt spid="14377"/>
                                        </p:tgtEl>
                                        <p:attrNameLst>
                                          <p:attrName>ppt_y</p:attrName>
                                        </p:attrNameLst>
                                      </p:cBhvr>
                                    </p:anim>
                                  </p:childTnLst>
                                  <p:subTnLst>
                                    <p:audio>
                                      <p:cMediaNode>
                                        <p:cTn display="0" masterRel="sameClick">
                                          <p:stCondLst>
                                            <p:cond evt="begin" delay="0">
                                              <p:tn val="7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4366"/>
                  </p:tgtEl>
                </p:cond>
              </p:nextCondLst>
            </p:seq>
            <p:seq concurrent="1" nextAc="seek">
              <p:cTn id="79" restart="whenNotActive" fill="hold" evtFilter="cancelBubble" nodeType="interactiveSeq">
                <p:stCondLst>
                  <p:cond evt="onClick" delay="0">
                    <p:tgtEl>
                      <p:spTgt spid="14367"/>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55" presetClass="entr" presetSubtype="0" fill="hold" nodeType="clickEffect">
                                  <p:stCondLst>
                                    <p:cond delay="0"/>
                                  </p:stCondLst>
                                  <p:childTnLst>
                                    <p:set>
                                      <p:cBhvr>
                                        <p:cTn id="83" dur="1" fill="hold">
                                          <p:stCondLst>
                                            <p:cond delay="0"/>
                                          </p:stCondLst>
                                        </p:cTn>
                                        <p:tgtEl>
                                          <p:spTgt spid="14378"/>
                                        </p:tgtEl>
                                        <p:attrNameLst>
                                          <p:attrName>style.visibility</p:attrName>
                                        </p:attrNameLst>
                                      </p:cBhvr>
                                      <p:to>
                                        <p:strVal val="visible"/>
                                      </p:to>
                                    </p:set>
                                    <p:anim calcmode="lin" valueType="num">
                                      <p:cBhvr>
                                        <p:cTn id="84" dur="1000" fill="hold"/>
                                        <p:tgtEl>
                                          <p:spTgt spid="14378"/>
                                        </p:tgtEl>
                                        <p:attrNameLst>
                                          <p:attrName>ppt_w</p:attrName>
                                        </p:attrNameLst>
                                      </p:cBhvr>
                                      <p:tavLst>
                                        <p:tav tm="0">
                                          <p:val>
                                            <p:strVal val="#ppt_w*0.70"/>
                                          </p:val>
                                        </p:tav>
                                        <p:tav tm="100000">
                                          <p:val>
                                            <p:strVal val="#ppt_w"/>
                                          </p:val>
                                        </p:tav>
                                      </p:tavLst>
                                    </p:anim>
                                    <p:anim calcmode="lin" valueType="num">
                                      <p:cBhvr>
                                        <p:cTn id="85" dur="1000" fill="hold"/>
                                        <p:tgtEl>
                                          <p:spTgt spid="14378"/>
                                        </p:tgtEl>
                                        <p:attrNameLst>
                                          <p:attrName>ppt_h</p:attrName>
                                        </p:attrNameLst>
                                      </p:cBhvr>
                                      <p:tavLst>
                                        <p:tav tm="0">
                                          <p:val>
                                            <p:strVal val="#ppt_h"/>
                                          </p:val>
                                        </p:tav>
                                        <p:tav tm="100000">
                                          <p:val>
                                            <p:strVal val="#ppt_h"/>
                                          </p:val>
                                        </p:tav>
                                      </p:tavLst>
                                    </p:anim>
                                    <p:animEffect transition="in" filter="fade">
                                      <p:cBhvr>
                                        <p:cTn id="86" dur="1000"/>
                                        <p:tgtEl>
                                          <p:spTgt spid="14378"/>
                                        </p:tgtEl>
                                      </p:cBhvr>
                                    </p:animEffect>
                                  </p:childTnLst>
                                </p:cTn>
                              </p:par>
                              <p:par>
                                <p:cTn id="87" presetID="50" presetClass="entr" presetSubtype="0" decel="100000" fill="hold" grpId="0" nodeType="withEffect">
                                  <p:stCondLst>
                                    <p:cond delay="0"/>
                                  </p:stCondLst>
                                  <p:childTnLst>
                                    <p:set>
                                      <p:cBhvr>
                                        <p:cTn id="88" dur="1" fill="hold">
                                          <p:stCondLst>
                                            <p:cond delay="0"/>
                                          </p:stCondLst>
                                        </p:cTn>
                                        <p:tgtEl>
                                          <p:spTgt spid="14385"/>
                                        </p:tgtEl>
                                        <p:attrNameLst>
                                          <p:attrName>style.visibility</p:attrName>
                                        </p:attrNameLst>
                                      </p:cBhvr>
                                      <p:to>
                                        <p:strVal val="visible"/>
                                      </p:to>
                                    </p:set>
                                    <p:anim calcmode="lin" valueType="num">
                                      <p:cBhvr>
                                        <p:cTn id="89" dur="1000" fill="hold"/>
                                        <p:tgtEl>
                                          <p:spTgt spid="14385"/>
                                        </p:tgtEl>
                                        <p:attrNameLst>
                                          <p:attrName>ppt_w</p:attrName>
                                        </p:attrNameLst>
                                      </p:cBhvr>
                                      <p:tavLst>
                                        <p:tav tm="0">
                                          <p:val>
                                            <p:strVal val="#ppt_w+.3"/>
                                          </p:val>
                                        </p:tav>
                                        <p:tav tm="100000">
                                          <p:val>
                                            <p:strVal val="#ppt_w"/>
                                          </p:val>
                                        </p:tav>
                                      </p:tavLst>
                                    </p:anim>
                                    <p:anim calcmode="lin" valueType="num">
                                      <p:cBhvr>
                                        <p:cTn id="90" dur="1000" fill="hold"/>
                                        <p:tgtEl>
                                          <p:spTgt spid="14385"/>
                                        </p:tgtEl>
                                        <p:attrNameLst>
                                          <p:attrName>ppt_h</p:attrName>
                                        </p:attrNameLst>
                                      </p:cBhvr>
                                      <p:tavLst>
                                        <p:tav tm="0">
                                          <p:val>
                                            <p:strVal val="#ppt_h"/>
                                          </p:val>
                                        </p:tav>
                                        <p:tav tm="100000">
                                          <p:val>
                                            <p:strVal val="#ppt_h"/>
                                          </p:val>
                                        </p:tav>
                                      </p:tavLst>
                                    </p:anim>
                                    <p:animEffect transition="in" filter="fade">
                                      <p:cBhvr>
                                        <p:cTn id="91" dur="1000"/>
                                        <p:tgtEl>
                                          <p:spTgt spid="14385"/>
                                        </p:tgtEl>
                                      </p:cBhvr>
                                    </p:animEffect>
                                  </p:childTnLst>
                                </p:cTn>
                              </p:par>
                            </p:childTnLst>
                          </p:cTn>
                        </p:par>
                        <p:par>
                          <p:cTn id="92" fill="hold">
                            <p:stCondLst>
                              <p:cond delay="1000"/>
                            </p:stCondLst>
                            <p:childTnLst>
                              <p:par>
                                <p:cTn id="93" presetID="53" presetClass="exit" presetSubtype="0" fill="hold" nodeType="afterEffect">
                                  <p:stCondLst>
                                    <p:cond delay="0"/>
                                  </p:stCondLst>
                                  <p:childTnLst>
                                    <p:anim calcmode="lin" valueType="num">
                                      <p:cBhvr>
                                        <p:cTn id="94" dur="500"/>
                                        <p:tgtEl>
                                          <p:spTgt spid="14378"/>
                                        </p:tgtEl>
                                        <p:attrNameLst>
                                          <p:attrName>ppt_w</p:attrName>
                                        </p:attrNameLst>
                                      </p:cBhvr>
                                      <p:tavLst>
                                        <p:tav tm="0">
                                          <p:val>
                                            <p:strVal val="ppt_w"/>
                                          </p:val>
                                        </p:tav>
                                        <p:tav tm="100000">
                                          <p:val>
                                            <p:fltVal val="0"/>
                                          </p:val>
                                        </p:tav>
                                      </p:tavLst>
                                    </p:anim>
                                    <p:anim calcmode="lin" valueType="num">
                                      <p:cBhvr>
                                        <p:cTn id="95" dur="500"/>
                                        <p:tgtEl>
                                          <p:spTgt spid="14378"/>
                                        </p:tgtEl>
                                        <p:attrNameLst>
                                          <p:attrName>ppt_h</p:attrName>
                                        </p:attrNameLst>
                                      </p:cBhvr>
                                      <p:tavLst>
                                        <p:tav tm="0">
                                          <p:val>
                                            <p:strVal val="ppt_h"/>
                                          </p:val>
                                        </p:tav>
                                        <p:tav tm="100000">
                                          <p:val>
                                            <p:fltVal val="0"/>
                                          </p:val>
                                        </p:tav>
                                      </p:tavLst>
                                    </p:anim>
                                    <p:animEffect transition="out" filter="fade">
                                      <p:cBhvr>
                                        <p:cTn id="96" dur="500"/>
                                        <p:tgtEl>
                                          <p:spTgt spid="14378"/>
                                        </p:tgtEl>
                                      </p:cBhvr>
                                    </p:animEffect>
                                    <p:set>
                                      <p:cBhvr>
                                        <p:cTn id="97" dur="1" fill="hold">
                                          <p:stCondLst>
                                            <p:cond delay="499"/>
                                          </p:stCondLst>
                                        </p:cTn>
                                        <p:tgtEl>
                                          <p:spTgt spid="14378"/>
                                        </p:tgtEl>
                                        <p:attrNameLst>
                                          <p:attrName>style.visibility</p:attrName>
                                        </p:attrNameLst>
                                      </p:cBhvr>
                                      <p:to>
                                        <p:strVal val="hidden"/>
                                      </p:to>
                                    </p:set>
                                  </p:childTnLst>
                                </p:cTn>
                              </p:par>
                            </p:childTnLst>
                          </p:cTn>
                        </p:par>
                      </p:childTnLst>
                    </p:cTn>
                  </p:par>
                </p:childTnLst>
              </p:cTn>
              <p:nextCondLst>
                <p:cond evt="onClick" delay="0">
                  <p:tgtEl>
                    <p:spTgt spid="14367"/>
                  </p:tgtEl>
                </p:cond>
              </p:nextCondLst>
            </p:seq>
            <p:seq concurrent="1" nextAc="seek">
              <p:cTn id="98" restart="whenNotActive" fill="hold" evtFilter="cancelBubble" nodeType="interactiveSeq">
                <p:stCondLst>
                  <p:cond evt="onClick" delay="0">
                    <p:tgtEl>
                      <p:spTgt spid="14369"/>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55" presetClass="entr" presetSubtype="0" fill="hold" nodeType="clickEffect">
                                  <p:stCondLst>
                                    <p:cond delay="0"/>
                                  </p:stCondLst>
                                  <p:childTnLst>
                                    <p:set>
                                      <p:cBhvr>
                                        <p:cTn id="102" dur="1" fill="hold">
                                          <p:stCondLst>
                                            <p:cond delay="0"/>
                                          </p:stCondLst>
                                        </p:cTn>
                                        <p:tgtEl>
                                          <p:spTgt spid="14381"/>
                                        </p:tgtEl>
                                        <p:attrNameLst>
                                          <p:attrName>style.visibility</p:attrName>
                                        </p:attrNameLst>
                                      </p:cBhvr>
                                      <p:to>
                                        <p:strVal val="visible"/>
                                      </p:to>
                                    </p:set>
                                    <p:anim calcmode="lin" valueType="num">
                                      <p:cBhvr>
                                        <p:cTn id="103" dur="1000" fill="hold"/>
                                        <p:tgtEl>
                                          <p:spTgt spid="14381"/>
                                        </p:tgtEl>
                                        <p:attrNameLst>
                                          <p:attrName>ppt_w</p:attrName>
                                        </p:attrNameLst>
                                      </p:cBhvr>
                                      <p:tavLst>
                                        <p:tav tm="0">
                                          <p:val>
                                            <p:strVal val="#ppt_w*0.70"/>
                                          </p:val>
                                        </p:tav>
                                        <p:tav tm="100000">
                                          <p:val>
                                            <p:strVal val="#ppt_w"/>
                                          </p:val>
                                        </p:tav>
                                      </p:tavLst>
                                    </p:anim>
                                    <p:anim calcmode="lin" valueType="num">
                                      <p:cBhvr>
                                        <p:cTn id="104" dur="1000" fill="hold"/>
                                        <p:tgtEl>
                                          <p:spTgt spid="14381"/>
                                        </p:tgtEl>
                                        <p:attrNameLst>
                                          <p:attrName>ppt_h</p:attrName>
                                        </p:attrNameLst>
                                      </p:cBhvr>
                                      <p:tavLst>
                                        <p:tav tm="0">
                                          <p:val>
                                            <p:strVal val="#ppt_h"/>
                                          </p:val>
                                        </p:tav>
                                        <p:tav tm="100000">
                                          <p:val>
                                            <p:strVal val="#ppt_h"/>
                                          </p:val>
                                        </p:tav>
                                      </p:tavLst>
                                    </p:anim>
                                    <p:animEffect transition="in" filter="fade">
                                      <p:cBhvr>
                                        <p:cTn id="105" dur="1000"/>
                                        <p:tgtEl>
                                          <p:spTgt spid="14381"/>
                                        </p:tgtEl>
                                      </p:cBhvr>
                                    </p:animEffect>
                                  </p:childTnLst>
                                </p:cTn>
                              </p:par>
                              <p:par>
                                <p:cTn id="106" presetID="50" presetClass="entr" presetSubtype="0" decel="100000" fill="hold" grpId="0" nodeType="withEffect">
                                  <p:stCondLst>
                                    <p:cond delay="0"/>
                                  </p:stCondLst>
                                  <p:childTnLst>
                                    <p:set>
                                      <p:cBhvr>
                                        <p:cTn id="107" dur="1" fill="hold">
                                          <p:stCondLst>
                                            <p:cond delay="0"/>
                                          </p:stCondLst>
                                        </p:cTn>
                                        <p:tgtEl>
                                          <p:spTgt spid="14386"/>
                                        </p:tgtEl>
                                        <p:attrNameLst>
                                          <p:attrName>style.visibility</p:attrName>
                                        </p:attrNameLst>
                                      </p:cBhvr>
                                      <p:to>
                                        <p:strVal val="visible"/>
                                      </p:to>
                                    </p:set>
                                    <p:anim calcmode="lin" valueType="num">
                                      <p:cBhvr>
                                        <p:cTn id="108" dur="1000" fill="hold"/>
                                        <p:tgtEl>
                                          <p:spTgt spid="14386"/>
                                        </p:tgtEl>
                                        <p:attrNameLst>
                                          <p:attrName>ppt_w</p:attrName>
                                        </p:attrNameLst>
                                      </p:cBhvr>
                                      <p:tavLst>
                                        <p:tav tm="0">
                                          <p:val>
                                            <p:strVal val="#ppt_w+.3"/>
                                          </p:val>
                                        </p:tav>
                                        <p:tav tm="100000">
                                          <p:val>
                                            <p:strVal val="#ppt_w"/>
                                          </p:val>
                                        </p:tav>
                                      </p:tavLst>
                                    </p:anim>
                                    <p:anim calcmode="lin" valueType="num">
                                      <p:cBhvr>
                                        <p:cTn id="109" dur="1000" fill="hold"/>
                                        <p:tgtEl>
                                          <p:spTgt spid="14386"/>
                                        </p:tgtEl>
                                        <p:attrNameLst>
                                          <p:attrName>ppt_h</p:attrName>
                                        </p:attrNameLst>
                                      </p:cBhvr>
                                      <p:tavLst>
                                        <p:tav tm="0">
                                          <p:val>
                                            <p:strVal val="#ppt_h"/>
                                          </p:val>
                                        </p:tav>
                                        <p:tav tm="100000">
                                          <p:val>
                                            <p:strVal val="#ppt_h"/>
                                          </p:val>
                                        </p:tav>
                                      </p:tavLst>
                                    </p:anim>
                                    <p:animEffect transition="in" filter="fade">
                                      <p:cBhvr>
                                        <p:cTn id="110" dur="1000"/>
                                        <p:tgtEl>
                                          <p:spTgt spid="14386"/>
                                        </p:tgtEl>
                                      </p:cBhvr>
                                    </p:animEffect>
                                  </p:childTnLst>
                                </p:cTn>
                              </p:par>
                            </p:childTnLst>
                          </p:cTn>
                        </p:par>
                        <p:par>
                          <p:cTn id="111" fill="hold" nodeType="afterGroup">
                            <p:stCondLst>
                              <p:cond delay="1000"/>
                            </p:stCondLst>
                            <p:childTnLst>
                              <p:par>
                                <p:cTn id="112" presetID="53" presetClass="exit" presetSubtype="0" fill="hold" nodeType="afterEffect">
                                  <p:stCondLst>
                                    <p:cond delay="3000"/>
                                  </p:stCondLst>
                                  <p:childTnLst>
                                    <p:anim calcmode="lin" valueType="num">
                                      <p:cBhvr>
                                        <p:cTn id="113" dur="500"/>
                                        <p:tgtEl>
                                          <p:spTgt spid="14381"/>
                                        </p:tgtEl>
                                        <p:attrNameLst>
                                          <p:attrName>ppt_w</p:attrName>
                                        </p:attrNameLst>
                                      </p:cBhvr>
                                      <p:tavLst>
                                        <p:tav tm="0">
                                          <p:val>
                                            <p:strVal val="ppt_w"/>
                                          </p:val>
                                        </p:tav>
                                        <p:tav tm="100000">
                                          <p:val>
                                            <p:fltVal val="0"/>
                                          </p:val>
                                        </p:tav>
                                      </p:tavLst>
                                    </p:anim>
                                    <p:anim calcmode="lin" valueType="num">
                                      <p:cBhvr>
                                        <p:cTn id="114" dur="500"/>
                                        <p:tgtEl>
                                          <p:spTgt spid="14381"/>
                                        </p:tgtEl>
                                        <p:attrNameLst>
                                          <p:attrName>ppt_h</p:attrName>
                                        </p:attrNameLst>
                                      </p:cBhvr>
                                      <p:tavLst>
                                        <p:tav tm="0">
                                          <p:val>
                                            <p:strVal val="ppt_h"/>
                                          </p:val>
                                        </p:tav>
                                        <p:tav tm="100000">
                                          <p:val>
                                            <p:fltVal val="0"/>
                                          </p:val>
                                        </p:tav>
                                      </p:tavLst>
                                    </p:anim>
                                    <p:animEffect transition="out" filter="fade">
                                      <p:cBhvr>
                                        <p:cTn id="115" dur="500"/>
                                        <p:tgtEl>
                                          <p:spTgt spid="14381"/>
                                        </p:tgtEl>
                                      </p:cBhvr>
                                    </p:animEffect>
                                    <p:set>
                                      <p:cBhvr>
                                        <p:cTn id="116" dur="1" fill="hold">
                                          <p:stCondLst>
                                            <p:cond delay="499"/>
                                          </p:stCondLst>
                                        </p:cTn>
                                        <p:tgtEl>
                                          <p:spTgt spid="14381"/>
                                        </p:tgtEl>
                                        <p:attrNameLst>
                                          <p:attrName>style.visibility</p:attrName>
                                        </p:attrNameLst>
                                      </p:cBhvr>
                                      <p:to>
                                        <p:strVal val="hidden"/>
                                      </p:to>
                                    </p:set>
                                  </p:childTnLst>
                                </p:cTn>
                              </p:par>
                            </p:childTnLst>
                          </p:cTn>
                        </p:par>
                      </p:childTnLst>
                    </p:cTn>
                  </p:par>
                </p:childTnLst>
              </p:cTn>
              <p:nextCondLst>
                <p:cond evt="onClick" delay="0">
                  <p:tgtEl>
                    <p:spTgt spid="14369"/>
                  </p:tgtEl>
                </p:cond>
              </p:nextCondLst>
            </p:seq>
          </p:childTnLst>
        </p:cTn>
      </p:par>
    </p:tnLst>
    <p:bldLst>
      <p:bldP spid="14365" grpId="0" animBg="1"/>
      <p:bldP spid="14366" grpId="0" animBg="1"/>
      <p:bldP spid="14367" grpId="0" animBg="1"/>
      <p:bldP spid="14368" grpId="0" animBg="1"/>
      <p:bldP spid="14369" grpId="0" animBg="1"/>
      <p:bldP spid="14370" grpId="0" animBg="1"/>
      <p:bldP spid="14384" grpId="0" animBg="1"/>
      <p:bldP spid="14385" grpId="0" animBg="1"/>
      <p:bldP spid="14386" grpId="0" animBg="1"/>
      <p:bldP spid="1438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5" name="Text Box 29"/>
          <p:cNvSpPr txBox="1">
            <a:spLocks noChangeArrowheads="1"/>
          </p:cNvSpPr>
          <p:nvPr/>
        </p:nvSpPr>
        <p:spPr bwMode="auto">
          <a:xfrm>
            <a:off x="2971801" y="498337"/>
            <a:ext cx="5867399" cy="523220"/>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2800" b="1">
                <a:solidFill>
                  <a:srgbClr val="FF0000"/>
                </a:solidFill>
                <a:latin typeface="Times New Roman" panose="02020603050405020304" pitchFamily="18" charset="0"/>
              </a:rPr>
              <a:t>LUYỆN TẬP</a:t>
            </a:r>
          </a:p>
        </p:txBody>
      </p:sp>
      <p:sp>
        <p:nvSpPr>
          <p:cNvPr id="14366" name="Text Box 30"/>
          <p:cNvSpPr txBox="1">
            <a:spLocks noChangeArrowheads="1"/>
          </p:cNvSpPr>
          <p:nvPr/>
        </p:nvSpPr>
        <p:spPr bwMode="auto">
          <a:xfrm>
            <a:off x="2852738" y="2301965"/>
            <a:ext cx="7705725" cy="461653"/>
          </a:xfrm>
          <a:prstGeom prst="rect">
            <a:avLst/>
          </a:prstGeom>
          <a:ln/>
        </p:spPr>
        <p:style>
          <a:lnRef idx="2">
            <a:schemeClr val="accent6"/>
          </a:lnRef>
          <a:fillRef idx="1">
            <a:schemeClr val="lt1"/>
          </a:fillRef>
          <a:effectRef idx="0">
            <a:schemeClr val="accent6"/>
          </a:effectRef>
          <a:fontRef idx="minor">
            <a:schemeClr val="dk1"/>
          </a:fontRef>
        </p:style>
        <p:txBody>
          <a:bodyPr lIns="91429" tIns="45714" rIns="91429" bIns="45714">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b="1">
                <a:latin typeface="Times New Roman" panose="02020603050405020304" pitchFamily="18" charset="0"/>
              </a:rPr>
              <a:t>A.   </a:t>
            </a:r>
            <a:r>
              <a:rPr lang="en-US" altLang="en-US" sz="2400" b="1">
                <a:solidFill>
                  <a:srgbClr val="0070C0"/>
                </a:solidFill>
                <a:latin typeface="Times New Roman" panose="02020603050405020304" pitchFamily="18" charset="0"/>
              </a:rPr>
              <a:t>Vì lực liên kết giữa các phân tử khí rất yếu.</a:t>
            </a:r>
          </a:p>
        </p:txBody>
      </p:sp>
      <p:sp>
        <p:nvSpPr>
          <p:cNvPr id="14367" name="Text Box 31"/>
          <p:cNvSpPr txBox="1">
            <a:spLocks noChangeArrowheads="1"/>
          </p:cNvSpPr>
          <p:nvPr/>
        </p:nvSpPr>
        <p:spPr bwMode="auto">
          <a:xfrm>
            <a:off x="2962276" y="3152220"/>
            <a:ext cx="7596187" cy="474547"/>
          </a:xfrm>
          <a:prstGeom prst="rect">
            <a:avLst/>
          </a:prstGeom>
          <a:ln/>
        </p:spPr>
        <p:style>
          <a:lnRef idx="2">
            <a:schemeClr val="accent6"/>
          </a:lnRef>
          <a:fillRef idx="1">
            <a:schemeClr val="lt1"/>
          </a:fillRef>
          <a:effectRef idx="0">
            <a:schemeClr val="accent6"/>
          </a:effectRef>
          <a:fontRef idx="minor">
            <a:schemeClr val="dk1"/>
          </a:fontRef>
        </p:style>
        <p:txBody>
          <a:bodyPr wrap="square" lIns="91429" tIns="45714" rIns="91429" bIns="45714">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b="1">
                <a:latin typeface="Times New Roman" panose="02020603050405020304" pitchFamily="18" charset="0"/>
              </a:rPr>
              <a:t>B. </a:t>
            </a:r>
            <a:r>
              <a:rPr lang="en-US" altLang="en-US" sz="2400" b="1">
                <a:solidFill>
                  <a:srgbClr val="0070C0"/>
                </a:solidFill>
                <a:latin typeface="Times New Roman" panose="02020603050405020304" pitchFamily="18" charset="0"/>
              </a:rPr>
              <a:t>Vì lực liên kết giữa các phân tử khí rất mạnh.</a:t>
            </a:r>
          </a:p>
        </p:txBody>
      </p:sp>
      <p:sp>
        <p:nvSpPr>
          <p:cNvPr id="14368" name="Text Box 32"/>
          <p:cNvSpPr txBox="1">
            <a:spLocks noChangeArrowheads="1"/>
          </p:cNvSpPr>
          <p:nvPr/>
        </p:nvSpPr>
        <p:spPr bwMode="auto">
          <a:xfrm>
            <a:off x="2819400" y="4935857"/>
            <a:ext cx="7739062" cy="461653"/>
          </a:xfrm>
          <a:prstGeom prst="rect">
            <a:avLst/>
          </a:prstGeom>
          <a:ln/>
        </p:spPr>
        <p:style>
          <a:lnRef idx="2">
            <a:schemeClr val="accent6"/>
          </a:lnRef>
          <a:fillRef idx="1">
            <a:schemeClr val="lt1"/>
          </a:fillRef>
          <a:effectRef idx="0">
            <a:schemeClr val="accent6"/>
          </a:effectRef>
          <a:fontRef idx="minor">
            <a:schemeClr val="dk1"/>
          </a:fontRef>
        </p:style>
        <p:txBody>
          <a:bodyPr wrap="square" lIns="91429" tIns="45714" rIns="91429" bIns="45714">
            <a:spAutoFit/>
          </a:bodyPr>
          <a:lstStyle>
            <a:lvl1pPr marL="342900" indent="-3429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indent="0">
              <a:spcBef>
                <a:spcPct val="50000"/>
              </a:spcBef>
            </a:pPr>
            <a:r>
              <a:rPr lang="en-US" altLang="en-US" sz="2400" b="1">
                <a:latin typeface="Times New Roman" panose="02020603050405020304" pitchFamily="18" charset="0"/>
              </a:rPr>
              <a:t>D.  </a:t>
            </a:r>
            <a:r>
              <a:rPr lang="en-US" altLang="en-US" sz="2400" b="1">
                <a:solidFill>
                  <a:srgbClr val="0070C0"/>
                </a:solidFill>
                <a:latin typeface="Times New Roman" panose="02020603050405020304" pitchFamily="18" charset="0"/>
              </a:rPr>
              <a:t>Tất cả các ý đều sai.</a:t>
            </a:r>
          </a:p>
        </p:txBody>
      </p:sp>
      <p:sp>
        <p:nvSpPr>
          <p:cNvPr id="14369" name="Text Box 33"/>
          <p:cNvSpPr txBox="1">
            <a:spLocks noChangeArrowheads="1"/>
          </p:cNvSpPr>
          <p:nvPr/>
        </p:nvSpPr>
        <p:spPr bwMode="auto">
          <a:xfrm>
            <a:off x="2754272" y="4094624"/>
            <a:ext cx="7804191" cy="474547"/>
          </a:xfrm>
          <a:prstGeom prst="rect">
            <a:avLst/>
          </a:prstGeom>
          <a:ln/>
        </p:spPr>
        <p:style>
          <a:lnRef idx="2">
            <a:schemeClr val="accent6"/>
          </a:lnRef>
          <a:fillRef idx="1">
            <a:schemeClr val="lt1"/>
          </a:fillRef>
          <a:effectRef idx="0">
            <a:schemeClr val="accent6"/>
          </a:effectRef>
          <a:fontRef idx="minor">
            <a:schemeClr val="dk1"/>
          </a:fontRef>
        </p:style>
        <p:txBody>
          <a:bodyPr wrap="square" lIns="91429" tIns="45714" rIns="91429" bIns="45714">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b="1">
                <a:solidFill>
                  <a:srgbClr val="00FFFF"/>
                </a:solidFill>
                <a:latin typeface="Times New Roman" panose="02020603050405020304" pitchFamily="18" charset="0"/>
              </a:rPr>
              <a:t>  </a:t>
            </a:r>
            <a:r>
              <a:rPr lang="en-US" altLang="en-US" sz="2400" b="1">
                <a:latin typeface="Times New Roman" panose="02020603050405020304" pitchFamily="18" charset="0"/>
              </a:rPr>
              <a:t>C.  </a:t>
            </a:r>
            <a:r>
              <a:rPr lang="en-US" altLang="en-US" sz="2400" b="1">
                <a:solidFill>
                  <a:srgbClr val="0070C0"/>
                </a:solidFill>
                <a:latin typeface="Times New Roman" panose="02020603050405020304" pitchFamily="18" charset="0"/>
              </a:rPr>
              <a:t>Vì lực liên kết giữa các phân tử khí không tồn tại.</a:t>
            </a:r>
          </a:p>
        </p:txBody>
      </p:sp>
      <p:sp>
        <p:nvSpPr>
          <p:cNvPr id="14370" name="AutoShape 34"/>
          <p:cNvSpPr>
            <a:spLocks noChangeArrowheads="1"/>
          </p:cNvSpPr>
          <p:nvPr/>
        </p:nvSpPr>
        <p:spPr bwMode="auto">
          <a:xfrm>
            <a:off x="2774744" y="2282978"/>
            <a:ext cx="554037" cy="56038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solidFill>
            <a:srgbClr val="FF0000"/>
          </a:solidFill>
          <a:ln w="571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371" name="Group 35"/>
          <p:cNvGrpSpPr>
            <a:grpSpLocks/>
          </p:cNvGrpSpPr>
          <p:nvPr/>
        </p:nvGrpSpPr>
        <p:grpSpPr bwMode="auto">
          <a:xfrm>
            <a:off x="4156075" y="5429250"/>
            <a:ext cx="6172200" cy="1428750"/>
            <a:chOff x="68" y="2614"/>
            <a:chExt cx="3674" cy="741"/>
          </a:xfrm>
        </p:grpSpPr>
        <p:pic>
          <p:nvPicPr>
            <p:cNvPr id="104472" name="Picture 36" descr="Hoacuo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 y="2614"/>
              <a:ext cx="817"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73" name="Text Box 37"/>
            <p:cNvSpPr txBox="1">
              <a:spLocks noChangeArrowheads="1"/>
            </p:cNvSpPr>
            <p:nvPr/>
          </p:nvSpPr>
          <p:spPr bwMode="auto">
            <a:xfrm>
              <a:off x="794" y="2870"/>
              <a:ext cx="2948"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a:solidFill>
                    <a:srgbClr val="FFFF00"/>
                  </a:solidFill>
                  <a:latin typeface="Times New Roman" panose="02020603050405020304" pitchFamily="18" charset="0"/>
                </a:rPr>
                <a:t>Hoan hô . . . ! Đúng rồi . . . !</a:t>
              </a:r>
            </a:p>
          </p:txBody>
        </p:sp>
      </p:grpSp>
      <p:grpSp>
        <p:nvGrpSpPr>
          <p:cNvPr id="14374" name="Group 38"/>
          <p:cNvGrpSpPr>
            <a:grpSpLocks/>
          </p:cNvGrpSpPr>
          <p:nvPr/>
        </p:nvGrpSpPr>
        <p:grpSpPr bwMode="auto">
          <a:xfrm>
            <a:off x="3200400" y="5487988"/>
            <a:ext cx="6172200" cy="1293812"/>
            <a:chOff x="204" y="3475"/>
            <a:chExt cx="3674" cy="671"/>
          </a:xfrm>
        </p:grpSpPr>
        <p:pic>
          <p:nvPicPr>
            <p:cNvPr id="104470" name="Picture 39" descr="Hoabu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 y="3475"/>
              <a:ext cx="606"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71" name="Text Box 40"/>
            <p:cNvSpPr txBox="1">
              <a:spLocks noChangeArrowheads="1"/>
            </p:cNvSpPr>
            <p:nvPr/>
          </p:nvSpPr>
          <p:spPr bwMode="auto">
            <a:xfrm>
              <a:off x="793" y="3702"/>
              <a:ext cx="3085"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a:solidFill>
                    <a:srgbClr val="00FF00"/>
                  </a:solidFill>
                  <a:latin typeface="Times New Roman" panose="02020603050405020304" pitchFamily="18" charset="0"/>
                </a:rPr>
                <a:t>Tiếc quá¸ . . ! Em chọn sai rồi.</a:t>
              </a:r>
            </a:p>
          </p:txBody>
        </p:sp>
      </p:grpSp>
      <p:pic>
        <p:nvPicPr>
          <p:cNvPr id="14377" name="Picture 41" descr="cartoon1%20(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505200"/>
            <a:ext cx="1371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78" name="Group 42"/>
          <p:cNvGrpSpPr>
            <a:grpSpLocks/>
          </p:cNvGrpSpPr>
          <p:nvPr/>
        </p:nvGrpSpPr>
        <p:grpSpPr bwMode="auto">
          <a:xfrm>
            <a:off x="3200400" y="5486401"/>
            <a:ext cx="6172200" cy="1293813"/>
            <a:chOff x="204" y="3475"/>
            <a:chExt cx="3674" cy="671"/>
          </a:xfrm>
        </p:grpSpPr>
        <p:pic>
          <p:nvPicPr>
            <p:cNvPr id="104468" name="Picture 43" descr="Hoabu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 y="3475"/>
              <a:ext cx="606"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69" name="Text Box 44"/>
            <p:cNvSpPr txBox="1">
              <a:spLocks noChangeArrowheads="1"/>
            </p:cNvSpPr>
            <p:nvPr/>
          </p:nvSpPr>
          <p:spPr bwMode="auto">
            <a:xfrm>
              <a:off x="793" y="3702"/>
              <a:ext cx="3085"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a:solidFill>
                    <a:srgbClr val="00FF00"/>
                  </a:solidFill>
                  <a:latin typeface="Times New Roman" panose="02020603050405020304" pitchFamily="18" charset="0"/>
                </a:rPr>
                <a:t>Tiếc quá¸ . . ! Em chọn sai rồi.</a:t>
              </a:r>
            </a:p>
          </p:txBody>
        </p:sp>
      </p:grpSp>
      <p:grpSp>
        <p:nvGrpSpPr>
          <p:cNvPr id="14381" name="Group 45"/>
          <p:cNvGrpSpPr>
            <a:grpSpLocks/>
          </p:cNvGrpSpPr>
          <p:nvPr/>
        </p:nvGrpSpPr>
        <p:grpSpPr bwMode="auto">
          <a:xfrm>
            <a:off x="3200400" y="5487988"/>
            <a:ext cx="6172200" cy="1293812"/>
            <a:chOff x="204" y="3475"/>
            <a:chExt cx="3674" cy="671"/>
          </a:xfrm>
        </p:grpSpPr>
        <p:pic>
          <p:nvPicPr>
            <p:cNvPr id="104466" name="Picture 46" descr="Hoabu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 y="3475"/>
              <a:ext cx="606"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67" name="Text Box 47"/>
            <p:cNvSpPr txBox="1">
              <a:spLocks noChangeArrowheads="1"/>
            </p:cNvSpPr>
            <p:nvPr/>
          </p:nvSpPr>
          <p:spPr bwMode="auto">
            <a:xfrm>
              <a:off x="793" y="3702"/>
              <a:ext cx="3085"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a:solidFill>
                    <a:srgbClr val="00FF00"/>
                  </a:solidFill>
                  <a:latin typeface="Times New Roman" panose="02020603050405020304" pitchFamily="18" charset="0"/>
                </a:rPr>
                <a:t>Tiếc quá¸ . . ! Em chọn sai rồi.</a:t>
              </a:r>
            </a:p>
          </p:txBody>
        </p:sp>
      </p:grpSp>
      <p:sp>
        <p:nvSpPr>
          <p:cNvPr id="14384" name="AutoShape 48"/>
          <p:cNvSpPr>
            <a:spLocks noChangeArrowheads="1"/>
          </p:cNvSpPr>
          <p:nvPr/>
        </p:nvSpPr>
        <p:spPr bwMode="auto">
          <a:xfrm>
            <a:off x="2819400" y="4891895"/>
            <a:ext cx="533400" cy="533400"/>
          </a:xfrm>
          <a:prstGeom prst="flowChartSummingJunction">
            <a:avLst/>
          </a:prstGeom>
          <a:solidFill>
            <a:srgbClr val="FFFF00"/>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14385" name="AutoShape 49"/>
          <p:cNvSpPr>
            <a:spLocks noChangeArrowheads="1"/>
          </p:cNvSpPr>
          <p:nvPr/>
        </p:nvSpPr>
        <p:spPr bwMode="auto">
          <a:xfrm>
            <a:off x="2901217" y="3093367"/>
            <a:ext cx="533400" cy="533400"/>
          </a:xfrm>
          <a:prstGeom prst="flowChartSummingJunction">
            <a:avLst/>
          </a:prstGeom>
          <a:solidFill>
            <a:srgbClr val="FFFF00"/>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14386" name="AutoShape 50"/>
          <p:cNvSpPr>
            <a:spLocks noChangeArrowheads="1"/>
          </p:cNvSpPr>
          <p:nvPr/>
        </p:nvSpPr>
        <p:spPr bwMode="auto">
          <a:xfrm>
            <a:off x="2870154" y="4099852"/>
            <a:ext cx="533400" cy="533400"/>
          </a:xfrm>
          <a:prstGeom prst="flowChartSummingJunction">
            <a:avLst/>
          </a:prstGeom>
          <a:solidFill>
            <a:srgbClr val="FFFF00"/>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14387" name="Text Box 51"/>
          <p:cNvSpPr txBox="1">
            <a:spLocks noChangeArrowheads="1"/>
          </p:cNvSpPr>
          <p:nvPr/>
        </p:nvSpPr>
        <p:spPr bwMode="auto">
          <a:xfrm>
            <a:off x="1895476" y="1524000"/>
            <a:ext cx="8662987" cy="553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4" rIns="91429" bIns="45714">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3000" b="1">
                <a:solidFill>
                  <a:srgbClr val="FF0000"/>
                </a:solidFill>
                <a:latin typeface="Times New Roman" panose="02020603050405020304" pitchFamily="18" charset="0"/>
              </a:rPr>
              <a:t>4. </a:t>
            </a:r>
            <a:r>
              <a:rPr lang="en-US" altLang="en-US" sz="2400" b="1">
                <a:latin typeface="Times New Roman" panose="02020603050405020304" pitchFamily="18" charset="0"/>
              </a:rPr>
              <a:t>Vì sao chất khí luôn chiếm toàn bộ thể tích của bình chứa?</a:t>
            </a:r>
          </a:p>
        </p:txBody>
      </p:sp>
    </p:spTree>
    <p:extLst>
      <p:ext uri="{BB962C8B-B14F-4D97-AF65-F5344CB8AC3E}">
        <p14:creationId xmlns:p14="http://schemas.microsoft.com/office/powerpoint/2010/main" val="3425816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4365"/>
                                        </p:tgtEl>
                                        <p:attrNameLst>
                                          <p:attrName>style.visibility</p:attrName>
                                        </p:attrNameLst>
                                      </p:cBhvr>
                                      <p:to>
                                        <p:strVal val="visible"/>
                                      </p:to>
                                    </p:set>
                                    <p:anim calcmode="lin" valueType="num">
                                      <p:cBhvr>
                                        <p:cTn id="7" dur="1000" fill="hold"/>
                                        <p:tgtEl>
                                          <p:spTgt spid="14365"/>
                                        </p:tgtEl>
                                        <p:attrNameLst>
                                          <p:attrName>ppt_w</p:attrName>
                                        </p:attrNameLst>
                                      </p:cBhvr>
                                      <p:tavLst>
                                        <p:tav tm="0">
                                          <p:val>
                                            <p:strVal val="#ppt_w+.3"/>
                                          </p:val>
                                        </p:tav>
                                        <p:tav tm="100000">
                                          <p:val>
                                            <p:strVal val="#ppt_w"/>
                                          </p:val>
                                        </p:tav>
                                      </p:tavLst>
                                    </p:anim>
                                    <p:anim calcmode="lin" valueType="num">
                                      <p:cBhvr>
                                        <p:cTn id="8" dur="1000" fill="hold"/>
                                        <p:tgtEl>
                                          <p:spTgt spid="14365"/>
                                        </p:tgtEl>
                                        <p:attrNameLst>
                                          <p:attrName>ppt_h</p:attrName>
                                        </p:attrNameLst>
                                      </p:cBhvr>
                                      <p:tavLst>
                                        <p:tav tm="0">
                                          <p:val>
                                            <p:strVal val="#ppt_h"/>
                                          </p:val>
                                        </p:tav>
                                        <p:tav tm="100000">
                                          <p:val>
                                            <p:strVal val="#ppt_h"/>
                                          </p:val>
                                        </p:tav>
                                      </p:tavLst>
                                    </p:anim>
                                    <p:animEffect transition="in" filter="fade">
                                      <p:cBhvr>
                                        <p:cTn id="9" dur="1000"/>
                                        <p:tgtEl>
                                          <p:spTgt spid="1436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14368"/>
                                        </p:tgtEl>
                                        <p:attrNameLst>
                                          <p:attrName>style.visibility</p:attrName>
                                        </p:attrNameLst>
                                      </p:cBhvr>
                                      <p:to>
                                        <p:strVal val="visible"/>
                                      </p:to>
                                    </p:set>
                                    <p:anim from="(-#ppt_w/2)" to="(#ppt_x)" calcmode="lin" valueType="num">
                                      <p:cBhvr>
                                        <p:cTn id="14" dur="600" fill="hold">
                                          <p:stCondLst>
                                            <p:cond delay="0"/>
                                          </p:stCondLst>
                                        </p:cTn>
                                        <p:tgtEl>
                                          <p:spTgt spid="14368"/>
                                        </p:tgtEl>
                                        <p:attrNameLst>
                                          <p:attrName>ppt_x</p:attrName>
                                        </p:attrNameLst>
                                      </p:cBhvr>
                                    </p:anim>
                                    <p:anim from="0" to="-1.0" calcmode="lin" valueType="num">
                                      <p:cBhvr>
                                        <p:cTn id="15" dur="200" decel="50000" autoRev="1" fill="hold">
                                          <p:stCondLst>
                                            <p:cond delay="600"/>
                                          </p:stCondLst>
                                        </p:cTn>
                                        <p:tgtEl>
                                          <p:spTgt spid="14368"/>
                                        </p:tgtEl>
                                        <p:attrNameLst>
                                          <p:attrName>xshear</p:attrName>
                                        </p:attrNameLst>
                                      </p:cBhvr>
                                    </p:anim>
                                    <p:animScale>
                                      <p:cBhvr>
                                        <p:cTn id="16" dur="200" decel="100000" autoRev="1" fill="hold">
                                          <p:stCondLst>
                                            <p:cond delay="600"/>
                                          </p:stCondLst>
                                        </p:cTn>
                                        <p:tgtEl>
                                          <p:spTgt spid="14368"/>
                                        </p:tgtEl>
                                      </p:cBhvr>
                                      <p:from x="100000" y="100000"/>
                                      <p:to x="80000" y="100000"/>
                                    </p:animScale>
                                    <p:anim by="(#ppt_h/3+#ppt_w*0.1)" calcmode="lin" valueType="num">
                                      <p:cBhvr additive="sum">
                                        <p:cTn id="17" dur="200" decel="100000" autoRev="1" fill="hold">
                                          <p:stCondLst>
                                            <p:cond delay="600"/>
                                          </p:stCondLst>
                                        </p:cTn>
                                        <p:tgtEl>
                                          <p:spTgt spid="14368"/>
                                        </p:tgtEl>
                                        <p:attrNameLst>
                                          <p:attrName>ppt_x</p:attrName>
                                        </p:attrNameLst>
                                      </p:cBhvr>
                                    </p:anim>
                                  </p:childTnLst>
                                </p:cTn>
                              </p:par>
                              <p:par>
                                <p:cTn id="18" presetID="34" presetClass="entr" presetSubtype="0" fill="hold" grpId="0" nodeType="withEffect">
                                  <p:stCondLst>
                                    <p:cond delay="0"/>
                                  </p:stCondLst>
                                  <p:childTnLst>
                                    <p:set>
                                      <p:cBhvr>
                                        <p:cTn id="19" dur="1" fill="hold">
                                          <p:stCondLst>
                                            <p:cond delay="0"/>
                                          </p:stCondLst>
                                        </p:cTn>
                                        <p:tgtEl>
                                          <p:spTgt spid="14369"/>
                                        </p:tgtEl>
                                        <p:attrNameLst>
                                          <p:attrName>style.visibility</p:attrName>
                                        </p:attrNameLst>
                                      </p:cBhvr>
                                      <p:to>
                                        <p:strVal val="visible"/>
                                      </p:to>
                                    </p:set>
                                    <p:anim from="(-#ppt_w/2)" to="(#ppt_x)" calcmode="lin" valueType="num">
                                      <p:cBhvr>
                                        <p:cTn id="20" dur="600" fill="hold">
                                          <p:stCondLst>
                                            <p:cond delay="0"/>
                                          </p:stCondLst>
                                        </p:cTn>
                                        <p:tgtEl>
                                          <p:spTgt spid="14369"/>
                                        </p:tgtEl>
                                        <p:attrNameLst>
                                          <p:attrName>ppt_x</p:attrName>
                                        </p:attrNameLst>
                                      </p:cBhvr>
                                    </p:anim>
                                    <p:anim from="0" to="-1.0" calcmode="lin" valueType="num">
                                      <p:cBhvr>
                                        <p:cTn id="21" dur="200" decel="50000" autoRev="1" fill="hold">
                                          <p:stCondLst>
                                            <p:cond delay="600"/>
                                          </p:stCondLst>
                                        </p:cTn>
                                        <p:tgtEl>
                                          <p:spTgt spid="14369"/>
                                        </p:tgtEl>
                                        <p:attrNameLst>
                                          <p:attrName>xshear</p:attrName>
                                        </p:attrNameLst>
                                      </p:cBhvr>
                                    </p:anim>
                                    <p:animScale>
                                      <p:cBhvr>
                                        <p:cTn id="22" dur="200" decel="100000" autoRev="1" fill="hold">
                                          <p:stCondLst>
                                            <p:cond delay="600"/>
                                          </p:stCondLst>
                                        </p:cTn>
                                        <p:tgtEl>
                                          <p:spTgt spid="14369"/>
                                        </p:tgtEl>
                                      </p:cBhvr>
                                      <p:from x="100000" y="100000"/>
                                      <p:to x="80000" y="100000"/>
                                    </p:animScale>
                                    <p:anim by="(#ppt_h/3+#ppt_w*0.1)" calcmode="lin" valueType="num">
                                      <p:cBhvr additive="sum">
                                        <p:cTn id="23" dur="200" decel="100000" autoRev="1" fill="hold">
                                          <p:stCondLst>
                                            <p:cond delay="600"/>
                                          </p:stCondLst>
                                        </p:cTn>
                                        <p:tgtEl>
                                          <p:spTgt spid="14369"/>
                                        </p:tgtEl>
                                        <p:attrNameLst>
                                          <p:attrName>ppt_x</p:attrName>
                                        </p:attrNameLst>
                                      </p:cBhvr>
                                    </p:anim>
                                  </p:childTnLst>
                                </p:cTn>
                              </p:par>
                              <p:par>
                                <p:cTn id="24" presetID="34" presetClass="entr" presetSubtype="0" fill="hold" grpId="0" nodeType="withEffect">
                                  <p:stCondLst>
                                    <p:cond delay="0"/>
                                  </p:stCondLst>
                                  <p:childTnLst>
                                    <p:set>
                                      <p:cBhvr>
                                        <p:cTn id="25" dur="1" fill="hold">
                                          <p:stCondLst>
                                            <p:cond delay="0"/>
                                          </p:stCondLst>
                                        </p:cTn>
                                        <p:tgtEl>
                                          <p:spTgt spid="14366"/>
                                        </p:tgtEl>
                                        <p:attrNameLst>
                                          <p:attrName>style.visibility</p:attrName>
                                        </p:attrNameLst>
                                      </p:cBhvr>
                                      <p:to>
                                        <p:strVal val="visible"/>
                                      </p:to>
                                    </p:set>
                                    <p:anim from="(-#ppt_w/2)" to="(#ppt_x)" calcmode="lin" valueType="num">
                                      <p:cBhvr>
                                        <p:cTn id="26" dur="600" fill="hold">
                                          <p:stCondLst>
                                            <p:cond delay="0"/>
                                          </p:stCondLst>
                                        </p:cTn>
                                        <p:tgtEl>
                                          <p:spTgt spid="14366"/>
                                        </p:tgtEl>
                                        <p:attrNameLst>
                                          <p:attrName>ppt_x</p:attrName>
                                        </p:attrNameLst>
                                      </p:cBhvr>
                                    </p:anim>
                                    <p:anim from="0" to="-1.0" calcmode="lin" valueType="num">
                                      <p:cBhvr>
                                        <p:cTn id="27" dur="200" decel="50000" autoRev="1" fill="hold">
                                          <p:stCondLst>
                                            <p:cond delay="600"/>
                                          </p:stCondLst>
                                        </p:cTn>
                                        <p:tgtEl>
                                          <p:spTgt spid="14366"/>
                                        </p:tgtEl>
                                        <p:attrNameLst>
                                          <p:attrName>xshear</p:attrName>
                                        </p:attrNameLst>
                                      </p:cBhvr>
                                    </p:anim>
                                    <p:animScale>
                                      <p:cBhvr>
                                        <p:cTn id="28" dur="200" decel="100000" autoRev="1" fill="hold">
                                          <p:stCondLst>
                                            <p:cond delay="600"/>
                                          </p:stCondLst>
                                        </p:cTn>
                                        <p:tgtEl>
                                          <p:spTgt spid="14366"/>
                                        </p:tgtEl>
                                      </p:cBhvr>
                                      <p:from x="100000" y="100000"/>
                                      <p:to x="80000" y="100000"/>
                                    </p:animScale>
                                    <p:anim by="(#ppt_h/3+#ppt_w*0.1)" calcmode="lin" valueType="num">
                                      <p:cBhvr additive="sum">
                                        <p:cTn id="29" dur="200" decel="100000" autoRev="1" fill="hold">
                                          <p:stCondLst>
                                            <p:cond delay="600"/>
                                          </p:stCondLst>
                                        </p:cTn>
                                        <p:tgtEl>
                                          <p:spTgt spid="14366"/>
                                        </p:tgtEl>
                                        <p:attrNameLst>
                                          <p:attrName>ppt_x</p:attrName>
                                        </p:attrNameLst>
                                      </p:cBhvr>
                                    </p:anim>
                                  </p:childTnLst>
                                </p:cTn>
                              </p:par>
                              <p:par>
                                <p:cTn id="30" presetID="34" presetClass="entr" presetSubtype="0" fill="hold" grpId="0" nodeType="withEffect">
                                  <p:stCondLst>
                                    <p:cond delay="0"/>
                                  </p:stCondLst>
                                  <p:childTnLst>
                                    <p:set>
                                      <p:cBhvr>
                                        <p:cTn id="31" dur="1" fill="hold">
                                          <p:stCondLst>
                                            <p:cond delay="0"/>
                                          </p:stCondLst>
                                        </p:cTn>
                                        <p:tgtEl>
                                          <p:spTgt spid="14367"/>
                                        </p:tgtEl>
                                        <p:attrNameLst>
                                          <p:attrName>style.visibility</p:attrName>
                                        </p:attrNameLst>
                                      </p:cBhvr>
                                      <p:to>
                                        <p:strVal val="visible"/>
                                      </p:to>
                                    </p:set>
                                    <p:anim from="(-#ppt_w/2)" to="(#ppt_x)" calcmode="lin" valueType="num">
                                      <p:cBhvr>
                                        <p:cTn id="32" dur="600" fill="hold">
                                          <p:stCondLst>
                                            <p:cond delay="0"/>
                                          </p:stCondLst>
                                        </p:cTn>
                                        <p:tgtEl>
                                          <p:spTgt spid="14367"/>
                                        </p:tgtEl>
                                        <p:attrNameLst>
                                          <p:attrName>ppt_x</p:attrName>
                                        </p:attrNameLst>
                                      </p:cBhvr>
                                    </p:anim>
                                    <p:anim from="0" to="-1.0" calcmode="lin" valueType="num">
                                      <p:cBhvr>
                                        <p:cTn id="33" dur="200" decel="50000" autoRev="1" fill="hold">
                                          <p:stCondLst>
                                            <p:cond delay="600"/>
                                          </p:stCondLst>
                                        </p:cTn>
                                        <p:tgtEl>
                                          <p:spTgt spid="14367"/>
                                        </p:tgtEl>
                                        <p:attrNameLst>
                                          <p:attrName>xshear</p:attrName>
                                        </p:attrNameLst>
                                      </p:cBhvr>
                                    </p:anim>
                                    <p:animScale>
                                      <p:cBhvr>
                                        <p:cTn id="34" dur="200" decel="100000" autoRev="1" fill="hold">
                                          <p:stCondLst>
                                            <p:cond delay="600"/>
                                          </p:stCondLst>
                                        </p:cTn>
                                        <p:tgtEl>
                                          <p:spTgt spid="14367"/>
                                        </p:tgtEl>
                                      </p:cBhvr>
                                      <p:from x="100000" y="100000"/>
                                      <p:to x="80000" y="100000"/>
                                    </p:animScale>
                                    <p:anim by="(#ppt_h/3+#ppt_w*0.1)" calcmode="lin" valueType="num">
                                      <p:cBhvr additive="sum">
                                        <p:cTn id="35" dur="200" decel="100000" autoRev="1" fill="hold">
                                          <p:stCondLst>
                                            <p:cond delay="600"/>
                                          </p:stCondLst>
                                        </p:cTn>
                                        <p:tgtEl>
                                          <p:spTgt spid="14367"/>
                                        </p:tgtEl>
                                        <p:attrNameLst>
                                          <p:attrName>ppt_x</p:attrName>
                                        </p:attrNameLst>
                                      </p:cBhvr>
                                    </p:anim>
                                  </p:childTnLst>
                                </p:cTn>
                              </p:par>
                              <p:par>
                                <p:cTn id="36" presetID="34" presetClass="entr" presetSubtype="0" fill="hold" grpId="0" nodeType="withEffect">
                                  <p:stCondLst>
                                    <p:cond delay="0"/>
                                  </p:stCondLst>
                                  <p:childTnLst>
                                    <p:set>
                                      <p:cBhvr>
                                        <p:cTn id="37" dur="1" fill="hold">
                                          <p:stCondLst>
                                            <p:cond delay="0"/>
                                          </p:stCondLst>
                                        </p:cTn>
                                        <p:tgtEl>
                                          <p:spTgt spid="14387"/>
                                        </p:tgtEl>
                                        <p:attrNameLst>
                                          <p:attrName>style.visibility</p:attrName>
                                        </p:attrNameLst>
                                      </p:cBhvr>
                                      <p:to>
                                        <p:strVal val="visible"/>
                                      </p:to>
                                    </p:set>
                                    <p:anim from="(-#ppt_w/2)" to="(#ppt_x)" calcmode="lin" valueType="num">
                                      <p:cBhvr>
                                        <p:cTn id="38" dur="600" fill="hold">
                                          <p:stCondLst>
                                            <p:cond delay="0"/>
                                          </p:stCondLst>
                                        </p:cTn>
                                        <p:tgtEl>
                                          <p:spTgt spid="14387"/>
                                        </p:tgtEl>
                                        <p:attrNameLst>
                                          <p:attrName>ppt_x</p:attrName>
                                        </p:attrNameLst>
                                      </p:cBhvr>
                                    </p:anim>
                                    <p:anim from="0" to="-1.0" calcmode="lin" valueType="num">
                                      <p:cBhvr>
                                        <p:cTn id="39" dur="200" decel="50000" autoRev="1" fill="hold">
                                          <p:stCondLst>
                                            <p:cond delay="600"/>
                                          </p:stCondLst>
                                        </p:cTn>
                                        <p:tgtEl>
                                          <p:spTgt spid="14387"/>
                                        </p:tgtEl>
                                        <p:attrNameLst>
                                          <p:attrName>xshear</p:attrName>
                                        </p:attrNameLst>
                                      </p:cBhvr>
                                    </p:anim>
                                    <p:animScale>
                                      <p:cBhvr>
                                        <p:cTn id="40" dur="200" decel="100000" autoRev="1" fill="hold">
                                          <p:stCondLst>
                                            <p:cond delay="600"/>
                                          </p:stCondLst>
                                        </p:cTn>
                                        <p:tgtEl>
                                          <p:spTgt spid="14387"/>
                                        </p:tgtEl>
                                      </p:cBhvr>
                                      <p:from x="100000" y="100000"/>
                                      <p:to x="80000" y="100000"/>
                                    </p:animScale>
                                    <p:anim by="(#ppt_h/3+#ppt_w*0.1)" calcmode="lin" valueType="num">
                                      <p:cBhvr additive="sum">
                                        <p:cTn id="41" dur="200" decel="100000" autoRev="1" fill="hold">
                                          <p:stCondLst>
                                            <p:cond delay="600"/>
                                          </p:stCondLst>
                                        </p:cTn>
                                        <p:tgtEl>
                                          <p:spTgt spid="1438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14368"/>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55" presetClass="entr" presetSubtype="0" fill="hold" nodeType="clickEffect">
                                  <p:stCondLst>
                                    <p:cond delay="0"/>
                                  </p:stCondLst>
                                  <p:childTnLst>
                                    <p:set>
                                      <p:cBhvr>
                                        <p:cTn id="46" dur="1" fill="hold">
                                          <p:stCondLst>
                                            <p:cond delay="0"/>
                                          </p:stCondLst>
                                        </p:cTn>
                                        <p:tgtEl>
                                          <p:spTgt spid="14374"/>
                                        </p:tgtEl>
                                        <p:attrNameLst>
                                          <p:attrName>style.visibility</p:attrName>
                                        </p:attrNameLst>
                                      </p:cBhvr>
                                      <p:to>
                                        <p:strVal val="visible"/>
                                      </p:to>
                                    </p:set>
                                    <p:anim calcmode="lin" valueType="num">
                                      <p:cBhvr>
                                        <p:cTn id="47" dur="1000" fill="hold"/>
                                        <p:tgtEl>
                                          <p:spTgt spid="14374"/>
                                        </p:tgtEl>
                                        <p:attrNameLst>
                                          <p:attrName>ppt_w</p:attrName>
                                        </p:attrNameLst>
                                      </p:cBhvr>
                                      <p:tavLst>
                                        <p:tav tm="0">
                                          <p:val>
                                            <p:strVal val="#ppt_w*0.70"/>
                                          </p:val>
                                        </p:tav>
                                        <p:tav tm="100000">
                                          <p:val>
                                            <p:strVal val="#ppt_w"/>
                                          </p:val>
                                        </p:tav>
                                      </p:tavLst>
                                    </p:anim>
                                    <p:anim calcmode="lin" valueType="num">
                                      <p:cBhvr>
                                        <p:cTn id="48" dur="1000" fill="hold"/>
                                        <p:tgtEl>
                                          <p:spTgt spid="14374"/>
                                        </p:tgtEl>
                                        <p:attrNameLst>
                                          <p:attrName>ppt_h</p:attrName>
                                        </p:attrNameLst>
                                      </p:cBhvr>
                                      <p:tavLst>
                                        <p:tav tm="0">
                                          <p:val>
                                            <p:strVal val="#ppt_h"/>
                                          </p:val>
                                        </p:tav>
                                        <p:tav tm="100000">
                                          <p:val>
                                            <p:strVal val="#ppt_h"/>
                                          </p:val>
                                        </p:tav>
                                      </p:tavLst>
                                    </p:anim>
                                    <p:animEffect transition="in" filter="fade">
                                      <p:cBhvr>
                                        <p:cTn id="49" dur="1000"/>
                                        <p:tgtEl>
                                          <p:spTgt spid="14374"/>
                                        </p:tgtEl>
                                      </p:cBhvr>
                                    </p:animEffect>
                                  </p:childTnLst>
                                </p:cTn>
                              </p:par>
                              <p:par>
                                <p:cTn id="50" presetID="50" presetClass="entr" presetSubtype="0" decel="100000" fill="hold" grpId="0" nodeType="withEffect">
                                  <p:stCondLst>
                                    <p:cond delay="0"/>
                                  </p:stCondLst>
                                  <p:childTnLst>
                                    <p:set>
                                      <p:cBhvr>
                                        <p:cTn id="51" dur="1" fill="hold">
                                          <p:stCondLst>
                                            <p:cond delay="0"/>
                                          </p:stCondLst>
                                        </p:cTn>
                                        <p:tgtEl>
                                          <p:spTgt spid="14384"/>
                                        </p:tgtEl>
                                        <p:attrNameLst>
                                          <p:attrName>style.visibility</p:attrName>
                                        </p:attrNameLst>
                                      </p:cBhvr>
                                      <p:to>
                                        <p:strVal val="visible"/>
                                      </p:to>
                                    </p:set>
                                    <p:anim calcmode="lin" valueType="num">
                                      <p:cBhvr>
                                        <p:cTn id="52" dur="1000" fill="hold"/>
                                        <p:tgtEl>
                                          <p:spTgt spid="14384"/>
                                        </p:tgtEl>
                                        <p:attrNameLst>
                                          <p:attrName>ppt_w</p:attrName>
                                        </p:attrNameLst>
                                      </p:cBhvr>
                                      <p:tavLst>
                                        <p:tav tm="0">
                                          <p:val>
                                            <p:strVal val="#ppt_w+.3"/>
                                          </p:val>
                                        </p:tav>
                                        <p:tav tm="100000">
                                          <p:val>
                                            <p:strVal val="#ppt_w"/>
                                          </p:val>
                                        </p:tav>
                                      </p:tavLst>
                                    </p:anim>
                                    <p:anim calcmode="lin" valueType="num">
                                      <p:cBhvr>
                                        <p:cTn id="53" dur="1000" fill="hold"/>
                                        <p:tgtEl>
                                          <p:spTgt spid="14384"/>
                                        </p:tgtEl>
                                        <p:attrNameLst>
                                          <p:attrName>ppt_h</p:attrName>
                                        </p:attrNameLst>
                                      </p:cBhvr>
                                      <p:tavLst>
                                        <p:tav tm="0">
                                          <p:val>
                                            <p:strVal val="#ppt_h"/>
                                          </p:val>
                                        </p:tav>
                                        <p:tav tm="100000">
                                          <p:val>
                                            <p:strVal val="#ppt_h"/>
                                          </p:val>
                                        </p:tav>
                                      </p:tavLst>
                                    </p:anim>
                                    <p:animEffect transition="in" filter="fade">
                                      <p:cBhvr>
                                        <p:cTn id="54" dur="1000"/>
                                        <p:tgtEl>
                                          <p:spTgt spid="14384"/>
                                        </p:tgtEl>
                                      </p:cBhvr>
                                    </p:animEffect>
                                  </p:childTnLst>
                                </p:cTn>
                              </p:par>
                            </p:childTnLst>
                          </p:cTn>
                        </p:par>
                        <p:par>
                          <p:cTn id="55" fill="hold">
                            <p:stCondLst>
                              <p:cond delay="1000"/>
                            </p:stCondLst>
                            <p:childTnLst>
                              <p:par>
                                <p:cTn id="56" presetID="53" presetClass="exit" presetSubtype="0" fill="hold" nodeType="afterEffect">
                                  <p:stCondLst>
                                    <p:cond delay="0"/>
                                  </p:stCondLst>
                                  <p:childTnLst>
                                    <p:anim calcmode="lin" valueType="num">
                                      <p:cBhvr>
                                        <p:cTn id="57" dur="500"/>
                                        <p:tgtEl>
                                          <p:spTgt spid="14374"/>
                                        </p:tgtEl>
                                        <p:attrNameLst>
                                          <p:attrName>ppt_w</p:attrName>
                                        </p:attrNameLst>
                                      </p:cBhvr>
                                      <p:tavLst>
                                        <p:tav tm="0">
                                          <p:val>
                                            <p:strVal val="ppt_w"/>
                                          </p:val>
                                        </p:tav>
                                        <p:tav tm="100000">
                                          <p:val>
                                            <p:fltVal val="0"/>
                                          </p:val>
                                        </p:tav>
                                      </p:tavLst>
                                    </p:anim>
                                    <p:anim calcmode="lin" valueType="num">
                                      <p:cBhvr>
                                        <p:cTn id="58" dur="500"/>
                                        <p:tgtEl>
                                          <p:spTgt spid="14374"/>
                                        </p:tgtEl>
                                        <p:attrNameLst>
                                          <p:attrName>ppt_h</p:attrName>
                                        </p:attrNameLst>
                                      </p:cBhvr>
                                      <p:tavLst>
                                        <p:tav tm="0">
                                          <p:val>
                                            <p:strVal val="ppt_h"/>
                                          </p:val>
                                        </p:tav>
                                        <p:tav tm="100000">
                                          <p:val>
                                            <p:fltVal val="0"/>
                                          </p:val>
                                        </p:tav>
                                      </p:tavLst>
                                    </p:anim>
                                    <p:animEffect transition="out" filter="fade">
                                      <p:cBhvr>
                                        <p:cTn id="59" dur="500"/>
                                        <p:tgtEl>
                                          <p:spTgt spid="14374"/>
                                        </p:tgtEl>
                                      </p:cBhvr>
                                    </p:animEffect>
                                    <p:set>
                                      <p:cBhvr>
                                        <p:cTn id="60" dur="1" fill="hold">
                                          <p:stCondLst>
                                            <p:cond delay="499"/>
                                          </p:stCondLst>
                                        </p:cTn>
                                        <p:tgtEl>
                                          <p:spTgt spid="14374"/>
                                        </p:tgtEl>
                                        <p:attrNameLst>
                                          <p:attrName>style.visibility</p:attrName>
                                        </p:attrNameLst>
                                      </p:cBhvr>
                                      <p:to>
                                        <p:strVal val="hidden"/>
                                      </p:to>
                                    </p:set>
                                  </p:childTnLst>
                                </p:cTn>
                              </p:par>
                            </p:childTnLst>
                          </p:cTn>
                        </p:par>
                      </p:childTnLst>
                    </p:cTn>
                  </p:par>
                </p:childTnLst>
              </p:cTn>
              <p:nextCondLst>
                <p:cond evt="onClick" delay="0">
                  <p:tgtEl>
                    <p:spTgt spid="14368"/>
                  </p:tgtEl>
                </p:cond>
              </p:nextCondLst>
            </p:seq>
            <p:seq concurrent="1" nextAc="seek">
              <p:cTn id="61" restart="whenNotActive" fill="hold" evtFilter="cancelBubble" nodeType="interactiveSeq">
                <p:stCondLst>
                  <p:cond evt="onClick" delay="0">
                    <p:tgtEl>
                      <p:spTgt spid="14366"/>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14370"/>
                                        </p:tgtEl>
                                        <p:attrNameLst>
                                          <p:attrName>style.visibility</p:attrName>
                                        </p:attrNameLst>
                                      </p:cBhvr>
                                      <p:to>
                                        <p:strVal val="visible"/>
                                      </p:to>
                                    </p:set>
                                    <p:animEffect transition="in" filter="dissolve">
                                      <p:cBhvr>
                                        <p:cTn id="66" dur="500"/>
                                        <p:tgtEl>
                                          <p:spTgt spid="14370"/>
                                        </p:tgtEl>
                                      </p:cBhvr>
                                    </p:animEffect>
                                  </p:childTnLst>
                                  <p:subTnLst>
                                    <p:audio>
                                      <p:cMediaNode>
                                        <p:cTn display="0" masterRel="sameClick">
                                          <p:stCondLst>
                                            <p:cond evt="begin" delay="0">
                                              <p:tn val="64"/>
                                            </p:cond>
                                          </p:stCondLst>
                                          <p:endCondLst>
                                            <p:cond evt="onStopAudio" delay="0">
                                              <p:tgtEl>
                                                <p:sldTgt/>
                                              </p:tgtEl>
                                            </p:cond>
                                          </p:endCondLst>
                                        </p:cTn>
                                        <p:tgtEl>
                                          <p:sndTgt r:embed="rId2" name="applause.wav"/>
                                        </p:tgtEl>
                                      </p:cMediaNode>
                                    </p:audio>
                                  </p:subTnLst>
                                </p:cTn>
                              </p:par>
                              <p:par>
                                <p:cTn id="67" presetID="4" presetClass="entr" presetSubtype="16" fill="hold" nodeType="withEffect">
                                  <p:stCondLst>
                                    <p:cond delay="0"/>
                                  </p:stCondLst>
                                  <p:childTnLst>
                                    <p:set>
                                      <p:cBhvr>
                                        <p:cTn id="68" dur="1" fill="hold">
                                          <p:stCondLst>
                                            <p:cond delay="0"/>
                                          </p:stCondLst>
                                        </p:cTn>
                                        <p:tgtEl>
                                          <p:spTgt spid="14371"/>
                                        </p:tgtEl>
                                        <p:attrNameLst>
                                          <p:attrName>style.visibility</p:attrName>
                                        </p:attrNameLst>
                                      </p:cBhvr>
                                      <p:to>
                                        <p:strVal val="visible"/>
                                      </p:to>
                                    </p:set>
                                    <p:animEffect transition="in" filter="box(in)">
                                      <p:cBhvr>
                                        <p:cTn id="69" dur="500"/>
                                        <p:tgtEl>
                                          <p:spTgt spid="14371"/>
                                        </p:tgtEl>
                                      </p:cBhvr>
                                    </p:animEffect>
                                  </p:childTnLst>
                                  <p:subTnLst>
                                    <p:audio>
                                      <p:cMediaNode>
                                        <p:cTn display="0" masterRel="sameClick">
                                          <p:stCondLst>
                                            <p:cond evt="begin" delay="0">
                                              <p:tn val="67"/>
                                            </p:cond>
                                          </p:stCondLst>
                                          <p:endCondLst>
                                            <p:cond evt="onStopAudio" delay="0">
                                              <p:tgtEl>
                                                <p:sldTgt/>
                                              </p:tgtEl>
                                            </p:cond>
                                          </p:endCondLst>
                                        </p:cTn>
                                        <p:tgtEl>
                                          <p:sndTgt r:embed="rId2" name="applause.wav"/>
                                        </p:tgtEl>
                                      </p:cMediaNode>
                                    </p:audio>
                                  </p:subTnLst>
                                </p:cTn>
                              </p:par>
                              <p:par>
                                <p:cTn id="70" presetID="51" presetClass="entr" presetSubtype="0" fill="hold" nodeType="withEffect">
                                  <p:stCondLst>
                                    <p:cond delay="0"/>
                                  </p:stCondLst>
                                  <p:childTnLst>
                                    <p:set>
                                      <p:cBhvr>
                                        <p:cTn id="71" dur="1" fill="hold">
                                          <p:stCondLst>
                                            <p:cond delay="0"/>
                                          </p:stCondLst>
                                        </p:cTn>
                                        <p:tgtEl>
                                          <p:spTgt spid="14377"/>
                                        </p:tgtEl>
                                        <p:attrNameLst>
                                          <p:attrName>style.visibility</p:attrName>
                                        </p:attrNameLst>
                                      </p:cBhvr>
                                      <p:to>
                                        <p:strVal val="visible"/>
                                      </p:to>
                                    </p:set>
                                    <p:animEffect transition="in" filter="fade">
                                      <p:cBhvr>
                                        <p:cTn id="72" dur="770" decel="100000"/>
                                        <p:tgtEl>
                                          <p:spTgt spid="14377"/>
                                        </p:tgtEl>
                                      </p:cBhvr>
                                    </p:animEffect>
                                    <p:animScale>
                                      <p:cBhvr>
                                        <p:cTn id="73" dur="770" decel="100000"/>
                                        <p:tgtEl>
                                          <p:spTgt spid="14377"/>
                                        </p:tgtEl>
                                      </p:cBhvr>
                                      <p:from x="10000" y="10000"/>
                                      <p:to x="200000" y="450000"/>
                                    </p:animScale>
                                    <p:animScale>
                                      <p:cBhvr>
                                        <p:cTn id="74" dur="1230" accel="100000" fill="hold">
                                          <p:stCondLst>
                                            <p:cond delay="770"/>
                                          </p:stCondLst>
                                        </p:cTn>
                                        <p:tgtEl>
                                          <p:spTgt spid="14377"/>
                                        </p:tgtEl>
                                      </p:cBhvr>
                                      <p:from x="200000" y="450000"/>
                                      <p:to x="100000" y="100000"/>
                                    </p:animScale>
                                    <p:set>
                                      <p:cBhvr>
                                        <p:cTn id="75" dur="770" fill="hold"/>
                                        <p:tgtEl>
                                          <p:spTgt spid="14377"/>
                                        </p:tgtEl>
                                        <p:attrNameLst>
                                          <p:attrName>ppt_x</p:attrName>
                                        </p:attrNameLst>
                                      </p:cBhvr>
                                      <p:to>
                                        <p:strVal val="(0.5)"/>
                                      </p:to>
                                    </p:set>
                                    <p:anim from="(0.5)" to="(#ppt_x)" calcmode="lin" valueType="num">
                                      <p:cBhvr>
                                        <p:cTn id="76" dur="1230" accel="100000" fill="hold">
                                          <p:stCondLst>
                                            <p:cond delay="770"/>
                                          </p:stCondLst>
                                        </p:cTn>
                                        <p:tgtEl>
                                          <p:spTgt spid="14377"/>
                                        </p:tgtEl>
                                        <p:attrNameLst>
                                          <p:attrName>ppt_x</p:attrName>
                                        </p:attrNameLst>
                                      </p:cBhvr>
                                    </p:anim>
                                    <p:set>
                                      <p:cBhvr>
                                        <p:cTn id="77" dur="770" fill="hold"/>
                                        <p:tgtEl>
                                          <p:spTgt spid="14377"/>
                                        </p:tgtEl>
                                        <p:attrNameLst>
                                          <p:attrName>ppt_y</p:attrName>
                                        </p:attrNameLst>
                                      </p:cBhvr>
                                      <p:to>
                                        <p:strVal val="(#ppt_y+0.4)"/>
                                      </p:to>
                                    </p:set>
                                    <p:anim from="(#ppt_y+0.4)" to="(#ppt_y)" calcmode="lin" valueType="num">
                                      <p:cBhvr>
                                        <p:cTn id="78" dur="1230" accel="100000" fill="hold">
                                          <p:stCondLst>
                                            <p:cond delay="770"/>
                                          </p:stCondLst>
                                        </p:cTn>
                                        <p:tgtEl>
                                          <p:spTgt spid="14377"/>
                                        </p:tgtEl>
                                        <p:attrNameLst>
                                          <p:attrName>ppt_y</p:attrName>
                                        </p:attrNameLst>
                                      </p:cBhvr>
                                    </p:anim>
                                  </p:childTnLst>
                                  <p:subTnLst>
                                    <p:audio>
                                      <p:cMediaNode>
                                        <p:cTn display="0" masterRel="sameClick">
                                          <p:stCondLst>
                                            <p:cond evt="begin" delay="0">
                                              <p:tn val="7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4366"/>
                  </p:tgtEl>
                </p:cond>
              </p:nextCondLst>
            </p:seq>
            <p:seq concurrent="1" nextAc="seek">
              <p:cTn id="79" restart="whenNotActive" fill="hold" evtFilter="cancelBubble" nodeType="interactiveSeq">
                <p:stCondLst>
                  <p:cond evt="onClick" delay="0">
                    <p:tgtEl>
                      <p:spTgt spid="14367"/>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55" presetClass="entr" presetSubtype="0" fill="hold" nodeType="clickEffect">
                                  <p:stCondLst>
                                    <p:cond delay="0"/>
                                  </p:stCondLst>
                                  <p:childTnLst>
                                    <p:set>
                                      <p:cBhvr>
                                        <p:cTn id="83" dur="1" fill="hold">
                                          <p:stCondLst>
                                            <p:cond delay="0"/>
                                          </p:stCondLst>
                                        </p:cTn>
                                        <p:tgtEl>
                                          <p:spTgt spid="14378"/>
                                        </p:tgtEl>
                                        <p:attrNameLst>
                                          <p:attrName>style.visibility</p:attrName>
                                        </p:attrNameLst>
                                      </p:cBhvr>
                                      <p:to>
                                        <p:strVal val="visible"/>
                                      </p:to>
                                    </p:set>
                                    <p:anim calcmode="lin" valueType="num">
                                      <p:cBhvr>
                                        <p:cTn id="84" dur="1000" fill="hold"/>
                                        <p:tgtEl>
                                          <p:spTgt spid="14378"/>
                                        </p:tgtEl>
                                        <p:attrNameLst>
                                          <p:attrName>ppt_w</p:attrName>
                                        </p:attrNameLst>
                                      </p:cBhvr>
                                      <p:tavLst>
                                        <p:tav tm="0">
                                          <p:val>
                                            <p:strVal val="#ppt_w*0.70"/>
                                          </p:val>
                                        </p:tav>
                                        <p:tav tm="100000">
                                          <p:val>
                                            <p:strVal val="#ppt_w"/>
                                          </p:val>
                                        </p:tav>
                                      </p:tavLst>
                                    </p:anim>
                                    <p:anim calcmode="lin" valueType="num">
                                      <p:cBhvr>
                                        <p:cTn id="85" dur="1000" fill="hold"/>
                                        <p:tgtEl>
                                          <p:spTgt spid="14378"/>
                                        </p:tgtEl>
                                        <p:attrNameLst>
                                          <p:attrName>ppt_h</p:attrName>
                                        </p:attrNameLst>
                                      </p:cBhvr>
                                      <p:tavLst>
                                        <p:tav tm="0">
                                          <p:val>
                                            <p:strVal val="#ppt_h"/>
                                          </p:val>
                                        </p:tav>
                                        <p:tav tm="100000">
                                          <p:val>
                                            <p:strVal val="#ppt_h"/>
                                          </p:val>
                                        </p:tav>
                                      </p:tavLst>
                                    </p:anim>
                                    <p:animEffect transition="in" filter="fade">
                                      <p:cBhvr>
                                        <p:cTn id="86" dur="1000"/>
                                        <p:tgtEl>
                                          <p:spTgt spid="14378"/>
                                        </p:tgtEl>
                                      </p:cBhvr>
                                    </p:animEffect>
                                  </p:childTnLst>
                                </p:cTn>
                              </p:par>
                              <p:par>
                                <p:cTn id="87" presetID="50" presetClass="entr" presetSubtype="0" decel="100000" fill="hold" grpId="0" nodeType="withEffect">
                                  <p:stCondLst>
                                    <p:cond delay="0"/>
                                  </p:stCondLst>
                                  <p:childTnLst>
                                    <p:set>
                                      <p:cBhvr>
                                        <p:cTn id="88" dur="1" fill="hold">
                                          <p:stCondLst>
                                            <p:cond delay="0"/>
                                          </p:stCondLst>
                                        </p:cTn>
                                        <p:tgtEl>
                                          <p:spTgt spid="14385"/>
                                        </p:tgtEl>
                                        <p:attrNameLst>
                                          <p:attrName>style.visibility</p:attrName>
                                        </p:attrNameLst>
                                      </p:cBhvr>
                                      <p:to>
                                        <p:strVal val="visible"/>
                                      </p:to>
                                    </p:set>
                                    <p:anim calcmode="lin" valueType="num">
                                      <p:cBhvr>
                                        <p:cTn id="89" dur="1000" fill="hold"/>
                                        <p:tgtEl>
                                          <p:spTgt spid="14385"/>
                                        </p:tgtEl>
                                        <p:attrNameLst>
                                          <p:attrName>ppt_w</p:attrName>
                                        </p:attrNameLst>
                                      </p:cBhvr>
                                      <p:tavLst>
                                        <p:tav tm="0">
                                          <p:val>
                                            <p:strVal val="#ppt_w+.3"/>
                                          </p:val>
                                        </p:tav>
                                        <p:tav tm="100000">
                                          <p:val>
                                            <p:strVal val="#ppt_w"/>
                                          </p:val>
                                        </p:tav>
                                      </p:tavLst>
                                    </p:anim>
                                    <p:anim calcmode="lin" valueType="num">
                                      <p:cBhvr>
                                        <p:cTn id="90" dur="1000" fill="hold"/>
                                        <p:tgtEl>
                                          <p:spTgt spid="14385"/>
                                        </p:tgtEl>
                                        <p:attrNameLst>
                                          <p:attrName>ppt_h</p:attrName>
                                        </p:attrNameLst>
                                      </p:cBhvr>
                                      <p:tavLst>
                                        <p:tav tm="0">
                                          <p:val>
                                            <p:strVal val="#ppt_h"/>
                                          </p:val>
                                        </p:tav>
                                        <p:tav tm="100000">
                                          <p:val>
                                            <p:strVal val="#ppt_h"/>
                                          </p:val>
                                        </p:tav>
                                      </p:tavLst>
                                    </p:anim>
                                    <p:animEffect transition="in" filter="fade">
                                      <p:cBhvr>
                                        <p:cTn id="91" dur="1000"/>
                                        <p:tgtEl>
                                          <p:spTgt spid="14385"/>
                                        </p:tgtEl>
                                      </p:cBhvr>
                                    </p:animEffect>
                                  </p:childTnLst>
                                </p:cTn>
                              </p:par>
                            </p:childTnLst>
                          </p:cTn>
                        </p:par>
                        <p:par>
                          <p:cTn id="92" fill="hold">
                            <p:stCondLst>
                              <p:cond delay="1000"/>
                            </p:stCondLst>
                            <p:childTnLst>
                              <p:par>
                                <p:cTn id="93" presetID="53" presetClass="exit" presetSubtype="0" fill="hold" nodeType="afterEffect">
                                  <p:stCondLst>
                                    <p:cond delay="0"/>
                                  </p:stCondLst>
                                  <p:childTnLst>
                                    <p:anim calcmode="lin" valueType="num">
                                      <p:cBhvr>
                                        <p:cTn id="94" dur="500"/>
                                        <p:tgtEl>
                                          <p:spTgt spid="14378"/>
                                        </p:tgtEl>
                                        <p:attrNameLst>
                                          <p:attrName>ppt_w</p:attrName>
                                        </p:attrNameLst>
                                      </p:cBhvr>
                                      <p:tavLst>
                                        <p:tav tm="0">
                                          <p:val>
                                            <p:strVal val="ppt_w"/>
                                          </p:val>
                                        </p:tav>
                                        <p:tav tm="100000">
                                          <p:val>
                                            <p:fltVal val="0"/>
                                          </p:val>
                                        </p:tav>
                                      </p:tavLst>
                                    </p:anim>
                                    <p:anim calcmode="lin" valueType="num">
                                      <p:cBhvr>
                                        <p:cTn id="95" dur="500"/>
                                        <p:tgtEl>
                                          <p:spTgt spid="14378"/>
                                        </p:tgtEl>
                                        <p:attrNameLst>
                                          <p:attrName>ppt_h</p:attrName>
                                        </p:attrNameLst>
                                      </p:cBhvr>
                                      <p:tavLst>
                                        <p:tav tm="0">
                                          <p:val>
                                            <p:strVal val="ppt_h"/>
                                          </p:val>
                                        </p:tav>
                                        <p:tav tm="100000">
                                          <p:val>
                                            <p:fltVal val="0"/>
                                          </p:val>
                                        </p:tav>
                                      </p:tavLst>
                                    </p:anim>
                                    <p:animEffect transition="out" filter="fade">
                                      <p:cBhvr>
                                        <p:cTn id="96" dur="500"/>
                                        <p:tgtEl>
                                          <p:spTgt spid="14378"/>
                                        </p:tgtEl>
                                      </p:cBhvr>
                                    </p:animEffect>
                                    <p:set>
                                      <p:cBhvr>
                                        <p:cTn id="97" dur="1" fill="hold">
                                          <p:stCondLst>
                                            <p:cond delay="499"/>
                                          </p:stCondLst>
                                        </p:cTn>
                                        <p:tgtEl>
                                          <p:spTgt spid="14378"/>
                                        </p:tgtEl>
                                        <p:attrNameLst>
                                          <p:attrName>style.visibility</p:attrName>
                                        </p:attrNameLst>
                                      </p:cBhvr>
                                      <p:to>
                                        <p:strVal val="hidden"/>
                                      </p:to>
                                    </p:set>
                                  </p:childTnLst>
                                </p:cTn>
                              </p:par>
                            </p:childTnLst>
                          </p:cTn>
                        </p:par>
                      </p:childTnLst>
                    </p:cTn>
                  </p:par>
                </p:childTnLst>
              </p:cTn>
              <p:nextCondLst>
                <p:cond evt="onClick" delay="0">
                  <p:tgtEl>
                    <p:spTgt spid="14367"/>
                  </p:tgtEl>
                </p:cond>
              </p:nextCondLst>
            </p:seq>
            <p:seq concurrent="1" nextAc="seek">
              <p:cTn id="98" restart="whenNotActive" fill="hold" evtFilter="cancelBubble" nodeType="interactiveSeq">
                <p:stCondLst>
                  <p:cond evt="onClick" delay="0">
                    <p:tgtEl>
                      <p:spTgt spid="14369"/>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55" presetClass="entr" presetSubtype="0" fill="hold" nodeType="clickEffect">
                                  <p:stCondLst>
                                    <p:cond delay="0"/>
                                  </p:stCondLst>
                                  <p:childTnLst>
                                    <p:set>
                                      <p:cBhvr>
                                        <p:cTn id="102" dur="1" fill="hold">
                                          <p:stCondLst>
                                            <p:cond delay="0"/>
                                          </p:stCondLst>
                                        </p:cTn>
                                        <p:tgtEl>
                                          <p:spTgt spid="14381"/>
                                        </p:tgtEl>
                                        <p:attrNameLst>
                                          <p:attrName>style.visibility</p:attrName>
                                        </p:attrNameLst>
                                      </p:cBhvr>
                                      <p:to>
                                        <p:strVal val="visible"/>
                                      </p:to>
                                    </p:set>
                                    <p:anim calcmode="lin" valueType="num">
                                      <p:cBhvr>
                                        <p:cTn id="103" dur="1000" fill="hold"/>
                                        <p:tgtEl>
                                          <p:spTgt spid="14381"/>
                                        </p:tgtEl>
                                        <p:attrNameLst>
                                          <p:attrName>ppt_w</p:attrName>
                                        </p:attrNameLst>
                                      </p:cBhvr>
                                      <p:tavLst>
                                        <p:tav tm="0">
                                          <p:val>
                                            <p:strVal val="#ppt_w*0.70"/>
                                          </p:val>
                                        </p:tav>
                                        <p:tav tm="100000">
                                          <p:val>
                                            <p:strVal val="#ppt_w"/>
                                          </p:val>
                                        </p:tav>
                                      </p:tavLst>
                                    </p:anim>
                                    <p:anim calcmode="lin" valueType="num">
                                      <p:cBhvr>
                                        <p:cTn id="104" dur="1000" fill="hold"/>
                                        <p:tgtEl>
                                          <p:spTgt spid="14381"/>
                                        </p:tgtEl>
                                        <p:attrNameLst>
                                          <p:attrName>ppt_h</p:attrName>
                                        </p:attrNameLst>
                                      </p:cBhvr>
                                      <p:tavLst>
                                        <p:tav tm="0">
                                          <p:val>
                                            <p:strVal val="#ppt_h"/>
                                          </p:val>
                                        </p:tav>
                                        <p:tav tm="100000">
                                          <p:val>
                                            <p:strVal val="#ppt_h"/>
                                          </p:val>
                                        </p:tav>
                                      </p:tavLst>
                                    </p:anim>
                                    <p:animEffect transition="in" filter="fade">
                                      <p:cBhvr>
                                        <p:cTn id="105" dur="1000"/>
                                        <p:tgtEl>
                                          <p:spTgt spid="14381"/>
                                        </p:tgtEl>
                                      </p:cBhvr>
                                    </p:animEffect>
                                  </p:childTnLst>
                                </p:cTn>
                              </p:par>
                              <p:par>
                                <p:cTn id="106" presetID="50" presetClass="entr" presetSubtype="0" decel="100000" fill="hold" grpId="0" nodeType="withEffect">
                                  <p:stCondLst>
                                    <p:cond delay="0"/>
                                  </p:stCondLst>
                                  <p:childTnLst>
                                    <p:set>
                                      <p:cBhvr>
                                        <p:cTn id="107" dur="1" fill="hold">
                                          <p:stCondLst>
                                            <p:cond delay="0"/>
                                          </p:stCondLst>
                                        </p:cTn>
                                        <p:tgtEl>
                                          <p:spTgt spid="14386"/>
                                        </p:tgtEl>
                                        <p:attrNameLst>
                                          <p:attrName>style.visibility</p:attrName>
                                        </p:attrNameLst>
                                      </p:cBhvr>
                                      <p:to>
                                        <p:strVal val="visible"/>
                                      </p:to>
                                    </p:set>
                                    <p:anim calcmode="lin" valueType="num">
                                      <p:cBhvr>
                                        <p:cTn id="108" dur="1000" fill="hold"/>
                                        <p:tgtEl>
                                          <p:spTgt spid="14386"/>
                                        </p:tgtEl>
                                        <p:attrNameLst>
                                          <p:attrName>ppt_w</p:attrName>
                                        </p:attrNameLst>
                                      </p:cBhvr>
                                      <p:tavLst>
                                        <p:tav tm="0">
                                          <p:val>
                                            <p:strVal val="#ppt_w+.3"/>
                                          </p:val>
                                        </p:tav>
                                        <p:tav tm="100000">
                                          <p:val>
                                            <p:strVal val="#ppt_w"/>
                                          </p:val>
                                        </p:tav>
                                      </p:tavLst>
                                    </p:anim>
                                    <p:anim calcmode="lin" valueType="num">
                                      <p:cBhvr>
                                        <p:cTn id="109" dur="1000" fill="hold"/>
                                        <p:tgtEl>
                                          <p:spTgt spid="14386"/>
                                        </p:tgtEl>
                                        <p:attrNameLst>
                                          <p:attrName>ppt_h</p:attrName>
                                        </p:attrNameLst>
                                      </p:cBhvr>
                                      <p:tavLst>
                                        <p:tav tm="0">
                                          <p:val>
                                            <p:strVal val="#ppt_h"/>
                                          </p:val>
                                        </p:tav>
                                        <p:tav tm="100000">
                                          <p:val>
                                            <p:strVal val="#ppt_h"/>
                                          </p:val>
                                        </p:tav>
                                      </p:tavLst>
                                    </p:anim>
                                    <p:animEffect transition="in" filter="fade">
                                      <p:cBhvr>
                                        <p:cTn id="110" dur="1000"/>
                                        <p:tgtEl>
                                          <p:spTgt spid="14386"/>
                                        </p:tgtEl>
                                      </p:cBhvr>
                                    </p:animEffect>
                                  </p:childTnLst>
                                </p:cTn>
                              </p:par>
                            </p:childTnLst>
                          </p:cTn>
                        </p:par>
                        <p:par>
                          <p:cTn id="111" fill="hold" nodeType="afterGroup">
                            <p:stCondLst>
                              <p:cond delay="1000"/>
                            </p:stCondLst>
                            <p:childTnLst>
                              <p:par>
                                <p:cTn id="112" presetID="53" presetClass="exit" presetSubtype="0" fill="hold" nodeType="afterEffect">
                                  <p:stCondLst>
                                    <p:cond delay="3000"/>
                                  </p:stCondLst>
                                  <p:childTnLst>
                                    <p:anim calcmode="lin" valueType="num">
                                      <p:cBhvr>
                                        <p:cTn id="113" dur="500"/>
                                        <p:tgtEl>
                                          <p:spTgt spid="14381"/>
                                        </p:tgtEl>
                                        <p:attrNameLst>
                                          <p:attrName>ppt_w</p:attrName>
                                        </p:attrNameLst>
                                      </p:cBhvr>
                                      <p:tavLst>
                                        <p:tav tm="0">
                                          <p:val>
                                            <p:strVal val="ppt_w"/>
                                          </p:val>
                                        </p:tav>
                                        <p:tav tm="100000">
                                          <p:val>
                                            <p:fltVal val="0"/>
                                          </p:val>
                                        </p:tav>
                                      </p:tavLst>
                                    </p:anim>
                                    <p:anim calcmode="lin" valueType="num">
                                      <p:cBhvr>
                                        <p:cTn id="114" dur="500"/>
                                        <p:tgtEl>
                                          <p:spTgt spid="14381"/>
                                        </p:tgtEl>
                                        <p:attrNameLst>
                                          <p:attrName>ppt_h</p:attrName>
                                        </p:attrNameLst>
                                      </p:cBhvr>
                                      <p:tavLst>
                                        <p:tav tm="0">
                                          <p:val>
                                            <p:strVal val="ppt_h"/>
                                          </p:val>
                                        </p:tav>
                                        <p:tav tm="100000">
                                          <p:val>
                                            <p:fltVal val="0"/>
                                          </p:val>
                                        </p:tav>
                                      </p:tavLst>
                                    </p:anim>
                                    <p:animEffect transition="out" filter="fade">
                                      <p:cBhvr>
                                        <p:cTn id="115" dur="500"/>
                                        <p:tgtEl>
                                          <p:spTgt spid="14381"/>
                                        </p:tgtEl>
                                      </p:cBhvr>
                                    </p:animEffect>
                                    <p:set>
                                      <p:cBhvr>
                                        <p:cTn id="116" dur="1" fill="hold">
                                          <p:stCondLst>
                                            <p:cond delay="499"/>
                                          </p:stCondLst>
                                        </p:cTn>
                                        <p:tgtEl>
                                          <p:spTgt spid="14381"/>
                                        </p:tgtEl>
                                        <p:attrNameLst>
                                          <p:attrName>style.visibility</p:attrName>
                                        </p:attrNameLst>
                                      </p:cBhvr>
                                      <p:to>
                                        <p:strVal val="hidden"/>
                                      </p:to>
                                    </p:set>
                                  </p:childTnLst>
                                </p:cTn>
                              </p:par>
                            </p:childTnLst>
                          </p:cTn>
                        </p:par>
                      </p:childTnLst>
                    </p:cTn>
                  </p:par>
                </p:childTnLst>
              </p:cTn>
              <p:nextCondLst>
                <p:cond evt="onClick" delay="0">
                  <p:tgtEl>
                    <p:spTgt spid="14369"/>
                  </p:tgtEl>
                </p:cond>
              </p:nextCondLst>
            </p:seq>
          </p:childTnLst>
        </p:cTn>
      </p:par>
    </p:tnLst>
    <p:bldLst>
      <p:bldP spid="14365" grpId="0" animBg="1"/>
      <p:bldP spid="14366" grpId="0" animBg="1"/>
      <p:bldP spid="14367" grpId="0" animBg="1"/>
      <p:bldP spid="14368" grpId="0" animBg="1"/>
      <p:bldP spid="14369" grpId="0" animBg="1"/>
      <p:bldP spid="14370" grpId="0" animBg="1"/>
      <p:bldP spid="14384" grpId="0" animBg="1"/>
      <p:bldP spid="14385" grpId="0" animBg="1"/>
      <p:bldP spid="14386" grpId="0" animBg="1"/>
      <p:bldP spid="1438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6" name="Text Box 30"/>
          <p:cNvSpPr txBox="1">
            <a:spLocks noChangeArrowheads="1"/>
          </p:cNvSpPr>
          <p:nvPr/>
        </p:nvSpPr>
        <p:spPr bwMode="auto">
          <a:xfrm>
            <a:off x="2761956" y="1733849"/>
            <a:ext cx="7906045" cy="830985"/>
          </a:xfrm>
          <a:prstGeom prst="rect">
            <a:avLst/>
          </a:prstGeom>
          <a:ln/>
        </p:spPr>
        <p:style>
          <a:lnRef idx="2">
            <a:schemeClr val="accent6"/>
          </a:lnRef>
          <a:fillRef idx="1">
            <a:schemeClr val="lt1"/>
          </a:fillRef>
          <a:effectRef idx="0">
            <a:schemeClr val="accent6"/>
          </a:effectRef>
          <a:fontRef idx="minor">
            <a:schemeClr val="dk1"/>
          </a:fontRef>
        </p:style>
        <p:txBody>
          <a:bodyPr wrap="square" lIns="91429" tIns="45714" rIns="91429" bIns="45714">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b="1">
                <a:latin typeface="Times New Roman" panose="02020603050405020304" pitchFamily="18" charset="0"/>
              </a:rPr>
              <a:t>A. </a:t>
            </a:r>
            <a:r>
              <a:rPr lang="en-US" altLang="en-US" sz="2400" b="1">
                <a:solidFill>
                  <a:srgbClr val="00FFFF"/>
                </a:solidFill>
                <a:latin typeface="Times New Roman" panose="02020603050405020304" pitchFamily="18" charset="0"/>
              </a:rPr>
              <a:t>  </a:t>
            </a:r>
            <a:r>
              <a:rPr lang="en-US" altLang="en-US" sz="2400" b="1">
                <a:solidFill>
                  <a:srgbClr val="0070C0"/>
                </a:solidFill>
                <a:latin typeface="Times New Roman" panose="02020603050405020304" pitchFamily="18" charset="0"/>
              </a:rPr>
              <a:t>Vì các hạt vật chất rất nhỏ, khoảng cách giữa chúng cũng rất nhỏ nên mắt thường ta không thể phân biệt được</a:t>
            </a:r>
          </a:p>
        </p:txBody>
      </p:sp>
      <p:sp>
        <p:nvSpPr>
          <p:cNvPr id="14367" name="Text Box 31"/>
          <p:cNvSpPr txBox="1">
            <a:spLocks noChangeArrowheads="1"/>
          </p:cNvSpPr>
          <p:nvPr/>
        </p:nvSpPr>
        <p:spPr bwMode="auto">
          <a:xfrm>
            <a:off x="2761956" y="2868361"/>
            <a:ext cx="7906045" cy="461653"/>
          </a:xfrm>
          <a:prstGeom prst="rect">
            <a:avLst/>
          </a:prstGeom>
          <a:ln/>
        </p:spPr>
        <p:style>
          <a:lnRef idx="2">
            <a:schemeClr val="accent6"/>
          </a:lnRef>
          <a:fillRef idx="1">
            <a:schemeClr val="lt1"/>
          </a:fillRef>
          <a:effectRef idx="0">
            <a:schemeClr val="accent6"/>
          </a:effectRef>
          <a:fontRef idx="minor">
            <a:schemeClr val="dk1"/>
          </a:fontRef>
        </p:style>
        <p:txBody>
          <a:bodyPr wrap="square" lIns="91429" tIns="45714" rIns="91429" bIns="45714">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b="1">
                <a:latin typeface="Times New Roman" panose="02020603050405020304" pitchFamily="18" charset="0"/>
              </a:rPr>
              <a:t>B. </a:t>
            </a:r>
            <a:r>
              <a:rPr lang="en-US" altLang="en-US" sz="2400" b="1">
                <a:solidFill>
                  <a:srgbClr val="0070C0"/>
                </a:solidFill>
                <a:latin typeface="Times New Roman" panose="02020603050405020304" pitchFamily="18" charset="0"/>
              </a:rPr>
              <a:t>Vì một vật chỉ được cấu tạo từ một số ít các hạt mà thôi.</a:t>
            </a:r>
          </a:p>
        </p:txBody>
      </p:sp>
      <p:sp>
        <p:nvSpPr>
          <p:cNvPr id="14368" name="Text Box 32"/>
          <p:cNvSpPr txBox="1">
            <a:spLocks noChangeArrowheads="1"/>
          </p:cNvSpPr>
          <p:nvPr/>
        </p:nvSpPr>
        <p:spPr bwMode="auto">
          <a:xfrm>
            <a:off x="2699010" y="4953001"/>
            <a:ext cx="7968990" cy="461653"/>
          </a:xfrm>
          <a:prstGeom prst="rect">
            <a:avLst/>
          </a:prstGeom>
          <a:ln/>
        </p:spPr>
        <p:style>
          <a:lnRef idx="2">
            <a:schemeClr val="accent6"/>
          </a:lnRef>
          <a:fillRef idx="1">
            <a:schemeClr val="lt1"/>
          </a:fillRef>
          <a:effectRef idx="0">
            <a:schemeClr val="accent6"/>
          </a:effectRef>
          <a:fontRef idx="minor">
            <a:schemeClr val="dk1"/>
          </a:fontRef>
        </p:style>
        <p:txBody>
          <a:bodyPr wrap="square" lIns="91429" tIns="45714" rIns="91429" bIns="45714">
            <a:spAutoFit/>
          </a:bodyPr>
          <a:lstStyle>
            <a:lvl1pPr marL="342900" indent="-3429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indent="0">
              <a:spcBef>
                <a:spcPct val="50000"/>
              </a:spcBef>
            </a:pPr>
            <a:r>
              <a:rPr lang="en-US" altLang="en-US" sz="2400" b="1">
                <a:latin typeface="Times New Roman" panose="02020603050405020304" pitchFamily="18" charset="0"/>
              </a:rPr>
              <a:t>D.</a:t>
            </a:r>
            <a:r>
              <a:rPr lang="en-US" altLang="en-US" sz="2400" b="1">
                <a:solidFill>
                  <a:srgbClr val="0070C0"/>
                </a:solidFill>
                <a:latin typeface="Times New Roman" panose="02020603050405020304" pitchFamily="18" charset="0"/>
              </a:rPr>
              <a:t> Một cách giải thích khác.</a:t>
            </a:r>
          </a:p>
        </p:txBody>
      </p:sp>
      <p:sp>
        <p:nvSpPr>
          <p:cNvPr id="14369" name="Text Box 33"/>
          <p:cNvSpPr txBox="1">
            <a:spLocks noChangeArrowheads="1"/>
          </p:cNvSpPr>
          <p:nvPr/>
        </p:nvSpPr>
        <p:spPr bwMode="auto">
          <a:xfrm>
            <a:off x="2699010" y="3711236"/>
            <a:ext cx="7968990" cy="830985"/>
          </a:xfrm>
          <a:prstGeom prst="rect">
            <a:avLst/>
          </a:prstGeom>
          <a:ln/>
        </p:spPr>
        <p:style>
          <a:lnRef idx="2">
            <a:schemeClr val="accent6"/>
          </a:lnRef>
          <a:fillRef idx="1">
            <a:schemeClr val="lt1"/>
          </a:fillRef>
          <a:effectRef idx="0">
            <a:schemeClr val="accent6"/>
          </a:effectRef>
          <a:fontRef idx="minor">
            <a:schemeClr val="dk1"/>
          </a:fontRef>
        </p:style>
        <p:txBody>
          <a:bodyPr wrap="square" lIns="91429" tIns="45714" rIns="91429" bIns="45714">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b="1">
                <a:solidFill>
                  <a:srgbClr val="00FFFF"/>
                </a:solidFill>
                <a:latin typeface="Times New Roman" panose="02020603050405020304" pitchFamily="18" charset="0"/>
              </a:rPr>
              <a:t>  </a:t>
            </a:r>
            <a:r>
              <a:rPr lang="en-US" altLang="en-US" sz="2400" b="1">
                <a:latin typeface="Times New Roman" panose="02020603050405020304" pitchFamily="18" charset="0"/>
              </a:rPr>
              <a:t>C.  </a:t>
            </a:r>
            <a:r>
              <a:rPr lang="en-US" altLang="en-US" sz="2400" b="1">
                <a:solidFill>
                  <a:srgbClr val="0070C0"/>
                </a:solidFill>
                <a:latin typeface="Times New Roman" panose="02020603050405020304" pitchFamily="18" charset="0"/>
              </a:rPr>
              <a:t>Vì kích thước các hạt không nhỏ lắm nhưng chúng lại nằm sát nhau.</a:t>
            </a:r>
          </a:p>
        </p:txBody>
      </p:sp>
      <p:sp>
        <p:nvSpPr>
          <p:cNvPr id="14370" name="AutoShape 34"/>
          <p:cNvSpPr>
            <a:spLocks noChangeArrowheads="1"/>
          </p:cNvSpPr>
          <p:nvPr/>
        </p:nvSpPr>
        <p:spPr bwMode="auto">
          <a:xfrm>
            <a:off x="2686187" y="1760127"/>
            <a:ext cx="554037" cy="56038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solidFill>
            <a:srgbClr val="FF0000"/>
          </a:solidFill>
          <a:ln w="571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371" name="Group 35"/>
          <p:cNvGrpSpPr>
            <a:grpSpLocks/>
          </p:cNvGrpSpPr>
          <p:nvPr/>
        </p:nvGrpSpPr>
        <p:grpSpPr bwMode="auto">
          <a:xfrm>
            <a:off x="4156075" y="5429250"/>
            <a:ext cx="6172200" cy="1428750"/>
            <a:chOff x="68" y="2614"/>
            <a:chExt cx="3674" cy="741"/>
          </a:xfrm>
        </p:grpSpPr>
        <p:pic>
          <p:nvPicPr>
            <p:cNvPr id="104472" name="Picture 36" descr="Hoacuo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 y="2614"/>
              <a:ext cx="817"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73" name="Text Box 37"/>
            <p:cNvSpPr txBox="1">
              <a:spLocks noChangeArrowheads="1"/>
            </p:cNvSpPr>
            <p:nvPr/>
          </p:nvSpPr>
          <p:spPr bwMode="auto">
            <a:xfrm>
              <a:off x="794" y="2870"/>
              <a:ext cx="2948"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a:solidFill>
                    <a:srgbClr val="FFFF00"/>
                  </a:solidFill>
                  <a:latin typeface="Times New Roman" panose="02020603050405020304" pitchFamily="18" charset="0"/>
                </a:rPr>
                <a:t>Hoan hô . . . ! Đúng rồi . . . !</a:t>
              </a:r>
            </a:p>
          </p:txBody>
        </p:sp>
      </p:grpSp>
      <p:grpSp>
        <p:nvGrpSpPr>
          <p:cNvPr id="14374" name="Group 38"/>
          <p:cNvGrpSpPr>
            <a:grpSpLocks/>
          </p:cNvGrpSpPr>
          <p:nvPr/>
        </p:nvGrpSpPr>
        <p:grpSpPr bwMode="auto">
          <a:xfrm>
            <a:off x="3200400" y="5487988"/>
            <a:ext cx="6172200" cy="1293812"/>
            <a:chOff x="204" y="3475"/>
            <a:chExt cx="3674" cy="671"/>
          </a:xfrm>
        </p:grpSpPr>
        <p:pic>
          <p:nvPicPr>
            <p:cNvPr id="104470" name="Picture 39" descr="Hoabu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 y="3475"/>
              <a:ext cx="606"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71" name="Text Box 40"/>
            <p:cNvSpPr txBox="1">
              <a:spLocks noChangeArrowheads="1"/>
            </p:cNvSpPr>
            <p:nvPr/>
          </p:nvSpPr>
          <p:spPr bwMode="auto">
            <a:xfrm>
              <a:off x="793" y="3702"/>
              <a:ext cx="3085"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a:solidFill>
                    <a:srgbClr val="00FF00"/>
                  </a:solidFill>
                  <a:latin typeface="Times New Roman" panose="02020603050405020304" pitchFamily="18" charset="0"/>
                </a:rPr>
                <a:t>Tiếc quá¸ . . ! Em chọn sai rồi.</a:t>
              </a:r>
            </a:p>
          </p:txBody>
        </p:sp>
      </p:grpSp>
      <p:pic>
        <p:nvPicPr>
          <p:cNvPr id="14377" name="Picture 41" descr="cartoon1%20(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1445" y="1879987"/>
            <a:ext cx="1371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78" name="Group 42"/>
          <p:cNvGrpSpPr>
            <a:grpSpLocks/>
          </p:cNvGrpSpPr>
          <p:nvPr/>
        </p:nvGrpSpPr>
        <p:grpSpPr bwMode="auto">
          <a:xfrm>
            <a:off x="3200400" y="5486401"/>
            <a:ext cx="6172200" cy="1293813"/>
            <a:chOff x="204" y="3475"/>
            <a:chExt cx="3674" cy="671"/>
          </a:xfrm>
        </p:grpSpPr>
        <p:pic>
          <p:nvPicPr>
            <p:cNvPr id="104468" name="Picture 43" descr="Hoabu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 y="3475"/>
              <a:ext cx="606"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69" name="Text Box 44"/>
            <p:cNvSpPr txBox="1">
              <a:spLocks noChangeArrowheads="1"/>
            </p:cNvSpPr>
            <p:nvPr/>
          </p:nvSpPr>
          <p:spPr bwMode="auto">
            <a:xfrm>
              <a:off x="793" y="3702"/>
              <a:ext cx="3085"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a:solidFill>
                    <a:srgbClr val="00FF00"/>
                  </a:solidFill>
                  <a:latin typeface="Times New Roman" panose="02020603050405020304" pitchFamily="18" charset="0"/>
                </a:rPr>
                <a:t>Tiếc quá¸ . . ! Em chọn sai rồi.</a:t>
              </a:r>
            </a:p>
          </p:txBody>
        </p:sp>
      </p:grpSp>
      <p:grpSp>
        <p:nvGrpSpPr>
          <p:cNvPr id="14381" name="Group 45"/>
          <p:cNvGrpSpPr>
            <a:grpSpLocks/>
          </p:cNvGrpSpPr>
          <p:nvPr/>
        </p:nvGrpSpPr>
        <p:grpSpPr bwMode="auto">
          <a:xfrm>
            <a:off x="3200400" y="5487988"/>
            <a:ext cx="6172200" cy="1293812"/>
            <a:chOff x="204" y="3475"/>
            <a:chExt cx="3674" cy="671"/>
          </a:xfrm>
        </p:grpSpPr>
        <p:pic>
          <p:nvPicPr>
            <p:cNvPr id="104466" name="Picture 46" descr="Hoabu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 y="3475"/>
              <a:ext cx="606"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67" name="Text Box 47"/>
            <p:cNvSpPr txBox="1">
              <a:spLocks noChangeArrowheads="1"/>
            </p:cNvSpPr>
            <p:nvPr/>
          </p:nvSpPr>
          <p:spPr bwMode="auto">
            <a:xfrm>
              <a:off x="793" y="3702"/>
              <a:ext cx="3085"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a:solidFill>
                    <a:srgbClr val="00FF00"/>
                  </a:solidFill>
                  <a:latin typeface="Times New Roman" panose="02020603050405020304" pitchFamily="18" charset="0"/>
                </a:rPr>
                <a:t>Tiếc quá¸ . . ! Em chọn sai rồi.</a:t>
              </a:r>
            </a:p>
          </p:txBody>
        </p:sp>
      </p:grpSp>
      <p:sp>
        <p:nvSpPr>
          <p:cNvPr id="14384" name="AutoShape 48"/>
          <p:cNvSpPr>
            <a:spLocks noChangeArrowheads="1"/>
          </p:cNvSpPr>
          <p:nvPr/>
        </p:nvSpPr>
        <p:spPr bwMode="auto">
          <a:xfrm>
            <a:off x="2649793" y="4881254"/>
            <a:ext cx="533400" cy="533400"/>
          </a:xfrm>
          <a:prstGeom prst="flowChartSummingJunction">
            <a:avLst/>
          </a:prstGeom>
          <a:solidFill>
            <a:srgbClr val="FFFF00"/>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14385" name="AutoShape 49"/>
          <p:cNvSpPr>
            <a:spLocks noChangeArrowheads="1"/>
          </p:cNvSpPr>
          <p:nvPr/>
        </p:nvSpPr>
        <p:spPr bwMode="auto">
          <a:xfrm>
            <a:off x="2649793" y="2806437"/>
            <a:ext cx="533400" cy="533400"/>
          </a:xfrm>
          <a:prstGeom prst="flowChartSummingJunction">
            <a:avLst/>
          </a:prstGeom>
          <a:solidFill>
            <a:srgbClr val="FFFF00"/>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14386" name="AutoShape 50"/>
          <p:cNvSpPr>
            <a:spLocks noChangeArrowheads="1"/>
          </p:cNvSpPr>
          <p:nvPr/>
        </p:nvSpPr>
        <p:spPr bwMode="auto">
          <a:xfrm>
            <a:off x="2850573" y="3696640"/>
            <a:ext cx="533400" cy="533400"/>
          </a:xfrm>
          <a:prstGeom prst="flowChartSummingJunction">
            <a:avLst/>
          </a:prstGeom>
          <a:solidFill>
            <a:srgbClr val="FFFF00"/>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14387" name="Text Box 51"/>
          <p:cNvSpPr txBox="1">
            <a:spLocks noChangeArrowheads="1"/>
          </p:cNvSpPr>
          <p:nvPr/>
        </p:nvSpPr>
        <p:spPr bwMode="auto">
          <a:xfrm>
            <a:off x="2027181" y="392102"/>
            <a:ext cx="8662987" cy="120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4" rIns="91429" bIns="45714">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b="1">
                <a:solidFill>
                  <a:srgbClr val="FF0000"/>
                </a:solidFill>
                <a:latin typeface="Times New Roman" panose="02020603050405020304" pitchFamily="18" charset="0"/>
              </a:rPr>
              <a:t>5. </a:t>
            </a:r>
            <a:r>
              <a:rPr lang="en-US" altLang="en-US" sz="2400" b="1">
                <a:latin typeface="Times New Roman" panose="02020603050405020304" pitchFamily="18" charset="0"/>
              </a:rPr>
              <a:t>Tại sao chất trông đều có vẻ liền như một khối mặc dù chúng đều được cấu tạo từ các hạt riêng biệt? Câu giải thích nào sau đây là đúng nhất?</a:t>
            </a:r>
          </a:p>
        </p:txBody>
      </p:sp>
    </p:spTree>
    <p:extLst>
      <p:ext uri="{BB962C8B-B14F-4D97-AF65-F5344CB8AC3E}">
        <p14:creationId xmlns:p14="http://schemas.microsoft.com/office/powerpoint/2010/main" val="2624036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4368"/>
                                        </p:tgtEl>
                                        <p:attrNameLst>
                                          <p:attrName>style.visibility</p:attrName>
                                        </p:attrNameLst>
                                      </p:cBhvr>
                                      <p:to>
                                        <p:strVal val="visible"/>
                                      </p:to>
                                    </p:set>
                                    <p:anim from="(-#ppt_w/2)" to="(#ppt_x)" calcmode="lin" valueType="num">
                                      <p:cBhvr>
                                        <p:cTn id="7" dur="600" fill="hold">
                                          <p:stCondLst>
                                            <p:cond delay="0"/>
                                          </p:stCondLst>
                                        </p:cTn>
                                        <p:tgtEl>
                                          <p:spTgt spid="14368"/>
                                        </p:tgtEl>
                                        <p:attrNameLst>
                                          <p:attrName>ppt_x</p:attrName>
                                        </p:attrNameLst>
                                      </p:cBhvr>
                                    </p:anim>
                                    <p:anim from="0" to="-1.0" calcmode="lin" valueType="num">
                                      <p:cBhvr>
                                        <p:cTn id="8" dur="200" decel="50000" autoRev="1" fill="hold">
                                          <p:stCondLst>
                                            <p:cond delay="600"/>
                                          </p:stCondLst>
                                        </p:cTn>
                                        <p:tgtEl>
                                          <p:spTgt spid="14368"/>
                                        </p:tgtEl>
                                        <p:attrNameLst>
                                          <p:attrName>xshear</p:attrName>
                                        </p:attrNameLst>
                                      </p:cBhvr>
                                    </p:anim>
                                    <p:animScale>
                                      <p:cBhvr>
                                        <p:cTn id="9" dur="200" decel="100000" autoRev="1" fill="hold">
                                          <p:stCondLst>
                                            <p:cond delay="600"/>
                                          </p:stCondLst>
                                        </p:cTn>
                                        <p:tgtEl>
                                          <p:spTgt spid="14368"/>
                                        </p:tgtEl>
                                      </p:cBhvr>
                                      <p:from x="100000" y="100000"/>
                                      <p:to x="80000" y="100000"/>
                                    </p:animScale>
                                    <p:anim by="(#ppt_h/3+#ppt_w*0.1)" calcmode="lin" valueType="num">
                                      <p:cBhvr additive="sum">
                                        <p:cTn id="10" dur="200" decel="100000" autoRev="1" fill="hold">
                                          <p:stCondLst>
                                            <p:cond delay="600"/>
                                          </p:stCondLst>
                                        </p:cTn>
                                        <p:tgtEl>
                                          <p:spTgt spid="14368"/>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14369"/>
                                        </p:tgtEl>
                                        <p:attrNameLst>
                                          <p:attrName>style.visibility</p:attrName>
                                        </p:attrNameLst>
                                      </p:cBhvr>
                                      <p:to>
                                        <p:strVal val="visible"/>
                                      </p:to>
                                    </p:set>
                                    <p:anim from="(-#ppt_w/2)" to="(#ppt_x)" calcmode="lin" valueType="num">
                                      <p:cBhvr>
                                        <p:cTn id="13" dur="600" fill="hold">
                                          <p:stCondLst>
                                            <p:cond delay="0"/>
                                          </p:stCondLst>
                                        </p:cTn>
                                        <p:tgtEl>
                                          <p:spTgt spid="14369"/>
                                        </p:tgtEl>
                                        <p:attrNameLst>
                                          <p:attrName>ppt_x</p:attrName>
                                        </p:attrNameLst>
                                      </p:cBhvr>
                                    </p:anim>
                                    <p:anim from="0" to="-1.0" calcmode="lin" valueType="num">
                                      <p:cBhvr>
                                        <p:cTn id="14" dur="200" decel="50000" autoRev="1" fill="hold">
                                          <p:stCondLst>
                                            <p:cond delay="600"/>
                                          </p:stCondLst>
                                        </p:cTn>
                                        <p:tgtEl>
                                          <p:spTgt spid="14369"/>
                                        </p:tgtEl>
                                        <p:attrNameLst>
                                          <p:attrName>xshear</p:attrName>
                                        </p:attrNameLst>
                                      </p:cBhvr>
                                    </p:anim>
                                    <p:animScale>
                                      <p:cBhvr>
                                        <p:cTn id="15" dur="200" decel="100000" autoRev="1" fill="hold">
                                          <p:stCondLst>
                                            <p:cond delay="600"/>
                                          </p:stCondLst>
                                        </p:cTn>
                                        <p:tgtEl>
                                          <p:spTgt spid="14369"/>
                                        </p:tgtEl>
                                      </p:cBhvr>
                                      <p:from x="100000" y="100000"/>
                                      <p:to x="80000" y="100000"/>
                                    </p:animScale>
                                    <p:anim by="(#ppt_h/3+#ppt_w*0.1)" calcmode="lin" valueType="num">
                                      <p:cBhvr additive="sum">
                                        <p:cTn id="16" dur="200" decel="100000" autoRev="1" fill="hold">
                                          <p:stCondLst>
                                            <p:cond delay="600"/>
                                          </p:stCondLst>
                                        </p:cTn>
                                        <p:tgtEl>
                                          <p:spTgt spid="14369"/>
                                        </p:tgtEl>
                                        <p:attrNameLst>
                                          <p:attrName>ppt_x</p:attrName>
                                        </p:attrNameLst>
                                      </p:cBhvr>
                                    </p:anim>
                                  </p:childTnLst>
                                </p:cTn>
                              </p:par>
                              <p:par>
                                <p:cTn id="17" presetID="34" presetClass="entr" presetSubtype="0" fill="hold" grpId="0" nodeType="withEffect">
                                  <p:stCondLst>
                                    <p:cond delay="0"/>
                                  </p:stCondLst>
                                  <p:childTnLst>
                                    <p:set>
                                      <p:cBhvr>
                                        <p:cTn id="18" dur="1" fill="hold">
                                          <p:stCondLst>
                                            <p:cond delay="0"/>
                                          </p:stCondLst>
                                        </p:cTn>
                                        <p:tgtEl>
                                          <p:spTgt spid="14366"/>
                                        </p:tgtEl>
                                        <p:attrNameLst>
                                          <p:attrName>style.visibility</p:attrName>
                                        </p:attrNameLst>
                                      </p:cBhvr>
                                      <p:to>
                                        <p:strVal val="visible"/>
                                      </p:to>
                                    </p:set>
                                    <p:anim from="(-#ppt_w/2)" to="(#ppt_x)" calcmode="lin" valueType="num">
                                      <p:cBhvr>
                                        <p:cTn id="19" dur="600" fill="hold">
                                          <p:stCondLst>
                                            <p:cond delay="0"/>
                                          </p:stCondLst>
                                        </p:cTn>
                                        <p:tgtEl>
                                          <p:spTgt spid="14366"/>
                                        </p:tgtEl>
                                        <p:attrNameLst>
                                          <p:attrName>ppt_x</p:attrName>
                                        </p:attrNameLst>
                                      </p:cBhvr>
                                    </p:anim>
                                    <p:anim from="0" to="-1.0" calcmode="lin" valueType="num">
                                      <p:cBhvr>
                                        <p:cTn id="20" dur="200" decel="50000" autoRev="1" fill="hold">
                                          <p:stCondLst>
                                            <p:cond delay="600"/>
                                          </p:stCondLst>
                                        </p:cTn>
                                        <p:tgtEl>
                                          <p:spTgt spid="14366"/>
                                        </p:tgtEl>
                                        <p:attrNameLst>
                                          <p:attrName>xshear</p:attrName>
                                        </p:attrNameLst>
                                      </p:cBhvr>
                                    </p:anim>
                                    <p:animScale>
                                      <p:cBhvr>
                                        <p:cTn id="21" dur="200" decel="100000" autoRev="1" fill="hold">
                                          <p:stCondLst>
                                            <p:cond delay="600"/>
                                          </p:stCondLst>
                                        </p:cTn>
                                        <p:tgtEl>
                                          <p:spTgt spid="14366"/>
                                        </p:tgtEl>
                                      </p:cBhvr>
                                      <p:from x="100000" y="100000"/>
                                      <p:to x="80000" y="100000"/>
                                    </p:animScale>
                                    <p:anim by="(#ppt_h/3+#ppt_w*0.1)" calcmode="lin" valueType="num">
                                      <p:cBhvr additive="sum">
                                        <p:cTn id="22" dur="200" decel="100000" autoRev="1" fill="hold">
                                          <p:stCondLst>
                                            <p:cond delay="600"/>
                                          </p:stCondLst>
                                        </p:cTn>
                                        <p:tgtEl>
                                          <p:spTgt spid="14366"/>
                                        </p:tgtEl>
                                        <p:attrNameLst>
                                          <p:attrName>ppt_x</p:attrName>
                                        </p:attrNameLst>
                                      </p:cBhvr>
                                    </p:anim>
                                  </p:childTnLst>
                                </p:cTn>
                              </p:par>
                              <p:par>
                                <p:cTn id="23" presetID="34" presetClass="entr" presetSubtype="0" fill="hold" grpId="0" nodeType="withEffect">
                                  <p:stCondLst>
                                    <p:cond delay="0"/>
                                  </p:stCondLst>
                                  <p:childTnLst>
                                    <p:set>
                                      <p:cBhvr>
                                        <p:cTn id="24" dur="1" fill="hold">
                                          <p:stCondLst>
                                            <p:cond delay="0"/>
                                          </p:stCondLst>
                                        </p:cTn>
                                        <p:tgtEl>
                                          <p:spTgt spid="14367"/>
                                        </p:tgtEl>
                                        <p:attrNameLst>
                                          <p:attrName>style.visibility</p:attrName>
                                        </p:attrNameLst>
                                      </p:cBhvr>
                                      <p:to>
                                        <p:strVal val="visible"/>
                                      </p:to>
                                    </p:set>
                                    <p:anim from="(-#ppt_w/2)" to="(#ppt_x)" calcmode="lin" valueType="num">
                                      <p:cBhvr>
                                        <p:cTn id="25" dur="600" fill="hold">
                                          <p:stCondLst>
                                            <p:cond delay="0"/>
                                          </p:stCondLst>
                                        </p:cTn>
                                        <p:tgtEl>
                                          <p:spTgt spid="14367"/>
                                        </p:tgtEl>
                                        <p:attrNameLst>
                                          <p:attrName>ppt_x</p:attrName>
                                        </p:attrNameLst>
                                      </p:cBhvr>
                                    </p:anim>
                                    <p:anim from="0" to="-1.0" calcmode="lin" valueType="num">
                                      <p:cBhvr>
                                        <p:cTn id="26" dur="200" decel="50000" autoRev="1" fill="hold">
                                          <p:stCondLst>
                                            <p:cond delay="600"/>
                                          </p:stCondLst>
                                        </p:cTn>
                                        <p:tgtEl>
                                          <p:spTgt spid="14367"/>
                                        </p:tgtEl>
                                        <p:attrNameLst>
                                          <p:attrName>xshear</p:attrName>
                                        </p:attrNameLst>
                                      </p:cBhvr>
                                    </p:anim>
                                    <p:animScale>
                                      <p:cBhvr>
                                        <p:cTn id="27" dur="200" decel="100000" autoRev="1" fill="hold">
                                          <p:stCondLst>
                                            <p:cond delay="600"/>
                                          </p:stCondLst>
                                        </p:cTn>
                                        <p:tgtEl>
                                          <p:spTgt spid="14367"/>
                                        </p:tgtEl>
                                      </p:cBhvr>
                                      <p:from x="100000" y="100000"/>
                                      <p:to x="80000" y="100000"/>
                                    </p:animScale>
                                    <p:anim by="(#ppt_h/3+#ppt_w*0.1)" calcmode="lin" valueType="num">
                                      <p:cBhvr additive="sum">
                                        <p:cTn id="28" dur="200" decel="100000" autoRev="1" fill="hold">
                                          <p:stCondLst>
                                            <p:cond delay="600"/>
                                          </p:stCondLst>
                                        </p:cTn>
                                        <p:tgtEl>
                                          <p:spTgt spid="14367"/>
                                        </p:tgtEl>
                                        <p:attrNameLst>
                                          <p:attrName>ppt_x</p:attrName>
                                        </p:attrNameLst>
                                      </p:cBhvr>
                                    </p:anim>
                                  </p:childTnLst>
                                </p:cTn>
                              </p:par>
                              <p:par>
                                <p:cTn id="29" presetID="34" presetClass="entr" presetSubtype="0" fill="hold" grpId="0" nodeType="withEffect">
                                  <p:stCondLst>
                                    <p:cond delay="0"/>
                                  </p:stCondLst>
                                  <p:childTnLst>
                                    <p:set>
                                      <p:cBhvr>
                                        <p:cTn id="30" dur="1" fill="hold">
                                          <p:stCondLst>
                                            <p:cond delay="0"/>
                                          </p:stCondLst>
                                        </p:cTn>
                                        <p:tgtEl>
                                          <p:spTgt spid="14387"/>
                                        </p:tgtEl>
                                        <p:attrNameLst>
                                          <p:attrName>style.visibility</p:attrName>
                                        </p:attrNameLst>
                                      </p:cBhvr>
                                      <p:to>
                                        <p:strVal val="visible"/>
                                      </p:to>
                                    </p:set>
                                    <p:anim from="(-#ppt_w/2)" to="(#ppt_x)" calcmode="lin" valueType="num">
                                      <p:cBhvr>
                                        <p:cTn id="31" dur="600" fill="hold">
                                          <p:stCondLst>
                                            <p:cond delay="0"/>
                                          </p:stCondLst>
                                        </p:cTn>
                                        <p:tgtEl>
                                          <p:spTgt spid="14387"/>
                                        </p:tgtEl>
                                        <p:attrNameLst>
                                          <p:attrName>ppt_x</p:attrName>
                                        </p:attrNameLst>
                                      </p:cBhvr>
                                    </p:anim>
                                    <p:anim from="0" to="-1.0" calcmode="lin" valueType="num">
                                      <p:cBhvr>
                                        <p:cTn id="32" dur="200" decel="50000" autoRev="1" fill="hold">
                                          <p:stCondLst>
                                            <p:cond delay="600"/>
                                          </p:stCondLst>
                                        </p:cTn>
                                        <p:tgtEl>
                                          <p:spTgt spid="14387"/>
                                        </p:tgtEl>
                                        <p:attrNameLst>
                                          <p:attrName>xshear</p:attrName>
                                        </p:attrNameLst>
                                      </p:cBhvr>
                                    </p:anim>
                                    <p:animScale>
                                      <p:cBhvr>
                                        <p:cTn id="33" dur="200" decel="100000" autoRev="1" fill="hold">
                                          <p:stCondLst>
                                            <p:cond delay="600"/>
                                          </p:stCondLst>
                                        </p:cTn>
                                        <p:tgtEl>
                                          <p:spTgt spid="14387"/>
                                        </p:tgtEl>
                                      </p:cBhvr>
                                      <p:from x="100000" y="100000"/>
                                      <p:to x="80000" y="100000"/>
                                    </p:animScale>
                                    <p:anim by="(#ppt_h/3+#ppt_w*0.1)" calcmode="lin" valueType="num">
                                      <p:cBhvr additive="sum">
                                        <p:cTn id="34" dur="200" decel="100000" autoRev="1" fill="hold">
                                          <p:stCondLst>
                                            <p:cond delay="600"/>
                                          </p:stCondLst>
                                        </p:cTn>
                                        <p:tgtEl>
                                          <p:spTgt spid="1438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4368"/>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55" presetClass="entr" presetSubtype="0" fill="hold" nodeType="clickEffect">
                                  <p:stCondLst>
                                    <p:cond delay="0"/>
                                  </p:stCondLst>
                                  <p:childTnLst>
                                    <p:set>
                                      <p:cBhvr>
                                        <p:cTn id="39" dur="1" fill="hold">
                                          <p:stCondLst>
                                            <p:cond delay="0"/>
                                          </p:stCondLst>
                                        </p:cTn>
                                        <p:tgtEl>
                                          <p:spTgt spid="14374"/>
                                        </p:tgtEl>
                                        <p:attrNameLst>
                                          <p:attrName>style.visibility</p:attrName>
                                        </p:attrNameLst>
                                      </p:cBhvr>
                                      <p:to>
                                        <p:strVal val="visible"/>
                                      </p:to>
                                    </p:set>
                                    <p:anim calcmode="lin" valueType="num">
                                      <p:cBhvr>
                                        <p:cTn id="40" dur="1000" fill="hold"/>
                                        <p:tgtEl>
                                          <p:spTgt spid="14374"/>
                                        </p:tgtEl>
                                        <p:attrNameLst>
                                          <p:attrName>ppt_w</p:attrName>
                                        </p:attrNameLst>
                                      </p:cBhvr>
                                      <p:tavLst>
                                        <p:tav tm="0">
                                          <p:val>
                                            <p:strVal val="#ppt_w*0.70"/>
                                          </p:val>
                                        </p:tav>
                                        <p:tav tm="100000">
                                          <p:val>
                                            <p:strVal val="#ppt_w"/>
                                          </p:val>
                                        </p:tav>
                                      </p:tavLst>
                                    </p:anim>
                                    <p:anim calcmode="lin" valueType="num">
                                      <p:cBhvr>
                                        <p:cTn id="41" dur="1000" fill="hold"/>
                                        <p:tgtEl>
                                          <p:spTgt spid="14374"/>
                                        </p:tgtEl>
                                        <p:attrNameLst>
                                          <p:attrName>ppt_h</p:attrName>
                                        </p:attrNameLst>
                                      </p:cBhvr>
                                      <p:tavLst>
                                        <p:tav tm="0">
                                          <p:val>
                                            <p:strVal val="#ppt_h"/>
                                          </p:val>
                                        </p:tav>
                                        <p:tav tm="100000">
                                          <p:val>
                                            <p:strVal val="#ppt_h"/>
                                          </p:val>
                                        </p:tav>
                                      </p:tavLst>
                                    </p:anim>
                                    <p:animEffect transition="in" filter="fade">
                                      <p:cBhvr>
                                        <p:cTn id="42" dur="1000"/>
                                        <p:tgtEl>
                                          <p:spTgt spid="14374"/>
                                        </p:tgtEl>
                                      </p:cBhvr>
                                    </p:animEffect>
                                  </p:childTnLst>
                                </p:cTn>
                              </p:par>
                              <p:par>
                                <p:cTn id="43" presetID="50" presetClass="entr" presetSubtype="0" decel="100000" fill="hold" grpId="0" nodeType="withEffect">
                                  <p:stCondLst>
                                    <p:cond delay="0"/>
                                  </p:stCondLst>
                                  <p:childTnLst>
                                    <p:set>
                                      <p:cBhvr>
                                        <p:cTn id="44" dur="1" fill="hold">
                                          <p:stCondLst>
                                            <p:cond delay="0"/>
                                          </p:stCondLst>
                                        </p:cTn>
                                        <p:tgtEl>
                                          <p:spTgt spid="14384"/>
                                        </p:tgtEl>
                                        <p:attrNameLst>
                                          <p:attrName>style.visibility</p:attrName>
                                        </p:attrNameLst>
                                      </p:cBhvr>
                                      <p:to>
                                        <p:strVal val="visible"/>
                                      </p:to>
                                    </p:set>
                                    <p:anim calcmode="lin" valueType="num">
                                      <p:cBhvr>
                                        <p:cTn id="45" dur="1000" fill="hold"/>
                                        <p:tgtEl>
                                          <p:spTgt spid="14384"/>
                                        </p:tgtEl>
                                        <p:attrNameLst>
                                          <p:attrName>ppt_w</p:attrName>
                                        </p:attrNameLst>
                                      </p:cBhvr>
                                      <p:tavLst>
                                        <p:tav tm="0">
                                          <p:val>
                                            <p:strVal val="#ppt_w+.3"/>
                                          </p:val>
                                        </p:tav>
                                        <p:tav tm="100000">
                                          <p:val>
                                            <p:strVal val="#ppt_w"/>
                                          </p:val>
                                        </p:tav>
                                      </p:tavLst>
                                    </p:anim>
                                    <p:anim calcmode="lin" valueType="num">
                                      <p:cBhvr>
                                        <p:cTn id="46" dur="1000" fill="hold"/>
                                        <p:tgtEl>
                                          <p:spTgt spid="14384"/>
                                        </p:tgtEl>
                                        <p:attrNameLst>
                                          <p:attrName>ppt_h</p:attrName>
                                        </p:attrNameLst>
                                      </p:cBhvr>
                                      <p:tavLst>
                                        <p:tav tm="0">
                                          <p:val>
                                            <p:strVal val="#ppt_h"/>
                                          </p:val>
                                        </p:tav>
                                        <p:tav tm="100000">
                                          <p:val>
                                            <p:strVal val="#ppt_h"/>
                                          </p:val>
                                        </p:tav>
                                      </p:tavLst>
                                    </p:anim>
                                    <p:animEffect transition="in" filter="fade">
                                      <p:cBhvr>
                                        <p:cTn id="47" dur="1000"/>
                                        <p:tgtEl>
                                          <p:spTgt spid="14384"/>
                                        </p:tgtEl>
                                      </p:cBhvr>
                                    </p:animEffect>
                                  </p:childTnLst>
                                </p:cTn>
                              </p:par>
                            </p:childTnLst>
                          </p:cTn>
                        </p:par>
                        <p:par>
                          <p:cTn id="48" fill="hold">
                            <p:stCondLst>
                              <p:cond delay="1000"/>
                            </p:stCondLst>
                            <p:childTnLst>
                              <p:par>
                                <p:cTn id="49" presetID="53" presetClass="exit" presetSubtype="0" fill="hold" nodeType="afterEffect">
                                  <p:stCondLst>
                                    <p:cond delay="0"/>
                                  </p:stCondLst>
                                  <p:childTnLst>
                                    <p:anim calcmode="lin" valueType="num">
                                      <p:cBhvr>
                                        <p:cTn id="50" dur="500"/>
                                        <p:tgtEl>
                                          <p:spTgt spid="14374"/>
                                        </p:tgtEl>
                                        <p:attrNameLst>
                                          <p:attrName>ppt_w</p:attrName>
                                        </p:attrNameLst>
                                      </p:cBhvr>
                                      <p:tavLst>
                                        <p:tav tm="0">
                                          <p:val>
                                            <p:strVal val="ppt_w"/>
                                          </p:val>
                                        </p:tav>
                                        <p:tav tm="100000">
                                          <p:val>
                                            <p:fltVal val="0"/>
                                          </p:val>
                                        </p:tav>
                                      </p:tavLst>
                                    </p:anim>
                                    <p:anim calcmode="lin" valueType="num">
                                      <p:cBhvr>
                                        <p:cTn id="51" dur="500"/>
                                        <p:tgtEl>
                                          <p:spTgt spid="14374"/>
                                        </p:tgtEl>
                                        <p:attrNameLst>
                                          <p:attrName>ppt_h</p:attrName>
                                        </p:attrNameLst>
                                      </p:cBhvr>
                                      <p:tavLst>
                                        <p:tav tm="0">
                                          <p:val>
                                            <p:strVal val="ppt_h"/>
                                          </p:val>
                                        </p:tav>
                                        <p:tav tm="100000">
                                          <p:val>
                                            <p:fltVal val="0"/>
                                          </p:val>
                                        </p:tav>
                                      </p:tavLst>
                                    </p:anim>
                                    <p:animEffect transition="out" filter="fade">
                                      <p:cBhvr>
                                        <p:cTn id="52" dur="500"/>
                                        <p:tgtEl>
                                          <p:spTgt spid="14374"/>
                                        </p:tgtEl>
                                      </p:cBhvr>
                                    </p:animEffect>
                                    <p:set>
                                      <p:cBhvr>
                                        <p:cTn id="53" dur="1" fill="hold">
                                          <p:stCondLst>
                                            <p:cond delay="499"/>
                                          </p:stCondLst>
                                        </p:cTn>
                                        <p:tgtEl>
                                          <p:spTgt spid="14374"/>
                                        </p:tgtEl>
                                        <p:attrNameLst>
                                          <p:attrName>style.visibility</p:attrName>
                                        </p:attrNameLst>
                                      </p:cBhvr>
                                      <p:to>
                                        <p:strVal val="hidden"/>
                                      </p:to>
                                    </p:set>
                                  </p:childTnLst>
                                </p:cTn>
                              </p:par>
                            </p:childTnLst>
                          </p:cTn>
                        </p:par>
                      </p:childTnLst>
                    </p:cTn>
                  </p:par>
                </p:childTnLst>
              </p:cTn>
              <p:nextCondLst>
                <p:cond evt="onClick" delay="0">
                  <p:tgtEl>
                    <p:spTgt spid="14368"/>
                  </p:tgtEl>
                </p:cond>
              </p:nextCondLst>
            </p:seq>
            <p:seq concurrent="1" nextAc="seek">
              <p:cTn id="54" restart="whenNotActive" fill="hold" evtFilter="cancelBubble" nodeType="interactiveSeq">
                <p:stCondLst>
                  <p:cond evt="onClick" delay="0">
                    <p:tgtEl>
                      <p:spTgt spid="14366"/>
                    </p:tgtEl>
                  </p:cond>
                </p:stCondLst>
                <p:endSync evt="end" delay="0">
                  <p:rtn val="all"/>
                </p:endSync>
                <p:childTnLst>
                  <p:par>
                    <p:cTn id="55" fill="hold" nodeType="clickPar">
                      <p:stCondLst>
                        <p:cond delay="0"/>
                      </p:stCondLst>
                      <p:childTnLst>
                        <p:par>
                          <p:cTn id="56" fill="hold" nodeType="withGroup">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14370"/>
                                        </p:tgtEl>
                                        <p:attrNameLst>
                                          <p:attrName>style.visibility</p:attrName>
                                        </p:attrNameLst>
                                      </p:cBhvr>
                                      <p:to>
                                        <p:strVal val="visible"/>
                                      </p:to>
                                    </p:set>
                                    <p:animEffect transition="in" filter="dissolve">
                                      <p:cBhvr>
                                        <p:cTn id="59" dur="500"/>
                                        <p:tgtEl>
                                          <p:spTgt spid="14370"/>
                                        </p:tgtEl>
                                      </p:cBhvr>
                                    </p:animEffect>
                                  </p:childTnLst>
                                  <p:subTnLst>
                                    <p:audio>
                                      <p:cMediaNode>
                                        <p:cTn display="0" masterRel="sameClick">
                                          <p:stCondLst>
                                            <p:cond evt="begin" delay="0">
                                              <p:tn val="57"/>
                                            </p:cond>
                                          </p:stCondLst>
                                          <p:endCondLst>
                                            <p:cond evt="onStopAudio" delay="0">
                                              <p:tgtEl>
                                                <p:sldTgt/>
                                              </p:tgtEl>
                                            </p:cond>
                                          </p:endCondLst>
                                        </p:cTn>
                                        <p:tgtEl>
                                          <p:sndTgt r:embed="rId2" name="applause.wav"/>
                                        </p:tgtEl>
                                      </p:cMediaNode>
                                    </p:audio>
                                  </p:subTnLst>
                                </p:cTn>
                              </p:par>
                              <p:par>
                                <p:cTn id="60" presetID="4" presetClass="entr" presetSubtype="16" fill="hold" nodeType="withEffect">
                                  <p:stCondLst>
                                    <p:cond delay="0"/>
                                  </p:stCondLst>
                                  <p:childTnLst>
                                    <p:set>
                                      <p:cBhvr>
                                        <p:cTn id="61" dur="1" fill="hold">
                                          <p:stCondLst>
                                            <p:cond delay="0"/>
                                          </p:stCondLst>
                                        </p:cTn>
                                        <p:tgtEl>
                                          <p:spTgt spid="14371"/>
                                        </p:tgtEl>
                                        <p:attrNameLst>
                                          <p:attrName>style.visibility</p:attrName>
                                        </p:attrNameLst>
                                      </p:cBhvr>
                                      <p:to>
                                        <p:strVal val="visible"/>
                                      </p:to>
                                    </p:set>
                                    <p:animEffect transition="in" filter="box(in)">
                                      <p:cBhvr>
                                        <p:cTn id="62" dur="500"/>
                                        <p:tgtEl>
                                          <p:spTgt spid="14371"/>
                                        </p:tgtEl>
                                      </p:cBhvr>
                                    </p:animEffect>
                                  </p:childTnLst>
                                  <p:subTnLst>
                                    <p:audio>
                                      <p:cMediaNode>
                                        <p:cTn display="0" masterRel="sameClick">
                                          <p:stCondLst>
                                            <p:cond evt="begin" delay="0">
                                              <p:tn val="60"/>
                                            </p:cond>
                                          </p:stCondLst>
                                          <p:endCondLst>
                                            <p:cond evt="onStopAudio" delay="0">
                                              <p:tgtEl>
                                                <p:sldTgt/>
                                              </p:tgtEl>
                                            </p:cond>
                                          </p:endCondLst>
                                        </p:cTn>
                                        <p:tgtEl>
                                          <p:sndTgt r:embed="rId2" name="applause.wav"/>
                                        </p:tgtEl>
                                      </p:cMediaNode>
                                    </p:audio>
                                  </p:subTnLst>
                                </p:cTn>
                              </p:par>
                              <p:par>
                                <p:cTn id="63" presetID="51" presetClass="entr" presetSubtype="0" fill="hold" nodeType="withEffect">
                                  <p:stCondLst>
                                    <p:cond delay="0"/>
                                  </p:stCondLst>
                                  <p:childTnLst>
                                    <p:set>
                                      <p:cBhvr>
                                        <p:cTn id="64" dur="1" fill="hold">
                                          <p:stCondLst>
                                            <p:cond delay="0"/>
                                          </p:stCondLst>
                                        </p:cTn>
                                        <p:tgtEl>
                                          <p:spTgt spid="14377"/>
                                        </p:tgtEl>
                                        <p:attrNameLst>
                                          <p:attrName>style.visibility</p:attrName>
                                        </p:attrNameLst>
                                      </p:cBhvr>
                                      <p:to>
                                        <p:strVal val="visible"/>
                                      </p:to>
                                    </p:set>
                                    <p:animEffect transition="in" filter="fade">
                                      <p:cBhvr>
                                        <p:cTn id="65" dur="770" decel="100000"/>
                                        <p:tgtEl>
                                          <p:spTgt spid="14377"/>
                                        </p:tgtEl>
                                      </p:cBhvr>
                                    </p:animEffect>
                                    <p:animScale>
                                      <p:cBhvr>
                                        <p:cTn id="66" dur="770" decel="100000"/>
                                        <p:tgtEl>
                                          <p:spTgt spid="14377"/>
                                        </p:tgtEl>
                                      </p:cBhvr>
                                      <p:from x="10000" y="10000"/>
                                      <p:to x="200000" y="450000"/>
                                    </p:animScale>
                                    <p:animScale>
                                      <p:cBhvr>
                                        <p:cTn id="67" dur="1230" accel="100000" fill="hold">
                                          <p:stCondLst>
                                            <p:cond delay="770"/>
                                          </p:stCondLst>
                                        </p:cTn>
                                        <p:tgtEl>
                                          <p:spTgt spid="14377"/>
                                        </p:tgtEl>
                                      </p:cBhvr>
                                      <p:from x="200000" y="450000"/>
                                      <p:to x="100000" y="100000"/>
                                    </p:animScale>
                                    <p:set>
                                      <p:cBhvr>
                                        <p:cTn id="68" dur="770" fill="hold"/>
                                        <p:tgtEl>
                                          <p:spTgt spid="14377"/>
                                        </p:tgtEl>
                                        <p:attrNameLst>
                                          <p:attrName>ppt_x</p:attrName>
                                        </p:attrNameLst>
                                      </p:cBhvr>
                                      <p:to>
                                        <p:strVal val="(0.5)"/>
                                      </p:to>
                                    </p:set>
                                    <p:anim from="(0.5)" to="(#ppt_x)" calcmode="lin" valueType="num">
                                      <p:cBhvr>
                                        <p:cTn id="69" dur="1230" accel="100000" fill="hold">
                                          <p:stCondLst>
                                            <p:cond delay="770"/>
                                          </p:stCondLst>
                                        </p:cTn>
                                        <p:tgtEl>
                                          <p:spTgt spid="14377"/>
                                        </p:tgtEl>
                                        <p:attrNameLst>
                                          <p:attrName>ppt_x</p:attrName>
                                        </p:attrNameLst>
                                      </p:cBhvr>
                                    </p:anim>
                                    <p:set>
                                      <p:cBhvr>
                                        <p:cTn id="70" dur="770" fill="hold"/>
                                        <p:tgtEl>
                                          <p:spTgt spid="14377"/>
                                        </p:tgtEl>
                                        <p:attrNameLst>
                                          <p:attrName>ppt_y</p:attrName>
                                        </p:attrNameLst>
                                      </p:cBhvr>
                                      <p:to>
                                        <p:strVal val="(#ppt_y+0.4)"/>
                                      </p:to>
                                    </p:set>
                                    <p:anim from="(#ppt_y+0.4)" to="(#ppt_y)" calcmode="lin" valueType="num">
                                      <p:cBhvr>
                                        <p:cTn id="71" dur="1230" accel="100000" fill="hold">
                                          <p:stCondLst>
                                            <p:cond delay="770"/>
                                          </p:stCondLst>
                                        </p:cTn>
                                        <p:tgtEl>
                                          <p:spTgt spid="14377"/>
                                        </p:tgtEl>
                                        <p:attrNameLst>
                                          <p:attrName>ppt_y</p:attrName>
                                        </p:attrNameLst>
                                      </p:cBhvr>
                                    </p:anim>
                                  </p:childTnLst>
                                  <p:subTnLst>
                                    <p:audio>
                                      <p:cMediaNode>
                                        <p:cTn display="0" masterRel="sameClick">
                                          <p:stCondLst>
                                            <p:cond evt="begin" delay="0">
                                              <p:tn val="6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4366"/>
                  </p:tgtEl>
                </p:cond>
              </p:nextCondLst>
            </p:seq>
            <p:seq concurrent="1" nextAc="seek">
              <p:cTn id="72" restart="whenNotActive" fill="hold" evtFilter="cancelBubble" nodeType="interactiveSeq">
                <p:stCondLst>
                  <p:cond evt="onClick" delay="0">
                    <p:tgtEl>
                      <p:spTgt spid="14367"/>
                    </p:tgtEl>
                  </p:cond>
                </p:stCondLst>
                <p:endSync evt="end" delay="0">
                  <p:rtn val="all"/>
                </p:endSync>
                <p:childTnLst>
                  <p:par>
                    <p:cTn id="73" fill="hold" nodeType="clickPar">
                      <p:stCondLst>
                        <p:cond delay="0"/>
                      </p:stCondLst>
                      <p:childTnLst>
                        <p:par>
                          <p:cTn id="74" fill="hold" nodeType="withGroup">
                            <p:stCondLst>
                              <p:cond delay="0"/>
                            </p:stCondLst>
                            <p:childTnLst>
                              <p:par>
                                <p:cTn id="75" presetID="55" presetClass="entr" presetSubtype="0" fill="hold" nodeType="clickEffect">
                                  <p:stCondLst>
                                    <p:cond delay="0"/>
                                  </p:stCondLst>
                                  <p:childTnLst>
                                    <p:set>
                                      <p:cBhvr>
                                        <p:cTn id="76" dur="1" fill="hold">
                                          <p:stCondLst>
                                            <p:cond delay="0"/>
                                          </p:stCondLst>
                                        </p:cTn>
                                        <p:tgtEl>
                                          <p:spTgt spid="14378"/>
                                        </p:tgtEl>
                                        <p:attrNameLst>
                                          <p:attrName>style.visibility</p:attrName>
                                        </p:attrNameLst>
                                      </p:cBhvr>
                                      <p:to>
                                        <p:strVal val="visible"/>
                                      </p:to>
                                    </p:set>
                                    <p:anim calcmode="lin" valueType="num">
                                      <p:cBhvr>
                                        <p:cTn id="77" dur="1000" fill="hold"/>
                                        <p:tgtEl>
                                          <p:spTgt spid="14378"/>
                                        </p:tgtEl>
                                        <p:attrNameLst>
                                          <p:attrName>ppt_w</p:attrName>
                                        </p:attrNameLst>
                                      </p:cBhvr>
                                      <p:tavLst>
                                        <p:tav tm="0">
                                          <p:val>
                                            <p:strVal val="#ppt_w*0.70"/>
                                          </p:val>
                                        </p:tav>
                                        <p:tav tm="100000">
                                          <p:val>
                                            <p:strVal val="#ppt_w"/>
                                          </p:val>
                                        </p:tav>
                                      </p:tavLst>
                                    </p:anim>
                                    <p:anim calcmode="lin" valueType="num">
                                      <p:cBhvr>
                                        <p:cTn id="78" dur="1000" fill="hold"/>
                                        <p:tgtEl>
                                          <p:spTgt spid="14378"/>
                                        </p:tgtEl>
                                        <p:attrNameLst>
                                          <p:attrName>ppt_h</p:attrName>
                                        </p:attrNameLst>
                                      </p:cBhvr>
                                      <p:tavLst>
                                        <p:tav tm="0">
                                          <p:val>
                                            <p:strVal val="#ppt_h"/>
                                          </p:val>
                                        </p:tav>
                                        <p:tav tm="100000">
                                          <p:val>
                                            <p:strVal val="#ppt_h"/>
                                          </p:val>
                                        </p:tav>
                                      </p:tavLst>
                                    </p:anim>
                                    <p:animEffect transition="in" filter="fade">
                                      <p:cBhvr>
                                        <p:cTn id="79" dur="1000"/>
                                        <p:tgtEl>
                                          <p:spTgt spid="14378"/>
                                        </p:tgtEl>
                                      </p:cBhvr>
                                    </p:animEffect>
                                  </p:childTnLst>
                                </p:cTn>
                              </p:par>
                              <p:par>
                                <p:cTn id="80" presetID="50" presetClass="entr" presetSubtype="0" decel="100000" fill="hold" grpId="0" nodeType="withEffect">
                                  <p:stCondLst>
                                    <p:cond delay="0"/>
                                  </p:stCondLst>
                                  <p:childTnLst>
                                    <p:set>
                                      <p:cBhvr>
                                        <p:cTn id="81" dur="1" fill="hold">
                                          <p:stCondLst>
                                            <p:cond delay="0"/>
                                          </p:stCondLst>
                                        </p:cTn>
                                        <p:tgtEl>
                                          <p:spTgt spid="14385"/>
                                        </p:tgtEl>
                                        <p:attrNameLst>
                                          <p:attrName>style.visibility</p:attrName>
                                        </p:attrNameLst>
                                      </p:cBhvr>
                                      <p:to>
                                        <p:strVal val="visible"/>
                                      </p:to>
                                    </p:set>
                                    <p:anim calcmode="lin" valueType="num">
                                      <p:cBhvr>
                                        <p:cTn id="82" dur="1000" fill="hold"/>
                                        <p:tgtEl>
                                          <p:spTgt spid="14385"/>
                                        </p:tgtEl>
                                        <p:attrNameLst>
                                          <p:attrName>ppt_w</p:attrName>
                                        </p:attrNameLst>
                                      </p:cBhvr>
                                      <p:tavLst>
                                        <p:tav tm="0">
                                          <p:val>
                                            <p:strVal val="#ppt_w+.3"/>
                                          </p:val>
                                        </p:tav>
                                        <p:tav tm="100000">
                                          <p:val>
                                            <p:strVal val="#ppt_w"/>
                                          </p:val>
                                        </p:tav>
                                      </p:tavLst>
                                    </p:anim>
                                    <p:anim calcmode="lin" valueType="num">
                                      <p:cBhvr>
                                        <p:cTn id="83" dur="1000" fill="hold"/>
                                        <p:tgtEl>
                                          <p:spTgt spid="14385"/>
                                        </p:tgtEl>
                                        <p:attrNameLst>
                                          <p:attrName>ppt_h</p:attrName>
                                        </p:attrNameLst>
                                      </p:cBhvr>
                                      <p:tavLst>
                                        <p:tav tm="0">
                                          <p:val>
                                            <p:strVal val="#ppt_h"/>
                                          </p:val>
                                        </p:tav>
                                        <p:tav tm="100000">
                                          <p:val>
                                            <p:strVal val="#ppt_h"/>
                                          </p:val>
                                        </p:tav>
                                      </p:tavLst>
                                    </p:anim>
                                    <p:animEffect transition="in" filter="fade">
                                      <p:cBhvr>
                                        <p:cTn id="84" dur="1000"/>
                                        <p:tgtEl>
                                          <p:spTgt spid="14385"/>
                                        </p:tgtEl>
                                      </p:cBhvr>
                                    </p:animEffect>
                                  </p:childTnLst>
                                </p:cTn>
                              </p:par>
                            </p:childTnLst>
                          </p:cTn>
                        </p:par>
                        <p:par>
                          <p:cTn id="85" fill="hold">
                            <p:stCondLst>
                              <p:cond delay="1000"/>
                            </p:stCondLst>
                            <p:childTnLst>
                              <p:par>
                                <p:cTn id="86" presetID="53" presetClass="exit" presetSubtype="0" fill="hold" nodeType="afterEffect">
                                  <p:stCondLst>
                                    <p:cond delay="0"/>
                                  </p:stCondLst>
                                  <p:childTnLst>
                                    <p:anim calcmode="lin" valueType="num">
                                      <p:cBhvr>
                                        <p:cTn id="87" dur="500"/>
                                        <p:tgtEl>
                                          <p:spTgt spid="14378"/>
                                        </p:tgtEl>
                                        <p:attrNameLst>
                                          <p:attrName>ppt_w</p:attrName>
                                        </p:attrNameLst>
                                      </p:cBhvr>
                                      <p:tavLst>
                                        <p:tav tm="0">
                                          <p:val>
                                            <p:strVal val="ppt_w"/>
                                          </p:val>
                                        </p:tav>
                                        <p:tav tm="100000">
                                          <p:val>
                                            <p:fltVal val="0"/>
                                          </p:val>
                                        </p:tav>
                                      </p:tavLst>
                                    </p:anim>
                                    <p:anim calcmode="lin" valueType="num">
                                      <p:cBhvr>
                                        <p:cTn id="88" dur="500"/>
                                        <p:tgtEl>
                                          <p:spTgt spid="14378"/>
                                        </p:tgtEl>
                                        <p:attrNameLst>
                                          <p:attrName>ppt_h</p:attrName>
                                        </p:attrNameLst>
                                      </p:cBhvr>
                                      <p:tavLst>
                                        <p:tav tm="0">
                                          <p:val>
                                            <p:strVal val="ppt_h"/>
                                          </p:val>
                                        </p:tav>
                                        <p:tav tm="100000">
                                          <p:val>
                                            <p:fltVal val="0"/>
                                          </p:val>
                                        </p:tav>
                                      </p:tavLst>
                                    </p:anim>
                                    <p:animEffect transition="out" filter="fade">
                                      <p:cBhvr>
                                        <p:cTn id="89" dur="500"/>
                                        <p:tgtEl>
                                          <p:spTgt spid="14378"/>
                                        </p:tgtEl>
                                      </p:cBhvr>
                                    </p:animEffect>
                                    <p:set>
                                      <p:cBhvr>
                                        <p:cTn id="90" dur="1" fill="hold">
                                          <p:stCondLst>
                                            <p:cond delay="499"/>
                                          </p:stCondLst>
                                        </p:cTn>
                                        <p:tgtEl>
                                          <p:spTgt spid="14378"/>
                                        </p:tgtEl>
                                        <p:attrNameLst>
                                          <p:attrName>style.visibility</p:attrName>
                                        </p:attrNameLst>
                                      </p:cBhvr>
                                      <p:to>
                                        <p:strVal val="hidden"/>
                                      </p:to>
                                    </p:set>
                                  </p:childTnLst>
                                </p:cTn>
                              </p:par>
                            </p:childTnLst>
                          </p:cTn>
                        </p:par>
                      </p:childTnLst>
                    </p:cTn>
                  </p:par>
                </p:childTnLst>
              </p:cTn>
              <p:nextCondLst>
                <p:cond evt="onClick" delay="0">
                  <p:tgtEl>
                    <p:spTgt spid="14367"/>
                  </p:tgtEl>
                </p:cond>
              </p:nextCondLst>
            </p:seq>
            <p:seq concurrent="1" nextAc="seek">
              <p:cTn id="91" restart="whenNotActive" fill="hold" evtFilter="cancelBubble" nodeType="interactiveSeq">
                <p:stCondLst>
                  <p:cond evt="onClick" delay="0">
                    <p:tgtEl>
                      <p:spTgt spid="14369"/>
                    </p:tgtEl>
                  </p:cond>
                </p:stCondLst>
                <p:endSync evt="end" delay="0">
                  <p:rtn val="all"/>
                </p:endSync>
                <p:childTnLst>
                  <p:par>
                    <p:cTn id="92" fill="hold" nodeType="clickPar">
                      <p:stCondLst>
                        <p:cond delay="0"/>
                      </p:stCondLst>
                      <p:childTnLst>
                        <p:par>
                          <p:cTn id="93" fill="hold" nodeType="withGroup">
                            <p:stCondLst>
                              <p:cond delay="0"/>
                            </p:stCondLst>
                            <p:childTnLst>
                              <p:par>
                                <p:cTn id="94" presetID="55" presetClass="entr" presetSubtype="0" fill="hold" nodeType="clickEffect">
                                  <p:stCondLst>
                                    <p:cond delay="0"/>
                                  </p:stCondLst>
                                  <p:childTnLst>
                                    <p:set>
                                      <p:cBhvr>
                                        <p:cTn id="95" dur="1" fill="hold">
                                          <p:stCondLst>
                                            <p:cond delay="0"/>
                                          </p:stCondLst>
                                        </p:cTn>
                                        <p:tgtEl>
                                          <p:spTgt spid="14381"/>
                                        </p:tgtEl>
                                        <p:attrNameLst>
                                          <p:attrName>style.visibility</p:attrName>
                                        </p:attrNameLst>
                                      </p:cBhvr>
                                      <p:to>
                                        <p:strVal val="visible"/>
                                      </p:to>
                                    </p:set>
                                    <p:anim calcmode="lin" valueType="num">
                                      <p:cBhvr>
                                        <p:cTn id="96" dur="1000" fill="hold"/>
                                        <p:tgtEl>
                                          <p:spTgt spid="14381"/>
                                        </p:tgtEl>
                                        <p:attrNameLst>
                                          <p:attrName>ppt_w</p:attrName>
                                        </p:attrNameLst>
                                      </p:cBhvr>
                                      <p:tavLst>
                                        <p:tav tm="0">
                                          <p:val>
                                            <p:strVal val="#ppt_w*0.70"/>
                                          </p:val>
                                        </p:tav>
                                        <p:tav tm="100000">
                                          <p:val>
                                            <p:strVal val="#ppt_w"/>
                                          </p:val>
                                        </p:tav>
                                      </p:tavLst>
                                    </p:anim>
                                    <p:anim calcmode="lin" valueType="num">
                                      <p:cBhvr>
                                        <p:cTn id="97" dur="1000" fill="hold"/>
                                        <p:tgtEl>
                                          <p:spTgt spid="14381"/>
                                        </p:tgtEl>
                                        <p:attrNameLst>
                                          <p:attrName>ppt_h</p:attrName>
                                        </p:attrNameLst>
                                      </p:cBhvr>
                                      <p:tavLst>
                                        <p:tav tm="0">
                                          <p:val>
                                            <p:strVal val="#ppt_h"/>
                                          </p:val>
                                        </p:tav>
                                        <p:tav tm="100000">
                                          <p:val>
                                            <p:strVal val="#ppt_h"/>
                                          </p:val>
                                        </p:tav>
                                      </p:tavLst>
                                    </p:anim>
                                    <p:animEffect transition="in" filter="fade">
                                      <p:cBhvr>
                                        <p:cTn id="98" dur="1000"/>
                                        <p:tgtEl>
                                          <p:spTgt spid="14381"/>
                                        </p:tgtEl>
                                      </p:cBhvr>
                                    </p:animEffect>
                                  </p:childTnLst>
                                </p:cTn>
                              </p:par>
                              <p:par>
                                <p:cTn id="99" presetID="50" presetClass="entr" presetSubtype="0" decel="100000" fill="hold" grpId="0" nodeType="withEffect">
                                  <p:stCondLst>
                                    <p:cond delay="0"/>
                                  </p:stCondLst>
                                  <p:childTnLst>
                                    <p:set>
                                      <p:cBhvr>
                                        <p:cTn id="100" dur="1" fill="hold">
                                          <p:stCondLst>
                                            <p:cond delay="0"/>
                                          </p:stCondLst>
                                        </p:cTn>
                                        <p:tgtEl>
                                          <p:spTgt spid="14386"/>
                                        </p:tgtEl>
                                        <p:attrNameLst>
                                          <p:attrName>style.visibility</p:attrName>
                                        </p:attrNameLst>
                                      </p:cBhvr>
                                      <p:to>
                                        <p:strVal val="visible"/>
                                      </p:to>
                                    </p:set>
                                    <p:anim calcmode="lin" valueType="num">
                                      <p:cBhvr>
                                        <p:cTn id="101" dur="1000" fill="hold"/>
                                        <p:tgtEl>
                                          <p:spTgt spid="14386"/>
                                        </p:tgtEl>
                                        <p:attrNameLst>
                                          <p:attrName>ppt_w</p:attrName>
                                        </p:attrNameLst>
                                      </p:cBhvr>
                                      <p:tavLst>
                                        <p:tav tm="0">
                                          <p:val>
                                            <p:strVal val="#ppt_w+.3"/>
                                          </p:val>
                                        </p:tav>
                                        <p:tav tm="100000">
                                          <p:val>
                                            <p:strVal val="#ppt_w"/>
                                          </p:val>
                                        </p:tav>
                                      </p:tavLst>
                                    </p:anim>
                                    <p:anim calcmode="lin" valueType="num">
                                      <p:cBhvr>
                                        <p:cTn id="102" dur="1000" fill="hold"/>
                                        <p:tgtEl>
                                          <p:spTgt spid="14386"/>
                                        </p:tgtEl>
                                        <p:attrNameLst>
                                          <p:attrName>ppt_h</p:attrName>
                                        </p:attrNameLst>
                                      </p:cBhvr>
                                      <p:tavLst>
                                        <p:tav tm="0">
                                          <p:val>
                                            <p:strVal val="#ppt_h"/>
                                          </p:val>
                                        </p:tav>
                                        <p:tav tm="100000">
                                          <p:val>
                                            <p:strVal val="#ppt_h"/>
                                          </p:val>
                                        </p:tav>
                                      </p:tavLst>
                                    </p:anim>
                                    <p:animEffect transition="in" filter="fade">
                                      <p:cBhvr>
                                        <p:cTn id="103" dur="1000"/>
                                        <p:tgtEl>
                                          <p:spTgt spid="14386"/>
                                        </p:tgtEl>
                                      </p:cBhvr>
                                    </p:animEffect>
                                  </p:childTnLst>
                                </p:cTn>
                              </p:par>
                            </p:childTnLst>
                          </p:cTn>
                        </p:par>
                        <p:par>
                          <p:cTn id="104" fill="hold" nodeType="afterGroup">
                            <p:stCondLst>
                              <p:cond delay="1000"/>
                            </p:stCondLst>
                            <p:childTnLst>
                              <p:par>
                                <p:cTn id="105" presetID="53" presetClass="exit" presetSubtype="0" fill="hold" nodeType="afterEffect">
                                  <p:stCondLst>
                                    <p:cond delay="3000"/>
                                  </p:stCondLst>
                                  <p:childTnLst>
                                    <p:anim calcmode="lin" valueType="num">
                                      <p:cBhvr>
                                        <p:cTn id="106" dur="500"/>
                                        <p:tgtEl>
                                          <p:spTgt spid="14381"/>
                                        </p:tgtEl>
                                        <p:attrNameLst>
                                          <p:attrName>ppt_w</p:attrName>
                                        </p:attrNameLst>
                                      </p:cBhvr>
                                      <p:tavLst>
                                        <p:tav tm="0">
                                          <p:val>
                                            <p:strVal val="ppt_w"/>
                                          </p:val>
                                        </p:tav>
                                        <p:tav tm="100000">
                                          <p:val>
                                            <p:fltVal val="0"/>
                                          </p:val>
                                        </p:tav>
                                      </p:tavLst>
                                    </p:anim>
                                    <p:anim calcmode="lin" valueType="num">
                                      <p:cBhvr>
                                        <p:cTn id="107" dur="500"/>
                                        <p:tgtEl>
                                          <p:spTgt spid="14381"/>
                                        </p:tgtEl>
                                        <p:attrNameLst>
                                          <p:attrName>ppt_h</p:attrName>
                                        </p:attrNameLst>
                                      </p:cBhvr>
                                      <p:tavLst>
                                        <p:tav tm="0">
                                          <p:val>
                                            <p:strVal val="ppt_h"/>
                                          </p:val>
                                        </p:tav>
                                        <p:tav tm="100000">
                                          <p:val>
                                            <p:fltVal val="0"/>
                                          </p:val>
                                        </p:tav>
                                      </p:tavLst>
                                    </p:anim>
                                    <p:animEffect transition="out" filter="fade">
                                      <p:cBhvr>
                                        <p:cTn id="108" dur="500"/>
                                        <p:tgtEl>
                                          <p:spTgt spid="14381"/>
                                        </p:tgtEl>
                                      </p:cBhvr>
                                    </p:animEffect>
                                    <p:set>
                                      <p:cBhvr>
                                        <p:cTn id="109" dur="1" fill="hold">
                                          <p:stCondLst>
                                            <p:cond delay="499"/>
                                          </p:stCondLst>
                                        </p:cTn>
                                        <p:tgtEl>
                                          <p:spTgt spid="14381"/>
                                        </p:tgtEl>
                                        <p:attrNameLst>
                                          <p:attrName>style.visibility</p:attrName>
                                        </p:attrNameLst>
                                      </p:cBhvr>
                                      <p:to>
                                        <p:strVal val="hidden"/>
                                      </p:to>
                                    </p:set>
                                  </p:childTnLst>
                                </p:cTn>
                              </p:par>
                            </p:childTnLst>
                          </p:cTn>
                        </p:par>
                      </p:childTnLst>
                    </p:cTn>
                  </p:par>
                </p:childTnLst>
              </p:cTn>
              <p:nextCondLst>
                <p:cond evt="onClick" delay="0">
                  <p:tgtEl>
                    <p:spTgt spid="14369"/>
                  </p:tgtEl>
                </p:cond>
              </p:nextCondLst>
            </p:seq>
          </p:childTnLst>
        </p:cTn>
      </p:par>
    </p:tnLst>
    <p:bldLst>
      <p:bldP spid="14366" grpId="0" animBg="1"/>
      <p:bldP spid="14367" grpId="0" animBg="1"/>
      <p:bldP spid="14368" grpId="0" animBg="1"/>
      <p:bldP spid="14369" grpId="0" animBg="1"/>
      <p:bldP spid="14370" grpId="0" animBg="1"/>
      <p:bldP spid="14384" grpId="0" animBg="1"/>
      <p:bldP spid="14385" grpId="0" animBg="1"/>
      <p:bldP spid="14386" grpId="0" animBg="1"/>
      <p:bldP spid="1438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5" name="Text Box 23"/>
          <p:cNvSpPr txBox="1">
            <a:spLocks noChangeArrowheads="1"/>
          </p:cNvSpPr>
          <p:nvPr/>
        </p:nvSpPr>
        <p:spPr bwMode="auto">
          <a:xfrm>
            <a:off x="5105400" y="1295400"/>
            <a:ext cx="5562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r>
              <a:rPr lang="en-US" altLang="en-US" sz="2400">
                <a:solidFill>
                  <a:srgbClr val="000099"/>
                </a:solidFill>
                <a:latin typeface="Times New Roman" panose="02020603050405020304" pitchFamily="18" charset="0"/>
              </a:rPr>
              <a:t>* Khối lượng của trái đất lớn hơn khối lượng của quả cam bao nhiêu lần thì khối lượng của quả cam lớn hơn khối lượng của phân tử hiđrô bấy nhiêu lần.</a:t>
            </a:r>
            <a:endParaRPr lang="vi-VN" altLang="en-US" sz="2400">
              <a:solidFill>
                <a:srgbClr val="000099"/>
              </a:solidFill>
              <a:latin typeface="Times New Roman" panose="02020603050405020304" pitchFamily="18" charset="0"/>
            </a:endParaRPr>
          </a:p>
        </p:txBody>
      </p:sp>
      <p:sp>
        <p:nvSpPr>
          <p:cNvPr id="8216" name="Text Box 24"/>
          <p:cNvSpPr txBox="1">
            <a:spLocks noChangeArrowheads="1"/>
          </p:cNvSpPr>
          <p:nvPr/>
        </p:nvSpPr>
        <p:spPr bwMode="auto">
          <a:xfrm>
            <a:off x="2667000" y="2743201"/>
            <a:ext cx="236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400">
                <a:latin typeface="Times New Roman" panose="02020603050405020304" pitchFamily="18" charset="0"/>
              </a:rPr>
              <a:t>m</a:t>
            </a:r>
            <a:r>
              <a:rPr lang="en-US" altLang="en-US" sz="2400" baseline="-25000">
                <a:latin typeface="Times New Roman" panose="02020603050405020304" pitchFamily="18" charset="0"/>
              </a:rPr>
              <a:t>tđ</a:t>
            </a:r>
            <a:r>
              <a:rPr lang="en-US" altLang="en-US" sz="2400">
                <a:latin typeface="Times New Roman" panose="02020603050405020304" pitchFamily="18" charset="0"/>
              </a:rPr>
              <a:t> </a:t>
            </a:r>
            <a:r>
              <a:rPr lang="en-US" altLang="en-US" sz="2400">
                <a:latin typeface="Arial" panose="020B0604020202020204" pitchFamily="34" charset="0"/>
              </a:rPr>
              <a:t>≈ </a:t>
            </a:r>
            <a:r>
              <a:rPr lang="en-US" altLang="en-US" sz="2400">
                <a:latin typeface="Times New Roman" panose="02020603050405020304" pitchFamily="18" charset="0"/>
              </a:rPr>
              <a:t>5,9.10</a:t>
            </a:r>
            <a:r>
              <a:rPr lang="en-US" altLang="en-US" sz="2400" baseline="30000">
                <a:latin typeface="Times New Roman" panose="02020603050405020304" pitchFamily="18" charset="0"/>
              </a:rPr>
              <a:t>24 </a:t>
            </a:r>
            <a:r>
              <a:rPr lang="en-US" altLang="en-US" sz="2400">
                <a:latin typeface="Times New Roman" panose="02020603050405020304" pitchFamily="18" charset="0"/>
              </a:rPr>
              <a:t>kg</a:t>
            </a:r>
          </a:p>
        </p:txBody>
      </p:sp>
      <p:sp>
        <p:nvSpPr>
          <p:cNvPr id="8217" name="Text Box 25"/>
          <p:cNvSpPr txBox="1">
            <a:spLocks noChangeArrowheads="1"/>
          </p:cNvSpPr>
          <p:nvPr/>
        </p:nvSpPr>
        <p:spPr bwMode="auto">
          <a:xfrm>
            <a:off x="2514600" y="16764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400">
                <a:latin typeface="Times New Roman" panose="02020603050405020304" pitchFamily="18" charset="0"/>
              </a:rPr>
              <a:t>m</a:t>
            </a:r>
            <a:r>
              <a:rPr lang="en-US" altLang="en-US" sz="2400" baseline="-25000">
                <a:latin typeface="Times New Roman" panose="02020603050405020304" pitchFamily="18" charset="0"/>
              </a:rPr>
              <a:t>quả cam </a:t>
            </a:r>
            <a:r>
              <a:rPr lang="en-US" altLang="en-US" sz="2400">
                <a:latin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rPr>
              <a:t>0,15kg.</a:t>
            </a:r>
          </a:p>
        </p:txBody>
      </p:sp>
      <p:sp>
        <p:nvSpPr>
          <p:cNvPr id="8218" name="Text Box 26"/>
          <p:cNvSpPr txBox="1">
            <a:spLocks noChangeArrowheads="1"/>
          </p:cNvSpPr>
          <p:nvPr/>
        </p:nvSpPr>
        <p:spPr bwMode="auto">
          <a:xfrm>
            <a:off x="1524000" y="36576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400">
                <a:latin typeface="Times New Roman" panose="02020603050405020304" pitchFamily="18" charset="0"/>
              </a:rPr>
              <a:t>m</a:t>
            </a:r>
            <a:r>
              <a:rPr lang="en-US" altLang="en-US" sz="2400" baseline="-25000">
                <a:latin typeface="Times New Roman" panose="02020603050405020304" pitchFamily="18" charset="0"/>
              </a:rPr>
              <a:t>trái đất  </a:t>
            </a:r>
            <a:r>
              <a:rPr lang="en-US" altLang="en-US" sz="2400">
                <a:latin typeface="Times New Roman" panose="02020603050405020304" pitchFamily="18" charset="0"/>
                <a:cs typeface="Times New Roman" panose="02020603050405020304" pitchFamily="18" charset="0"/>
              </a:rPr>
              <a:t>≈</a:t>
            </a:r>
            <a:r>
              <a:rPr lang="en-US" altLang="en-US" sz="2400">
                <a:latin typeface="Times New Roman" panose="02020603050405020304" pitchFamily="18" charset="0"/>
              </a:rPr>
              <a:t> 39.10</a:t>
            </a:r>
            <a:r>
              <a:rPr lang="en-US" altLang="en-US" sz="2400" baseline="30000">
                <a:latin typeface="Times New Roman" panose="02020603050405020304" pitchFamily="18" charset="0"/>
              </a:rPr>
              <a:t>24 </a:t>
            </a:r>
            <a:r>
              <a:rPr lang="en-US" altLang="en-US" sz="2400">
                <a:latin typeface="Times New Roman" panose="02020603050405020304" pitchFamily="18" charset="0"/>
              </a:rPr>
              <a:t>m</a:t>
            </a:r>
            <a:r>
              <a:rPr lang="en-US" altLang="en-US" sz="2400" baseline="-25000">
                <a:latin typeface="Times New Roman" panose="02020603050405020304" pitchFamily="18" charset="0"/>
              </a:rPr>
              <a:t>quả cam</a:t>
            </a:r>
            <a:endParaRPr lang="en-US" altLang="en-US" sz="2400">
              <a:latin typeface="Times New Roman" panose="02020603050405020304" pitchFamily="18" charset="0"/>
            </a:endParaRPr>
          </a:p>
        </p:txBody>
      </p:sp>
      <p:pic>
        <p:nvPicPr>
          <p:cNvPr id="8219" name="Picture 27" descr="globeterrestres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2362200"/>
            <a:ext cx="10064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0" name="Picture 28" descr="ca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7525" y="1600200"/>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1" name="Text Box 29"/>
          <p:cNvSpPr txBox="1">
            <a:spLocks noChangeArrowheads="1"/>
          </p:cNvSpPr>
          <p:nvPr/>
        </p:nvSpPr>
        <p:spPr bwMode="auto">
          <a:xfrm>
            <a:off x="5181600" y="3048000"/>
            <a:ext cx="5486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r>
              <a:rPr lang="en-US" altLang="en-US" sz="2400">
                <a:solidFill>
                  <a:srgbClr val="000099"/>
                </a:solidFill>
                <a:latin typeface="Times New Roman" panose="02020603050405020304" pitchFamily="18" charset="0"/>
              </a:rPr>
              <a:t>* Nếu xếp một </a:t>
            </a:r>
            <a:r>
              <a:rPr lang="en-US" altLang="en-US" sz="2400">
                <a:solidFill>
                  <a:srgbClr val="000099"/>
                </a:solidFill>
                <a:latin typeface="Times New Roman" panose="02020603050405020304" pitchFamily="18" charset="0"/>
                <a:cs typeface="Times New Roman" panose="02020603050405020304" pitchFamily="18" charset="0"/>
              </a:rPr>
              <a:t>trăm</a:t>
            </a:r>
            <a:r>
              <a:rPr lang="en-US" altLang="en-US" sz="2400">
                <a:solidFill>
                  <a:srgbClr val="000099"/>
                </a:solidFill>
                <a:latin typeface="VNI-Times" pitchFamily="2" charset="0"/>
              </a:rPr>
              <a:t> </a:t>
            </a:r>
            <a:r>
              <a:rPr lang="en-US" altLang="en-US" sz="2400">
                <a:solidFill>
                  <a:srgbClr val="000099"/>
                </a:solidFill>
                <a:latin typeface="Times New Roman" panose="02020603050405020304" pitchFamily="18" charset="0"/>
              </a:rPr>
              <a:t>triệu phân tử nước nối liền nhau thành một hàng thì cũng chưa dài đến 2cm.</a:t>
            </a:r>
            <a:endParaRPr lang="vi-VN" altLang="en-US" sz="2400">
              <a:solidFill>
                <a:srgbClr val="000099"/>
              </a:solidFill>
              <a:latin typeface="Times New Roman" panose="02020603050405020304" pitchFamily="18" charset="0"/>
            </a:endParaRPr>
          </a:p>
        </p:txBody>
      </p:sp>
      <p:sp>
        <p:nvSpPr>
          <p:cNvPr id="8223" name="Text Box 31"/>
          <p:cNvSpPr txBox="1">
            <a:spLocks noChangeArrowheads="1"/>
          </p:cNvSpPr>
          <p:nvPr/>
        </p:nvSpPr>
        <p:spPr bwMode="auto">
          <a:xfrm>
            <a:off x="5105400" y="4386264"/>
            <a:ext cx="55626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pPr>
            <a:r>
              <a:rPr lang="en-US" altLang="en-US" sz="2400">
                <a:solidFill>
                  <a:srgbClr val="000099"/>
                </a:solidFill>
                <a:latin typeface="Times New Roman" panose="02020603050405020304" pitchFamily="18" charset="0"/>
              </a:rPr>
              <a:t>* Nếu tưởng tượng mỗi vật đều lớn gấp một triệu lần, nghĩa là một con muỗi trở thành một con vật khổng lồ dài tới 10km thì kích thước mỗi phân tử vẫn chưa lớn bằng một dấu chấm (.).</a:t>
            </a:r>
          </a:p>
        </p:txBody>
      </p:sp>
      <p:sp>
        <p:nvSpPr>
          <p:cNvPr id="10250" name="Line 32"/>
          <p:cNvSpPr>
            <a:spLocks noChangeShapeType="1"/>
          </p:cNvSpPr>
          <p:nvPr/>
        </p:nvSpPr>
        <p:spPr bwMode="auto">
          <a:xfrm>
            <a:off x="1524000" y="6400800"/>
            <a:ext cx="9144000" cy="0"/>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 name="Line 35"/>
          <p:cNvSpPr>
            <a:spLocks noChangeShapeType="1"/>
          </p:cNvSpPr>
          <p:nvPr/>
        </p:nvSpPr>
        <p:spPr bwMode="auto">
          <a:xfrm>
            <a:off x="5105400" y="1295400"/>
            <a:ext cx="0" cy="5105400"/>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8228" name="Picture 36" descr="muoi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0" y="4572000"/>
            <a:ext cx="3505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9" name="Text Box 37"/>
          <p:cNvSpPr txBox="1">
            <a:spLocks noChangeArrowheads="1"/>
          </p:cNvSpPr>
          <p:nvPr/>
        </p:nvSpPr>
        <p:spPr bwMode="auto">
          <a:xfrm>
            <a:off x="3124200" y="5181601"/>
            <a:ext cx="106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400" b="1">
                <a:latin typeface="Arial" panose="020B0604020202020204" pitchFamily="34" charset="0"/>
              </a:rPr>
              <a:t>10 Km</a:t>
            </a:r>
          </a:p>
        </p:txBody>
      </p:sp>
      <p:sp>
        <p:nvSpPr>
          <p:cNvPr id="8230" name="Line 38"/>
          <p:cNvSpPr>
            <a:spLocks noChangeShapeType="1"/>
          </p:cNvSpPr>
          <p:nvPr/>
        </p:nvSpPr>
        <p:spPr bwMode="auto">
          <a:xfrm flipV="1">
            <a:off x="2209800" y="5562600"/>
            <a:ext cx="2057400" cy="762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5" name="TextBox 2"/>
          <p:cNvSpPr txBox="1">
            <a:spLocks noChangeArrowheads="1"/>
          </p:cNvSpPr>
          <p:nvPr/>
        </p:nvSpPr>
        <p:spPr bwMode="auto">
          <a:xfrm>
            <a:off x="4114800" y="381000"/>
            <a:ext cx="419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200">
                <a:latin typeface="Times New Roman" panose="02020603050405020304" pitchFamily="18" charset="0"/>
                <a:cs typeface="Times New Roman" panose="02020603050405020304" pitchFamily="18" charset="0"/>
              </a:rPr>
              <a:t>Có thể em chưa biết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8219"/>
                                        </p:tgtEl>
                                        <p:attrNameLst>
                                          <p:attrName>style.visibility</p:attrName>
                                        </p:attrNameLst>
                                      </p:cBhvr>
                                      <p:to>
                                        <p:strVal val="visible"/>
                                      </p:to>
                                    </p:set>
                                    <p:anim calcmode="lin" valueType="num">
                                      <p:cBhvr>
                                        <p:cTn id="7" dur="1000" fill="hold"/>
                                        <p:tgtEl>
                                          <p:spTgt spid="8219"/>
                                        </p:tgtEl>
                                        <p:attrNameLst>
                                          <p:attrName>ppt_w</p:attrName>
                                        </p:attrNameLst>
                                      </p:cBhvr>
                                      <p:tavLst>
                                        <p:tav tm="0">
                                          <p:val>
                                            <p:fltVal val="0"/>
                                          </p:val>
                                        </p:tav>
                                        <p:tav tm="100000">
                                          <p:val>
                                            <p:strVal val="#ppt_w"/>
                                          </p:val>
                                        </p:tav>
                                      </p:tavLst>
                                    </p:anim>
                                    <p:anim calcmode="lin" valueType="num">
                                      <p:cBhvr>
                                        <p:cTn id="8" dur="1000" fill="hold"/>
                                        <p:tgtEl>
                                          <p:spTgt spid="8219"/>
                                        </p:tgtEl>
                                        <p:attrNameLst>
                                          <p:attrName>ppt_h</p:attrName>
                                        </p:attrNameLst>
                                      </p:cBhvr>
                                      <p:tavLst>
                                        <p:tav tm="0">
                                          <p:val>
                                            <p:fltVal val="0"/>
                                          </p:val>
                                        </p:tav>
                                        <p:tav tm="100000">
                                          <p:val>
                                            <p:strVal val="#ppt_h"/>
                                          </p:val>
                                        </p:tav>
                                      </p:tavLst>
                                    </p:anim>
                                    <p:anim calcmode="lin" valueType="num">
                                      <p:cBhvr>
                                        <p:cTn id="9" dur="1000" fill="hold"/>
                                        <p:tgtEl>
                                          <p:spTgt spid="821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219"/>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8220"/>
                                        </p:tgtEl>
                                        <p:attrNameLst>
                                          <p:attrName>style.visibility</p:attrName>
                                        </p:attrNameLst>
                                      </p:cBhvr>
                                      <p:to>
                                        <p:strVal val="visible"/>
                                      </p:to>
                                    </p:set>
                                    <p:anim calcmode="lin" valueType="num">
                                      <p:cBhvr>
                                        <p:cTn id="13" dur="1000" fill="hold"/>
                                        <p:tgtEl>
                                          <p:spTgt spid="8220"/>
                                        </p:tgtEl>
                                        <p:attrNameLst>
                                          <p:attrName>ppt_w</p:attrName>
                                        </p:attrNameLst>
                                      </p:cBhvr>
                                      <p:tavLst>
                                        <p:tav tm="0">
                                          <p:val>
                                            <p:fltVal val="0"/>
                                          </p:val>
                                        </p:tav>
                                        <p:tav tm="100000">
                                          <p:val>
                                            <p:strVal val="#ppt_w"/>
                                          </p:val>
                                        </p:tav>
                                      </p:tavLst>
                                    </p:anim>
                                    <p:anim calcmode="lin" valueType="num">
                                      <p:cBhvr>
                                        <p:cTn id="14" dur="1000" fill="hold"/>
                                        <p:tgtEl>
                                          <p:spTgt spid="8220"/>
                                        </p:tgtEl>
                                        <p:attrNameLst>
                                          <p:attrName>ppt_h</p:attrName>
                                        </p:attrNameLst>
                                      </p:cBhvr>
                                      <p:tavLst>
                                        <p:tav tm="0">
                                          <p:val>
                                            <p:fltVal val="0"/>
                                          </p:val>
                                        </p:tav>
                                        <p:tav tm="100000">
                                          <p:val>
                                            <p:strVal val="#ppt_h"/>
                                          </p:val>
                                        </p:tav>
                                      </p:tavLst>
                                    </p:anim>
                                    <p:anim calcmode="lin" valueType="num">
                                      <p:cBhvr>
                                        <p:cTn id="15" dur="1000" fill="hold"/>
                                        <p:tgtEl>
                                          <p:spTgt spid="822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82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5" presetClass="entr" presetSubtype="0" fill="hold" nodeType="clickEffect">
                                  <p:stCondLst>
                                    <p:cond delay="0"/>
                                  </p:stCondLst>
                                  <p:childTnLst>
                                    <p:set>
                                      <p:cBhvr>
                                        <p:cTn id="20" dur="1" fill="hold">
                                          <p:stCondLst>
                                            <p:cond delay="0"/>
                                          </p:stCondLst>
                                        </p:cTn>
                                        <p:tgtEl>
                                          <p:spTgt spid="8216"/>
                                        </p:tgtEl>
                                        <p:attrNameLst>
                                          <p:attrName>style.visibility</p:attrName>
                                        </p:attrNameLst>
                                      </p:cBhvr>
                                      <p:to>
                                        <p:strVal val="visible"/>
                                      </p:to>
                                    </p:set>
                                    <p:anim calcmode="lin" valueType="num">
                                      <p:cBhvr>
                                        <p:cTn id="21" dur="1000" fill="hold"/>
                                        <p:tgtEl>
                                          <p:spTgt spid="8216"/>
                                        </p:tgtEl>
                                        <p:attrNameLst>
                                          <p:attrName>ppt_w</p:attrName>
                                        </p:attrNameLst>
                                      </p:cBhvr>
                                      <p:tavLst>
                                        <p:tav tm="0">
                                          <p:val>
                                            <p:fltVal val="0"/>
                                          </p:val>
                                        </p:tav>
                                        <p:tav tm="100000">
                                          <p:val>
                                            <p:strVal val="#ppt_w"/>
                                          </p:val>
                                        </p:tav>
                                      </p:tavLst>
                                    </p:anim>
                                    <p:anim calcmode="lin" valueType="num">
                                      <p:cBhvr>
                                        <p:cTn id="22" dur="1000" fill="hold"/>
                                        <p:tgtEl>
                                          <p:spTgt spid="8216"/>
                                        </p:tgtEl>
                                        <p:attrNameLst>
                                          <p:attrName>ppt_h</p:attrName>
                                        </p:attrNameLst>
                                      </p:cBhvr>
                                      <p:tavLst>
                                        <p:tav tm="0">
                                          <p:val>
                                            <p:fltVal val="0"/>
                                          </p:val>
                                        </p:tav>
                                        <p:tav tm="100000">
                                          <p:val>
                                            <p:strVal val="#ppt_h"/>
                                          </p:val>
                                        </p:tav>
                                      </p:tavLst>
                                    </p:anim>
                                    <p:anim calcmode="lin" valueType="num">
                                      <p:cBhvr>
                                        <p:cTn id="23" dur="1000" fill="hold"/>
                                        <p:tgtEl>
                                          <p:spTgt spid="8216"/>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8216"/>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nodeType="withEffect">
                                  <p:stCondLst>
                                    <p:cond delay="0"/>
                                  </p:stCondLst>
                                  <p:childTnLst>
                                    <p:set>
                                      <p:cBhvr>
                                        <p:cTn id="26" dur="1" fill="hold">
                                          <p:stCondLst>
                                            <p:cond delay="0"/>
                                          </p:stCondLst>
                                        </p:cTn>
                                        <p:tgtEl>
                                          <p:spTgt spid="8217"/>
                                        </p:tgtEl>
                                        <p:attrNameLst>
                                          <p:attrName>style.visibility</p:attrName>
                                        </p:attrNameLst>
                                      </p:cBhvr>
                                      <p:to>
                                        <p:strVal val="visible"/>
                                      </p:to>
                                    </p:set>
                                    <p:anim calcmode="lin" valueType="num">
                                      <p:cBhvr>
                                        <p:cTn id="27" dur="1000" fill="hold"/>
                                        <p:tgtEl>
                                          <p:spTgt spid="8217"/>
                                        </p:tgtEl>
                                        <p:attrNameLst>
                                          <p:attrName>ppt_w</p:attrName>
                                        </p:attrNameLst>
                                      </p:cBhvr>
                                      <p:tavLst>
                                        <p:tav tm="0">
                                          <p:val>
                                            <p:fltVal val="0"/>
                                          </p:val>
                                        </p:tav>
                                        <p:tav tm="100000">
                                          <p:val>
                                            <p:strVal val="#ppt_w"/>
                                          </p:val>
                                        </p:tav>
                                      </p:tavLst>
                                    </p:anim>
                                    <p:anim calcmode="lin" valueType="num">
                                      <p:cBhvr>
                                        <p:cTn id="28" dur="1000" fill="hold"/>
                                        <p:tgtEl>
                                          <p:spTgt spid="8217"/>
                                        </p:tgtEl>
                                        <p:attrNameLst>
                                          <p:attrName>ppt_h</p:attrName>
                                        </p:attrNameLst>
                                      </p:cBhvr>
                                      <p:tavLst>
                                        <p:tav tm="0">
                                          <p:val>
                                            <p:fltVal val="0"/>
                                          </p:val>
                                        </p:tav>
                                        <p:tav tm="100000">
                                          <p:val>
                                            <p:strVal val="#ppt_h"/>
                                          </p:val>
                                        </p:tav>
                                      </p:tavLst>
                                    </p:anim>
                                    <p:anim calcmode="lin" valueType="num">
                                      <p:cBhvr>
                                        <p:cTn id="29" dur="1000" fill="hold"/>
                                        <p:tgtEl>
                                          <p:spTgt spid="821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82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5" presetClass="entr" presetSubtype="0" fill="hold" nodeType="clickEffect">
                                  <p:stCondLst>
                                    <p:cond delay="0"/>
                                  </p:stCondLst>
                                  <p:childTnLst>
                                    <p:set>
                                      <p:cBhvr>
                                        <p:cTn id="34" dur="1" fill="hold">
                                          <p:stCondLst>
                                            <p:cond delay="0"/>
                                          </p:stCondLst>
                                        </p:cTn>
                                        <p:tgtEl>
                                          <p:spTgt spid="8218"/>
                                        </p:tgtEl>
                                        <p:attrNameLst>
                                          <p:attrName>style.visibility</p:attrName>
                                        </p:attrNameLst>
                                      </p:cBhvr>
                                      <p:to>
                                        <p:strVal val="visible"/>
                                      </p:to>
                                    </p:set>
                                    <p:anim calcmode="lin" valueType="num">
                                      <p:cBhvr>
                                        <p:cTn id="35" dur="1000" fill="hold"/>
                                        <p:tgtEl>
                                          <p:spTgt spid="8218"/>
                                        </p:tgtEl>
                                        <p:attrNameLst>
                                          <p:attrName>ppt_w</p:attrName>
                                        </p:attrNameLst>
                                      </p:cBhvr>
                                      <p:tavLst>
                                        <p:tav tm="0">
                                          <p:val>
                                            <p:fltVal val="0"/>
                                          </p:val>
                                        </p:tav>
                                        <p:tav tm="100000">
                                          <p:val>
                                            <p:strVal val="#ppt_w"/>
                                          </p:val>
                                        </p:tav>
                                      </p:tavLst>
                                    </p:anim>
                                    <p:anim calcmode="lin" valueType="num">
                                      <p:cBhvr>
                                        <p:cTn id="36" dur="1000" fill="hold"/>
                                        <p:tgtEl>
                                          <p:spTgt spid="8218"/>
                                        </p:tgtEl>
                                        <p:attrNameLst>
                                          <p:attrName>ppt_h</p:attrName>
                                        </p:attrNameLst>
                                      </p:cBhvr>
                                      <p:tavLst>
                                        <p:tav tm="0">
                                          <p:val>
                                            <p:fltVal val="0"/>
                                          </p:val>
                                        </p:tav>
                                        <p:tav tm="100000">
                                          <p:val>
                                            <p:strVal val="#ppt_h"/>
                                          </p:val>
                                        </p:tav>
                                      </p:tavLst>
                                    </p:anim>
                                    <p:anim calcmode="lin" valueType="num">
                                      <p:cBhvr>
                                        <p:cTn id="37" dur="1000" fill="hold"/>
                                        <p:tgtEl>
                                          <p:spTgt spid="82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82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8" presetClass="entr" presetSubtype="0" accel="50000" fill="hold" grpId="0" nodeType="clickEffect">
                                  <p:stCondLst>
                                    <p:cond delay="0"/>
                                  </p:stCondLst>
                                  <p:childTnLst>
                                    <p:set>
                                      <p:cBhvr>
                                        <p:cTn id="42" dur="1" fill="hold">
                                          <p:stCondLst>
                                            <p:cond delay="0"/>
                                          </p:stCondLst>
                                        </p:cTn>
                                        <p:tgtEl>
                                          <p:spTgt spid="8215"/>
                                        </p:tgtEl>
                                        <p:attrNameLst>
                                          <p:attrName>style.visibility</p:attrName>
                                        </p:attrNameLst>
                                      </p:cBhvr>
                                      <p:to>
                                        <p:strVal val="visible"/>
                                      </p:to>
                                    </p:set>
                                    <p:anim calcmode="lin" valueType="num">
                                      <p:cBhvr>
                                        <p:cTn id="43" dur="1000" fill="hold"/>
                                        <p:tgtEl>
                                          <p:spTgt spid="821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4" dur="1000" fill="hold"/>
                                        <p:tgtEl>
                                          <p:spTgt spid="8215"/>
                                        </p:tgtEl>
                                        <p:attrNameLst>
                                          <p:attrName>ppt_x</p:attrName>
                                        </p:attrNameLst>
                                      </p:cBhvr>
                                      <p:tavLst>
                                        <p:tav tm="0">
                                          <p:val>
                                            <p:fltVal val="-1"/>
                                          </p:val>
                                        </p:tav>
                                        <p:tav tm="50000">
                                          <p:val>
                                            <p:fltVal val="0.95"/>
                                          </p:val>
                                        </p:tav>
                                        <p:tav tm="100000">
                                          <p:val>
                                            <p:strVal val="#ppt_x"/>
                                          </p:val>
                                        </p:tav>
                                      </p:tavLst>
                                    </p:anim>
                                    <p:anim calcmode="lin" valueType="num">
                                      <p:cBhvr>
                                        <p:cTn id="45" dur="1000" fill="hold"/>
                                        <p:tgtEl>
                                          <p:spTgt spid="8215"/>
                                        </p:tgtEl>
                                        <p:attrNameLst>
                                          <p:attrName>ppt_y</p:attrName>
                                        </p:attrNameLst>
                                      </p:cBhvr>
                                      <p:tavLst>
                                        <p:tav tm="0">
                                          <p:val>
                                            <p:strVal val="#ppt_y"/>
                                          </p:val>
                                        </p:tav>
                                        <p:tav tm="100000">
                                          <p:val>
                                            <p:strVal val="#ppt_y"/>
                                          </p:val>
                                        </p:tav>
                                      </p:tavLst>
                                    </p:anim>
                                    <p:animEffect transition="in" filter="fade">
                                      <p:cBhvr>
                                        <p:cTn id="46" dur="1000"/>
                                        <p:tgtEl>
                                          <p:spTgt spid="821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8221"/>
                                        </p:tgtEl>
                                        <p:attrNameLst>
                                          <p:attrName>style.visibility</p:attrName>
                                        </p:attrNameLst>
                                      </p:cBhvr>
                                      <p:to>
                                        <p:strVal val="visible"/>
                                      </p:to>
                                    </p:set>
                                    <p:animEffect transition="in" filter="circle(in)">
                                      <p:cBhvr>
                                        <p:cTn id="51" dur="2000"/>
                                        <p:tgtEl>
                                          <p:spTgt spid="822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4" presetClass="entr" presetSubtype="0" fill="hold" grpId="0" nodeType="clickEffect">
                                  <p:stCondLst>
                                    <p:cond delay="0"/>
                                  </p:stCondLst>
                                  <p:childTnLst>
                                    <p:set>
                                      <p:cBhvr>
                                        <p:cTn id="55" dur="1" fill="hold">
                                          <p:stCondLst>
                                            <p:cond delay="0"/>
                                          </p:stCondLst>
                                        </p:cTn>
                                        <p:tgtEl>
                                          <p:spTgt spid="8223"/>
                                        </p:tgtEl>
                                        <p:attrNameLst>
                                          <p:attrName>style.visibility</p:attrName>
                                        </p:attrNameLst>
                                      </p:cBhvr>
                                      <p:to>
                                        <p:strVal val="visible"/>
                                      </p:to>
                                    </p:set>
                                    <p:anim to="" calcmode="lin" valueType="num">
                                      <p:cBhvr>
                                        <p:cTn id="56" dur="1" fill="hold"/>
                                        <p:tgtEl>
                                          <p:spTgt spid="8223"/>
                                        </p:tgtEl>
                                        <p:attrNameLst>
                                          <p:attrName/>
                                        </p:attrNameLst>
                                      </p:cBhvr>
                                    </p:anim>
                                  </p:childTnLst>
                                </p:cTn>
                              </p:par>
                            </p:childTnLst>
                          </p:cTn>
                        </p:par>
                        <p:par>
                          <p:cTn id="57" fill="hold" nodeType="afterGroup">
                            <p:stCondLst>
                              <p:cond delay="0"/>
                            </p:stCondLst>
                            <p:childTnLst>
                              <p:par>
                                <p:cTn id="58" presetID="53" presetClass="entr" presetSubtype="0" fill="hold" nodeType="afterEffect">
                                  <p:stCondLst>
                                    <p:cond delay="0"/>
                                  </p:stCondLst>
                                  <p:childTnLst>
                                    <p:set>
                                      <p:cBhvr>
                                        <p:cTn id="59" dur="1" fill="hold">
                                          <p:stCondLst>
                                            <p:cond delay="0"/>
                                          </p:stCondLst>
                                        </p:cTn>
                                        <p:tgtEl>
                                          <p:spTgt spid="8228"/>
                                        </p:tgtEl>
                                        <p:attrNameLst>
                                          <p:attrName>style.visibility</p:attrName>
                                        </p:attrNameLst>
                                      </p:cBhvr>
                                      <p:to>
                                        <p:strVal val="visible"/>
                                      </p:to>
                                    </p:set>
                                    <p:anim calcmode="lin" valueType="num">
                                      <p:cBhvr>
                                        <p:cTn id="60" dur="500" fill="hold"/>
                                        <p:tgtEl>
                                          <p:spTgt spid="8228"/>
                                        </p:tgtEl>
                                        <p:attrNameLst>
                                          <p:attrName>ppt_w</p:attrName>
                                        </p:attrNameLst>
                                      </p:cBhvr>
                                      <p:tavLst>
                                        <p:tav tm="0">
                                          <p:val>
                                            <p:fltVal val="0"/>
                                          </p:val>
                                        </p:tav>
                                        <p:tav tm="100000">
                                          <p:val>
                                            <p:strVal val="#ppt_w"/>
                                          </p:val>
                                        </p:tav>
                                      </p:tavLst>
                                    </p:anim>
                                    <p:anim calcmode="lin" valueType="num">
                                      <p:cBhvr>
                                        <p:cTn id="61" dur="500" fill="hold"/>
                                        <p:tgtEl>
                                          <p:spTgt spid="8228"/>
                                        </p:tgtEl>
                                        <p:attrNameLst>
                                          <p:attrName>ppt_h</p:attrName>
                                        </p:attrNameLst>
                                      </p:cBhvr>
                                      <p:tavLst>
                                        <p:tav tm="0">
                                          <p:val>
                                            <p:fltVal val="0"/>
                                          </p:val>
                                        </p:tav>
                                        <p:tav tm="100000">
                                          <p:val>
                                            <p:strVal val="#ppt_h"/>
                                          </p:val>
                                        </p:tav>
                                      </p:tavLst>
                                    </p:anim>
                                    <p:animEffect transition="in" filter="fade">
                                      <p:cBhvr>
                                        <p:cTn id="62" dur="500"/>
                                        <p:tgtEl>
                                          <p:spTgt spid="8228"/>
                                        </p:tgtEl>
                                      </p:cBhvr>
                                    </p:animEffect>
                                  </p:childTnLst>
                                </p:cTn>
                              </p:par>
                            </p:childTnLst>
                          </p:cTn>
                        </p:par>
                        <p:par>
                          <p:cTn id="63" fill="hold" nodeType="afterGroup">
                            <p:stCondLst>
                              <p:cond delay="500"/>
                            </p:stCondLst>
                            <p:childTnLst>
                              <p:par>
                                <p:cTn id="64" presetID="53" presetClass="entr" presetSubtype="0" fill="hold" grpId="0" nodeType="afterEffect">
                                  <p:stCondLst>
                                    <p:cond delay="0"/>
                                  </p:stCondLst>
                                  <p:childTnLst>
                                    <p:set>
                                      <p:cBhvr>
                                        <p:cTn id="65" dur="1" fill="hold">
                                          <p:stCondLst>
                                            <p:cond delay="0"/>
                                          </p:stCondLst>
                                        </p:cTn>
                                        <p:tgtEl>
                                          <p:spTgt spid="8229"/>
                                        </p:tgtEl>
                                        <p:attrNameLst>
                                          <p:attrName>style.visibility</p:attrName>
                                        </p:attrNameLst>
                                      </p:cBhvr>
                                      <p:to>
                                        <p:strVal val="visible"/>
                                      </p:to>
                                    </p:set>
                                    <p:anim calcmode="lin" valueType="num">
                                      <p:cBhvr>
                                        <p:cTn id="66" dur="500" fill="hold"/>
                                        <p:tgtEl>
                                          <p:spTgt spid="8229"/>
                                        </p:tgtEl>
                                        <p:attrNameLst>
                                          <p:attrName>ppt_w</p:attrName>
                                        </p:attrNameLst>
                                      </p:cBhvr>
                                      <p:tavLst>
                                        <p:tav tm="0">
                                          <p:val>
                                            <p:fltVal val="0"/>
                                          </p:val>
                                        </p:tav>
                                        <p:tav tm="100000">
                                          <p:val>
                                            <p:strVal val="#ppt_w"/>
                                          </p:val>
                                        </p:tav>
                                      </p:tavLst>
                                    </p:anim>
                                    <p:anim calcmode="lin" valueType="num">
                                      <p:cBhvr>
                                        <p:cTn id="67" dur="500" fill="hold"/>
                                        <p:tgtEl>
                                          <p:spTgt spid="8229"/>
                                        </p:tgtEl>
                                        <p:attrNameLst>
                                          <p:attrName>ppt_h</p:attrName>
                                        </p:attrNameLst>
                                      </p:cBhvr>
                                      <p:tavLst>
                                        <p:tav tm="0">
                                          <p:val>
                                            <p:fltVal val="0"/>
                                          </p:val>
                                        </p:tav>
                                        <p:tav tm="100000">
                                          <p:val>
                                            <p:strVal val="#ppt_h"/>
                                          </p:val>
                                        </p:tav>
                                      </p:tavLst>
                                    </p:anim>
                                    <p:animEffect transition="in" filter="fade">
                                      <p:cBhvr>
                                        <p:cTn id="68" dur="500"/>
                                        <p:tgtEl>
                                          <p:spTgt spid="8229"/>
                                        </p:tgtEl>
                                      </p:cBhvr>
                                    </p:animEffect>
                                  </p:childTnLst>
                                </p:cTn>
                              </p:par>
                            </p:childTnLst>
                          </p:cTn>
                        </p:par>
                        <p:par>
                          <p:cTn id="69" fill="hold" nodeType="afterGroup">
                            <p:stCondLst>
                              <p:cond delay="1000"/>
                            </p:stCondLst>
                            <p:childTnLst>
                              <p:par>
                                <p:cTn id="70" presetID="17" presetClass="entr" presetSubtype="10" fill="hold" grpId="0" nodeType="afterEffect">
                                  <p:stCondLst>
                                    <p:cond delay="0"/>
                                  </p:stCondLst>
                                  <p:childTnLst>
                                    <p:set>
                                      <p:cBhvr>
                                        <p:cTn id="71" dur="1" fill="hold">
                                          <p:stCondLst>
                                            <p:cond delay="0"/>
                                          </p:stCondLst>
                                        </p:cTn>
                                        <p:tgtEl>
                                          <p:spTgt spid="8230"/>
                                        </p:tgtEl>
                                        <p:attrNameLst>
                                          <p:attrName>style.visibility</p:attrName>
                                        </p:attrNameLst>
                                      </p:cBhvr>
                                      <p:to>
                                        <p:strVal val="visible"/>
                                      </p:to>
                                    </p:set>
                                    <p:anim calcmode="lin" valueType="num">
                                      <p:cBhvr>
                                        <p:cTn id="72" dur="500" fill="hold"/>
                                        <p:tgtEl>
                                          <p:spTgt spid="8230"/>
                                        </p:tgtEl>
                                        <p:attrNameLst>
                                          <p:attrName>ppt_w</p:attrName>
                                        </p:attrNameLst>
                                      </p:cBhvr>
                                      <p:tavLst>
                                        <p:tav tm="0">
                                          <p:val>
                                            <p:fltVal val="0"/>
                                          </p:val>
                                        </p:tav>
                                        <p:tav tm="100000">
                                          <p:val>
                                            <p:strVal val="#ppt_w"/>
                                          </p:val>
                                        </p:tav>
                                      </p:tavLst>
                                    </p:anim>
                                    <p:anim calcmode="lin" valueType="num">
                                      <p:cBhvr>
                                        <p:cTn id="73" dur="500" fill="hold"/>
                                        <p:tgtEl>
                                          <p:spTgt spid="82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5" grpId="0"/>
      <p:bldP spid="8221" grpId="0"/>
      <p:bldP spid="8223" grpId="0"/>
      <p:bldP spid="8229" grpId="0"/>
      <p:bldP spid="82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b="1">
                <a:latin typeface="Times New Roman" panose="02020603050405020304" pitchFamily="18" charset="0"/>
                <a:cs typeface="Times New Roman" panose="02020603050405020304" pitchFamily="18" charset="0"/>
              </a:rPr>
              <a:t>HƯỚNG DẪN VỀ NHÀ</a:t>
            </a:r>
          </a:p>
        </p:txBody>
      </p:sp>
      <p:sp>
        <p:nvSpPr>
          <p:cNvPr id="3" name="Content Placeholder 2"/>
          <p:cNvSpPr>
            <a:spLocks noGrp="1"/>
          </p:cNvSpPr>
          <p:nvPr>
            <p:ph idx="1"/>
          </p:nvPr>
        </p:nvSpPr>
        <p:spPr>
          <a:xfrm>
            <a:off x="1451579" y="2015732"/>
            <a:ext cx="9749821" cy="3450613"/>
          </a:xfrm>
        </p:spPr>
        <p:txBody>
          <a:bodyPr rtlCol="0">
            <a:normAutofit/>
          </a:bodyPr>
          <a:lstStyle/>
          <a:p>
            <a:pPr eaLnBrk="1" fontAlgn="auto" hangingPunct="1">
              <a:spcBef>
                <a:spcPct val="50000"/>
              </a:spcBef>
              <a:spcAft>
                <a:spcPts val="0"/>
              </a:spcAft>
              <a:buFont typeface="Wingdings" pitchFamily="2" charset="2"/>
              <a:buChar char="v"/>
              <a:defRPr/>
            </a:pPr>
            <a:r>
              <a:rPr lang="en-US" b="1" dirty="0">
                <a:solidFill>
                  <a:schemeClr val="bg2">
                    <a:lumMod val="10000"/>
                  </a:schemeClr>
                </a:solidFill>
                <a:latin typeface="Times New Roman" pitchFamily="18" charset="0"/>
                <a:cs typeface="Times New Roman" pitchFamily="18" charset="0"/>
              </a:rPr>
              <a:t> </a:t>
            </a:r>
            <a:r>
              <a:rPr lang="en-US" sz="2800" b="1" dirty="0" err="1">
                <a:solidFill>
                  <a:schemeClr val="bg2">
                    <a:lumMod val="10000"/>
                  </a:schemeClr>
                </a:solidFill>
                <a:latin typeface="Times New Roman" pitchFamily="18" charset="0"/>
                <a:cs typeface="Times New Roman" pitchFamily="18" charset="0"/>
              </a:rPr>
              <a:t>Các</a:t>
            </a:r>
            <a:r>
              <a:rPr lang="en-US" sz="2800" b="1" dirty="0">
                <a:solidFill>
                  <a:schemeClr val="bg2">
                    <a:lumMod val="10000"/>
                  </a:schemeClr>
                </a:solidFill>
                <a:latin typeface="Times New Roman" pitchFamily="18" charset="0"/>
                <a:cs typeface="Times New Roman" pitchFamily="18" charset="0"/>
              </a:rPr>
              <a:t> </a:t>
            </a:r>
            <a:r>
              <a:rPr lang="en-US" sz="2800" b="1" dirty="0" err="1">
                <a:solidFill>
                  <a:schemeClr val="bg2">
                    <a:lumMod val="10000"/>
                  </a:schemeClr>
                </a:solidFill>
                <a:latin typeface="Times New Roman" pitchFamily="18" charset="0"/>
                <a:cs typeface="Times New Roman" pitchFamily="18" charset="0"/>
              </a:rPr>
              <a:t>em</a:t>
            </a:r>
            <a:r>
              <a:rPr lang="en-US" sz="2800" b="1" dirty="0">
                <a:solidFill>
                  <a:schemeClr val="bg2">
                    <a:lumMod val="10000"/>
                  </a:schemeClr>
                </a:solidFill>
                <a:latin typeface="Times New Roman" pitchFamily="18" charset="0"/>
                <a:cs typeface="Times New Roman" pitchFamily="18" charset="0"/>
              </a:rPr>
              <a:t> </a:t>
            </a:r>
            <a:r>
              <a:rPr lang="en-US" sz="2800" b="1" dirty="0" err="1">
                <a:solidFill>
                  <a:schemeClr val="bg2">
                    <a:lumMod val="10000"/>
                  </a:schemeClr>
                </a:solidFill>
                <a:latin typeface="Times New Roman" pitchFamily="18" charset="0"/>
                <a:cs typeface="Times New Roman" pitchFamily="18" charset="0"/>
              </a:rPr>
              <a:t>học</a:t>
            </a:r>
            <a:r>
              <a:rPr lang="en-US" sz="2800" b="1" dirty="0">
                <a:solidFill>
                  <a:schemeClr val="bg2">
                    <a:lumMod val="10000"/>
                  </a:schemeClr>
                </a:solidFill>
                <a:latin typeface="Times New Roman" pitchFamily="18" charset="0"/>
                <a:cs typeface="Times New Roman" pitchFamily="18" charset="0"/>
              </a:rPr>
              <a:t> </a:t>
            </a:r>
            <a:r>
              <a:rPr lang="en-US" sz="2800" b="1" dirty="0" err="1">
                <a:solidFill>
                  <a:schemeClr val="bg2">
                    <a:lumMod val="10000"/>
                  </a:schemeClr>
                </a:solidFill>
                <a:latin typeface="Times New Roman" pitchFamily="18" charset="0"/>
                <a:cs typeface="Times New Roman" pitchFamily="18" charset="0"/>
              </a:rPr>
              <a:t>thuộc</a:t>
            </a:r>
            <a:r>
              <a:rPr lang="en-US" sz="2800" b="1" dirty="0">
                <a:solidFill>
                  <a:schemeClr val="bg2">
                    <a:lumMod val="10000"/>
                  </a:schemeClr>
                </a:solidFill>
                <a:latin typeface="Times New Roman" pitchFamily="18" charset="0"/>
                <a:cs typeface="Times New Roman" pitchFamily="18" charset="0"/>
              </a:rPr>
              <a:t> </a:t>
            </a:r>
            <a:r>
              <a:rPr lang="en-US" sz="2800" b="1" dirty="0" err="1">
                <a:solidFill>
                  <a:schemeClr val="bg2">
                    <a:lumMod val="10000"/>
                  </a:schemeClr>
                </a:solidFill>
                <a:latin typeface="Times New Roman" pitchFamily="18" charset="0"/>
                <a:cs typeface="Times New Roman" pitchFamily="18" charset="0"/>
              </a:rPr>
              <a:t>phần</a:t>
            </a:r>
            <a:r>
              <a:rPr lang="en-US" sz="2800" b="1" dirty="0">
                <a:solidFill>
                  <a:schemeClr val="bg2">
                    <a:lumMod val="10000"/>
                  </a:schemeClr>
                </a:solidFill>
                <a:latin typeface="Times New Roman" pitchFamily="18" charset="0"/>
                <a:cs typeface="Times New Roman" pitchFamily="18" charset="0"/>
              </a:rPr>
              <a:t> </a:t>
            </a:r>
            <a:r>
              <a:rPr lang="en-US" sz="2800" b="1" dirty="0" err="1">
                <a:solidFill>
                  <a:schemeClr val="bg2">
                    <a:lumMod val="10000"/>
                  </a:schemeClr>
                </a:solidFill>
                <a:latin typeface="Times New Roman" pitchFamily="18" charset="0"/>
                <a:cs typeface="Times New Roman" pitchFamily="18" charset="0"/>
              </a:rPr>
              <a:t>ghi</a:t>
            </a:r>
            <a:r>
              <a:rPr lang="en-US" sz="2800" b="1" dirty="0">
                <a:solidFill>
                  <a:schemeClr val="bg2">
                    <a:lumMod val="10000"/>
                  </a:schemeClr>
                </a:solidFill>
                <a:latin typeface="Times New Roman" pitchFamily="18" charset="0"/>
                <a:cs typeface="Times New Roman" pitchFamily="18" charset="0"/>
              </a:rPr>
              <a:t> </a:t>
            </a:r>
            <a:r>
              <a:rPr lang="en-US" sz="2800" b="1" err="1">
                <a:solidFill>
                  <a:schemeClr val="bg2">
                    <a:lumMod val="10000"/>
                  </a:schemeClr>
                </a:solidFill>
                <a:latin typeface="Times New Roman" pitchFamily="18" charset="0"/>
                <a:cs typeface="Times New Roman" pitchFamily="18" charset="0"/>
              </a:rPr>
              <a:t>nhớ</a:t>
            </a:r>
            <a:r>
              <a:rPr lang="en-US" sz="2800" b="1">
                <a:solidFill>
                  <a:schemeClr val="bg2">
                    <a:lumMod val="10000"/>
                  </a:schemeClr>
                </a:solidFill>
                <a:latin typeface="Times New Roman" pitchFamily="18" charset="0"/>
                <a:cs typeface="Times New Roman" pitchFamily="18" charset="0"/>
              </a:rPr>
              <a:t> </a:t>
            </a:r>
          </a:p>
          <a:p>
            <a:pPr eaLnBrk="1" fontAlgn="auto" hangingPunct="1">
              <a:spcBef>
                <a:spcPct val="50000"/>
              </a:spcBef>
              <a:spcAft>
                <a:spcPts val="0"/>
              </a:spcAft>
              <a:buFont typeface="Wingdings" pitchFamily="2" charset="2"/>
              <a:buChar char="v"/>
              <a:defRPr/>
            </a:pPr>
            <a:r>
              <a:rPr lang="en-US" sz="2800" b="1">
                <a:effectLst/>
                <a:latin typeface="Times New Roman" panose="02020603050405020304" pitchFamily="18" charset="0"/>
                <a:ea typeface="Times New Roman" panose="02020603050405020304" pitchFamily="18" charset="0"/>
              </a:rPr>
              <a:t>Trả lời lại các câu hỏi trong SGK.</a:t>
            </a:r>
            <a:endParaRPr lang="en-US" sz="2800" b="1" dirty="0">
              <a:solidFill>
                <a:schemeClr val="bg2">
                  <a:lumMod val="10000"/>
                </a:schemeClr>
              </a:solidFill>
              <a:latin typeface="Times New Roman" pitchFamily="18" charset="0"/>
              <a:cs typeface="Times New Roman" pitchFamily="18" charset="0"/>
            </a:endParaRPr>
          </a:p>
          <a:p>
            <a:pPr eaLnBrk="1" fontAlgn="auto" hangingPunct="1">
              <a:spcBef>
                <a:spcPct val="50000"/>
              </a:spcBef>
              <a:spcAft>
                <a:spcPts val="0"/>
              </a:spcAft>
              <a:buFont typeface="Wingdings" pitchFamily="2" charset="2"/>
              <a:buChar char="v"/>
              <a:defRPr/>
            </a:pPr>
            <a:r>
              <a:rPr lang="en-US" sz="2800" b="1" dirty="0">
                <a:solidFill>
                  <a:schemeClr val="bg2">
                    <a:lumMod val="10000"/>
                  </a:schemeClr>
                </a:solidFill>
                <a:latin typeface="Times New Roman" pitchFamily="18" charset="0"/>
                <a:cs typeface="Times New Roman" pitchFamily="18" charset="0"/>
              </a:rPr>
              <a:t> </a:t>
            </a:r>
            <a:r>
              <a:rPr lang="en-US" sz="2800" b="1" dirty="0" err="1">
                <a:solidFill>
                  <a:schemeClr val="bg2">
                    <a:lumMod val="10000"/>
                  </a:schemeClr>
                </a:solidFill>
                <a:latin typeface="Times New Roman" pitchFamily="18" charset="0"/>
                <a:cs typeface="Times New Roman" pitchFamily="18" charset="0"/>
              </a:rPr>
              <a:t>Làm</a:t>
            </a:r>
            <a:r>
              <a:rPr lang="en-US" sz="2800" b="1" dirty="0">
                <a:solidFill>
                  <a:schemeClr val="bg2">
                    <a:lumMod val="10000"/>
                  </a:schemeClr>
                </a:solidFill>
                <a:latin typeface="Times New Roman" pitchFamily="18" charset="0"/>
                <a:cs typeface="Times New Roman" pitchFamily="18" charset="0"/>
              </a:rPr>
              <a:t> </a:t>
            </a:r>
            <a:r>
              <a:rPr lang="en-US" sz="2800" b="1" dirty="0" err="1">
                <a:solidFill>
                  <a:schemeClr val="bg2">
                    <a:lumMod val="10000"/>
                  </a:schemeClr>
                </a:solidFill>
                <a:latin typeface="Times New Roman" pitchFamily="18" charset="0"/>
                <a:cs typeface="Times New Roman" pitchFamily="18" charset="0"/>
              </a:rPr>
              <a:t>bài</a:t>
            </a:r>
            <a:r>
              <a:rPr lang="en-US" sz="2800" b="1" dirty="0">
                <a:solidFill>
                  <a:schemeClr val="bg2">
                    <a:lumMod val="10000"/>
                  </a:schemeClr>
                </a:solidFill>
                <a:latin typeface="Times New Roman" pitchFamily="18" charset="0"/>
                <a:cs typeface="Times New Roman" pitchFamily="18" charset="0"/>
              </a:rPr>
              <a:t> </a:t>
            </a:r>
            <a:r>
              <a:rPr lang="en-US" sz="2800" b="1" dirty="0" err="1">
                <a:solidFill>
                  <a:schemeClr val="bg2">
                    <a:lumMod val="10000"/>
                  </a:schemeClr>
                </a:solidFill>
                <a:latin typeface="Times New Roman" pitchFamily="18" charset="0"/>
                <a:cs typeface="Times New Roman" pitchFamily="18" charset="0"/>
              </a:rPr>
              <a:t>tập</a:t>
            </a:r>
            <a:r>
              <a:rPr lang="en-US" sz="2800" b="1" dirty="0">
                <a:solidFill>
                  <a:schemeClr val="bg2">
                    <a:lumMod val="10000"/>
                  </a:schemeClr>
                </a:solidFill>
                <a:latin typeface="Times New Roman" pitchFamily="18" charset="0"/>
                <a:cs typeface="Times New Roman" pitchFamily="18" charset="0"/>
              </a:rPr>
              <a:t> </a:t>
            </a:r>
            <a:r>
              <a:rPr lang="en-US" sz="2800" b="1" dirty="0" err="1">
                <a:solidFill>
                  <a:schemeClr val="bg2">
                    <a:lumMod val="10000"/>
                  </a:schemeClr>
                </a:solidFill>
                <a:latin typeface="Times New Roman" pitchFamily="18" charset="0"/>
                <a:cs typeface="Times New Roman" pitchFamily="18" charset="0"/>
              </a:rPr>
              <a:t>trong</a:t>
            </a:r>
            <a:r>
              <a:rPr lang="en-US" sz="2800" b="1" dirty="0">
                <a:solidFill>
                  <a:schemeClr val="bg2">
                    <a:lumMod val="10000"/>
                  </a:schemeClr>
                </a:solidFill>
                <a:latin typeface="Times New Roman" pitchFamily="18" charset="0"/>
                <a:cs typeface="Times New Roman" pitchFamily="18" charset="0"/>
              </a:rPr>
              <a:t> SBT 19.1 </a:t>
            </a:r>
            <a:r>
              <a:rPr lang="en-US" sz="2800" b="1" dirty="0" err="1">
                <a:solidFill>
                  <a:schemeClr val="bg2">
                    <a:lumMod val="10000"/>
                  </a:schemeClr>
                </a:solidFill>
                <a:latin typeface="Times New Roman" pitchFamily="18" charset="0"/>
                <a:cs typeface="Times New Roman" pitchFamily="18" charset="0"/>
              </a:rPr>
              <a:t>đến</a:t>
            </a:r>
            <a:r>
              <a:rPr lang="en-US" sz="2800" b="1" dirty="0">
                <a:solidFill>
                  <a:schemeClr val="bg2">
                    <a:lumMod val="10000"/>
                  </a:schemeClr>
                </a:solidFill>
                <a:latin typeface="Times New Roman" pitchFamily="18" charset="0"/>
                <a:cs typeface="Times New Roman" pitchFamily="18" charset="0"/>
              </a:rPr>
              <a:t> 19.5.</a:t>
            </a:r>
          </a:p>
          <a:p>
            <a:pPr eaLnBrk="1" fontAlgn="auto" hangingPunct="1">
              <a:spcBef>
                <a:spcPct val="50000"/>
              </a:spcBef>
              <a:spcAft>
                <a:spcPts val="0"/>
              </a:spcAft>
              <a:buFont typeface="Wingdings" pitchFamily="2" charset="2"/>
              <a:buChar char="v"/>
              <a:defRPr/>
            </a:pPr>
            <a:r>
              <a:rPr lang="en-US" sz="2800" b="1" dirty="0">
                <a:solidFill>
                  <a:schemeClr val="bg2">
                    <a:lumMod val="10000"/>
                  </a:schemeClr>
                </a:solidFill>
                <a:latin typeface="Times New Roman" pitchFamily="18" charset="0"/>
                <a:cs typeface="Times New Roman" pitchFamily="18" charset="0"/>
              </a:rPr>
              <a:t> </a:t>
            </a:r>
            <a:r>
              <a:rPr lang="en-US" sz="2800" b="1" dirty="0" err="1">
                <a:solidFill>
                  <a:schemeClr val="bg2">
                    <a:lumMod val="10000"/>
                  </a:schemeClr>
                </a:solidFill>
                <a:latin typeface="Times New Roman" pitchFamily="18" charset="0"/>
                <a:cs typeface="Times New Roman" pitchFamily="18" charset="0"/>
              </a:rPr>
              <a:t>Chuẩn</a:t>
            </a:r>
            <a:r>
              <a:rPr lang="en-US" sz="2800" b="1" dirty="0">
                <a:solidFill>
                  <a:schemeClr val="bg2">
                    <a:lumMod val="10000"/>
                  </a:schemeClr>
                </a:solidFill>
                <a:latin typeface="Times New Roman" pitchFamily="18" charset="0"/>
                <a:cs typeface="Times New Roman" pitchFamily="18" charset="0"/>
              </a:rPr>
              <a:t> </a:t>
            </a:r>
            <a:r>
              <a:rPr lang="en-US" sz="2800" b="1" dirty="0" err="1">
                <a:solidFill>
                  <a:schemeClr val="bg2">
                    <a:lumMod val="10000"/>
                  </a:schemeClr>
                </a:solidFill>
                <a:latin typeface="Times New Roman" pitchFamily="18" charset="0"/>
                <a:cs typeface="Times New Roman" pitchFamily="18" charset="0"/>
              </a:rPr>
              <a:t>bị</a:t>
            </a:r>
            <a:r>
              <a:rPr lang="en-US" sz="2800" b="1" dirty="0">
                <a:solidFill>
                  <a:schemeClr val="bg2">
                    <a:lumMod val="10000"/>
                  </a:schemeClr>
                </a:solidFill>
                <a:latin typeface="Times New Roman" pitchFamily="18" charset="0"/>
                <a:cs typeface="Times New Roman" pitchFamily="18" charset="0"/>
              </a:rPr>
              <a:t> </a:t>
            </a:r>
            <a:r>
              <a:rPr lang="en-US" sz="2800" b="1" dirty="0" err="1">
                <a:solidFill>
                  <a:schemeClr val="bg2">
                    <a:lumMod val="10000"/>
                  </a:schemeClr>
                </a:solidFill>
                <a:latin typeface="Times New Roman" pitchFamily="18" charset="0"/>
                <a:cs typeface="Times New Roman" pitchFamily="18" charset="0"/>
              </a:rPr>
              <a:t>bài</a:t>
            </a:r>
            <a:r>
              <a:rPr lang="en-US" sz="2800" b="1" dirty="0">
                <a:solidFill>
                  <a:schemeClr val="bg2">
                    <a:lumMod val="10000"/>
                  </a:schemeClr>
                </a:solidFill>
                <a:latin typeface="Times New Roman" pitchFamily="18" charset="0"/>
                <a:cs typeface="Times New Roman" pitchFamily="18" charset="0"/>
              </a:rPr>
              <a:t> 20: </a:t>
            </a:r>
            <a:r>
              <a:rPr lang="en-US" sz="2800" b="1" dirty="0">
                <a:solidFill>
                  <a:srgbClr val="FF0000"/>
                </a:solidFill>
                <a:latin typeface="Times New Roman" pitchFamily="18" charset="0"/>
                <a:cs typeface="Times New Roman" pitchFamily="18" charset="0"/>
              </a:rPr>
              <a:t>“</a:t>
            </a:r>
            <a:r>
              <a:rPr lang="en-US" sz="2800" b="1" dirty="0" err="1">
                <a:solidFill>
                  <a:srgbClr val="FF0000"/>
                </a:solidFill>
                <a:latin typeface="Times New Roman" pitchFamily="18" charset="0"/>
                <a:cs typeface="Times New Roman" pitchFamily="18" charset="0"/>
              </a:rPr>
              <a:t>Nguyên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tử</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tử</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chuyển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động</a:t>
            </a:r>
            <a:r>
              <a:rPr lang="en-US" sz="2800" b="1" dirty="0">
                <a:solidFill>
                  <a:srgbClr val="FF0000"/>
                </a:solidFill>
                <a:latin typeface="Times New Roman" pitchFamily="18" charset="0"/>
                <a:cs typeface="Times New Roman" pitchFamily="18" charset="0"/>
              </a:rPr>
              <a:t> hay </a:t>
            </a:r>
            <a:r>
              <a:rPr lang="en-US" sz="2800" b="1" dirty="0" err="1">
                <a:solidFill>
                  <a:srgbClr val="FF0000"/>
                </a:solidFill>
                <a:latin typeface="Times New Roman" pitchFamily="18" charset="0"/>
                <a:cs typeface="Times New Roman" pitchFamily="18" charset="0"/>
              </a:rPr>
              <a:t>đứng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yên</a:t>
            </a:r>
            <a:r>
              <a:rPr lang="en-US" sz="2800" b="1" dirty="0">
                <a:solidFill>
                  <a:srgbClr val="FF0000"/>
                </a:solidFill>
                <a:latin typeface="Times New Roman" pitchFamily="18" charset="0"/>
                <a:cs typeface="Times New Roman" pitchFamily="18" charset="0"/>
              </a:rPr>
              <a:t>?”</a:t>
            </a:r>
            <a:endParaRPr lang="en-US" sz="2800" b="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eaLnBrk="1" fontAlgn="auto" hangingPunct="1">
              <a:spcAft>
                <a:spcPts val="0"/>
              </a:spcAft>
              <a:defRPr/>
            </a:pPr>
            <a:endParaRPr lang="en-US" dirty="0">
              <a:solidFill>
                <a:schemeClr val="bg2">
                  <a:lumMod val="1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E43988-B0F1-44A7-86A4-95DBC15F0E0A}"/>
              </a:ext>
            </a:extLst>
          </p:cNvPr>
          <p:cNvPicPr>
            <a:picLocks noChangeAspect="1"/>
          </p:cNvPicPr>
          <p:nvPr/>
        </p:nvPicPr>
        <p:blipFill>
          <a:blip r:embed="rId2"/>
          <a:stretch>
            <a:fillRect/>
          </a:stretch>
        </p:blipFill>
        <p:spPr>
          <a:xfrm>
            <a:off x="2438400" y="1981200"/>
            <a:ext cx="8610600" cy="1524000"/>
          </a:xfrm>
          <a:prstGeom prst="rect">
            <a:avLst/>
          </a:prstGeom>
        </p:spPr>
      </p:pic>
    </p:spTree>
    <p:extLst>
      <p:ext uri="{BB962C8B-B14F-4D97-AF65-F5344CB8AC3E}">
        <p14:creationId xmlns:p14="http://schemas.microsoft.com/office/powerpoint/2010/main" val="404812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549"/>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D8EF55-F9C7-4B36-9735-0D9E047EA749}"/>
              </a:ext>
            </a:extLst>
          </p:cNvPr>
          <p:cNvPicPr>
            <a:picLocks noChangeAspect="1"/>
          </p:cNvPicPr>
          <p:nvPr/>
        </p:nvPicPr>
        <p:blipFill>
          <a:blip r:embed="rId2"/>
          <a:stretch>
            <a:fillRect/>
          </a:stretch>
        </p:blipFill>
        <p:spPr>
          <a:xfrm>
            <a:off x="0" y="-4928"/>
            <a:ext cx="5105399" cy="1071728"/>
          </a:xfrm>
          <a:prstGeom prst="rect">
            <a:avLst/>
          </a:prstGeom>
        </p:spPr>
      </p:pic>
      <p:pic>
        <p:nvPicPr>
          <p:cNvPr id="6" name="Picture 5">
            <a:extLst>
              <a:ext uri="{FF2B5EF4-FFF2-40B4-BE49-F238E27FC236}">
                <a16:creationId xmlns:a16="http://schemas.microsoft.com/office/drawing/2014/main" id="{F79D76AB-BA64-4868-9A41-C261AEB78E6E}"/>
              </a:ext>
            </a:extLst>
          </p:cNvPr>
          <p:cNvPicPr>
            <a:picLocks noChangeAspect="1"/>
          </p:cNvPicPr>
          <p:nvPr/>
        </p:nvPicPr>
        <p:blipFill>
          <a:blip r:embed="rId3"/>
          <a:stretch>
            <a:fillRect/>
          </a:stretch>
        </p:blipFill>
        <p:spPr>
          <a:xfrm>
            <a:off x="1142603" y="1173232"/>
            <a:ext cx="9677797" cy="5456168"/>
          </a:xfrm>
          <a:prstGeom prst="rect">
            <a:avLst/>
          </a:prstGeom>
        </p:spPr>
      </p:pic>
    </p:spTree>
    <p:extLst>
      <p:ext uri="{BB962C8B-B14F-4D97-AF65-F5344CB8AC3E}">
        <p14:creationId xmlns:p14="http://schemas.microsoft.com/office/powerpoint/2010/main" val="2190683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B4492-0583-4BD3-8640-B12E8038D96D}"/>
              </a:ext>
            </a:extLst>
          </p:cNvPr>
          <p:cNvSpPr>
            <a:spLocks noGrp="1"/>
          </p:cNvSpPr>
          <p:nvPr>
            <p:ph type="ctrTitle"/>
          </p:nvPr>
        </p:nvSpPr>
        <p:spPr>
          <a:xfrm>
            <a:off x="3429000" y="2133600"/>
            <a:ext cx="5638800" cy="1524000"/>
          </a:xfrm>
        </p:spPr>
        <p:txBody>
          <a:bodyPr>
            <a:normAutofit/>
          </a:bodyPr>
          <a:lstStyle/>
          <a:p>
            <a:r>
              <a:rPr lang="en-US" sz="3200" b="1">
                <a:solidFill>
                  <a:srgbClr val="0000CC"/>
                </a:solidFill>
                <a:latin typeface="Times New Roman" panose="02020603050405020304" pitchFamily="18" charset="0"/>
                <a:cs typeface="Times New Roman" panose="02020603050405020304" pitchFamily="18" charset="0"/>
              </a:rPr>
              <a:t>I. Các chất có được cấu tạo từ các hạt riêng biệt không?</a:t>
            </a:r>
          </a:p>
        </p:txBody>
      </p:sp>
      <p:pic>
        <p:nvPicPr>
          <p:cNvPr id="4" name="Picture 3">
            <a:extLst>
              <a:ext uri="{FF2B5EF4-FFF2-40B4-BE49-F238E27FC236}">
                <a16:creationId xmlns:a16="http://schemas.microsoft.com/office/drawing/2014/main" id="{21D8EF55-F9C7-4B36-9735-0D9E047EA749}"/>
              </a:ext>
            </a:extLst>
          </p:cNvPr>
          <p:cNvPicPr>
            <a:picLocks noChangeAspect="1"/>
          </p:cNvPicPr>
          <p:nvPr/>
        </p:nvPicPr>
        <p:blipFill>
          <a:blip r:embed="rId2"/>
          <a:stretch>
            <a:fillRect/>
          </a:stretch>
        </p:blipFill>
        <p:spPr>
          <a:xfrm>
            <a:off x="0" y="-4928"/>
            <a:ext cx="5105399" cy="1071728"/>
          </a:xfrm>
          <a:prstGeom prst="rect">
            <a:avLst/>
          </a:prstGeom>
        </p:spPr>
      </p:pic>
    </p:spTree>
    <p:extLst>
      <p:ext uri="{BB962C8B-B14F-4D97-AF65-F5344CB8AC3E}">
        <p14:creationId xmlns:p14="http://schemas.microsoft.com/office/powerpoint/2010/main" val="10540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722C6-9405-45D5-B094-660FFC7A226D}"/>
              </a:ext>
            </a:extLst>
          </p:cNvPr>
          <p:cNvSpPr>
            <a:spLocks noGrp="1"/>
          </p:cNvSpPr>
          <p:nvPr>
            <p:ph type="title"/>
          </p:nvPr>
        </p:nvSpPr>
        <p:spPr/>
        <p:txBody>
          <a:bodyPr/>
          <a:lstStyle/>
          <a:p>
            <a:r>
              <a:rPr lang="en-US" b="1">
                <a:solidFill>
                  <a:srgbClr val="0000CC"/>
                </a:solidFill>
                <a:latin typeface="Times New Roman" panose="02020603050405020304" pitchFamily="18" charset="0"/>
                <a:cs typeface="Times New Roman" panose="02020603050405020304" pitchFamily="18" charset="0"/>
              </a:rPr>
              <a:t>Câu hỏi thảo luận:</a:t>
            </a:r>
          </a:p>
        </p:txBody>
      </p:sp>
      <p:sp>
        <p:nvSpPr>
          <p:cNvPr id="3" name="Content Placeholder 2">
            <a:extLst>
              <a:ext uri="{FF2B5EF4-FFF2-40B4-BE49-F238E27FC236}">
                <a16:creationId xmlns:a16="http://schemas.microsoft.com/office/drawing/2014/main" id="{3ABE2A6C-9A0F-421B-A7A3-487E4C28D622}"/>
              </a:ext>
            </a:extLst>
          </p:cNvPr>
          <p:cNvSpPr>
            <a:spLocks noGrp="1"/>
          </p:cNvSpPr>
          <p:nvPr>
            <p:ph idx="1"/>
          </p:nvPr>
        </p:nvSpPr>
        <p:spPr>
          <a:xfrm>
            <a:off x="1295400" y="2556932"/>
            <a:ext cx="10286999" cy="3318936"/>
          </a:xfrm>
        </p:spPr>
        <p:txBody>
          <a:bodyPr/>
          <a:lstStyle/>
          <a:p>
            <a:r>
              <a:rPr lang="vi-VN" altLang="en-US" sz="3200" b="1">
                <a:solidFill>
                  <a:srgbClr val="FF0000"/>
                </a:solidFill>
                <a:latin typeface="Times New Roman" panose="02020603050405020304" pitchFamily="18" charset="0"/>
                <a:cs typeface="Times New Roman" panose="02020603050405020304" pitchFamily="18" charset="0"/>
              </a:rPr>
              <a:t>Câu </a:t>
            </a:r>
            <a:r>
              <a:rPr lang="en-US" altLang="en-US" sz="3200" b="1">
                <a:solidFill>
                  <a:srgbClr val="FF0000"/>
                </a:solidFill>
                <a:latin typeface="Times New Roman" panose="02020603050405020304" pitchFamily="18" charset="0"/>
                <a:cs typeface="Times New Roman" panose="02020603050405020304" pitchFamily="18" charset="0"/>
              </a:rPr>
              <a:t>1:</a:t>
            </a:r>
            <a:r>
              <a:rPr lang="en-US" altLang="en-US" sz="3200" b="1">
                <a:latin typeface="Times New Roman" panose="02020603050405020304" pitchFamily="18" charset="0"/>
                <a:cs typeface="Times New Roman" panose="02020603050405020304" pitchFamily="18" charset="0"/>
              </a:rPr>
              <a:t> </a:t>
            </a:r>
            <a:r>
              <a:rPr lang="vi-VN" altLang="en-US" sz="3200" b="1">
                <a:latin typeface="Times New Roman" panose="02020603050405020304" pitchFamily="18" charset="0"/>
                <a:cs typeface="Times New Roman" panose="02020603050405020304" pitchFamily="18" charset="0"/>
              </a:rPr>
              <a:t>Các chất liền một khối hay được cấu tạo từ các hạt riêng biệt</a:t>
            </a:r>
            <a:r>
              <a:rPr lang="en-US" altLang="en-US" sz="3200" b="1">
                <a:latin typeface="Times New Roman" panose="02020603050405020304" pitchFamily="18" charset="0"/>
                <a:cs typeface="Times New Roman" panose="02020603050405020304" pitchFamily="18" charset="0"/>
              </a:rPr>
              <a:t>?</a:t>
            </a:r>
          </a:p>
          <a:p>
            <a:r>
              <a:rPr lang="vi-VN" altLang="en-US" sz="3200" b="1">
                <a:solidFill>
                  <a:srgbClr val="FF0000"/>
                </a:solidFill>
                <a:latin typeface="Times New Roman" panose="02020603050405020304" pitchFamily="18" charset="0"/>
                <a:cs typeface="Times New Roman" panose="02020603050405020304" pitchFamily="18" charset="0"/>
              </a:rPr>
              <a:t>Câu 2</a:t>
            </a:r>
            <a:r>
              <a:rPr lang="en-US" altLang="en-US" sz="3200" b="1">
                <a:solidFill>
                  <a:srgbClr val="FF0000"/>
                </a:solidFill>
                <a:latin typeface="Times New Roman" panose="02020603050405020304" pitchFamily="18" charset="0"/>
                <a:cs typeface="Times New Roman" panose="02020603050405020304" pitchFamily="18" charset="0"/>
              </a:rPr>
              <a:t>: </a:t>
            </a:r>
            <a:r>
              <a:rPr lang="en-US" altLang="en-US" sz="3200" b="1">
                <a:latin typeface="Times New Roman" panose="02020603050405020304" pitchFamily="18" charset="0"/>
                <a:cs typeface="Times New Roman" panose="02020603050405020304" pitchFamily="18" charset="0"/>
              </a:rPr>
              <a:t>Những hạt riêng biệt đó được gọi là gì?</a:t>
            </a:r>
          </a:p>
          <a:p>
            <a:r>
              <a:rPr lang="vi-VN" altLang="en-US" sz="3200" b="1">
                <a:solidFill>
                  <a:srgbClr val="FF0000"/>
                </a:solidFill>
                <a:latin typeface="Times New Roman" panose="02020603050405020304" pitchFamily="18" charset="0"/>
                <a:cs typeface="Times New Roman" panose="02020603050405020304" pitchFamily="18" charset="0"/>
              </a:rPr>
              <a:t>Câu 3</a:t>
            </a:r>
            <a:r>
              <a:rPr lang="en-US" altLang="en-US" sz="3200" b="1">
                <a:solidFill>
                  <a:srgbClr val="FF0000"/>
                </a:solidFill>
                <a:latin typeface="Times New Roman" panose="02020603050405020304" pitchFamily="18" charset="0"/>
                <a:cs typeface="Times New Roman" panose="02020603050405020304" pitchFamily="18" charset="0"/>
              </a:rPr>
              <a:t>:</a:t>
            </a:r>
            <a:r>
              <a:rPr lang="vi-VN" altLang="en-US" sz="3200" b="1">
                <a:solidFill>
                  <a:srgbClr val="FF0000"/>
                </a:solidFill>
                <a:latin typeface="Times New Roman" panose="02020603050405020304" pitchFamily="18" charset="0"/>
                <a:cs typeface="Times New Roman" panose="02020603050405020304" pitchFamily="18" charset="0"/>
              </a:rPr>
              <a:t> </a:t>
            </a:r>
            <a:r>
              <a:rPr lang="en-US" altLang="en-US" sz="3200" b="1">
                <a:latin typeface="Times New Roman" panose="02020603050405020304" pitchFamily="18" charset="0"/>
                <a:cs typeface="Times New Roman" panose="02020603050405020304" pitchFamily="18" charset="0"/>
              </a:rPr>
              <a:t>Tại sao các </a:t>
            </a:r>
            <a:r>
              <a:rPr lang="vi-VN" altLang="en-US" sz="3200" b="1">
                <a:latin typeface="Times New Roman" panose="02020603050405020304" pitchFamily="18" charset="0"/>
                <a:cs typeface="Times New Roman" panose="02020603050405020304" pitchFamily="18" charset="0"/>
              </a:rPr>
              <a:t>chất</a:t>
            </a:r>
            <a:r>
              <a:rPr lang="en-US" altLang="en-US" sz="3200" b="1">
                <a:latin typeface="Times New Roman" panose="02020603050405020304" pitchFamily="18" charset="0"/>
                <a:cs typeface="Times New Roman" panose="02020603050405020304" pitchFamily="18" charset="0"/>
              </a:rPr>
              <a:t> lại nhìn có vẻ như liền một khối?</a:t>
            </a:r>
          </a:p>
          <a:p>
            <a:endParaRPr lang="en-US"/>
          </a:p>
        </p:txBody>
      </p:sp>
    </p:spTree>
    <p:extLst>
      <p:ext uri="{BB962C8B-B14F-4D97-AF65-F5344CB8AC3E}">
        <p14:creationId xmlns:p14="http://schemas.microsoft.com/office/powerpoint/2010/main" val="121057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BE2A6C-9A0F-421B-A7A3-487E4C28D622}"/>
              </a:ext>
            </a:extLst>
          </p:cNvPr>
          <p:cNvSpPr>
            <a:spLocks noGrp="1"/>
          </p:cNvSpPr>
          <p:nvPr>
            <p:ph idx="1"/>
          </p:nvPr>
        </p:nvSpPr>
        <p:spPr>
          <a:xfrm>
            <a:off x="1524001" y="685800"/>
            <a:ext cx="10286999" cy="5029200"/>
          </a:xfrm>
        </p:spPr>
        <p:txBody>
          <a:bodyPr>
            <a:normAutofit lnSpcReduction="10000"/>
          </a:bodyPr>
          <a:lstStyle/>
          <a:p>
            <a:r>
              <a:rPr lang="vi-VN" altLang="en-US" sz="3200" b="1">
                <a:solidFill>
                  <a:srgbClr val="FF0000"/>
                </a:solidFill>
                <a:latin typeface="Times New Roman" panose="02020603050405020304" pitchFamily="18" charset="0"/>
                <a:cs typeface="Times New Roman" panose="02020603050405020304" pitchFamily="18" charset="0"/>
              </a:rPr>
              <a:t>Câu </a:t>
            </a:r>
            <a:r>
              <a:rPr lang="en-US" altLang="en-US" sz="3200" b="1">
                <a:solidFill>
                  <a:srgbClr val="FF0000"/>
                </a:solidFill>
                <a:latin typeface="Times New Roman" panose="02020603050405020304" pitchFamily="18" charset="0"/>
                <a:cs typeface="Times New Roman" panose="02020603050405020304" pitchFamily="18" charset="0"/>
              </a:rPr>
              <a:t>1:</a:t>
            </a:r>
            <a:r>
              <a:rPr lang="en-US" altLang="en-US" sz="3200" b="1">
                <a:latin typeface="Times New Roman" panose="02020603050405020304" pitchFamily="18" charset="0"/>
                <a:cs typeface="Times New Roman" panose="02020603050405020304" pitchFamily="18" charset="0"/>
              </a:rPr>
              <a:t> </a:t>
            </a:r>
            <a:r>
              <a:rPr lang="vi-VN" altLang="en-US" sz="3200" b="1">
                <a:solidFill>
                  <a:srgbClr val="0000CC"/>
                </a:solidFill>
                <a:latin typeface="Times New Roman" panose="02020603050405020304" pitchFamily="18" charset="0"/>
                <a:cs typeface="Times New Roman" panose="02020603050405020304" pitchFamily="18" charset="0"/>
              </a:rPr>
              <a:t>Các chất liền một khối hay được cấu tạo từ các hạt riêng biệt</a:t>
            </a:r>
            <a:r>
              <a:rPr lang="en-US" altLang="en-US" sz="3200" b="1">
                <a:solidFill>
                  <a:srgbClr val="0000CC"/>
                </a:solidFill>
                <a:latin typeface="Times New Roman" panose="02020603050405020304" pitchFamily="18" charset="0"/>
                <a:cs typeface="Times New Roman" panose="02020603050405020304" pitchFamily="18" charset="0"/>
              </a:rPr>
              <a:t>?</a:t>
            </a:r>
          </a:p>
          <a:p>
            <a:pPr marL="0" indent="0">
              <a:buNone/>
            </a:pPr>
            <a:r>
              <a:rPr lang="vi-VN" altLang="en-US" sz="3200" b="1">
                <a:solidFill>
                  <a:srgbClr val="660066"/>
                </a:solidFill>
                <a:latin typeface="Times New Roman" panose="02020603050405020304" pitchFamily="18" charset="0"/>
                <a:cs typeface="Times New Roman" panose="02020603050405020304" pitchFamily="18" charset="0"/>
              </a:rPr>
              <a:t>- Các chất được cấu tạo từ các hạt riêng biệt</a:t>
            </a:r>
            <a:endParaRPr lang="en-US" altLang="en-US" sz="3200" b="1">
              <a:latin typeface="Times New Roman" panose="02020603050405020304" pitchFamily="18" charset="0"/>
              <a:cs typeface="Times New Roman" panose="02020603050405020304" pitchFamily="18" charset="0"/>
            </a:endParaRPr>
          </a:p>
          <a:p>
            <a:r>
              <a:rPr lang="vi-VN" altLang="en-US" sz="3200" b="1">
                <a:solidFill>
                  <a:srgbClr val="FF0000"/>
                </a:solidFill>
                <a:latin typeface="Times New Roman" panose="02020603050405020304" pitchFamily="18" charset="0"/>
                <a:cs typeface="Times New Roman" panose="02020603050405020304" pitchFamily="18" charset="0"/>
              </a:rPr>
              <a:t>Câu 2</a:t>
            </a:r>
            <a:r>
              <a:rPr lang="en-US" altLang="en-US" sz="3200" b="1">
                <a:solidFill>
                  <a:srgbClr val="FF0000"/>
                </a:solidFill>
                <a:latin typeface="Times New Roman" panose="02020603050405020304" pitchFamily="18" charset="0"/>
                <a:cs typeface="Times New Roman" panose="02020603050405020304" pitchFamily="18" charset="0"/>
              </a:rPr>
              <a:t>: </a:t>
            </a:r>
            <a:r>
              <a:rPr lang="en-US" altLang="en-US" sz="3200" b="1">
                <a:solidFill>
                  <a:srgbClr val="0000CC"/>
                </a:solidFill>
                <a:latin typeface="Times New Roman" panose="02020603050405020304" pitchFamily="18" charset="0"/>
                <a:cs typeface="Times New Roman" panose="02020603050405020304" pitchFamily="18" charset="0"/>
              </a:rPr>
              <a:t>Những hạt riêng biệt đó được gọi là gì?</a:t>
            </a:r>
          </a:p>
          <a:p>
            <a:pPr marL="0" indent="0">
              <a:buNone/>
            </a:pPr>
            <a:r>
              <a:rPr lang="en-US" altLang="en-US" sz="3200" b="1">
                <a:solidFill>
                  <a:srgbClr val="660066"/>
                </a:solidFill>
                <a:latin typeface="Times New Roman" panose="02020603050405020304" pitchFamily="18" charset="0"/>
                <a:cs typeface="Times New Roman" panose="02020603050405020304" pitchFamily="18" charset="0"/>
              </a:rPr>
              <a:t>Những hạt riêng biệt này được gọi là nguyên tử, phân tử.</a:t>
            </a:r>
            <a:endParaRPr lang="en-US" altLang="en-US" sz="3200" b="1">
              <a:latin typeface="Times New Roman" panose="02020603050405020304" pitchFamily="18" charset="0"/>
              <a:cs typeface="Times New Roman" panose="02020603050405020304" pitchFamily="18" charset="0"/>
            </a:endParaRPr>
          </a:p>
          <a:p>
            <a:r>
              <a:rPr lang="vi-VN" altLang="en-US" sz="3200" b="1">
                <a:solidFill>
                  <a:srgbClr val="FF0000"/>
                </a:solidFill>
                <a:latin typeface="Times New Roman" panose="02020603050405020304" pitchFamily="18" charset="0"/>
                <a:cs typeface="Times New Roman" panose="02020603050405020304" pitchFamily="18" charset="0"/>
              </a:rPr>
              <a:t>Câu 3</a:t>
            </a:r>
            <a:r>
              <a:rPr lang="en-US" altLang="en-US" sz="3200" b="1">
                <a:solidFill>
                  <a:srgbClr val="FF0000"/>
                </a:solidFill>
                <a:latin typeface="Times New Roman" panose="02020603050405020304" pitchFamily="18" charset="0"/>
                <a:cs typeface="Times New Roman" panose="02020603050405020304" pitchFamily="18" charset="0"/>
              </a:rPr>
              <a:t>:</a:t>
            </a:r>
            <a:r>
              <a:rPr lang="vi-VN" altLang="en-US" sz="3200" b="1">
                <a:solidFill>
                  <a:srgbClr val="FF0000"/>
                </a:solidFill>
                <a:latin typeface="Times New Roman" panose="02020603050405020304" pitchFamily="18" charset="0"/>
                <a:cs typeface="Times New Roman" panose="02020603050405020304" pitchFamily="18" charset="0"/>
              </a:rPr>
              <a:t> </a:t>
            </a:r>
            <a:r>
              <a:rPr lang="en-US" altLang="en-US" sz="3200" b="1">
                <a:solidFill>
                  <a:srgbClr val="0000CC"/>
                </a:solidFill>
                <a:latin typeface="Times New Roman" panose="02020603050405020304" pitchFamily="18" charset="0"/>
                <a:cs typeface="Times New Roman" panose="02020603050405020304" pitchFamily="18" charset="0"/>
              </a:rPr>
              <a:t>Tại sao các </a:t>
            </a:r>
            <a:r>
              <a:rPr lang="vi-VN" altLang="en-US" sz="3200" b="1">
                <a:solidFill>
                  <a:srgbClr val="0000CC"/>
                </a:solidFill>
                <a:latin typeface="Times New Roman" panose="02020603050405020304" pitchFamily="18" charset="0"/>
                <a:cs typeface="Times New Roman" panose="02020603050405020304" pitchFamily="18" charset="0"/>
              </a:rPr>
              <a:t>chất</a:t>
            </a:r>
            <a:r>
              <a:rPr lang="en-US" altLang="en-US" sz="3200" b="1">
                <a:solidFill>
                  <a:srgbClr val="0000CC"/>
                </a:solidFill>
                <a:latin typeface="Times New Roman" panose="02020603050405020304" pitchFamily="18" charset="0"/>
                <a:cs typeface="Times New Roman" panose="02020603050405020304" pitchFamily="18" charset="0"/>
              </a:rPr>
              <a:t> lại nhìn có vẻ như liền một khối?</a:t>
            </a:r>
          </a:p>
          <a:p>
            <a:pPr marL="0" indent="0">
              <a:buNone/>
            </a:pPr>
            <a:r>
              <a:rPr lang="vi-VN" altLang="en-US" sz="3200" b="1">
                <a:solidFill>
                  <a:srgbClr val="660066"/>
                </a:solidFill>
                <a:latin typeface="Times New Roman" panose="02020603050405020304" pitchFamily="18" charset="0"/>
                <a:cs typeface="Times New Roman" panose="02020603050405020304" pitchFamily="18" charset="0"/>
              </a:rPr>
              <a:t>- </a:t>
            </a:r>
            <a:r>
              <a:rPr lang="en-US" altLang="en-US" sz="3200" b="1">
                <a:solidFill>
                  <a:srgbClr val="660066"/>
                </a:solidFill>
                <a:latin typeface="Times New Roman" panose="02020603050405020304" pitchFamily="18" charset="0"/>
                <a:cs typeface="Times New Roman" panose="02020603050405020304" pitchFamily="18" charset="0"/>
              </a:rPr>
              <a:t>Vì các nguyên tử, phân tử cấu tạo nên các chất vô cùng nhỏ bé, nên các chất nhìn có vẻ như liền một khối</a:t>
            </a:r>
            <a:r>
              <a:rPr lang="vi-VN" altLang="en-US" sz="3200" b="1">
                <a:solidFill>
                  <a:srgbClr val="660066"/>
                </a:solidFill>
                <a:latin typeface="Times New Roman" panose="02020603050405020304" pitchFamily="18" charset="0"/>
                <a:cs typeface="Times New Roman" panose="02020603050405020304" pitchFamily="18" charset="0"/>
              </a:rPr>
              <a:t>.</a:t>
            </a:r>
            <a:r>
              <a:rPr lang="en-US" altLang="en-US" sz="3200" b="1">
                <a:solidFill>
                  <a:srgbClr val="660066"/>
                </a:solidFill>
                <a:latin typeface="Times New Roman" panose="02020603050405020304" pitchFamily="18" charset="0"/>
                <a:cs typeface="Times New Roman" panose="02020603050405020304" pitchFamily="18" charset="0"/>
              </a:rPr>
              <a:t> </a:t>
            </a:r>
          </a:p>
          <a:p>
            <a:pPr marL="0" indent="0">
              <a:buNone/>
            </a:pPr>
            <a:endParaRPr lang="en-US" altLang="en-US" sz="3200" b="1">
              <a:latin typeface="Times New Roman" panose="02020603050405020304" pitchFamily="18" charset="0"/>
              <a:cs typeface="Times New Roman" panose="02020603050405020304" pitchFamily="18" charset="0"/>
            </a:endParaRPr>
          </a:p>
          <a:p>
            <a:endParaRPr lang="en-US" altLang="en-US" sz="3200" b="1">
              <a:latin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29865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2B15AE16-0648-4932-9CB4-7AF22C435F05}"/>
              </a:ext>
            </a:extLst>
          </p:cNvPr>
          <p:cNvSpPr txBox="1">
            <a:spLocks noChangeArrowheads="1"/>
          </p:cNvSpPr>
          <p:nvPr/>
        </p:nvSpPr>
        <p:spPr bwMode="auto">
          <a:xfrm>
            <a:off x="1752600" y="5486400"/>
            <a:ext cx="8915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3200" b="1" i="1">
                <a:solidFill>
                  <a:srgbClr val="0000FF"/>
                </a:solidFill>
                <a:cs typeface="Times New Roman" panose="02020603050405020304" pitchFamily="18" charset="0"/>
              </a:rPr>
              <a:t>Kính hiển vi </a:t>
            </a:r>
          </a:p>
        </p:txBody>
      </p:sp>
      <p:pic>
        <p:nvPicPr>
          <p:cNvPr id="168964" name="Picture 4" descr="kinh hien vi">
            <a:extLst>
              <a:ext uri="{FF2B5EF4-FFF2-40B4-BE49-F238E27FC236}">
                <a16:creationId xmlns:a16="http://schemas.microsoft.com/office/drawing/2014/main" id="{D1B91358-ECB5-4228-BE06-01E7544509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51" r="4639" b="13432"/>
          <a:stretch>
            <a:fillRect/>
          </a:stretch>
        </p:blipFill>
        <p:spPr bwMode="auto">
          <a:xfrm>
            <a:off x="1752600" y="457200"/>
            <a:ext cx="4038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8" descr="Hình ảnh có liên quan">
            <a:extLst>
              <a:ext uri="{FF2B5EF4-FFF2-40B4-BE49-F238E27FC236}">
                <a16:creationId xmlns:a16="http://schemas.microsoft.com/office/drawing/2014/main" id="{C84C50C1-1DDD-446B-9905-DEBA453B0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42415"/>
            <a:ext cx="4724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decel="50000" fill="hold">
                                          <p:stCondLst>
                                            <p:cond delay="0"/>
                                          </p:stCondLst>
                                        </p:cTn>
                                        <p:tgtEl>
                                          <p:spTgt spid="1331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31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314"/>
                                        </p:tgtEl>
                                        <p:attrNameLst>
                                          <p:attrName>ppt_w</p:attrName>
                                        </p:attrNameLst>
                                      </p:cBhvr>
                                      <p:tavLst>
                                        <p:tav tm="0">
                                          <p:val>
                                            <p:strVal val="#ppt_w*.05"/>
                                          </p:val>
                                        </p:tav>
                                        <p:tav tm="100000">
                                          <p:val>
                                            <p:strVal val="#ppt_w"/>
                                          </p:val>
                                        </p:tav>
                                      </p:tavLst>
                                    </p:anim>
                                    <p:anim calcmode="lin" valueType="num">
                                      <p:cBhvr>
                                        <p:cTn id="10" dur="1000" fill="hold"/>
                                        <p:tgtEl>
                                          <p:spTgt spid="1331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31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31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31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314"/>
                                        </p:tgtEl>
                                      </p:cBhvr>
                                    </p:animEffect>
                                  </p:childTnLst>
                                </p:cTn>
                              </p:par>
                              <p:par>
                                <p:cTn id="15" presetID="53" presetClass="entr" presetSubtype="16" fill="hold" nodeType="withEffect">
                                  <p:stCondLst>
                                    <p:cond delay="0"/>
                                  </p:stCondLst>
                                  <p:childTnLst>
                                    <p:set>
                                      <p:cBhvr>
                                        <p:cTn id="16" dur="1" fill="hold">
                                          <p:stCondLst>
                                            <p:cond delay="0"/>
                                          </p:stCondLst>
                                        </p:cTn>
                                        <p:tgtEl>
                                          <p:spTgt spid="168964"/>
                                        </p:tgtEl>
                                        <p:attrNameLst>
                                          <p:attrName>style.visibility</p:attrName>
                                        </p:attrNameLst>
                                      </p:cBhvr>
                                      <p:to>
                                        <p:strVal val="visible"/>
                                      </p:to>
                                    </p:set>
                                    <p:anim calcmode="lin" valueType="num">
                                      <p:cBhvr>
                                        <p:cTn id="17" dur="500" fill="hold"/>
                                        <p:tgtEl>
                                          <p:spTgt spid="168964"/>
                                        </p:tgtEl>
                                        <p:attrNameLst>
                                          <p:attrName>ppt_w</p:attrName>
                                        </p:attrNameLst>
                                      </p:cBhvr>
                                      <p:tavLst>
                                        <p:tav tm="0">
                                          <p:val>
                                            <p:fltVal val="0"/>
                                          </p:val>
                                        </p:tav>
                                        <p:tav tm="100000">
                                          <p:val>
                                            <p:strVal val="#ppt_w"/>
                                          </p:val>
                                        </p:tav>
                                      </p:tavLst>
                                    </p:anim>
                                    <p:anim calcmode="lin" valueType="num">
                                      <p:cBhvr>
                                        <p:cTn id="18" dur="500" fill="hold"/>
                                        <p:tgtEl>
                                          <p:spTgt spid="168964"/>
                                        </p:tgtEl>
                                        <p:attrNameLst>
                                          <p:attrName>ppt_h</p:attrName>
                                        </p:attrNameLst>
                                      </p:cBhvr>
                                      <p:tavLst>
                                        <p:tav tm="0">
                                          <p:val>
                                            <p:fltVal val="0"/>
                                          </p:val>
                                        </p:tav>
                                        <p:tav tm="100000">
                                          <p:val>
                                            <p:strVal val="#ppt_h"/>
                                          </p:val>
                                        </p:tav>
                                      </p:tavLst>
                                    </p:anim>
                                    <p:animEffect transition="in" filter="fade">
                                      <p:cBhvr>
                                        <p:cTn id="19" dur="500"/>
                                        <p:tgtEl>
                                          <p:spTgt spid="168964"/>
                                        </p:tgtEl>
                                      </p:cBhvr>
                                    </p:animEffect>
                                  </p:childTnLst>
                                </p:cTn>
                              </p:par>
                              <p:par>
                                <p:cTn id="20" presetID="53" presetClass="entr" presetSubtype="16" fill="hold" nodeType="withEffect">
                                  <p:stCondLst>
                                    <p:cond delay="0"/>
                                  </p:stCondLst>
                                  <p:childTnLst>
                                    <p:set>
                                      <p:cBhvr>
                                        <p:cTn id="21" dur="1" fill="hold">
                                          <p:stCondLst>
                                            <p:cond delay="0"/>
                                          </p:stCondLst>
                                        </p:cTn>
                                        <p:tgtEl>
                                          <p:spTgt spid="13316"/>
                                        </p:tgtEl>
                                        <p:attrNameLst>
                                          <p:attrName>style.visibility</p:attrName>
                                        </p:attrNameLst>
                                      </p:cBhvr>
                                      <p:to>
                                        <p:strVal val="visible"/>
                                      </p:to>
                                    </p:set>
                                    <p:anim calcmode="lin" valueType="num">
                                      <p:cBhvr>
                                        <p:cTn id="22" dur="500" fill="hold"/>
                                        <p:tgtEl>
                                          <p:spTgt spid="13316"/>
                                        </p:tgtEl>
                                        <p:attrNameLst>
                                          <p:attrName>ppt_w</p:attrName>
                                        </p:attrNameLst>
                                      </p:cBhvr>
                                      <p:tavLst>
                                        <p:tav tm="0">
                                          <p:val>
                                            <p:fltVal val="0"/>
                                          </p:val>
                                        </p:tav>
                                        <p:tav tm="100000">
                                          <p:val>
                                            <p:strVal val="#ppt_w"/>
                                          </p:val>
                                        </p:tav>
                                      </p:tavLst>
                                    </p:anim>
                                    <p:anim calcmode="lin" valueType="num">
                                      <p:cBhvr>
                                        <p:cTn id="23" dur="500" fill="hold"/>
                                        <p:tgtEl>
                                          <p:spTgt spid="13316"/>
                                        </p:tgtEl>
                                        <p:attrNameLst>
                                          <p:attrName>ppt_h</p:attrName>
                                        </p:attrNameLst>
                                      </p:cBhvr>
                                      <p:tavLst>
                                        <p:tav tm="0">
                                          <p:val>
                                            <p:fltVal val="0"/>
                                          </p:val>
                                        </p:tav>
                                        <p:tav tm="100000">
                                          <p:val>
                                            <p:strVal val="#ppt_h"/>
                                          </p:val>
                                        </p:tav>
                                      </p:tavLst>
                                    </p:anim>
                                    <p:animEffect transition="in" filter="fade">
                                      <p:cBhvr>
                                        <p:cTn id="24"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48">
            <a:extLst>
              <a:ext uri="{FF2B5EF4-FFF2-40B4-BE49-F238E27FC236}">
                <a16:creationId xmlns:a16="http://schemas.microsoft.com/office/drawing/2014/main" id="{E30DEF20-F33D-43D0-9481-0CDBD9EE2B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172200" cy="572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feptnano1">
            <a:extLst>
              <a:ext uri="{FF2B5EF4-FFF2-40B4-BE49-F238E27FC236}">
                <a16:creationId xmlns:a16="http://schemas.microsoft.com/office/drawing/2014/main" id="{1E6F507B-2354-45C9-BAA5-35FD55AD67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0"/>
            <a:ext cx="5638800" cy="572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72411">
            <a:extLst>
              <a:ext uri="{FF2B5EF4-FFF2-40B4-BE49-F238E27FC236}">
                <a16:creationId xmlns:a16="http://schemas.microsoft.com/office/drawing/2014/main" id="{B3EB2767-0318-4B23-B881-F3DB31224BBF}"/>
              </a:ext>
            </a:extLst>
          </p:cNvPr>
          <p:cNvSpPr txBox="1">
            <a:spLocks noChangeArrowheads="1"/>
          </p:cNvSpPr>
          <p:nvPr/>
        </p:nvSpPr>
        <p:spPr bwMode="auto">
          <a:xfrm>
            <a:off x="7239000" y="5867401"/>
            <a:ext cx="2438400" cy="4619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b="1"/>
              <a:t>Nguyên tử Sắt</a:t>
            </a:r>
            <a:endParaRPr lang="vi-VN" altLang="en-US" b="1"/>
          </a:p>
        </p:txBody>
      </p:sp>
      <p:sp>
        <p:nvSpPr>
          <p:cNvPr id="5" name="Text Box 172412">
            <a:extLst>
              <a:ext uri="{FF2B5EF4-FFF2-40B4-BE49-F238E27FC236}">
                <a16:creationId xmlns:a16="http://schemas.microsoft.com/office/drawing/2014/main" id="{A71CCA57-C8AC-4C25-9591-93029C56FFF6}"/>
              </a:ext>
            </a:extLst>
          </p:cNvPr>
          <p:cNvSpPr txBox="1">
            <a:spLocks noChangeArrowheads="1"/>
          </p:cNvSpPr>
          <p:nvPr/>
        </p:nvSpPr>
        <p:spPr bwMode="auto">
          <a:xfrm>
            <a:off x="2667000" y="5943601"/>
            <a:ext cx="3200400" cy="4619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vi-VN" altLang="en-US" b="1"/>
              <a:t>Nguyên tử Silic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to="" calcmode="lin" valueType="num">
                                      <p:cBhvr>
                                        <p:cTn id="15" dur="1" fill="hold"/>
                                        <p:tgtEl>
                                          <p:spTgt spid="3"/>
                                        </p:tgtEl>
                                      </p:cBhvr>
                                    </p:anim>
                                  </p:childTnLst>
                                </p:cTn>
                              </p:par>
                              <p:par>
                                <p:cTn id="16" presetID="24"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to="" calcmode="lin" valueType="num">
                                      <p:cBhvr>
                                        <p:cTn id="18" dur="1" fill="hold"/>
                                        <p:tgtEl>
                                          <p:spTgt spid="4"/>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28,584587853,E:\tHU BAI ELEARNING\Ly 8 Du Thi Toi\bai 19 cac chat duoc cau tao nhu the nao.\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29,584587853,E:\tHU BAI ELEARNING\Ly 8 Du Thi Toi\bai 19 cac chat duoc cau tao nhu the nao.\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30,584587853,E:\tHU BAI ELEARNING\Ly 8 Du Thi Toi\bai 19 cac chat duoc cau tao nhu the nao.\Media.ppcx"/>
</p:tagLst>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475</TotalTime>
  <Words>1544</Words>
  <Application>Microsoft Office PowerPoint</Application>
  <PresentationFormat>Widescreen</PresentationFormat>
  <Paragraphs>125</Paragraphs>
  <Slides>30</Slides>
  <Notes>1</Notes>
  <HiddenSlides>0</HiddenSlides>
  <MMClips>0</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30</vt:i4>
      </vt:variant>
    </vt:vector>
  </HeadingPairs>
  <TitlesOfParts>
    <vt:vector size="49" baseType="lpstr">
      <vt:lpstr>Arial</vt:lpstr>
      <vt:lpstr>Calibri</vt:lpstr>
      <vt:lpstr>Calibri Light</vt:lpstr>
      <vt:lpstr>Century Gothic</vt:lpstr>
      <vt:lpstr>Garamond</vt:lpstr>
      <vt:lpstr>Gill Sans MT</vt:lpstr>
      <vt:lpstr>Tahoma</vt:lpstr>
      <vt:lpstr>Times New Roman</vt:lpstr>
      <vt:lpstr>Tw Cen MT</vt:lpstr>
      <vt:lpstr>Trebuchet MS</vt:lpstr>
      <vt:lpstr>VNI-Times</vt:lpstr>
      <vt:lpstr>Wingdings</vt:lpstr>
      <vt:lpstr>Wingdings 3</vt:lpstr>
      <vt:lpstr>Gallery</vt:lpstr>
      <vt:lpstr>Organic</vt:lpstr>
      <vt:lpstr>Office Theme</vt:lpstr>
      <vt:lpstr>Wisp</vt:lpstr>
      <vt:lpstr>Facet</vt:lpstr>
      <vt:lpstr>Droplet</vt:lpstr>
      <vt:lpstr>PowerPoint Presentation</vt:lpstr>
      <vt:lpstr>PowerPoint Presentation</vt:lpstr>
      <vt:lpstr>PowerPoint Presentation</vt:lpstr>
      <vt:lpstr>PowerPoint Presentation</vt:lpstr>
      <vt:lpstr>I. Các chất có được cấu tạo từ các hạt riêng biệt không?</vt:lpstr>
      <vt:lpstr>Câu hỏi thảo luận:</vt:lpstr>
      <vt:lpstr>PowerPoint Presentation</vt:lpstr>
      <vt:lpstr>PowerPoint Presentation</vt:lpstr>
      <vt:lpstr>PowerPoint Presentation</vt:lpstr>
      <vt:lpstr>Nguyên tử đồng</vt:lpstr>
      <vt:lpstr>Phân tử nước</vt:lpstr>
      <vt:lpstr>Phân tử muối ăn</vt:lpstr>
      <vt:lpstr>II. GIỮA CÁC PHÂN TỬ CÓ KHOẢNg CÁCH HAY KHÔNG?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3: Trộn lẫn một lượng rượu có thể tích V1 và khối lượng m1 vào một lượng nước có thể tích V2 và khối lượng m2 . Kết luận nào sau đây là đúng?</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 NGUYEN TRAI</dc:creator>
  <cp:lastModifiedBy>Duy Phong</cp:lastModifiedBy>
  <cp:revision>43</cp:revision>
  <dcterms:created xsi:type="dcterms:W3CDTF">2017-02-27T07:38:49Z</dcterms:created>
  <dcterms:modified xsi:type="dcterms:W3CDTF">2022-03-26T03:39:34Z</dcterms:modified>
</cp:coreProperties>
</file>