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notesSlides/notesSlide1.xml" ContentType="application/vnd.openxmlformats-officedocument.presentationml.notesSlide+xml"/>
  <Override PartName="/ppt/ink/ink2.xml" ContentType="application/inkml+xml"/>
  <Override PartName="/ppt/notesSlides/notesSlide2.xml" ContentType="application/vnd.openxmlformats-officedocument.presentationml.notesSlide+xml"/>
  <Override PartName="/ppt/ink/ink3.xml" ContentType="application/inkml+xml"/>
  <Override PartName="/ppt/ink/ink4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3"/>
  </p:notesMasterIdLst>
  <p:sldIdLst>
    <p:sldId id="392" r:id="rId2"/>
    <p:sldId id="320" r:id="rId3"/>
    <p:sldId id="337" r:id="rId4"/>
    <p:sldId id="339" r:id="rId5"/>
    <p:sldId id="340" r:id="rId6"/>
    <p:sldId id="336" r:id="rId7"/>
    <p:sldId id="391" r:id="rId8"/>
    <p:sldId id="374" r:id="rId9"/>
    <p:sldId id="393" r:id="rId10"/>
    <p:sldId id="326" r:id="rId11"/>
    <p:sldId id="377" r:id="rId12"/>
    <p:sldId id="262" r:id="rId13"/>
    <p:sldId id="268" r:id="rId14"/>
    <p:sldId id="267" r:id="rId15"/>
    <p:sldId id="269" r:id="rId16"/>
    <p:sldId id="270" r:id="rId17"/>
    <p:sldId id="308" r:id="rId18"/>
    <p:sldId id="348" r:id="rId19"/>
    <p:sldId id="349" r:id="rId20"/>
    <p:sldId id="350" r:id="rId21"/>
    <p:sldId id="257" r:id="rId22"/>
  </p:sldIdLst>
  <p:sldSz cx="12192000" cy="6858000"/>
  <p:notesSz cx="6858000" cy="9144000"/>
  <p:custDataLst>
    <p:tags r:id="rId2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50"/>
    <a:srgbClr val="FF0000"/>
    <a:srgbClr val="462006"/>
    <a:srgbClr val="00682F"/>
    <a:srgbClr val="CC99FF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3" d="100"/>
          <a:sy n="83" d="100"/>
        </p:scale>
        <p:origin x="643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23T07:57:55.8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36 148 0 0,'1'2'58'0'0,"-1"-1"1"0"0,1 1-1 0 0,-1 0 0 0 0,1-1 0 0 0,0 1 0 0 0,0 0 1 0 0,0-1-1 0 0,0 0 0 0 0,0 1 0 0 0,0-1 1 0 0,0 1-1 0 0,0-1 0 0 0,1 0 0 0 0,-1 0 1 0 0,0 0-1 0 0,1 0 0 0 0,-1 0 0 0 0,1 0 1 0 0,-1 0-1 0 0,1 0 0 0 0,0 0 0 0 0,-1-1 1 0 0,1 1-1 0 0,3 0 0 0 0,-3-1 65 0 0,26-9 557 0 0,-7-14-1511 0 0,-6-2-382 0 0,-11 16 902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1-11-24T07:20:10.70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6800 3878 28 0,'-2'-2'27'0,"0"2"-2"15,1 0-1-15,-1-2-3 0,-2 2-2 0,2 0-2 0,-1 0-3 16,0-1-2-16,1 1-2 0,-1-2-2 0,0 2-1 0,1 0 0 0,-1-1-1 16,0 1 0-16,1-2 2 0,-2 2 0 0,2-1 1 0,-1 1 0 0,0-2 0 15,1 1-1-15,-1 0 1 0,0 1 1 0,0-2-1 0,-1 2 0 16,1-2 0-16,0 0-1 0,-1 2 0 0,1 0 2 0,1-3 1 16,-1 3-2-16,1-1 1 0,-1 0 0 0,0 0-2 0,1 1 1 0,-1-3 0 15,1 3 0-15,-4-2-1 0,5 2 2 0,-3 0 1 0,1-2 2 16,0 2-1-16,0-2 0 0,0 2-1 0,-1-1 2 0,1 1-2 15,0 0 1-15,-1-1 0 0,-1 1-1 0,2 0 1 0,-1 0-3 0,-2-2 0 16,3 2-1-16,-2 0 0 0,-1 0 0 0,1 0-1 0,0 0 1 16,2-1-1-16,-2 1 0 0,0 0 0 0,1 0 0 0,-2 0-1 0,1 0-2 15,0 1 1-15,0-1 1 0,-1 0 0 0,0 2-1 16,0-1-1-16,-1 0-2 0,2 1-1 0,-1 0 0 0,1-2-1 0,-2 2 1 0,0-2 0 16,2 4 0-16,0-3 2 0,-1 0 0 0,-1 2-1 15,0-1 0-15,2 0 0 0,0 0 0 0,-1-1 1 0,-2 2 0 0,2-2 1 16,1 1-1-16,-3-1 1 0,-1 2-1 0,3 1 1 0,-1-3-1 0,-1 2 1 15,2 0 1-15,-2-2 0 0,0 2-1 0,2-1 2 0,-1-1 1 0,-2 2 1 16,1-2-1-16,2 1 1 0,-1 0 0 0,0 1-1 0,0-2-1 16,-1 1 0-16,2-1 0 0,-3 2 1 0,2-1 0 0,-1-1-1 15,2 2 1-15,-2-2-1 0,0 1 1 0,2 0-2 0,-1-2 0 0,1 2 1 16,-2 1 0-16,2-2 1 0,0 0 0 0,-1 3 0 0,2-4 0 16,-2 2 0-16,0 0-1 0,3 0-1 0,-3-1 1 0,2 2-2 0,-1-3 0 15,2 3-1-15,-1-2-2 0,0-1 1 0,0 3 0 0,2-1-1 16,0 0 0-16,-2-1-1 0,1 0 0 0,0 1 1 0,1 0 0 15,0-1-1-15,-2 0 0 0,2 2 1 0,0-1 0 0,-2-1 0 0,2 0 1 16,0 1-2-16,0-1 0 0,-1 3 0 0,1-3 0 0,0 1 0 16,1 1 0-16,-1-2 0 0,0 1-1 0,0-1 1 0,0 2-1 0,-2 0 1 15,2 0 0-15,0-1-1 0,1 3 0 0,-3-3 0 16,2 2 1-16,0 0-1 0,-1 0 2 0,-1 1-2 0,3-2 1 16,-3 2 0-16,2-3-1 0,-2 3 1 0,2-1 1 0,0-1 0 0,-3 1-2 15,3 1 1-15,-2 0 0 0,2-1 0 0,-2 1 0 0,2-1 1 16,-1 0-1-16,1 1 0 0,-1-1 1 0,1 0-1 0,1 2 1 0,-1-2-1 15,1-1-1-15,-1 2 0 0,0-2 1 0,1 1 0 0,1 1-1 0,-1-1 0 16,0-1 1-16,1 2 0 0,-1-2 1 0,-2 1-1 0,2-1-1 0,1 1 1 16,-1 0 1-16,1 1 0 0,-1-3 0 0,2 2 0 0,-2 0 0 15,1-1-1-15,-1 1 1 0,2-1 0 0,-3 2-1 0,3-2 1 16,-2 2-2-16,2-1 1 0,-1-1 1 0,-1 1-1 0,2-1-1 0,0 0 1 16,-2 0-1-16,2 2 1 0,-1-3 1 0,1 2 1 0,0-2 0 0,-2 2-1 15,2 1-1-15,0-2-1 0,0 0 0 0,0 1 1 16,0 2 0-16,-1-3 1 0,1 1 0 0,-2 1 0 0,2 0-2 0,0-1 0 15,0 1-1-15,0 0 0 0,0 0 2 0,0 1-1 0,0-2 0 0,0 2 1 16,0-2 1-16,0 2 0 0,0 1-1 0,0-3 0 0,2 2 0 16,-1-1 0-16,-1-1 0 0,0 2 0 0,2-1 0 15,-1-1-1-15,1 2 2 0,-2-1-1 0,2 0-1 0,-1 0 1 16,1 0 0-16,-2 1 0 0,3-1 0 0,-3-1 0 0,3 2 0 16,-1-2 4-16,-2 3 9 0,2-3 3 0,-1 0 2 0,2 2 0 0,-1-2 0 15,1 1 2-15,-2 0-1 0,1 0 2 0,-1 0-2 0,1 1 0 16,1-1 1-16,-1 0 0 0,0-1 0 0,-1 2-4 0,2 0-8 0,-1-1-4 15,0-1-1-15,-1 2-2 0,1-2 1 0,1 2-1 0,1-1 0 16,-2-1-1-16,1 2 0 0,-1-3 0 0,1 2 1 0,0 0-2 16,0-2 0-16,1 2 1 0,-1-3 1 0,0 4 0 15,1-1 0-15,0-3-1 0,-1 3 0 0,0 0 1 0,2-1-1 0,-2 0 2 16,2 1-1-16,-2-1 0 0,3 1 0 0,-3-2 0 0,0 1 0 16,2 0-1-16,-2 0 1 0,2 1 0 0,-2-3 0 0,2 2 0 15,0-2 1-15,-1 0-1 0,-2 2 1 0,3-1 0 0,-2 1 0 16,0-3-1-16,2 2 1 0,-2 0 1 0,2 0-1 0,-2 0 1 15,0-2-1-15,2 2 0 0,-2 0 2 0,2 0-1 0,-2-1-2 16,2 1 1-16,-1-2 1 0,1 1-1 0,-2 1 3 0,1-2-2 16,0 1 1-16,0-1-1 0,0 2 0 0,1-1-1 0,-2-1 2 15,3-1 0-15,-2 1 0 0,0 1-1 0,1 0 2 16,0-2-1-16,1 1 0 0,-1 0-1 0,0-1 1 0,1 0-1 16,-1 3 2-16,2-3-1 0,0 0 0 0,-1 1 1 0,1 0-1 15,-1-1 1-15,3 0 0 0,-2 0-1 0,-1 0 0 0,2 0 1 16,1 0-1-16,-1 0 1 0,0 0-3 0,0 0 2 0,0 0-1 0,0-1 1 15,0 0-1-15,0 1 0 0,1 0-1 0,-1-3 1 0,-1 3-1 16,2 0 0-16,-3-1-1 0,2 1 0 0,0-1 1 0,-1 1 0 16,0 0-1-16,1-2 0 0,-3 2-1 0,3 0-1 0,-2 0 1 15,0 0-1-15,1 0 0 0,-2 0 0 0,1 0 1 0,0 0 1 16,0 0 0-16,1 0 1 0,-1 0 0 0,1 0 0 0,0 0-1 16,-2-2 0-16,3 2 0 0,-1 0 1 0,-1-1 0 0,3 1 0 15,-2-1-1-15,-1-1 0 0,2 0 1 0,1 1-1 0,-2 1 0 16,1-1-1-16,-2-1 0 0,3 1 1 0,-2-1 0 0,-1 1 1 0,2-1 0 15,1 1-1-15,-2-1 0 0,-1-1 0 0,0 3 0 0,2-3 0 16,-2 2 1-16,1-1-1 0,-1-1 1 0,1 2-1 16,0 0 0-16,-2-1 0 0,0-1-1 0,1 2 0 15,2-1 1-15,-2 0 0 0,1 0 0 0,-1 0 0 0,-1-1-1 16,1 0 1-16,2 0 0 0,-2 1 0 0,2 0 0 0,-3-2 0 16,2 2-1-16,0-1 1 0,-2 1 0 0,1-2-1 0,-1 2 2 0,2 0-1 15,0-1 0-15,-2 0 0 0,1 0 0 0,-1 0 0 0,0 2-1 16,1-2 1-16,0-1 1 0,-1 2-1 0,0-1 1 0,0 0-1 0,0 0 2 15,1 0 0-15,-2 0-2 0,1 0-1 0,0 0 2 0,-2 0 0 16,2-3-1-16,-2 4 1 0,2 0-1 0,-2-2 1 0,2 2-1 16,-2-2 0-16,2 1 0 0,-2 0 0 0,2 0-2 0,-2 0 2 15,1 0-1-15,1 0 1 0,-2 0 0 0,1 2 0 0,-1-4 0 16,0 2-1-16,0 0 1 0,0 0 0 0,2 1 0 0,-2-2-1 16,0 2 1-16,0-2 0 0,1 0 0 0,0 1 0 0,-2 0 0 15,1 0 0-15,-1-1 0 0,1 0-1 0,1 2 1 0,-2-1 1 16,0 1 0-16,-1-2 0 0,2 3-1 0,-1-2 2 0,0 0 1 15,-1 0 0-15,2 0-1 0,-1 0 0 0,1-2 1 0,-1 0-2 16,1 0 1-16,3-1-1 0,-3 0 1 0,2 2 0 0,-2-5-1 16,2 5 1-16,-2-2 0 0,-1-1-2 0,1 1-2 0,0 0 1 15,3-1 1-15,-3 0 0 0,-1 2 1 0,1-1 1 16,-1-2 0-16,1 2 1 0,0-1-2 0,-1-1 2 0,1 1-1 16,0 1 2-16,-1-2 0 0,1 2 1 0,-2 0 2 0,1 0 1 15,-2-1 1-15,1 1 0 0,-1 0 0 0,0 0 0 0,0 1 0 0,0-1-1 16,-1 1 2-16,1-1-2 0,0 0 1 0,-2 1-1 15,1-1-2-15,-2 1-2 0,1-1 0 0,2 1 0 0,-1-1-1 0,-1-2 0 16,1 2 2-16,-1-1-1 0,0 2-1 0,-1-1-1 0,3-2 0 16,-3 2-1-16,1 0 2 0,1 0-1 0,-1 0 2 0,0 1-1 15,-1-1 0-15,2-1 1 0,-1 1-3 0,-1 0 0 0,0 0-2 16,2-1 1-16,-1 2 0 0,0-1 1 0,-1 2-1 0,0-2 1 16,1 1-1-16,-1-1 1 0,1 2-1 0,-1-1-1 0,-3-1 0 0,3 2 0 15,0-2 0-15,1 1 2 0,-3 0 1 0,2 2-1 0,0-2-1 16,1 0 1-16,-1 1 1 0,-2-1-1 0,1 1 1 0,1-1 0 15,0 2-1-15,-1-1 1 0,1 1-1 0,0-1 1 16,0-1 1-16,-2 2-2 0,2 0 1 0,-2 0-1 0,2-2 2 16,-2 3-1-16,2-2-1 0,0 2 1 0,-2-2 1 15,2 2 1-15,0-1 1 0,-2 1 0 0,2-2-1 0,-2 3 0 16,2 0 1-16,0-1-2 0,-2-1 1 0,2 2 1 0,0-1-1 0,-2 1 0 16,1-2 0-16,0 1 0 0,-1 1-3 0,2-1 0 0,-2 0 1 15,2 1-2-15,-3 1 1 0,3-2 0 0,-2 2 1 0,2-1-1 16,0 1 1-16,-2-1-1 0,2 1 0 0,-2-2 1 0,-1 2-1 15,3-1-1-15,-2 1 0 0,0 0 0 0,0-2 0 0,2 2-1 0,-2-1 1 16,-2 1-1-16,2 0-1 0,0 0 0 0,0 0 0 0,-1 0 0 16,0 0 1-16,1 0 0 0,0 0 1 0,-1 0 1 0,1 0 1 15,0 0-1-15,-1 0 0 0,2 0 0 0,-1 0-1 0,0 0 0 16,0 0-1-16,0 0 1 0,-1 0 0 0,3 0 1 16,-2 0-1-16,2 0 0 0,0 0-1 0,0 0 0 0,-1 0-1 0,3 0 0 15,1 0 2-15,-3 0 0 0,3 0 2 0,-5 0 1 0,5 0 1 16,-1 0-1-16,1 0 1 0,-3 0-1 0,1 0 0 0,0 0 1 15,-1 0-2-15,0 0 0 0,1 0 0 0,-1 1-1 0,1-1 1 16,-1 0-1-16,-3 2-1 0,3-2 0 0,1 0 0 0,-1 0-1 16,0 0-1-16,0 0 0 0,1 0 0 0,-1 0 1 0,0 1 0 0,1-1 1 15,-4 0 0-15,5 0-1 0,-3 2-1 16,3-2 0-16,-2 1-3 0,-1-1 1 0,3 0 2 0,-1 0 0 16,-1 1 0-16,1-1 0 0,1 0 2 0,-1 0-1 0,-1 2 1 15,1-2-1-15,2 0 0 0,-2 0 0 0,0 0 0 0,2 0 2 16,-3 0 0-16,1 0 1 0,2 0-1 0,-3 0-2 0,1 0 1 0,1 0 0 15,-1 0 0-15,2 0-1 0,-3 0-1 0,1 0 1 0,-1 0 1 16,3 0-1-16,-3 0 0 0,1 1 0 0,-2-1 0 0,2 0 0 16,-1 0 1-16,0 2-1 0,1-2 0 0,1 0-1 0,-1 0 0 0,-1 0 1 15,1 0-1-15,1 0 1 0,-1 2-1 0,-1-2 1 16,3 0 0-16,-2 0 0 0,1 0 0 0,1 0 0 0,-3 0 0 0,3 0 0 16,-2 0 1-16,2 0-1 0,-3 0 0 0,3 0 1 15,-1 0 0-15,1 0 0 0,-4 0 0 0,3 0-1 0,-1 0 1 16,0 0-1-16,1 0 0 0,-1 0-1 0,-1 0 0 0,0 0 0 15,1 0 0-15,-1 0 0 0,0 0 0 0,0 0 1 0,0 0 1 0,1 0-1 16,1 0 0-16,-1 0-1 0,-1 0 1 0,1 0 1 0,-1 0 2 16,1 0-1-16,-1 0-1 0,2 0-1 0,-4 0 0 0,4 0 1 15,-2 0-1-15,-1 0 0 0,3 0 0 0,-3 0 1 16,3 0 0-16,-2 0 0 0,-1 0-1 0,3 0-1 0,-2 0-1 16,1 0 1-16,-1 0 1 0,0 0 0 0,0 0 0 0,1 0 0 15,-1 0 1-15,1 0-1 0,1 0-1 0,-1 0 1 0,2 0 0 16,-3 0 0-16,1-2 1 0,2 2 0 0,0 0-1 0,0 0 1 15,0 0 1-15,0 0 0 0,0 0-2 0,0 0 1 0,0 0-2 0,0 0 2 16,0 0 1-16,0 0 0 0,0 0-1 0,0 0 0 0,0 0-1 16,0 0-2-16,0 0-2 0,0 0-2 0,0 0-4 0,0 0-6 15,0 0-6-15,0 0-7 0,0 0-6 0,0 0-7 0,0 0-7 16,0 0-6-16,0 0-7 0,0 0-3 0,0 0-6 0,0 0-5 16,0 0-1-16,0 0-2 0,0 0 1 0,0 0 4 0,0 0 3 0,2 2 6 15,1-2 3-15,-1 1 8 0,-1 1 4 0,-1-2 5 16,2 1 5-16,0 1 5 0,-1-2 4 0,-1 0 5 0,2 0 4 0,-2 0 5 15,0 1 3-15,0-1 2 0,0 0 3 0,0 0 1 16,0 0 1-16,0 0 1 0,0 0 2 0,0 0 0 0,0 0-1 0,0 0-3 16,0 0-6-16,0 0-9 0,3-1-10 0,-3 1-13 0,3-2-17 15,3-1-7-15,-1 0-6 0,0-3 0 16,0 0-2-16,1-2 0 0,0-3 1 0</inkml:trace>
  <inkml:trace contextRef="#ctx0" brushRef="#br0" timeOffset="311.92">6300 3951 20 0,'-4'-3'50'0,"-1"1"1"16,0 1-4-16,2 1-7 0,-2-3-9 0,3 3-11 0,-1-2-8 15,0 1-5-15,1 0-2 0,-2-1 0 0,2 2-2 0,1-2 1 0,-1 2 0 16,2 0 0-16,0 0 0 0,0 0-2 0,0 0-1 0,0 0-3 16,0 0-3-16,0 0-2 0,0 0-1 0,0 0-1 15,0 0-2-15,0 0 0 0,0 0-2 0,0 0-3 0,0 2-2 0,0 1-2 16,0-3-4-16,0 3-7 0,0-3-3 0,0 4-1 0,0 3-3 0</inkml:trace>
  <inkml:trace contextRef="#ctx0" brushRef="#br0" timeOffset="928.16">5922 4178 11 0,'-1'-2'22'0,"1"0"-2"0,-2 1-2 0,1-1-1 16,-1 1-1-16,0 1-1 0,1-3-1 0,-1 3 0 0,1-2 0 0,-1 1-1 15,0 1-1-15,1-2 0 0,-1 1 0 0,1-1 1 0,-1 2-1 16,-1-2-1-16,0 2-1 0,1 0-1 0,1-3-1 0,-1 2-1 0,1 0-1 0,-1 0-2 16,0 1 1-16,1-3 1 0,-1 1 0 15,1 2 0-15,-1-2 0 0,0 0-2 0,2 2 1 0,-1-2-1 0,-1 0 1 0,1 1 2 0,-1-1 1 16,0 1 1-16,2-1 1 0,0 1 1 0,-2-1 0 15,2 1-1-15,-2-1 0 0,2 2-1 0,0-1-1 0,0-1 1 0,-2-1 0 16,2 1-1-16,-1 1 0 0,1 0-2 0,0 1-1 0,0-2-1 0,-2 1-1 16,2-2-1-16,0 3-2 0,0-1-1 0,0 1 0 0,-1-2 1 15,1 2 0-15,-2-3 0 0,2 3-1 0,0 0 2 0,0 0-2 16,0 0 0-16,0 0 0 0,0 0 1 0,0 0 0 0,0 0 0 0,2-1 1 16,-2 1-1-16,0 0-2 0,0 0-2 0,1 0-3 0,-1 0-2 15,2 0-3-15,-1 0-3 0,1 1-4 0,2 0-4 0,-4-1-5 0,2 4-5 16,1-2-9-16,0 1-13 0,-1 1-5 0,0-1-3 0,-1 1 1 15</inkml:trace>
  <inkml:trace contextRef="#ctx0" brushRef="#br0" timeOffset="3252.31">6262 4046 5 0,'0'0'9'15,"0"0"0"-15,0 0-1 0,0 0-2 0,0 0-1 16,0 0 0-16,0 0-2 0,0 0 0 0,0 0 0 0,0 0-2 0,0 0 1 16,0 0 1-16,0 0-1 0,0 0 1 0,-1-1 0 0,1 1-1 15,0 0 1-15,0 0-1 0,0 0 1 0,0 0-1 0,-2-2 0 0,2 2 1 16,-1-1 0-16,-1 0-1 0,2 1 1 0,-2-2 0 0,2 2-1 15,0-1 0-15,0 1 0 0,-1 0-1 0,1 0 1 0,-2-2 0 0,1 1 0 16,1 1 1-16,0 0 1 0,-2-1-2 0,2 1 1 0,0 0 0 0,0-2 1 16,0 2 1-16,0 0 0 0,-2-2 0 0,2 2-1 0,0 0 1 15,-3 0-1-15,3 0 0 0,-2-1 0 0,1 1-2 0,-1-1 1 0,2 1 0 16,-1 0-1-16,1 0 0 0,-3-2-1 0,3 2 0 0,-2-2 1 16,2 2 0-16,0 0 3 0,-1 0-1 0,1 0 2 0,0 0 0 0,-2 0 1 15,2 0 1-15,0 0 1 0,0-1 0 0,0 1-1 0,0 0 3 16,-3 0-1-16,3 0-1 0,0 0 1 0,-2-2-1 0,2 2 1 15,0 0 0-15,0-1-2 0,0 1 0 0,0 0 0 0,-1-2-1 0,1 2 0 16,-2-1-1-16,2 1 1 0,0 0 0 0,0-3 0 0,0 3 0 16,-1-1-2-16,1-1-1 0,0 2 0 0,-2-2-2 15,2 0 1-15,0 2-1 0,-2 0 0 0,2 0 2 0,0-4-1 16,-1 3 1-16,1 1-1 0,-2-1 0 0,2 1 0 0,0-3 1 0,0 3-1 0,0 0 2 16,0 0-1-16,0 0 1 0,0 0 0 0,0 0 0 0,0 0-1 15,0 0 1-15,0 0-1 0,0 0 0 0,0 0-2 0,0 0 1 16,0 0 0-16,0 0-2 0,0 0 0 0,0 0 1 0,0 0-1 0,0 0 0 15,0 0 0-15,0 0-2 0,0 0 1 0,0 0 1 0,0 0-1 16,0 0 0-16,0 0 0 0,0 0 0 0,0 0-1 0,0 0 2 0,0 0-1 16,0 0-1-16,0 0 2 0,0 0-1 0,0 0 0 0,0 0 1 0,0 0 1 15,-2-2-1-15,2 2 0 0,0 0 1 0,0 0-1 0,0 0 2 16,0 0 0-16,0 0 0 0,0 0 0 0,0 0-1 0,0 0 1 0,0 0 1 16,0 0-2-16,0 0 2 0,0 0-1 0,0 0 0 0,0 0-1 15,0 0 1-15,0 0 0 0,0 0-1 0,0 0 0 0,0 0 0 0,0 0 0 16,0 0-1-16,0 0 0 0,0 0 0 0,0 0 0 0,0 0 0 15,0 0 0-15,0 0 0 0,0 0 0 0,0 0 1 0,0 0 0 16,0 0 0-16,0 0-1 0,0 0 1 0,0 0 0 0,0 0-1 0,0 0 0 16,-1-2 1-16,1 2 0 0,0 0 0 0,0 0-1 0,0 0 0 15,0 0 0-15,0-2 0 0,0 2-1 0,0 0 1 0,0 0 0 0,0 0-1 16,0-1 0-16,0 1 0 0,0 0 1 0,0 0-2 16,0 0 2-16,0-3 0 0,0 3-1 0,0 0 1 0,0 0-1 15,0 0 1-15,0 0-1 0,0 0 0 0,0 0 0 0,0-1 1 0,0 1 1 16,0 0-1-16,0 0 0 0,0 0-1 0,0 0 0 0,0 0 0 15,0 0-1-15,0 0 0 0,0 0 2 0,0 0 0 0,0 0-1 0,0 0 0 0,0 0 0 16,0 0 0-16,0 0 0 0,0 0 0 0,0 0 0 0,0 0-1 0,0 0 0 16,0 0 1-16,0 0 0 0,0 0 0 0,0 0-1 0,0 0 0 15,0 0 0-15,0 0 2 0,0 0-2 0,0 0 0 0,0 0 0 16,0 0 2-16,0 0 0 0,0 0 0 0,0 0 0 0,0 0 0 0,0 0-1 16,0 0 0-16,0 0 0 0,0 0 1 0,0 0 0 0,0 0-1 15,0 0 0-15,0 0 1 0,0 0 0 0,0 0-1 0,0 0 0 0,0 0 0 16,0 0 0-16,0 0 0 0,0 0 0 0,0 0 0 0,0 0 0 15,0 0-1-15,0 0 1 0,0 0-1 0,0 0 1 0,0 0 1 16,0 0-1-16,0 0 1 0,0 0-2 0,0 0 0 0,1 0-1 0,1 0-3 16,1 0-4-16,1 1-3 0,-1-1-3 0,0 2-5 0,2-1-3 15,2 0-6-15,-2 1-5 0,2 0-6 0,-1 0-8 0,2 1-9 0,1-2-6 16,-1 0-6-16,2 0 1 0,-1-1 1 0</inkml:trace>
  <inkml:trace contextRef="#ctx0" brushRef="#br0" timeOffset="5869.13">7223 3277 6 0,'0'0'6'0,"0"0"0"0,0 0-1 16,0 0 1-16,0 0 0 0,0 0 1 0,0 0-1 0,0 0-1 16,0 0-1-16,0 0 0 0,0 0-1 0,0 0 1 0,0 0-2 0,0 0 0 15,-4-1 0-15,4 1 0 0,0 0-1 0,0-2 0 0,0 2-1 16,0 0 0-16,-3 0 1 0,3 0 0 0,0 0 0 0,0 0 0 0,-2-1 0 15,2 1 0-15,0 0-1 0,-1 0 1 0,1 0-1 0,0 0 0 16,-2-2-1-16,2 2 2 0,0 0 0 0,0 0 0 0,0 0 0 16,-2 0-1-16,2 0 1 0,0 0-1 0,0 0-1 0,0 0 2 0,0 0 0 15,0 0 0-15,-1 0-1 0,1 0 0 0,0 0 0 0,0 0 1 16,0 0 0-16,0 0 0 0,0 0 0 0,0 0 0 16,0 0-2-16,0 0 1 0,0 0 1 0,0 0-1 0,0 0 0 0,0 0 0 0,0 0 1 15,0 0 0-15,0 0-1 0,-2 0 0 0,2 0-1 16,0 0 0-16,0 0 0 0,0 0 0 0,-3-1 2 0,3 1 1 0,0 0-1 15,0 0-1-15,0 0 1 0,0 0-1 0,0 0 0 0,0 0 0 16,0 0 1-16,0 0 0 0,0 0-1 0,0 0 0 0,-2 1 0 0,2-1-1 16,0 0 0-16,-1 3 0 0,-1-1 0 0,2-1-2 0,-2 1 0 0,1 1-1 15,1 0 0-15,0-3-3 0,-2 3-3 0,2-3-3 0,0 3-3 16,-4 0-3-16</inkml:trace>
  <inkml:trace contextRef="#ctx0" brushRef="#br0" timeOffset="8747.18">12846 2744 7 0,'0'0'6'0,"-2"-2"-2"0,2 2-1 0,0 0-2 15,0 0 0-15,0 0-2 0,0 0 1 0,0 0 1 0,-1-2-1 16,1 2 0-16,0 0 0 0,0 0-1 0,0 0 1 0,0 0 0 0,0 0 0 16,0 0 0-16,0 0 1 0,0 0 1 0,0 0 0 0,0 0-1 15,0 0 0-15,0 0-1 0,0 0 2 0,0 0 0 16,0 0 1-16,0 0-1 0,0 0 1 0,0 0-1 0,0 0-1 0,-2 0 0 0,2 0 0 16,-3 0 0-16,1 0-1 0,-1 2-1 0,2-2 1 0,-3 0 1 0,0 2-2 15,2-2 0-15,-1 0 0 0,0 1 0 0,1 0 1 16,1-1 0-16,-1 0 1 0,-1 2 1 0,1-2 0 0,2 0 0 0,0 0 2 0,-1 0-1 15,-1 0 3-15,0 0-1 0,-1 0 1 0,2 0 1 16,1 0 1-16,-3 0 1 0,1-2-1 0,-1 2 2 0,3 0 0 0,-1 0 0 16,-1 0 1-16,0 0-1 0,2 0 1 0,-3 0-2 0,2 0 1 15,1 0 0-15,0 0-1 0,-2-1 0 0,2 1 0 0,0 0-1 0,-2-1 0 16,2 1-1-16,0 0-1 0,0 0 1 0,0 0-1 0,0 0-1 16,0 0-1-16,0 0 0 0,0 0-1 0,0 0-1 0,0 0 0 0,0 0 0 15,0 0-1-15,0 0-1 0,0 0 0 0,0 0 0 0,0 0-1 16,0 0 0-16,0 0-1 0,0 0 0 0,0 0 1 0,0 0 1 0,2-2-1 15,-2 2 0-15,0 0 1 0,0 0 0 0,2 0 1 0,-2 0 0 16,0 0-1-16,0 0 0 0,0 0 0 0,0 0 0 0,0 0 1 0,0 0-1 16,0 0 1-16,0 0 0 0,0 0 0 0,0 0 0 0,0 0-1 15,0 0 1-15,0 0 0 0,0 0-1 0,0 0 0 0,0 0 1 0,0 0 1 16,0 0-1-16,0 0 0 0,0 0 0 0,0 0-2 0,0 0 0 16,0 0 1-16,0 0 0 0,0 0 1 0,0 0-1 15,0 0 0-15,0 0 0 0,0 0-1 0,0 0 1 0,0 0-1 0,0 0 2 16,0 0-1-16,0 0 0 0,0 0 0 0,0 0 0 0,0 0 0 15,0 0 0-15,0 0 0 0,0 0 0 0,0 0 0 0,0 0 0 0,0 0-1 16,0 0 0-16,0 0 0 0,0 0 1 0,0 0 0 0,0 0-1 0,0 0 1 16,0 0 1-16,0 0-1 0,0 0 1 0,0 0 0 0,0 0-1 15,0 0 0-15,0 0-1 0,0 0 2 0,0 0 0 0,0 0 0 16,0 0-1-16,0 0 0 0,0 0 1 0,0 0 0 0,0 0-1 0,0 0 0 16,0 0-1-16,0 0 1 0,0 0 0 0,0 0 1 0,0 0-1 0,0 0 0 15,0 0 0-15,0 0-1 0,0 0 1 0,0 0 0 0,0 0 1 16,0 0-1-16,0 0 1 0,0 0 1 0,0 0 1 0,0 0-1 0,0 0 0 15,0 0 0-15,0 0 0 0,0 0 2 0,0 0 0 0,0 0 1 16,0 0-1-16,0 0 0 0,0 0-1 0,0 0 1 0,0 0-2 16,0 0 1-16,0 0-1 0,0 0 0 0,0 0 2 0,0 0-2 0,0 0 0 15,0 0 0-15,0 0 0 0,0 0-2 0,0 0 0 0,0 0 0 16,0 0 0-16,0 0 1 0,0 0 0 0,0 0 0 0,0 0-1 0,0 0-1 16,0 0 0-16,0 0 0 0,0 0 1 0,0 0-1 0,0 0 0 15,0 0 0-15,0 0 1 0,0 0-1 0,0 0 1 0,0 0-1 16,0 0 0-16,0 0 0 0,0 0 1 0,0 0 0 15,0 0 0-15,0 0 0 0,0 0 1 0,0 0 0 0,0 0 0 0,0 0 0 16,0 0 0-16,0 0 0 0,0 0-1 0,0 0 0 0,0 0 1 0,0 0-1 16,0 0 1-16,0 0-1 0,0 0 0 0,0 0 0 0,0 0 1 0,0 0-1 15,0 0 0-15,0 0-1 0,0 0 1 0,0 0 1 0,0 0 0 0,0 0 0 16,0 0-2-16,0 0 2 0,0 0 0 0,0 0 0 0,0 0 0 16,0 0 1-16,0 0 1 0,0 0-1 0,0 0 3 0,0 0-1 15,0 0 2-15,0 0-1 0,0 0 0 0,0 0 0 0,0 0 0 0,0 0-1 16,0 0 0-16,0 0 0 0,0 0-1 0,0 0 1 0,0 0-1 0,0 0 1 15,0 0-1-15,0 0-1 0,0 0 0 0,0 0-1 16,0 0 0-16,0 0 0 0,0 0-1 0,0 0 2 0,0 0 0 0,0 0 1 16,0 0-2-16,0 0 2 0,0 0 0 0,0 0 1 0,0 0-2 0,0 0-1 15,0 0-1-15,0 0 0 0,0 0 0 0,0 0 0 16,0 0 0-16,0 0-1 0,0 0 0 0,0 0 0 0,0 0-1 0,0 0 0 16,0 0-4-16,0 0 2 0,0 0 1 0,0 0 2 0,0 0 1 15,0 0 0-15,0 0 0 0,0 0 0 0,0 0-1 0,0 0 1 0,0 0 0 16,0 0 1-16,0 0-1 0,0 0 0 0,0 0 1 0,0 0 0 15,0 0 0-15,0 0-1 0,0 0 0 0,0 0 1 0,0 0-1 16,0 0 1-16,0 0 0 0,0 0-1 0,0 0-1 0,0 0 1 16,0 0-1-16,0 0 0 0,0 0 0 0,0 0 1 0,0 0-1 0,0 0 1 0,0 0-1 15,0 0 1-15,0 0-1 0,0 0 0 0,0 0 1 0,0 0 0 16,0 0 1-16,0 0-2 0,0 0 0 0,0 0 2 0,0 0 0 0,0 0 0 16,0 0-1-16,0 0-1 0,0 0 0 0,0 0 1 0,0 0 1 15,0 0-1-15,0 0 0 0,0 0 0 0,0 0-1 0,0 0 1 0,0 0 2 16,0 0-2-16,0 0 0 0,0 0 0 0,0 0-1 0,0 0 1 15,0 0 1-15,0 0-1 0,0 0 0 0,0 0 0 0,0 0 0 16,0 0 0-16,0 0 0 0,0 0 0 0,0 0-1 0,0 0-1 0,0 0-1 16,0 0 0-16,-2 2-3 0,0-1-3 0,2 0-4 0,-1 2-5 15,-1-1-5-15,0 1-7 0,-1 0-10 0,2 0-9 16,-4-2-8-16,2 2-1 0,-2 0-3 0,-1 0 1 0</inkml:trace>
  <inkml:trace contextRef="#ctx0" brushRef="#br0" timeOffset="11460.3">7981 3949 2 0,'0'0'5'0,"0"-3"1"0,0 3-3 0,0-1 1 15,0 1-2-15,-2-2 1 0,2 2 0 0,0-1 2 16,0 1 1-16,0-3 1 0,0 3 1 0,0 0 1 0,-1-1-1 0,1 1 2 16,0-2 0-16,0 2 2 0,0 0 1 0,-2-2 0 0,2 2 0 0,0-2 1 15,0 2-1-15,-3 0 0 0,3 0-2 0,0 0-1 0,-2-4 0 16,2 3-2-16,-1 0-1 0,1 1 1 0,-2 0-3 0,0-3-1 0,1 1-2 16,1 2 1-16,-2-2 0 0,1 0-1 0,-2 2 2 0,3-1 0 15,-2 0 0-15,1-1 1 0,1 2 0 0,-2-1 0 0,1 1 0 16,-1-2-1-16,2 2 0 0,-2 0 1 0,1-1 0 0,-1 1-1 0,2 0 0 15,-3 0-1-15,3 0 1 0,-3 0-1 0,1 0-2 0,0 0 1 16,1 0 1-16,1 0-2 0,0 0 2 0,-2 0 0 0,2 0 0 0,0 0 0 16,0 0-1-16,-4 0 0 0,4 0 1 0,-2 1-1 0,1-1 1 15,-1 0 0-15,-1 2-1 0,1-2 0 0,1 1 0 0,-1-1-1 0,2 0-1 16,-3 0-1-16,1 2 0 0,1-2 1 0,-1 1 0 16,2-1-1-16,-2 0 0 0,1 1 0 0,1-1 0 0,-2 0 1 15,-1 0-1-15,3 2 0 0,0-2 1 0,-3 0 0 0,3 0 1 16,-3 2-1-16,3-2 1 0,-1 0-1 0,-1 2 1 0,0 1-1 0,2-3 0 15,-3 1 0-15,3 0-1 0,-3-1 1 0,1 4-1 0,1-4 0 0,-1 0 0 16,0 2 0-16,1 0 0 0,-1 0 2 0,1-1 0 0,-1-1-2 0,-1 1 0 16,3 1 0-16,-1-1 0 0,-1 1 1 0,1-2 1 0,-1 1 0 15,2-1 0-15,-2 2-1 0,-1-1 0 0,3 1 1 0,-2 0-1 0,-1-2-1 16,2 1 0-16,-1 0 1 0,0 1 1 0,1 0 0 0,-1-1-1 16,-1 0 0-16,3 1 1 0,-3-1 0 0,0 1-1 0,3-1 0 0,-3 0 0 15,1 1 1-15,2-1-1 0,-3 1-1 0,1 0 0 0,2-1 1 16,-3 1-1-16,2-1 1 0,-1 1 0 0,0-2 0 0,-1 1 0 0,2 2-1 15,-1-1 0-15,0-1 0 0,0 1 1 0,0-1 0 0,-1 0 1 16,1 3-1-16,2-4 1 0,-3 2-1 0,3 1 0 0,-2-3 1 0,2 2-1 16,0-2 0-16,-3 0-1 0,3 0 1 0,0 0 0 0,0 1-1 15,0-1 0-15,0 0 0 0,-1 3 1 0,-1-3-2 0,2 2 1 16,0 0 0-16,-2 1 1 0,1-2-1 0,1 2 0 0,-2-1 1 0,0 1 0 16,1 0 1-16,1-1-1 0,-2 0 0 15,2 2 0-15,0-2 1 0,-1 0-1 0,-2-1 1 0,3 2-1 0,0-2 0 0,-2 1 0 16,2 1 0-16,-1 0 0 0,-1-1 0 0,2 1 0 15,-1 0-1-15,-1-2 0 0,2 2 1 0,-2 0 0 0,2 0-1 0,0-1 1 16,0-2-1-16,0 0 1 0,-1 2 1 0,1-2-1 0,0 0 0 0,-2 4 0 16,2-3 0-16,0 0 0 0,0 2 0 0,0-1 1 0,-1 0 0 0,1 1-1 15,-2 0 1-15,2 0-2 0,0 0 0 0,0 2 1 0,-2-3 0 16,2 3 1-16,0-2-1 0,0 1 0 0,0 0-1 0,-1 1 1 0,-1 0 0 16,2-1-1-16,0 2 0 0,0-1 0 0,0 0-1 0,0 1 0 15,0-2 0-15,0 2 1 0,0-2-3 0,2 1-1 0,-1-1-2 0,-1 1 0 16,0-1-2-16,2 0 0 0,-2 1-4 0,2 0-1 0,-1-1-1 0,1 0-5 15,-1 1-3-15,-1 0-2 0,2 0-5 0,1 1-6 0,-1-2-7 16,-1 2-5-16</inkml:trace>
  <inkml:trace contextRef="#ctx0" brushRef="#br0" timeOffset="14867.46">9562 3220 7 0,'0'0'14'0,"-1"0"-2"16,1 0-1-16,-2-1-1 0,2 1-1 0,0 0-1 0,0 0-1 16,0 0 0-16,0 0-1 0,0-2-1 0,0 2-2 15,0-1 1-15,0 1-2 0,0 0 1 0,-2-2 1 0,2 2-2 0,0-1 2 0,0 1-1 16,0 0 1-16,0 0-1 0,0-3 1 0,0 3-1 0,0 0 1 15,0 0-1-15,0 0 2 0,0 0-1 0,0 0-1 0,-1-1 1 0,1 1-1 16,0 0 1-16,0 0 0 0,0 0 0 0,0 0-1 0,0 0 0 16,0 0 0-16,0 0 0 0,0 0 0 0,0-2 0 0,0 2 1 0,0 0-1 15,0 0 1-15,0 0 0 0,0 0 0 0,0 0 1 0,0 0-2 16,0 0 2-16,0 0-2 0,0 0 1 0,0 0 0 0,0-3 0 0,0 3-1 16,0-2 0-16,0 2-1 0,1-1 0 0,-1 1 0 0,0-2 0 15,0 2-1-15,0 0 1 0,0-3 0 0,0 3 0 0,0 0-1 0,0 0 0 16,2-1 1-16,-2 1-1 0,0 0 1 0,0 0 0 0,0 0 1 15,0-1 0-15,0 1 1 0,0 0-1 0,0-2 0 0,0 2 0 0,0 0-2 16,2-3 1-16,-2 3 1 0,0 0-1 0,0-1 1 0,0 1 0 16,0 0-1-16,0 0 0 0,0 0 0 0,0 0 0 0,0 0-2 15,0 0 2-15,0 0 0 0,0 0 0 0,0 0-1 0,0 0 2 0,0 0-1 16,0 0 0-16,0 0-2 0,0 0 1 0,0 0 1 0,0 0-1 16,0 0 1-16,0 0-1 0,0 0 2 0,0 0-1 0,0 0 0 15,0 0 0-15,0 0 1 0,0 0-1 0,0 0 0 0,0 0 1 16,0 0-1-16,0 0 1 0,0 0 0 0,0 0-1 0,0 0 1 15,0 0 0-15,0 0-1 0,0 0 2 0,0 0-2 0,0 0 2 0,1-2-1 16,-1 2 1-16,0 0-1 0,0 0 1 0,0 0 0 0,0 0 1 16,0 0 0-16,0 0 0 0,0 0 0 0,0 0 2 0,0 0-1 0,0 0-1 15,0 0 1-15,0 0 0 0,0 0 0 0,0 0 0 0,0 0 1 0,0 0-1 16,0 0 0-16,0 0-1 0,0 0 0 0,0 0 0 0,0 0-1 0,0 0 0 16,0 0-2-16,0 0 0 0,0 0 0 0,0 0 1 0,0 0-1 15,0 0-1-15,0 0 0 0,0 0 0 0,0 0-2 0,0 0 0 0,0 0 2 16,0 0 0-16,0 0 0 0,0 0-1 0,0 0 0 0,0 0 1 15,0 0-1-15,0 0-1 0,0 0 0 0,0 0 1 0,0 0 0 16,0 0 0-16,0 0 0 0,0 0-1 0,0 0 1 0,0 0 1 0,0 0 0 16,0 0-1-16,0 0 0 0,0 0 0 0,0 0 0 0,0 0 0 15,0 0 1-15,0 0-1 0,0 0 0 0,0 0 1 0,0 0 0 0,0 0 0 16,0 0-1-16,0 0-2 0,0 0 0 0,0 0 2 0,0 0 0 16,0 0 0-16,0 0-1 0,0 0 2 0,0 0-1 0,0 0 1 15,0 0 0-15,0 0-1 0,0 0-1 0,0 0 0 16,0 0 1-16,0 0 0 0,0 0 0 0,0 0 0 0,0 0 1 0,0 0 0 15,0 0-1-15,0 0-1 0,0 0 0 0,0 0 1 0,0 0-1 0,0 0 1 16,0 0-1-16,0 0-1 0,0 0 0 0,0 0 0 0,0 0 0 16,-1-2 1-16,1 2 1 0,0 0-1 0,0 0 1 0,0 0 0 0,0 0 1 15,0 0-1-15,0 0 1 0,0 0 0 0,0 0 0 0,0 0 2 0,0 0 0 16,0 0-1-16,0 0 0 0,0 0 0 0,0 0-1 0,0 0 1 0,0 0-1 16,0 0 1-16,0 0 0 0,0 0 0 0,0 0 1 0,0 0 0 15,0 0-1-15,0 0 1 0,0 0 0 0,0 0 1 0,0 0-1 16,0 0 2-16,0 0-1 0,0 0 1 0,0 0 1 0,0 0-1 0,0 0 0 15,0 0 0-15,0 0 1 0,0 0-2 0,0 0 0 0,0 0 1 16,0 0 0-16,0 0 0 0,0 0 1 0,0 0-2 0,0 0 0 0,0 0 2 16,0 0-2-16,0 0 1 0,0 0 1 0,0 0 1 0,0 0-2 15,0 0 0-15,0 0 0 0,0 0 1 0,0 0-1 0,0 0 0 0,-2 0 0 16,2 0 1-16,0 0-1 0,0 0-1 0,-2-2 0 0,2 2 0 16,0 0 0-16,0 0-2 0,0 0 1 0,-3-3 0 0,3 3 0 15,0 0 0-15,0 0-1 0,0-1 0 0,0 1 0 0,0 0-1 0,0 0-1 16,-1-1 2-16,1 1 0 0,0 0-1 0,0 0 1 15,0 0-1-15,0 0 1 0,0 0 1 0,-2-1-1 0,2 1-1 0,0 0 2 16,0 0 0-16,0 0-1 0,0 0 1 0,0 0-1 0,0 0 2 0,0 0-1 16,0 0-1-16,0 0 0 0,0 0 0 0,0 0-1 0,0 0 2 15,0 0-1-15,0 0 0 0,0 0-1 0,0 0 1 0,0 0-1 0,0 0 0 16,0 0 0-16,0 0-1 0,0 0 0 0,0 0 0 0,0 0 1 16,0 0-1-16,0 0 1 0,0 0 0 0,0 0 0 0,0 0-1 0,0 0 1 15,0 0 0-15,0 0 0 0,0 0 0 0,0 0-1 0,0 0 2 16,0 0 0-16,0 0 1 0,0 0-2 0,0 0 1 0,0 0 0 15,0 0-1-15,0 0 0 0,0 0 0 0,0 0 1 0,0 0 0 0,0 0 0 16,0 0 0-16,0 0 0 0,0 0-1 0,0 0-2 0,0 0 0 0,0 0 0 16,0 0 0-16,0 0 1 0,0 0-1 0,0 0 1 0,0 0 0 15,0 0 0-15,0 0-1 0,0 0 1 0,0 0-1 0,0 0 2 16,0 0-1-16,0 0 0 0,0 0 1 0,0 0-1 0,0 0 1 0,0 0 0 16,0 0 0-16,-2 0 0 0,2 0 1 0,0 0-1 0,0 0 0 15,0 0 1-15,0 0-1 0,0 0 1 0,0 0-1 0,0 0 0 16,0 0 2-16,0 0 0 0,0 0 2 0,0 0-1 15,0 0 1-15,0 0 1 0,0 0 1 0,0 0 0 0,0 0-1 0,0 0 1 16,0 0 1-16,-1-3-1 0,1 3 1 0,0 0-1 0,0 0 0 0,0 0-1 16,-2 0 0-16,2 0-2 0,0 0 1 0,0 0-2 0,0 0 0 0,-3 0-1 15,3 0-1-15,0 0 0 0,0-2 0 0,0 2-1 0,0 0 1 0,0 0-1 16,0 0-1-16,-2 0 1 0,2 0 0 0,0 0 0 0,0 0 1 16,0 0 0-16,0 0-1 0,-3-2 0 0,3 2 0 0,0 0-1 15,0 0 1-15,0 0 0 0,0 0 0 0,0 0 0 0,-1-3 0 0,1 3 0 16,0 0-1-16,-2 0 1 0,2 0 0 0,0 0 1 0,-2-2-1 15,2 2-1-15,0 0 1 0,0 0 0 0,0 0 1 0,0 0-1 0,0 0 0 16,-4-1 0-16,4 1 0 0,0 0 1 0,0 0 0 0,0 0-1 16,0 0 0-16,0 0 1 0,0 0-1 0,0 0 0 0,0 0 1 0,0 0 0 15,0 0 0-15,0 0-1 0,0 0 1 0,0 0 0 0,0 0 0 16,0 0 0-16,0 0 0 0,0 0-1 0,0 0 0 0,0 0 0 0,0 0 1 16,0 0-1-16,0 0 0 0,0 0 1 0,0 0 0 0,0 0 0 15,0 0 0-15,0 0-1 0,0 0-1 0,0 0 1 0,0 0 0 16,0 0 1-16,0 0 0 0,0 0-1 0,0 0 0 0,0 0 0 15,0 0 0-15,0 0 0 0,0 0-1 0,0 0 0 0,0 0 1 16,0 0-1-16,-2 0 1 0,2 0 0 0,0 0 0 0,0 0-1 0,0 0 0 16,0 0 0-16,0 0 0 0,0 0 1 0,0 0 0 0,0 0 1 15,0 0-1-15,0 0 1 0,0 0 0 0,0 0 0 0,0 0-1 0,0 0-1 16,0 0 1-16,0 0-1 0,0 0 1 0,0 0 0 0,0 0-1 0,0 0 0 16,0 0 1-16,0 0-1 0,0 0 0 0,0 0 0 0,0 0 0 15,0 0 0-15,0 0 1 0,0 0-1 0,0 0 1 0,0 0 1 0,0 0-1 16,0 0 1-16,0 0-1 0,0 0 1 0,0 0 0 0,0 0 0 15,0 0-1-15,0 0 0 0,0 0 0 0,0 0 0 0,0 0 0 0,0 0-1 16,0 0 0-16,0 0 0 0,0 0 0 0,0 0 1 0,0 0 1 16,0 0-2-16,0 0 0 0,0 0 0 0,0 0 1 0,0 0 0 15,0 0 0-15,0 0 0 0,0 0 0 0,0 0 1 0,0 0 0 0,0 0 0 16,0 0-2-16,0 0 1 0,0 0-1 0,0 0 0 0,0 0 2 0,0 0-1 16,0 0-1-16,0 0 1 0,-3 1 0 15,3-1 0-15,0 0 0 0,0 0 1 0,0 0-2 0,0 0 1 0,0 0-1 16,0 0 1-16,0 0 1 0,0 0-1 0,0 0 0 0,0 0 0 15,0 0 1-15,0 0 0 0,0 0-1 0,0 5-1 0,2-5 0 0,-1 2-1 16,-1 0-3-16,0 1-4 0,2-1-5 0,-2-1-5 0,0 4-7 0,4-1-6 16,-4 0-6-16,0 0-8 0,2 2-12 0,-2 1-13 0,0 0-16 0,-2 0-7 15,-2 1-2-15,2 0 1 0,-2-1 0 0,-3 1 5 0,1-1 4 16</inkml:trace>
  <inkml:trace contextRef="#ctx0" brushRef="#br0" timeOffset="16460.45">12871 3398 15 0,'0'0'23'0,"-1"0"2"15,1 0 3-15,0 0 0 0,0 0 0 0,0 0 2 0,0 0 0 0,0 0 0 16,0 0-2-16,0 0-1 0,-2-2-3 0,2 2-1 0,0 0-2 16,0 0-1-16,0 0-4 0,-2 0 0 0,2 0-1 0,-1-2-1 15,1 2 0-15,0 0-1 0,0 0-1 0,0 0 0 0,0 0 0 0,0 0 0 16,0 0-1-16,0 0-2 0,0 0 1 0,-2 0 0 16,2 0-1-16,0 0 0 0,0 0-1 0,0 0-1 0,0 0-1 0,0 0-1 0,0 0 0 15,0 0-1-15,0 0 1 0,0 0 0 0,0 0-1 16,0 0-1-16,0 0 1 0,0 0 0 0,0 0 0 0,0 0-1 0,0 0-2 15,0 0 1-15,0 0 0 0,0 0-1 0,0 0 0 16,0 0-1-16,0 0 0 0,0 0 0 0,0 0 1 0,0 0 0 0,0 0 0 0,0 0-1 0,0 0 1 16,0 0 0-16,0 0-1 0,0 0 0 0,0 0 0 15,-1 0 1-15,1 0 0 0,0 0-1 0,0 0-1 0,0 0-1 0,-2 0 0 16,2 0 1-16,0 0 0 0,0 0 1 0,-3 0 0 0,3 0 0 0,0 0-1 16,-3 0 1-16,3 0 0 0,0 0 0 0,-2 2 1 0,2-2-1 15,0 0 0-15,0 0 0 0,-1 0 0 0,1 0 0 0,0 0 0 16,-2 0 0-16,2 0 0 0,-1 2 0 0,1-2 0 0,0 0 0 0,-2 3 0 15,2-3 0-15,0 1 0 0,0-1 1 0,-2 1 0 0,2-1 0 16,0 0-1-16,-1 0 0 0,1 0 0 0,0 0 0 0,0 0 0 0,0 0 0 16,0 0-1-16,0 0 0 0,-2 1 0 0,2-1 1 0,0 0 0 15,0 0-1-15,0 0 0 0,0 0 0 0,0 0 1 0,0 0 0 0,0 0-1 16,0 0 0-16,0 0 0 0,0 0 2 0,0 0 0 0,0 0 1 16,0 0-1-16,0 0-1 0,0 0 0 0,0 0 1 0,0 0-1 15,0 0 0-15,0 0 0 0,0 0 0 0,0 0 0 0,0 0 0 0,0 0 1 16,0 0-2-16,0 0 1 0,0 0-2 0,0 0 1 15,0 0 1-15,0 0 0 0,0 0-1 0,0 0 2 0,0 0 0 16,0 0-1-16,0 0 0 0,0 0 0 0,0 0-1 0,0 0 1 0,0 0 1 16,0 0 0-16,0 0 0 0,0 0-1 0,0 0 1 0,0 0 0 0,0 0 0 15,0 0 0-15,0 0 0 0,0 0-1 0,2-1-1 0,-2 1 1 16,1 0 1-16,1-2-2 0,0-1 0 0,-1 1 0 0,2 2 0 0,-1-2 1 16,1-1-1-16,0 0 1 0,0 0-1 0,2 2 1 0,-2-2 1 0,2-1-1 15,-2 2 1-15,2-2 0 0,1 2 0 0,-1-1 0 0,0 0 0 16,1 1 0-16,-1 0 0 0,0 0-3 0,1 0-3 0,0 1-4 15,-1-1-4-15,0 2-7 0,1 0-7 0,-1 0-9 0,1 0-10 0,-1 0-10 16,0 2-13-16,-2 1-3 0,-2-1-4 0,-1-2-1 0,0 0 0 0</inkml:trace>
  <inkml:trace contextRef="#ctx0" brushRef="#br0" timeOffset="16970.46">13098 3391 12 0,'0'-2'24'0,"-4"1"3"0,4 1 1 0,-1 0 0 15,-1-1 3-15,0-1 0 0,1 2-1 0,-1-1 1 0,1-1-4 16,-1 2-1-16,2 0-4 0,-2-1-1 0,-1-1-1 0,3 2-4 0,-1-2-2 16,-1 2-2-16,-1-1-4 0,3 0 0 0,0 1-2 0,-1 0 0 15,1 0-2-15,0 0 0 0,-2-4-3 0,2 4 0 0,0 0-1 0,0 0 0 16,0 0 0-16,0 0 1 0,0 0 0 0,0 0-1 0,0 0-2 15,0 0 0-15,2-1-1 0,-1 1-1 0,2-1-3 0,-1-1-4 0,2 1-4 16,-2-1-6-16,4 1-6 0,-1-1-10 0,0 1-13 0,3-2-7 16,-2 0-2-16,0 0-2 0,1-2 2 0</inkml:trace>
  <inkml:trace contextRef="#ctx0" brushRef="#br0" timeOffset="18226.78">15490 3225 14 0,'-2'-4'53'0,"2"3"-1"0,-2 0-7 16,2-1-14-16,0-1-7 0,-1 2-3 0,1-1-2 0,-2 1-1 0,2-2 0 0,0 1 0 15,0 1-1-15,0-2 1 0,-2 1-1 0,2-1 2 0,0 1-2 16,0 0-1-16,-1 0 0 0,1 0 0 0,0 2-1 0,-2-2-1 0,2 2 1 16,0 0 0-16,0 0-2 0,0 0-5 0,0 0-1 0,0 0-2 0,0 0-3 15,0 0-2-15,0 0-1 0,0 0 1 0,0 0-1 0,0 0 0 16,0 0 0-16,0 0 0 0,0 0 0 0,0 0 0 0,0 0 0 15,0 0 1-15,0 0-1 0,0 0 0 0,0 0 1 0,0 0 1 0,0 0 0 16,0 0 0-16,0 0 0 0,0 0 0 0,0 0 0 0,0 0 1 16,0 0 0-16,0 0 3 0,0 0 1 0,0 0 2 0,0-2 0 15,0 2 3-15,0 0-1 0,0-2 1 0,0 2 1 0,0-3 1 0,0 3 3 16,-4-1 3-16,4 1 0 0,0-1 0 0,0 1 1 0,-2-1-1 16,2 1 0-16,0-3-3 0,0 3-2 0,-1-2 0 0,1 2-1 15,0 0 0-15,-2 0-1 0,2 0 0 0,0 0-3 0,0 0-2 16,0 0-1-16,0 0-3 0,-1-2 0 0,1 2-2 0,0 0 1 15,0 0 0-15,0 0-1 0,0 0 1 0,0 0-2 0,0 0 1 0,0 0 0 16,0 0-2-16,0 0 0 0,0 0 2 0,0 0-2 0,0 0 1 0,0 0 0 16,0 0-1-16,0 0 0 0,0 0 1 0,0 0 0 0,0 0 1 15,0 0 0-15,0 0-1 0,0 0 1 0,0 0 0 0,0 0 1 0,0 0 0 16,0 0-1-16,0 0 1 0,0 0 1 0,0-3 0 0,0 3 1 0,0 0-2 16,0 0 1-16,0 0-1 0,0 0 0 0,0 0 0 0,0 0 0 15,0 0 0-15,0 0-1 0,0 0 1 0,0 0 0 0,0 0-1 0,0 0-1 16,0 0 0-16,0 0 0 0,0 0 0 0,0 0-1 0,0 0 1 15,0 0 1-15,0 0 0 0,0 0-1 0,0 0-1 0,0 0 1 16,0 0 1-16,0 0-1 0,0 0 1 0,0 0-1 0,0 0-1 0,0 0 1 16,0 0 1-16,0 0-1 0,0 0 1 0,0 0-2 0,0 0 1 0,0 0 0 15,0 0 0-15,0 0 0 0,0 0 0 0,0 0-1 0,0 0 2 16,0 0-1-16,0 0 0 0,0 0 0 0,0 0-2 0,0 0 0 16,0 0 1-16,0 0 0 0,0 0 2 0,0 0-2 0,0 0 0 15,0 0 1-15,0 0 0 0,0 0 0 0,0 0-1 0,0 0 1 16,0 0 0-16,0 0 1 0,0 0 0 0,0 0 0 0,0 0 0 15,0 0-1-15,0 0 0 0,0 0 0 0,0 0 1 0,0 0 0 0,0 0 0 16,0 0 0-16,0 0-1 0,0 0 1 0,0 0 1 0,0 0 0 16,0 0-1-16,0 0-1 0,0 0-2 0,0 0 0 0,0 0 1 0,0 0 0 15,0 0 1-15,0 0 0 0,0 0 0 0,0 0 0 0,0 0-1 0,0 0 0 16,0 0 0-16,0 0 0 0,0 0 0 0,0 0 2 0,0 0 0 0,0 0 1 16,0 0-1-16,0 0-2 0,0 0 0 0,0 0-1 0,-2-2 1 15,2 2 0-15,0 0 0 0,0 0 1 0,0 0 0 0,0 0 0 0,0 0 0 16,0 0 0-16,0 0 0 0,0 0 0 0,0 0 0 0,0 0 0 15,0 0 2-15,0 0 0 0,0 0-1 0,0 0-1 0,0 0-1 0,0 0 1 16,0 0 0-16,0 0 0 0,0 0 1 0,0 0-1 0,0 0 0 16,0 0 0-16,0 0 0 0,0 0 0 0,0 0 0 0,0 0 1 15,0 0 0-15,0 0 2 0,0 0-1 0,0 0 0 0,0 0-2 0,0 0 1 16,0 0 0-16,0 0 1 0,0 0-1 0,0 0 0 0,-2-1-2 16,2 1 2-16,0 0 0 0,0 0-1 0,0 0 0 0,-3 0-1 15,3 0 2-15,-1-1-1 0,1 1 1 0,-2-2 0 0,0 2-1 16,2 0 0-16,-1 0 0 0,-1-2 1 0,2 2 1 0,-2 0-1 15,-1-1 0-15,3 1-1 0,-1 0 2 0,1 0-1 0,0 0 0 0,-3 0-1 16,3 0 1-16,0 0-1 0,0 0 1 0,0 0 0 0,0 0-1 0,-2 0 2 16,2 0-1-16,0 0 0 0,0 0 1 0,-3-1-1 0,3 1-1 15,0 0 2-15,0 0 0 0,0 0 0 0,0 0-1 0,0 0 1 0,0 0 1 16,0 0-1-16,0 0 0 0,0 0 1 0,-1 0 0 0,1 0-1 16,0 0 0-16,0 0 0 0,0 0-1 0,0 0 0 0,0 0 0 0,0 0 0 15,0 0 0-15,-2-2 0 0,2 2 0 0,0 0-1 0,0 0 0 16,0 0 0-16,0 0 0 0,0 0-2 0,-2 2-2 0,-3-2-3 0,2 1-7 15,-2 0-3-15,1 1-5 0,-5 1-7 0,-1 3-10 0,-1-4-8 0,-5 5-11 16,0-1-14-16,-4 2-16 0,-4 1-7 0,-1 0-3 0,-4 0-2 16,-4 1 1-16,-2-1 4 0,-3 1 5 0</inkml:trace>
  <inkml:trace contextRef="#ctx0" brushRef="#br0" timeOffset="19941.2">14095 3448 7 0,'-2'-3'23'0,"-2"1"-3"16,4 1-2-16,0 1-5 0,0 0-3 0,0 0-6 0,0 0-5 0,4-1-10 15,-1 1-13-15,2 0-7 0</inkml:trace>
  <inkml:trace contextRef="#ctx0" brushRef="#br0" timeOffset="21124.84">15502 3192 11 0,'0'-2'30'0,"2"1"-2"0,-2-2-1 0,0 3-3 0,0-2-1 0,3 0-4 16,-3 2-3-16,1 0-3 0,-1 0-2 0,0-3-3 0,0 3 0 16,0-1-2-16,0 1 1 0,2 0-1 0,-2 0-2 0,1-1 0 15,-1 1 0-15,2-1 0 0,-2 1 1 0,0-3 0 0,0 3 0 16,2-2 1-16,-2 2-2 0,1 0 0 0,-1 0 1 0,0 0-1 15,0 0 0-15,0 0 1 0,0 0 0 0,0 0-1 0,0 0 1 16,0 0-1-16,4-2 1 0,-4 2 1 0,1 0-1 0,1 0 0 0,-1 0 1 16,-1 0 0-16,2-3 1 0,0 3 0 0,-2 0 1 0,0 0 3 0,0 0-1 15,0 0 3-15,0 0 1 0,0 0 1 0,0 0-1 0,0 0 2 16,0 0 1-16,0 0 0 0,0 0 3 0,0 0-2 0,0 0 0 0,0 0 1 16,0 0-2-16,0 0 0 0,0 0-2 0,0 0 0 0,0 0-3 0,1-2-1 15,-1 2 0-15,0 0-1 0,0 0-2 0,0 0 1 0,0 0-2 16,0 0 0-16,0 0-1 0,0 0 0 0,0 0 0 0,0 0 1 15,0 0-1-15,0 0 1 0,0 0-3 0,0 0 1 0,0 0-2 0,0 0 1 16,0 0-2-16,0 0 0 0,0 0 0 0,0 0-1 0,0 0 0 16,0 0 0-16,0 0 1 0,0 0 0 0,0 0-1 0,0 0 2 0,0 0 1 15,0 0-2-15,0 0 1 0,0 0-1 0,0 0 0 0,0 0 1 16,0 0 0-16,0 0 0 0,0 0 0 0,0 0-1 0,0 0 0 0,0 0-1 16,0 0 0-16,0 0 0 0,0 0-1 0,0 0 0 0,0 0 0 15,0 0-1-15,0 0 0 0,0 0 0 0,0 0 0 0,0 0 0 0,0 0 0 16,0 0 0-16,0 0 1 0,0 0 0 0,0 0 0 15,0 0 0-15,0 0-1 0,0 0 0 0,0 0 1 0,0 0 1 16,0 0 0-16,0 0 1 0,0 0-1 0,0 0 1 0,0 0 0 0,0 0 0 16,0 0 1-16,0 0 0 0,0 0 2 0,0 0-1 0,0 0 1 0,0 0 1 15,0 0-1-15,0 0 0 0,0 0 0 0,0 0 1 0,0 0-1 16,0 0-1-16,0 0 1 0,0 0-2 0,0 0 1 0,0 0-2 0,0 0 0 16,0 0-1-16,0 0-1 0,0 0-1 0,0 0 1 0,0 0-1 15,0 0 1-15,0 0 0 0,0 0 0 0,0 0 0 0,0 0-1 0,0 0 1 16,0 0 0-16,0 0 0 0,0 0 0 0,0 0 0 0,0 0 1 15,0 0-1-15,0 0 0 0,0 0-1 0,0 0 1 0,0 0 0 0,0 0 1 16,0 0 0-16,0 0-1 0,0 0 0 0,0 0 0 0,0 0 0 16,0 0 0-16,0 0 1 0,0 0 0 0,0 0-1 0,0 0 1 0,0 0-1 15,0 0 0-15,0 0 0 0,0 0 0 0,0 0 0 16,0 0 1-16,0 0-1 0,0 0 1 0,0 0 1 0,0 0 0 0,0 0 0 0,-1-1 0 16,1 1 1-16,0 0-1 0,0 0 1 0,0 0 0 0,-2-3-2 15,2 3 1-15,0 0 0 0,0 0 0 0,0 0-1 16,-2-2 1-16,2 2 0 0,0 0-2 0,-3-1-1 0,3 1 1 0,0 0 0 15,-1-1 0-15,1 1-1 0,-2 0 1 0,2 0-1 0,0 0 1 16,0 0 0-16,-2-2 0 0,2 2-1 0,0 0 1 0,0 0 0 16,-1 0 0-16,1 0 0 0,0 0 1 0,0 0 0 0,-2-2 0 0,2 2-1 0,0 0 1 15,0 0-1-15,0 0-1 0,0 0 1 0,0 0 1 0,-2-1 0 16,2 1-1-16,-3 0 0 0,3 0 0 0,0 0-1 0,0-1-1 0,0 1 1 16,0 0 0-16,-4 0 1 0,4 0 0 0,0 0-1 0,-2 0 0 15,2 0-1-15,0 0 0 0,0 0 1 0,-1-2 1 0,1 2 0 16,0 0 0-16,-2-2 0 0,2 2 0 0,0 0-1 0,-1 0 2 0,1 0-1 15,-2 0 0-15,0-1 0 0,2 1 2 0,-3 0 0 0,3 0 0 0,-1 0-1 16,1 0-1-16,0 0 0 0,-2-1 0 0,2 1 0 0,0 0 0 16,0 0-1-16,-2 0 1 0,2 0 1 0,0 0-1 0,0 0 0 15,-3-2-1-15,3 2 0 0,0 0 0 0,-2 0 0 0,2 0 0 0,-1-1 2 16,1 1-1-16,0 0 1 0,-2 0 0 0,-2 0 0 0,2 0-1 16,1 0 0-16,-2 0 0 0,1 1 0 0,-1-1 0 15,0 2 0-15,-1-2 1 0,3 1-1 0,-3-1 1 0,1 0-1 0,2 1 0 16,-4-1 0-16,4 0-1 0,-2 0 1 0,1 2-1 0,-1 0 0 15,-1-2 2-15,1 1-1 0,0 0-1 0,-2-1 0 0,2 2 0 0,-3 1-1 16,1-2 0-16,2 1-4 0,-2 1-1 0,2-2-2 0,-2 1-3 0,4 1-5 16,-4-1-2-16,2 0-4 0,1 3-7 0,-1-1-6 0,0-2-7 15,1 3-9-15,1-2-13 0,-1 1-10 0,-1 1-10 0,-2-1-3 0,0 1 1 16,-4-1 1-16,1-1 2 0,-1 0 3 0</inkml:trace>
  <inkml:trace contextRef="#ctx0" brushRef="#br0" timeOffset="22549.2">11399 7092 6 0,'0'-1'8'0,"0"-2"-2"0,0 3-2 0,0-2-1 0,0 2-2 0,0 0 1 16,0 0-1-16,0 0 0 0,0 0-1 0,0 0 1 0,0 0 0 16,0 0-1-16,0 0-1 0,0 0 0 0,0 0 1 15,2-2-1-15,-2 2 1 0,0 0 1 0,0 0 0 0,0 0 0 0,0 0-3 16,0 0-2-16,0 0-2 0,3-3-3 0,-3 3-3 0</inkml:trace>
  <inkml:trace contextRef="#ctx0" brushRef="#br0" timeOffset="24374.02">12341 6629 14 0,'0'0'14'16,"0"-2"0"-16,0 2 0 0,0 0-2 0,0-2 0 0,0 2 0 0,0 0-1 16,-1-2-2-16,1 2-2 0,0 0-2 0,0 0-2 0,0 0 0 15,0 0-1-15,0 0-1 0,0 0 1 0,0 0-1 0,0 0-2 0,0 0 0 16,0 0 0-16,-2-2 1 0,2 2-1 0,0 0 0 0,0 0 1 15,0 0 1-15,0 0 0 0,0 0 0 0,0 0 1 0,0 0 0 0,0 0 0 16,0 0 4-16,0 0 0 0,0 0 2 0,0 0 0 0,0 0 1 16,0 0-1-16,0 0 1 0,0 0 0 0,0 0-1 0,0 0 1 0,0 0-2 15,0 0 1-15,0 0-3 0,0 0 0 0,0 0-3 0,0 0 0 16,0 0-1-16,0 0-2 0,0 0 0 0,0 0 1 0,0 0 1 0,0 0 0 16,0 0-3-16,0 0 0 0,0 0 2 0,0 0-1 0,0 0 0 15,0 0 1-15,0 0 0 0,0 0 1 0,0 0-1 0,0 0 0 16,0 0 0-16,0 0-1 0,0 0-1 0,0 0 0 0,0 0 2 0,3 1 1 15,-3-1-1-15,0 0-1 0,2 1 1 16,-2-1 0-16,0 2 0 0,0-2 0 0,0 0-1 0,2 2 1 0,-2-2 0 16,0 0 0-16,0 0 1 0,1 1 0 0,-1-1-1 0,0 0 1 15,0 1-1-15,0-1 0 0,0 0 1 0,0 0-1 0,2 2 1 0,-2-2 0 0,0 0 0 16,0 0-1-16,0 0 1 0,0 0-1 0,0 0-1 0,0 0 1 0,0 0 0 16,0 0 0-16,0 0-1 0,0 0 0 0,0 0 0 0,0 0 0 15,0 0 0-15,0 0 0 0,0 0 0 0,0 0 1 0,0 0-1 0,1 3 1 16,-1-3 1-16,0 0-1 0,0 0 1 0,0 0 0 0,0 0 1 15,0 0-1-15,0 0 0 0,0 0-2 0,0 0 1 0,2 0 1 16,-2 0 0-16,0 0-1 0,0 0 0 0,0 0 0 0,2 2 0 16,-2-2 0-16,0 0 0 0,0 0-1 0,0 0 0 0,0 0 1 0,0 0 1 0,0 0 0 15,0 0-1-15,0 0-1 0,0 0 0 0,0 0 1 16,1 0 1-16,-1 0 0 0,0 0 0 0,0 0 2 0,0 0 0 0,0 0 3 16,0 0 0-16,0 0 0 0,0 0 1 0,0 0 1 0,0 0 0 0,0 0 0 15,0 0 1-15,0 0-1 0,0 0 1 0,0 0 0 0,0 0-2 16,0 0 0-16,0 0-1 0,0 0-3 0,0 0 0 0,0 0-1 0,0 0-1 15,0 0 0-15,0 0 0 0,0 0-1 16,0 0 1-16,0 0-1 0,0 0-1 0,0 0 1 0,0 0-1 0,0 0 0 16,0 0 0-16,-1-2 0 0,1 2-2 0,0 0-1 0,0 0-2 0,-2 0-2 15,2 0-3-15,0 0-3 0,0 0-5 0,0 0-7 0,0 0-8 0,0 0-9 16,0 0-7-16,0 0-4 0,0 0-1 0</inkml:trace>
  <inkml:trace contextRef="#ctx0" brushRef="#br0" timeOffset="25739.02">16209 6999 16 0,'2'-2'19'15,"-1"1"-1"-15,1 1 0 0,1-2 2 0,-2 0 0 0,2 1 0 16,-1 1 0-16,1-1 0 0,-1-1 1 0,1 0-1 0,0 1 3 16,1 0-1-16,0 1-1 0,1-2-2 0,-2 1-2 0,0-1-3 0,0 1-2 0,2-1-2 15,-2 1-2-15,1 1-1 0,-1-2 2 0,0 1 3 0,1 1-1 0,-1-2 0 16,-1 1 0-16,1-1-1 0,1 2 0 0,-3-3 0 0,2 3-1 15,-1-1 2-15,0 1 0 0,-1 0 2 0,-1 0 0 16,2-2 2-16,-2 2-2 0,1 0-2 0,-1 0 1 0,0 0 1 0,0 0 2 0,0 0 1 16,0 0 1-16,0 0 1 0,0 0 0 0,0 0-1 0,0 0 0 15,0 0-1-15,0-2 0 0,0 0-1 0,0 2-1 0,2-2-1 0,-2 2-1 16,0-2-4-16,0 0 1 0,0 0 0 0,0 0 0 0,0-1-1 16,2 2-1-16,-2 0 0 0,2-3 0 0,-2 4 0 0,0-2-1 15,0 2-1-15,0 0 0 0,0-2 0 0,2-1 3 0,-2 1-3 0,2 1 0 16,-2-2-1-16,0 1-2 0,1 0-1 0,-1-2 0 0,2 3 0 15,-2-2-1-15,1 0 1 0,-1 2-2 0,2-2 0 0,0 1 1 0,-2 1-1 16,0-2 1-16,0 3 1 0,0-2-1 0,1 1 0 0,-1-1-1 16,2 2 1-16,-1-3-1 0,1 2 0 0,-2-1 1 0,3 1 0 0,-3-2 1 15,3 3 0-15,-1-3 0 0,-2 3-2 0,3-2 2 0,-3 1-1 16,3 0 0-16,-3 1 0 0,0 0-1 0,0 0 1 0,0 0-1 16,0 0 2-16,0 0-2 0,0 0 1 0,0 0-1 0,0 0 0 15,0 0 1-15,0 0 0 0,0 0 0 0,0 0-1 0,2 0 1 0,-2 0-1 0,0 0 1 16,0 0 1-16,0 0-1 0,0 0-1 0,0 0 1 0,0 0 1 15,0 0 0-15,0 0-1 0,0 0 0 0,0 0 0 0,0 0-1 16,1 0 0-16,-1 0 0 0,0 0 1 0,3 0 0 0,-3 0 0 16,0 0 0-16,2 1 0 0,-2-1 0 0,2 0-1 0,-2 0 1 15,0 0 1-15,1 0-1 0,-1 0 1 0,3 0 0 0,-1 0-1 0,0-1 1 16,-1 1-1-16,3 0 0 0,-4 0 0 0,1-2 0 0,-1 0 1 0,0 2 0 16,3 0 0-16,-3 0 0 0,0-2-2 0,0 2 1 0,0 0 1 15,0 0-1-15,0 0 0 0,0 0 0 0,0 0 1 0,0 0 0 0,3 0 0 16,-3 0 0-16,0 0 1 0,0 0 1 0,0 0-1 0,0 0 3 15,0 0-1-15,0 0 1 0,0 0 1 0,0 0 1 0,0 0 0 0,0 0 0 16,0 0 0-16,0 0 1 0,0 0 0 0,0 0 0 0,0 0-1 16,0 0 0-16,0 0-1 0,0 0 0 0,0 0-2 0,0-3 0 0,0 3 0 15,0 0-1-15,0-1 1 0,-3 0-2 0,3 1 0 0,0-4 0 16,0 2-2-16,0 2 0 0,-1 0 0 0,-1-2-1 0,2-1 0 0,0 3 0 16,0-2 1-16,-1 1-1 0,1 1 1 0,0-1 0 15,0 1-1-15,0 0-1 0,0 0 1 0,0-4-1 0,0 4 1 16,0 0 1-16,0 0 0 0,0 0 0 0,0 0 0 0,0 0 1 15,0 0-2-15,0 0 1 0,0 0 0 0,0 0-1 0,0 0 0 0,0 0 0 16,0 0 1-16,0 0 1 0,0 0-1 0,0 0-1 0,0 0 1 16,0 0-1-16,0 0 0 0,0 0 0 0,0 0 1 0,0 0 0 0,0-1-1 15,0 1 1-15,0 0 0 0,0-1 0 0,0 1 0 0,0 0 0 16,1-2-1-16,-1 2 0 0,2-2 0 0,-2 2 0 0,1-1 2 0,-1 1-1 16,0 0-1-16,0 0 1 0,0 0 1 0,0-1 0 0,0 1 0 0,0 0-1 15,0 0-1-15,3-2 0 0,-3 2 1 0,0 0 0 0,0 0 0 16,0 0-1-16,2-3-2 0,-2 3-1 0,1-1-3 0,-1-1-3 0,2 1-1 15,-1 1-3-15,1-2-2 0,0-1-3 0,-1 2-4 0,2 1-4 0,-1-2-5 16,0 1-5-16,1-1-5 0,-3 2-11 0,0 0-9 0,3-1-11 16,-3 1-11-16,0 0-3 0,0 0-3 0,0 0 1 0,0 0 3 15,-3 1 3-15</inkml:trace>
  <inkml:trace contextRef="#ctx0" brushRef="#br0" timeOffset="37778.87">21638 3942 17 0,'0'0'24'0,"0"-3"-1"0,0 3 1 0,0 0-1 16,0-1-2-16,0 1-2 0,0 0-2 0,0 0-3 0,0-2-1 15,0 2-3-15,0-2 0 0,0 2-1 0,0 0-2 0,0-2 2 0,0 2-2 16,0 0-1-16,0 0 1 0,0 0-2 0,0 0 0 0,0 0 0 16,0 0 0-16,0 0-1 0,0 0 0 0,0 0 0 0,0 0-1 15,0 0-2-15,0 0 0 0,0 0-1 0,0 0 0 0,0 0 0 0,0 0 1 16,0 0 0-16,0 0 0 0,0 0 0 0,0 0 0 0,0 0-1 16,0 0 0-16,0 0 1 0,0 0-1 0,0 0 1 0,0 0 0 0,0 0 0 15,0 0 0-15,0 0 0 0,0 0 0 0,0 0 2 0,0 0-1 16,0 0 0-16,0 0-2 0,0 0 1 0,0 0 0 0,0 0 1 0,0 0 0 15,0 0-1-15,0 0 0 0,0 0 0 0,0 0 1 0,0 0 0 16,0 0-1-16,0 0 0 0,0 0 1 0,0 0 1 0,0 0 0 16,0 0 2-16,0 0 2 0,0 0-1 0,0 0 1 0,0 0 1 0,0 0 4 15,0 0-1-15,0 0 2 0,0 0-1 0,0-3-1 16,0 3 1-16,0 0-1 0,2-1-1 0,-2 1-1 0,0 0 0 0,0-2-2 16,0 2-1-16,1-3-1 0,-1 1 0 0,0 2-1 0,0 0-1 15,0 0-1-15,0 0-2 0,0 0 1 0,2-2-1 0,-2 2 1 16,0 0 0-16,0 0 0 0,0 0 0 0,0 0 1 0,0 0-2 0,0 0 2 0,0 0-1 15,0 0 0-15,0 0 1 0,0-2-1 0,0 2 1 0,0 0 0 16,0 0 1-16,0 0 0 0,0 0 1 0,2-2-1 0,-2 2 1 0,0 0-1 16,0-2 0-16,0 2-1 0,0-1 0 0,1-2 1 0,-1 3 0 15,0-2 0-15,4 1-1 0,-4-1 1 0,1-1-1 0,-1 2-1 0,3-3 0 16,-3 3 1-16,2-1 1 0,0 0 0 0,-2 0 2 0,0 1 0 16,1-2-1-16,-1 2 1 0,0-1-1 0,0 2 0 0,2-3 1 0,-2 2 0 15,0 1 2-15,0-2 1 0,0 2-2 0,0-2 0 0,0-1 0 16,0 3-2-16,0-1-1 0,0-1 1 0,0 1-1 0,1-2 0 15,-1 2 0-15,0-3-2 0,0 2 1 0,2 2-1 0,1-4-1 0,-3 3 1 16,0 0 0-16,1-2 1 0,-1 3-1 16,0-2 1-16,0 2 0 0,0 0 0 0,0 0-1 0,0 0 2 0,0 0 0 0,0 0 0 15,0 0 1-15,0 0-2 0,0 0 1 0,0 0-1 16,0 0-2-16,0 0 0 0,0 0 0 0,0 0 0 0,0 0 0 0,0 0 0 0,0 0 0 16,0-2 0-16,0 2-1 0,0 0 0 0,0 0 1 0,0 0 0 15,0 0 0-15,0 0-1 0,0 0 1 0,0 0 1 0,0 0 0 16,0 0 0-16,0 0-1 0,0 0 1 0,0 0-2 0,0 0 2 0,0 0 0 15,0 0-1-15,0 0-1 0,0 0 0 0,0 0 2 0,0 0 0 0,0 0-2 16,0 0 0-16,0 0 1 0,0 0-1 0,2-2 0 0,-2 2 0 16,0 0 0-16,0 0 0 0,0 0 1 0,1 0 0 0,-1 0 1 0,0 0-1 15,0 0 0-15,0 0 1 0,2-1-1 0,-2 1 1 0,0 0-1 0,0 0 1 16,0 0-1-16,0 0 1 0,0 0-1 0,0 0 0 0,0 0-1 16,0 0 0-16,0 0 1 0,0 0 0 0,0 0-1 0,0 0 0 0,0 0 0 15,0 0 0-15,0 0 0 0,0 0 2 0,0 0-1 0,0 0 1 16,0 0 0-16,0 0 0 0,0 0 1 0,0 0-1 0,0 0-1 0,0 0 0 15,0 0 0-15,0 0 1 0,0 0 0 0,0 0 0 16,0 0 0-16,0 0-1 0,0 0 0 0,0 0 0 0,0 0-1 0,0 0 0 16,0 0 1-16,0 0 0 0,0 0 1 0,0 0 0 0,0 0-1 0,0 0-1 15,0 0 1-15,0 0-1 0,0 0 0 16,0 0 1-16,0 0 0 0,0 0 1 0,0 0-1 0,0 0 1 0,0 0-1 16,0 0 0-16,0 0-1 0,0 0 0 0,0 0 2 0,0 0-1 0,0 0 1 15,0 0 0-15,0 0 0 0,0 0 0 0,0 0 0 0,0 0-1 0,0 0-1 16,0 0 0-16,0 0 1 0,0 0 1 0,0 0 0 0,0 0-1 15,0 0 1-15,0 0-2 0,0 0 1 0,0 0-1 0,0 0 0 0,0 0 1 16,0 0 1-16,0 0-1 0,0 0 1 0,0 0-1 0,0 0 1 16,0 0-1-16,0 0-1 0,0 0 1 0,0 0 0 0,0 0 0 0,0 0 1 15,0 0 0-15,0 0-2 0,0 0 0 0,0 0 0 0,0 0 0 0,0 0 1 16,0 0 1-16,0 0-2 0,0 0 0 0,0 0 1 0,0 0-1 16,0 0 1-16,0 0 0 0,0 0 0 0,0 0 0 0,0 0 1 0,0 0 0 15,0 0 1-15,0 0-2 0,0 0 0 0,0 0-1 0,0 0 2 16,0 0-1-16,0 0 0 0,0 0 0 0,0 0 1 0,0 0 0 15,0 0 0-15,0 0-1 0,0 0-1 0,0 0 0 0,0 0 1 0,0 0 0 16,0 0 0-16,0 0 0 0,0 0-1 0,0 0 1 0,0 0 0 16,0 0 0-16,0 0 0 0,0 0 0 0,0 0 0 0,0 0-1 15,0 1 1-15,0-1-1 0,0 0 0 0,0 0 0 0,0 0 0 0,0 0 2 16,-2 0-1-16,2 0 0 0,0 0 0 0,-1 2-1 16,1-2 1-16,0 0-1 0,0 2 1 0,0-2 1 0,-2 2 0 0,2-2-1 15,0 3 1-15,0-3-1 0,0 1 0 0,0 0 0 0,0-1 0 0,0 4 0 16,0-4 0-16,0 0 0 0,0 0 0 0,0 0 0 0,0 0-1 15,0 0 1-15,0 2 1 0,0-2 0 0,0 0 0 0,0 0 0 0,0 0-1 16,0 0 1-16,0 0-1 0,0 0 1 0,0 0 1 0,0 0-1 16,-1 2-1-16,1-2 1 0,-5 0 0 0,4-2-1 0,-1 2 1 0,1 0 0 15,1 0 0-15,-4 0-3 0,1 2-1 0,2-2-4 0,-3 3-5 16,1 0-6-16,-2 1-6 0,-1 1-4 0,2 1-7 0,-3 1-10 16,1 2-17-16,-1 0-8 0,-3 3-8 0,0 1-2 0,0 0-2 0,-2 1 1 15,1-2 2-15</inkml:trace>
  <inkml:trace contextRef="#ctx0" brushRef="#br0" timeOffset="39645.64">26738 4232 18 0,'0'0'26'0,"1"-4"-3"0,-1 3-1 0,0 0 0 16,0-2-2-16,0 3-3 0,2-2-2 0,-2 2-5 0,0 0-3 0,0 0-4 15,0 0 0-15,0 0 0 0,0 0-1 0,0 0 0 0,1-2 0 16,-1 2-1-16,0 0 0 0,0 0 0 0,0 0-1 0,0 0-1 0,0 0 0 16,0 0 1-16,0 0 0 0,0 0 1 0,0 0 0 0,0 0-1 0,0 0 0 15,0 0-1-15,0 0 1 0,0 0 1 0,2 0-1 0,-2 0-1 16,0 0 0-16,2 0 1 0,-2 0 1 0,0 0 0 0,0 0-1 0,0 0 0 15,0 0-1-15,0 0 0 0,0 0 1 0,0 0 0 0,0 0 1 16,0 0-1-16,0 0 0 0,0 0 1 0,0 0-1 0,0 0 0 0,0 0 0 16,0 0 0-16,0 0 1 0,0 0 1 0,0 0 0 0,0 0-1 15,0 0 1-15,0 0-1 0,0 0 0 0,0 0-1 0,2 0 1 0,-2 0 0 16,0 0 0-16,0 0 0 0,0 0 0 0,0 0 0 0,0 0-1 16,0 0-1-16,0 0 0 0,0 0 0 0,0 0 1 0,0 0-1 0,0 0 1 15,0 0 1-15,0 0 0 0,0 0-2 0,0 0 1 0,0 0 0 16,0 0 0-16,0 0 1 0,0 0 0 0,0 0-1 0,0 0 0 15,0 0 0-15,2 2 0 0,-2-2 0 0,0 0 0 0,0 0 0 0,2 0 0 16,-2 0 0-16,0 0 0 0,0 0 0 0,0 0 0 0,0 0-1 0,0 0 1 16,0 0 1-16,0 0-1 0,0 0-1 0,0 0 0 0,0 0 0 15,0 0 1-15,0 0 1 0,0 0-1 0,0 0 0 16,0 0 0-16,0 0 0 0,0 0 0 0,0 0 0 0,0 0-1 16,0 0 1-16,0 0 0 0,0 0 1 0,0 0 0 0,0 0 0 0,0 0 0 15,0 0-2-15,0 0 1 0,0 0 0 0,0 0-1 0,0 0 1 0,0 0 0 16,0 0 0-16,0 0-1 0,0 2 0 0,0-2 1 0,0 0-2 15,0 0 0-15,3 0 1 0,-3 0 1 0,0 3 0 0,0-3 1 0,0 0 0 16,0 0 0-16,0 1 0 0,0-1 0 0,0 0-1 0,1 1 1 0,-1-1-1 16,0 0 1-16,0 0 1 0,0 1 0 0,0-1-1 0,0 0 0 15,0 0-2-15,0 3 1 0,0-3 0 0,0 0 0 0,0 0-1 0,0 0 1 16,0 0 0-16,0 0 1 0,2 0-1 0,-2 0 1 0,0 0 0 16,0 0-2-16,0 0 1 0,0 0 1 0,0 0 0 0,0 0-1 15,0 0 1-15,0 0-1 0,0 0 1 0,0 0 0 0,0 0-1 0,0 0 0 16,0 0-1-16,0 0 0 0,0 0 1 0,0 0 1 0,0 0-1 15,0 0 1-15,0 0 0 0,0 0 2 0,0 0 1 0,0 0 0 16,0 0 1-16,0 0 1 0,0 0 0 0,0 0 0 0,0 0 0 0,0 0 1 16,0 0 1-16,0 0 0 0,0 0 0 0,0 0 0 0,0 0 0 15,0 0 1-15,0 0-1 0,0 0 0 0,0 0-1 0,0 0 0 0,0 0 0 16,0 0 0-16,0 0 0 0,0 0 0 0,0 0-2 16,0 0 0-16,0 0 1 0,0 0-1 0,0 0-2 0,0 0 0 15,0 0-1-15,0 0-1 0,0 0-1 0,0 0 0 0,0 0 1 0,0 0 0 16,0 0 0-16,0 0 0 0,0 0 1 0,0 0-1 0,0 0 1 0,0 0 0 15,0 0 1-15,0 0-1 0,0 0 2 0,0 0-1 0,0 0 1 0,0 0-2 16,0 0 1-16,0 0 0 0,0 0-1 0,0 0 1 0,0 0-1 16,0 0-1-16,0 0 0 0,0 0 0 0,0 0 1 0,0 0-1 15,0 0 0-15,0 0-1 0,0 0 0 0,0 0 0 0,0 0 1 0,0 0-1 16,0 0 1-16,0 0 0 0,0 0 0 0,0 0 0 0,0 0 0 16,0 0 0-16,0 0-1 0,0 0-1 0,0 0 1 0,0 0 1 0,0 0-1 15,0 0 0-15,0 0 0 0,0 0-1 0,0 0 1 0,0 0 0 16,0 0 0-16,0 0-1 0,0 0 0 0,0 0 0 0,0 0-1 0,0 0 1 15,0 0 0-15,0 0 1 0,0 0 1 0,0 0-1 0,0 0 0 16,0 0 1-16,0 0 0 0,0 0-1 0,0 0 0 0,0 0-1 0,-2-3 0 16,2 3 1-16,0 0 1 0,0 0 0 0,0 0-1 15,0 0-1-15,0 0 1 0,0 0-1 0,0 0 1 0,0 0-1 16,0 0 0-16,0 0 0 0,0 0 1 0,0 0 0 0,0 0 1 0,0 0-1 16,0 0-1-16,0 0 0 0,0 0 1 0,0 0 0 0,0 0 0 0,0 0 0 15,0 0 1-15,0 0 0 0,0 0 0 0,0 0 0 0,0 0-1 16,0 0 0-16,0 0 1 0,0 0 0 0,0 0 1 0,0 0-1 0,0 0 0 15,0 0-1-15,0 0-1 0,0 0 1 0,0 0-1 0,0 0 1 16,0 0 1-16,0 0 0 0,0-1-1 0,0 1 0 0,0 0 0 0,-1 0 0 16,1 0-1-16,0 0 1 0,0 0 0 0,0-2 1 0,0 2 0 15,0 0-1-15,0 0 1 0,-2 0-1 0,2 0-1 0,-1-3 1 0,1 3 0 16,0 0 0-16,-2 0-1 0,2 0 1 0,0 0-1 0,-2 0 1 16,2 0-1-16,0 0 0 0,0 0 0 0,0-2 0 0,0 2 2 0,0 0-2 15,0 0 0-15,-2 0 1 0,2 0 0 0,0 0 0 0,-2-2 0 16,2 2 0-16,0 0 0 0,0 0 2 0,0 0 0 0,-2 0-1 15,2 0-1-15,0 0-1 0,0 0-1 0,0 0 0 0,0 0 1 0,0 0-1 16,-3 0-1-16,3 0-1 0,0 0-1 0,0 0-1 0,0 0-3 16,-1 0-1-16,1 0-1 0,0 0-1 0,0 0-2 0,0 0 0 15,0 0 2-15,-2 0-1 0,2 0-2 0,-2 2 0 16,2-2 1-16,-1 0-1 0,-1 2 0 0,1-2-1 0,1 3-2 0,0-3-3 16,0 0-2-16,-4 2-2 0,3 2-5 0,-2-4-5 0,-1 2-7 0,0 0-3 15</inkml:trace>
  <inkml:trace contextRef="#ctx0" brushRef="#br0" timeOffset="40668.36">23047 5482 17 0,'0'-1'18'0,"0"1"-2"0,0 0-2 16,2-3-3-16,-2 1-3 0,2 1-3 0,-2 1-3 0,0 0-5 15,0 0-2-15,6 1-6 0,-5 1-5 0,2-1-5 0,1 1-5 16</inkml:trace>
  <inkml:trace contextRef="#ctx0" brushRef="#br0" timeOffset="43453.57">20236 7243 30 0,'-3'-2'27'0,"0"-1"-14"15,-1 1-7-15,1 2-4 0,2-2-1 0,-1 2 0 0,2 0-1 16,-3-1 0-16,3 1-3 0,0 0-4 0,0 0-3 0,0 0-3 0,0 0-4 15,0 0-5-15</inkml:trace>
  <inkml:trace contextRef="#ctx0" brushRef="#br0" timeOffset="45853.3">21199 7299 4 0,'-3'0'43'0,"0"-3"-1"0,-1 3-10 16,1-2-13-16,2 0-9 0,-3 1-5 0,3 0-1 0,-1-1-1 16,2 2 1-16,-1-2-1 0,1 2 1 0,0-1 0 0,0 1 1 15,0-3 1-15,0 3 0 0,0 0 0 0,0 0-1 0,0-1 1 0,0-1 0 16,1 1 1-16,1-1-2 0,-1 1-1 0,3 1 0 0,-1-1-1 0,2-1 0 16,-2 0-1-16,2 1-1 0,2-1-1 0,0 2 0 0,-3-1 1 15,3-1 0-15,-2 1 0 0,2-1-1 0,0 1 0 0,-2 1 1 16,1-2 0-16,-1 2-1 0,1-1 0 0,-2 1-1 0,1-2 0 0,-1 2 1 15,0 0 0-15,0 0 1 0,-1 0 0 0,3 0-1 0,-5 0 0 16,2 0 0-16,-1 0 0 0,1 0 1 0,-1 0-1 0,-2 0 1 0,2 0-1 16,-2 0 2-16,0 0 2 0,0 0-1 0,1 0 2 0,-1 0-1 15,0 0 1-15,0 0 0 0,0 0 2 0,0 0 0 16,0 0 0-16,0 0 1 0,0 0-1 0,0 0 0 0,0 0-1 0,0 0 1 0,0 0-2 16,0 0 0-16,3 0-1 0,-3 0 0 0,2 0-1 15,-2 0 0-15,2 0-1 0,-2 0 0 0,1 0-2 0,-1 0 1 0,3 0 1 16,1 0 1-16,-4 0-2 0,2 0 1 0,-2 0 1 0,2 0-2 15,-2 0 1-15,2 0-2 0,-2 0 1 0,1 0 0 0,-1 0 0 0,2 0 0 16,-2 0 0-16,1 0 0 0,-1 0-1 0,4 2 1 0,-4-2 0 0,0 0 1 16,0 0 0-16,1 0 0 0,-1 0 0 0,2 0 1 0,-2 0-1 15,0 0-1-15,0 0 2 0,0 0 0 0,0 0-2 0,0 0 1 0,0 0 1 16,1 0-1-16,-1 0 0 0,0 0 0 0,0 0-1 0,0 0 0 16,0 0 0-16,0 0 0 0,0 0 1 0,0 0 0 0,0 0-1 15,0 0 0-15,0 0 2 0,0 0 0 0,0 0-2 0,0 0 2 0,0 0 1 16,0 0 2-16,0 0 0 0,0 0 1 0,0 0 1 0,0 0-1 0,0 0 0 15,0 0 0-15,0 0 1 0,0 0 1 0,0 0-2 0,0 0 0 16,0 0-1-16,0 0 0 0,0 0-1 0,0 0-3 0,0 0 0 0,0 0 0 16,0 0 0-16,0 0-1 0,0 0-1 0,0 0 0 0,0 0-1 15,0 0 0-15,0 0 2 0,0 0-1 0,0 0-1 0,0 0 1 16,0 0 1-16,0 0-2 0,0 0 1 0,0 0 0 0,0 0 0 0,0 0 1 16,0 0 0-16,0 0-1 0,0 0 0 0,0 0 0 15,0 0 0-15,0 0 0 0,0 0-1 0,0 0 0 0,0 0 1 0,0 0 0 16,0 0 1-16,0 0 0 0,0 0-2 0,0 0 1 0,0 0 1 15,0 0-1-15,0 0-1 0,0 0 2 0,0 0-1 0,4 0 0 0,-4 0 1 0,0 0-1 16,0 0-1-16,0 0 1 0,1 1 0 0,-1-1 0 0,0 0-1 16,2 0 1-16,-2 0 0 0,0 0 0 0,0 0 1 0,1 2-1 15,-1-2-1-15,0 0 1 0,2 0 0 0,-2 0 1 0,0 0-1 16,0 0 1-16,0 0 0 0,0 0-1 0,0 0 1 0,3 1-1 0,-3-1 1 16,0 0 0-16,0 0-1 0,0 0 0 0,0 0 1 0,0 0-1 15,0 0 0-15,0 0 0 0,0 0-1 0,0 0 1 0,0 0 0 0,0 2-1 16,0-2 1-16,0 0 0 0,0 0-1 0,0 0 1 0,0 0 0 0,0 0 0 15,0 0-1-15,0 0 1 0,0 0 0 0,0 0 1 0,0 0-1 16,0 0 0-16,0 0-1 0,0 0 2 0,0 0 0 0,0 0-1 16,0 0 0-16,0 0 0 0,0 0 1 0,0 0 0 0,0 0 0 0,0 0 0 15,0 0 0-15,0 0 1 0,0 0 0 0,0 0-1 0,0 0 0 16,0 0 1-16,0 0 0 0,0 0 0 0,0 0 0 16,0 0 1-16,0 0-1 0,0 0 0 0,0 0 1 0,0 0-1 15,0 0-2-15,0 0 2 0,0 0 0 0,0 0 0 0,0 0-1 0,0 0 1 16,0 0 0-16,0 0 0 0,0 0-1 0,0 0-1 0,0 0 0 0,0 0 0 15,0 0 1-15,0 0 0 0,0 0 0 0,0 0 0 0,0 0 0 0,0 0-1 16,0 0 0-16,0 0 0 0,0 0 0 0,0 0-1 0,0 0 1 0,0 0 0 16,0 0 1-16,0 0-1 0,5 0-1 0,-5 0 0 0,0 0 1 15,0 1 0-15,0-1 0 0,1 0-1 0,-1 0 1 0,2 2 0 16,-2-2 0-16,1 0 0 0,-1 0 0 0,0 0-1 0,2 1 1 0,-2-1 0 16,2 0 1-16,-2 0-1 0,1 2 0 0,-1-2 1 0,0 0 0 15,2 1-1-15,-2-1 1 0,1 2-1 0,-1-2-1 0,2 2 2 0,-2-2 0 16,2 0-1-16,-2 0 1 0,1 1-1 0,-1-1-1 0,0 0 1 15,0 0 1-15,0 0-1 0,4 0-1 0,-4 0 1 0,0 1-1 0,0-1 1 16,0 0 0-16,1 2-1 0,-1-2 1 0,0 1 0 0,0-1-1 16,0 0 1-16,0 0 0 0,3 0 0 0,-3 0-1 0,0 0 1 15,0 0-1-15,3 2 2 0,-3-2-1 0,0 0 1 16,0 0 0-16,2 0 0 0,-2 0-1 0,0 0 0 0,0 0 0 0,1 0 0 0,-1 0 0 16,0 0 0-16,0 0-1 0,0 0 1 0,2 1 0 0,-2-1-1 15,0 0 1-15,1 0 0 0,-1 0 0 0,0 0 0 0,0 0 0 0,0 0 0 16,0 0 0-16,4 1-1 0,-4-1 0 0,0 0 1 0,0 0 0 15,0 0 0-15,0 0 0 0,1 0 0 0,-1 0 1 0,0 0-1 0,0 0-1 16,0 0 2-16,0 0 0 0,0 0 0 0,2 2-2 0,-2-2 2 16,0 0 0-16,0 0 1 0,0 0-2 0,0 0 0 0,0 0 0 0,0 0 0 15,0 0 0-15,0 0 0 0,1 0 0 0,-1 0-1 0,0 0 1 16,0 0 0-16,0 0 1 0,0 0-1 0,0 0 0 0,0 0 0 16,0 0 0-16,0 0 0 0,0 0 1 0,0 0 0 0,0 0 0 0,0 0 0 15,0 0 0-15,0 0 0 0,0 0-1 0,0 0 0 0,0 0 1 16,0 0-1-16,0 0 0 0,0 0 1 0,0 0-1 0,0 0 0 0,0 0 0 15,0 0 1-15,0 0 0 0,0 0 0 0,0 0-1 0,0 0 1 16,0 0 0-16,0 0 0 0,0 0 1 0,0 0 0 0,0 0 1 0,0 0 0 16,0 0 2-16,0 0 1 0,0 0-2 0,0 0 1 0,0 0 1 15,0 0-1-15,0 0 1 0,0 0 0 0,0 0 0 0,0 0-1 16,0 0 0-16,0 0-1 0,0 0 0 0,0 0-1 16,0 0 0-16,0 0-1 0,0 0-1 0,0 0 1 0,0 0-1 0,0 0 0 15,0 0 0-15,0 0-1 0,0 0 1 0,0 0-1 0,0 0 0 0,0 0 1 16,0 0-1-16,0 0 0 0,0 0 1 0,0 0 0 0,0 0-1 0,0 0 0 15,0 0-1-15,0 0 1 0,0 0-1 0,0 0 0 0,0 0 2 0,0 0-1 16,0 0 0-16,0 0 0 0,0 0-1 0,0 0 1 0,0 0 0 16,0 0-1-16,0 0 0 0,0 0 2 0,0 0 0 0,0 0-1 0,0 0 1 15,0 0-1-15,0 0 0 0,0 0 0 0,0 0-1 0,0 0 2 16,0 0 0-16,0 0-1 0,0 0-1 0,0 0 1 0,0 0 0 0,0 0-1 16,0 0 2-16,0 0-2 0,0 0 1 0,0 0 0 15,0 0 0-15,0 0 0 0,0 0 0 0,0 0 0 0,0 0 0 0,0 0 0 16,0 0 0-16,0 0 0 0,0 0 1 0,0 0-1 0,0 0-1 0,0 0 2 15,0 0-1-15,0 0 1 0,0 0 0 0,0 0-1 0,0 0 1 16,0 0-1-16,0 0 1 0,0 0 0 0,0 0-1 0,0 0 1 0,0 0-1 16,0 0 1-16,0 0 0 0,0 0 0 0,0 0-1 15,0 0-1-15,0 0 1 0,0 0 0 0,0 0 1 0,0 0-1 0,0 0 0 16,0 0 0-16,0 0 0 0,0 0-1 0,0 0 1 0,0 0-1 16,0 0 0-16,0 0 1 0,0 0 0 0,0 0 0 0,0 0 1 15,0 0-1-15,0 0-1 0,0 0 1 0,0 0 0 0,0 0 0 16,0 0 0-16,0 0 0 0,0 0 0 0,0 0 0 0,0 0 0 0,0 0 1 15,0 0 0-15,0 0 0 0,0 0-1 0,0 0 0 0,0 0 1 0,0 0-1 16,0 0 0-16,0 0 0 0,0 0-1 0,0 0 1 0,0 0 0 0,0 0 0 16,0 0 0-16,0 0-1 0,0 0 1 0,0 0 0 0,0 0 1 0,0 0-1 15,0 0-1-15,0 0 2 0,0 0 0 0,0 0 0 0,0 0 0 16,0 0 0-16,0 0-1 0,0 0 0 0,0 0 1 0,0 0 0 16,0 0-2-16,-1 0 1 0,1 0 0 0,0 0 0 0,0 0 0 0,0 0 1 15,0 0 0-15,0 0-1 0,-2 1-1 0,2-1 0 0,0 0 0 16,0 0 1-16,0 0 0 0,0 0 0 0,0 0 0 0,0 0 0 0,0 0 0 15,0 0 0-15,0 0-1 0,0 0 1 0,0 0 0 0,0 0 0 16,0 0 1-16,0 0-1 0,0 0 0 0,0 0 0 0,0 0 0 16,0 0-1-16,0 0 1 0,0 0 0 0,0 0 1 0,0 0-1 0,0 0 1 15,0 0-1-15,0 0 1 0,0 0 0 0,0 0-2 16,0 0 1-16,0 0 1 0,0 0 0 0,0 0 0 0,0 0 0 16,0 0-1-16,0 0-1 0,0 0 1 0,0 0-1 0,0 0 0 0,0 0 0 15,0 0 0-15,0 0 1 0,0 0 0 0,0 0 0 0,0 0-1 0,0 0 1 16,0 0 0-16,0 0 1 0,0 0 1 0,0 0-1 0,0 0 0 0,0 0-1 15,0 0 1-15,0 0 0 0,-1 0-2 0,1 0 1 0,0 0 0 16,0 0 0-16,0 0 0 0,0 0 0 0,0 0-1 0,-4 0 0 0,4 0 0 16,0 0 1-16,0 0 0 0,0 0 1 0,0 0-1 0,0 0 0 15,-1 0 1-15,1 0-1 0,0 0-1 0,0 0 0 0,0 0 2 0,0 0 0 16,0 0-1-16,0 0 0 0,0 0-1 0,0 0 1 0,0 0 0 16,0 0 0-16,0 0 0 0,0 0-1 0,0 0 1 0,0 0 0 15,0 0 1-15,0 0 0 0,0 0-1 0,0 0-1 0,0 0 1 0,-2 0-1 16,2 0 1-16,0 0 1 0,0 0-1 0,0 0 1 0,0 0 0 15,0 0 0-15,0 0-1 0,0 0 0 0,0 0 0 0,0 0 0 0,0 0 0 16,0 0 0-16,0 0 1 0,0 0 0 0,0 0-1 0,0 0 0 16,0 0 0-16,0 0-1 0,0 0 0 0,0 0 1 0,0 0-1 0,0 0 0 15,0 0 0-15,0 0 0 0,0 0 1 0,0 0 0 0,0 0 0 16,0 0 0-16,0 0 0 0,0 0 0 0,0 0-1 0,0 0 1 0,0 0 1 16,0 0 0-16,0 0 0 0,0 0 0 15,0 0 0-15,0 0 0 0,0 0 0 0,0 0-1 0,0 0 0 0,0 0 1 16,0 0-1-16,0 0 1 0,0 0-1 0,0 0 0 0,-1-1-1 0,1 1 1 15,0 0 1-15,0 0-2 0,0 0 0 0,0 0 0 0,0 0 0 0,-2 0 1 16,2 0 0-16,0 0 0 0,0 0 0 0,0 0 0 0,0 0 0 0,-3 0 1 16,3 0-1-16,0 0 0 0,0 0-1 0,-3-2 1 0,3 2 0 15,0 0 0-15,0 0 1 0,0 0-1 0,0 0 0 0,0 0-1 0,0 0 1 16,0 0 0-16,0 0 0 0,0 0-1 0,0 0 0 0,0 0 1 16,0 0 0-16,0 0 0 0,0 0-1 0,0 0 0 0,0 0-2 15,0 0 0-15,0 0-1 0,0 0-3 0,0 0 0 0,0 0-2 0,0 0 0 16,0 0-1-16,0 0 1 0,0 0-2 0,-1 2 0 0,1-2-2 15,-2 3-3-15,0-1-2 0,1 0-1 0,-1 2-4 0,0 0-1 0,-1 0-9 16,2 3-9-16,-6-1-11 0,1 1-11 0,1 1-4 16,-3-1-3-16,0 3 0 0,-2-2 0 0</inkml:trace>
  <inkml:trace contextRef="#ctx0" brushRef="#br0" timeOffset="54713.5">11222 16974 31 0,'-1'-3'26'0,"-1"-1"-4"0,-1 2-2 16,1-1 0-16,1 0-2 0,-1 0 0 0,1 3 0 15,-1-2-2-15,0-1 0 0,1 1-1 0,1 1-2 0,-2-2-1 0,2 1-2 16,0 1 0-16,0-2-2 0,0 1-2 0,0 0-2 0,0 0 0 15,0 2-2-15,0-2-1 0,0 2-2 0,0-2-1 0,0 2-3 0,0 0-3 0,0 0-6 16,0 0-3-16,0 0-6 0,0 0-4 0,0-2-5 0,0 2-6 16,3-3-7-16,-1 0-3 0</inkml:trace>
  <inkml:trace contextRef="#ctx0" brushRef="#br0" timeOffset="56291.03">11103 16266 21 0,'0'0'26'0,"2"0"-1"16,-2-2 0-16,0 2-2 0,2-2-1 0,-2 2-2 0,0-1 0 0,0 1-3 15,0 0 0-15,0 0 0 0,0 0-1 0,0 0 0 0,0 0-2 16,0 0-1-16,0 0-1 0,0-3 0 0,0 3-1 0,0 0-1 0,0 0 1 15,0 0-1-15,0 0 2 0,0 0 0 0,0 0 0 0,0 0-1 0,0 0 0 16,-2 0 2-16,2 0-1 0,0 0 1 0,0 0 0 0,0 0 0 16,0 0-1-16,0 0 0 0,0 0-1 0,0 0 0 0,0 0-1 15,0 0 1-15,0 0-2 0,0 0-1 0,0 0-1 0,0 0-1 0,0 0 1 16,0 0-2-16,0 0 0 0,0 0 0 0,0 0 1 16,0 0 0-16,0 0-1 0,0 0 0 0,0 0 0 0,0 0 3 0,0 0-2 0,0 0 1 15,0 0 1-15,0 0-1 0,0 0 1 0,0 0 2 16,0 0 0-16,0 0-1 0,0 0 0 0,0 0 0 0,0 0 0 0,0 0 0 0,0 0 0 15,0 0 1-15,0 0-3 0,0 0 0 0,0 0-1 0,0 0 0 16,0 0-1-16,0 0-1 0,0 0 0 0,0 0 0 0,0 0 1 16,0 0-2-16,0-3 1 0,0 3-1 0,0 0 1 0,2-1-1 0,-2 1 1 15,0-2 0-15,0 2 0 0,0 0 1 0,0 0-1 0,0-1 1 0,0 1-1 16,0 0 0-16,0 0 0 0,0 0 0 0,0 0 1 0,1-3 0 0,-1 3 0 16,0 0 0-16,0 0 0 0,0 0-1 0,0 0 1 0,0 0 1 15,0-2-2-15,0 2 0 0,0 0 2 0,0 0-2 0,0 0 1 16,0 0 0-16,0 0-1 0,0 0 0 0,0-1-1 0,0 1 1 0,0-3-2 15,0 3 1-15,0 0-1 0,0-2-1 0,0 2 1 0,0 0-1 0,0-2 0 16,0 2-1-16,0 0 0 0,-1-1 0 0,1 1 1 0,0 0-1 16,0 0 1-16,0 0-1 0,0-3 0 0,0 3 0 0,0 0-1 0,0 0 0 15,0 0 0-15,0 0 1 0,0 0 0 0,0 0 0 0,0 0-1 16,0 0 0-16,0 0 0 0,0 0 0 0,0 0 1 0,0 0-1 16,0 0 0-16,0 0 0 0,0 0 1 0,0 0 0 0,0 0 0 0,0 0 0 15,0 0-1-15,0 0 1 0,0 0 1 0,0 0-1 16,0 0 1-16,0 0-1 0,0 0 1 0,0 0-1 0,0 0 0 0,0 0 0 15,0 0-1-15,0 0 1 0,0 0 0 0,0 0 1 0,0 0 0 16,0 0-1-16,0 0 0 0,0 0 0 0,0 0 0 0,0 0-1 0,0 0 1 16,0 0 0-16,0 0 1 0,0 0-1 0,0 0 1 0,0 0 0 0,0 0 0 15,0 0-2-15,0 0 0 0,0 0 0 0,0 0 1 0,0 0 0 0,0 0 0 16,0 0 1-16,0 0-2 0,0 0 1 0,0 0 0 0,0 0-1 0,0 0 1 16,0 0 0-16,0 0 0 0,0 0 0 0,0 0 0 0,0 0 1 15,-2-1-1-15,2 1 0 0,0 0-1 0,0 0 1 0,0 0 0 0,0 0 0 16,0 0 1-16,0 0-1 0,0 0 0 0,0 0 0 0,0 0 0 15,0 0 0-15,0 0 0 0,0 0 0 0,0 0 0 0,0 0-1 0,0 0 1 16,0-2 0-16,0 2 0 0,0 0 1 0,0 0-1 0,0-1-1 16,0 1 0-16,0 0 1 0,0 0-1 0,0-3 1 0,0 3 0 0,0 0 0 15,0 0 0-15,0 0-1 0,0 0 1 0,0 0 0 0,0 0 0 16,0 0-1-16,0 0 1 0,0 0 1 0,0 0-1 0,0 0 1 0,0 0-1 16,0 0 1-16,0 0-1 0,0 0 1 0,0 0-1 0,0 0 0 0,0 0 0 15,0 0 0-15,0 0 0 0,0-2 1 0,0 2-1 0,0-1 0 16,0 1 0-16,0 0 0 0,0-1 0 0,0-3 0 15,0 3-1-15,0 0 1 0,0 1 1 0,-2-4-1 0,2 3 1 0,0-2 0 16,0 0-1-16,0 3 0 0,0 0-1 0,0 0 0 0,0-2 1 0,0 2 1 16,0 0 0-16,0 0 0 0,0 0-1 0,0 0 0 0,0 0-1 0,0-3-1 15,0 3-1-15,0-3-2 0,0 3-2 0,0-1-1 0,0-3-3 16,0 3 0-16,0 0-3 0,0-3-4 0,0 3-3 0,2 0-1 0,-2-3-6 16,0 3-4-16,0-2-7 0,0 2-3 0,0 1-9 0,0 0-9 0,0-5-8 15,0 1-12-15,-2-1-3 0,2 1 0 0,-2-2-1 0,0 2 1 16,-3-2 5-16</inkml:trace>
  <inkml:trace contextRef="#ctx0" brushRef="#br0" timeOffset="56846.43">10550 15892 15 0,'0'0'16'0,"0"4"1"0,0-3-1 0,0 0 2 0,0-1-1 16,0 4 2-16,0-4-1 0,0 0 0 0,0 0-2 0,0 2 0 16,0 0-2-16,0-2-3 0,0 3 0 0,0-3 0 0,0 0-1 15,0 0-1-15,0 0-1 0,0 0 1 0,0 1-1 0,0-1 0 0,0 0 1 16,0 0-1-16,0 0 2 0,0 0 0 0,0 0 0 0,0 0 2 0,0 0 2 15,0 0 0-15,0 0 3 0,0 0 1 0,0 0 0 0,0 0 0 0,0 0 3 16,0 0 0-16,0 0 0 0,0 0 2 0,0 0-1 0,0 0 1 16,0 0-1-16,0 0-2 0,0 0-1 0,0 0-1 0,0 0-2 15,0 0-1-15,0 0-1 0,0 0-1 0,0 0-3 0,0 0-1 0,0 0-1 16,0 0 0-16,-3-1-1 0,3 1-2 0,0 0-1 0,-1 0 1 0,1 0-1 16,0 0 0-16,0 0-1 0,0 0 1 0,-2 0-1 0,2 0 1 0,0 0-2 15,0 0 1-15,0 0-1 0,0 0-1 0,0 0 1 0,0 0-1 16,-2-3-1-16,2 3 0 0,0 0-2 0,0 0-2 0,0 0-3 15,0 0-5-15,0 0-3 0,0 0-5 0,0 0-1 0,0 0-3 0,0 0-5 16,2 0-7-16,-2 0-7 0,0 0-9 0,0 0-13 0,3 0-11 0,-3 0-5 16,6 0-1-16,-6 0 4 0,3 0 2 0,-3 0 3 0</inkml:trace>
  <inkml:trace contextRef="#ctx0" brushRef="#br0" timeOffset="58500.37">15636 16416 13 0,'-3'0'69'0,"-1"-2"1"0,-1 0 1 16,2 1 1-16,0 1 3 0,-1 0 3 0,1-1-16 15,0 1-24-15,1 0-12 0,1 0-6 0,1 0-2 0,-2 0 0 16,2 0 0-16,0 0 0 0,-1 0-1 0,1 0-1 0,0 0 0 0,0 0-1 0,0 0-3 16,0 0 0-16,0 0-5 0,0 0 0 0,0 0-1 0,0 0-1 15,0 0 0-15,0 0 0 0,0 0-1 0,0 0 1 0,0 0 0 0,0 0 2 0,0 0 0 16,0 0 1-16,0 0 1 0,0 0 2 0,0 0 0 0,0 0 1 16,0 0 1-16,0 0 1 0,0 0 0 0,0 0 0 0,0 0 2 0,0 0 1 15,0 0-1-15,0 0 1 0,0 0-2 0,0 0 1 0,0 0-1 16,0 0 0-16,0 0-1 0,0 0 0 0,0 0-1 0,0 0 0 0,0 0-2 15,0 0 0-15,0 0-2 0,0 0-2 0,0 0 1 0,0 0 0 16,0 0 0-16,0 0 0 0,0 0-1 0,0 0 0 0,0 0-1 0,0 0 1 16,0 0 0-16,0 0-1 0,0 0 1 0,0 0 0 0,0 0 0 15,0 0 0-15,0 0 1 0,0 0 0 0,0 0 1 0,0 0 0 0,0 0 1 16,0 0-1-16,0 0 0 0,0 0-1 0,0 0 1 0,-2-2 0 0,2 2 1 16,0 0-1-16,0 0-1 0,0 0 0 0,0 0-2 0,0 0 0 15,0 0-1-15,0 0 0 0,0 0-1 0,0 0 0 0,0 0-1 16,0 0 1-16,0 0-2 0,0 0 1 0,0 0 0 0,0 0-2 15,0 0 2-15,0 0-1 0,0 0 0 0,0 0 0 0,0 0 0 0,0 0 0 16,0 0-1-16,0 0 1 0,0 0 1 0,0 0 0 0,0 0 1 0,0 0 0 16,0 0 0-16,0 0 2 0,0 0-2 0,0 0 1 0,0 0-1 0,0 0 0 15,0 0 1-15,0 0-1 0,0 0 1 0,0 0 0 0,0 0-1 0,0 0 0 16,0 0 0-16,0 0-1 0,0 0 0 0,0 0 0 0,0 0-1 16,0 0 1-16,0 0 0 0,0 0-1 0,0 0 1 0,0 0-1 0,0 0-1 15,0 0 1-15,0 0 1 0,0 0-2 0,0 0 1 0,0 0 0 0,0 0-1 16,0 0 1-16,0 0-1 0,0 0 0 0,0 0 1 0,0 0 0 0,0 0-1 15,0 0 0-15,0 0 0 0,0 0 0 0,0 0 0 0,0 0 0 16,0 0 0-16,0 0 0 0,0 0-1 0,0 0 0 0,0 0 0 16,0 0 1-16,0 0 0 0,0 0 0 0,0 0 0 0,0 0 0 0,0 0 0 15,0 0 0-15,0 0-1 0,0 0 1 0,0 0 1 0,0 0 1 0,-3-2-1 16,3 2 1-16,0 0 0 0,0 0-1 0,0 0 1 0,0 0 0 0,0 0 1 16,0 0 0-16,0 0 1 0,0 0-1 0,0 0 0 0,0 0 1 15,0 0-1-15,0 0 1 0,0 0 1 0,0 0-1 0,0 0 0 0,0 0 0 16,0 0 1-16,0 0-1 0,0 0 0 0,0 0 0 0,0 0 1 15,0 0-2-15,0 0 0 0,0 0 1 0,0 0 0 0,0 0-1 16,0 0-1-16,0 0 0 0,0 0-1 0,0 0 1 0,0 0 0 16,0 0-1-16,0 0 0 0,0 0 0 0,0 0-1 0,0 0 0 0,0 0 0 15,0 0 1-15,0 0 0 0,0 0-1 0,0 0 0 0,0 0-1 0,0 0 0 0,0 0 0 16,0 0 0-16,0 0 0 0,0 0 0 0,0 0 0 0,0 0 1 16,0 0-1-16,0 0-1 0,0 0 1 0,0 0-1 0,0 0 0 0,0 0 1 15,0 0 1-15,0 0-1 0,0 0 1 0,0 0-1 0,0 0-1 16,0 0 0-16,0 0 0 0,0 0 0 0,0 0 0 0,0 0 0 0,0 0 2 15,0 0 0-15,0 0 0 0,0 0-1 0,0 0-1 0,0 0 1 16,0 0 0-16,0 0 0 0,0 0-1 0,0 0 1 0,0 0 0 0,0 0 1 16,0 0 0-16,0 0 0 0,0 0 0 0,0 0 0 0,0 0-2 15,0 0 0-15,0 0 2 0,0 0 0 0,0 0-2 0,0 0 2 0,0 0-1 16,0 0 1-16,0 0-1 0,0 0 0 0,0 0-1 0,0 0 1 0,0 0 0 16,0 0 0-16,0 0 1 0,0 0-1 0,0 0-1 0,0 0 1 15,0 0 0-15,0 0 0 0,0 0 0 0,0 0 0 16,0 0-1-16,0 0 0 0,0 0 1 0,0 0 0 0,0 0-1 0,0 0 1 0,0 0 0 15,0 0 0-15,0 0-1 0,0 0-1 0,0 0-2 0,0 0-3 16,0 0-3-16,0 0-4 0,0 0-2 0,0 4-5 0,-1-2-7 0,-1 4-6 16,1-1-9-16,-1 3-7 0,0 1-14 0,1 1-11 0,-3 2-15 0,1 2-19 15,2-1-19-15,-3 2-8 0,1 0-4 0,-3 0 3 0,1 2 1 0,2-4 6 16,-2 2 4-16,1-4 8 0</inkml:trace>
  <inkml:trace contextRef="#ctx0" brushRef="#br0" timeOffset="60182.37">20230 16217 80 0,'-2'-4'83'0,"-1"1"4"0,1-1 0 0,-1 2 3 16,0-1 0-16,0 0 1 0,1 1-17 0,2-1-30 0,-3 1-10 15,2 0-8-15,-1 0-1 0,0 1 2 0,2 0-2 0,-3-1 1 0,3 2-2 0,0 0-2 0,0-2-2 16,0 2 0-16,0 0-1 0,0 0-1 0,0 0-2 15,0 0-2-15,0 0-2 0,0 0-2 0,0 0-3 0,0 0-2 0,0 0-3 16,0 0-1-16,0 0 0 0,0 0 0 0,0 0-1 0,0 0-1 0,0 0 1 16,0 0-1-16,0 0 1 0,0 0-1 0,0 0 2 0,0 0 1 15,0 0 1-15,0 0 1 0,0 0 1 0,0 0 1 0,0 0 2 16,0 0 0-16,0 0 2 0,0 0 1 0,0 0 2 0,0 0 2 0,0 0 2 0,0 0 1 16,0 0 3-16,0 0-2 0,0 0 1 0,0 0 0 0,0 0 1 15,0 0 2-15,0 0 1 0,0 0-2 0,0 0 1 0,0 0-1 0,0 0-1 16,-1 0 0-16,1 0-2 0,0 0 0 0,0 0-1 0,-4-1 0 15,4 1-2-15,-1 0 2 0,1 0-2 0,-2 0 2 0,2 0-1 0,0 0-1 16,0 0 1-16,-1-1 0 0,1 1 2 0,0 0-1 0,0 0 0 16,-2 0-1-16,2 0 1 0,0 0-1 0,0 0 0 0,0 0 0 0,-3-2-1 15,3 2-1-15,0 0-1 0,0 0 0 0,0 0 0 0,0-1-1 16,0 1-1-16,-3 0 2 0,3 0-1 0,0 0 1 0,0-2 0 0,0 2 0 16,0 0 0-16,0 0 0 0,-2-1 0 0,2 1 0 0,0 0 1 15,0 0-2-15,0 0 0 0,0 0 1 0,-1-2 1 0,1 2 0 0,0 0-1 16,0 0-1-16,0 0 0 0,0 0 1 0,-2-1-1 15,2 1 1-15,0 0-1 0,0 0 0 0,0 0-1 0,0 0-1 0,0 0 1 16,0 0-1-16,0 0 0 0,0 0-2 0,0 0 0 0,0 0-1 0,0 0 0 16,0 0-1-16,0 0-1 0,0 0 0 0,0 0-1 0,0 0 0 15,0 0-1-15,0 0 0 0,0 0 0 0,0 0 0 0,0 0 1 0,0 0-1 16,0 0 0-16,0 0-1 0,0-2 0 0,0 2-2 0,0 0 1 0,0-1-1 16,0-1 1-16,0 0 0 0,0 0-1 0,0 0 0 0,0 1 0 15,0-2-2-15,2 0 0 0,-2 0 0 0,1 2 0 0,-1-3 0 0,0 2 0 16,2-2 0-16,-2 3 1 0,3-2 1 0,-3 0-1 0,0 1-1 0,3 0 0 15,-3-2 1-15,2 2 0 0,-2-1 0 0,0 2 0 0,1-2 1 16,-1 1 0-16,0 2 0 0,0-1 0 0,0-2-1 0,0 1 0 16,0 2 0-16,0-1 0 0,0 0 1 0,0 1-1 0,0-3 0 0,0 3 1 15,0-2 0-15,0 2 0 0,0 0 0 0,0 0-1 0,0 0 1 0,0-1 0 16,0 1 0-16,0 0 1 0,0 0-1 0,0 0 0 0,0 0 0 16,0 0 1-16,0 0 0 0,0 0 1 0,0 0-1 0,0 0-1 15,0 0 2-15,0 0-1 0,0 0-1 0,0 0-1 0,0 0 0 0,0 0 0 16,0 0 1-16,0 0-1 0,0 0 1 0,0 0 0 0,0 0-1 0,0 0-1 15,0 0 0-15,0 0 1 0,0 0-1 0,0 0 0 16,0 0 3-16,0 0-1 0,0 0 0 0,0 0 0 0,0 0-2 0,0 0 1 16,0 0 1-16,0 0-2 0,0 0-1 0,0 0 2 0,0 0 0 0,0 0 0 15,0 0 0-15,0 0 0 0,0 0-2 0,0 0 0 0,0 0 1 16,0 0 1-16,0 0-1 0,0 0 1 0,0 0-1 0,0 0 1 0,0 0 2 16,0 0-1-16,0 0 0 0,0 0-1 0,0 0 0 0,0 0 1 15,0 0 0-15,0 0 0 0,0 0-2 0,0 0 2 0,0 0-1 0,0 0 0 16,0 0 1-16,0 0-1 0,0 0 0 0,0 0 0 0,0 0 1 0,0 0 0 15,0 0 0-15,0 0-1 0,0 0 0 0,0 0 1 0,0 0 0 16,0 0 0-16,0 0-1 0,0 0 0 0,0 0 0 0,0 0 0 0,0 0 0 16,0 0-1-16,0 0 0 0,0 0 1 0,0 0 0 0,0 0 0 15,0 0 0-15,0 0-1 0,0 0 0 0,0 0 0 0,0 0 1 0,0 0 0 16,0 0-1-16,0 0 0 0,0 0 2 0,0 0-1 0,0 0 0 0,0 0 1 16,0 0 0-16,0 0 0 0,0 0-1 0,0 0 1 0,0 0-1 15,0 0 1-15,0 0 0 0,0 0-2 0,0 0 0 0,0 0 0 16,0 0 0-16,0 0 1 0,0 0-1 0,0 0 0 0,0 0 0 15,0 0 1-15,0 0-1 0,0 0 0 0,0 0 0 0,0 0 0 16,0 0 1-16,0 0 0 0,0 0 1 0,0 0 0 0,0 0-1 0,0 0-1 16,0 0 1-16,0 0-1 0,0 0 0 0,0 0 0 0,0 0 1 0,0 0 0 15,0 0 1-15,0 0-2 0,0 0 0 0,0 0 1 0,0 0 0 0,0 0 0 16,0 0 0-16,0 0 0 0,0 0 1 0,0 0 0 0,0 0 0 0,0 0-1 16,0 0-1-16,0 0 1 0,0 0 0 0,0 0 1 0,0 0 0 15,0 0 0-15,0 0-2 0,0 0 0 0,0 0 0 0,0 0 0 16,0 0 0-16,0 0 1 0,0 0 1 0,0 0-1 0,0 0 1 0,0 0-1 15,0 0 0-15,0 0-1 0,0 0 1 0,0 0 0 0,0 0-1 0,0 0 2 16,0 0 0-16,0 0 1 0,0 0-1 0,0 0 0 0,0 0 0 16,0 0-1-16,0 0 0 0,0 0 0 0,0 0 0 0,0 0 0 15,0 0 0-15,0 0 0 0,0 0 0 0,0 0 1 0,0 0-1 0,0 0-1 16,0 0-3-16,0 0-5 0,0 0-4 0,0 0-6 0,0 0-6 0,0 0-7 16,0 0-10-16,0 1-9 0,0 1-13 0,0 1-12 0,0-1-15 15,2 3-16-15,-1 0-17 0,1 0-24 0,0 1-25 16,-1-2-9-16,2 0-3 0,1-1 4 0,-3 1 3 0,-1-4 8 0,0 0 8 15,0 0 9-15,3-4 14 0</inkml:trace>
  <inkml:trace contextRef="#ctx0" brushRef="#br0" timeOffset="61429.28">25623 16117 21 0,'-2'0'89'0,"1"-1"3"16,-3-1 4-16,3 0 3 0,-2 1 3 0,1 0 3 0,-1-1 3 0,2 2-17 15,-1-2-28-15,2 2-13 0,-2 0-5 0,2 0-1 0,-3-1-3 16,2 1 0-16,1 0 0 0,-2 0-2 0,2 0-2 0,0 0-1 16,-2-1-4-16,2 1-4 0,0 0-4 0,0 0-2 0,0 0-4 0,0 0-1 15,0 0-4-15,0 0-2 0,0 0-1 0,0 0-2 0,0 0-4 0,0 0-1 16,0 0-2-16,0 0 1 0,0 0-1 0,0 0 0 0,0 0 2 0,0 0-1 15,0 0 1-15,0 0-1 0,0 0-1 0,0 0 3 0,0 0-1 16,0 0 0-16,0 0 1 0,0 0 2 0,0 0 0 0,0 0 1 16,0 0 1-16,0 0 1 0,0 0 2 0,0 0 1 0,0 0 2 0,0 0 2 15,0 0 2-15,0 0 1 0,0 0-1 0,0 0 2 0,0 0 1 16,0 0 0-16,0 0 2 0,0 0-1 0,0 0 0 0,0 0 1 0,0 0-2 16,0 0 2-16,-3 0-2 0,3 0-1 15,0 0-1-15,0 0-3 0,0 0 1 0,0 0-2 0,0 0 0 0,0 0-3 0,0 0 0 0,0 0-2 16,0 0 0-16,0 0-2 0,0 0 0 0,0 0-1 0,0 0-1 15,0 0-1-15,0 0 0 0,0 0-1 0,0 0-1 0,0 0 0 16,0 0-1-16,0 0 1 0,0 0 0 0,0 0-1 0,0 0 0 0,0 0 0 16,0 0 0-16,0 0 3 0,0 0-2 0,0 0 1 0,0 0-1 15,0 0 2-15,0 0 1 0,0 0 1 0,0 0 0 0,0 0 1 0,0 0 0 16,0 0 1-16,0 0 2 0,0 0-1 0,0 0 2 0,0 0-1 0,0 0 1 16,0 0 1-16,0 0 1 0,0 0-1 0,0 0-1 0,0 0 0 15,0 0 0-15,0 0 1 0,0 0-1 0,0 0-1 0,0 0 0 0,0 0 0 16,0 0-1-16,0 0-1 0,0 0-1 0,0 0-1 0,0 0 0 15,0 0 0-15,0 0 0 0,0 0-2 0,0 0-2 0,0 0 1 0,0 0-2 16,0 0 1-16,0 0-1 0,0 0 0 0,0 0-2 0,-1-2 2 0,1 2 0 16,0 0-1-16,0 0 0 0,0 0 0 0,0 0-1 0,0 0 2 15,0 0 2-15,0 0-1 0,0 0 1 0,0 0-1 0,0 0 1 0,0 0-1 16,0 0 0-16,0 0 0 0,0 0 1 0,0 0-1 0,0 0 1 16,0 0-1-16,0 0 0 0,0 0 0 0,0 0-1 0,0 0 1 15,0 0-2-15,0 0 0 0,0 0 0 0,0 0-1 0,0 0 1 16,0 0 0-16,0 0 0 0,0 0-1 0,0 0-1 0,0 0 1 0,0 0 0 0,0 0-1 15,0 0 0-15,0 0 1 0,0 0-1 0,0 0 0 16,0 0 2-16,0 0-1 0,0 0 1 0,0 0-2 0,0 0 0 0,0 0 0 16,0 0 1-16,0 0-1 0,0 0 0 0,0 0 0 0,0 0 2 0,0 0-2 15,0 0 0-15,0 0 1 0,0 0-1 0,0 0-1 0,0 0 0 16,0 0 0-16,0 0-3 0,0 0 1 0,0 0-3 0,0 0 0 0,0 0 0 16,0 0-1-16,0 0-2 0,0 0 0 0,0 0-2 0,0 0 0 15,0 0 0-15,0 0-1 0,0 0-1 0,0 0 0 0,0 0 0 0,0 0 2 16,0 0 1-16,0 0 0 0,0 0 1 0,0 0-1 0,0 0 2 0,0 0 0 15,0 0 1-15,0 0 0 0,0 0 0 0,0 0 1 0,0 0 0 16,0 0 2-16,0 0 0 0,0 0 0 0,0 0 0 0,0 0 0 0,0 0 0 16,0 0-1-16,0 0 1 0,0 0 0 0,0 0-1 0,0 0-2 15,0 0-1-15,0 0-2 0,0 0-2 0,0 0-4 0,0 0-4 0,0 0-4 16,0 0-4-16,0 0-5 0,0 0-6 0,0 0-3 0,0 0-3 0,0 0-5 16,0 0-4-16,3 2-7 0,-2-2-2 0,3 1-8 0,0-1-8 15,0 1-8-15,0 1-13 0,1 0-15 16,0-1-16-16,-2-1-5 0,2 0 1 0,-5 0 1 0,5-1 2 0,-2-1 6 0,-2-1 6 15,4-1 6-15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1-11-24T07:22:03.78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11469 6991 9 0,'-2'1'82'16,"-1"-1"5"-16,2 2 4 0,1-2 2 0,0 0 5 0,0 0 5 0,-2 0-11 15,2 0-19-15,0 0-8 0,0 0-4 0,0 0 1 0,0 0 0 16,2-2 2-16,-1 1 1 0,-1 0-3 0,3-1-1 0,-1-1-1 0,0 0-1 16,2 0 0-16,-2 0 0 0,1 0-3 0,0 0 0 0,0 0-3 15,0 0 0-15,-1 0-3 0,1-1-2 0,0 2-1 0,1-2-1 16,0 0-1-16,-1 1 0 0,2 1 0 0,-2-4 3 0,0 4-4 0,2-3-1 15,0 1 0-15,-2 0-1 0,3-1 0 0,-1-1 2 0,1 0-2 0,-1 0-3 16,2-1 0-16,0 0-4 0,0-1 0 0,-1-1 2 0,2 1-2 16,0-3-2-16,-2 1-1 0,1 0-2 0,-1-1-3 0,2-1-3 0,-1 0-1 15,0 0-3-15,-1 0-1 0,1-1 0 0,0-1-3 0,1 2-1 16,-3-1-2-16,3-2-3 0,-1 1 0 0,0 1-2 0,-2-1 2 16,1 2 3-16,-1-1 2 0,0 0 3 0,1 3-1 0,-3 0 2 0,0-1 2 15,1 3 3-15,-3-2 3 0,2 3 4 0,-1-1 1 0,0 2 4 16,-1 0 4-16,-1 1 7 0,2 1 0 0,-2 1 0 15,0 2 3-15,0-2 0 0,0 3 2 0,0 0 0 0,0 0-4 0,0 0-3 0,0 0-1 16,0 0-4-16,0 0-4 0,0 0-4 0,0 0-5 16,0 0-6-16,0 0-3 0,0 3 0 0,-2-2-2 0,2 5-3 0,-1-1 1 15,-1 1 2-15,0 1 4 0,2 2 2 0,-3 2 3 0,2 1 3 16,-1 0 4-16,0 0 3 0,1 2 3 0,-1 0 4 0,-1 0 2 0,0 1 2 16,3-1 3-16,-3 2 4 0,3-1 0 0,-2-2 0 0,1 2 0 0,-1 1 2 15,2 0-3-15,0-1-3 0,-1 0-2 0,1 1 1 0,-2-1 2 16,2 0 0-16,0 1 1 0,-2 0 1 0,2-1-2 0,0 1 1 0,-1-1-3 15,-1 1-1-15,2-2-3 0,-1 1-2 0,-1 0-1 0,2 0 0 0,-2 1-2 16,1-3-2-16,-1 2-5 0,1-2-3 0,-1-1-5 0,-1-1-5 16,3 2-4-16,-1-2-4 0,-1-1-3 0,2-2-2 0,-2 0-7 0,2 0-6 15,0 0-12-15,-1-1-11 0,1-3-16 0,-2 2-16 0,2-1-17 16,0-1-18-16,0-2-18 0,0 2-19 0,0-2-19 0,0 0-20 0,0-2-18 16,0 0-16-16,0 0-15 0,0 0-12 0,0 0-5 0,0 0-6 15,0 0-2-15,2-2 0 0,-1 1 0 0,1-2 1 0,1 0-1 16,0-2-2-16,-1 0 2 0,-1-1 5 0,2-1 12 0,-1 0 15 0,1-2 14 15,0-2 16-15,1-1 17 0,-1 0 17 0,0-1 17 0</inkml:trace>
  <inkml:trace contextRef="#ctx0" brushRef="#br0" timeOffset="533">11973 6642 97 0,'2'-8'106'0,"-2"2"11"0,0 1 7 15,0-1 9-15,-2 2 10 0,2 0 0 0,-2 1-5 0,1 0-3 0,-1 0-1 16,1 1 1-16,-2 1 4 0,1-1-2 0,-1 2-5 0,0-1-5 16,1 1-5-16,-1 1-4 0,0-1-5 0,-2 2-3 0,3-1-6 0,-2 2-8 15,-2 0-9-15,3 2-9 0,-4-1-7 0,4 2-9 0,-2 0-6 16,0 3-6-16,-1-2-2 0,3-1-3 0,-2 4 1 0,2-1 1 16,-2 0-2-16,2 1-3 0,1 1-3 0,-1-1 0 0,0 1-4 0,1 1-1 15,-2-2-5-15,2 4 1 0,2-2 0 0,-3 0-2 0,3-1-1 16,-1 4-2-16,1-2-3 0,0 0-2 0,1-1-3 0,-1 1-1 15,3 0-2-15,-1 0-1 0,2-1 0 0,0-1 0 0,0 1 1 0,1-2-3 16,0 1-2-16,1 0-1 0,-1-3-2 0,1 1-1 16,2 0-1-16,-3-1 0 0,3-1-1 0,0-1 0 0,-2 0-1 0,2-2-1 15,0 1 3-15,1-1 0 0,-1 0-1 0,0-3 1 0,0 0-1 16,3-1 2-16,-3 0 3 0,0-1 2 0,1 0 0 0,-1-3 2 0,0 0 0 16,0-2 1-16,2 0 3 0,-4-1 0 0,2-2 0 0,-2 0 1 0,2-2 0 15,-2-1 1-15,1-1 1 0,-1 0 0 0,-1-1-3 0,1-1 1 16,-1-1-1-16,-2-1 2 0,0 2-1 0,0-2 2 0,-1-1 0 0,1 1 1 15,-3 0 1-15,0 0 2 0,0-1 2 0,-3 2 1 0,1-1 2 0,-1-1 1 16,0 2 1-16,0 0 0 0,-2 0 3 0,-1 1 2 0,0 2 0 16,-1-1 0-16,1 4 3 0,-2-1-1 0,0 3-2 0,2-3-2 15,-2 4-2-15,1 3-3 0,-2-2-2 0,1 3-1 0,0 0-2 0,-1 0-3 16,1 2-6-16,2-1-5 0,-1 2-3 0,1 0-7 0,-2 2-10 16,3-2-12-16,1 1-14 0,0 2-12 0,1 0-14 0,1-2-15 0,-1 3-16 15,2-2-14-15,-2 2-18 0,3 0-17 0,3-1-21 0,-2 2-16 16,1-2-13-16,1 2-10 0,0-3-10 0,2 3-1 0,0 0 0 15,1-3 4-15,0 1 7 0,2 0 5 0,0 0 6 0,0-1 6 16,1-1 6-16,0-1 9 0,0 0 10 0,2 0 4 16,-1 0 3-16,-1-1 5 0,2-1 5 0,0-1 8 0,-1 0 9 0,2 0 10 15,-1 1 6-15,-1-3 11 0</inkml:trace>
  <inkml:trace contextRef="#ctx0" brushRef="#br0" timeOffset="1015.65">12323 6478 15 0,'5'-1'84'0,"-4"-3"9"16,1 3 4-16,-1 0 2 0,-1 1 3 0,0 0 4 0,0 0 2 15,0 0 3-15,0 0-1 0,0 0-1 0,-1 0-2 0,1 0-2 0,-2 0-4 16,1 0-5-16,-3 1-5 0,3 0-5 0,-1 1-5 0,-1 0-4 0,1-1-2 16,-1 2-4-16,1 0-6 0,-2 2-4 0,-1-1-5 0,2 0-3 15,-2 3-4-15,2-1-3 0,0 1 0 0,-2 1-3 0,2 1-1 16,-2-1 0-16,1 3-6 0,0 0-3 0,0 1-4 0,0 0-5 0,3 0-2 16,-2 1-1-16,-1 2-3 0,4-1-1 0,-3 1-3 0,2 0-3 15,1-1 0-15,0 2-3 0,0-1 1 0,0 0 1 0,1-2 2 16,-1 2 0-16,3-2 0 0,-1 2-1 0,1 0 0 0,-1-4-1 15,1 1-2-15,0 0 1 0,0-2-1 0,2 1 1 0,0-1-1 16,-1 1 0-16,1-2-1 0,0-1-1 0,2-1-2 0,0 0 0 0,-1-1-2 16,1 0 2-16,-1 0 0 0,1 1 2 0,0-5 0 15,0 3 0-15,-1-4 1 0,1 2 2 0,-1-1 2 0,1-2 1 0,0 0 2 0,-1 0 4 16,-1-2 3-16,3-2 0 0,-2-1 1 0,-1 1 3 0,1-2-1 16,-1-1 1-16,0-1-1 0,3-1 3 0,-5-1-1 0,0 0-1 0,2-2-2 15,-2-1-1-15,2-2-4 0,-2 0-2 0,1 0-3 0,0-2 0 0,-3 1-3 16,1 0 1-16,-1-2-2 0,1 1 0 0,0-2-1 0,-2 2-1 15,0 1 0-15,0-2 0 0,-2 1-1 0,2 1 2 0,-2 2 1 0,-1-1 0 16,0 2 1-16,-3 0 0 0,1 2 1 0,0 0 1 0,-1 2 1 16,1 0 2-16,-4 2 1 0,1-1 0 0,2 4 0 0,-3-2-1 15,0 2 0-15,1 0 0 0,-1 2-1 0,-2-1-2 0,1 3 0 0,2 0-2 16,-1 0 0-16,0 0-3 0,0 3-4 0,1-1-4 0,-1 2-5 16,3-2-4-16,-1 2-8 0,1 0-7 0,0 0-11 0,0 1-13 0,2-1-11 15,-2 2-15-15,4-2-12 0,-1 2-16 0,0 0-13 0,1-1-14 16,2 3-15-16,-1-2-16 0,1-1-12 0,1 3-13 0,-1 0-14 15,2-2-13-15,1 1-9 0,0-1-4 0,1 0 5 0,0 0 9 0,1 0 11 16,3-2 14-16,-2 1 13 0,-1-5 15 0,3 2 17 16</inkml:trace>
  <inkml:trace contextRef="#ctx0" brushRef="#br0" timeOffset="1352.66">12865 6459 14 0,'3'-5'116'0,"0"4"7"0,0-2 6 0,-1 1 9 0,-2 2 6 0,0 0 8 16,0 0 8-16,0 0 9 0,0 0-13 0,-2 2-25 0,-1-1-11 15,0 1-5-15,0 1 1 0,0 1 3 0,-2 2 0 0,0 0-1 0,1 3-2 16,-3 1-3-16,2 0-2 0,-3 2-2 0,2 1-3 0,-2 1-4 16,2 0-4-16,-1 1-1 0,-2 1-5 0,3-1-8 0,1 2-8 15,0 0-10-15,0 0-3 0,1-1-1 0,-1 1-3 0,2-1-4 0,-2 2-3 16,2-1-3-16,2-1-4 0,-3 0-4 0,1 1-4 15,0 2-4-15,0-5-5 0,-2 1-4 0,4 0-3 0,-2-1-3 0,-1 1-2 0,1-2-3 16,1-1-2-16,-1-2 0 0,2 1-3 16,-3 1-2-16,1-4-2 0,2-1-2 0,-1 1-6 0,-1-1-9 0,2-1-6 15,-1 0-10-15,1-1-10 0,-1-2-13 0,0 1-16 0,2-2-15 0,-3-1-20 16,3-1-18-16,0 0-16 0,-2 0-16 0,1-1-16 0,-1-1-20 0,1-2-14 16,-1 1-12-16,2-3-15 0,-2-2-17 0,1 1-4 0,-1-4 0 0,2 0 10 15,0 0 13-15,0-3 15 0,0-1 18 0,0 1 17 0,0-3 16 16,0 0 18-16</inkml:trace>
  <inkml:trace contextRef="#ctx0" brushRef="#br0" timeOffset="1733.64">12672 6422 38 0,'-5'-3'101'0,"-1"1"5"0,1-1 3 15,-1 3 4-15,-1 0 3 0,1 0 3 0,0 1 5 0,-2 2-16 0,3 1-27 16,-1 0-11-16,-2 0-6 0,3 2-4 15,-1 2-3-15,1-1-5 0,0 2-6 0,1-2-4 0,-1 4-2 0,2-3 1 16,0 3-3-16,1 1-3 0,1-2-3 0,-3-1-5 0,4 1-4 16,-1-1-4-16,1 3-2 0,1-4-2 0,-1-1-3 0,0 3-1 0,4-3-2 15,-3 0-1-15,2-1-1 0,-1 0-2 0,1-1-2 0,0-1-1 0,2 0 0 16,-2 0-1-16,0-2 1 0,2 0-1 0,-2 1 2 0,2-3 0 0,-2 0-1 16,2 0 2-16,-1 0-1 0,-1-3 2 0,2 0-1 0,-1-2 2 15,-1 1 3-15,0-2 2 0,0-1-1 0,0-1 1 0,-1-1-1 0,2 0 1 16,-2-2 1-16,0 1-1 0,-2-1 1 0,0 1 2 0,0 0 1 15,0-1 5-15,0 1 1 0,-2 0 0 0,0-1 1 0,-2 3-1 0,2-1 3 16,-1 1 1-16,2 1 2 0,-3 1 1 0,1 0 1 0,0 0 1 16,1 2 1-16,-3 0-1 0,2 0-1 0,-1 2-1 0,2-1-4 0,-1 2-2 15,0 0-1-15,0-1-2 0,0 4-3 0,-1-1-3 0,3 0-9 16,-3 2-9-16,3 1-11 0,-1 0-10 0,-2 1-12 0,4 1-12 16,-2 0-14-16,2 1-13 0,0 0-13 0,0 1-14 0,2 1-16 0,1-1-15 15,0 3-20-15,0-3-14 0,0 1-14 0,2-1 0 0,0 1 3 0,1-2 7 16,0 1 9-16,1-1 12 0,-1-1 10 0,1 1 14 15</inkml:trace>
  <inkml:trace contextRef="#ctx0" brushRef="#br0" timeOffset="2142.64">12973 6813 69 0,'-2'6'100'0,"0"-2"8"15,2 1 5-15,-3-1 5 0,2 0 6 0,1 1 3 0,-4-2 2 0,4 1-16 16,-1 1-30-16,-1 1-12 0,0-4-6 0,2 5-2 0,0-3 1 16,-1 2-4-16,1 0-3 0,0-2-5 0,0 0-6 0,1 2-4 15,-1-1-5-15,2 1-4 0,0-2-2 0,-1 0-2 0,3 2 0 0,-3-1-3 16,1-2-2-16,-1 2-3 0,1 0-3 0,1-2-2 0,0 0-2 16,2 3-2-16,-2-4 0 0,0 2 2 0,0-2-1 0,-1 0-1 0,1-1-1 15,0 2-1-15,1-1-4 0,-1-2 0 0,0 1 1 0,1-1 2 16,0-1 1-16,-1-1 3 0,0 1 2 0,0-1 6 0,0-1 0 0,-1-1 4 15,1 1 2-15,0-4 1 0,-1 2 2 0,1-1 0 0,0-2 0 16,-1 2 2-16,-2-1-1 0,0-2 2 0,0 1 3 16,0-1 2-16,-2 2 1 0,-1-1 0 0,2 1 2 0,-3-1 0 0,1 1 2 15,0 1 4-15,0 0 4 0,-2 1 4 0,0-1 5 0,0 2 3 16,-2-1 3-16,0 2-2 0,1 0-2 0,-1 2-4 0,-2-1-4 0,1 2-4 16,0 0-3-16,-1 2-4 0,-2 1-7 0,3 0-5 0,-2 1-5 0,1 2-7 15,1 0-5-15,-2 0-7 0,4 0-4 0,-1 1-11 0,0 0-13 0,1 1-18 16,2 1-22-16,1-1-23 0,0 1-23 0,0-1-26 0,3 0-27 15,0 2-37-15,0-2-42 0,3 1-20 0,-1 0-11 0,-1 1-3 16,2-4-1-16,-1 0 5 0,1-2 11 0,0-2 17 0,-3-2 21 0,0 0 23 16</inkml:trace>
  <inkml:trace contextRef="#ctx0" brushRef="#br0" timeOffset="4600.49">13045 6967 49 0,'-3'-1'77'0,"2"-1"5"0,1 2 5 0,-2-1-2 0,2 1-3 16,0 0-8-16,0-3-9 0,0 3-4 0,-2-1-5 0,2 1-1 15,0-2-4-15,0 2-1 0,0 0-4 0,0-2-1 0,0 2-1 0,0 0-3 16,0 0-1-16,-1-2-2 0,1 2-1 0,0 0-2 0,0 0 0 16,0 0-2-16,0 0-2 0,0 0 0 0,0 0 0 0,0 0-3 15,0 0 0-15,0 0-1 0,0 0-2 0,0 0-1 0,0 0-1 0,0 0-2 16,0 0-1-16,0 0 1 0,-2 1-1 0,2-1-1 0,0 0 0 15,0 0 0-15,0 0 2 0,0 0 3 0,0 0-1 0,0 0 3 0,0 0 2 16,0 0 4-16,0 0 0 0,0 0 3 0,0 0 1 0,0 0 3 16,0 0-1-16,0 0-1 0,-3-1 2 0,3 1-2 15,0 0 1-15,0-2-1 0,0 2-3 0,-2-2-3 0,2 0-4 0,-1 2-2 0,1-3-3 16,0 3-4-16,-2-2-4 0,2 1-1 0,0-2-1 0,0 1-1 16,0 0 1-16,0-1 0 0,0 1-1 0,0 1-1 0,0-2 1 15,0 1-1-15,-1 1 1 0,1-2-1 0,0 1 1 0,0 1-2 0,-2-2 2 0,2 0-1 16,0 2 0-16,0-2-1 0,0 0-2 0,0 1-2 0,0-1-1 15,0 0-1-15,0 0-1 0,0 2-1 0,0-2 0 0,0 0-1 16,0 2 1-16,0-3 1 0,0 2 0 0,2 0 0 0,-2-2 3 0,0 4-1 16,0-3 2-16,0 2 1 0,0-1 2 0,0-1 2 0,0 1 1 15,-2 0 0-15,2 2 1 0,0-3 0 0,0 1 1 0,0 0-2 16,0 0 2-16,0 0 2 0,-2 0 1 0,2 0 2 0,0 0 3 0,-1 0 2 16,1 2-1-16,-2-2 0 0,2 0 0 0,0 1 1 0,0 1 0 15,-1-1 3-15,-1-1 0 0,2 2-1 0,-2-1-2 0,2 1-1 0,0 0-2 16,0 0-3-16,-2-2-4 0,2 2-2 0,-2-3 0 0,0 2-2 15,2 1-1-15,0 0-2 0,0 0-1 0,-3-2-1 0,2 2 0 16,-1 0 0-16,2 0-1 0,-2-1 0 0,2 1-2 0,-1 0 0 0,-1 0 0 16,2 0-1-16,-3 0 1 0,3 0-1 0,-2 0 1 0,-1 0 0 15,1 0-1-15,1 1 1 0,-1-1 0 0,-2 0 0 0,2 2-1 16,-1-2 3-16,2 1-2 0,-1 1-1 0,-1-1-1 0,1 1 0 0,1-1 1 16,-3 1 0-16,4-1 1 0,-3-1 0 0,1 1-1 0,2 1 0 15,-3-2 0-15,2 2 0 0,-2-1 0 0,1 0 0 0,-1 1 1 0,2 0 0 16,-1 0 2-16,0 0-1 0,-1 0 0 0,1 0-1 0,-1 3 1 15,2-5 1-15,-1 2 0 0,0 3 1 0,-1-3 0 0,2 2 2 0,-1-4-1 16,-1 6 0-16,0-5-2 0,2 2 1 0,-1 0 2 0,0-2 0 16,-1 1-1-16,3 1 0 0,-2-2 0 0,-1 2-1 0,2 0 0 0,-1 0-1 15,0-1-1-15,1 1-1 0,-1 0 0 0,-1-1 1 0,0 2 2 16,2-2 1-16,-1 2-2 0,1-2 2 0,-1 2 0 0,0-2-1 0,1 3 0 16,-1-3 1-16,2 0-1 0,-2 2 0 0,2-3-1 0,-1 3 0 15,-1-4-1-15,2 2 1 0,0-2-1 0,0 4-2 0,0-3-2 0,0-1 1 16,0 1-1-16,0 1 0 0,0 1 3 0,0 0-1 0,0-2 1 15,0 2 1-15,0 0 0 0,0-1 2 0,0 1-1 0,0 0 1 16,0 1 1-16,0-1 0 0,2 0 1 0,-1 0 0 0,-1-2-1 0,2 3 0 16,-2-1-1-16,2 0 1 0,-1-2 2 0,1 2 1 15,0 0 0-15,-1-1-1 0,1 0 1 0,-1 2 0 0,2-3-1 0,0 0 0 16,-1 2 0-16,-1-1 0 0,1-2 3 0,1 4-1 0,0-4 0 16,-1 1-1-16,1-1 0 0,1 1 1 0,0-1 0 0,-1 0-2 0,2 0 3 15,-2 0-1-15,2 0 2 0,-2 0 0 0,2 0 0 0,0 0 1 16,-2 0-2-16,3 0 1 0,-1-1 1 0,0 1 0 0,-2-1-2 0,0 1-1 15,0-2 1-15,2 0-1 0,1 0-1 0,-1 2-1 0,-2 0-1 0,3-3-1 16,-2 1 0-16,0 1 0 0,2-2-1 0,-1 1 0 0,0 0 0 16,-2-1-2-16,2 0 1 0,-2 2 0 0,2-2-1 0,-2 0-1 15,2 1 3-15,-1-1 0 0,0 0 0 0,0 0 0 0,0 0 1 0,-1-1-1 16,0 1 1-16,0 0 0 0,2 0 2 0,-2 0 0 0,0 0 0 16,-1 0 0-16,1-2 0 0,-2 3 1 0,3-2 0 0,-3-1 0 0,3 3 0 15,-3-4 2-15,2 4 1 0,0-4 1 0,-1 3 1 0,-1-1 0 16,2-1-1-16,-3 0 0 0,2 1 1 0,-2 0 0 0,2-1-2 15,-2-1 0-15,0 2 2 0,0 0-2 0,0-2-2 16,0 0-1-16,-2 1-2 0,2-1 0 0,-2-1-1 0,2 3-1 0,-3-2-1 16,2 2-1-16,-1-1 0 0,-2-1-1 0,2 2 1 0,-1 1-3 15,0-2-3-15,-1 1-4 0,1 1-2 0,-2 0-10 0,1 1-13 0,-1 0-16 16,0-2-17-16,-1 2-27 0,1 2-29 0,-1 0-31 0,-2 0-30 0,2 2-31 16,-1 0-28-16,1 0-29 0,0 0-27 0,-4 3-14 0,4-2-3 0,-2 1 5 15,1 1 10-15,-2-2 14 0,1 0 17 0,0 0 27 0,2-2 30 16,-2 1 31-16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1-11-24T07:24:46.75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11923 8271 40 0,'-5'1'86'0,"0"1"-4"0,0-2-3 0,-1 0-6 0,1 1-4 0,2 0-4 15,2 1-1-15,-1 0-24 0,2-1-35 0,0 2-19 0,0-1-9 16,2-1-5-16,-2 3-4 0,1-3-2 0,-1-1 1 0,0 0 2 0,3 0 5 16,-3-1 3-16,2-3 6 0,0 3 1 0,-1-3-1 0,2 2 0 15,0 0-1-15,-1-2-3 0,1 2-6 0,-1-1-5 0,1 2-8 0,-2-1-6 16,1-1-2-16,-2 3-2 0</inkml:trace>
  <inkml:trace contextRef="#ctx0" brushRef="#br0" timeOffset="9620.18">12212 8099 42 0,'0'0'90'0,"0"0"4"0,0 0 7 0,0 0 6 0,0 0 7 0,0 0 6 16,0 0-10-16,0 0-18 0,0 0-10 0,0 0-1 0,0 0-2 15,0 0-2-15,0 0 1 0,0 0 0 0,0 0-1 0,0 0 0 16,0 0-1-16,0 0-1 0,0 0-1 0,0 1 0 16,1-1-3-16,-1 0-1 0,0 1-4 0,0-1-1 0,0 0-3 0,0 2-2 0,0-2-5 15,2 3-2-15,-2-3-5 0,0 0-5 0,0 0-3 0,0 0-7 0,0 0-6 16,0 0-5-16,1 1-3 0,-1-1-6 0,0 0-3 0,0 0-1 16,0 1-3-16,0-1-2 0,0 0-3 0,2 0 0 0,-2 0-2 15,3 0 1-15,-1 0 0 0,-2 0 1 0,3 0 2 0,0 0 1 0,1 0 2 16,0 0 2-16,0-1 2 0,2 0 0 0,-2 1 2 0,0-3-2 0,0 1 3 15,1 1 0-15,2-2 0 0,0 1 1 16,-2 1 0-16,1-2-1 0,-1 0-1 0,2 1-1 0,0-1-3 16,-2 0-2-16,3 2-2 0,-1-2 0 0,0-1-1 0,-1 1 2 0,1 2-5 15,-1-1-4-15,2-3-10 0,0 3-11 0,-2-1-12 0,1 0-13 0,-1 1-12 16,-1 0-14-16,2 0-14 0,-2 1-13 0,0 1-16 0,0 0-16 0,-2 0-17 16,0 1-15-16,1 1-19 0,-2-1-15 0,2 2-4 0,-3 0 6 15,1 0 10-15,-2-3 8 0,0 4 15 0,0-4 13 0,-2 5 14 0</inkml:trace>
  <inkml:trace contextRef="#ctx0" brushRef="#br0" timeOffset="10361.18">12283 8125 56 0,'-2'1'87'0,"-1"-1"5"0,0 0 3 0,0 2 6 16,2-2 4-16,-1 0-4 0,0 0-11 0,-1 0-8 16,3 0-11-16,-1 0-7 0,-1 0-5 0,2 0-2 0,-2 0 1 15,2 0-1-15,-3 0 0 0,3 0-3 0,0 0 0 0,0 0-1 0,-1 0-2 16,1 0-2-16,0 0-4 0,0 0-2 0,-2 2-3 0,2-2-4 16,0 0-2-16,-2 1-4 0,2-1-4 0,0 1-3 0,0 3-3 0,0-2-1 15,0 1-1-15,0-1-3 0,0 2 1 0,0 0-1 0,0 2 1 0,2-2-1 16,0 3 2-16,-1-1 0 0,-1-1 0 0,0 1 2 0,2 0 0 0,-2 0 2 15,1 0 3-15,-1 2-1 0,0-1 1 0,0-1-1 0,0 2-3 16,2-1-1-16,-2 1 1 0,0-1-2 0,0 1-2 0,2-1-2 16,-2-1 0-16,0 1-2 0,1-1-1 0,-1 0-1 0,0 1-2 0,0-1-2 15,0-1-1-15,0-1 0 0,0 0-2 0,0 0 0 0,0-2-2 16,0 1 1-16,0-1-1 0,0 0 1 0,0-2 0 0,0 0-1 16,0 0 0-16,0 0 0 0,0 0 1 0,0 0-1 15,0 0 0-15,0 0-1 0,0 0 2 0,0 0 0 0,0 0 0 0,0 0 0 0,0 0 2 16,0 0-2-16,0 0 1 0,0-1 0 0,3 0-1 0,-3-1 0 0,0 2 1 15,2-1-1-15,0-2 1 0,-1 2-1 16,-1-1-1-16,3 0-1 0,-1 0 1 0,-1 0 0 0,-1 0-2 0,3 1 1 16,-1-2 0-16,0 0 1 0,-1 1 0 0,2-2-1 0,-1 2-1 0,0 0 1 15,-1 2 0-15,3-3 1 0,-3 1 0 0,2 1 0 0,0-3-2 16,0 3 2-16,0-1 0 0,-1 0 0 0,3 1-2 0,-2 0 1 0,0-1-1 16,1 0 0-16,-1 1 1 0,1 1-1 0,-1-1 0 0,0 1 0 0,1 0 0 15,-3 0 1-15,2 0 0 0,2 0-1 0,-3 0 0 0,1 1 1 0,0 0 0 16,2 1 1-16,-1 1 0 0,-2 0 1 0,1-1 1 0,1 3 1 15,-3-2 1-15,2 2 2 0,-1 0 2 0,1 1 3 0,0 0 4 0,-1 2 3 16,1-1 1-16,-2 0 2 0,2 2 1 0,-1 0 4 0,-2 1 2 16,2-2-1-16,-2 3 2 0,0-1 1 0,0 1 1 0,0 1 0 15,-2 0-1-15,0 0 0 0,1 1 0 0,-1 0-2 0,-2 0 1 0,1 0 0 16,-2-1 0-16,0 4 0 0,0-3-2 0,0 2 0 16,-2-2 0-16,2 0 0 0,0 2 1 0,-3-2-2 0,3 1-1 0,-1-3 0 15,-1 1-1-15,0-2-2 0,-1 1-2 0,3 1-4 16,-2-4-2-16,0 1-2 0,1-3-2 0,1 0 1 0,-1-1-1 0,0 2 0 0,1-4-4 0,0 0-2 15,2 0-1-15,-2-2-1 0,3-1-3 0,-1 1-2 16,2-1 0-16,-3-1-5 0,2 0-6 0,0 1-6 0,0-2-8 16,2 1-12-16,-1-2-16 0,-1 1-11 0,2-1-15 0,0 0-9 15,0 1-13-15,0-2-9 0,2 1-9 0,-1-1-11 0,-1 0-8 0,0-1-7 16,2 0-8-16,-2 1-5 0,2-1-3 0,0 0-9 0,0 2-8 0,0-2-2 16,-2-1 2-16,1 0 6 0,1 1 9 0,-1-1 7 0,-1-1 11 0,2 1 11 15,0-1 12-15</inkml:trace>
  <inkml:trace contextRef="#ctx0" brushRef="#br0" timeOffset="10760.18">12547 8113 76 0,'0'0'106'16,"0"0"5"-16,0 0 3 0,-1-2 4 0,1 2 4 0,-2-1 3 15,2 1 4-15,0 0-17 0,0 0-28 0,0 0-15 0,2-2-10 0,-1 0-8 16,-1 0-4-16,2 1-2 0,-2-2-5 0,4 0-2 0,-1 1-1 0,-1 0-2 15,1-2-2-15,2 0-1 0,-2 1-3 0,1-3-1 0,0 4-2 16,2-3 1-16,-1 3-2 0,0-4-1 0,1 2 0 0,-1 0-1 16,0 1-1-16,1-1-2 0,0 1-2 0,-1 0 0 0,0-1-3 0,1 1-1 15,0 1-3-15,1-1 1 0,-1 0-5 0,-1 2-1 0,1-3-5 16,-1 2-4-16,1-2-6 0,-1 3-8 0,1-2-6 0,-1 0-10 0,0 1-9 16,1 1-12-16,-1-2-7 0,0 3-14 0,-2 0-14 0,-3 0-20 15,5 0-23-15,-5 0-14 0,3 0-11 0,-3 0-2 0,0 0 3 16,0 0 4-16,0 0 6 0,0 0 10 0,0 0 10 0</inkml:trace>
  <inkml:trace contextRef="#ctx0" brushRef="#br0" timeOffset="11370.21">12563 8100 47 0,'-3'3'100'0,"-1"1"7"0,1-1 6 0,-1 0 9 15,1-1 7-15,0 1 6 0,1 0 2 0,0 0-12 0,1-1-24 0,-1 2-11 16,0 0-3-16,1-2-5 0,-1 4-3 0,1-1-3 0,1-3-4 16,-2 4-4-16,2-1-3 0,0 1-5 0,0 0-2 0,0-2-7 15,0 2-1-15,0 0-7 0,0 2-1 0,0-3-5 0,2 3-3 0,-2-1-2 16,1-1-3-16,1 2-3 0,-1 0-1 0,1-2-2 0,0 1-4 0,-1 0-1 16,1 1-6-16,0 0-1 0,-1-2-2 0,2 1-2 0,-1 0-1 15,-2 0-1-15,4-1-1 0,-2 0 0 0,-1 0-1 0,1 0 0 16,-2-2-1-16,3 0-1 0,-3 1-1 0,2-2 1 15,0 0 0-15,-1-1 0 0,-1 1-1 0,0-2-1 0,0-1 0 16,0 0 1-16,0 0 0 0,0 0 1 0,0 0 0 0,0 0 0 0,0 0 0 0,0 0 0 16,3-1 0-16,-3-1 0 0,2 1 1 0,0-1-1 0,-1-1 0 0,-1 0 0 15,2-2 0-15,-1 3 1 0,1-4-1 0,-2 1 0 16,3 1 1-16,-2-2-1 0,1 1-1 0,-1 1 0 0,1 0 0 0,0-1 0 16,-1 0-1-16,1 2 0 0,0-1 0 0,-1 0 0 0,2 2 0 0,-1-1 0 15,0 0 0-15,1 0 0 0,0 0-2 0,0 1 0 0,0 0 3 0,0 1-1 16,0-2-1-16,-1 2 1 0,3-1 0 0,-2 1 0 0,0 1 0 15,2-1 1-15,-1 1-1 0,1 0 0 0,0 0 1 0,0 0 1 16,0 1 0-16,-1 0-1 0,1 1 1 0,1-2 0 0,-1 3 0 0,0-2 0 16,-2 2 0-16,4-1 0 0,-4 2 0 0,3-1 0 0,-2 2 1 15,1-1 0-15,-2 2 0 0,2-2 0 0,-3 2 3 0,1 1 0 0,0 2 1 16,-1 0 3-16,2 0 3 0,-2 0 3 0,-1 0 2 0,-1 1 4 16,0 1 4-16,0-2 2 0,0 3 4 0,0 0 1 0,-3-2 2 0,2 2 2 15,-2 0 2-15,1-2 0 0,-1 3 0 0,0-1 2 0,1-2-1 16,-1 2-1-16,0-3-1 0,-2 2-1 0,2-3-3 0,0 3-2 15,-2-3-2-15,2-1-1 0,-2 1-3 0,2-3-2 16,0 2 0-16,-2-3-2 0,2 1-4 0,-2-1-2 0,2-1-1 0,-2 0-5 0,2-1-1 16,-2 0-2-16,2-2-1 0,0 3-2 0,-2-2-2 0,2-1-7 15,-1 0-8-15,0 0-12 0,1-1-10 0,0 1-13 0,1-3-13 16,1 3-14-16,-1-1-17 0,-1 0-16 0,1-1-17 0,2 2-17 0,0 0-18 0,-1-3-22 16,-1 2-19-16,2 1-16 0,0 0-11 0,2-5 1 0,-1 1 5 15,-1-1 10-15,0-1 14 0,0 2 13 0,2-2 16 0,-2-1 16 16</inkml:trace>
  <inkml:trace contextRef="#ctx0" brushRef="#br0" timeOffset="11919.72">12966 8032 2 0,'-1'-4'102'0,"1"1"4"0,-4 0 4 0,3 1 5 0,-1 0 3 16,-1 0 5-16,1-1 5 0,-2 1-8 0,2 1-14 0,-1-2-16 15,0 1-19-15,1 1-6 0,1-2-1 0,-1 3-1 0,0 0-1 0,-1-2-1 16,2 0 1-16,1 2-1 0,0 0 2 0,-2 0-3 0,2 0 0 0,0 0-3 16,-2 0-2-16,1 0-4 0,-1 2-2 0,-1-2-4 0,0 2-5 15,2-2-4-15,-2 4-1 0,1-1-7 0,-1 2-1 0,1 0-5 0,-1-1 0 16,0 2-3-16,1-1-3 0,-1 3 0 0,1 0 1 0,-1-1-1 0,0 3 2 15,0-2 1-15,0 1 5 0,1 1 1 0,-1 0 3 0,1 0 2 16,-1 1 3-16,0 1-2 0,1-1 1 0,1 2 0 0,-1 1 0 16,-1-3-3-16,0 3-1 0,3-2-1 0,-1 1 0 0,-1 1-3 0,2-1-4 15,0-1-2-15,2 1-3 0,-1-1-1 0,2 1-2 0,-1-1-1 16,1 0-2-16,0-2 0 0,0 1 1 0,2 0-3 0,-2 0 0 0,2 0-1 16,1-2 1-16,0 2-1 0,-1-2 0 0,0 1-2 0,2-3 0 15,0 0-1-15,-1 2 0 0,1-3 0 0,-1-2-1 0,2 3 1 16,1-1-1-16,0-1-1 0,-3 0 1 0,2-3-1 0,1 1-2 0,-1 0 0 15,0-2 2-15,-1 1 0 0,0-2 0 0,0 0 0 0,-1 0-1 16,0-2 0-16,-1 0 1 0,1-1 0 0,-1-1-1 0,-2-1 2 16,0-1-1-16,1 0 1 0,-1 0 0 0,0-1 1 0,-1 0-2 15,-1 1 1-15,-1-1 0 0,0-1 1 0,0 2 0 0,-1-1 1 16,-1 1-1-16,0 0 0 0,-1-2 1 0,0 1 0 0,1 3 2 0,-1-1 1 16,-2 0 1-16,2 2 2 0,-3-1 0 0,1 2 1 0,1 0-2 0,0 1 1 15,-2 0-2-15,1 2-5 0,0 0-6 0,-1 3-12 0,0 0-16 0,1 3-19 16,0-1-20-16,0 4-22 0,-2 1-22 0,2-1-25 0,0 3-25 15,1 1-30-15,-3 0-32 0,4 2-16 0,-3-1-7 0,0 0 1 0,1 0 3 16,0-2 12-16,-2 1 14 0,1-1 19 0,0-1 18 0,0 0 21 16</inkml:trace>
  <inkml:trace contextRef="#ctx0" brushRef="#br0" timeOffset="15699.97">19997 8541 45 0,'-3'2'83'0,"2"-2"5"0,-3 0 6 0,4 0 6 0,-1 0 5 16,-1 0-9-16,1-2-17 0,1 2-8 0,-2 0-8 0,0-2-4 15,2 2-4-15,-3-1-1 0,2 1-4 0,1-3-3 0,-2 1-1 0,0 1-4 16,2-1-4-16,0 2-4 0,0-1-5 0,0 1-3 0,0 0-1 15,0-3-2-15,0 1-3 0,0 2-2 0,4-5 0 0,-4 4-2 16,1 0-2-16,1 1 1 0,-1-1-5 0,3-2 0 0,-3 2-2 0,1 0-1 16,1-1 0-16,0 2 0 0,-1 0 0 0,1-2 0 15,-1 1 1-15,4 1 2 0,-5 0 1 0,4 0 2 0,-2 0 1 0,0 0-1 0,1 0 0 16,-1 0 0-16,0 0 0 0,0 1 0 0,2 1 1 0,-4 0 0 16,2-1 0-16,-1 0 1 0,0 2 0 0,-1-1 0 0,1-1 1 15,-2 4 0-15,1-3 4 0,-1 4 3 0,-1-1-1 0,-1-1 2 16,1 2 0-16,-1 0-1 0,0 1 3 0,-1 1-3 0,-3-1 1 0,3 2 0 15,0-1 1-15,-2-1-2 0,0 2-4 0,0 1-1 0,1-3-4 0,-1 1 0 16,0 0 0-16,1 0-1 0,-1-2-1 0,0 1 1 0,0-2 3 16,2 2 1-16,-1-5 3 0,0 4 0 0,1-3 1 0,2 0 0 0,-1 0 1 15,0-1-2-15,1-1-1 0,1-1 0 0,0 0-1 0,0 0-1 16,0 0-2-16,0 0 1 0,0 0-3 0,0 0-3 0,0 0-4 0,0 0-2 16,1-1-2-16,3-1-1 0,-3 2-1 0,1-2 0 0,1 1 1 15,-1 1-2-15,4-3-1 0,-5 3 1 0,2-2 0 0,1 1 0 16,-1-1 0-16,2 1 0 0,-4-2 0 0,4 3 1 0,-2 0-1 0,2 0 0 15,-1 0 1-15,1 0-1 0,-2 0 0 0,2 0 0 0,-1 3 1 16,-1-2 0-16,3 1 0 0,-5-1 0 0,2 1 0 0,1 1 0 16,-3-2-1-16,2 3 2 0,-1-2 1 0,-2 2 1 0,3 0 2 15,-3 1 2-15,0 2 1 0,0-1 3 0,-3 1 3 0,1 1 2 16,1-1 5-16,-1 1 3 0,-1 1 3 0,-2 0 4 0,2-2 3 0,-3 2 2 16,1-1-1-16,0-1 0 0,1 0-2 0,-1 2 1 0,0-4-3 0,-1 0-2 15,1 2-4-15,0-2-1 0,1 1-4 0,0-1-2 0,0-1-5 16,-2-1-2-16,1-2-3 0,2 2-2 0,-2-1-2 0,2-1-5 0,-2 2-4 15,1-3-8-15,1 0-7 0,2 0-10 0,-4 0-14 0,2 0-13 16,3 0-17-16,-1-3-15 0,1 3-18 0,0-1-17 0,0-1-18 0,0-1-19 16,1 0-18-16,-1 2-20 0,3-3-17 0,-1 0-6 0,2 0 4 15,-2 1 6-15,1-2 12 0,0 2 12 0,1-1 16 0,-1-1 15 0,0 1 18 16</inkml:trace>
  <inkml:trace contextRef="#ctx0" brushRef="#br0" timeOffset="16137.98">20114 8832 33 0,'0'0'80'0,"0"0"3"0,0 0 6 0,0 0 3 16,0-3 2-16,0 0-2 0,2-2-7 0,-2 1-16 0,2-2-16 16,-2 0-8-16,1-2-3 0,1 1 0 0,-1-2-3 0,4-2 0 15,-4 1-1-15,1-1-3 0,1-1-1 0,0 0-1 0,1 0-2 0,-3 0-2 16,2 0-3-16,1-1 0 0,-1 3-2 0,-2-3-1 0,3 3 1 0,0-2 0 15,-2 1 0-15,1 1 1 0,-2 1-1 0,3 0 2 0,-3 1 0 16,-1 0 1-16,3 3 1 0,-3-1 2 0,2 1 3 0,-2 1 2 0,2 1 2 16,-2 0 2-16,0 0 4 0,0 3 2 0,0 0 2 0,0 0 2 15,0 0 1-15,0-2 4 0,0 2-1 0,0 0 2 0,0 0-2 16,0 0 0-16,0 0-2 0,0 0-1 0,0 0-3 0,0 0-3 0,0 0-3 16,0 0-6-16,0 0-4 0,0 0-2 0,0 0-2 0,0 0-2 15,0 2-3-15,0-2-2 0,0 3-1 0,0 0 0 0,0 0 3 0,0 1 2 16,0 1 0-16,1-1 3 0,-1 2 2 0,0-1 4 0,2 1 0 15,-1 0 1-15,-1 1 0 0,2 1 1 0,-2-2 0 0,3 3 0 16,-3-2-2-16,3 1-3 0,-1-1-6 0,-1 0-3 0,-1 3-2 0,2-2-4 16,-1-1-2-16,1 2-2 0,0 0-2 0,-1 0-2 15,-1-2-1-15,2 1-5 0,-1-1-7 0,1-1-9 0,0 1-12 16,-1 1-11-16,-1-3-14 0,3 2-17 0,-3-1-17 0,2 0-14 0,1-1-17 16,0 1-15-16,-1-4-16 0,-1 2-17 0,1-1-16 0,-2-3-22 0,0 0-24 15,0 0-5-15,0 0 6 0,5-3 8 0,-4-1 12 0,-1 0 16 0,2 0 17 16,-1-2 14-16,-1-1 18 0</inkml:trace>
  <inkml:trace contextRef="#ctx0" brushRef="#br0" timeOffset="16536.98">20336 8522 53 0,'0'-3'108'15,"-2"1"10"-15,2 1 7 0,-1-3 8 0,-1 3 8 0,0-1 6 0,1-1-1 16,-1 3-8-16,1-1-13 0,-3-1-15 0,3 2-9 0,-1-2-2 0,0 2-4 15,2 0-4-15,-3 0-5 0,2 0-6 0,-2 0-5 0,1 2-7 16,-1-2-5-16,3 2-6 0,-1-1-5 0,-3 2-4 0,3-1-2 0,-1-1-6 16,1 4-3-16,-1-3-2 0,0 3-4 0,1-3 1 0,-1 2-1 15,0-1 1-15,2 2 0 0,-1 0 1 0,1 1-2 16,-2-2 2-16,2 1-3 0,0 0-1 0,0 1-1 0,0-1 0 0,0 1-4 16,0 0-1-16,2 0-1 0,-1-2-3 0,-1 1 0 0,2 2 0 15,1-1 1-15,1 0 0 0,-3-1 0 0,2 1 0 0,1 0 0 0,0 0 0 0,1 0 2 16,-2-2-2-16,0 0 0 0,4 2 2 0,-4-1 0 0,2 1 0 15,-1-1 1-15,2-1-1 0,-2 1-1 0,0 0 3 0,1-1 2 16,-2 0 3-16,2-1 2 0,-2 1-2 0,-1 0 1 0,2-1 0 0,0 0-2 16,-3 0-2-16,1 0 0 0,-1-2-3 0,-1 0 0 0,0-1-1 15,2 2-4-15,-2-2-4 0,-2 3-3 0,2-2-4 0,0 1-2 0,-3 1-1 16,3-2 1-16,-1 3-2 0,-3-2-5 0,2 0-9 0,0 1-12 16,-1-1-15-16,0 1-16 0,-2-2-20 0,2 1-15 0,-1 1-18 0,0-1-16 15,-2-2-13-15,1 1-16 0,2-1-13 0,-4-1-17 0,4 1-13 16,-2-2-10-16,0-1-6 0,1 1-9 0,-1-2-9 0,4 2 5 0,-4-4 12 15,2 0 13-15,-2 0 15 0,1 0 15 0,1 0 14 0,-1-1 14 16,-1-1 16-16</inkml:trace>
  <inkml:trace contextRef="#ctx0" brushRef="#br0" timeOffset="16700.98">20286 8563 98 0,'0'-5'109'15,"0"3"7"-15,0-3 4 0,-1 3 7 0,1-2 5 0,0 2 4 0,1-3-9 16,-1 2-17-16,2-2-16 0,0 1-18 0,1 2-12 0,0-4-6 0,0 1-8 15,2 1-6-15,-2-2-7 0,5 2-6 0,-2-1-9 0,1-1-12 16,1 1-13-16,1 1-16 0,-1 0-17 0,2 1-20 0,0-1-22 0,0 0-25 16,1 3-18-16,0-2-12 0,-1 0-7 0,1 1-6 0,0 1 1 15,-2-2 0-15,3 1 3 0,-2 2 4 0,2-2 10 0</inkml:trace>
  <inkml:trace contextRef="#ctx0" brushRef="#br0" timeOffset="16984.98">20660 8530 23 0,'-4'0'113'0,"1"2"11"0,2-2 7 0,-4 1 6 15,2-1 4-15,0 2 7 0,0-2 5 0,1 0 7 0,-1 0-19 16,3 0-30-16,-2 0-17 0,-1 0-10 0,1 2-4 0,-1-2-5 16,2 1-8-16,-1 0-8 0,-1 1-5 0,2 0-2 0,-1 0-3 15,1 3 0-15,1-1-3 0,-2 2 0 0,0 0-1 0,1 2-1 0,-1 0 0 16,0 2 0-16,-1 2 0 0,2 0 3 0,-4 0-1 0,2 0 2 0,-2 1 0 15,0 1-5-15,1 1-2 0,-1-2-4 0,0 2-4 0,0 0-4 16,0 1-5-16,-2-2-5 0,2 0-2 0,0 0-3 0,-1 0-3 0,1 1-2 16,-1-3-4-16,1 2-4 0,0-2-9 0,1 1-11 0,-3-2-12 0,2-1-11 15,1 0-13-15,-1 0-14 0,2-1-14 0,0-2-11 16,0 1-14-16,-1-3-16 0,3 0-15 0,-3 0-18 0,3-2-22 0,-1 0-25 0,2-3-6 16,-1 1 4-16,1-1 6 0,0 0 11 0,0 0 12 0,-8-1 12 15,7 1 13-15,-3-3 15 0</inkml:trace>
  <inkml:trace contextRef="#ctx0" brushRef="#br0" timeOffset="17533.98">20821 8656 109 0,'-2'3'136'15,"-2"0"10"-15,0-2 9 0,0 3 8 0,-2-3 7 0,3-1 4 16,-2 1 7-16,1-1 6 0,1 0-24 0,-2 0-40 0,2-1-17 0,2 1-11 15,-4-1-5-15,4 1-3 0,1 0-6 0,-2 0-11 0,2 0-6 16,0 0-8-16,0 0-6 0,0 0-5 0,0 0-6 0,0 0-7 0,-2 1-3 16,1 0-5-16,1 1-3 0,-2 1-5 0,2-1-2 0,0 2-2 15,0 1-2-15,0-1 1 0,0 2-2 0,0-1 2 16,0 1 0-16,2 0 2 0,-2 1 3 0,1-1 2 0,-1 0 3 16,2 1 3-16,0 1 2 0,-1-3 0 0,4 4 3 0,-4-1 2 0,2-2 4 15,1-1 1-15,-1 1 2 0,0 0 1 0,0 0 2 0,2 0 2 0,-2-2 0 16,3 2 0-16,-1-2-2 0,0 0-2 0,-2 1 5 0,4-1 5 0,-3 1 1 15,2-2 1-15,-1 0-3 0,-2 0-1 0,2 2 0 0,0-4 3 16,-2 2 1-16,2 0 0 0,-1-1 3 0,-1 0-2 0,-1 1 2 0,0 0 2 16,-1 0-3-16,1-1-4 0,0 1 0 0,-2-1 0 0,0 2 0 15,0-2 0-15,0 3-2 0,-4 0-3 0,4-1-5 0,-1 1-5 16,-3 1-3-16,3 0-4 0,-2-1-2 0,-2 1-2 0,2-2-8 0,0 1-11 16,-2-1-16-16,2 0-19 0,0-1-25 0,-4 0-23 0,4 0-27 15,-3-2-24-15,1 1-25 0,0-2-24 0,1 2-24 0,-1-2-19 0,2-2-21 16,-5 0-21-16,5 1-18 0,0-2-16 0,-2-1-8 0,2-1-1 15,-2 0 11-15,2 0 21 0,-2-1 22 0,2-2 22 0,0 1 25 0,0-1 24 16,-1-3 22-16</inkml:trace>
  <inkml:trace contextRef="#ctx0" brushRef="#br0" timeOffset="17689.98">20753 8718 62 0,'-2'-5'101'0,"2"0"6"0,-3 3 5 0,3-3 3 16,0 3 2-16,0-3 2 0,0 2 0 0,2-1-20 0,-1-1-30 0,3-1-19 15,-3 4-10-15,2-3-8 0,2-1-4 0,0 4-6 0,3-4-7 0,-4 1-10 16,3 1-12-16,-1 1-13 0,1-2-11 0,2 2-15 0,-1 0-15 0,0 0-20 16,-2 2-19-16,3-2-10 0,-1 0-5 0,-1 1-4 0,-1 0 0 15,3 0 0-15,-2 0 3 0,-1 1 4 0</inkml:trace>
  <inkml:trace contextRef="#ctx0" brushRef="#br0" timeOffset="18098.98">21073 8553 97 0,'-2'3'104'0,"0"-3"7"16,-1 1 6-16,2-1 7 0,-3 1 6 0,-1-1 5 0,2 0-9 0,2 0-20 0,-5 0-11 15,3 0-7-15,-1 0-5 0,1 0-1 0,1-1-2 16,-1 1-5-16,-2 0-4 0,2 0-5 0,2 0-7 0,-4 0-3 0,2 1-6 16,2-1-6-16,-4 2-1 0,1 0-4 0,1-1-5 0,2 1-3 15,-3-1-6-15,1 2-2 0,2 0-3 0,-4 1-2 0,4 0 0 0,-1 0 0 16,0 3 1-16,-1-4-2 0,3 4 1 0,-1-1 2 0,-1 0-1 0,2-1 1 15,0 2-1-15,0-1 2 0,0-2 1 0,2 2 2 0,-2 0 1 0,1 0 3 16,2 0 0-16,-1-2 0 0,1 2 2 0,2-1 2 0,-2 0-2 16,2-1 2-16,-2 1-1 0,0 0 2 0,2-1-1 0,-2 0 2 0,5 1 1 15,-5-1 1-15,3 1-1 0,-1-1 4 0,-2 1 1 0,2-1 1 16,3-1 4-16,-5 3 7 0,2-1 3 0,0-1 2 0,-2 1 4 16,2 2 2-16,-2-1 5 0,0 0 2 0,1 0 3 15,-2 0 2-15,-1 2 0 0,1-2-3 0,1 1-1 0,-3 1 1 0,0 0-2 0,0-1-3 16,0 2-6-16,0 0-3 0,-3 0-3 0,3-2-5 15,-2 1-6-15,-1-1-7 0,2 0-4 0,-2-1-5 0,1 0-4 0,-1 1-4 0,3-3-5 16,-1 1-7-16,-3-2-15 0,3 0-15 0,-1-1-25 0,1-1-29 0,-3-1-26 16,3 0-28-16,-1 0-25 0,-1-3-25 0,1 1-24 0,-2 0-24 15,-1-3-22-15,4-1-21 0,-4 4-23 0,1-6-24 16,1 1-4-16,-2-2 7 0,2 0 19 0,-3 0 24 0,3-1 27 16,-2 0 25-16,0-3 26 0,2 1 24 0</inkml:trace>
  <inkml:trace contextRef="#ctx0" brushRef="#br0" timeOffset="18295">21001 8599 60 0,'0'0'99'0,"2"-3"4"0,-2 3 3 15,1-2 5-15,1 1 4 0,0 0 4 0,-1-3 6 0,3 3-15 16,-3 0-25-16,5-3-16 0,-3 2-12 0,4-2-7 0,-3 2-3 16,1-1-3-16,0-2-1 0,4 2-4 0,-1 0-4 0,-1 0-3 15,2-1-4-15,0 1-6 0,1 2-7 0,-2-3-10 0,4 2-9 0,-2 0-11 16,1-1-12-16,0 2-14 0,0-1-9 0,2 0-16 0,0 1-13 0,-4 1-19 15,4 0-20-15,-4 1-12 0,3 1-6 0,-2 0-3 16,-2-1 1-16,2 2 4 0,-4 0 6 0,3-2 8 0</inkml:trace>
  <inkml:trace contextRef="#ctx0" brushRef="#br0" timeOffset="18732.98">21379 8584 77 0,'-1'0'112'0,"-3"0"6"0,1 0 5 0,0 0 5 0,0-2 5 0,0 0 7 0,-2 0 8 15,2 0-14-15,1 1-26 0,-2-2-13 0,2 2-8 0,-1-1-4 16,1-1-4-16,-1 2-5 0,1-1-2 0,-1 1-2 0,2-1 1 16,-1 0-1-16,0 1-2 0,2 1-2 0,-2 0-7 0,2 0-4 0,-2 0-6 15,0 0-4-15,-1 0-4 0,2 1-4 0,-1 1-3 0,0 1-2 16,-1 0-1-16,2 2-2 0,-3 0-1 0,1 1-3 0,0 0 0 0,0 5 1 16,-2-3 4-16,2 1 4 0,0 1 4 0,-2 1 4 0,4-1 1 15,-3 2 6-15,3 0 2 0,-3 0 3 0,3 0 1 0,-1 1 0 0,1 1 1 16,1 0 0-16,-3-1 2 0,1 0-2 0,2 0-4 15,2-1 0-15,1 0-2 0,-3 0-2 0,1-2-2 0,1 1-4 0,-1 0-4 16,3-1-3-16,-3-3-1 0,3 2-5 0,0-3-4 16,0 0-2-16,0 0-4 0,2 0-2 0,-1 0-3 0,0-4-3 0,1 2-4 15,-1-2-1-15,2 1-1 0,-1-1-1 0,2-1 0 0,-4-1 0 16,3 0-2-16,-1-3 0 0,2 1 1 0,-2 1-1 0,1-2 1 0,-2 0-1 16,2 1 0-16,-1-4-2 0,-1 0 1 0,0 1 0 0,-2-1 0 0,2 2-1 15,-2 0 0-15,0-2 1 0,-1 1 1 0,-1 1-1 0,-1 0-1 0,0 0 0 16,0 0 1-16,-1 1 1 0,-4 0-1 0,2 0 1 0,0 0-1 15,-2 0 0-15,2 1 1 0,-4 2 1 0,3-3-2 0,-4 3 1 16,2-2 0-16,-2 4-1 0,1-2 0 0,-2 3-4 0,3-3-4 0,-1 2-7 16,-1 2-10-16,1 1-14 0,0-1-16 0,-1 1-21 0,3 1-22 0,0 0-20 15,1 1-22-15,-4 1-20 0,3-1-23 0,2 2-27 0,0 0-26 16,0 2-23-16,-1-2-19 0,1 1-4 0,-3 1 3 0,3 1 11 0,-2-2 17 16,1 2 19-16,-1 0 19 0,-2 0 23 0,0 0 21 0</inkml:trace>
  <inkml:trace contextRef="#ctx0" brushRef="#br0" timeOffset="26422.66">20788 9730 42 0,'-3'0'49'16,"1"0"-3"-16,0 0-3 0,-1 0-4 0,2 0-1 0,1 0-4 16,-5 0-2-16,5 0 1 0,-1 0-2 0,1 0-1 0,-2-1-1 15,0 1-1-15,2 0-1 0,0 0 0 0,-3 0-3 0,3 0 0 16,-1 0-2-16,1 0-2 0,0 0-1 0,0 0-1 0,0 0-4 0,0 0-1 16,0 0-3-16,0 0-1 0,0 0-1 0,-2-3-2 0,2 3-1 0,0 0-1 15,0 0-2-15,0 0-1 0,0 0 0 0,0 0-2 0,-2 0-1 16,2 0-3-16,-1 0-2 0,1 0-2 0,0 0-5 0,0 0-4 0,0-2-6 15,0 2-5-15,0 0-9 0,0 0-8 0,0 0-12 0,0-5-12 0,0 5-7 16,0 0-1-16,0-4-2 0,0 4 2 0,0-4 2 16</inkml:trace>
  <inkml:trace contextRef="#ctx0" brushRef="#br0" timeOffset="45003.04">21276 9630 14 0,'0'0'29'0,"0"-2"-3"0,0 2-4 0,0 0-3 16,0 0-4-16,0 0-5 0,0 0-3 0,0 0-2 0,0 0-4 0,0 0-2 16,0 0-3-16,0 0-4 0,0 0-4 0,0 0-6 0,0 0-3 0,0 0-8 15,0 0-7-15</inkml:trace>
  <inkml:trace contextRef="#ctx0" brushRef="#br0" timeOffset="49439.13">20851 8913 22 0,'-2'-3'50'15,"-1"1"-6"-15,2 1-10 0,-3-2-5 0,1 0-5 0,3 3-3 16,-1 0-4-16,1 0-4 0,0 0-2 0,0 0-2 15,0 0 0-15,0 0-4 0,1-2-4 0,-1 2-8 0,0 0-7 0,3 0-12 16,-3 0-14-16,5 0-6 0,0 0-5 0,2 0-1 0</inkml:trace>
  <inkml:trace contextRef="#ctx0" brushRef="#br0" timeOffset="51030.7">20558 9862 56 0,'-2'-3'58'0,"0"0"-2"16,0 0-2-16,1 0 0 0,-1 0 2 0,1 0 3 0,1 0-1 0,-2 0 2 16,0 0-3-16,-1 1-1 0,3 1 0 0,-1-2-4 0,1 2-3 15,-4-1-4-15,4 0 0 0,-1 0-2 0,-1 0 0 16,2 2 0-16,-2-1-3 0,2 1-2 0,0-1-2 0,0 1-3 0,0 0-3 0,0 0-3 15,0 0-1-15,0 0-2 0,0 0-2 0,0 0-1 16,0 0-4-16,0 0-2 0,0 0 0 0,0-2-3 0,0-2-2 0,2 4-2 0,0-2-1 16,1-1 0-16,0 1 0 0,0-2 0 0,2 2 0 15,0-1 0-15,3-1 0 0,-2-1-1 0,0-1 1 0,2 0-1 0,2 0-1 0,-4 0 1 16,2 1 1-16,-1 0-1 0,2 1-1 0,-5-2 0 0,4 0 0 16,-3 4 0-16,0-3-2 0,3 1 0 0,-4 2 0 0,1-1-1 0,-2 1 0 15,2 0 0-15,-1-2 0 0,-1 3 2 0,0 0-1 0,0-1 1 16,-2 0-1-16,2 1 2 0,-3 1-2 0,0 0 1 0,0 0-1 0,0 0 2 15,0 0-2-15,0 0 1 0,0 0 1 0,0 0 0 0,2 0 0 16,-2 0 2-16,3 0 0 0,-1 0-2 0,0 0 1 0,-1 1-1 16,2 1 1-16,-1-2 0 0,0 2 0 0,-1-1-1 0,2 0 1 0,2 1-1 15,-4 0 1-15,2-1-2 0,-1 0 0 0,1 4 0 0,1-5-1 16,-3 2 2-16,2-2-1 0,-1 4 1 0,0-2 0 0,-1-1-1 16,2 1 1-16,-1 0 0 0,0 0 0 0,0 0 0 0,2-2 1 0,-3 2 1 15,1-1 0-15,-1-1-1 0,1 1 1 0,0 1 0 0,-1 0-1 16,-1-2 0-16,2 1-1 0,-1 0 0 0,3 1 2 0,-4-2-1 0,1 1 1 15,1 1 0-15,-1-1-2 0,1 0 0 0,0 1 0 0,-1-2-2 16,2 2 2-16,-1-1-3 0,-1 1 1 0,1-1-1 16,-1-1 1-16,1 2 0 0,0-2-1 0,-2 1 1 0,0-1-2 0,1 2 0 15,1-1-1-15,-2-1 1 0,1 2-1 0,3-2 1 0,-4 0-1 0,1 0 0 16,-1 0 1-16,2 1-1 0,0-1 1 0,-1 1-2 0,1-1 0 0,2 0-2 16,-1 0-4-16,0-1-5 0,1 1-4 0,0-1-7 0,1 1-7 15,0-2-7-15,3-1-10 0,-2 2-6 0,0-1-10 0,1-1-7 0,-1 2-9 16,2-3-13-16,-2 2-14 0,-1 0-15 0,3-1-14 0,0 1-5 15,-4 0 0-15,1-1 3 0,0 0 6 0,-2 1 7 0,1 0 9 0,-4 2 9 16</inkml:trace>
  <inkml:trace contextRef="#ctx0" brushRef="#br0" timeOffset="51686.7">20458 10266 19 0,'0'-4'58'0,"0"0"3"0,1 0-3 0,-1-1-3 0,2 0-7 16,-1 1-6-16,4 0-3 0,-4-2-6 0,1 1-1 0,1-1 1 0,-1 3 1 15,1-1-1-15,-1-1-1 0,2 2 1 0,-2-1-2 0,1 1-4 16,0 0-3-16,2 0-1 0,-4 1-2 0,2 0-1 0,-1-2-1 0,1 1-2 15,1 2-1-15,-3-2-1 0,2 3-1 0,-1-2 0 0,1 2-1 16,0 0 2-16,2 0-1 0,-2 0 0 0,0 0 0 0,0 0 1 16,1 0 0-16,0 0 2 0,0 0 2 0,-1 0-2 15,2 0 1-15,1 0 0 0,-2 0 0 0,1 0 1 0,2 0-2 0,-3-3 3 16,1 3-3-16,1 0 1 0,1 0 1 0,-3 3-1 0,3-3 1 16,-2 0 1-16,1 0-2 0,-2 2-1 0,3-2-1 0,-2 0-2 0,0 3 1 15,-1-2 1-15,1 1 1 0,-1 0-1 0,0 1 2 0,0-3-1 0,-2 4 0 16,1-2-2-16,2-1-2 0,-3 0-1 0,1 1 2 0,0 0 0 0,-2-1 0 15,1 2 0-15,-1-2-1 0,1 1 0 0,1-1 0 0,-1 1-1 16,0-1 2-16,-1 1 0 0,2-1 1 0,-1 2 1 0,0-1 1 16,-1-1 0-16,1 2 1 0,-1-1-1 0,1-1 0 0,1 0-1 0,-2 3-1 15,1-3 0-15,-1 0-1 0,1 3-2 0,0-3-1 0,-1 0-1 0,1 1-2 16,0 1-1-16,-1-2-2 0,-1 1-2 0,3 1 1 0,-3-3-1 16,4 2 1-16,-4-2-2 0,1 3 1 0,1-2 0 15,-1-1-1-15,3 2 1 0,-2-2 0 0,0 0-2 0,0 0 1 0,2 0 0 0,0-2-1 16,-1 1-3-16,2-2-3 0,-1 1-8 0,1-1-5 0,1-1-9 15,1 0-6-15,-3 0-9 0,3 0-12 0,-1-2-11 0,0 0-13 16,2-2-13-16,-3 2-21 0,3-1-26 0,1-3-12 0,-2 3-5 16,-1-2 2-16,1-1 4 0,-3 0 5 0,2 0 7 0,-1 0 9 15,-2-1 8-15</inkml:trace>
  <inkml:trace contextRef="#ctx0" brushRef="#br0" timeOffset="52834.86">20631 9784 3 0,'0'-2'57'0,"0"1"-3"0,-1-2-4 15,1 1-5-15,0 0-2 0,0-1-2 0,1 0-3 16,-1 0-2-16,0 0-2 0,2-1-6 0,-2 2-3 0,1 0-2 0,-1 1-1 16,0-2 0-16,0 3 1 0,0-1 0 0,0 1 1 0,0 0 0 0,0-2 2 15,0 2-3-15,0 0-1 0,0-3-4 0,0 3-2 0,0-1-2 16,2-1-2-16,-2 2 0 0,0-4-2 0,2 4-2 0,-1-2-1 0,1 2 0 0,0-2-1 16,-1 1-2-16,2 1-1 0,-1-2 2 0,1 2-1 15,0-1 1-15,-2-2 1 0,3 3-1 0,-1 0 0 0,0-2 1 0,0 2 0 16,1 0 1-16,-1-3 2 0,0 3 3 0,1-2-1 0,-1 2 1 0,1 0 0 15,-1 0-1-15,-1 0 0 0,1 0 0 0,0 0 1 0,0 0 2 16,-1 0 0-16,1 0 2 0,1 2-2 0,-1-2 0 0,-1 3-2 0,1-3-1 16,-1 0-1-16,1 0 1 0,-1 0 0 0,-1 0 1 0,3 2 2 15,-3-2-2-15,1 0-1 0,1 0 0 0,-1 0-2 0,0 0 1 0,2 3 1 16,-3-3 0-16,2 0 1 0,1 0 0 0,-3 0 3 0,2 0-3 16,1 0-1-16,-3 0 1 0,2 0-2 0,-1 0 0 0,1 0-2 0,-3 0 0 15,5 0 0-15,-4 0-1 0,-1 0-1 0,2 0 0 0,-2 0-2 16,0 0-1-16,1 0 1 0,-1 0 0 0,0 0-1 0,4 0 0 15,-4 0-2-15,0 0 2 0,1 0 0 0,-1 0 0 0,2 0 1 16,-2 0 1-16,1 0 1 0,3 1 1 0,-4-1 0 0,1 0 0 16,-1 0 1-16,2 0-1 0,-2 0 1 0,2 2 1 0,-1-2 0 0,1 1 1 15,-1-1-1-15,-1 0 2 0,5 2-2 0,-4-2-1 0,1 0 0 16,-1 2-1-16,3-2 0 0,-3 0 1 0,1 2 1 0,-1 0-1 0,1-2 0 16,1 0-2-16,-1 2 0 0,0-2-1 0,-1 1 1 0,1-1 1 0,-1 1 1 15,4 1-3-15,-4 0 0 0,2-2-1 0,-1 1 0 0,0 0 0 16,1-1 0-16,-2 2 0 0,1-2 1 0,1 1-1 0,-1 1 0 0,0-2 0 15,-1 0-1-15,1 1 0 0,-1-1 0 0,4 1 0 0,-4-1 1 16,1 2 2-16,-1-2-1 0,-1 0 0 0,4 0 0 0,-3 2-1 0,-1-2 0 16,2 0 2-16,0 0-1 0,-2 0-1 0,1 1 1 0,-1-1 1 15,0 0-2-15,0 0 1 0,3 0-2 0,-3 0 1 0,0 0-2 16,0 0 1-16,0 0-1 0,0 0 0 0,0 0 0 0,0 0 0 0,0 0-1 16,0 0 2-16,0 0 1 0,0 0-1 0,2 0 1 0,-2 0 0 0,2 0-1 15,-2 0 1-15,1 0 0 0,-1 0 2 0,2 0 0 0,-1 0 0 16,4 0 1-16,-4 0 1 0,1 0 0 0,-1 0 1 0,1 0 1 15,1-1-1-15,-1 1-1 0,0-2 1 0,-1 2 0 16,2 0-1-16,-1 0 0 0,0-2-2 0,-1 2 0 0,2-1-1 0,-1 1 0 16,0-1-2-16,0 1 0 0,2 0-2 0,-4 0 1 0,1-2-1 15,1 2 1-15,-1-1-1 0,3 1 0 0,-4 0 0 0,1 0 0 16,-1 0 0-16,0 0 0 0,0-2 1 0,0 2-1 0,0 0 0 0,0 0 1 16,0 0 0-16,3 0-1 0,-3 0 0 0,0 0 0 0,0 0 1 0,2-1 0 15,0 0-1-15,-1 1 0 0,-1-2-1 0,2 0 2 0,-1 1 1 0,1 0-1 16,1-1-1-16,0 0 0 0,-1 0 0 0,-1 0-1 0,2-1 1 0,1 1-2 15,-3-2-1-15,-1 4-1 0,3-2-2 0,-1-1-3 0,0 1-5 16,-1 0-3-16,2 0-8 0,-1 0-6 0,-2 1-7 0,3 0-8 16,-3-1-7-16,3 0-12 0,-3 2-8 0,2-1-14 0,-2 1-17 0,0 0-17 15,0 0-22-15,0 0-8 0,-2-5-1 0,2 0 2 0,-3 0 4 16,0-1 6-16,1-1 9 0,-2-1 7 0</inkml:trace>
  <inkml:trace contextRef="#ctx0" brushRef="#br0" timeOffset="58232.43">10267 10278 35 0,'-4'0'41'0,"0"-2"-10"0,1 1-4 0,0 0-2 0,0-1-5 0,1 0-3 16,-1 2-3-16,1-1-1 0,-2 0-1 0,4-1-2 15,0 2-2-15,0 0-1 0,0 0 0 0,0 0 0 0,0 0 0 0,0 0-2 16,0 0-2-16,4 0-1 0,-1 0-3 0,1 0-3 0,-1 2-4 16,2-1-2-16,0 0-5 0,1-1-7 0,1 2-7 0,0 0-12 0,1-1-5 15,0 0-3-15,1 1-2 0</inkml:trace>
  <inkml:trace contextRef="#ctx0" brushRef="#br0" timeOffset="60901.48">21392 9893 8 0,'0'0'55'0,"0"0"-3"0,0 0-4 0,0 0-3 16,0 0-3-16,0 0-4 0,0 0-4 0,0 0-4 0,0 0-1 16,0 0-3-16,0-2-4 0,0 2-3 0,0 0-2 0,0 0-2 15,0 0-2-15,0 0 0 0,0 0 0 0,0 0-1 0,0 0-1 0,0 0 1 16,0 0-1-16,0 0 1 0,0 0-1 0,0 0 1 0,0 0 0 16,0 0-1-16,0 0 1 0,0 0 1 0,0 0-1 0,0 0-1 0,0 0 1 15,0-2 1-15,0 2-1 0,0 0 2 0,0 0 0 0,0 0-1 0,0 0 2 16,0 0 0-16,0 0 0 0,0 0 1 0,0 0 0 0,0 0 0 15,0 0 1-15,0 0 1 0,0 0-1 0,0 0-1 0,0 0 1 16,1-2-1-16,-1 2-1 0,0 0 1 0,0 0 0 16,0 0-2-16,0 0-1 0,0 0 0 0,0 0 0 0,0 0-2 0,0 0-1 0,0 0 1 15,0 0-1-15,0 0 0 0,0 0 1 0,0 0-2 0,0 0 1 16,0 0 0-16,0 0 1 0,0 0 0 0,0 0 2 0,2-3-1 16,-2 3 1-16,0 0 0 0,0 0 2 0,1-1-1 0,-1 1 1 15,0 0 0-15,0 0 1 0,0 0-1 0,0 0 1 0,0 0 0 0,0 0-1 16,0 0-1-16,0 0-2 0,0 0 0 0,0 0-1 0,0 0-1 0,0 0-1 15,0 0 0-15,0-1-2 0,0-1-1 0,2 2-2 0,0-1 0 16,-2-2-2-16,1 1 2 0,-1 2-2 0,0 0 0 0,2-3-1 0,-1 1 0 16,-1 2 0-16,0-1 0 0,0 1-1 0,0 0-1 0,0 0 0 15,0 0 1-15,0 0 0 0,0 0 0 0,0 0 0 0,0-1-1 0,0 1 1 16,2-2-1-16,0 0 1 0,-2 2 0 0,1-1 0 0,1 1 0 16,0-1 0-16,-1-1 0 0,-1-1 0 0,3 3 1 0,-3-1 0 0,0 1-1 15,0 0 0-15,3-2 0 0,-3 2 1 0,0 0 0 0,0 0 0 16,2-2 0-16,-2 2 0 0,0 0-1 0,0 0 0 0,0 0-1 0,0-1 1 15,0 1 1-15,0 0-1 0,0 0 0 0,0-1 0 0,0 1 0 16,0 0 1-16,0 0 0 0,0 0 0 0,0 0 1 0,0 0 0 16,1 0-1-16,-1 0 2 0,0 0 0 0,0 0-1 15,0 0 1-15,0 0-1 0,0 0 2 0,0 0-1 0,0 0 1 0,0 0-1 16,0 0-1-16,0 0 0 0,0 0 0 0,0 0-1 0,0 0-1 0,0 0 1 16,0 0-2-16,0 0 2 0,0 0-1 0,0 0 1 0,0 0-1 15,0 0 0-15,0 0 0 0,0 0 0 0,0 0 1 0,0 0-1 0,0 0 0 16,0 0-1-16,0 0 0 0,0 0 1 0,0 0 0 0,0 0 0 0,0 0-1 15,0 0 1-15,0 0 1 0,0 0-1 0,0 0 0 0,0 0 1 16,0 0 0-16,0 0 0 0,0 0 0 0,0 0 0 0,0 0 0 0,0 0-1 16,0 0 1-16,0 0 0 0,0 0 0 0,0 0 0 0,0 0-1 15,0 0 0-15,0 0 1 0,0 0-1 0,0 0-1 0,0 0 1 0,0 0-1 16,0 0 0-16,0 0 1 0,0 0 0 0,0 0 1 16,0 0-1-16,0 0-1 0,0 0 2 0,0 0 0 0,0 0 0 0,0 0-1 15,0 0 1-15,0 0 0 0,0 0 0 0,0 0 0 0,0 0 0 0,0 0 0 16,0 0 1-16,0 0-1 0,0 0 0 0,0 0 0 0,0 0 0 15,0 0 0-15,0 0-1 0,0 0-1 0,0 0 2 0,0 0 0 0,0 0 1 16,0 0-2-16,0 0 2 0,0 0 0 0,0 0-1 0,0 0 0 16,0 0 0-16,0 0 1 0,0 0 1 0,0 0-1 0,0 0 1 15,0 0 0-15,0 0-1 0,0 0 0 0,0 0-1 16,0 0 1-16,0 0-1 0,0 0 0 0,0 0 1 0,0 0 1 0,0 0-2 16,0 0 0-16,0 0 1 0,0 0-1 0,0 0 0 0,0 0 0 0,0 0 0 15,0 0 0-15,0 0 1 0,0 0 1 0,0 0-1 0,0 0 0 0,0 0 0 16,0 0-1-16,0 0 0 0,0 0 0 0,0 0 0 0,0 0 0 15,0 0 1-15,0 0 0 0,0 0-1 0,0 0-1 0,0 0 1 0,0 0 0 16,0 0-1-16,0 0 0 0,0 0 1 0,0 0 1 0,0 0-1 16,0 0 0-16,0 0-1 0,0 0 0 0,0 0 0 0,0 0 0 0,0 0 0 15,0 0 0-15,0 0 0 0,0 0 0 0,0 0 0 0,0 0 0 16,0 0 0-16,0 0-1 0,0 0 0 0,0 0 0 0,0 0 0 16,0 0 2-16,0 0 1 0,0 0-1 0,0 0-1 0,0 0 1 0,0 0 0 15,0 0-1-15,0 0 0 0,0 0 1 0,0 0-1 0,0 0 1 0,0 0 0 16,0 0 0-16,0 0-1 0,0 0-2 15,0 0 1-15,0 0 1 0,0 0-1 0,0 0 0 0,0 0 0 0,0 0 1 0,0 0 0 16,0 0 0-16,0 0 0 0,0 0 0 0,0 0 0 0,0 0 0 0,0 0 0 16,0 0 0-16,0 0 0 0,0 0 0 0,0 0 0 0,0 0 1 15,0 0-1-15,0 0 0 0,0 0 0 0,0 0 1 0,0 0 0 16,0 0-1-16,0 0 0 0,0 0 0 0,0 0 1 0,0 0-1 16,0 0 0-16,0 0 0 0,0 0 0 0,0 0-1 0,0 0 0 15,0 0 1-15,0 0 0 0,0 0 0 0,0 0 0 0,0 0 1 0,0 0 0 16,0 0 0-16,0 0-1 0,0 0 1 0,0 0-2 0,0 0 0 0,0 0 1 15,0 0 0-15,0 0-1 0,0 0 0 0,0 0 0 0,0 0 0 16,0 0 1-16,0 0 0 0,0 0-1 0,0 0 0 0,0 0 0 0,0 0 1 16,0 0 0-16,0 0 1 0,0 0 0 0,0 0-1 0,0 0 1 15,0 0-1-15,0 0 1 0,0 0 0 0,0 0-1 0,0 0-1 0,0 0 1 16,0 0 0-16,0 0 0 0,0 0 0 0,0 0 0 0,0 0 0 16,0 0 1-16,0 0-1 0,0 0 1 0,0 0-1 0,0 0 1 0,0 0-1 15,0 0 1-15,0 0 0 0,0 0-1 0,0 0 1 0,0 0-1 16,0 0 1-16,0 0 0 0,0 0 1 0,0 0-1 0,0 0 0 15,0 0 0-15,0 0 1 0,0 0-1 0,0 0 0 0,0 0 0 16,0 0 0-16,0 0 0 0,-1 0 0 0,1 0 0 0,0 0 0 0,0 0 0 16,0 0-1-16,-2 0 0 0,2 0 0 0,0 0 0 0,0 0-1 0,0 0 0 15,0 0 1-15,0 0 1 0,0 0 0 0,0 0-1 16,0 0-1-16,0 0 1 0,0 0-1 0,0 0 1 0,0 0 0 16,0 0-1-16,0 0 0 0,0 0 2 0,0 0 0 0,0 0 0 0,0 0-1 15,0 0 0-15,0 0 0 0,0 0 0 0,0 0 1 0,0 0-1 0,0 0 1 16,0 0-1-16,0 0 1 0,0 0 0 0,0 0-1 0,0 0 0 15,0 0 0-15,0 0 0 0,0 0 0 0,0 0 0 0,0 0 0 0,0 0 0 16,0 0 0-16,0 0 0 0,0 0 0 0,0 0 0 0,0 0-1 0,0 0 0 16,0 0 1-16,0 0 1 0,0 0 0 0,0 0-1 0,0 0 0 15,0 0 0-15,0 0 0 0,0 0 0 0,0 0 0 0,0 0 0 16,-3 0 0-16,3 0 0 0,0 0 1 0,0 0-1 0,0 0 1 0,0 0-2 16,0 0 0-16,0 0-1 0,0 0 2 0,0 0 0 0,0 0-1 15,0 0 1-15,0 0-1 0,0 0 0 0,0 0 1 0,0 0-1 0,0 0 1 16,0 0-1-16,0 0 1 0,0 0 1 0,0 0 0 0,0 0-1 15,0 0 0-15,0 0 0 0,0 0 0 0,0 0 1 0,0 0 0 0,0 0-2 16,0 0 0-16,0 0 0 0,0 0 1 16,0 0 0-16,0 0 0 0,0 0-1 0,0 0 1 0,0 0-1 0,0 0 1 15,0 0-1-15,0 0 1 0,0 0 0 0,0 0 0 0,0 0 1 0,0 0 0 16,0 0-1-16,0 0 0 0,0 0 0 0,0 0 0 0,0 0 0 16,0 0 0-16,0 0 1 0,0 0 0 0,0 0 0 0,0 0-1 0,0 0 1 15,0 0-1-15,0 0-1 0,0 0 1 0,0 0 0 0,-1 1 0 0,1-1 0 16,0 0 0-16,0 0 0 0,0 0 0 0,0 0 0 0,0 0 0 15,0 0 0-15,0 0-1 0,0 0 1 0,0 0 0 0,0 0 0 0,0 0 1 16,0 0-1-16,0 0 1 0,0 0-1 0,0 0 1 0,0 0 0 16,0 0 0-16,0 0-1 0,0 0 0 0,-2 1 0 0,1 1 1 0,1 0 0 15,-2-1 0-15,0 2 0 0,1-1-1 0,-1-1-1 0,0 2 0 16,-1 0-1-16,3 0 0 0,-1 0-3 0,-1-1-1 0,0 1-3 16,1-2-4-16,1 1-7 0,0-2-6 0,-2 1-5 0,2-1-3 0,0 4-7 15,0-2-5-15,0 3-11 0,0 0-13 0,-1-1-20 0,1 2-25 0,0 0-14 16,-2 0-5-16,-1 1-1 0,0-1 3 0,0-2 4 0,-2-2 6 15,0 0 5-15,-1-6 4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97E8C1-E084-419C-ADEE-A1F9EAD74D6A}" type="datetimeFigureOut">
              <a:rPr lang="en-US" smtClean="0"/>
              <a:t>24/11/2021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27B7B8-4786-4721-B057-323CB7FE2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377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F38FA71-7050-49BB-AE81-E2D5A08AEABC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GV</a:t>
            </a:r>
            <a:r>
              <a:rPr lang="en-US" altLang="en-US" baseline="0" dirty="0">
                <a:latin typeface="Arial" panose="020B0604020202020204" pitchFamily="34" charset="0"/>
                <a:cs typeface="Arial" panose="020B0604020202020204" pitchFamily="34" charset="0"/>
              </a:rPr>
              <a:t> YÊU CẦU HS </a:t>
            </a:r>
            <a:r>
              <a:rPr lang="en-US" altLang="en-US" baseline="0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altLang="en-US" baseline="0" dirty="0">
                <a:latin typeface="Arial" panose="020B0604020202020204" pitchFamily="34" charset="0"/>
                <a:cs typeface="Arial" panose="020B0604020202020204" pitchFamily="34" charset="0"/>
              </a:rPr>
              <a:t> THÍ NGHIỆM</a:t>
            </a:r>
          </a:p>
          <a:p>
            <a:pPr eaLnBrk="1" hangingPunct="1"/>
            <a:r>
              <a:rPr lang="en-US" altLang="en-US" baseline="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altLang="en-US" baseline="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altLang="en-US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aseline="0" dirty="0" err="1"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altLang="en-US" baseline="0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altLang="en-US" baseline="0" dirty="0" err="1"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altLang="en-US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aseline="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altLang="en-US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aseline="0" dirty="0" err="1"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altLang="en-US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aseline="0" dirty="0" err="1">
                <a:latin typeface="Arial" panose="020B0604020202020204" pitchFamily="34" charset="0"/>
                <a:cs typeface="Arial" panose="020B0604020202020204" pitchFamily="34" charset="0"/>
              </a:rPr>
              <a:t>tương</a:t>
            </a:r>
            <a:r>
              <a:rPr lang="en-US" altLang="en-US" baseline="0" dirty="0">
                <a:latin typeface="Arial" panose="020B0604020202020204" pitchFamily="34" charset="0"/>
                <a:cs typeface="Arial" panose="020B0604020202020204" pitchFamily="34" charset="0"/>
              </a:rPr>
              <a:t> phan </a:t>
            </a:r>
            <a:r>
              <a:rPr lang="en-US" altLang="en-US" baseline="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altLang="en-US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aseline="0" dirty="0" err="1">
                <a:latin typeface="Arial" panose="020B0604020202020204" pitchFamily="34" charset="0"/>
                <a:cs typeface="Arial" panose="020B0604020202020204" pitchFamily="34" charset="0"/>
              </a:rPr>
              <a:t>thí</a:t>
            </a:r>
            <a:r>
              <a:rPr lang="en-US" altLang="en-US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aseline="0" dirty="0" err="1"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US" altLang="en-US" baseline="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eaLnBrk="1" hangingPunct="1"/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23966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55B712D0-CA88-4008-A5CC-63E0E8D5438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6CF4955-8DE2-41A4-908E-E630965117D4}" type="slidenum">
              <a:rPr lang="en-US" altLang="en-US"/>
              <a:pPr eaLnBrk="1" hangingPunct="1"/>
              <a:t>9</a:t>
            </a:fld>
            <a:endParaRPr lang="en-US" altLang="en-US"/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91CB6377-A8EB-4445-8487-941896CAB48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26932EAB-97CF-402B-A242-B7B7A0253E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dangtrunggian</a:t>
            </a:r>
          </a:p>
        </p:txBody>
      </p:sp>
    </p:spTree>
    <p:extLst>
      <p:ext uri="{BB962C8B-B14F-4D97-AF65-F5344CB8AC3E}">
        <p14:creationId xmlns:p14="http://schemas.microsoft.com/office/powerpoint/2010/main" val="2618885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55B712D0-CA88-4008-A5CC-63E0E8D5438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6CF4955-8DE2-41A4-908E-E630965117D4}" type="slidenum">
              <a:rPr lang="en-US" altLang="en-US"/>
              <a:pPr eaLnBrk="1" hangingPunct="1"/>
              <a:t>12</a:t>
            </a:fld>
            <a:endParaRPr lang="en-US" altLang="en-US"/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91CB6377-A8EB-4445-8487-941896CAB48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26932EAB-97CF-402B-A242-B7B7A0253E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dangtrunggian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92BFD3CF-4D01-4FBE-8E97-D071C0482ED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6BFB1B5-E113-40B9-B9C0-B30ED24CC9F6}" type="slidenum">
              <a:rPr lang="en-US" altLang="en-US"/>
              <a:pPr eaLnBrk="1" hangingPunct="1"/>
              <a:t>13</a:t>
            </a:fld>
            <a:endParaRPr lang="en-US" altLang="en-US"/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7DE885C4-8D79-4442-84D5-71E94422A7C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2A67F2EB-39BB-41B3-814D-E56D4980BD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dangtrunggian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20AF6D62-1683-487D-A33B-49910A2894F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E75E899-7106-4559-9F89-D3F4E591C1EF}" type="slidenum">
              <a:rPr lang="en-US" altLang="en-US"/>
              <a:pPr eaLnBrk="1" hangingPunct="1"/>
              <a:t>14</a:t>
            </a:fld>
            <a:endParaRPr lang="en-US" altLang="en-US"/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847603DE-FCCC-4F82-B02B-68698358BD5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D03F6764-0DD2-41BE-B8A7-B1164B26C1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dangtrunggian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:a16="http://schemas.microsoft.com/office/drawing/2014/main" id="{8525C987-42DD-4AE7-82FB-6B501CBAFBB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136CE98-0BF4-4341-BC19-1F82C3FC0F3B}" type="slidenum">
              <a:rPr lang="en-US" altLang="en-US"/>
              <a:pPr eaLnBrk="1" hangingPunct="1"/>
              <a:t>15</a:t>
            </a:fld>
            <a:endParaRPr lang="en-US" altLang="en-US"/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423D2D17-28CA-45C4-858B-4BD4C4D32ED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41EAE1BA-5B35-42AE-BAB1-DC388FB84E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dangtrunggian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043C8B97-AF5A-4350-8E33-13507FAD0CC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0E56673-11BF-428E-AD74-2F195B68B3C8}" type="slidenum">
              <a:rPr lang="en-US" altLang="en-US"/>
              <a:pPr eaLnBrk="1" hangingPunct="1"/>
              <a:t>16</a:t>
            </a:fld>
            <a:endParaRPr lang="en-US" altLang="en-US"/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4BCFB2C9-FF33-44C5-8E35-C042A573781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105486CA-3E27-4619-B6B0-55E36DBDEF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dangtrunggian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A695E-DC6D-4885-9244-E69574066E2D}" type="datetimeFigureOut">
              <a:rPr lang="en-US" smtClean="0"/>
              <a:t>24/11/2021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B64D1-CA1F-4A6A-9D68-C4F66A5663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5705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A695E-DC6D-4885-9244-E69574066E2D}" type="datetimeFigureOut">
              <a:rPr lang="en-US" smtClean="0"/>
              <a:t>24/11/2021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B64D1-CA1F-4A6A-9D68-C4F66A5663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5048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A695E-DC6D-4885-9244-E69574066E2D}" type="datetimeFigureOut">
              <a:rPr lang="en-US" smtClean="0"/>
              <a:t>24/11/2021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B64D1-CA1F-4A6A-9D68-C4F66A5663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2504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A695E-DC6D-4885-9244-E69574066E2D}" type="datetimeFigureOut">
              <a:rPr lang="en-US" smtClean="0"/>
              <a:t>24/11/2021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B64D1-CA1F-4A6A-9D68-C4F66A5663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0105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A695E-DC6D-4885-9244-E69574066E2D}" type="datetimeFigureOut">
              <a:rPr lang="en-US" smtClean="0"/>
              <a:t>24/11/2021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B64D1-CA1F-4A6A-9D68-C4F66A5663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4059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A695E-DC6D-4885-9244-E69574066E2D}" type="datetimeFigureOut">
              <a:rPr lang="en-US" smtClean="0"/>
              <a:t>24/11/2021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B64D1-CA1F-4A6A-9D68-C4F66A5663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8106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A695E-DC6D-4885-9244-E69574066E2D}" type="datetimeFigureOut">
              <a:rPr lang="en-US" smtClean="0"/>
              <a:t>24/11/2021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B64D1-CA1F-4A6A-9D68-C4F66A5663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8734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A695E-DC6D-4885-9244-E69574066E2D}" type="datetimeFigureOut">
              <a:rPr lang="en-US" smtClean="0"/>
              <a:t>24/11/2021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B64D1-CA1F-4A6A-9D68-C4F66A5663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582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A695E-DC6D-4885-9244-E69574066E2D}" type="datetimeFigureOut">
              <a:rPr lang="en-US" smtClean="0"/>
              <a:t>24/11/2021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B64D1-CA1F-4A6A-9D68-C4F66A5663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7290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A695E-DC6D-4885-9244-E69574066E2D}" type="datetimeFigureOut">
              <a:rPr lang="en-US" smtClean="0"/>
              <a:t>24/11/2021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B64D1-CA1F-4A6A-9D68-C4F66A5663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6796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A695E-DC6D-4885-9244-E69574066E2D}" type="datetimeFigureOut">
              <a:rPr lang="en-US" smtClean="0"/>
              <a:t>24/11/2021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B64D1-CA1F-4A6A-9D68-C4F66A5663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2495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A695E-DC6D-4885-9244-E69574066E2D}" type="datetimeFigureOut">
              <a:rPr lang="en-US" smtClean="0"/>
              <a:t>24/11/2021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B64D1-CA1F-4A6A-9D68-C4F66A5663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001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A695E-DC6D-4885-9244-E69574066E2D}" type="datetimeFigureOut">
              <a:rPr lang="en-US" smtClean="0"/>
              <a:t>24/11/2021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B64D1-CA1F-4A6A-9D68-C4F66A5663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96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A695E-DC6D-4885-9244-E69574066E2D}" type="datetimeFigureOut">
              <a:rPr lang="en-US" smtClean="0"/>
              <a:t>24/11/2021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B64D1-CA1F-4A6A-9D68-C4F66A5663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2164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A695E-DC6D-4885-9244-E69574066E2D}" type="datetimeFigureOut">
              <a:rPr lang="en-US" smtClean="0"/>
              <a:t>24/11/2021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B64D1-CA1F-4A6A-9D68-C4F66A5663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2952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A695E-DC6D-4885-9244-E69574066E2D}" type="datetimeFigureOut">
              <a:rPr lang="en-US" smtClean="0"/>
              <a:t>24/11/2021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B64D1-CA1F-4A6A-9D68-C4F66A5663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1032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A695E-DC6D-4885-9244-E69574066E2D}" type="datetimeFigureOut">
              <a:rPr lang="en-US" smtClean="0"/>
              <a:t>24/11/2021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B64D1-CA1F-4A6A-9D68-C4F66A5663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9938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A695E-DC6D-4885-9244-E69574066E2D}" type="datetimeFigureOut">
              <a:rPr lang="en-US" smtClean="0"/>
              <a:t>24/11/2021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B64D1-CA1F-4A6A-9D68-C4F66A5663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5306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A695E-DC6D-4885-9244-E69574066E2D}" type="datetimeFigureOut">
              <a:rPr lang="en-US" smtClean="0"/>
              <a:t>24/11/2021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B64D1-CA1F-4A6A-9D68-C4F66A5663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0680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A695E-DC6D-4885-9244-E69574066E2D}" type="datetimeFigureOut">
              <a:rPr lang="en-US" smtClean="0"/>
              <a:t>24/11/2021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B64D1-CA1F-4A6A-9D68-C4F66A5663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872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A695E-DC6D-4885-9244-E69574066E2D}" type="datetimeFigureOut">
              <a:rPr lang="en-US" smtClean="0"/>
              <a:t>24/11/2021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B64D1-CA1F-4A6A-9D68-C4F66A5663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5587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A695E-DC6D-4885-9244-E69574066E2D}" type="datetimeFigureOut">
              <a:rPr lang="en-US" smtClean="0"/>
              <a:t>24/11/2021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B64D1-CA1F-4A6A-9D68-C4F66A5663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2772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A695E-DC6D-4885-9244-E69574066E2D}" type="datetimeFigureOut">
              <a:rPr lang="en-US" smtClean="0"/>
              <a:t>24/11/2021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B64D1-CA1F-4A6A-9D68-C4F66A5663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5809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A695E-DC6D-4885-9244-E69574066E2D}" type="datetimeFigureOut">
              <a:rPr lang="en-US" smtClean="0"/>
              <a:t>24/11/2021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B64D1-CA1F-4A6A-9D68-C4F66A5663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9687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A695E-DC6D-4885-9244-E69574066E2D}" type="datetimeFigureOut">
              <a:rPr lang="en-US" smtClean="0"/>
              <a:t>24/11/2021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B64D1-CA1F-4A6A-9D68-C4F66A5663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4378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A695E-DC6D-4885-9244-E69574066E2D}" type="datetimeFigureOut">
              <a:rPr lang="en-US" smtClean="0"/>
              <a:t>24/11/2021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B64D1-CA1F-4A6A-9D68-C4F66A5663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1584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0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E14D77-B171-408A-8ED3-4B022C7D16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6109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36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0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E14D77-B171-408A-8ED3-4B022C7D16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26632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35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0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E14D77-B171-408A-8ED3-4B022C7D16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22400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34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0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E14D77-B171-408A-8ED3-4B022C7D16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80810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33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0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E14D77-B171-408A-8ED3-4B022C7D16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11626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32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0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E14D77-B171-408A-8ED3-4B022C7D16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07917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3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0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E14D77-B171-408A-8ED3-4B022C7D16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20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A695E-DC6D-4885-9244-E69574066E2D}" type="datetimeFigureOut">
              <a:rPr lang="en-US" smtClean="0"/>
              <a:t>24/11/2021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B64D1-CA1F-4A6A-9D68-C4F66A5663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3678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30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0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E14D77-B171-408A-8ED3-4B022C7D16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13974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29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0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E14D77-B171-408A-8ED3-4B022C7D16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31590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28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0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E14D77-B171-408A-8ED3-4B022C7D16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41687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27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0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E14D77-B171-408A-8ED3-4B022C7D16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44316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26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0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E14D77-B171-408A-8ED3-4B022C7D16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84118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25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0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E14D77-B171-408A-8ED3-4B022C7D16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70955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24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0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E14D77-B171-408A-8ED3-4B022C7D16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16885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23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0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E14D77-B171-408A-8ED3-4B022C7D16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54271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22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0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E14D77-B171-408A-8ED3-4B022C7D16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835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2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0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E14D77-B171-408A-8ED3-4B022C7D16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99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A695E-DC6D-4885-9244-E69574066E2D}" type="datetimeFigureOut">
              <a:rPr lang="en-US" smtClean="0"/>
              <a:t>24/11/2021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B64D1-CA1F-4A6A-9D68-C4F66A5663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427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20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0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E14D77-B171-408A-8ED3-4B022C7D16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3462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19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0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E14D77-B171-408A-8ED3-4B022C7D16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03441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18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0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E14D77-B171-408A-8ED3-4B022C7D16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13598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17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0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E14D77-B171-408A-8ED3-4B022C7D16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41701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16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0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E14D77-B171-408A-8ED3-4B022C7D16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14841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15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0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E14D77-B171-408A-8ED3-4B022C7D16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33716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14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0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E14D77-B171-408A-8ED3-4B022C7D16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48140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13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0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E14D77-B171-408A-8ED3-4B022C7D16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30916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12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0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E14D77-B171-408A-8ED3-4B022C7D16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56553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1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0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E14D77-B171-408A-8ED3-4B022C7D16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227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A695E-DC6D-4885-9244-E69574066E2D}" type="datetimeFigureOut">
              <a:rPr lang="en-US" smtClean="0"/>
              <a:t>24/11/2021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B64D1-CA1F-4A6A-9D68-C4F66A5663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9378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10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0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E14D77-B171-408A-8ED3-4B022C7D16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74765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9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0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E14D77-B171-408A-8ED3-4B022C7D16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54327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8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0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E14D77-B171-408A-8ED3-4B022C7D16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09747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7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0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E14D77-B171-408A-8ED3-4B022C7D16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51229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6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0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E14D77-B171-408A-8ED3-4B022C7D16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68014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5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0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E14D77-B171-408A-8ED3-4B022C7D16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10307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4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0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E14D77-B171-408A-8ED3-4B022C7D16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08016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3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0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E14D77-B171-408A-8ED3-4B022C7D16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86119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2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0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E14D77-B171-408A-8ED3-4B022C7D16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47236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0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E14D77-B171-408A-8ED3-4B022C7D16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412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A695E-DC6D-4885-9244-E69574066E2D}" type="datetimeFigureOut">
              <a:rPr lang="en-US" smtClean="0"/>
              <a:t>24/11/2021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B64D1-CA1F-4A6A-9D68-C4F66A5663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2827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A695E-DC6D-4885-9244-E69574066E2D}" type="datetimeFigureOut">
              <a:rPr lang="en-US" smtClean="0"/>
              <a:t>24/11/2021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B64D1-CA1F-4A6A-9D68-C4F66A5663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2148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A695E-DC6D-4885-9244-E69574066E2D}" type="datetimeFigureOut">
              <a:rPr lang="en-US" smtClean="0"/>
              <a:t>24/11/2021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B64D1-CA1F-4A6A-9D68-C4F66A5663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734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BA695E-DC6D-4885-9244-E69574066E2D}" type="datetimeFigureOut">
              <a:rPr lang="en-US" smtClean="0"/>
              <a:t>24/11/2021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3B64D1-CA1F-4A6A-9D68-C4F66A5663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606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747" r:id="rId2"/>
    <p:sldLayoutId id="2147483746" r:id="rId3"/>
    <p:sldLayoutId id="2147483737" r:id="rId4"/>
    <p:sldLayoutId id="2147483734" r:id="rId5"/>
    <p:sldLayoutId id="2147483733" r:id="rId6"/>
    <p:sldLayoutId id="2147483732" r:id="rId7"/>
    <p:sldLayoutId id="2147483731" r:id="rId8"/>
    <p:sldLayoutId id="2147483724" r:id="rId9"/>
    <p:sldLayoutId id="2147483721" r:id="rId10"/>
    <p:sldLayoutId id="2147483720" r:id="rId11"/>
    <p:sldLayoutId id="2147483719" r:id="rId12"/>
    <p:sldLayoutId id="2147483718" r:id="rId13"/>
    <p:sldLayoutId id="2147483704" r:id="rId14"/>
    <p:sldLayoutId id="2147483703" r:id="rId15"/>
    <p:sldLayoutId id="2147483702" r:id="rId16"/>
    <p:sldLayoutId id="2147483701" r:id="rId17"/>
    <p:sldLayoutId id="2147483700" r:id="rId18"/>
    <p:sldLayoutId id="2147483699" r:id="rId19"/>
    <p:sldLayoutId id="2147483698" r:id="rId20"/>
    <p:sldLayoutId id="2147483697" r:id="rId21"/>
    <p:sldLayoutId id="2147483696" r:id="rId22"/>
    <p:sldLayoutId id="2147483686" r:id="rId23"/>
    <p:sldLayoutId id="2147483687" r:id="rId24"/>
    <p:sldLayoutId id="2147483688" r:id="rId25"/>
    <p:sldLayoutId id="2147483689" r:id="rId26"/>
    <p:sldLayoutId id="2147483690" r:id="rId27"/>
    <p:sldLayoutId id="2147483691" r:id="rId28"/>
    <p:sldLayoutId id="2147483692" r:id="rId29"/>
    <p:sldLayoutId id="2147483693" r:id="rId30"/>
    <p:sldLayoutId id="2147483694" r:id="rId31"/>
    <p:sldLayoutId id="2147483695" r:id="rId32"/>
    <p:sldLayoutId id="2147483705" r:id="rId33"/>
    <p:sldLayoutId id="2147483753" r:id="rId34"/>
    <p:sldLayoutId id="2147483752" r:id="rId35"/>
    <p:sldLayoutId id="2147483751" r:id="rId36"/>
    <p:sldLayoutId id="2147483750" r:id="rId37"/>
    <p:sldLayoutId id="2147483749" r:id="rId38"/>
    <p:sldLayoutId id="2147483748" r:id="rId39"/>
    <p:sldLayoutId id="2147483745" r:id="rId40"/>
    <p:sldLayoutId id="2147483744" r:id="rId41"/>
    <p:sldLayoutId id="2147483743" r:id="rId42"/>
    <p:sldLayoutId id="2147483742" r:id="rId43"/>
    <p:sldLayoutId id="2147483741" r:id="rId44"/>
    <p:sldLayoutId id="2147483740" r:id="rId45"/>
    <p:sldLayoutId id="2147483739" r:id="rId46"/>
    <p:sldLayoutId id="2147483738" r:id="rId47"/>
    <p:sldLayoutId id="2147483736" r:id="rId48"/>
    <p:sldLayoutId id="2147483735" r:id="rId49"/>
    <p:sldLayoutId id="2147483730" r:id="rId50"/>
    <p:sldLayoutId id="2147483729" r:id="rId51"/>
    <p:sldLayoutId id="2147483728" r:id="rId52"/>
    <p:sldLayoutId id="2147483727" r:id="rId53"/>
    <p:sldLayoutId id="2147483726" r:id="rId54"/>
    <p:sldLayoutId id="2147483725" r:id="rId55"/>
    <p:sldLayoutId id="2147483723" r:id="rId56"/>
    <p:sldLayoutId id="2147483722" r:id="rId57"/>
    <p:sldLayoutId id="2147483717" r:id="rId58"/>
    <p:sldLayoutId id="2147483716" r:id="rId59"/>
    <p:sldLayoutId id="2147483715" r:id="rId60"/>
    <p:sldLayoutId id="2147483714" r:id="rId61"/>
    <p:sldLayoutId id="2147483713" r:id="rId62"/>
    <p:sldLayoutId id="2147483712" r:id="rId63"/>
    <p:sldLayoutId id="2147483711" r:id="rId64"/>
    <p:sldLayoutId id="2147483710" r:id="rId65"/>
    <p:sldLayoutId id="2147483709" r:id="rId66"/>
    <p:sldLayoutId id="2147483708" r:id="rId67"/>
    <p:sldLayoutId id="2147483707" r:id="rId68"/>
    <p:sldLayoutId id="2147483706" r:id="rId69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8.png"/><Relationship Id="rId4" Type="http://schemas.openxmlformats.org/officeDocument/2006/relationships/customXml" Target="../ink/ink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10.png"/><Relationship Id="rId4" Type="http://schemas.openxmlformats.org/officeDocument/2006/relationships/customXml" Target="../ink/ink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croll: Horizontal 4">
            <a:extLst>
              <a:ext uri="{FF2B5EF4-FFF2-40B4-BE49-F238E27FC236}">
                <a16:creationId xmlns:a16="http://schemas.microsoft.com/office/drawing/2014/main" id="{CA996F39-BD36-419A-A216-262B29D433A6}"/>
              </a:ext>
            </a:extLst>
          </p:cNvPr>
          <p:cNvSpPr/>
          <p:nvPr/>
        </p:nvSpPr>
        <p:spPr>
          <a:xfrm>
            <a:off x="2604655" y="0"/>
            <a:ext cx="6493164" cy="1487054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9583A8-384D-47DD-B606-B60E12BD4BCA}"/>
              </a:ext>
            </a:extLst>
          </p:cNvPr>
          <p:cNvSpPr txBox="1"/>
          <p:nvPr/>
        </p:nvSpPr>
        <p:spPr>
          <a:xfrm>
            <a:off x="4045527" y="451139"/>
            <a:ext cx="36799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KIỂM TRA BÀI CŨ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8BFB6E01-8601-4E4D-AEFE-447129CFE11D}"/>
                  </a:ext>
                </a:extLst>
              </p14:cNvPr>
              <p14:cNvContentPartPr/>
              <p14:nvPr/>
            </p14:nvContentPartPr>
            <p14:xfrm>
              <a:off x="9646369" y="3018225"/>
              <a:ext cx="37440" cy="2412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8BFB6E01-8601-4E4D-AEFE-447129CFE11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637369" y="3009585"/>
                <a:ext cx="55080" cy="41760"/>
              </a:xfrm>
              <a:prstGeom prst="rect">
                <a:avLst/>
              </a:prstGeom>
            </p:spPr>
          </p:pic>
        </mc:Fallback>
      </mc:AlternateContent>
      <p:sp>
        <p:nvSpPr>
          <p:cNvPr id="110" name="Scroll: Horizontal 109">
            <a:extLst>
              <a:ext uri="{FF2B5EF4-FFF2-40B4-BE49-F238E27FC236}">
                <a16:creationId xmlns:a16="http://schemas.microsoft.com/office/drawing/2014/main" id="{EC8057F9-1294-40ED-AEDB-6E4FC71ACD32}"/>
              </a:ext>
            </a:extLst>
          </p:cNvPr>
          <p:cNvSpPr/>
          <p:nvPr/>
        </p:nvSpPr>
        <p:spPr>
          <a:xfrm>
            <a:off x="2559307" y="0"/>
            <a:ext cx="6493164" cy="1487054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4B7F34A5-EFE9-400E-A82B-453F3A637172}"/>
              </a:ext>
            </a:extLst>
          </p:cNvPr>
          <p:cNvSpPr txBox="1"/>
          <p:nvPr/>
        </p:nvSpPr>
        <p:spPr>
          <a:xfrm>
            <a:off x="4000179" y="451139"/>
            <a:ext cx="36799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KIỂM TRA BÀI CŨ</a:t>
            </a:r>
          </a:p>
        </p:txBody>
      </p:sp>
    </p:spTree>
    <p:extLst>
      <p:ext uri="{BB962C8B-B14F-4D97-AF65-F5344CB8AC3E}">
        <p14:creationId xmlns:p14="http://schemas.microsoft.com/office/powerpoint/2010/main" val="23039765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5" name="Group 164">
            <a:extLst>
              <a:ext uri="{FF2B5EF4-FFF2-40B4-BE49-F238E27FC236}">
                <a16:creationId xmlns:a16="http://schemas.microsoft.com/office/drawing/2014/main" id="{B85D18D8-4AE2-47C8-8F0F-48CDE6CE53C9}"/>
              </a:ext>
            </a:extLst>
          </p:cNvPr>
          <p:cNvGrpSpPr/>
          <p:nvPr/>
        </p:nvGrpSpPr>
        <p:grpSpPr>
          <a:xfrm>
            <a:off x="0" y="-2894"/>
            <a:ext cx="12192000" cy="6860894"/>
            <a:chOff x="0" y="-2894"/>
            <a:chExt cx="12192000" cy="6860894"/>
          </a:xfrm>
        </p:grpSpPr>
        <p:pic>
          <p:nvPicPr>
            <p:cNvPr id="166" name="Picture 2" descr="tầng lớp">
              <a:extLst>
                <a:ext uri="{FF2B5EF4-FFF2-40B4-BE49-F238E27FC236}">
                  <a16:creationId xmlns:a16="http://schemas.microsoft.com/office/drawing/2014/main" id="{8D2F9D53-48E4-430A-9435-BD8393398EC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2894"/>
              <a:ext cx="12192000" cy="6860894"/>
            </a:xfrm>
            <a:prstGeom prst="rect">
              <a:avLst/>
            </a:prstGeom>
            <a:noFill/>
          </p:spPr>
        </p:pic>
        <p:grpSp>
          <p:nvGrpSpPr>
            <p:cNvPr id="182" name="Group 181">
              <a:extLst>
                <a:ext uri="{FF2B5EF4-FFF2-40B4-BE49-F238E27FC236}">
                  <a16:creationId xmlns:a16="http://schemas.microsoft.com/office/drawing/2014/main" id="{B57DF007-0817-4E75-94EB-555A79446DB7}"/>
                </a:ext>
              </a:extLst>
            </p:cNvPr>
            <p:cNvGrpSpPr/>
            <p:nvPr/>
          </p:nvGrpSpPr>
          <p:grpSpPr>
            <a:xfrm>
              <a:off x="167640" y="190447"/>
              <a:ext cx="11856720" cy="6480000"/>
              <a:chOff x="509624" y="189000"/>
              <a:chExt cx="11520000" cy="6480000"/>
            </a:xfrm>
          </p:grpSpPr>
          <p:grpSp>
            <p:nvGrpSpPr>
              <p:cNvPr id="295" name="Group 294">
                <a:extLst>
                  <a:ext uri="{FF2B5EF4-FFF2-40B4-BE49-F238E27FC236}">
                    <a16:creationId xmlns:a16="http://schemas.microsoft.com/office/drawing/2014/main" id="{3F86E635-A020-490F-B4AE-52AD95D3D739}"/>
                  </a:ext>
                </a:extLst>
              </p:cNvPr>
              <p:cNvGrpSpPr/>
              <p:nvPr/>
            </p:nvGrpSpPr>
            <p:grpSpPr>
              <a:xfrm>
                <a:off x="509624" y="189000"/>
                <a:ext cx="11520000" cy="6480000"/>
                <a:chOff x="995924" y="448151"/>
                <a:chExt cx="11520000" cy="6480000"/>
              </a:xfrm>
            </p:grpSpPr>
            <p:sp>
              <p:nvSpPr>
                <p:cNvPr id="299" name="Rectangle: Rounded Corners 298">
                  <a:extLst>
                    <a:ext uri="{FF2B5EF4-FFF2-40B4-BE49-F238E27FC236}">
                      <a16:creationId xmlns:a16="http://schemas.microsoft.com/office/drawing/2014/main" id="{C0E5ECCF-0018-415C-A3F8-2C53F342E504}"/>
                    </a:ext>
                  </a:extLst>
                </p:cNvPr>
                <p:cNvSpPr/>
                <p:nvPr/>
              </p:nvSpPr>
              <p:spPr>
                <a:xfrm>
                  <a:off x="995924" y="448151"/>
                  <a:ext cx="11520000" cy="6480000"/>
                </a:xfrm>
                <a:prstGeom prst="roundRect">
                  <a:avLst>
                    <a:gd name="adj" fmla="val 6148"/>
                  </a:avLst>
                </a:prstGeom>
                <a:solidFill>
                  <a:schemeClr val="bg1"/>
                </a:solidFill>
                <a:ln w="38100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effectLst>
                  <a:outerShdw blurRad="63500" sx="101000" sy="101000" algn="ctr" rotWithShape="0">
                    <a:schemeClr val="tx1">
                      <a:alpha val="60000"/>
                    </a:scheme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300" name="Rectangle: Rounded Corners 299">
                  <a:extLst>
                    <a:ext uri="{FF2B5EF4-FFF2-40B4-BE49-F238E27FC236}">
                      <a16:creationId xmlns:a16="http://schemas.microsoft.com/office/drawing/2014/main" id="{CD9BE2ED-850C-4D96-B3FE-680EB0834BFE}"/>
                    </a:ext>
                  </a:extLst>
                </p:cNvPr>
                <p:cNvSpPr/>
                <p:nvPr/>
              </p:nvSpPr>
              <p:spPr>
                <a:xfrm>
                  <a:off x="1139924" y="592151"/>
                  <a:ext cx="11304000" cy="6192000"/>
                </a:xfrm>
                <a:prstGeom prst="roundRect">
                  <a:avLst>
                    <a:gd name="adj" fmla="val 4945"/>
                  </a:avLst>
                </a:prstGeom>
                <a:gradFill flip="none" rotWithShape="1">
                  <a:gsLst>
                    <a:gs pos="29000">
                      <a:srgbClr val="C3E7ED"/>
                    </a:gs>
                    <a:gs pos="100000">
                      <a:schemeClr val="bg1"/>
                    </a:gs>
                  </a:gsLst>
                  <a:lin ang="0" scaled="1"/>
                  <a:tileRect/>
                </a:gradFill>
                <a:ln w="3810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</p:grpSp>
          <p:grpSp>
            <p:nvGrpSpPr>
              <p:cNvPr id="296" name="Group 295">
                <a:extLst>
                  <a:ext uri="{FF2B5EF4-FFF2-40B4-BE49-F238E27FC236}">
                    <a16:creationId xmlns:a16="http://schemas.microsoft.com/office/drawing/2014/main" id="{E2B769EA-CE57-4CFA-874A-3406CDEAE989}"/>
                  </a:ext>
                </a:extLst>
              </p:cNvPr>
              <p:cNvGrpSpPr/>
              <p:nvPr/>
            </p:nvGrpSpPr>
            <p:grpSpPr>
              <a:xfrm>
                <a:off x="725624" y="477000"/>
                <a:ext cx="11088000" cy="5904000"/>
                <a:chOff x="2081283" y="675309"/>
                <a:chExt cx="11088000" cy="5904000"/>
              </a:xfrm>
            </p:grpSpPr>
            <p:sp>
              <p:nvSpPr>
                <p:cNvPr id="297" name="Rectangle: Rounded Corners 296">
                  <a:extLst>
                    <a:ext uri="{FF2B5EF4-FFF2-40B4-BE49-F238E27FC236}">
                      <a16:creationId xmlns:a16="http://schemas.microsoft.com/office/drawing/2014/main" id="{75B99A59-81DB-47EE-9380-898C7EB4FDC9}"/>
                    </a:ext>
                  </a:extLst>
                </p:cNvPr>
                <p:cNvSpPr/>
                <p:nvPr/>
              </p:nvSpPr>
              <p:spPr>
                <a:xfrm>
                  <a:off x="2834714" y="1035309"/>
                  <a:ext cx="10288269" cy="5184000"/>
                </a:xfrm>
                <a:prstGeom prst="roundRect">
                  <a:avLst>
                    <a:gd name="adj" fmla="val 0"/>
                  </a:avLst>
                </a:prstGeom>
                <a:gradFill>
                  <a:gsLst>
                    <a:gs pos="34000">
                      <a:srgbClr val="FEFFEC"/>
                    </a:gs>
                    <a:gs pos="100000">
                      <a:schemeClr val="bg1"/>
                    </a:gs>
                  </a:gsLst>
                  <a:lin ang="0" scaled="1"/>
                </a:gradFill>
                <a:ln w="28575">
                  <a:noFill/>
                  <a:prstDash val="dash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298" name="Rectangle: Rounded Corners 297">
                  <a:extLst>
                    <a:ext uri="{FF2B5EF4-FFF2-40B4-BE49-F238E27FC236}">
                      <a16:creationId xmlns:a16="http://schemas.microsoft.com/office/drawing/2014/main" id="{E63D1944-CF3F-4348-A5A1-333F44C38B3D}"/>
                    </a:ext>
                  </a:extLst>
                </p:cNvPr>
                <p:cNvSpPr/>
                <p:nvPr/>
              </p:nvSpPr>
              <p:spPr>
                <a:xfrm>
                  <a:off x="2081283" y="675309"/>
                  <a:ext cx="11088000" cy="5904000"/>
                </a:xfrm>
                <a:prstGeom prst="roundRect">
                  <a:avLst>
                    <a:gd name="adj" fmla="val 3820"/>
                  </a:avLst>
                </a:prstGeom>
                <a:noFill/>
                <a:ln w="28575">
                  <a:solidFill>
                    <a:schemeClr val="accent6">
                      <a:lumMod val="75000"/>
                    </a:schemeClr>
                  </a:solidFill>
                  <a:prstDash val="dash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</p:grpSp>
        </p:grpSp>
        <p:grpSp>
          <p:nvGrpSpPr>
            <p:cNvPr id="183" name="Group 182">
              <a:extLst>
                <a:ext uri="{FF2B5EF4-FFF2-40B4-BE49-F238E27FC236}">
                  <a16:creationId xmlns:a16="http://schemas.microsoft.com/office/drawing/2014/main" id="{17E67C18-3E6B-4F3D-B639-2816B7A380D0}"/>
                </a:ext>
              </a:extLst>
            </p:cNvPr>
            <p:cNvGrpSpPr/>
            <p:nvPr/>
          </p:nvGrpSpPr>
          <p:grpSpPr>
            <a:xfrm>
              <a:off x="589385" y="676269"/>
              <a:ext cx="11013230" cy="5505461"/>
              <a:chOff x="1565735" y="661779"/>
              <a:chExt cx="9921984" cy="5505461"/>
            </a:xfrm>
          </p:grpSpPr>
          <p:sp>
            <p:nvSpPr>
              <p:cNvPr id="269" name="Rectangle: Rounded Corners 268">
                <a:extLst>
                  <a:ext uri="{FF2B5EF4-FFF2-40B4-BE49-F238E27FC236}">
                    <a16:creationId xmlns:a16="http://schemas.microsoft.com/office/drawing/2014/main" id="{9964EA37-3ED1-4FFE-9FDF-A2DF8A2A4101}"/>
                  </a:ext>
                </a:extLst>
              </p:cNvPr>
              <p:cNvSpPr/>
              <p:nvPr/>
            </p:nvSpPr>
            <p:spPr>
              <a:xfrm>
                <a:off x="1565735" y="664019"/>
                <a:ext cx="4859157" cy="5503221"/>
              </a:xfrm>
              <a:prstGeom prst="roundRect">
                <a:avLst>
                  <a:gd name="adj" fmla="val 3948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88900" dist="88900" dir="2700000" algn="tl" rotWithShape="0">
                  <a:prstClr val="black">
                    <a:alpha val="7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grpSp>
            <p:nvGrpSpPr>
              <p:cNvPr id="270" name="Group 269">
                <a:extLst>
                  <a:ext uri="{FF2B5EF4-FFF2-40B4-BE49-F238E27FC236}">
                    <a16:creationId xmlns:a16="http://schemas.microsoft.com/office/drawing/2014/main" id="{7FF911A7-3E8A-4A58-94DC-270CE3680A24}"/>
                  </a:ext>
                </a:extLst>
              </p:cNvPr>
              <p:cNvGrpSpPr/>
              <p:nvPr/>
            </p:nvGrpSpPr>
            <p:grpSpPr>
              <a:xfrm>
                <a:off x="1826090" y="1219200"/>
                <a:ext cx="3971370" cy="4561840"/>
                <a:chOff x="1826090" y="1198880"/>
                <a:chExt cx="3639423" cy="4305481"/>
              </a:xfrm>
            </p:grpSpPr>
            <p:cxnSp>
              <p:nvCxnSpPr>
                <p:cNvPr id="284" name="Straight Connector 283">
                  <a:extLst>
                    <a:ext uri="{FF2B5EF4-FFF2-40B4-BE49-F238E27FC236}">
                      <a16:creationId xmlns:a16="http://schemas.microsoft.com/office/drawing/2014/main" id="{53C7536D-00DC-4D05-B68B-727846FBB49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826090" y="1198880"/>
                  <a:ext cx="3639423" cy="0"/>
                </a:xfrm>
                <a:prstGeom prst="line">
                  <a:avLst/>
                </a:prstGeom>
                <a:ln w="19050">
                  <a:solidFill>
                    <a:schemeClr val="accent1">
                      <a:lumMod val="40000"/>
                      <a:lumOff val="60000"/>
                    </a:schemeClr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5" name="Straight Connector 284">
                  <a:extLst>
                    <a:ext uri="{FF2B5EF4-FFF2-40B4-BE49-F238E27FC236}">
                      <a16:creationId xmlns:a16="http://schemas.microsoft.com/office/drawing/2014/main" id="{75B9B3FB-CE37-49FD-977F-8A11F9DF3EF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826090" y="1629428"/>
                  <a:ext cx="3639423" cy="0"/>
                </a:xfrm>
                <a:prstGeom prst="line">
                  <a:avLst/>
                </a:prstGeom>
                <a:ln w="19050">
                  <a:solidFill>
                    <a:schemeClr val="accent1">
                      <a:lumMod val="40000"/>
                      <a:lumOff val="60000"/>
                    </a:schemeClr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6" name="Straight Connector 285">
                  <a:extLst>
                    <a:ext uri="{FF2B5EF4-FFF2-40B4-BE49-F238E27FC236}">
                      <a16:creationId xmlns:a16="http://schemas.microsoft.com/office/drawing/2014/main" id="{331057B4-B216-4CF8-8F1E-13986F07A7C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826090" y="2059976"/>
                  <a:ext cx="3639423" cy="0"/>
                </a:xfrm>
                <a:prstGeom prst="line">
                  <a:avLst/>
                </a:prstGeom>
                <a:ln w="19050">
                  <a:solidFill>
                    <a:schemeClr val="accent1">
                      <a:lumMod val="40000"/>
                      <a:lumOff val="60000"/>
                    </a:schemeClr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7" name="Straight Connector 286">
                  <a:extLst>
                    <a:ext uri="{FF2B5EF4-FFF2-40B4-BE49-F238E27FC236}">
                      <a16:creationId xmlns:a16="http://schemas.microsoft.com/office/drawing/2014/main" id="{4D1BAA0A-EFC8-4438-BB75-CF03DABA09F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826090" y="2490524"/>
                  <a:ext cx="3639423" cy="0"/>
                </a:xfrm>
                <a:prstGeom prst="line">
                  <a:avLst/>
                </a:prstGeom>
                <a:ln w="19050">
                  <a:solidFill>
                    <a:schemeClr val="accent1">
                      <a:lumMod val="40000"/>
                      <a:lumOff val="60000"/>
                    </a:schemeClr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8" name="Straight Connector 287">
                  <a:extLst>
                    <a:ext uri="{FF2B5EF4-FFF2-40B4-BE49-F238E27FC236}">
                      <a16:creationId xmlns:a16="http://schemas.microsoft.com/office/drawing/2014/main" id="{FB3ACC26-5245-4D48-99AA-A75574658FF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826090" y="2921072"/>
                  <a:ext cx="3639423" cy="0"/>
                </a:xfrm>
                <a:prstGeom prst="line">
                  <a:avLst/>
                </a:prstGeom>
                <a:ln w="19050">
                  <a:solidFill>
                    <a:schemeClr val="accent1">
                      <a:lumMod val="40000"/>
                      <a:lumOff val="60000"/>
                    </a:schemeClr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9" name="Straight Connector 288">
                  <a:extLst>
                    <a:ext uri="{FF2B5EF4-FFF2-40B4-BE49-F238E27FC236}">
                      <a16:creationId xmlns:a16="http://schemas.microsoft.com/office/drawing/2014/main" id="{42724E39-2486-48FE-AEAC-BE0E4542EDE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826090" y="3351620"/>
                  <a:ext cx="3639423" cy="0"/>
                </a:xfrm>
                <a:prstGeom prst="line">
                  <a:avLst/>
                </a:prstGeom>
                <a:ln w="19050">
                  <a:solidFill>
                    <a:schemeClr val="accent1">
                      <a:lumMod val="40000"/>
                      <a:lumOff val="60000"/>
                    </a:schemeClr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0" name="Straight Connector 289">
                  <a:extLst>
                    <a:ext uri="{FF2B5EF4-FFF2-40B4-BE49-F238E27FC236}">
                      <a16:creationId xmlns:a16="http://schemas.microsoft.com/office/drawing/2014/main" id="{05470BF9-3674-428B-B250-027AF4745C0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826090" y="3782168"/>
                  <a:ext cx="3639423" cy="0"/>
                </a:xfrm>
                <a:prstGeom prst="line">
                  <a:avLst/>
                </a:prstGeom>
                <a:ln w="19050">
                  <a:solidFill>
                    <a:schemeClr val="accent1">
                      <a:lumMod val="40000"/>
                      <a:lumOff val="60000"/>
                    </a:schemeClr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1" name="Straight Connector 290">
                  <a:extLst>
                    <a:ext uri="{FF2B5EF4-FFF2-40B4-BE49-F238E27FC236}">
                      <a16:creationId xmlns:a16="http://schemas.microsoft.com/office/drawing/2014/main" id="{03EAFAD2-B7D3-4DCC-B4BF-827B8A9BA06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826090" y="4212716"/>
                  <a:ext cx="3639423" cy="0"/>
                </a:xfrm>
                <a:prstGeom prst="line">
                  <a:avLst/>
                </a:prstGeom>
                <a:ln w="19050">
                  <a:solidFill>
                    <a:schemeClr val="accent1">
                      <a:lumMod val="40000"/>
                      <a:lumOff val="60000"/>
                    </a:schemeClr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2" name="Straight Connector 291">
                  <a:extLst>
                    <a:ext uri="{FF2B5EF4-FFF2-40B4-BE49-F238E27FC236}">
                      <a16:creationId xmlns:a16="http://schemas.microsoft.com/office/drawing/2014/main" id="{2A1621EF-BAB8-497F-B56B-8F0200EE260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826090" y="4643264"/>
                  <a:ext cx="3639423" cy="0"/>
                </a:xfrm>
                <a:prstGeom prst="line">
                  <a:avLst/>
                </a:prstGeom>
                <a:ln w="19050">
                  <a:solidFill>
                    <a:schemeClr val="accent1">
                      <a:lumMod val="40000"/>
                      <a:lumOff val="60000"/>
                    </a:schemeClr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3" name="Straight Connector 292">
                  <a:extLst>
                    <a:ext uri="{FF2B5EF4-FFF2-40B4-BE49-F238E27FC236}">
                      <a16:creationId xmlns:a16="http://schemas.microsoft.com/office/drawing/2014/main" id="{C07138EF-4291-4952-A5B4-E6DFE673421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826090" y="5073812"/>
                  <a:ext cx="3639423" cy="0"/>
                </a:xfrm>
                <a:prstGeom prst="line">
                  <a:avLst/>
                </a:prstGeom>
                <a:ln w="19050">
                  <a:solidFill>
                    <a:schemeClr val="accent1">
                      <a:lumMod val="40000"/>
                      <a:lumOff val="60000"/>
                    </a:schemeClr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4" name="Straight Connector 293">
                  <a:extLst>
                    <a:ext uri="{FF2B5EF4-FFF2-40B4-BE49-F238E27FC236}">
                      <a16:creationId xmlns:a16="http://schemas.microsoft.com/office/drawing/2014/main" id="{DB57633C-8CC4-41E0-A01F-FB578A1C78F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826090" y="5504361"/>
                  <a:ext cx="3639423" cy="0"/>
                </a:xfrm>
                <a:prstGeom prst="line">
                  <a:avLst/>
                </a:prstGeom>
                <a:ln w="19050">
                  <a:solidFill>
                    <a:schemeClr val="accent1">
                      <a:lumMod val="40000"/>
                      <a:lumOff val="60000"/>
                    </a:schemeClr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71" name="Rectangle: Rounded Corners 270">
                <a:extLst>
                  <a:ext uri="{FF2B5EF4-FFF2-40B4-BE49-F238E27FC236}">
                    <a16:creationId xmlns:a16="http://schemas.microsoft.com/office/drawing/2014/main" id="{F5A76B22-6AFE-42BC-B415-21E38153E3B9}"/>
                  </a:ext>
                </a:extLst>
              </p:cNvPr>
              <p:cNvSpPr/>
              <p:nvPr/>
            </p:nvSpPr>
            <p:spPr>
              <a:xfrm flipH="1">
                <a:off x="6628562" y="661779"/>
                <a:ext cx="4859157" cy="5503221"/>
              </a:xfrm>
              <a:prstGeom prst="roundRect">
                <a:avLst>
                  <a:gd name="adj" fmla="val 3948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88900" dist="88900" dir="2700000" algn="tl" rotWithShape="0">
                  <a:prstClr val="black">
                    <a:alpha val="7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grpSp>
            <p:nvGrpSpPr>
              <p:cNvPr id="272" name="Group 271">
                <a:extLst>
                  <a:ext uri="{FF2B5EF4-FFF2-40B4-BE49-F238E27FC236}">
                    <a16:creationId xmlns:a16="http://schemas.microsoft.com/office/drawing/2014/main" id="{CEBD6445-BA6C-450C-987C-DCFEABC0AE02}"/>
                  </a:ext>
                </a:extLst>
              </p:cNvPr>
              <p:cNvGrpSpPr/>
              <p:nvPr/>
            </p:nvGrpSpPr>
            <p:grpSpPr>
              <a:xfrm>
                <a:off x="7256513" y="1219200"/>
                <a:ext cx="3971370" cy="4561840"/>
                <a:chOff x="1826090" y="1198880"/>
                <a:chExt cx="3639423" cy="4305481"/>
              </a:xfrm>
            </p:grpSpPr>
            <p:cxnSp>
              <p:nvCxnSpPr>
                <p:cNvPr id="273" name="Straight Connector 272">
                  <a:extLst>
                    <a:ext uri="{FF2B5EF4-FFF2-40B4-BE49-F238E27FC236}">
                      <a16:creationId xmlns:a16="http://schemas.microsoft.com/office/drawing/2014/main" id="{74B6087B-6128-4D88-9B92-BE394A74A7D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826090" y="1198880"/>
                  <a:ext cx="3639423" cy="0"/>
                </a:xfrm>
                <a:prstGeom prst="line">
                  <a:avLst/>
                </a:prstGeom>
                <a:ln w="19050">
                  <a:solidFill>
                    <a:schemeClr val="accent1">
                      <a:lumMod val="40000"/>
                      <a:lumOff val="60000"/>
                    </a:schemeClr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4" name="Straight Connector 273">
                  <a:extLst>
                    <a:ext uri="{FF2B5EF4-FFF2-40B4-BE49-F238E27FC236}">
                      <a16:creationId xmlns:a16="http://schemas.microsoft.com/office/drawing/2014/main" id="{3380FCC9-1201-410A-9476-C2F7DBAA287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826090" y="1629428"/>
                  <a:ext cx="3639423" cy="0"/>
                </a:xfrm>
                <a:prstGeom prst="line">
                  <a:avLst/>
                </a:prstGeom>
                <a:ln w="19050">
                  <a:solidFill>
                    <a:schemeClr val="accent1">
                      <a:lumMod val="40000"/>
                      <a:lumOff val="60000"/>
                    </a:schemeClr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5" name="Straight Connector 274">
                  <a:extLst>
                    <a:ext uri="{FF2B5EF4-FFF2-40B4-BE49-F238E27FC236}">
                      <a16:creationId xmlns:a16="http://schemas.microsoft.com/office/drawing/2014/main" id="{99479793-725F-4656-867F-556C73B1680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826090" y="2059976"/>
                  <a:ext cx="3639423" cy="0"/>
                </a:xfrm>
                <a:prstGeom prst="line">
                  <a:avLst/>
                </a:prstGeom>
                <a:ln w="19050">
                  <a:solidFill>
                    <a:schemeClr val="accent1">
                      <a:lumMod val="40000"/>
                      <a:lumOff val="60000"/>
                    </a:schemeClr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6" name="Straight Connector 275">
                  <a:extLst>
                    <a:ext uri="{FF2B5EF4-FFF2-40B4-BE49-F238E27FC236}">
                      <a16:creationId xmlns:a16="http://schemas.microsoft.com/office/drawing/2014/main" id="{8FA2FAF4-6607-4BD4-86CC-9A7F8E09F0A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826090" y="2490524"/>
                  <a:ext cx="3639423" cy="0"/>
                </a:xfrm>
                <a:prstGeom prst="line">
                  <a:avLst/>
                </a:prstGeom>
                <a:ln w="19050">
                  <a:solidFill>
                    <a:schemeClr val="accent1">
                      <a:lumMod val="40000"/>
                      <a:lumOff val="60000"/>
                    </a:schemeClr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7" name="Straight Connector 276">
                  <a:extLst>
                    <a:ext uri="{FF2B5EF4-FFF2-40B4-BE49-F238E27FC236}">
                      <a16:creationId xmlns:a16="http://schemas.microsoft.com/office/drawing/2014/main" id="{90858AC7-628B-4F09-9D93-6866DD5F475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826090" y="2921072"/>
                  <a:ext cx="3639423" cy="0"/>
                </a:xfrm>
                <a:prstGeom prst="line">
                  <a:avLst/>
                </a:prstGeom>
                <a:ln w="19050">
                  <a:solidFill>
                    <a:schemeClr val="accent1">
                      <a:lumMod val="40000"/>
                      <a:lumOff val="60000"/>
                    </a:schemeClr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8" name="Straight Connector 277">
                  <a:extLst>
                    <a:ext uri="{FF2B5EF4-FFF2-40B4-BE49-F238E27FC236}">
                      <a16:creationId xmlns:a16="http://schemas.microsoft.com/office/drawing/2014/main" id="{48FCEE9C-5F3A-437E-9DD1-8BB82C7B933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826090" y="3351620"/>
                  <a:ext cx="3639423" cy="0"/>
                </a:xfrm>
                <a:prstGeom prst="line">
                  <a:avLst/>
                </a:prstGeom>
                <a:ln w="19050">
                  <a:solidFill>
                    <a:schemeClr val="accent1">
                      <a:lumMod val="40000"/>
                      <a:lumOff val="60000"/>
                    </a:schemeClr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9" name="Straight Connector 278">
                  <a:extLst>
                    <a:ext uri="{FF2B5EF4-FFF2-40B4-BE49-F238E27FC236}">
                      <a16:creationId xmlns:a16="http://schemas.microsoft.com/office/drawing/2014/main" id="{21AF62B6-6FB8-4992-B385-7A32B5018E8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826090" y="3782168"/>
                  <a:ext cx="3639423" cy="0"/>
                </a:xfrm>
                <a:prstGeom prst="line">
                  <a:avLst/>
                </a:prstGeom>
                <a:ln w="19050">
                  <a:solidFill>
                    <a:schemeClr val="accent1">
                      <a:lumMod val="40000"/>
                      <a:lumOff val="60000"/>
                    </a:schemeClr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0" name="Straight Connector 279">
                  <a:extLst>
                    <a:ext uri="{FF2B5EF4-FFF2-40B4-BE49-F238E27FC236}">
                      <a16:creationId xmlns:a16="http://schemas.microsoft.com/office/drawing/2014/main" id="{F07EC436-6887-4F01-8EF4-E7DDFBE9429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826090" y="4212716"/>
                  <a:ext cx="3639423" cy="0"/>
                </a:xfrm>
                <a:prstGeom prst="line">
                  <a:avLst/>
                </a:prstGeom>
                <a:ln w="19050">
                  <a:solidFill>
                    <a:schemeClr val="accent1">
                      <a:lumMod val="40000"/>
                      <a:lumOff val="60000"/>
                    </a:schemeClr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1" name="Straight Connector 280">
                  <a:extLst>
                    <a:ext uri="{FF2B5EF4-FFF2-40B4-BE49-F238E27FC236}">
                      <a16:creationId xmlns:a16="http://schemas.microsoft.com/office/drawing/2014/main" id="{7FB72F3F-B69D-4CAA-90AC-8DD0E5C2B44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826090" y="4643264"/>
                  <a:ext cx="3639423" cy="0"/>
                </a:xfrm>
                <a:prstGeom prst="line">
                  <a:avLst/>
                </a:prstGeom>
                <a:ln w="19050">
                  <a:solidFill>
                    <a:schemeClr val="accent1">
                      <a:lumMod val="40000"/>
                      <a:lumOff val="60000"/>
                    </a:schemeClr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2" name="Straight Connector 281">
                  <a:extLst>
                    <a:ext uri="{FF2B5EF4-FFF2-40B4-BE49-F238E27FC236}">
                      <a16:creationId xmlns:a16="http://schemas.microsoft.com/office/drawing/2014/main" id="{9AF406EF-B28D-432B-BEEF-E374AE9D5AE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826090" y="5073812"/>
                  <a:ext cx="3639423" cy="0"/>
                </a:xfrm>
                <a:prstGeom prst="line">
                  <a:avLst/>
                </a:prstGeom>
                <a:ln w="19050">
                  <a:solidFill>
                    <a:schemeClr val="accent1">
                      <a:lumMod val="40000"/>
                      <a:lumOff val="60000"/>
                    </a:schemeClr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3" name="Straight Connector 282">
                  <a:extLst>
                    <a:ext uri="{FF2B5EF4-FFF2-40B4-BE49-F238E27FC236}">
                      <a16:creationId xmlns:a16="http://schemas.microsoft.com/office/drawing/2014/main" id="{0985B592-1526-4EF6-BE31-E099AF3CF09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826090" y="5504361"/>
                  <a:ext cx="3639423" cy="0"/>
                </a:xfrm>
                <a:prstGeom prst="line">
                  <a:avLst/>
                </a:prstGeom>
                <a:ln w="19050">
                  <a:solidFill>
                    <a:schemeClr val="accent1">
                      <a:lumMod val="40000"/>
                      <a:lumOff val="60000"/>
                    </a:schemeClr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85" name="Group 184">
              <a:extLst>
                <a:ext uri="{FF2B5EF4-FFF2-40B4-BE49-F238E27FC236}">
                  <a16:creationId xmlns:a16="http://schemas.microsoft.com/office/drawing/2014/main" id="{0EA0977C-E4E4-4270-B6E9-6D6DC9F24037}"/>
                </a:ext>
              </a:extLst>
            </p:cNvPr>
            <p:cNvGrpSpPr/>
            <p:nvPr/>
          </p:nvGrpSpPr>
          <p:grpSpPr>
            <a:xfrm>
              <a:off x="5620422" y="1284659"/>
              <a:ext cx="951157" cy="4288680"/>
              <a:chOff x="4648117" y="981503"/>
              <a:chExt cx="1137920" cy="5130778"/>
            </a:xfrm>
          </p:grpSpPr>
          <p:grpSp>
            <p:nvGrpSpPr>
              <p:cNvPr id="187" name="Group 186">
                <a:extLst>
                  <a:ext uri="{FF2B5EF4-FFF2-40B4-BE49-F238E27FC236}">
                    <a16:creationId xmlns:a16="http://schemas.microsoft.com/office/drawing/2014/main" id="{C8E075E6-E8AC-4560-BF22-2D3FB10D6970}"/>
                  </a:ext>
                </a:extLst>
              </p:cNvPr>
              <p:cNvGrpSpPr/>
              <p:nvPr/>
            </p:nvGrpSpPr>
            <p:grpSpPr>
              <a:xfrm>
                <a:off x="4648117" y="981503"/>
                <a:ext cx="355600" cy="5130778"/>
                <a:chOff x="4546517" y="960721"/>
                <a:chExt cx="355600" cy="5130778"/>
              </a:xfrm>
              <a:solidFill>
                <a:schemeClr val="tx1"/>
              </a:solidFill>
            </p:grpSpPr>
            <p:sp>
              <p:nvSpPr>
                <p:cNvPr id="258" name="Oval 257">
                  <a:extLst>
                    <a:ext uri="{FF2B5EF4-FFF2-40B4-BE49-F238E27FC236}">
                      <a16:creationId xmlns:a16="http://schemas.microsoft.com/office/drawing/2014/main" id="{AF4C4FC1-EA95-4154-A2C4-A43E9B611702}"/>
                    </a:ext>
                  </a:extLst>
                </p:cNvPr>
                <p:cNvSpPr/>
                <p:nvPr/>
              </p:nvSpPr>
              <p:spPr>
                <a:xfrm>
                  <a:off x="4546517" y="960721"/>
                  <a:ext cx="355600" cy="355600"/>
                </a:xfrm>
                <a:prstGeom prst="ellipse">
                  <a:avLst/>
                </a:prstGeom>
                <a:grpFill/>
                <a:ln>
                  <a:noFill/>
                </a:ln>
                <a:effectLst>
                  <a:innerShdw blurRad="76200">
                    <a:prstClr val="black">
                      <a:alpha val="7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259" name="Oval 258">
                  <a:extLst>
                    <a:ext uri="{FF2B5EF4-FFF2-40B4-BE49-F238E27FC236}">
                      <a16:creationId xmlns:a16="http://schemas.microsoft.com/office/drawing/2014/main" id="{C99E4CAA-0946-44DB-991F-C8B6F10E9059}"/>
                    </a:ext>
                  </a:extLst>
                </p:cNvPr>
                <p:cNvSpPr/>
                <p:nvPr/>
              </p:nvSpPr>
              <p:spPr>
                <a:xfrm>
                  <a:off x="4546517" y="1642889"/>
                  <a:ext cx="355600" cy="355600"/>
                </a:xfrm>
                <a:prstGeom prst="ellipse">
                  <a:avLst/>
                </a:prstGeom>
                <a:grpFill/>
                <a:ln>
                  <a:noFill/>
                </a:ln>
                <a:effectLst>
                  <a:innerShdw blurRad="76200">
                    <a:prstClr val="black">
                      <a:alpha val="7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263" name="Oval 262">
                  <a:extLst>
                    <a:ext uri="{FF2B5EF4-FFF2-40B4-BE49-F238E27FC236}">
                      <a16:creationId xmlns:a16="http://schemas.microsoft.com/office/drawing/2014/main" id="{71E5E9D6-46EE-462E-A513-700C291C6ACC}"/>
                    </a:ext>
                  </a:extLst>
                </p:cNvPr>
                <p:cNvSpPr/>
                <p:nvPr/>
              </p:nvSpPr>
              <p:spPr>
                <a:xfrm>
                  <a:off x="4546517" y="2325057"/>
                  <a:ext cx="355600" cy="355600"/>
                </a:xfrm>
                <a:prstGeom prst="ellipse">
                  <a:avLst/>
                </a:prstGeom>
                <a:grpFill/>
                <a:ln>
                  <a:noFill/>
                </a:ln>
                <a:effectLst>
                  <a:innerShdw blurRad="76200">
                    <a:prstClr val="black">
                      <a:alpha val="7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264" name="Oval 263">
                  <a:extLst>
                    <a:ext uri="{FF2B5EF4-FFF2-40B4-BE49-F238E27FC236}">
                      <a16:creationId xmlns:a16="http://schemas.microsoft.com/office/drawing/2014/main" id="{E16B79E4-BD1A-40C0-A14F-D4905A30345D}"/>
                    </a:ext>
                  </a:extLst>
                </p:cNvPr>
                <p:cNvSpPr/>
                <p:nvPr/>
              </p:nvSpPr>
              <p:spPr>
                <a:xfrm>
                  <a:off x="4546517" y="3007225"/>
                  <a:ext cx="355600" cy="355600"/>
                </a:xfrm>
                <a:prstGeom prst="ellipse">
                  <a:avLst/>
                </a:prstGeom>
                <a:grpFill/>
                <a:ln>
                  <a:noFill/>
                </a:ln>
                <a:effectLst>
                  <a:innerShdw blurRad="76200">
                    <a:prstClr val="black">
                      <a:alpha val="7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265" name="Oval 264">
                  <a:extLst>
                    <a:ext uri="{FF2B5EF4-FFF2-40B4-BE49-F238E27FC236}">
                      <a16:creationId xmlns:a16="http://schemas.microsoft.com/office/drawing/2014/main" id="{2A0AB51E-4083-43BE-AACB-D32077CC8C1F}"/>
                    </a:ext>
                  </a:extLst>
                </p:cNvPr>
                <p:cNvSpPr/>
                <p:nvPr/>
              </p:nvSpPr>
              <p:spPr>
                <a:xfrm>
                  <a:off x="4546517" y="3689393"/>
                  <a:ext cx="355600" cy="355600"/>
                </a:xfrm>
                <a:prstGeom prst="ellipse">
                  <a:avLst/>
                </a:prstGeom>
                <a:grpFill/>
                <a:ln>
                  <a:noFill/>
                </a:ln>
                <a:effectLst>
                  <a:innerShdw blurRad="76200">
                    <a:prstClr val="black">
                      <a:alpha val="7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266" name="Oval 265">
                  <a:extLst>
                    <a:ext uri="{FF2B5EF4-FFF2-40B4-BE49-F238E27FC236}">
                      <a16:creationId xmlns:a16="http://schemas.microsoft.com/office/drawing/2014/main" id="{16676D4C-2F9D-40F3-A8BC-B4DC04339FAF}"/>
                    </a:ext>
                  </a:extLst>
                </p:cNvPr>
                <p:cNvSpPr/>
                <p:nvPr/>
              </p:nvSpPr>
              <p:spPr>
                <a:xfrm>
                  <a:off x="4546517" y="4371561"/>
                  <a:ext cx="355600" cy="355600"/>
                </a:xfrm>
                <a:prstGeom prst="ellipse">
                  <a:avLst/>
                </a:prstGeom>
                <a:grpFill/>
                <a:ln>
                  <a:noFill/>
                </a:ln>
                <a:effectLst>
                  <a:innerShdw blurRad="76200">
                    <a:prstClr val="black">
                      <a:alpha val="7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267" name="Oval 266">
                  <a:extLst>
                    <a:ext uri="{FF2B5EF4-FFF2-40B4-BE49-F238E27FC236}">
                      <a16:creationId xmlns:a16="http://schemas.microsoft.com/office/drawing/2014/main" id="{213C2616-1BF6-41AD-8864-1262B1E8955F}"/>
                    </a:ext>
                  </a:extLst>
                </p:cNvPr>
                <p:cNvSpPr/>
                <p:nvPr/>
              </p:nvSpPr>
              <p:spPr>
                <a:xfrm>
                  <a:off x="4546517" y="5053729"/>
                  <a:ext cx="355600" cy="355600"/>
                </a:xfrm>
                <a:prstGeom prst="ellipse">
                  <a:avLst/>
                </a:prstGeom>
                <a:grpFill/>
                <a:ln>
                  <a:noFill/>
                </a:ln>
                <a:effectLst>
                  <a:innerShdw blurRad="76200">
                    <a:prstClr val="black">
                      <a:alpha val="7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268" name="Oval 267">
                  <a:extLst>
                    <a:ext uri="{FF2B5EF4-FFF2-40B4-BE49-F238E27FC236}">
                      <a16:creationId xmlns:a16="http://schemas.microsoft.com/office/drawing/2014/main" id="{04497DAC-5759-4A1F-8D21-34A18CAFA7B9}"/>
                    </a:ext>
                  </a:extLst>
                </p:cNvPr>
                <p:cNvSpPr/>
                <p:nvPr/>
              </p:nvSpPr>
              <p:spPr>
                <a:xfrm>
                  <a:off x="4546517" y="5735899"/>
                  <a:ext cx="355600" cy="355600"/>
                </a:xfrm>
                <a:prstGeom prst="ellipse">
                  <a:avLst/>
                </a:prstGeom>
                <a:grpFill/>
                <a:ln>
                  <a:noFill/>
                </a:ln>
                <a:effectLst>
                  <a:innerShdw blurRad="76200">
                    <a:prstClr val="black">
                      <a:alpha val="7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</p:grpSp>
          <p:grpSp>
            <p:nvGrpSpPr>
              <p:cNvPr id="188" name="Group 187">
                <a:extLst>
                  <a:ext uri="{FF2B5EF4-FFF2-40B4-BE49-F238E27FC236}">
                    <a16:creationId xmlns:a16="http://schemas.microsoft.com/office/drawing/2014/main" id="{91B51ED9-C7FA-497C-AD1F-3D2F4456AB2F}"/>
                  </a:ext>
                </a:extLst>
              </p:cNvPr>
              <p:cNvGrpSpPr/>
              <p:nvPr/>
            </p:nvGrpSpPr>
            <p:grpSpPr>
              <a:xfrm>
                <a:off x="5430437" y="981503"/>
                <a:ext cx="355600" cy="5130778"/>
                <a:chOff x="4546517" y="960721"/>
                <a:chExt cx="355600" cy="5130778"/>
              </a:xfrm>
              <a:solidFill>
                <a:schemeClr val="tx1"/>
              </a:solidFill>
            </p:grpSpPr>
            <p:sp>
              <p:nvSpPr>
                <p:cNvPr id="205" name="Oval 204">
                  <a:extLst>
                    <a:ext uri="{FF2B5EF4-FFF2-40B4-BE49-F238E27FC236}">
                      <a16:creationId xmlns:a16="http://schemas.microsoft.com/office/drawing/2014/main" id="{CFD365E1-4562-4FDE-9B26-C48FD008D18C}"/>
                    </a:ext>
                  </a:extLst>
                </p:cNvPr>
                <p:cNvSpPr/>
                <p:nvPr/>
              </p:nvSpPr>
              <p:spPr>
                <a:xfrm>
                  <a:off x="4546517" y="960721"/>
                  <a:ext cx="355600" cy="355600"/>
                </a:xfrm>
                <a:prstGeom prst="ellipse">
                  <a:avLst/>
                </a:prstGeom>
                <a:grpFill/>
                <a:ln>
                  <a:noFill/>
                </a:ln>
                <a:effectLst>
                  <a:innerShdw blurRad="76200">
                    <a:prstClr val="black">
                      <a:alpha val="7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206" name="Oval 205">
                  <a:extLst>
                    <a:ext uri="{FF2B5EF4-FFF2-40B4-BE49-F238E27FC236}">
                      <a16:creationId xmlns:a16="http://schemas.microsoft.com/office/drawing/2014/main" id="{4F162B49-8C76-46BD-B5F4-F0970DA040F4}"/>
                    </a:ext>
                  </a:extLst>
                </p:cNvPr>
                <p:cNvSpPr/>
                <p:nvPr/>
              </p:nvSpPr>
              <p:spPr>
                <a:xfrm>
                  <a:off x="4546517" y="1642889"/>
                  <a:ext cx="355600" cy="355600"/>
                </a:xfrm>
                <a:prstGeom prst="ellipse">
                  <a:avLst/>
                </a:prstGeom>
                <a:grpFill/>
                <a:ln>
                  <a:noFill/>
                </a:ln>
                <a:effectLst>
                  <a:innerShdw blurRad="76200">
                    <a:prstClr val="black">
                      <a:alpha val="7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221" name="Oval 220">
                  <a:extLst>
                    <a:ext uri="{FF2B5EF4-FFF2-40B4-BE49-F238E27FC236}">
                      <a16:creationId xmlns:a16="http://schemas.microsoft.com/office/drawing/2014/main" id="{85595BBA-BE81-46F1-A632-AD7E26D7D06C}"/>
                    </a:ext>
                  </a:extLst>
                </p:cNvPr>
                <p:cNvSpPr/>
                <p:nvPr/>
              </p:nvSpPr>
              <p:spPr>
                <a:xfrm>
                  <a:off x="4546517" y="2325057"/>
                  <a:ext cx="355600" cy="355600"/>
                </a:xfrm>
                <a:prstGeom prst="ellipse">
                  <a:avLst/>
                </a:prstGeom>
                <a:grpFill/>
                <a:ln>
                  <a:noFill/>
                </a:ln>
                <a:effectLst>
                  <a:innerShdw blurRad="76200">
                    <a:prstClr val="black">
                      <a:alpha val="7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233" name="Oval 232">
                  <a:extLst>
                    <a:ext uri="{FF2B5EF4-FFF2-40B4-BE49-F238E27FC236}">
                      <a16:creationId xmlns:a16="http://schemas.microsoft.com/office/drawing/2014/main" id="{105EA97A-F5EB-44FF-92C9-02F9E023F661}"/>
                    </a:ext>
                  </a:extLst>
                </p:cNvPr>
                <p:cNvSpPr/>
                <p:nvPr/>
              </p:nvSpPr>
              <p:spPr>
                <a:xfrm>
                  <a:off x="4546517" y="3007225"/>
                  <a:ext cx="355600" cy="355600"/>
                </a:xfrm>
                <a:prstGeom prst="ellipse">
                  <a:avLst/>
                </a:prstGeom>
                <a:grpFill/>
                <a:ln>
                  <a:noFill/>
                </a:ln>
                <a:effectLst>
                  <a:innerShdw blurRad="76200">
                    <a:prstClr val="black">
                      <a:alpha val="7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238" name="Oval 237">
                  <a:extLst>
                    <a:ext uri="{FF2B5EF4-FFF2-40B4-BE49-F238E27FC236}">
                      <a16:creationId xmlns:a16="http://schemas.microsoft.com/office/drawing/2014/main" id="{6300C9E3-8246-4BD2-AABB-F9F4C2F9E89B}"/>
                    </a:ext>
                  </a:extLst>
                </p:cNvPr>
                <p:cNvSpPr/>
                <p:nvPr/>
              </p:nvSpPr>
              <p:spPr>
                <a:xfrm>
                  <a:off x="4546517" y="3689393"/>
                  <a:ext cx="355600" cy="355600"/>
                </a:xfrm>
                <a:prstGeom prst="ellipse">
                  <a:avLst/>
                </a:prstGeom>
                <a:grpFill/>
                <a:ln>
                  <a:noFill/>
                </a:ln>
                <a:effectLst>
                  <a:innerShdw blurRad="76200">
                    <a:prstClr val="black">
                      <a:alpha val="7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254" name="Oval 253">
                  <a:extLst>
                    <a:ext uri="{FF2B5EF4-FFF2-40B4-BE49-F238E27FC236}">
                      <a16:creationId xmlns:a16="http://schemas.microsoft.com/office/drawing/2014/main" id="{C0CA122C-39AE-4EF2-9891-9CE961706A50}"/>
                    </a:ext>
                  </a:extLst>
                </p:cNvPr>
                <p:cNvSpPr/>
                <p:nvPr/>
              </p:nvSpPr>
              <p:spPr>
                <a:xfrm>
                  <a:off x="4546517" y="4371561"/>
                  <a:ext cx="355600" cy="355600"/>
                </a:xfrm>
                <a:prstGeom prst="ellipse">
                  <a:avLst/>
                </a:prstGeom>
                <a:grpFill/>
                <a:ln>
                  <a:noFill/>
                </a:ln>
                <a:effectLst>
                  <a:innerShdw blurRad="76200">
                    <a:prstClr val="black">
                      <a:alpha val="7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256" name="Oval 255">
                  <a:extLst>
                    <a:ext uri="{FF2B5EF4-FFF2-40B4-BE49-F238E27FC236}">
                      <a16:creationId xmlns:a16="http://schemas.microsoft.com/office/drawing/2014/main" id="{06C000FF-D75D-46D1-83FA-C9C865DAE1B3}"/>
                    </a:ext>
                  </a:extLst>
                </p:cNvPr>
                <p:cNvSpPr/>
                <p:nvPr/>
              </p:nvSpPr>
              <p:spPr>
                <a:xfrm>
                  <a:off x="4546517" y="5053729"/>
                  <a:ext cx="355600" cy="355600"/>
                </a:xfrm>
                <a:prstGeom prst="ellipse">
                  <a:avLst/>
                </a:prstGeom>
                <a:grpFill/>
                <a:ln>
                  <a:noFill/>
                </a:ln>
                <a:effectLst>
                  <a:innerShdw blurRad="76200">
                    <a:prstClr val="black">
                      <a:alpha val="7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257" name="Oval 256">
                  <a:extLst>
                    <a:ext uri="{FF2B5EF4-FFF2-40B4-BE49-F238E27FC236}">
                      <a16:creationId xmlns:a16="http://schemas.microsoft.com/office/drawing/2014/main" id="{9841C6D8-5E99-4459-B132-718E93491FB6}"/>
                    </a:ext>
                  </a:extLst>
                </p:cNvPr>
                <p:cNvSpPr/>
                <p:nvPr/>
              </p:nvSpPr>
              <p:spPr>
                <a:xfrm>
                  <a:off x="4546517" y="5735899"/>
                  <a:ext cx="355600" cy="355600"/>
                </a:xfrm>
                <a:prstGeom prst="ellipse">
                  <a:avLst/>
                </a:prstGeom>
                <a:grpFill/>
                <a:ln>
                  <a:noFill/>
                </a:ln>
                <a:effectLst>
                  <a:innerShdw blurRad="76200">
                    <a:prstClr val="black">
                      <a:alpha val="7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</p:grpSp>
          <p:grpSp>
            <p:nvGrpSpPr>
              <p:cNvPr id="189" name="Group 188">
                <a:extLst>
                  <a:ext uri="{FF2B5EF4-FFF2-40B4-BE49-F238E27FC236}">
                    <a16:creationId xmlns:a16="http://schemas.microsoft.com/office/drawing/2014/main" id="{EF984C23-7D5E-4EE0-886A-C34B82E19A15}"/>
                  </a:ext>
                </a:extLst>
              </p:cNvPr>
              <p:cNvGrpSpPr/>
              <p:nvPr/>
            </p:nvGrpSpPr>
            <p:grpSpPr>
              <a:xfrm>
                <a:off x="4788138" y="1073731"/>
                <a:ext cx="849317" cy="4930712"/>
                <a:chOff x="4818618" y="1073731"/>
                <a:chExt cx="849317" cy="4930712"/>
              </a:xfrm>
            </p:grpSpPr>
            <p:sp>
              <p:nvSpPr>
                <p:cNvPr id="190" name="Rectangle: Rounded Corners 189">
                  <a:extLst>
                    <a:ext uri="{FF2B5EF4-FFF2-40B4-BE49-F238E27FC236}">
                      <a16:creationId xmlns:a16="http://schemas.microsoft.com/office/drawing/2014/main" id="{0BC23D17-37DB-46E0-B9A6-B07CB4868E62}"/>
                    </a:ext>
                  </a:extLst>
                </p:cNvPr>
                <p:cNvSpPr/>
                <p:nvPr/>
              </p:nvSpPr>
              <p:spPr>
                <a:xfrm>
                  <a:off x="4818618" y="1073731"/>
                  <a:ext cx="849317" cy="138228"/>
                </a:xfrm>
                <a:prstGeom prst="roundRect">
                  <a:avLst>
                    <a:gd name="adj" fmla="val 50000"/>
                  </a:avLst>
                </a:prstGeom>
                <a:gradFill flip="none" rotWithShape="1">
                  <a:gsLst>
                    <a:gs pos="18000">
                      <a:schemeClr val="bg1">
                        <a:lumMod val="75000"/>
                      </a:schemeClr>
                    </a:gs>
                    <a:gs pos="53000">
                      <a:srgbClr val="EBEBEB"/>
                    </a:gs>
                    <a:gs pos="91000">
                      <a:schemeClr val="bg1">
                        <a:lumMod val="85000"/>
                      </a:schemeClr>
                    </a:gs>
                  </a:gsLst>
                  <a:lin ang="54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198" name="Rectangle: Rounded Corners 197">
                  <a:extLst>
                    <a:ext uri="{FF2B5EF4-FFF2-40B4-BE49-F238E27FC236}">
                      <a16:creationId xmlns:a16="http://schemas.microsoft.com/office/drawing/2014/main" id="{54467D14-BCAE-443C-BB4A-3F67C77AD72D}"/>
                    </a:ext>
                  </a:extLst>
                </p:cNvPr>
                <p:cNvSpPr/>
                <p:nvPr/>
              </p:nvSpPr>
              <p:spPr>
                <a:xfrm>
                  <a:off x="4818618" y="5181577"/>
                  <a:ext cx="849317" cy="138228"/>
                </a:xfrm>
                <a:prstGeom prst="roundRect">
                  <a:avLst>
                    <a:gd name="adj" fmla="val 50000"/>
                  </a:avLst>
                </a:prstGeom>
                <a:gradFill flip="none" rotWithShape="1">
                  <a:gsLst>
                    <a:gs pos="18000">
                      <a:schemeClr val="bg1">
                        <a:lumMod val="75000"/>
                      </a:schemeClr>
                    </a:gs>
                    <a:gs pos="53000">
                      <a:srgbClr val="EBEBEB"/>
                    </a:gs>
                    <a:gs pos="91000">
                      <a:schemeClr val="bg1">
                        <a:lumMod val="85000"/>
                      </a:schemeClr>
                    </a:gs>
                  </a:gsLst>
                  <a:lin ang="54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199" name="Rectangle: Rounded Corners 198">
                  <a:extLst>
                    <a:ext uri="{FF2B5EF4-FFF2-40B4-BE49-F238E27FC236}">
                      <a16:creationId xmlns:a16="http://schemas.microsoft.com/office/drawing/2014/main" id="{2EDEEB4F-3905-4A87-919B-CA4E4535C1D5}"/>
                    </a:ext>
                  </a:extLst>
                </p:cNvPr>
                <p:cNvSpPr/>
                <p:nvPr/>
              </p:nvSpPr>
              <p:spPr>
                <a:xfrm>
                  <a:off x="4818618" y="3812295"/>
                  <a:ext cx="849317" cy="138228"/>
                </a:xfrm>
                <a:prstGeom prst="roundRect">
                  <a:avLst>
                    <a:gd name="adj" fmla="val 50000"/>
                  </a:avLst>
                </a:prstGeom>
                <a:gradFill flip="none" rotWithShape="1">
                  <a:gsLst>
                    <a:gs pos="18000">
                      <a:schemeClr val="bg1">
                        <a:lumMod val="75000"/>
                      </a:schemeClr>
                    </a:gs>
                    <a:gs pos="53000">
                      <a:srgbClr val="EBEBEB"/>
                    </a:gs>
                    <a:gs pos="91000">
                      <a:schemeClr val="bg1">
                        <a:lumMod val="85000"/>
                      </a:schemeClr>
                    </a:gs>
                  </a:gsLst>
                  <a:lin ang="54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200" name="Rectangle: Rounded Corners 199">
                  <a:extLst>
                    <a:ext uri="{FF2B5EF4-FFF2-40B4-BE49-F238E27FC236}">
                      <a16:creationId xmlns:a16="http://schemas.microsoft.com/office/drawing/2014/main" id="{3AFAF0C5-B669-4F2C-9554-4C4E7466AFA9}"/>
                    </a:ext>
                  </a:extLst>
                </p:cNvPr>
                <p:cNvSpPr/>
                <p:nvPr/>
              </p:nvSpPr>
              <p:spPr>
                <a:xfrm>
                  <a:off x="4818618" y="3127654"/>
                  <a:ext cx="849317" cy="138228"/>
                </a:xfrm>
                <a:prstGeom prst="roundRect">
                  <a:avLst>
                    <a:gd name="adj" fmla="val 50000"/>
                  </a:avLst>
                </a:prstGeom>
                <a:gradFill flip="none" rotWithShape="1">
                  <a:gsLst>
                    <a:gs pos="18000">
                      <a:schemeClr val="bg1">
                        <a:lumMod val="75000"/>
                      </a:schemeClr>
                    </a:gs>
                    <a:gs pos="53000">
                      <a:srgbClr val="EBEBEB"/>
                    </a:gs>
                    <a:gs pos="91000">
                      <a:schemeClr val="bg1">
                        <a:lumMod val="85000"/>
                      </a:schemeClr>
                    </a:gs>
                  </a:gsLst>
                  <a:lin ang="54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201" name="Rectangle: Rounded Corners 200">
                  <a:extLst>
                    <a:ext uri="{FF2B5EF4-FFF2-40B4-BE49-F238E27FC236}">
                      <a16:creationId xmlns:a16="http://schemas.microsoft.com/office/drawing/2014/main" id="{7CE40B28-ED64-466E-A0BF-2721FB2BDF77}"/>
                    </a:ext>
                  </a:extLst>
                </p:cNvPr>
                <p:cNvSpPr/>
                <p:nvPr/>
              </p:nvSpPr>
              <p:spPr>
                <a:xfrm>
                  <a:off x="4818618" y="4496936"/>
                  <a:ext cx="849317" cy="138228"/>
                </a:xfrm>
                <a:prstGeom prst="roundRect">
                  <a:avLst>
                    <a:gd name="adj" fmla="val 50000"/>
                  </a:avLst>
                </a:prstGeom>
                <a:gradFill flip="none" rotWithShape="1">
                  <a:gsLst>
                    <a:gs pos="18000">
                      <a:schemeClr val="bg1">
                        <a:lumMod val="75000"/>
                      </a:schemeClr>
                    </a:gs>
                    <a:gs pos="53000">
                      <a:srgbClr val="EBEBEB"/>
                    </a:gs>
                    <a:gs pos="91000">
                      <a:schemeClr val="bg1">
                        <a:lumMod val="85000"/>
                      </a:schemeClr>
                    </a:gs>
                  </a:gsLst>
                  <a:lin ang="54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202" name="Rectangle: Rounded Corners 201">
                  <a:extLst>
                    <a:ext uri="{FF2B5EF4-FFF2-40B4-BE49-F238E27FC236}">
                      <a16:creationId xmlns:a16="http://schemas.microsoft.com/office/drawing/2014/main" id="{4FAB4B2F-1584-4CD7-B06A-17A4759C545B}"/>
                    </a:ext>
                  </a:extLst>
                </p:cNvPr>
                <p:cNvSpPr/>
                <p:nvPr/>
              </p:nvSpPr>
              <p:spPr>
                <a:xfrm>
                  <a:off x="4818618" y="1758372"/>
                  <a:ext cx="849317" cy="138228"/>
                </a:xfrm>
                <a:prstGeom prst="roundRect">
                  <a:avLst>
                    <a:gd name="adj" fmla="val 50000"/>
                  </a:avLst>
                </a:prstGeom>
                <a:gradFill flip="none" rotWithShape="1">
                  <a:gsLst>
                    <a:gs pos="18000">
                      <a:schemeClr val="bg1">
                        <a:lumMod val="75000"/>
                      </a:schemeClr>
                    </a:gs>
                    <a:gs pos="53000">
                      <a:srgbClr val="EBEBEB"/>
                    </a:gs>
                    <a:gs pos="91000">
                      <a:schemeClr val="bg1">
                        <a:lumMod val="85000"/>
                      </a:schemeClr>
                    </a:gs>
                  </a:gsLst>
                  <a:lin ang="54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203" name="Rectangle: Rounded Corners 202">
                  <a:extLst>
                    <a:ext uri="{FF2B5EF4-FFF2-40B4-BE49-F238E27FC236}">
                      <a16:creationId xmlns:a16="http://schemas.microsoft.com/office/drawing/2014/main" id="{C2810A01-685A-4FD2-86DA-F3F277575565}"/>
                    </a:ext>
                  </a:extLst>
                </p:cNvPr>
                <p:cNvSpPr/>
                <p:nvPr/>
              </p:nvSpPr>
              <p:spPr>
                <a:xfrm>
                  <a:off x="4818618" y="5866215"/>
                  <a:ext cx="849317" cy="138228"/>
                </a:xfrm>
                <a:prstGeom prst="roundRect">
                  <a:avLst>
                    <a:gd name="adj" fmla="val 50000"/>
                  </a:avLst>
                </a:prstGeom>
                <a:gradFill flip="none" rotWithShape="1">
                  <a:gsLst>
                    <a:gs pos="18000">
                      <a:schemeClr val="bg1">
                        <a:lumMod val="75000"/>
                      </a:schemeClr>
                    </a:gs>
                    <a:gs pos="53000">
                      <a:srgbClr val="EBEBEB"/>
                    </a:gs>
                    <a:gs pos="91000">
                      <a:schemeClr val="bg1">
                        <a:lumMod val="85000"/>
                      </a:schemeClr>
                    </a:gs>
                  </a:gsLst>
                  <a:lin ang="54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204" name="Rectangle: Rounded Corners 203">
                  <a:extLst>
                    <a:ext uri="{FF2B5EF4-FFF2-40B4-BE49-F238E27FC236}">
                      <a16:creationId xmlns:a16="http://schemas.microsoft.com/office/drawing/2014/main" id="{C09898DE-5B1C-4F02-A07A-D9FEE8A22720}"/>
                    </a:ext>
                  </a:extLst>
                </p:cNvPr>
                <p:cNvSpPr/>
                <p:nvPr/>
              </p:nvSpPr>
              <p:spPr>
                <a:xfrm>
                  <a:off x="4818618" y="2443013"/>
                  <a:ext cx="849317" cy="138228"/>
                </a:xfrm>
                <a:prstGeom prst="roundRect">
                  <a:avLst>
                    <a:gd name="adj" fmla="val 50000"/>
                  </a:avLst>
                </a:prstGeom>
                <a:gradFill flip="none" rotWithShape="1">
                  <a:gsLst>
                    <a:gs pos="18000">
                      <a:schemeClr val="bg1">
                        <a:lumMod val="75000"/>
                      </a:schemeClr>
                    </a:gs>
                    <a:gs pos="53000">
                      <a:srgbClr val="EBEBEB"/>
                    </a:gs>
                    <a:gs pos="91000">
                      <a:schemeClr val="bg1">
                        <a:lumMod val="85000"/>
                      </a:schemeClr>
                    </a:gs>
                  </a:gsLst>
                  <a:lin ang="54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</p:grpSp>
        </p:grp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40F236EB-C330-4F15-8F0F-925A31061131}"/>
              </a:ext>
            </a:extLst>
          </p:cNvPr>
          <p:cNvSpPr txBox="1"/>
          <p:nvPr/>
        </p:nvSpPr>
        <p:spPr>
          <a:xfrm>
            <a:off x="731705" y="650508"/>
            <a:ext cx="4634316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n-US" sz="2400">
                <a:solidFill>
                  <a:srgbClr val="FF0000"/>
                </a:solidFill>
                <a:latin typeface="FS Blonde Script" panose="03000503000000000000" pitchFamily="66" charset="0"/>
                <a:ea typeface="Segoe UI Black" panose="020B0A02040204020203" pitchFamily="34" charset="0"/>
              </a:rPr>
              <a:t>	Xét cả hai cặp tính trạng thì  F</a:t>
            </a:r>
            <a:r>
              <a:rPr lang="en-US" sz="2400" baseline="-25000">
                <a:solidFill>
                  <a:srgbClr val="FF0000"/>
                </a:solidFill>
                <a:latin typeface="FS Blonde Script" panose="03000503000000000000" pitchFamily="66" charset="0"/>
                <a:ea typeface="Segoe UI Black" panose="020B0A02040204020203" pitchFamily="34" charset="0"/>
              </a:rPr>
              <a:t>2</a:t>
            </a:r>
            <a:r>
              <a:rPr lang="en-US" sz="2400">
                <a:solidFill>
                  <a:srgbClr val="FF0000"/>
                </a:solidFill>
                <a:latin typeface="FS Blonde Script" panose="03000503000000000000" pitchFamily="66" charset="0"/>
                <a:ea typeface="Segoe UI Black" panose="020B0A02040204020203" pitchFamily="34" charset="0"/>
              </a:rPr>
              <a:t> phân li theo tỉ lệ 9: 3: 3: 1</a:t>
            </a:r>
          </a:p>
          <a:p>
            <a:pPr algn="just">
              <a:lnSpc>
                <a:spcPct val="90000"/>
              </a:lnSpc>
            </a:pPr>
            <a:r>
              <a:rPr lang="en-US" sz="2400">
                <a:solidFill>
                  <a:srgbClr val="FF0000"/>
                </a:solidFill>
                <a:latin typeface="FS Blonde Script" panose="03000503000000000000" pitchFamily="66" charset="0"/>
                <a:ea typeface="Segoe UI Black" panose="020B0A02040204020203" pitchFamily="34" charset="0"/>
              </a:rPr>
              <a:t>	Xét riêng từng cặp tính trạng thì F</a:t>
            </a:r>
            <a:r>
              <a:rPr lang="en-US" sz="2400" baseline="-25000">
                <a:solidFill>
                  <a:srgbClr val="FF0000"/>
                </a:solidFill>
                <a:latin typeface="FS Blonde Script" panose="03000503000000000000" pitchFamily="66" charset="0"/>
                <a:ea typeface="Segoe UI Black" panose="020B0A02040204020203" pitchFamily="34" charset="0"/>
              </a:rPr>
              <a:t>2</a:t>
            </a:r>
            <a:r>
              <a:rPr lang="en-US" sz="2400">
                <a:solidFill>
                  <a:srgbClr val="FF0000"/>
                </a:solidFill>
                <a:latin typeface="FS Blonde Script" panose="03000503000000000000" pitchFamily="66" charset="0"/>
                <a:ea typeface="Segoe UI Black" panose="020B0A02040204020203" pitchFamily="34" charset="0"/>
              </a:rPr>
              <a:t> vẫn phân li theo tỉ lệ 3:1</a:t>
            </a:r>
          </a:p>
        </p:txBody>
      </p:sp>
      <p:sp>
        <p:nvSpPr>
          <p:cNvPr id="149" name="Rectangle: Folded Corner 148">
            <a:extLst>
              <a:ext uri="{FF2B5EF4-FFF2-40B4-BE49-F238E27FC236}">
                <a16:creationId xmlns:a16="http://schemas.microsoft.com/office/drawing/2014/main" id="{2D6E3F9F-C71E-42D2-A63A-66A4C83232C1}"/>
              </a:ext>
            </a:extLst>
          </p:cNvPr>
          <p:cNvSpPr/>
          <p:nvPr/>
        </p:nvSpPr>
        <p:spPr>
          <a:xfrm rot="21600000">
            <a:off x="644187" y="2229735"/>
            <a:ext cx="2413560" cy="3789818"/>
          </a:xfrm>
          <a:prstGeom prst="foldedCorner">
            <a:avLst>
              <a:gd name="adj" fmla="val 22276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01600" dist="635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45700" rIns="91425" bIns="45700" rtlCol="0" anchor="ctr" anchorCtr="0">
            <a:noAutofit/>
          </a:bodyPr>
          <a:lstStyle/>
          <a:p>
            <a: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800">
              <a:latin typeface="FS Blonde Script" panose="03000503000000000000" pitchFamily="66" charset="0"/>
            </a:endParaRPr>
          </a:p>
        </p:txBody>
      </p:sp>
      <p:sp>
        <p:nvSpPr>
          <p:cNvPr id="137" name="Rectangle: Folded Corner 136">
            <a:extLst>
              <a:ext uri="{FF2B5EF4-FFF2-40B4-BE49-F238E27FC236}">
                <a16:creationId xmlns:a16="http://schemas.microsoft.com/office/drawing/2014/main" id="{6892E768-2F04-4C91-928C-85767CE28BC8}"/>
              </a:ext>
            </a:extLst>
          </p:cNvPr>
          <p:cNvSpPr/>
          <p:nvPr/>
        </p:nvSpPr>
        <p:spPr>
          <a:xfrm rot="21600000">
            <a:off x="3088129" y="2229735"/>
            <a:ext cx="2413560" cy="3789818"/>
          </a:xfrm>
          <a:prstGeom prst="foldedCorner">
            <a:avLst>
              <a:gd name="adj" fmla="val 22276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01600" dist="635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45700" rIns="91425" bIns="45700" rtlCol="0" anchor="ctr" anchorCtr="0">
            <a:noAutofit/>
          </a:bodyPr>
          <a:lstStyle/>
          <a:p>
            <a: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800">
              <a:latin typeface="FS Blonde Script" panose="03000503000000000000" pitchFamily="66" charset="0"/>
            </a:endParaRPr>
          </a:p>
        </p:txBody>
      </p:sp>
      <p:sp>
        <p:nvSpPr>
          <p:cNvPr id="138" name="Rectangle: Folded Corner 137">
            <a:extLst>
              <a:ext uri="{FF2B5EF4-FFF2-40B4-BE49-F238E27FC236}">
                <a16:creationId xmlns:a16="http://schemas.microsoft.com/office/drawing/2014/main" id="{31245A69-0B3C-4092-8331-F694D94C3023}"/>
              </a:ext>
            </a:extLst>
          </p:cNvPr>
          <p:cNvSpPr/>
          <p:nvPr/>
        </p:nvSpPr>
        <p:spPr>
          <a:xfrm rot="21600000">
            <a:off x="6635419" y="2229735"/>
            <a:ext cx="2027507" cy="3789818"/>
          </a:xfrm>
          <a:prstGeom prst="foldedCorner">
            <a:avLst>
              <a:gd name="adj" fmla="val 13256"/>
            </a:avLst>
          </a:prstGeom>
          <a:solidFill>
            <a:srgbClr val="0070C0"/>
          </a:solidFill>
          <a:ln>
            <a:noFill/>
          </a:ln>
          <a:effectLst>
            <a:outerShdw blurRad="101600" dist="635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45700" rIns="91425" bIns="45700" rtlCol="0" anchor="ctr" anchorCtr="0">
            <a:noAutofit/>
          </a:bodyPr>
          <a:lstStyle/>
          <a:p>
            <a: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800">
              <a:latin typeface="FS Blonde Script" panose="03000503000000000000" pitchFamily="66" charset="0"/>
            </a:endParaRPr>
          </a:p>
        </p:txBody>
      </p:sp>
      <p:sp>
        <p:nvSpPr>
          <p:cNvPr id="139" name="Rectangle: Folded Corner 138">
            <a:extLst>
              <a:ext uri="{FF2B5EF4-FFF2-40B4-BE49-F238E27FC236}">
                <a16:creationId xmlns:a16="http://schemas.microsoft.com/office/drawing/2014/main" id="{05BA03C5-4228-4534-ACF2-436CEE10D756}"/>
              </a:ext>
            </a:extLst>
          </p:cNvPr>
          <p:cNvSpPr/>
          <p:nvPr/>
        </p:nvSpPr>
        <p:spPr>
          <a:xfrm rot="21600000">
            <a:off x="8701469" y="2229734"/>
            <a:ext cx="2983685" cy="3789818"/>
          </a:xfrm>
          <a:prstGeom prst="foldedCorner">
            <a:avLst>
              <a:gd name="adj" fmla="val 9875"/>
            </a:avLst>
          </a:prstGeom>
          <a:solidFill>
            <a:srgbClr val="7030A0"/>
          </a:solidFill>
          <a:ln>
            <a:noFill/>
          </a:ln>
          <a:effectLst>
            <a:outerShdw blurRad="101600" dist="635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45700" rIns="91425" bIns="45700" rtlCol="0" anchor="ctr" anchorCtr="0">
            <a:noAutofit/>
          </a:bodyPr>
          <a:lstStyle/>
          <a:p>
            <a: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500"/>
          </a:p>
        </p:txBody>
      </p:sp>
      <p:sp>
        <p:nvSpPr>
          <p:cNvPr id="168" name="Google Shape;1585;p27">
            <a:extLst>
              <a:ext uri="{FF2B5EF4-FFF2-40B4-BE49-F238E27FC236}">
                <a16:creationId xmlns:a16="http://schemas.microsoft.com/office/drawing/2014/main" id="{D15D43BA-0AA1-4478-B665-689D4FC83BD8}"/>
              </a:ext>
            </a:extLst>
          </p:cNvPr>
          <p:cNvSpPr/>
          <p:nvPr/>
        </p:nvSpPr>
        <p:spPr>
          <a:xfrm>
            <a:off x="647475" y="3237050"/>
            <a:ext cx="1932138" cy="564546"/>
          </a:xfrm>
          <a:custGeom>
            <a:avLst/>
            <a:gdLst/>
            <a:ahLst/>
            <a:cxnLst/>
            <a:rect l="l" t="t" r="r" b="b"/>
            <a:pathLst>
              <a:path w="520636" h="118491" extrusionOk="0">
                <a:moveTo>
                  <a:pt x="339" y="-13"/>
                </a:moveTo>
                <a:cubicBezTo>
                  <a:pt x="339" y="4178"/>
                  <a:pt x="520975" y="-13"/>
                  <a:pt x="520975" y="-13"/>
                </a:cubicBezTo>
                <a:lnTo>
                  <a:pt x="466016" y="59232"/>
                </a:lnTo>
                <a:lnTo>
                  <a:pt x="520975" y="118478"/>
                </a:lnTo>
                <a:lnTo>
                  <a:pt x="339" y="11847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7150" dist="19050" dir="540000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>
              <a:latin typeface="FS Blonde Script" panose="03000503000000000000" pitchFamily="66" charset="0"/>
            </a:endParaRPr>
          </a:p>
        </p:txBody>
      </p:sp>
      <p:sp>
        <p:nvSpPr>
          <p:cNvPr id="169" name="Google Shape;1585;p27">
            <a:extLst>
              <a:ext uri="{FF2B5EF4-FFF2-40B4-BE49-F238E27FC236}">
                <a16:creationId xmlns:a16="http://schemas.microsoft.com/office/drawing/2014/main" id="{B61B80AC-D89B-462D-BC12-7D78BD593CF1}"/>
              </a:ext>
            </a:extLst>
          </p:cNvPr>
          <p:cNvSpPr/>
          <p:nvPr/>
        </p:nvSpPr>
        <p:spPr>
          <a:xfrm>
            <a:off x="647475" y="3865561"/>
            <a:ext cx="1932138" cy="564546"/>
          </a:xfrm>
          <a:custGeom>
            <a:avLst/>
            <a:gdLst/>
            <a:ahLst/>
            <a:cxnLst/>
            <a:rect l="l" t="t" r="r" b="b"/>
            <a:pathLst>
              <a:path w="520636" h="118491" extrusionOk="0">
                <a:moveTo>
                  <a:pt x="339" y="-13"/>
                </a:moveTo>
                <a:cubicBezTo>
                  <a:pt x="339" y="4178"/>
                  <a:pt x="520975" y="-13"/>
                  <a:pt x="520975" y="-13"/>
                </a:cubicBezTo>
                <a:lnTo>
                  <a:pt x="466016" y="59232"/>
                </a:lnTo>
                <a:lnTo>
                  <a:pt x="520975" y="118478"/>
                </a:lnTo>
                <a:lnTo>
                  <a:pt x="339" y="11847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7150" dist="19050" dir="540000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>
              <a:latin typeface="FS Blonde Script" panose="03000503000000000000" pitchFamily="66" charset="0"/>
            </a:endParaRPr>
          </a:p>
        </p:txBody>
      </p:sp>
      <p:sp>
        <p:nvSpPr>
          <p:cNvPr id="170" name="Google Shape;1585;p27">
            <a:extLst>
              <a:ext uri="{FF2B5EF4-FFF2-40B4-BE49-F238E27FC236}">
                <a16:creationId xmlns:a16="http://schemas.microsoft.com/office/drawing/2014/main" id="{DB236856-F6E5-409C-A743-20D3F8584A0A}"/>
              </a:ext>
            </a:extLst>
          </p:cNvPr>
          <p:cNvSpPr/>
          <p:nvPr/>
        </p:nvSpPr>
        <p:spPr>
          <a:xfrm>
            <a:off x="647475" y="4514392"/>
            <a:ext cx="1932138" cy="564546"/>
          </a:xfrm>
          <a:custGeom>
            <a:avLst/>
            <a:gdLst/>
            <a:ahLst/>
            <a:cxnLst/>
            <a:rect l="l" t="t" r="r" b="b"/>
            <a:pathLst>
              <a:path w="520636" h="118491" extrusionOk="0">
                <a:moveTo>
                  <a:pt x="339" y="-13"/>
                </a:moveTo>
                <a:cubicBezTo>
                  <a:pt x="339" y="4178"/>
                  <a:pt x="520975" y="-13"/>
                  <a:pt x="520975" y="-13"/>
                </a:cubicBezTo>
                <a:lnTo>
                  <a:pt x="466016" y="59232"/>
                </a:lnTo>
                <a:lnTo>
                  <a:pt x="520975" y="118478"/>
                </a:lnTo>
                <a:lnTo>
                  <a:pt x="339" y="11847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7150" dist="19050" dir="540000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>
              <a:latin typeface="FS Blonde Script" panose="03000503000000000000" pitchFamily="66" charset="0"/>
            </a:endParaRPr>
          </a:p>
        </p:txBody>
      </p:sp>
      <p:sp>
        <p:nvSpPr>
          <p:cNvPr id="171" name="Google Shape;1585;p27">
            <a:extLst>
              <a:ext uri="{FF2B5EF4-FFF2-40B4-BE49-F238E27FC236}">
                <a16:creationId xmlns:a16="http://schemas.microsoft.com/office/drawing/2014/main" id="{7F327251-2013-4631-B684-638B7010B914}"/>
              </a:ext>
            </a:extLst>
          </p:cNvPr>
          <p:cNvSpPr/>
          <p:nvPr/>
        </p:nvSpPr>
        <p:spPr>
          <a:xfrm>
            <a:off x="647475" y="5163223"/>
            <a:ext cx="1932138" cy="564546"/>
          </a:xfrm>
          <a:custGeom>
            <a:avLst/>
            <a:gdLst/>
            <a:ahLst/>
            <a:cxnLst/>
            <a:rect l="l" t="t" r="r" b="b"/>
            <a:pathLst>
              <a:path w="520636" h="118491" extrusionOk="0">
                <a:moveTo>
                  <a:pt x="339" y="-13"/>
                </a:moveTo>
                <a:cubicBezTo>
                  <a:pt x="339" y="4178"/>
                  <a:pt x="520975" y="-13"/>
                  <a:pt x="520975" y="-13"/>
                </a:cubicBezTo>
                <a:lnTo>
                  <a:pt x="466016" y="59232"/>
                </a:lnTo>
                <a:lnTo>
                  <a:pt x="520975" y="118478"/>
                </a:lnTo>
                <a:lnTo>
                  <a:pt x="339" y="11847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7150" dist="19050" dir="540000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>
              <a:latin typeface="FS Blonde Script" panose="03000503000000000000" pitchFamily="66" charset="0"/>
            </a:endParaRPr>
          </a:p>
        </p:txBody>
      </p:sp>
      <p:sp>
        <p:nvSpPr>
          <p:cNvPr id="173" name="Google Shape;1585;p27">
            <a:extLst>
              <a:ext uri="{FF2B5EF4-FFF2-40B4-BE49-F238E27FC236}">
                <a16:creationId xmlns:a16="http://schemas.microsoft.com/office/drawing/2014/main" id="{0EE9763D-7396-4623-8B81-8308B6E421B8}"/>
              </a:ext>
            </a:extLst>
          </p:cNvPr>
          <p:cNvSpPr/>
          <p:nvPr/>
        </p:nvSpPr>
        <p:spPr>
          <a:xfrm>
            <a:off x="3088128" y="3237050"/>
            <a:ext cx="1932138" cy="564546"/>
          </a:xfrm>
          <a:custGeom>
            <a:avLst/>
            <a:gdLst/>
            <a:ahLst/>
            <a:cxnLst/>
            <a:rect l="l" t="t" r="r" b="b"/>
            <a:pathLst>
              <a:path w="520636" h="118491" extrusionOk="0">
                <a:moveTo>
                  <a:pt x="339" y="-13"/>
                </a:moveTo>
                <a:cubicBezTo>
                  <a:pt x="339" y="4178"/>
                  <a:pt x="520975" y="-13"/>
                  <a:pt x="520975" y="-13"/>
                </a:cubicBezTo>
                <a:lnTo>
                  <a:pt x="466016" y="59232"/>
                </a:lnTo>
                <a:lnTo>
                  <a:pt x="520975" y="118478"/>
                </a:lnTo>
                <a:lnTo>
                  <a:pt x="339" y="11847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7150" dist="19050" dir="540000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>
              <a:latin typeface="FS Blonde Script" panose="03000503000000000000" pitchFamily="66" charset="0"/>
            </a:endParaRPr>
          </a:p>
        </p:txBody>
      </p:sp>
      <p:sp>
        <p:nvSpPr>
          <p:cNvPr id="174" name="Google Shape;1585;p27">
            <a:extLst>
              <a:ext uri="{FF2B5EF4-FFF2-40B4-BE49-F238E27FC236}">
                <a16:creationId xmlns:a16="http://schemas.microsoft.com/office/drawing/2014/main" id="{102F8CD1-6C57-4538-A422-32DB37E7B36B}"/>
              </a:ext>
            </a:extLst>
          </p:cNvPr>
          <p:cNvSpPr/>
          <p:nvPr/>
        </p:nvSpPr>
        <p:spPr>
          <a:xfrm>
            <a:off x="3088128" y="3865561"/>
            <a:ext cx="1932138" cy="564546"/>
          </a:xfrm>
          <a:custGeom>
            <a:avLst/>
            <a:gdLst/>
            <a:ahLst/>
            <a:cxnLst/>
            <a:rect l="l" t="t" r="r" b="b"/>
            <a:pathLst>
              <a:path w="520636" h="118491" extrusionOk="0">
                <a:moveTo>
                  <a:pt x="339" y="-13"/>
                </a:moveTo>
                <a:cubicBezTo>
                  <a:pt x="339" y="4178"/>
                  <a:pt x="520975" y="-13"/>
                  <a:pt x="520975" y="-13"/>
                </a:cubicBezTo>
                <a:lnTo>
                  <a:pt x="466016" y="59232"/>
                </a:lnTo>
                <a:lnTo>
                  <a:pt x="520975" y="118478"/>
                </a:lnTo>
                <a:lnTo>
                  <a:pt x="339" y="11847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7150" dist="19050" dir="540000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>
              <a:latin typeface="FS Blonde Script" panose="03000503000000000000" pitchFamily="66" charset="0"/>
            </a:endParaRPr>
          </a:p>
        </p:txBody>
      </p:sp>
      <p:sp>
        <p:nvSpPr>
          <p:cNvPr id="175" name="Google Shape;1585;p27">
            <a:extLst>
              <a:ext uri="{FF2B5EF4-FFF2-40B4-BE49-F238E27FC236}">
                <a16:creationId xmlns:a16="http://schemas.microsoft.com/office/drawing/2014/main" id="{996BB64D-F7DE-42EF-B808-779216F76065}"/>
              </a:ext>
            </a:extLst>
          </p:cNvPr>
          <p:cNvSpPr/>
          <p:nvPr/>
        </p:nvSpPr>
        <p:spPr>
          <a:xfrm>
            <a:off x="3088128" y="4514392"/>
            <a:ext cx="1932138" cy="564546"/>
          </a:xfrm>
          <a:custGeom>
            <a:avLst/>
            <a:gdLst/>
            <a:ahLst/>
            <a:cxnLst/>
            <a:rect l="l" t="t" r="r" b="b"/>
            <a:pathLst>
              <a:path w="520636" h="118491" extrusionOk="0">
                <a:moveTo>
                  <a:pt x="339" y="-13"/>
                </a:moveTo>
                <a:cubicBezTo>
                  <a:pt x="339" y="4178"/>
                  <a:pt x="520975" y="-13"/>
                  <a:pt x="520975" y="-13"/>
                </a:cubicBezTo>
                <a:lnTo>
                  <a:pt x="466016" y="59232"/>
                </a:lnTo>
                <a:lnTo>
                  <a:pt x="520975" y="118478"/>
                </a:lnTo>
                <a:lnTo>
                  <a:pt x="339" y="11847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7150" dist="19050" dir="540000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>
              <a:latin typeface="FS Blonde Script" panose="03000503000000000000" pitchFamily="66" charset="0"/>
            </a:endParaRPr>
          </a:p>
        </p:txBody>
      </p:sp>
      <p:sp>
        <p:nvSpPr>
          <p:cNvPr id="176" name="Google Shape;1585;p27">
            <a:extLst>
              <a:ext uri="{FF2B5EF4-FFF2-40B4-BE49-F238E27FC236}">
                <a16:creationId xmlns:a16="http://schemas.microsoft.com/office/drawing/2014/main" id="{659246A6-E3ED-4887-B439-00C35A9E721F}"/>
              </a:ext>
            </a:extLst>
          </p:cNvPr>
          <p:cNvSpPr/>
          <p:nvPr/>
        </p:nvSpPr>
        <p:spPr>
          <a:xfrm>
            <a:off x="3088128" y="5163223"/>
            <a:ext cx="1932138" cy="564546"/>
          </a:xfrm>
          <a:custGeom>
            <a:avLst/>
            <a:gdLst/>
            <a:ahLst/>
            <a:cxnLst/>
            <a:rect l="l" t="t" r="r" b="b"/>
            <a:pathLst>
              <a:path w="520636" h="118491" extrusionOk="0">
                <a:moveTo>
                  <a:pt x="339" y="-13"/>
                </a:moveTo>
                <a:cubicBezTo>
                  <a:pt x="339" y="4178"/>
                  <a:pt x="520975" y="-13"/>
                  <a:pt x="520975" y="-13"/>
                </a:cubicBezTo>
                <a:lnTo>
                  <a:pt x="466016" y="59232"/>
                </a:lnTo>
                <a:lnTo>
                  <a:pt x="520975" y="118478"/>
                </a:lnTo>
                <a:lnTo>
                  <a:pt x="339" y="11847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7150" dist="19050" dir="540000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>
              <a:latin typeface="FS Blonde Script" panose="03000503000000000000" pitchFamily="66" charset="0"/>
            </a:endParaRPr>
          </a:p>
        </p:txBody>
      </p:sp>
      <p:sp>
        <p:nvSpPr>
          <p:cNvPr id="178" name="Google Shape;1585;p27">
            <a:extLst>
              <a:ext uri="{FF2B5EF4-FFF2-40B4-BE49-F238E27FC236}">
                <a16:creationId xmlns:a16="http://schemas.microsoft.com/office/drawing/2014/main" id="{0DE9CE38-2244-41F5-9647-76CB85CC79BC}"/>
              </a:ext>
            </a:extLst>
          </p:cNvPr>
          <p:cNvSpPr/>
          <p:nvPr/>
        </p:nvSpPr>
        <p:spPr>
          <a:xfrm>
            <a:off x="6635419" y="3237050"/>
            <a:ext cx="1932138" cy="564546"/>
          </a:xfrm>
          <a:custGeom>
            <a:avLst/>
            <a:gdLst/>
            <a:ahLst/>
            <a:cxnLst/>
            <a:rect l="l" t="t" r="r" b="b"/>
            <a:pathLst>
              <a:path w="520636" h="118491" extrusionOk="0">
                <a:moveTo>
                  <a:pt x="339" y="-13"/>
                </a:moveTo>
                <a:cubicBezTo>
                  <a:pt x="339" y="4178"/>
                  <a:pt x="520975" y="-13"/>
                  <a:pt x="520975" y="-13"/>
                </a:cubicBezTo>
                <a:lnTo>
                  <a:pt x="466016" y="59232"/>
                </a:lnTo>
                <a:lnTo>
                  <a:pt x="520975" y="118478"/>
                </a:lnTo>
                <a:lnTo>
                  <a:pt x="339" y="11847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7150" dist="19050" dir="540000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>
              <a:latin typeface="FS Blonde Script" panose="03000503000000000000" pitchFamily="66" charset="0"/>
            </a:endParaRPr>
          </a:p>
        </p:txBody>
      </p:sp>
      <p:sp>
        <p:nvSpPr>
          <p:cNvPr id="179" name="Google Shape;1585;p27">
            <a:extLst>
              <a:ext uri="{FF2B5EF4-FFF2-40B4-BE49-F238E27FC236}">
                <a16:creationId xmlns:a16="http://schemas.microsoft.com/office/drawing/2014/main" id="{34DEDA7C-636F-4964-B9A9-2BC0A6110046}"/>
              </a:ext>
            </a:extLst>
          </p:cNvPr>
          <p:cNvSpPr/>
          <p:nvPr/>
        </p:nvSpPr>
        <p:spPr>
          <a:xfrm>
            <a:off x="6635419" y="3865561"/>
            <a:ext cx="1932138" cy="564546"/>
          </a:xfrm>
          <a:custGeom>
            <a:avLst/>
            <a:gdLst/>
            <a:ahLst/>
            <a:cxnLst/>
            <a:rect l="l" t="t" r="r" b="b"/>
            <a:pathLst>
              <a:path w="520636" h="118491" extrusionOk="0">
                <a:moveTo>
                  <a:pt x="339" y="-13"/>
                </a:moveTo>
                <a:cubicBezTo>
                  <a:pt x="339" y="4178"/>
                  <a:pt x="520975" y="-13"/>
                  <a:pt x="520975" y="-13"/>
                </a:cubicBezTo>
                <a:lnTo>
                  <a:pt x="466016" y="59232"/>
                </a:lnTo>
                <a:lnTo>
                  <a:pt x="520975" y="118478"/>
                </a:lnTo>
                <a:lnTo>
                  <a:pt x="339" y="11847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7150" dist="19050" dir="540000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>
              <a:latin typeface="FS Blonde Script" panose="03000503000000000000" pitchFamily="66" charset="0"/>
            </a:endParaRPr>
          </a:p>
        </p:txBody>
      </p:sp>
      <p:sp>
        <p:nvSpPr>
          <p:cNvPr id="180" name="Google Shape;1585;p27">
            <a:extLst>
              <a:ext uri="{FF2B5EF4-FFF2-40B4-BE49-F238E27FC236}">
                <a16:creationId xmlns:a16="http://schemas.microsoft.com/office/drawing/2014/main" id="{94FDD85B-C00E-43C5-83CB-42A628B69A7D}"/>
              </a:ext>
            </a:extLst>
          </p:cNvPr>
          <p:cNvSpPr/>
          <p:nvPr/>
        </p:nvSpPr>
        <p:spPr>
          <a:xfrm>
            <a:off x="6635419" y="4514392"/>
            <a:ext cx="1932138" cy="564546"/>
          </a:xfrm>
          <a:custGeom>
            <a:avLst/>
            <a:gdLst/>
            <a:ahLst/>
            <a:cxnLst/>
            <a:rect l="l" t="t" r="r" b="b"/>
            <a:pathLst>
              <a:path w="520636" h="118491" extrusionOk="0">
                <a:moveTo>
                  <a:pt x="339" y="-13"/>
                </a:moveTo>
                <a:cubicBezTo>
                  <a:pt x="339" y="4178"/>
                  <a:pt x="520975" y="-13"/>
                  <a:pt x="520975" y="-13"/>
                </a:cubicBezTo>
                <a:lnTo>
                  <a:pt x="466016" y="59232"/>
                </a:lnTo>
                <a:lnTo>
                  <a:pt x="520975" y="118478"/>
                </a:lnTo>
                <a:lnTo>
                  <a:pt x="339" y="11847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7150" dist="19050" dir="540000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>
              <a:latin typeface="FS Blonde Script" panose="03000503000000000000" pitchFamily="66" charset="0"/>
            </a:endParaRPr>
          </a:p>
        </p:txBody>
      </p:sp>
      <p:sp>
        <p:nvSpPr>
          <p:cNvPr id="181" name="Google Shape;1585;p27">
            <a:extLst>
              <a:ext uri="{FF2B5EF4-FFF2-40B4-BE49-F238E27FC236}">
                <a16:creationId xmlns:a16="http://schemas.microsoft.com/office/drawing/2014/main" id="{2A34D8F2-5959-4191-9800-69A635F8D54A}"/>
              </a:ext>
            </a:extLst>
          </p:cNvPr>
          <p:cNvSpPr/>
          <p:nvPr/>
        </p:nvSpPr>
        <p:spPr>
          <a:xfrm>
            <a:off x="6635419" y="5163223"/>
            <a:ext cx="1932138" cy="564546"/>
          </a:xfrm>
          <a:custGeom>
            <a:avLst/>
            <a:gdLst/>
            <a:ahLst/>
            <a:cxnLst/>
            <a:rect l="l" t="t" r="r" b="b"/>
            <a:pathLst>
              <a:path w="520636" h="118491" extrusionOk="0">
                <a:moveTo>
                  <a:pt x="339" y="-13"/>
                </a:moveTo>
                <a:cubicBezTo>
                  <a:pt x="339" y="4178"/>
                  <a:pt x="520975" y="-13"/>
                  <a:pt x="520975" y="-13"/>
                </a:cubicBezTo>
                <a:lnTo>
                  <a:pt x="466016" y="59232"/>
                </a:lnTo>
                <a:lnTo>
                  <a:pt x="520975" y="118478"/>
                </a:lnTo>
                <a:lnTo>
                  <a:pt x="339" y="11847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7150" dist="19050" dir="540000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>
              <a:latin typeface="FS Blonde Script" panose="03000503000000000000" pitchFamily="66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6BEB7BD-6216-4C0A-A0FB-015ACD16B683}"/>
              </a:ext>
            </a:extLst>
          </p:cNvPr>
          <p:cNvGrpSpPr/>
          <p:nvPr/>
        </p:nvGrpSpPr>
        <p:grpSpPr>
          <a:xfrm>
            <a:off x="8701884" y="3269201"/>
            <a:ext cx="2964569" cy="2401862"/>
            <a:chOff x="9599296" y="3038507"/>
            <a:chExt cx="1914485" cy="2046299"/>
          </a:xfrm>
        </p:grpSpPr>
        <p:sp>
          <p:nvSpPr>
            <p:cNvPr id="184" name="Google Shape;1585;p27">
              <a:extLst>
                <a:ext uri="{FF2B5EF4-FFF2-40B4-BE49-F238E27FC236}">
                  <a16:creationId xmlns:a16="http://schemas.microsoft.com/office/drawing/2014/main" id="{29D6B3C1-104F-499E-B311-C34CDCACFD7E}"/>
                </a:ext>
              </a:extLst>
            </p:cNvPr>
            <p:cNvSpPr/>
            <p:nvPr/>
          </p:nvSpPr>
          <p:spPr>
            <a:xfrm>
              <a:off x="9599296" y="3038507"/>
              <a:ext cx="1898148" cy="952037"/>
            </a:xfrm>
            <a:custGeom>
              <a:avLst/>
              <a:gdLst/>
              <a:ahLst/>
              <a:cxnLst/>
              <a:rect l="l" t="t" r="r" b="b"/>
              <a:pathLst>
                <a:path w="520636" h="118491" extrusionOk="0">
                  <a:moveTo>
                    <a:pt x="339" y="-13"/>
                  </a:moveTo>
                  <a:cubicBezTo>
                    <a:pt x="339" y="4178"/>
                    <a:pt x="520975" y="-13"/>
                    <a:pt x="520975" y="-13"/>
                  </a:cubicBezTo>
                  <a:lnTo>
                    <a:pt x="466016" y="59232"/>
                  </a:lnTo>
                  <a:lnTo>
                    <a:pt x="520975" y="118478"/>
                  </a:lnTo>
                  <a:lnTo>
                    <a:pt x="339" y="11847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  <p:sp>
          <p:nvSpPr>
            <p:cNvPr id="186" name="Google Shape;1585;p27">
              <a:extLst>
                <a:ext uri="{FF2B5EF4-FFF2-40B4-BE49-F238E27FC236}">
                  <a16:creationId xmlns:a16="http://schemas.microsoft.com/office/drawing/2014/main" id="{C3A99340-EBB7-4308-A8DD-CD77B6A8CB7F}"/>
                </a:ext>
              </a:extLst>
            </p:cNvPr>
            <p:cNvSpPr/>
            <p:nvPr/>
          </p:nvSpPr>
          <p:spPr>
            <a:xfrm>
              <a:off x="9599296" y="4185524"/>
              <a:ext cx="1914485" cy="899282"/>
            </a:xfrm>
            <a:custGeom>
              <a:avLst/>
              <a:gdLst/>
              <a:ahLst/>
              <a:cxnLst/>
              <a:rect l="l" t="t" r="r" b="b"/>
              <a:pathLst>
                <a:path w="520636" h="118491" extrusionOk="0">
                  <a:moveTo>
                    <a:pt x="339" y="-13"/>
                  </a:moveTo>
                  <a:cubicBezTo>
                    <a:pt x="339" y="4178"/>
                    <a:pt x="520975" y="-13"/>
                    <a:pt x="520975" y="-13"/>
                  </a:cubicBezTo>
                  <a:lnTo>
                    <a:pt x="466016" y="59232"/>
                  </a:lnTo>
                  <a:lnTo>
                    <a:pt x="520975" y="118478"/>
                  </a:lnTo>
                  <a:lnTo>
                    <a:pt x="339" y="11847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</p:grpSp>
      <p:sp>
        <p:nvSpPr>
          <p:cNvPr id="155" name="TextBox 154">
            <a:extLst>
              <a:ext uri="{FF2B5EF4-FFF2-40B4-BE49-F238E27FC236}">
                <a16:creationId xmlns:a16="http://schemas.microsoft.com/office/drawing/2014/main" id="{D154818D-4F07-470C-A136-2E5895C332EF}"/>
              </a:ext>
            </a:extLst>
          </p:cNvPr>
          <p:cNvSpPr txBox="1"/>
          <p:nvPr/>
        </p:nvSpPr>
        <p:spPr>
          <a:xfrm>
            <a:off x="604837" y="3960911"/>
            <a:ext cx="1941591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n-US" sz="2800">
                <a:latin typeface="FS Blonde Script" panose="03000503000000000000" pitchFamily="66" charset="0"/>
                <a:ea typeface="Segoe UI Black" panose="020B0A02040204020203" pitchFamily="34" charset="0"/>
              </a:rPr>
              <a:t>Vàng - nhăn</a:t>
            </a:r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60D2DF59-71E7-4BDB-AA27-F9D60DFF8FAE}"/>
              </a:ext>
            </a:extLst>
          </p:cNvPr>
          <p:cNvSpPr txBox="1"/>
          <p:nvPr/>
        </p:nvSpPr>
        <p:spPr>
          <a:xfrm>
            <a:off x="604837" y="3335846"/>
            <a:ext cx="1941591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n-US" sz="2800">
                <a:latin typeface="FS Blonde Script" panose="03000503000000000000" pitchFamily="66" charset="0"/>
                <a:ea typeface="Segoe UI Black" panose="020B0A02040204020203" pitchFamily="34" charset="0"/>
              </a:rPr>
              <a:t>Vàng - trơn</a:t>
            </a: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3A923843-3861-4E94-B67A-DF15EC8582D6}"/>
              </a:ext>
            </a:extLst>
          </p:cNvPr>
          <p:cNvSpPr txBox="1"/>
          <p:nvPr/>
        </p:nvSpPr>
        <p:spPr>
          <a:xfrm>
            <a:off x="604837" y="4631233"/>
            <a:ext cx="1941591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n-US" sz="2800">
                <a:latin typeface="FS Blonde Script" panose="03000503000000000000" pitchFamily="66" charset="0"/>
                <a:ea typeface="Segoe UI Black" panose="020B0A02040204020203" pitchFamily="34" charset="0"/>
              </a:rPr>
              <a:t>Xanh- trơn</a:t>
            </a:r>
          </a:p>
        </p:txBody>
      </p:sp>
      <p:sp>
        <p:nvSpPr>
          <p:cNvPr id="161" name="Oval 160">
            <a:extLst>
              <a:ext uri="{FF2B5EF4-FFF2-40B4-BE49-F238E27FC236}">
                <a16:creationId xmlns:a16="http://schemas.microsoft.com/office/drawing/2014/main" id="{84C5BDDD-F9C3-4760-9D1D-D32669E4EE53}"/>
              </a:ext>
            </a:extLst>
          </p:cNvPr>
          <p:cNvSpPr/>
          <p:nvPr/>
        </p:nvSpPr>
        <p:spPr>
          <a:xfrm>
            <a:off x="3261015" y="3253719"/>
            <a:ext cx="504825" cy="502329"/>
          </a:xfrm>
          <a:prstGeom prst="ellipse">
            <a:avLst/>
          </a:prstGeom>
          <a:gradFill flip="none" rotWithShape="1">
            <a:gsLst>
              <a:gs pos="5000">
                <a:schemeClr val="bg1">
                  <a:alpha val="77000"/>
                  <a:lumMod val="93000"/>
                  <a:lumOff val="7000"/>
                </a:schemeClr>
              </a:gs>
              <a:gs pos="40000">
                <a:srgbClr val="FFC000">
                  <a:shade val="67500"/>
                  <a:satMod val="115000"/>
                  <a:alpha val="87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0800" dist="63500" dir="2700000" algn="tl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tx1"/>
              </a:solidFill>
              <a:latin typeface="FS Blonde Script" panose="03000503000000000000" pitchFamily="66" charset="0"/>
            </a:endParaRPr>
          </a:p>
        </p:txBody>
      </p:sp>
      <p:sp>
        <p:nvSpPr>
          <p:cNvPr id="167" name="Oval 166">
            <a:extLst>
              <a:ext uri="{FF2B5EF4-FFF2-40B4-BE49-F238E27FC236}">
                <a16:creationId xmlns:a16="http://schemas.microsoft.com/office/drawing/2014/main" id="{CC8FE857-6215-4966-BC06-9E837F77D1C0}"/>
              </a:ext>
            </a:extLst>
          </p:cNvPr>
          <p:cNvSpPr/>
          <p:nvPr/>
        </p:nvSpPr>
        <p:spPr>
          <a:xfrm>
            <a:off x="3261015" y="4562289"/>
            <a:ext cx="504825" cy="502329"/>
          </a:xfrm>
          <a:prstGeom prst="ellipse">
            <a:avLst/>
          </a:prstGeom>
          <a:gradFill flip="none" rotWithShape="1">
            <a:gsLst>
              <a:gs pos="5000">
                <a:schemeClr val="bg1">
                  <a:alpha val="77000"/>
                  <a:lumMod val="93000"/>
                  <a:lumOff val="7000"/>
                </a:schemeClr>
              </a:gs>
              <a:gs pos="40000">
                <a:srgbClr val="00B050"/>
              </a:gs>
              <a:gs pos="100000">
                <a:srgbClr val="00B05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0800" dist="63500" dir="2700000" algn="tl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tx1"/>
              </a:solidFill>
              <a:latin typeface="FS Blonde Script" panose="03000503000000000000" pitchFamily="66" charset="0"/>
            </a:endParaRPr>
          </a:p>
        </p:txBody>
      </p:sp>
      <p:sp>
        <p:nvSpPr>
          <p:cNvPr id="231" name="Oval 151">
            <a:extLst>
              <a:ext uri="{FF2B5EF4-FFF2-40B4-BE49-F238E27FC236}">
                <a16:creationId xmlns:a16="http://schemas.microsoft.com/office/drawing/2014/main" id="{D167D4C4-8562-4CA2-96B0-0C5E382EC339}"/>
              </a:ext>
            </a:extLst>
          </p:cNvPr>
          <p:cNvSpPr/>
          <p:nvPr/>
        </p:nvSpPr>
        <p:spPr>
          <a:xfrm>
            <a:off x="3255990" y="3893124"/>
            <a:ext cx="514875" cy="504822"/>
          </a:xfrm>
          <a:custGeom>
            <a:avLst/>
            <a:gdLst>
              <a:gd name="connsiteX0" fmla="*/ 0 w 504825"/>
              <a:gd name="connsiteY0" fmla="*/ 252413 h 504825"/>
              <a:gd name="connsiteX1" fmla="*/ 252413 w 504825"/>
              <a:gd name="connsiteY1" fmla="*/ 0 h 504825"/>
              <a:gd name="connsiteX2" fmla="*/ 504826 w 504825"/>
              <a:gd name="connsiteY2" fmla="*/ 252413 h 504825"/>
              <a:gd name="connsiteX3" fmla="*/ 252413 w 504825"/>
              <a:gd name="connsiteY3" fmla="*/ 504826 h 504825"/>
              <a:gd name="connsiteX4" fmla="*/ 0 w 504825"/>
              <a:gd name="connsiteY4" fmla="*/ 252413 h 504825"/>
              <a:gd name="connsiteX0" fmla="*/ 7319 w 512145"/>
              <a:gd name="connsiteY0" fmla="*/ 261328 h 513741"/>
              <a:gd name="connsiteX1" fmla="*/ 84794 w 512145"/>
              <a:gd name="connsiteY1" fmla="*/ 76047 h 513741"/>
              <a:gd name="connsiteX2" fmla="*/ 259732 w 512145"/>
              <a:gd name="connsiteY2" fmla="*/ 8915 h 513741"/>
              <a:gd name="connsiteX3" fmla="*/ 512145 w 512145"/>
              <a:gd name="connsiteY3" fmla="*/ 261328 h 513741"/>
              <a:gd name="connsiteX4" fmla="*/ 259732 w 512145"/>
              <a:gd name="connsiteY4" fmla="*/ 513741 h 513741"/>
              <a:gd name="connsiteX5" fmla="*/ 7319 w 512145"/>
              <a:gd name="connsiteY5" fmla="*/ 261328 h 513741"/>
              <a:gd name="connsiteX0" fmla="*/ 7319 w 519033"/>
              <a:gd name="connsiteY0" fmla="*/ 253097 h 505510"/>
              <a:gd name="connsiteX1" fmla="*/ 84794 w 519033"/>
              <a:gd name="connsiteY1" fmla="*/ 67816 h 505510"/>
              <a:gd name="connsiteX2" fmla="*/ 259732 w 519033"/>
              <a:gd name="connsiteY2" fmla="*/ 684 h 505510"/>
              <a:gd name="connsiteX3" fmla="*/ 431504 w 519033"/>
              <a:gd name="connsiteY3" fmla="*/ 102106 h 505510"/>
              <a:gd name="connsiteX4" fmla="*/ 512145 w 519033"/>
              <a:gd name="connsiteY4" fmla="*/ 253097 h 505510"/>
              <a:gd name="connsiteX5" fmla="*/ 259732 w 519033"/>
              <a:gd name="connsiteY5" fmla="*/ 505510 h 505510"/>
              <a:gd name="connsiteX6" fmla="*/ 7319 w 519033"/>
              <a:gd name="connsiteY6" fmla="*/ 253097 h 505510"/>
              <a:gd name="connsiteX0" fmla="*/ 7319 w 512190"/>
              <a:gd name="connsiteY0" fmla="*/ 253097 h 510366"/>
              <a:gd name="connsiteX1" fmla="*/ 84794 w 512190"/>
              <a:gd name="connsiteY1" fmla="*/ 67816 h 510366"/>
              <a:gd name="connsiteX2" fmla="*/ 259732 w 512190"/>
              <a:gd name="connsiteY2" fmla="*/ 684 h 510366"/>
              <a:gd name="connsiteX3" fmla="*/ 431504 w 512190"/>
              <a:gd name="connsiteY3" fmla="*/ 102106 h 510366"/>
              <a:gd name="connsiteX4" fmla="*/ 512145 w 512190"/>
              <a:gd name="connsiteY4" fmla="*/ 253097 h 510366"/>
              <a:gd name="connsiteX5" fmla="*/ 421979 w 512190"/>
              <a:gd name="connsiteY5" fmla="*/ 406905 h 510366"/>
              <a:gd name="connsiteX6" fmla="*/ 259732 w 512190"/>
              <a:gd name="connsiteY6" fmla="*/ 505510 h 510366"/>
              <a:gd name="connsiteX7" fmla="*/ 7319 w 512190"/>
              <a:gd name="connsiteY7" fmla="*/ 253097 h 510366"/>
              <a:gd name="connsiteX0" fmla="*/ 7319 w 512190"/>
              <a:gd name="connsiteY0" fmla="*/ 253097 h 505971"/>
              <a:gd name="connsiteX1" fmla="*/ 84794 w 512190"/>
              <a:gd name="connsiteY1" fmla="*/ 67816 h 505971"/>
              <a:gd name="connsiteX2" fmla="*/ 259732 w 512190"/>
              <a:gd name="connsiteY2" fmla="*/ 684 h 505971"/>
              <a:gd name="connsiteX3" fmla="*/ 431504 w 512190"/>
              <a:gd name="connsiteY3" fmla="*/ 102106 h 505971"/>
              <a:gd name="connsiteX4" fmla="*/ 512145 w 512190"/>
              <a:gd name="connsiteY4" fmla="*/ 253097 h 505971"/>
              <a:gd name="connsiteX5" fmla="*/ 421979 w 512190"/>
              <a:gd name="connsiteY5" fmla="*/ 406905 h 505971"/>
              <a:gd name="connsiteX6" fmla="*/ 259732 w 512190"/>
              <a:gd name="connsiteY6" fmla="*/ 505510 h 505971"/>
              <a:gd name="connsiteX7" fmla="*/ 84794 w 512190"/>
              <a:gd name="connsiteY7" fmla="*/ 435480 h 505971"/>
              <a:gd name="connsiteX8" fmla="*/ 7319 w 512190"/>
              <a:gd name="connsiteY8" fmla="*/ 253097 h 505971"/>
              <a:gd name="connsiteX0" fmla="*/ 298 w 505169"/>
              <a:gd name="connsiteY0" fmla="*/ 253097 h 505647"/>
              <a:gd name="connsiteX1" fmla="*/ 77773 w 505169"/>
              <a:gd name="connsiteY1" fmla="*/ 67816 h 505647"/>
              <a:gd name="connsiteX2" fmla="*/ 252711 w 505169"/>
              <a:gd name="connsiteY2" fmla="*/ 684 h 505647"/>
              <a:gd name="connsiteX3" fmla="*/ 424483 w 505169"/>
              <a:gd name="connsiteY3" fmla="*/ 102106 h 505647"/>
              <a:gd name="connsiteX4" fmla="*/ 505124 w 505169"/>
              <a:gd name="connsiteY4" fmla="*/ 253097 h 505647"/>
              <a:gd name="connsiteX5" fmla="*/ 414958 w 505169"/>
              <a:gd name="connsiteY5" fmla="*/ 406905 h 505647"/>
              <a:gd name="connsiteX6" fmla="*/ 252711 w 505169"/>
              <a:gd name="connsiteY6" fmla="*/ 505510 h 505647"/>
              <a:gd name="connsiteX7" fmla="*/ 102538 w 505169"/>
              <a:gd name="connsiteY7" fmla="*/ 424050 h 505647"/>
              <a:gd name="connsiteX8" fmla="*/ 298 w 505169"/>
              <a:gd name="connsiteY8" fmla="*/ 253097 h 505647"/>
              <a:gd name="connsiteX0" fmla="*/ 298 w 505169"/>
              <a:gd name="connsiteY0" fmla="*/ 253097 h 505647"/>
              <a:gd name="connsiteX1" fmla="*/ 77773 w 505169"/>
              <a:gd name="connsiteY1" fmla="*/ 67816 h 505647"/>
              <a:gd name="connsiteX2" fmla="*/ 252711 w 505169"/>
              <a:gd name="connsiteY2" fmla="*/ 684 h 505647"/>
              <a:gd name="connsiteX3" fmla="*/ 424483 w 505169"/>
              <a:gd name="connsiteY3" fmla="*/ 102106 h 505647"/>
              <a:gd name="connsiteX4" fmla="*/ 505124 w 505169"/>
              <a:gd name="connsiteY4" fmla="*/ 253097 h 505647"/>
              <a:gd name="connsiteX5" fmla="*/ 414958 w 505169"/>
              <a:gd name="connsiteY5" fmla="*/ 406905 h 505647"/>
              <a:gd name="connsiteX6" fmla="*/ 252711 w 505169"/>
              <a:gd name="connsiteY6" fmla="*/ 505510 h 505647"/>
              <a:gd name="connsiteX7" fmla="*/ 102538 w 505169"/>
              <a:gd name="connsiteY7" fmla="*/ 424050 h 505647"/>
              <a:gd name="connsiteX8" fmla="*/ 298 w 505169"/>
              <a:gd name="connsiteY8" fmla="*/ 253097 h 505647"/>
              <a:gd name="connsiteX0" fmla="*/ 298 w 505169"/>
              <a:gd name="connsiteY0" fmla="*/ 253097 h 509018"/>
              <a:gd name="connsiteX1" fmla="*/ 77773 w 505169"/>
              <a:gd name="connsiteY1" fmla="*/ 67816 h 509018"/>
              <a:gd name="connsiteX2" fmla="*/ 252711 w 505169"/>
              <a:gd name="connsiteY2" fmla="*/ 684 h 509018"/>
              <a:gd name="connsiteX3" fmla="*/ 424483 w 505169"/>
              <a:gd name="connsiteY3" fmla="*/ 102106 h 509018"/>
              <a:gd name="connsiteX4" fmla="*/ 505124 w 505169"/>
              <a:gd name="connsiteY4" fmla="*/ 253097 h 509018"/>
              <a:gd name="connsiteX5" fmla="*/ 414958 w 505169"/>
              <a:gd name="connsiteY5" fmla="*/ 406905 h 509018"/>
              <a:gd name="connsiteX6" fmla="*/ 252711 w 505169"/>
              <a:gd name="connsiteY6" fmla="*/ 505510 h 509018"/>
              <a:gd name="connsiteX7" fmla="*/ 102538 w 505169"/>
              <a:gd name="connsiteY7" fmla="*/ 424050 h 509018"/>
              <a:gd name="connsiteX8" fmla="*/ 298 w 505169"/>
              <a:gd name="connsiteY8" fmla="*/ 253097 h 509018"/>
              <a:gd name="connsiteX0" fmla="*/ 298 w 505169"/>
              <a:gd name="connsiteY0" fmla="*/ 253097 h 507752"/>
              <a:gd name="connsiteX1" fmla="*/ 77773 w 505169"/>
              <a:gd name="connsiteY1" fmla="*/ 67816 h 507752"/>
              <a:gd name="connsiteX2" fmla="*/ 252711 w 505169"/>
              <a:gd name="connsiteY2" fmla="*/ 684 h 507752"/>
              <a:gd name="connsiteX3" fmla="*/ 424483 w 505169"/>
              <a:gd name="connsiteY3" fmla="*/ 102106 h 507752"/>
              <a:gd name="connsiteX4" fmla="*/ 505124 w 505169"/>
              <a:gd name="connsiteY4" fmla="*/ 253097 h 507752"/>
              <a:gd name="connsiteX5" fmla="*/ 454963 w 505169"/>
              <a:gd name="connsiteY5" fmla="*/ 424050 h 507752"/>
              <a:gd name="connsiteX6" fmla="*/ 252711 w 505169"/>
              <a:gd name="connsiteY6" fmla="*/ 505510 h 507752"/>
              <a:gd name="connsiteX7" fmla="*/ 102538 w 505169"/>
              <a:gd name="connsiteY7" fmla="*/ 424050 h 507752"/>
              <a:gd name="connsiteX8" fmla="*/ 298 w 505169"/>
              <a:gd name="connsiteY8" fmla="*/ 253097 h 507752"/>
              <a:gd name="connsiteX0" fmla="*/ 298 w 505801"/>
              <a:gd name="connsiteY0" fmla="*/ 253097 h 507752"/>
              <a:gd name="connsiteX1" fmla="*/ 77773 w 505801"/>
              <a:gd name="connsiteY1" fmla="*/ 67816 h 507752"/>
              <a:gd name="connsiteX2" fmla="*/ 252711 w 505801"/>
              <a:gd name="connsiteY2" fmla="*/ 684 h 507752"/>
              <a:gd name="connsiteX3" fmla="*/ 424483 w 505801"/>
              <a:gd name="connsiteY3" fmla="*/ 102106 h 507752"/>
              <a:gd name="connsiteX4" fmla="*/ 505124 w 505801"/>
              <a:gd name="connsiteY4" fmla="*/ 253097 h 507752"/>
              <a:gd name="connsiteX5" fmla="*/ 454963 w 505801"/>
              <a:gd name="connsiteY5" fmla="*/ 424050 h 507752"/>
              <a:gd name="connsiteX6" fmla="*/ 252711 w 505801"/>
              <a:gd name="connsiteY6" fmla="*/ 505510 h 507752"/>
              <a:gd name="connsiteX7" fmla="*/ 102538 w 505801"/>
              <a:gd name="connsiteY7" fmla="*/ 424050 h 507752"/>
              <a:gd name="connsiteX8" fmla="*/ 298 w 505801"/>
              <a:gd name="connsiteY8" fmla="*/ 253097 h 507752"/>
              <a:gd name="connsiteX0" fmla="*/ 298 w 505801"/>
              <a:gd name="connsiteY0" fmla="*/ 253097 h 507752"/>
              <a:gd name="connsiteX1" fmla="*/ 77773 w 505801"/>
              <a:gd name="connsiteY1" fmla="*/ 67816 h 507752"/>
              <a:gd name="connsiteX2" fmla="*/ 252711 w 505801"/>
              <a:gd name="connsiteY2" fmla="*/ 684 h 507752"/>
              <a:gd name="connsiteX3" fmla="*/ 424483 w 505801"/>
              <a:gd name="connsiteY3" fmla="*/ 102106 h 507752"/>
              <a:gd name="connsiteX4" fmla="*/ 505124 w 505801"/>
              <a:gd name="connsiteY4" fmla="*/ 253097 h 507752"/>
              <a:gd name="connsiteX5" fmla="*/ 454963 w 505801"/>
              <a:gd name="connsiteY5" fmla="*/ 424050 h 507752"/>
              <a:gd name="connsiteX6" fmla="*/ 252711 w 505801"/>
              <a:gd name="connsiteY6" fmla="*/ 505510 h 507752"/>
              <a:gd name="connsiteX7" fmla="*/ 102538 w 505801"/>
              <a:gd name="connsiteY7" fmla="*/ 424050 h 507752"/>
              <a:gd name="connsiteX8" fmla="*/ 298 w 505801"/>
              <a:gd name="connsiteY8" fmla="*/ 253097 h 507752"/>
              <a:gd name="connsiteX0" fmla="*/ 298 w 474904"/>
              <a:gd name="connsiteY0" fmla="*/ 253097 h 507752"/>
              <a:gd name="connsiteX1" fmla="*/ 77773 w 474904"/>
              <a:gd name="connsiteY1" fmla="*/ 67816 h 507752"/>
              <a:gd name="connsiteX2" fmla="*/ 252711 w 474904"/>
              <a:gd name="connsiteY2" fmla="*/ 684 h 507752"/>
              <a:gd name="connsiteX3" fmla="*/ 424483 w 474904"/>
              <a:gd name="connsiteY3" fmla="*/ 102106 h 507752"/>
              <a:gd name="connsiteX4" fmla="*/ 457499 w 474904"/>
              <a:gd name="connsiteY4" fmla="*/ 264527 h 507752"/>
              <a:gd name="connsiteX5" fmla="*/ 454963 w 474904"/>
              <a:gd name="connsiteY5" fmla="*/ 424050 h 507752"/>
              <a:gd name="connsiteX6" fmla="*/ 252711 w 474904"/>
              <a:gd name="connsiteY6" fmla="*/ 505510 h 507752"/>
              <a:gd name="connsiteX7" fmla="*/ 102538 w 474904"/>
              <a:gd name="connsiteY7" fmla="*/ 424050 h 507752"/>
              <a:gd name="connsiteX8" fmla="*/ 298 w 474904"/>
              <a:gd name="connsiteY8" fmla="*/ 253097 h 507752"/>
              <a:gd name="connsiteX0" fmla="*/ 55 w 474661"/>
              <a:gd name="connsiteY0" fmla="*/ 252850 h 507505"/>
              <a:gd name="connsiteX1" fmla="*/ 100390 w 474661"/>
              <a:gd name="connsiteY1" fmla="*/ 115194 h 507505"/>
              <a:gd name="connsiteX2" fmla="*/ 252468 w 474661"/>
              <a:gd name="connsiteY2" fmla="*/ 437 h 507505"/>
              <a:gd name="connsiteX3" fmla="*/ 424240 w 474661"/>
              <a:gd name="connsiteY3" fmla="*/ 101859 h 507505"/>
              <a:gd name="connsiteX4" fmla="*/ 457256 w 474661"/>
              <a:gd name="connsiteY4" fmla="*/ 264280 h 507505"/>
              <a:gd name="connsiteX5" fmla="*/ 454720 w 474661"/>
              <a:gd name="connsiteY5" fmla="*/ 423803 h 507505"/>
              <a:gd name="connsiteX6" fmla="*/ 252468 w 474661"/>
              <a:gd name="connsiteY6" fmla="*/ 505263 h 507505"/>
              <a:gd name="connsiteX7" fmla="*/ 102295 w 474661"/>
              <a:gd name="connsiteY7" fmla="*/ 423803 h 507505"/>
              <a:gd name="connsiteX8" fmla="*/ 55 w 474661"/>
              <a:gd name="connsiteY8" fmla="*/ 252850 h 507505"/>
              <a:gd name="connsiteX0" fmla="*/ 55 w 474661"/>
              <a:gd name="connsiteY0" fmla="*/ 252850 h 507505"/>
              <a:gd name="connsiteX1" fmla="*/ 100390 w 474661"/>
              <a:gd name="connsiteY1" fmla="*/ 115194 h 507505"/>
              <a:gd name="connsiteX2" fmla="*/ 252468 w 474661"/>
              <a:gd name="connsiteY2" fmla="*/ 437 h 507505"/>
              <a:gd name="connsiteX3" fmla="*/ 424240 w 474661"/>
              <a:gd name="connsiteY3" fmla="*/ 101859 h 507505"/>
              <a:gd name="connsiteX4" fmla="*/ 457256 w 474661"/>
              <a:gd name="connsiteY4" fmla="*/ 264280 h 507505"/>
              <a:gd name="connsiteX5" fmla="*/ 454720 w 474661"/>
              <a:gd name="connsiteY5" fmla="*/ 423803 h 507505"/>
              <a:gd name="connsiteX6" fmla="*/ 252468 w 474661"/>
              <a:gd name="connsiteY6" fmla="*/ 505263 h 507505"/>
              <a:gd name="connsiteX7" fmla="*/ 102295 w 474661"/>
              <a:gd name="connsiteY7" fmla="*/ 423803 h 507505"/>
              <a:gd name="connsiteX8" fmla="*/ 55 w 474661"/>
              <a:gd name="connsiteY8" fmla="*/ 252850 h 507505"/>
              <a:gd name="connsiteX0" fmla="*/ 55 w 474661"/>
              <a:gd name="connsiteY0" fmla="*/ 252850 h 507505"/>
              <a:gd name="connsiteX1" fmla="*/ 100390 w 474661"/>
              <a:gd name="connsiteY1" fmla="*/ 115194 h 507505"/>
              <a:gd name="connsiteX2" fmla="*/ 252468 w 474661"/>
              <a:gd name="connsiteY2" fmla="*/ 437 h 507505"/>
              <a:gd name="connsiteX3" fmla="*/ 424240 w 474661"/>
              <a:gd name="connsiteY3" fmla="*/ 101859 h 507505"/>
              <a:gd name="connsiteX4" fmla="*/ 457256 w 474661"/>
              <a:gd name="connsiteY4" fmla="*/ 264280 h 507505"/>
              <a:gd name="connsiteX5" fmla="*/ 454720 w 474661"/>
              <a:gd name="connsiteY5" fmla="*/ 423803 h 507505"/>
              <a:gd name="connsiteX6" fmla="*/ 252468 w 474661"/>
              <a:gd name="connsiteY6" fmla="*/ 505263 h 507505"/>
              <a:gd name="connsiteX7" fmla="*/ 102295 w 474661"/>
              <a:gd name="connsiteY7" fmla="*/ 423803 h 507505"/>
              <a:gd name="connsiteX8" fmla="*/ 55 w 474661"/>
              <a:gd name="connsiteY8" fmla="*/ 252850 h 507505"/>
              <a:gd name="connsiteX0" fmla="*/ 55 w 474661"/>
              <a:gd name="connsiteY0" fmla="*/ 252850 h 501948"/>
              <a:gd name="connsiteX1" fmla="*/ 100390 w 474661"/>
              <a:gd name="connsiteY1" fmla="*/ 115194 h 501948"/>
              <a:gd name="connsiteX2" fmla="*/ 252468 w 474661"/>
              <a:gd name="connsiteY2" fmla="*/ 437 h 501948"/>
              <a:gd name="connsiteX3" fmla="*/ 424240 w 474661"/>
              <a:gd name="connsiteY3" fmla="*/ 101859 h 501948"/>
              <a:gd name="connsiteX4" fmla="*/ 457256 w 474661"/>
              <a:gd name="connsiteY4" fmla="*/ 264280 h 501948"/>
              <a:gd name="connsiteX5" fmla="*/ 454720 w 474661"/>
              <a:gd name="connsiteY5" fmla="*/ 423803 h 501948"/>
              <a:gd name="connsiteX6" fmla="*/ 322953 w 474661"/>
              <a:gd name="connsiteY6" fmla="*/ 497643 h 501948"/>
              <a:gd name="connsiteX7" fmla="*/ 102295 w 474661"/>
              <a:gd name="connsiteY7" fmla="*/ 423803 h 501948"/>
              <a:gd name="connsiteX8" fmla="*/ 55 w 474661"/>
              <a:gd name="connsiteY8" fmla="*/ 252850 h 501948"/>
              <a:gd name="connsiteX0" fmla="*/ 55 w 474661"/>
              <a:gd name="connsiteY0" fmla="*/ 252850 h 514583"/>
              <a:gd name="connsiteX1" fmla="*/ 100390 w 474661"/>
              <a:gd name="connsiteY1" fmla="*/ 115194 h 514583"/>
              <a:gd name="connsiteX2" fmla="*/ 252468 w 474661"/>
              <a:gd name="connsiteY2" fmla="*/ 437 h 514583"/>
              <a:gd name="connsiteX3" fmla="*/ 424240 w 474661"/>
              <a:gd name="connsiteY3" fmla="*/ 101859 h 514583"/>
              <a:gd name="connsiteX4" fmla="*/ 457256 w 474661"/>
              <a:gd name="connsiteY4" fmla="*/ 264280 h 514583"/>
              <a:gd name="connsiteX5" fmla="*/ 454720 w 474661"/>
              <a:gd name="connsiteY5" fmla="*/ 423803 h 514583"/>
              <a:gd name="connsiteX6" fmla="*/ 322953 w 474661"/>
              <a:gd name="connsiteY6" fmla="*/ 497643 h 514583"/>
              <a:gd name="connsiteX7" fmla="*/ 102295 w 474661"/>
              <a:gd name="connsiteY7" fmla="*/ 423803 h 514583"/>
              <a:gd name="connsiteX8" fmla="*/ 55 w 474661"/>
              <a:gd name="connsiteY8" fmla="*/ 252850 h 514583"/>
              <a:gd name="connsiteX0" fmla="*/ 55 w 474661"/>
              <a:gd name="connsiteY0" fmla="*/ 252850 h 503626"/>
              <a:gd name="connsiteX1" fmla="*/ 100390 w 474661"/>
              <a:gd name="connsiteY1" fmla="*/ 115194 h 503626"/>
              <a:gd name="connsiteX2" fmla="*/ 252468 w 474661"/>
              <a:gd name="connsiteY2" fmla="*/ 437 h 503626"/>
              <a:gd name="connsiteX3" fmla="*/ 424240 w 474661"/>
              <a:gd name="connsiteY3" fmla="*/ 101859 h 503626"/>
              <a:gd name="connsiteX4" fmla="*/ 457256 w 474661"/>
              <a:gd name="connsiteY4" fmla="*/ 264280 h 503626"/>
              <a:gd name="connsiteX5" fmla="*/ 454720 w 474661"/>
              <a:gd name="connsiteY5" fmla="*/ 423803 h 503626"/>
              <a:gd name="connsiteX6" fmla="*/ 322953 w 474661"/>
              <a:gd name="connsiteY6" fmla="*/ 497643 h 503626"/>
              <a:gd name="connsiteX7" fmla="*/ 102295 w 474661"/>
              <a:gd name="connsiteY7" fmla="*/ 423803 h 503626"/>
              <a:gd name="connsiteX8" fmla="*/ 55 w 474661"/>
              <a:gd name="connsiteY8" fmla="*/ 252850 h 503626"/>
              <a:gd name="connsiteX0" fmla="*/ 55 w 474661"/>
              <a:gd name="connsiteY0" fmla="*/ 252850 h 508676"/>
              <a:gd name="connsiteX1" fmla="*/ 100390 w 474661"/>
              <a:gd name="connsiteY1" fmla="*/ 115194 h 508676"/>
              <a:gd name="connsiteX2" fmla="*/ 252468 w 474661"/>
              <a:gd name="connsiteY2" fmla="*/ 437 h 508676"/>
              <a:gd name="connsiteX3" fmla="*/ 424240 w 474661"/>
              <a:gd name="connsiteY3" fmla="*/ 101859 h 508676"/>
              <a:gd name="connsiteX4" fmla="*/ 457256 w 474661"/>
              <a:gd name="connsiteY4" fmla="*/ 264280 h 508676"/>
              <a:gd name="connsiteX5" fmla="*/ 454720 w 474661"/>
              <a:gd name="connsiteY5" fmla="*/ 423803 h 508676"/>
              <a:gd name="connsiteX6" fmla="*/ 322953 w 474661"/>
              <a:gd name="connsiteY6" fmla="*/ 497643 h 508676"/>
              <a:gd name="connsiteX7" fmla="*/ 102295 w 474661"/>
              <a:gd name="connsiteY7" fmla="*/ 423803 h 508676"/>
              <a:gd name="connsiteX8" fmla="*/ 55 w 474661"/>
              <a:gd name="connsiteY8" fmla="*/ 252850 h 508676"/>
              <a:gd name="connsiteX0" fmla="*/ 55 w 506218"/>
              <a:gd name="connsiteY0" fmla="*/ 252850 h 508676"/>
              <a:gd name="connsiteX1" fmla="*/ 100390 w 506218"/>
              <a:gd name="connsiteY1" fmla="*/ 115194 h 508676"/>
              <a:gd name="connsiteX2" fmla="*/ 252468 w 506218"/>
              <a:gd name="connsiteY2" fmla="*/ 437 h 508676"/>
              <a:gd name="connsiteX3" fmla="*/ 424240 w 506218"/>
              <a:gd name="connsiteY3" fmla="*/ 101859 h 508676"/>
              <a:gd name="connsiteX4" fmla="*/ 457256 w 506218"/>
              <a:gd name="connsiteY4" fmla="*/ 264280 h 508676"/>
              <a:gd name="connsiteX5" fmla="*/ 454720 w 506218"/>
              <a:gd name="connsiteY5" fmla="*/ 423803 h 508676"/>
              <a:gd name="connsiteX6" fmla="*/ 322953 w 506218"/>
              <a:gd name="connsiteY6" fmla="*/ 497643 h 508676"/>
              <a:gd name="connsiteX7" fmla="*/ 102295 w 506218"/>
              <a:gd name="connsiteY7" fmla="*/ 423803 h 508676"/>
              <a:gd name="connsiteX8" fmla="*/ 55 w 506218"/>
              <a:gd name="connsiteY8" fmla="*/ 252850 h 508676"/>
              <a:gd name="connsiteX0" fmla="*/ 55 w 506218"/>
              <a:gd name="connsiteY0" fmla="*/ 252850 h 508676"/>
              <a:gd name="connsiteX1" fmla="*/ 100390 w 506218"/>
              <a:gd name="connsiteY1" fmla="*/ 115194 h 508676"/>
              <a:gd name="connsiteX2" fmla="*/ 252468 w 506218"/>
              <a:gd name="connsiteY2" fmla="*/ 437 h 508676"/>
              <a:gd name="connsiteX3" fmla="*/ 424240 w 506218"/>
              <a:gd name="connsiteY3" fmla="*/ 101859 h 508676"/>
              <a:gd name="connsiteX4" fmla="*/ 457256 w 506218"/>
              <a:gd name="connsiteY4" fmla="*/ 264280 h 508676"/>
              <a:gd name="connsiteX5" fmla="*/ 454720 w 506218"/>
              <a:gd name="connsiteY5" fmla="*/ 423803 h 508676"/>
              <a:gd name="connsiteX6" fmla="*/ 322953 w 506218"/>
              <a:gd name="connsiteY6" fmla="*/ 497643 h 508676"/>
              <a:gd name="connsiteX7" fmla="*/ 102295 w 506218"/>
              <a:gd name="connsiteY7" fmla="*/ 423803 h 508676"/>
              <a:gd name="connsiteX8" fmla="*/ 55 w 506218"/>
              <a:gd name="connsiteY8" fmla="*/ 252850 h 508676"/>
              <a:gd name="connsiteX0" fmla="*/ 4 w 517597"/>
              <a:gd name="connsiteY0" fmla="*/ 252850 h 508676"/>
              <a:gd name="connsiteX1" fmla="*/ 111769 w 517597"/>
              <a:gd name="connsiteY1" fmla="*/ 115194 h 508676"/>
              <a:gd name="connsiteX2" fmla="*/ 263847 w 517597"/>
              <a:gd name="connsiteY2" fmla="*/ 437 h 508676"/>
              <a:gd name="connsiteX3" fmla="*/ 435619 w 517597"/>
              <a:gd name="connsiteY3" fmla="*/ 101859 h 508676"/>
              <a:gd name="connsiteX4" fmla="*/ 468635 w 517597"/>
              <a:gd name="connsiteY4" fmla="*/ 264280 h 508676"/>
              <a:gd name="connsiteX5" fmla="*/ 466099 w 517597"/>
              <a:gd name="connsiteY5" fmla="*/ 423803 h 508676"/>
              <a:gd name="connsiteX6" fmla="*/ 334332 w 517597"/>
              <a:gd name="connsiteY6" fmla="*/ 497643 h 508676"/>
              <a:gd name="connsiteX7" fmla="*/ 113674 w 517597"/>
              <a:gd name="connsiteY7" fmla="*/ 423803 h 508676"/>
              <a:gd name="connsiteX8" fmla="*/ 4 w 517597"/>
              <a:gd name="connsiteY8" fmla="*/ 252850 h 508676"/>
              <a:gd name="connsiteX0" fmla="*/ 1213 w 518806"/>
              <a:gd name="connsiteY0" fmla="*/ 252850 h 508676"/>
              <a:gd name="connsiteX1" fmla="*/ 112978 w 518806"/>
              <a:gd name="connsiteY1" fmla="*/ 115194 h 508676"/>
              <a:gd name="connsiteX2" fmla="*/ 265056 w 518806"/>
              <a:gd name="connsiteY2" fmla="*/ 437 h 508676"/>
              <a:gd name="connsiteX3" fmla="*/ 436828 w 518806"/>
              <a:gd name="connsiteY3" fmla="*/ 101859 h 508676"/>
              <a:gd name="connsiteX4" fmla="*/ 469844 w 518806"/>
              <a:gd name="connsiteY4" fmla="*/ 264280 h 508676"/>
              <a:gd name="connsiteX5" fmla="*/ 467308 w 518806"/>
              <a:gd name="connsiteY5" fmla="*/ 423803 h 508676"/>
              <a:gd name="connsiteX6" fmla="*/ 335541 w 518806"/>
              <a:gd name="connsiteY6" fmla="*/ 497643 h 508676"/>
              <a:gd name="connsiteX7" fmla="*/ 114883 w 518806"/>
              <a:gd name="connsiteY7" fmla="*/ 423803 h 508676"/>
              <a:gd name="connsiteX8" fmla="*/ 1213 w 518806"/>
              <a:gd name="connsiteY8" fmla="*/ 252850 h 508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8806" h="508676">
                <a:moveTo>
                  <a:pt x="1213" y="252850"/>
                </a:moveTo>
                <a:cubicBezTo>
                  <a:pt x="6611" y="231895"/>
                  <a:pt x="17569" y="130593"/>
                  <a:pt x="112978" y="115194"/>
                </a:cubicBezTo>
                <a:cubicBezTo>
                  <a:pt x="128377" y="14070"/>
                  <a:pt x="211081" y="2660"/>
                  <a:pt x="265056" y="437"/>
                </a:cubicBezTo>
                <a:cubicBezTo>
                  <a:pt x="319031" y="-1786"/>
                  <a:pt x="400474" y="735"/>
                  <a:pt x="436828" y="101859"/>
                </a:cubicBezTo>
                <a:cubicBezTo>
                  <a:pt x="524617" y="121068"/>
                  <a:pt x="551442" y="213480"/>
                  <a:pt x="469844" y="264280"/>
                </a:cubicBezTo>
                <a:cubicBezTo>
                  <a:pt x="529217" y="330320"/>
                  <a:pt x="509377" y="381734"/>
                  <a:pt x="467308" y="423803"/>
                </a:cubicBezTo>
                <a:cubicBezTo>
                  <a:pt x="425239" y="465872"/>
                  <a:pt x="396183" y="482403"/>
                  <a:pt x="335541" y="497643"/>
                </a:cubicBezTo>
                <a:cubicBezTo>
                  <a:pt x="274899" y="512883"/>
                  <a:pt x="168382" y="528737"/>
                  <a:pt x="114883" y="423803"/>
                </a:cubicBezTo>
                <a:cubicBezTo>
                  <a:pt x="4234" y="402689"/>
                  <a:pt x="-4185" y="273805"/>
                  <a:pt x="1213" y="252850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alpha val="59000"/>
                  <a:lumMod val="94000"/>
                  <a:lumOff val="6000"/>
                </a:schemeClr>
              </a:gs>
              <a:gs pos="70000">
                <a:srgbClr val="FFC000"/>
              </a:gs>
              <a:gs pos="98000">
                <a:srgbClr val="FFC000">
                  <a:lumMod val="90000"/>
                  <a:lumOff val="1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76200" dist="63500" dir="2700000" algn="tl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tx1"/>
              </a:solidFill>
              <a:latin typeface="FS Blonde Script" panose="03000503000000000000" pitchFamily="66" charset="0"/>
            </a:endParaRPr>
          </a:p>
        </p:txBody>
      </p:sp>
      <p:sp>
        <p:nvSpPr>
          <p:cNvPr id="232" name="Oval 151">
            <a:extLst>
              <a:ext uri="{FF2B5EF4-FFF2-40B4-BE49-F238E27FC236}">
                <a16:creationId xmlns:a16="http://schemas.microsoft.com/office/drawing/2014/main" id="{30D38196-9550-4998-94ED-EF676C2C1E49}"/>
              </a:ext>
            </a:extLst>
          </p:cNvPr>
          <p:cNvSpPr/>
          <p:nvPr/>
        </p:nvSpPr>
        <p:spPr>
          <a:xfrm>
            <a:off x="3255990" y="5205810"/>
            <a:ext cx="514875" cy="504822"/>
          </a:xfrm>
          <a:custGeom>
            <a:avLst/>
            <a:gdLst>
              <a:gd name="connsiteX0" fmla="*/ 0 w 504825"/>
              <a:gd name="connsiteY0" fmla="*/ 252413 h 504825"/>
              <a:gd name="connsiteX1" fmla="*/ 252413 w 504825"/>
              <a:gd name="connsiteY1" fmla="*/ 0 h 504825"/>
              <a:gd name="connsiteX2" fmla="*/ 504826 w 504825"/>
              <a:gd name="connsiteY2" fmla="*/ 252413 h 504825"/>
              <a:gd name="connsiteX3" fmla="*/ 252413 w 504825"/>
              <a:gd name="connsiteY3" fmla="*/ 504826 h 504825"/>
              <a:gd name="connsiteX4" fmla="*/ 0 w 504825"/>
              <a:gd name="connsiteY4" fmla="*/ 252413 h 504825"/>
              <a:gd name="connsiteX0" fmla="*/ 7319 w 512145"/>
              <a:gd name="connsiteY0" fmla="*/ 261328 h 513741"/>
              <a:gd name="connsiteX1" fmla="*/ 84794 w 512145"/>
              <a:gd name="connsiteY1" fmla="*/ 76047 h 513741"/>
              <a:gd name="connsiteX2" fmla="*/ 259732 w 512145"/>
              <a:gd name="connsiteY2" fmla="*/ 8915 h 513741"/>
              <a:gd name="connsiteX3" fmla="*/ 512145 w 512145"/>
              <a:gd name="connsiteY3" fmla="*/ 261328 h 513741"/>
              <a:gd name="connsiteX4" fmla="*/ 259732 w 512145"/>
              <a:gd name="connsiteY4" fmla="*/ 513741 h 513741"/>
              <a:gd name="connsiteX5" fmla="*/ 7319 w 512145"/>
              <a:gd name="connsiteY5" fmla="*/ 261328 h 513741"/>
              <a:gd name="connsiteX0" fmla="*/ 7319 w 519033"/>
              <a:gd name="connsiteY0" fmla="*/ 253097 h 505510"/>
              <a:gd name="connsiteX1" fmla="*/ 84794 w 519033"/>
              <a:gd name="connsiteY1" fmla="*/ 67816 h 505510"/>
              <a:gd name="connsiteX2" fmla="*/ 259732 w 519033"/>
              <a:gd name="connsiteY2" fmla="*/ 684 h 505510"/>
              <a:gd name="connsiteX3" fmla="*/ 431504 w 519033"/>
              <a:gd name="connsiteY3" fmla="*/ 102106 h 505510"/>
              <a:gd name="connsiteX4" fmla="*/ 512145 w 519033"/>
              <a:gd name="connsiteY4" fmla="*/ 253097 h 505510"/>
              <a:gd name="connsiteX5" fmla="*/ 259732 w 519033"/>
              <a:gd name="connsiteY5" fmla="*/ 505510 h 505510"/>
              <a:gd name="connsiteX6" fmla="*/ 7319 w 519033"/>
              <a:gd name="connsiteY6" fmla="*/ 253097 h 505510"/>
              <a:gd name="connsiteX0" fmla="*/ 7319 w 512190"/>
              <a:gd name="connsiteY0" fmla="*/ 253097 h 510366"/>
              <a:gd name="connsiteX1" fmla="*/ 84794 w 512190"/>
              <a:gd name="connsiteY1" fmla="*/ 67816 h 510366"/>
              <a:gd name="connsiteX2" fmla="*/ 259732 w 512190"/>
              <a:gd name="connsiteY2" fmla="*/ 684 h 510366"/>
              <a:gd name="connsiteX3" fmla="*/ 431504 w 512190"/>
              <a:gd name="connsiteY3" fmla="*/ 102106 h 510366"/>
              <a:gd name="connsiteX4" fmla="*/ 512145 w 512190"/>
              <a:gd name="connsiteY4" fmla="*/ 253097 h 510366"/>
              <a:gd name="connsiteX5" fmla="*/ 421979 w 512190"/>
              <a:gd name="connsiteY5" fmla="*/ 406905 h 510366"/>
              <a:gd name="connsiteX6" fmla="*/ 259732 w 512190"/>
              <a:gd name="connsiteY6" fmla="*/ 505510 h 510366"/>
              <a:gd name="connsiteX7" fmla="*/ 7319 w 512190"/>
              <a:gd name="connsiteY7" fmla="*/ 253097 h 510366"/>
              <a:gd name="connsiteX0" fmla="*/ 7319 w 512190"/>
              <a:gd name="connsiteY0" fmla="*/ 253097 h 505971"/>
              <a:gd name="connsiteX1" fmla="*/ 84794 w 512190"/>
              <a:gd name="connsiteY1" fmla="*/ 67816 h 505971"/>
              <a:gd name="connsiteX2" fmla="*/ 259732 w 512190"/>
              <a:gd name="connsiteY2" fmla="*/ 684 h 505971"/>
              <a:gd name="connsiteX3" fmla="*/ 431504 w 512190"/>
              <a:gd name="connsiteY3" fmla="*/ 102106 h 505971"/>
              <a:gd name="connsiteX4" fmla="*/ 512145 w 512190"/>
              <a:gd name="connsiteY4" fmla="*/ 253097 h 505971"/>
              <a:gd name="connsiteX5" fmla="*/ 421979 w 512190"/>
              <a:gd name="connsiteY5" fmla="*/ 406905 h 505971"/>
              <a:gd name="connsiteX6" fmla="*/ 259732 w 512190"/>
              <a:gd name="connsiteY6" fmla="*/ 505510 h 505971"/>
              <a:gd name="connsiteX7" fmla="*/ 84794 w 512190"/>
              <a:gd name="connsiteY7" fmla="*/ 435480 h 505971"/>
              <a:gd name="connsiteX8" fmla="*/ 7319 w 512190"/>
              <a:gd name="connsiteY8" fmla="*/ 253097 h 505971"/>
              <a:gd name="connsiteX0" fmla="*/ 298 w 505169"/>
              <a:gd name="connsiteY0" fmla="*/ 253097 h 505647"/>
              <a:gd name="connsiteX1" fmla="*/ 77773 w 505169"/>
              <a:gd name="connsiteY1" fmla="*/ 67816 h 505647"/>
              <a:gd name="connsiteX2" fmla="*/ 252711 w 505169"/>
              <a:gd name="connsiteY2" fmla="*/ 684 h 505647"/>
              <a:gd name="connsiteX3" fmla="*/ 424483 w 505169"/>
              <a:gd name="connsiteY3" fmla="*/ 102106 h 505647"/>
              <a:gd name="connsiteX4" fmla="*/ 505124 w 505169"/>
              <a:gd name="connsiteY4" fmla="*/ 253097 h 505647"/>
              <a:gd name="connsiteX5" fmla="*/ 414958 w 505169"/>
              <a:gd name="connsiteY5" fmla="*/ 406905 h 505647"/>
              <a:gd name="connsiteX6" fmla="*/ 252711 w 505169"/>
              <a:gd name="connsiteY6" fmla="*/ 505510 h 505647"/>
              <a:gd name="connsiteX7" fmla="*/ 102538 w 505169"/>
              <a:gd name="connsiteY7" fmla="*/ 424050 h 505647"/>
              <a:gd name="connsiteX8" fmla="*/ 298 w 505169"/>
              <a:gd name="connsiteY8" fmla="*/ 253097 h 505647"/>
              <a:gd name="connsiteX0" fmla="*/ 298 w 505169"/>
              <a:gd name="connsiteY0" fmla="*/ 253097 h 505647"/>
              <a:gd name="connsiteX1" fmla="*/ 77773 w 505169"/>
              <a:gd name="connsiteY1" fmla="*/ 67816 h 505647"/>
              <a:gd name="connsiteX2" fmla="*/ 252711 w 505169"/>
              <a:gd name="connsiteY2" fmla="*/ 684 h 505647"/>
              <a:gd name="connsiteX3" fmla="*/ 424483 w 505169"/>
              <a:gd name="connsiteY3" fmla="*/ 102106 h 505647"/>
              <a:gd name="connsiteX4" fmla="*/ 505124 w 505169"/>
              <a:gd name="connsiteY4" fmla="*/ 253097 h 505647"/>
              <a:gd name="connsiteX5" fmla="*/ 414958 w 505169"/>
              <a:gd name="connsiteY5" fmla="*/ 406905 h 505647"/>
              <a:gd name="connsiteX6" fmla="*/ 252711 w 505169"/>
              <a:gd name="connsiteY6" fmla="*/ 505510 h 505647"/>
              <a:gd name="connsiteX7" fmla="*/ 102538 w 505169"/>
              <a:gd name="connsiteY7" fmla="*/ 424050 h 505647"/>
              <a:gd name="connsiteX8" fmla="*/ 298 w 505169"/>
              <a:gd name="connsiteY8" fmla="*/ 253097 h 505647"/>
              <a:gd name="connsiteX0" fmla="*/ 298 w 505169"/>
              <a:gd name="connsiteY0" fmla="*/ 253097 h 509018"/>
              <a:gd name="connsiteX1" fmla="*/ 77773 w 505169"/>
              <a:gd name="connsiteY1" fmla="*/ 67816 h 509018"/>
              <a:gd name="connsiteX2" fmla="*/ 252711 w 505169"/>
              <a:gd name="connsiteY2" fmla="*/ 684 h 509018"/>
              <a:gd name="connsiteX3" fmla="*/ 424483 w 505169"/>
              <a:gd name="connsiteY3" fmla="*/ 102106 h 509018"/>
              <a:gd name="connsiteX4" fmla="*/ 505124 w 505169"/>
              <a:gd name="connsiteY4" fmla="*/ 253097 h 509018"/>
              <a:gd name="connsiteX5" fmla="*/ 414958 w 505169"/>
              <a:gd name="connsiteY5" fmla="*/ 406905 h 509018"/>
              <a:gd name="connsiteX6" fmla="*/ 252711 w 505169"/>
              <a:gd name="connsiteY6" fmla="*/ 505510 h 509018"/>
              <a:gd name="connsiteX7" fmla="*/ 102538 w 505169"/>
              <a:gd name="connsiteY7" fmla="*/ 424050 h 509018"/>
              <a:gd name="connsiteX8" fmla="*/ 298 w 505169"/>
              <a:gd name="connsiteY8" fmla="*/ 253097 h 509018"/>
              <a:gd name="connsiteX0" fmla="*/ 298 w 505169"/>
              <a:gd name="connsiteY0" fmla="*/ 253097 h 507752"/>
              <a:gd name="connsiteX1" fmla="*/ 77773 w 505169"/>
              <a:gd name="connsiteY1" fmla="*/ 67816 h 507752"/>
              <a:gd name="connsiteX2" fmla="*/ 252711 w 505169"/>
              <a:gd name="connsiteY2" fmla="*/ 684 h 507752"/>
              <a:gd name="connsiteX3" fmla="*/ 424483 w 505169"/>
              <a:gd name="connsiteY3" fmla="*/ 102106 h 507752"/>
              <a:gd name="connsiteX4" fmla="*/ 505124 w 505169"/>
              <a:gd name="connsiteY4" fmla="*/ 253097 h 507752"/>
              <a:gd name="connsiteX5" fmla="*/ 454963 w 505169"/>
              <a:gd name="connsiteY5" fmla="*/ 424050 h 507752"/>
              <a:gd name="connsiteX6" fmla="*/ 252711 w 505169"/>
              <a:gd name="connsiteY6" fmla="*/ 505510 h 507752"/>
              <a:gd name="connsiteX7" fmla="*/ 102538 w 505169"/>
              <a:gd name="connsiteY7" fmla="*/ 424050 h 507752"/>
              <a:gd name="connsiteX8" fmla="*/ 298 w 505169"/>
              <a:gd name="connsiteY8" fmla="*/ 253097 h 507752"/>
              <a:gd name="connsiteX0" fmla="*/ 298 w 505801"/>
              <a:gd name="connsiteY0" fmla="*/ 253097 h 507752"/>
              <a:gd name="connsiteX1" fmla="*/ 77773 w 505801"/>
              <a:gd name="connsiteY1" fmla="*/ 67816 h 507752"/>
              <a:gd name="connsiteX2" fmla="*/ 252711 w 505801"/>
              <a:gd name="connsiteY2" fmla="*/ 684 h 507752"/>
              <a:gd name="connsiteX3" fmla="*/ 424483 w 505801"/>
              <a:gd name="connsiteY3" fmla="*/ 102106 h 507752"/>
              <a:gd name="connsiteX4" fmla="*/ 505124 w 505801"/>
              <a:gd name="connsiteY4" fmla="*/ 253097 h 507752"/>
              <a:gd name="connsiteX5" fmla="*/ 454963 w 505801"/>
              <a:gd name="connsiteY5" fmla="*/ 424050 h 507752"/>
              <a:gd name="connsiteX6" fmla="*/ 252711 w 505801"/>
              <a:gd name="connsiteY6" fmla="*/ 505510 h 507752"/>
              <a:gd name="connsiteX7" fmla="*/ 102538 w 505801"/>
              <a:gd name="connsiteY7" fmla="*/ 424050 h 507752"/>
              <a:gd name="connsiteX8" fmla="*/ 298 w 505801"/>
              <a:gd name="connsiteY8" fmla="*/ 253097 h 507752"/>
              <a:gd name="connsiteX0" fmla="*/ 298 w 505801"/>
              <a:gd name="connsiteY0" fmla="*/ 253097 h 507752"/>
              <a:gd name="connsiteX1" fmla="*/ 77773 w 505801"/>
              <a:gd name="connsiteY1" fmla="*/ 67816 h 507752"/>
              <a:gd name="connsiteX2" fmla="*/ 252711 w 505801"/>
              <a:gd name="connsiteY2" fmla="*/ 684 h 507752"/>
              <a:gd name="connsiteX3" fmla="*/ 424483 w 505801"/>
              <a:gd name="connsiteY3" fmla="*/ 102106 h 507752"/>
              <a:gd name="connsiteX4" fmla="*/ 505124 w 505801"/>
              <a:gd name="connsiteY4" fmla="*/ 253097 h 507752"/>
              <a:gd name="connsiteX5" fmla="*/ 454963 w 505801"/>
              <a:gd name="connsiteY5" fmla="*/ 424050 h 507752"/>
              <a:gd name="connsiteX6" fmla="*/ 252711 w 505801"/>
              <a:gd name="connsiteY6" fmla="*/ 505510 h 507752"/>
              <a:gd name="connsiteX7" fmla="*/ 102538 w 505801"/>
              <a:gd name="connsiteY7" fmla="*/ 424050 h 507752"/>
              <a:gd name="connsiteX8" fmla="*/ 298 w 505801"/>
              <a:gd name="connsiteY8" fmla="*/ 253097 h 507752"/>
              <a:gd name="connsiteX0" fmla="*/ 298 w 474904"/>
              <a:gd name="connsiteY0" fmla="*/ 253097 h 507752"/>
              <a:gd name="connsiteX1" fmla="*/ 77773 w 474904"/>
              <a:gd name="connsiteY1" fmla="*/ 67816 h 507752"/>
              <a:gd name="connsiteX2" fmla="*/ 252711 w 474904"/>
              <a:gd name="connsiteY2" fmla="*/ 684 h 507752"/>
              <a:gd name="connsiteX3" fmla="*/ 424483 w 474904"/>
              <a:gd name="connsiteY3" fmla="*/ 102106 h 507752"/>
              <a:gd name="connsiteX4" fmla="*/ 457499 w 474904"/>
              <a:gd name="connsiteY4" fmla="*/ 264527 h 507752"/>
              <a:gd name="connsiteX5" fmla="*/ 454963 w 474904"/>
              <a:gd name="connsiteY5" fmla="*/ 424050 h 507752"/>
              <a:gd name="connsiteX6" fmla="*/ 252711 w 474904"/>
              <a:gd name="connsiteY6" fmla="*/ 505510 h 507752"/>
              <a:gd name="connsiteX7" fmla="*/ 102538 w 474904"/>
              <a:gd name="connsiteY7" fmla="*/ 424050 h 507752"/>
              <a:gd name="connsiteX8" fmla="*/ 298 w 474904"/>
              <a:gd name="connsiteY8" fmla="*/ 253097 h 507752"/>
              <a:gd name="connsiteX0" fmla="*/ 55 w 474661"/>
              <a:gd name="connsiteY0" fmla="*/ 252850 h 507505"/>
              <a:gd name="connsiteX1" fmla="*/ 100390 w 474661"/>
              <a:gd name="connsiteY1" fmla="*/ 115194 h 507505"/>
              <a:gd name="connsiteX2" fmla="*/ 252468 w 474661"/>
              <a:gd name="connsiteY2" fmla="*/ 437 h 507505"/>
              <a:gd name="connsiteX3" fmla="*/ 424240 w 474661"/>
              <a:gd name="connsiteY3" fmla="*/ 101859 h 507505"/>
              <a:gd name="connsiteX4" fmla="*/ 457256 w 474661"/>
              <a:gd name="connsiteY4" fmla="*/ 264280 h 507505"/>
              <a:gd name="connsiteX5" fmla="*/ 454720 w 474661"/>
              <a:gd name="connsiteY5" fmla="*/ 423803 h 507505"/>
              <a:gd name="connsiteX6" fmla="*/ 252468 w 474661"/>
              <a:gd name="connsiteY6" fmla="*/ 505263 h 507505"/>
              <a:gd name="connsiteX7" fmla="*/ 102295 w 474661"/>
              <a:gd name="connsiteY7" fmla="*/ 423803 h 507505"/>
              <a:gd name="connsiteX8" fmla="*/ 55 w 474661"/>
              <a:gd name="connsiteY8" fmla="*/ 252850 h 507505"/>
              <a:gd name="connsiteX0" fmla="*/ 55 w 474661"/>
              <a:gd name="connsiteY0" fmla="*/ 252850 h 507505"/>
              <a:gd name="connsiteX1" fmla="*/ 100390 w 474661"/>
              <a:gd name="connsiteY1" fmla="*/ 115194 h 507505"/>
              <a:gd name="connsiteX2" fmla="*/ 252468 w 474661"/>
              <a:gd name="connsiteY2" fmla="*/ 437 h 507505"/>
              <a:gd name="connsiteX3" fmla="*/ 424240 w 474661"/>
              <a:gd name="connsiteY3" fmla="*/ 101859 h 507505"/>
              <a:gd name="connsiteX4" fmla="*/ 457256 w 474661"/>
              <a:gd name="connsiteY4" fmla="*/ 264280 h 507505"/>
              <a:gd name="connsiteX5" fmla="*/ 454720 w 474661"/>
              <a:gd name="connsiteY5" fmla="*/ 423803 h 507505"/>
              <a:gd name="connsiteX6" fmla="*/ 252468 w 474661"/>
              <a:gd name="connsiteY6" fmla="*/ 505263 h 507505"/>
              <a:gd name="connsiteX7" fmla="*/ 102295 w 474661"/>
              <a:gd name="connsiteY7" fmla="*/ 423803 h 507505"/>
              <a:gd name="connsiteX8" fmla="*/ 55 w 474661"/>
              <a:gd name="connsiteY8" fmla="*/ 252850 h 507505"/>
              <a:gd name="connsiteX0" fmla="*/ 55 w 474661"/>
              <a:gd name="connsiteY0" fmla="*/ 252850 h 507505"/>
              <a:gd name="connsiteX1" fmla="*/ 100390 w 474661"/>
              <a:gd name="connsiteY1" fmla="*/ 115194 h 507505"/>
              <a:gd name="connsiteX2" fmla="*/ 252468 w 474661"/>
              <a:gd name="connsiteY2" fmla="*/ 437 h 507505"/>
              <a:gd name="connsiteX3" fmla="*/ 424240 w 474661"/>
              <a:gd name="connsiteY3" fmla="*/ 101859 h 507505"/>
              <a:gd name="connsiteX4" fmla="*/ 457256 w 474661"/>
              <a:gd name="connsiteY4" fmla="*/ 264280 h 507505"/>
              <a:gd name="connsiteX5" fmla="*/ 454720 w 474661"/>
              <a:gd name="connsiteY5" fmla="*/ 423803 h 507505"/>
              <a:gd name="connsiteX6" fmla="*/ 252468 w 474661"/>
              <a:gd name="connsiteY6" fmla="*/ 505263 h 507505"/>
              <a:gd name="connsiteX7" fmla="*/ 102295 w 474661"/>
              <a:gd name="connsiteY7" fmla="*/ 423803 h 507505"/>
              <a:gd name="connsiteX8" fmla="*/ 55 w 474661"/>
              <a:gd name="connsiteY8" fmla="*/ 252850 h 507505"/>
              <a:gd name="connsiteX0" fmla="*/ 55 w 474661"/>
              <a:gd name="connsiteY0" fmla="*/ 252850 h 501948"/>
              <a:gd name="connsiteX1" fmla="*/ 100390 w 474661"/>
              <a:gd name="connsiteY1" fmla="*/ 115194 h 501948"/>
              <a:gd name="connsiteX2" fmla="*/ 252468 w 474661"/>
              <a:gd name="connsiteY2" fmla="*/ 437 h 501948"/>
              <a:gd name="connsiteX3" fmla="*/ 424240 w 474661"/>
              <a:gd name="connsiteY3" fmla="*/ 101859 h 501948"/>
              <a:gd name="connsiteX4" fmla="*/ 457256 w 474661"/>
              <a:gd name="connsiteY4" fmla="*/ 264280 h 501948"/>
              <a:gd name="connsiteX5" fmla="*/ 454720 w 474661"/>
              <a:gd name="connsiteY5" fmla="*/ 423803 h 501948"/>
              <a:gd name="connsiteX6" fmla="*/ 322953 w 474661"/>
              <a:gd name="connsiteY6" fmla="*/ 497643 h 501948"/>
              <a:gd name="connsiteX7" fmla="*/ 102295 w 474661"/>
              <a:gd name="connsiteY7" fmla="*/ 423803 h 501948"/>
              <a:gd name="connsiteX8" fmla="*/ 55 w 474661"/>
              <a:gd name="connsiteY8" fmla="*/ 252850 h 501948"/>
              <a:gd name="connsiteX0" fmla="*/ 55 w 474661"/>
              <a:gd name="connsiteY0" fmla="*/ 252850 h 514583"/>
              <a:gd name="connsiteX1" fmla="*/ 100390 w 474661"/>
              <a:gd name="connsiteY1" fmla="*/ 115194 h 514583"/>
              <a:gd name="connsiteX2" fmla="*/ 252468 w 474661"/>
              <a:gd name="connsiteY2" fmla="*/ 437 h 514583"/>
              <a:gd name="connsiteX3" fmla="*/ 424240 w 474661"/>
              <a:gd name="connsiteY3" fmla="*/ 101859 h 514583"/>
              <a:gd name="connsiteX4" fmla="*/ 457256 w 474661"/>
              <a:gd name="connsiteY4" fmla="*/ 264280 h 514583"/>
              <a:gd name="connsiteX5" fmla="*/ 454720 w 474661"/>
              <a:gd name="connsiteY5" fmla="*/ 423803 h 514583"/>
              <a:gd name="connsiteX6" fmla="*/ 322953 w 474661"/>
              <a:gd name="connsiteY6" fmla="*/ 497643 h 514583"/>
              <a:gd name="connsiteX7" fmla="*/ 102295 w 474661"/>
              <a:gd name="connsiteY7" fmla="*/ 423803 h 514583"/>
              <a:gd name="connsiteX8" fmla="*/ 55 w 474661"/>
              <a:gd name="connsiteY8" fmla="*/ 252850 h 514583"/>
              <a:gd name="connsiteX0" fmla="*/ 55 w 474661"/>
              <a:gd name="connsiteY0" fmla="*/ 252850 h 503626"/>
              <a:gd name="connsiteX1" fmla="*/ 100390 w 474661"/>
              <a:gd name="connsiteY1" fmla="*/ 115194 h 503626"/>
              <a:gd name="connsiteX2" fmla="*/ 252468 w 474661"/>
              <a:gd name="connsiteY2" fmla="*/ 437 h 503626"/>
              <a:gd name="connsiteX3" fmla="*/ 424240 w 474661"/>
              <a:gd name="connsiteY3" fmla="*/ 101859 h 503626"/>
              <a:gd name="connsiteX4" fmla="*/ 457256 w 474661"/>
              <a:gd name="connsiteY4" fmla="*/ 264280 h 503626"/>
              <a:gd name="connsiteX5" fmla="*/ 454720 w 474661"/>
              <a:gd name="connsiteY5" fmla="*/ 423803 h 503626"/>
              <a:gd name="connsiteX6" fmla="*/ 322953 w 474661"/>
              <a:gd name="connsiteY6" fmla="*/ 497643 h 503626"/>
              <a:gd name="connsiteX7" fmla="*/ 102295 w 474661"/>
              <a:gd name="connsiteY7" fmla="*/ 423803 h 503626"/>
              <a:gd name="connsiteX8" fmla="*/ 55 w 474661"/>
              <a:gd name="connsiteY8" fmla="*/ 252850 h 503626"/>
              <a:gd name="connsiteX0" fmla="*/ 55 w 474661"/>
              <a:gd name="connsiteY0" fmla="*/ 252850 h 508676"/>
              <a:gd name="connsiteX1" fmla="*/ 100390 w 474661"/>
              <a:gd name="connsiteY1" fmla="*/ 115194 h 508676"/>
              <a:gd name="connsiteX2" fmla="*/ 252468 w 474661"/>
              <a:gd name="connsiteY2" fmla="*/ 437 h 508676"/>
              <a:gd name="connsiteX3" fmla="*/ 424240 w 474661"/>
              <a:gd name="connsiteY3" fmla="*/ 101859 h 508676"/>
              <a:gd name="connsiteX4" fmla="*/ 457256 w 474661"/>
              <a:gd name="connsiteY4" fmla="*/ 264280 h 508676"/>
              <a:gd name="connsiteX5" fmla="*/ 454720 w 474661"/>
              <a:gd name="connsiteY5" fmla="*/ 423803 h 508676"/>
              <a:gd name="connsiteX6" fmla="*/ 322953 w 474661"/>
              <a:gd name="connsiteY6" fmla="*/ 497643 h 508676"/>
              <a:gd name="connsiteX7" fmla="*/ 102295 w 474661"/>
              <a:gd name="connsiteY7" fmla="*/ 423803 h 508676"/>
              <a:gd name="connsiteX8" fmla="*/ 55 w 474661"/>
              <a:gd name="connsiteY8" fmla="*/ 252850 h 508676"/>
              <a:gd name="connsiteX0" fmla="*/ 55 w 506218"/>
              <a:gd name="connsiteY0" fmla="*/ 252850 h 508676"/>
              <a:gd name="connsiteX1" fmla="*/ 100390 w 506218"/>
              <a:gd name="connsiteY1" fmla="*/ 115194 h 508676"/>
              <a:gd name="connsiteX2" fmla="*/ 252468 w 506218"/>
              <a:gd name="connsiteY2" fmla="*/ 437 h 508676"/>
              <a:gd name="connsiteX3" fmla="*/ 424240 w 506218"/>
              <a:gd name="connsiteY3" fmla="*/ 101859 h 508676"/>
              <a:gd name="connsiteX4" fmla="*/ 457256 w 506218"/>
              <a:gd name="connsiteY4" fmla="*/ 264280 h 508676"/>
              <a:gd name="connsiteX5" fmla="*/ 454720 w 506218"/>
              <a:gd name="connsiteY5" fmla="*/ 423803 h 508676"/>
              <a:gd name="connsiteX6" fmla="*/ 322953 w 506218"/>
              <a:gd name="connsiteY6" fmla="*/ 497643 h 508676"/>
              <a:gd name="connsiteX7" fmla="*/ 102295 w 506218"/>
              <a:gd name="connsiteY7" fmla="*/ 423803 h 508676"/>
              <a:gd name="connsiteX8" fmla="*/ 55 w 506218"/>
              <a:gd name="connsiteY8" fmla="*/ 252850 h 508676"/>
              <a:gd name="connsiteX0" fmla="*/ 55 w 506218"/>
              <a:gd name="connsiteY0" fmla="*/ 252850 h 508676"/>
              <a:gd name="connsiteX1" fmla="*/ 100390 w 506218"/>
              <a:gd name="connsiteY1" fmla="*/ 115194 h 508676"/>
              <a:gd name="connsiteX2" fmla="*/ 252468 w 506218"/>
              <a:gd name="connsiteY2" fmla="*/ 437 h 508676"/>
              <a:gd name="connsiteX3" fmla="*/ 424240 w 506218"/>
              <a:gd name="connsiteY3" fmla="*/ 101859 h 508676"/>
              <a:gd name="connsiteX4" fmla="*/ 457256 w 506218"/>
              <a:gd name="connsiteY4" fmla="*/ 264280 h 508676"/>
              <a:gd name="connsiteX5" fmla="*/ 454720 w 506218"/>
              <a:gd name="connsiteY5" fmla="*/ 423803 h 508676"/>
              <a:gd name="connsiteX6" fmla="*/ 322953 w 506218"/>
              <a:gd name="connsiteY6" fmla="*/ 497643 h 508676"/>
              <a:gd name="connsiteX7" fmla="*/ 102295 w 506218"/>
              <a:gd name="connsiteY7" fmla="*/ 423803 h 508676"/>
              <a:gd name="connsiteX8" fmla="*/ 55 w 506218"/>
              <a:gd name="connsiteY8" fmla="*/ 252850 h 508676"/>
              <a:gd name="connsiteX0" fmla="*/ 4 w 517597"/>
              <a:gd name="connsiteY0" fmla="*/ 252850 h 508676"/>
              <a:gd name="connsiteX1" fmla="*/ 111769 w 517597"/>
              <a:gd name="connsiteY1" fmla="*/ 115194 h 508676"/>
              <a:gd name="connsiteX2" fmla="*/ 263847 w 517597"/>
              <a:gd name="connsiteY2" fmla="*/ 437 h 508676"/>
              <a:gd name="connsiteX3" fmla="*/ 435619 w 517597"/>
              <a:gd name="connsiteY3" fmla="*/ 101859 h 508676"/>
              <a:gd name="connsiteX4" fmla="*/ 468635 w 517597"/>
              <a:gd name="connsiteY4" fmla="*/ 264280 h 508676"/>
              <a:gd name="connsiteX5" fmla="*/ 466099 w 517597"/>
              <a:gd name="connsiteY5" fmla="*/ 423803 h 508676"/>
              <a:gd name="connsiteX6" fmla="*/ 334332 w 517597"/>
              <a:gd name="connsiteY6" fmla="*/ 497643 h 508676"/>
              <a:gd name="connsiteX7" fmla="*/ 113674 w 517597"/>
              <a:gd name="connsiteY7" fmla="*/ 423803 h 508676"/>
              <a:gd name="connsiteX8" fmla="*/ 4 w 517597"/>
              <a:gd name="connsiteY8" fmla="*/ 252850 h 508676"/>
              <a:gd name="connsiteX0" fmla="*/ 1213 w 518806"/>
              <a:gd name="connsiteY0" fmla="*/ 252850 h 508676"/>
              <a:gd name="connsiteX1" fmla="*/ 112978 w 518806"/>
              <a:gd name="connsiteY1" fmla="*/ 115194 h 508676"/>
              <a:gd name="connsiteX2" fmla="*/ 265056 w 518806"/>
              <a:gd name="connsiteY2" fmla="*/ 437 h 508676"/>
              <a:gd name="connsiteX3" fmla="*/ 436828 w 518806"/>
              <a:gd name="connsiteY3" fmla="*/ 101859 h 508676"/>
              <a:gd name="connsiteX4" fmla="*/ 469844 w 518806"/>
              <a:gd name="connsiteY4" fmla="*/ 264280 h 508676"/>
              <a:gd name="connsiteX5" fmla="*/ 467308 w 518806"/>
              <a:gd name="connsiteY5" fmla="*/ 423803 h 508676"/>
              <a:gd name="connsiteX6" fmla="*/ 335541 w 518806"/>
              <a:gd name="connsiteY6" fmla="*/ 497643 h 508676"/>
              <a:gd name="connsiteX7" fmla="*/ 114883 w 518806"/>
              <a:gd name="connsiteY7" fmla="*/ 423803 h 508676"/>
              <a:gd name="connsiteX8" fmla="*/ 1213 w 518806"/>
              <a:gd name="connsiteY8" fmla="*/ 252850 h 508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8806" h="508676">
                <a:moveTo>
                  <a:pt x="1213" y="252850"/>
                </a:moveTo>
                <a:cubicBezTo>
                  <a:pt x="6611" y="231895"/>
                  <a:pt x="17569" y="130593"/>
                  <a:pt x="112978" y="115194"/>
                </a:cubicBezTo>
                <a:cubicBezTo>
                  <a:pt x="128377" y="14070"/>
                  <a:pt x="211081" y="2660"/>
                  <a:pt x="265056" y="437"/>
                </a:cubicBezTo>
                <a:cubicBezTo>
                  <a:pt x="319031" y="-1786"/>
                  <a:pt x="400474" y="735"/>
                  <a:pt x="436828" y="101859"/>
                </a:cubicBezTo>
                <a:cubicBezTo>
                  <a:pt x="524617" y="121068"/>
                  <a:pt x="551442" y="213480"/>
                  <a:pt x="469844" y="264280"/>
                </a:cubicBezTo>
                <a:cubicBezTo>
                  <a:pt x="529217" y="330320"/>
                  <a:pt x="509377" y="381734"/>
                  <a:pt x="467308" y="423803"/>
                </a:cubicBezTo>
                <a:cubicBezTo>
                  <a:pt x="425239" y="465872"/>
                  <a:pt x="396183" y="482403"/>
                  <a:pt x="335541" y="497643"/>
                </a:cubicBezTo>
                <a:cubicBezTo>
                  <a:pt x="274899" y="512883"/>
                  <a:pt x="168382" y="528737"/>
                  <a:pt x="114883" y="423803"/>
                </a:cubicBezTo>
                <a:cubicBezTo>
                  <a:pt x="4234" y="402689"/>
                  <a:pt x="-4185" y="273805"/>
                  <a:pt x="1213" y="252850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alpha val="59000"/>
                  <a:lumMod val="94000"/>
                  <a:lumOff val="6000"/>
                </a:scheme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76200" dist="63500" dir="2700000" algn="tl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tx1"/>
              </a:solidFill>
              <a:latin typeface="FS Blonde Script" panose="03000503000000000000" pitchFamily="66" charset="0"/>
            </a:endParaRPr>
          </a:p>
        </p:txBody>
      </p:sp>
      <p:sp>
        <p:nvSpPr>
          <p:cNvPr id="234" name="TextBox 233">
            <a:extLst>
              <a:ext uri="{FF2B5EF4-FFF2-40B4-BE49-F238E27FC236}">
                <a16:creationId xmlns:a16="http://schemas.microsoft.com/office/drawing/2014/main" id="{7E90F583-205D-4D54-98C7-F1B6A1329E08}"/>
              </a:ext>
            </a:extLst>
          </p:cNvPr>
          <p:cNvSpPr txBox="1"/>
          <p:nvPr/>
        </p:nvSpPr>
        <p:spPr>
          <a:xfrm>
            <a:off x="3888373" y="3368601"/>
            <a:ext cx="811666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>
                <a:latin typeface="FS Blonde Script" panose="03000503000000000000" pitchFamily="66" charset="0"/>
                <a:ea typeface="Segoe UI Black" panose="020B0A02040204020203" pitchFamily="34" charset="0"/>
              </a:rPr>
              <a:t>315</a:t>
            </a:r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B4B0658C-06A4-4C62-AB15-0DAC4A707E91}"/>
              </a:ext>
            </a:extLst>
          </p:cNvPr>
          <p:cNvSpPr txBox="1"/>
          <p:nvPr/>
        </p:nvSpPr>
        <p:spPr>
          <a:xfrm>
            <a:off x="3888373" y="3996751"/>
            <a:ext cx="861321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dirty="0">
                <a:latin typeface="FS Blonde Script" panose="03000503000000000000" pitchFamily="66" charset="0"/>
                <a:ea typeface="Segoe UI Black" panose="020B0A02040204020203" pitchFamily="34" charset="0"/>
              </a:rPr>
              <a:t>101</a:t>
            </a:r>
          </a:p>
        </p:txBody>
      </p:sp>
      <p:sp>
        <p:nvSpPr>
          <p:cNvPr id="236" name="TextBox 235">
            <a:extLst>
              <a:ext uri="{FF2B5EF4-FFF2-40B4-BE49-F238E27FC236}">
                <a16:creationId xmlns:a16="http://schemas.microsoft.com/office/drawing/2014/main" id="{50451A8C-D04A-4D88-8C0F-6386215F6A15}"/>
              </a:ext>
            </a:extLst>
          </p:cNvPr>
          <p:cNvSpPr txBox="1"/>
          <p:nvPr/>
        </p:nvSpPr>
        <p:spPr>
          <a:xfrm>
            <a:off x="3888373" y="4666045"/>
            <a:ext cx="771605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dirty="0">
                <a:latin typeface="FS Blonde Script" panose="03000503000000000000" pitchFamily="66" charset="0"/>
                <a:ea typeface="Segoe UI Black" panose="020B0A02040204020203" pitchFamily="34" charset="0"/>
              </a:rPr>
              <a:t>108</a:t>
            </a:r>
          </a:p>
        </p:txBody>
      </p:sp>
      <p:sp>
        <p:nvSpPr>
          <p:cNvPr id="237" name="TextBox 236">
            <a:extLst>
              <a:ext uri="{FF2B5EF4-FFF2-40B4-BE49-F238E27FC236}">
                <a16:creationId xmlns:a16="http://schemas.microsoft.com/office/drawing/2014/main" id="{9E731DD4-5471-4A1F-A1C4-5A1D711036B5}"/>
              </a:ext>
            </a:extLst>
          </p:cNvPr>
          <p:cNvSpPr txBox="1"/>
          <p:nvPr/>
        </p:nvSpPr>
        <p:spPr>
          <a:xfrm>
            <a:off x="3888373" y="5278099"/>
            <a:ext cx="682863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dirty="0">
                <a:latin typeface="FS Blonde Script" panose="03000503000000000000" pitchFamily="66" charset="0"/>
                <a:ea typeface="Segoe UI Black" panose="020B0A02040204020203" pitchFamily="34" charset="0"/>
              </a:rPr>
              <a:t>32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2D1B4F3A-69AA-4420-AC4F-E6D20A69176E}"/>
              </a:ext>
            </a:extLst>
          </p:cNvPr>
          <p:cNvSpPr txBox="1"/>
          <p:nvPr/>
        </p:nvSpPr>
        <p:spPr>
          <a:xfrm>
            <a:off x="604837" y="5289729"/>
            <a:ext cx="1941591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n-US" sz="2800">
                <a:latin typeface="FS Blonde Script" panose="03000503000000000000" pitchFamily="66" charset="0"/>
                <a:ea typeface="Segoe UI Black" panose="020B0A02040204020203" pitchFamily="34" charset="0"/>
              </a:rPr>
              <a:t>Xanh - nhăn</a:t>
            </a:r>
          </a:p>
        </p:txBody>
      </p:sp>
      <p:sp>
        <p:nvSpPr>
          <p:cNvPr id="191" name="Google Shape;41;p4">
            <a:extLst>
              <a:ext uri="{FF2B5EF4-FFF2-40B4-BE49-F238E27FC236}">
                <a16:creationId xmlns:a16="http://schemas.microsoft.com/office/drawing/2014/main" id="{7E345335-9A3C-426F-B1D3-47DC3E231615}"/>
              </a:ext>
            </a:extLst>
          </p:cNvPr>
          <p:cNvSpPr/>
          <p:nvPr/>
        </p:nvSpPr>
        <p:spPr>
          <a:xfrm>
            <a:off x="3201165" y="2323355"/>
            <a:ext cx="2205623" cy="768450"/>
          </a:xfrm>
          <a:custGeom>
            <a:avLst/>
            <a:gdLst/>
            <a:ahLst/>
            <a:cxnLst/>
            <a:rect l="l" t="t" r="r" b="b"/>
            <a:pathLst>
              <a:path w="7659384" h="1673412" extrusionOk="0">
                <a:moveTo>
                  <a:pt x="197437" y="0"/>
                </a:moveTo>
                <a:lnTo>
                  <a:pt x="7604587" y="0"/>
                </a:lnTo>
                <a:lnTo>
                  <a:pt x="7349060" y="196414"/>
                </a:lnTo>
                <a:lnTo>
                  <a:pt x="7659384" y="434947"/>
                </a:lnTo>
                <a:lnTo>
                  <a:pt x="7659384" y="462083"/>
                </a:lnTo>
                <a:lnTo>
                  <a:pt x="7349061" y="700616"/>
                </a:lnTo>
                <a:lnTo>
                  <a:pt x="7658358" y="938359"/>
                </a:lnTo>
                <a:lnTo>
                  <a:pt x="7349060" y="1176104"/>
                </a:lnTo>
                <a:lnTo>
                  <a:pt x="7659384" y="1414637"/>
                </a:lnTo>
                <a:lnTo>
                  <a:pt x="7659384" y="1441774"/>
                </a:lnTo>
                <a:lnTo>
                  <a:pt x="7358029" y="1673412"/>
                </a:lnTo>
                <a:lnTo>
                  <a:pt x="211955" y="1673412"/>
                </a:lnTo>
                <a:lnTo>
                  <a:pt x="327976" y="1584232"/>
                </a:lnTo>
                <a:lnTo>
                  <a:pt x="0" y="1332130"/>
                </a:lnTo>
                <a:lnTo>
                  <a:pt x="327975" y="1080030"/>
                </a:lnTo>
                <a:lnTo>
                  <a:pt x="18678" y="842286"/>
                </a:lnTo>
                <a:lnTo>
                  <a:pt x="327976" y="604542"/>
                </a:lnTo>
                <a:lnTo>
                  <a:pt x="0" y="352440"/>
                </a:lnTo>
                <a:lnTo>
                  <a:pt x="327975" y="100340"/>
                </a:lnTo>
                <a:close/>
              </a:path>
            </a:pathLst>
          </a:custGeom>
          <a:solidFill>
            <a:srgbClr val="00B050">
              <a:alpha val="77090"/>
            </a:srgbClr>
          </a:solidFill>
          <a:ln>
            <a:noFill/>
          </a:ln>
        </p:spPr>
        <p:txBody>
          <a:bodyPr spcFirstLastPara="1" wrap="square" lIns="245700" tIns="122825" rIns="245700" bIns="1228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i="0" u="none" strike="noStrike" cap="none">
              <a:latin typeface="FS Blonde Script" panose="03000503000000000000" pitchFamily="66" charset="0"/>
              <a:ea typeface="Coming Soon"/>
              <a:cs typeface="Coming Soon"/>
              <a:sym typeface="Coming Soon"/>
            </a:endParaRPr>
          </a:p>
        </p:txBody>
      </p:sp>
      <p:sp>
        <p:nvSpPr>
          <p:cNvPr id="192" name="Google Shape;41;p4">
            <a:extLst>
              <a:ext uri="{FF2B5EF4-FFF2-40B4-BE49-F238E27FC236}">
                <a16:creationId xmlns:a16="http://schemas.microsoft.com/office/drawing/2014/main" id="{68931BBE-8A00-4DC0-8B8F-8F24EE20A831}"/>
              </a:ext>
            </a:extLst>
          </p:cNvPr>
          <p:cNvSpPr/>
          <p:nvPr/>
        </p:nvSpPr>
        <p:spPr>
          <a:xfrm>
            <a:off x="6706859" y="2323355"/>
            <a:ext cx="1928766" cy="768450"/>
          </a:xfrm>
          <a:custGeom>
            <a:avLst/>
            <a:gdLst/>
            <a:ahLst/>
            <a:cxnLst/>
            <a:rect l="l" t="t" r="r" b="b"/>
            <a:pathLst>
              <a:path w="7659384" h="1673412" extrusionOk="0">
                <a:moveTo>
                  <a:pt x="197437" y="0"/>
                </a:moveTo>
                <a:lnTo>
                  <a:pt x="7604587" y="0"/>
                </a:lnTo>
                <a:lnTo>
                  <a:pt x="7349060" y="196414"/>
                </a:lnTo>
                <a:lnTo>
                  <a:pt x="7659384" y="434947"/>
                </a:lnTo>
                <a:lnTo>
                  <a:pt x="7659384" y="462083"/>
                </a:lnTo>
                <a:lnTo>
                  <a:pt x="7349061" y="700616"/>
                </a:lnTo>
                <a:lnTo>
                  <a:pt x="7658358" y="938359"/>
                </a:lnTo>
                <a:lnTo>
                  <a:pt x="7349060" y="1176104"/>
                </a:lnTo>
                <a:lnTo>
                  <a:pt x="7659384" y="1414637"/>
                </a:lnTo>
                <a:lnTo>
                  <a:pt x="7659384" y="1441774"/>
                </a:lnTo>
                <a:lnTo>
                  <a:pt x="7358029" y="1673412"/>
                </a:lnTo>
                <a:lnTo>
                  <a:pt x="211955" y="1673412"/>
                </a:lnTo>
                <a:lnTo>
                  <a:pt x="327976" y="1584232"/>
                </a:lnTo>
                <a:lnTo>
                  <a:pt x="0" y="1332130"/>
                </a:lnTo>
                <a:lnTo>
                  <a:pt x="327975" y="1080030"/>
                </a:lnTo>
                <a:lnTo>
                  <a:pt x="18678" y="842286"/>
                </a:lnTo>
                <a:lnTo>
                  <a:pt x="327976" y="604542"/>
                </a:lnTo>
                <a:lnTo>
                  <a:pt x="0" y="352440"/>
                </a:lnTo>
                <a:lnTo>
                  <a:pt x="327975" y="100340"/>
                </a:lnTo>
                <a:close/>
              </a:path>
            </a:pathLst>
          </a:custGeom>
          <a:solidFill>
            <a:srgbClr val="00B050">
              <a:alpha val="77090"/>
            </a:srgbClr>
          </a:solidFill>
          <a:ln>
            <a:noFill/>
          </a:ln>
        </p:spPr>
        <p:txBody>
          <a:bodyPr spcFirstLastPara="1" wrap="square" lIns="245700" tIns="122825" rIns="245700" bIns="1228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i="0" u="none" strike="noStrike" cap="none">
              <a:latin typeface="FS Blonde Script" panose="03000503000000000000" pitchFamily="66" charset="0"/>
              <a:ea typeface="Coming Soon"/>
              <a:cs typeface="Coming Soon"/>
              <a:sym typeface="Coming Soon"/>
            </a:endParaRPr>
          </a:p>
        </p:txBody>
      </p:sp>
      <p:sp>
        <p:nvSpPr>
          <p:cNvPr id="193" name="Google Shape;41;p4">
            <a:extLst>
              <a:ext uri="{FF2B5EF4-FFF2-40B4-BE49-F238E27FC236}">
                <a16:creationId xmlns:a16="http://schemas.microsoft.com/office/drawing/2014/main" id="{68FF995C-5CC6-42D2-9761-7889A5894840}"/>
              </a:ext>
            </a:extLst>
          </p:cNvPr>
          <p:cNvSpPr/>
          <p:nvPr/>
        </p:nvSpPr>
        <p:spPr>
          <a:xfrm>
            <a:off x="8963028" y="2323355"/>
            <a:ext cx="2454708" cy="768450"/>
          </a:xfrm>
          <a:custGeom>
            <a:avLst/>
            <a:gdLst/>
            <a:ahLst/>
            <a:cxnLst/>
            <a:rect l="l" t="t" r="r" b="b"/>
            <a:pathLst>
              <a:path w="7659384" h="1673412" extrusionOk="0">
                <a:moveTo>
                  <a:pt x="197437" y="0"/>
                </a:moveTo>
                <a:lnTo>
                  <a:pt x="7604587" y="0"/>
                </a:lnTo>
                <a:lnTo>
                  <a:pt x="7349060" y="196414"/>
                </a:lnTo>
                <a:lnTo>
                  <a:pt x="7659384" y="434947"/>
                </a:lnTo>
                <a:lnTo>
                  <a:pt x="7659384" y="462083"/>
                </a:lnTo>
                <a:lnTo>
                  <a:pt x="7349061" y="700616"/>
                </a:lnTo>
                <a:lnTo>
                  <a:pt x="7658358" y="938359"/>
                </a:lnTo>
                <a:lnTo>
                  <a:pt x="7349060" y="1176104"/>
                </a:lnTo>
                <a:lnTo>
                  <a:pt x="7659384" y="1414637"/>
                </a:lnTo>
                <a:lnTo>
                  <a:pt x="7659384" y="1441774"/>
                </a:lnTo>
                <a:lnTo>
                  <a:pt x="7358029" y="1673412"/>
                </a:lnTo>
                <a:lnTo>
                  <a:pt x="211955" y="1673412"/>
                </a:lnTo>
                <a:lnTo>
                  <a:pt x="327976" y="1584232"/>
                </a:lnTo>
                <a:lnTo>
                  <a:pt x="0" y="1332130"/>
                </a:lnTo>
                <a:lnTo>
                  <a:pt x="327975" y="1080030"/>
                </a:lnTo>
                <a:lnTo>
                  <a:pt x="18678" y="842286"/>
                </a:lnTo>
                <a:lnTo>
                  <a:pt x="327976" y="604542"/>
                </a:lnTo>
                <a:lnTo>
                  <a:pt x="0" y="352440"/>
                </a:lnTo>
                <a:lnTo>
                  <a:pt x="327975" y="100340"/>
                </a:lnTo>
                <a:close/>
              </a:path>
            </a:pathLst>
          </a:custGeom>
          <a:solidFill>
            <a:srgbClr val="00B050">
              <a:alpha val="77090"/>
            </a:srgbClr>
          </a:solidFill>
          <a:ln>
            <a:noFill/>
          </a:ln>
        </p:spPr>
        <p:txBody>
          <a:bodyPr spcFirstLastPara="1" wrap="square" lIns="245700" tIns="122825" rIns="245700" bIns="1228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 i="0" u="none" strike="noStrike" cap="none">
              <a:solidFill>
                <a:schemeClr val="lt1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140" name="Google Shape;41;p4">
            <a:extLst>
              <a:ext uri="{FF2B5EF4-FFF2-40B4-BE49-F238E27FC236}">
                <a16:creationId xmlns:a16="http://schemas.microsoft.com/office/drawing/2014/main" id="{F0216CC3-A1CB-4225-A8F4-1AB4109F2806}"/>
              </a:ext>
            </a:extLst>
          </p:cNvPr>
          <p:cNvSpPr/>
          <p:nvPr/>
        </p:nvSpPr>
        <p:spPr>
          <a:xfrm>
            <a:off x="730744" y="2323355"/>
            <a:ext cx="2205623" cy="768450"/>
          </a:xfrm>
          <a:custGeom>
            <a:avLst/>
            <a:gdLst/>
            <a:ahLst/>
            <a:cxnLst/>
            <a:rect l="l" t="t" r="r" b="b"/>
            <a:pathLst>
              <a:path w="7659384" h="1673412" extrusionOk="0">
                <a:moveTo>
                  <a:pt x="197437" y="0"/>
                </a:moveTo>
                <a:lnTo>
                  <a:pt x="7604587" y="0"/>
                </a:lnTo>
                <a:lnTo>
                  <a:pt x="7349060" y="196414"/>
                </a:lnTo>
                <a:lnTo>
                  <a:pt x="7659384" y="434947"/>
                </a:lnTo>
                <a:lnTo>
                  <a:pt x="7659384" y="462083"/>
                </a:lnTo>
                <a:lnTo>
                  <a:pt x="7349061" y="700616"/>
                </a:lnTo>
                <a:lnTo>
                  <a:pt x="7658358" y="938359"/>
                </a:lnTo>
                <a:lnTo>
                  <a:pt x="7349060" y="1176104"/>
                </a:lnTo>
                <a:lnTo>
                  <a:pt x="7659384" y="1414637"/>
                </a:lnTo>
                <a:lnTo>
                  <a:pt x="7659384" y="1441774"/>
                </a:lnTo>
                <a:lnTo>
                  <a:pt x="7358029" y="1673412"/>
                </a:lnTo>
                <a:lnTo>
                  <a:pt x="211955" y="1673412"/>
                </a:lnTo>
                <a:lnTo>
                  <a:pt x="327976" y="1584232"/>
                </a:lnTo>
                <a:lnTo>
                  <a:pt x="0" y="1332130"/>
                </a:lnTo>
                <a:lnTo>
                  <a:pt x="327975" y="1080030"/>
                </a:lnTo>
                <a:lnTo>
                  <a:pt x="18678" y="842286"/>
                </a:lnTo>
                <a:lnTo>
                  <a:pt x="327976" y="604542"/>
                </a:lnTo>
                <a:lnTo>
                  <a:pt x="0" y="352440"/>
                </a:lnTo>
                <a:lnTo>
                  <a:pt x="327975" y="100340"/>
                </a:lnTo>
                <a:close/>
              </a:path>
            </a:pathLst>
          </a:custGeom>
          <a:solidFill>
            <a:srgbClr val="00B050">
              <a:alpha val="77090"/>
            </a:srgbClr>
          </a:solidFill>
          <a:ln>
            <a:noFill/>
          </a:ln>
        </p:spPr>
        <p:txBody>
          <a:bodyPr spcFirstLastPara="1" wrap="square" lIns="245700" tIns="122825" rIns="245700" bIns="1228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i="0" u="none" strike="noStrike" cap="none">
              <a:latin typeface="FS Blonde Script" panose="03000503000000000000" pitchFamily="66" charset="0"/>
              <a:ea typeface="Coming Soon"/>
              <a:cs typeface="Coming Soon"/>
              <a:sym typeface="Coming Soon"/>
            </a:endParaRP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322D1242-F8DB-488D-864F-980C817C1102}"/>
              </a:ext>
            </a:extLst>
          </p:cNvPr>
          <p:cNvSpPr txBox="1"/>
          <p:nvPr/>
        </p:nvSpPr>
        <p:spPr>
          <a:xfrm>
            <a:off x="801226" y="2529915"/>
            <a:ext cx="1968795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800">
                <a:latin typeface="FS Blonde Script" panose="03000503000000000000" pitchFamily="66" charset="0"/>
                <a:ea typeface="Segoe UI Black" panose="020B0A02040204020203" pitchFamily="34" charset="0"/>
              </a:rPr>
              <a:t>Kiểu hình F</a:t>
            </a:r>
            <a:r>
              <a:rPr lang="en-US" sz="2800" baseline="-25000">
                <a:latin typeface="FS Blonde Script" panose="03000503000000000000" pitchFamily="66" charset="0"/>
                <a:ea typeface="Segoe UI Black" panose="020B0A02040204020203" pitchFamily="34" charset="0"/>
              </a:rPr>
              <a:t>2</a:t>
            </a:r>
            <a:endParaRPr lang="en-US" sz="2800">
              <a:latin typeface="FS Blonde Script" panose="03000503000000000000" pitchFamily="66" charset="0"/>
              <a:ea typeface="Segoe UI Black" panose="020B0A02040204020203" pitchFamily="34" charset="0"/>
            </a:endParaRP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58AF30BC-D5F3-4D58-87CA-AD42BB2EF3E3}"/>
              </a:ext>
            </a:extLst>
          </p:cNvPr>
          <p:cNvSpPr txBox="1"/>
          <p:nvPr/>
        </p:nvSpPr>
        <p:spPr>
          <a:xfrm>
            <a:off x="3312489" y="2506770"/>
            <a:ext cx="1968795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800" dirty="0" err="1">
                <a:latin typeface="FS Blonde Script" panose="03000503000000000000" pitchFamily="66" charset="0"/>
                <a:ea typeface="Segoe UI Black" panose="020B0A02040204020203" pitchFamily="34" charset="0"/>
              </a:rPr>
              <a:t>Số</a:t>
            </a:r>
            <a:r>
              <a:rPr lang="en-US" sz="2800" dirty="0">
                <a:latin typeface="FS Blonde Script" panose="03000503000000000000" pitchFamily="66" charset="0"/>
                <a:ea typeface="Segoe UI Black" panose="020B0A02040204020203" pitchFamily="34" charset="0"/>
              </a:rPr>
              <a:t> </a:t>
            </a:r>
            <a:r>
              <a:rPr lang="en-US" sz="2800" dirty="0" err="1">
                <a:latin typeface="FS Blonde Script" panose="03000503000000000000" pitchFamily="66" charset="0"/>
                <a:ea typeface="Segoe UI Black" panose="020B0A02040204020203" pitchFamily="34" charset="0"/>
              </a:rPr>
              <a:t>hạt</a:t>
            </a:r>
            <a:endParaRPr lang="en-US" sz="2800" dirty="0">
              <a:latin typeface="FS Blonde Script" panose="03000503000000000000" pitchFamily="66" charset="0"/>
              <a:ea typeface="Segoe UI Black" panose="020B0A02040204020203" pitchFamily="34" charset="0"/>
            </a:endParaRP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29EA3A18-6E8E-4550-8B7C-74EE3C94A002}"/>
              </a:ext>
            </a:extLst>
          </p:cNvPr>
          <p:cNvSpPr txBox="1"/>
          <p:nvPr/>
        </p:nvSpPr>
        <p:spPr>
          <a:xfrm>
            <a:off x="6594910" y="2363489"/>
            <a:ext cx="2103410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dirty="0" err="1">
                <a:latin typeface="FS Blonde Script" panose="03000503000000000000" pitchFamily="66" charset="0"/>
                <a:ea typeface="Segoe UI Black" panose="020B0A02040204020203" pitchFamily="34" charset="0"/>
              </a:rPr>
              <a:t>Tỉ</a:t>
            </a:r>
            <a:r>
              <a:rPr lang="en-US" sz="2400" dirty="0">
                <a:latin typeface="FS Blonde Script" panose="03000503000000000000" pitchFamily="66" charset="0"/>
                <a:ea typeface="Segoe UI Black" panose="020B0A02040204020203" pitchFamily="34" charset="0"/>
              </a:rPr>
              <a:t> </a:t>
            </a:r>
            <a:r>
              <a:rPr lang="en-US" sz="2400" dirty="0" err="1">
                <a:latin typeface="FS Blonde Script" panose="03000503000000000000" pitchFamily="66" charset="0"/>
                <a:ea typeface="Segoe UI Black" panose="020B0A02040204020203" pitchFamily="34" charset="0"/>
              </a:rPr>
              <a:t>lệ</a:t>
            </a:r>
            <a:r>
              <a:rPr lang="en-US" sz="2400" dirty="0">
                <a:latin typeface="FS Blonde Script" panose="03000503000000000000" pitchFamily="66" charset="0"/>
                <a:ea typeface="Segoe UI Black" panose="020B0A02040204020203" pitchFamily="34" charset="0"/>
              </a:rPr>
              <a:t> </a:t>
            </a:r>
            <a:r>
              <a:rPr lang="en-US" sz="2400" dirty="0" err="1">
                <a:latin typeface="FS Blonde Script" panose="03000503000000000000" pitchFamily="66" charset="0"/>
                <a:ea typeface="Segoe UI Black" panose="020B0A02040204020203" pitchFamily="34" charset="0"/>
              </a:rPr>
              <a:t>kiểu</a:t>
            </a:r>
            <a:endParaRPr lang="en-US" sz="2400" dirty="0">
              <a:latin typeface="FS Blonde Script" panose="03000503000000000000" pitchFamily="66" charset="0"/>
              <a:ea typeface="Segoe UI Black" panose="020B0A02040204020203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en-US" sz="2400" dirty="0" err="1">
                <a:latin typeface="FS Blonde Script" panose="03000503000000000000" pitchFamily="66" charset="0"/>
                <a:ea typeface="Segoe UI Black" panose="020B0A02040204020203" pitchFamily="34" charset="0"/>
              </a:rPr>
              <a:t>hình</a:t>
            </a:r>
            <a:r>
              <a:rPr lang="en-US" sz="2400" dirty="0">
                <a:latin typeface="FS Blonde Script" panose="03000503000000000000" pitchFamily="66" charset="0"/>
                <a:ea typeface="Segoe UI Black" panose="020B0A02040204020203" pitchFamily="34" charset="0"/>
              </a:rPr>
              <a:t> F</a:t>
            </a:r>
            <a:r>
              <a:rPr lang="en-US" sz="2400" baseline="-25000" dirty="0">
                <a:latin typeface="FS Blonde Script" panose="03000503000000000000" pitchFamily="66" charset="0"/>
                <a:ea typeface="Segoe UI Black" panose="020B0A02040204020203" pitchFamily="34" charset="0"/>
              </a:rPr>
              <a:t>2</a:t>
            </a:r>
            <a:endParaRPr lang="en-US" sz="2400" dirty="0">
              <a:latin typeface="FS Blonde Script" panose="03000503000000000000" pitchFamily="66" charset="0"/>
              <a:ea typeface="Segoe UI Black" panose="020B0A02040204020203" pitchFamily="34" charset="0"/>
            </a:endParaRP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7E25012F-B842-48C6-823F-337DB6C4B1A4}"/>
              </a:ext>
            </a:extLst>
          </p:cNvPr>
          <p:cNvSpPr txBox="1"/>
          <p:nvPr/>
        </p:nvSpPr>
        <p:spPr>
          <a:xfrm>
            <a:off x="9048737" y="2342451"/>
            <a:ext cx="2268730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>
                <a:latin typeface="FS Blonde Script" panose="03000503000000000000" pitchFamily="66" charset="0"/>
                <a:ea typeface="Segoe UI Black" panose="020B0A02040204020203" pitchFamily="34" charset="0"/>
              </a:rPr>
              <a:t>Tỉ lệ từng cặp</a:t>
            </a:r>
          </a:p>
          <a:p>
            <a:pPr algn="ctr">
              <a:lnSpc>
                <a:spcPct val="90000"/>
              </a:lnSpc>
            </a:pPr>
            <a:r>
              <a:rPr lang="en-US" sz="2400">
                <a:latin typeface="FS Blonde Script" panose="03000503000000000000" pitchFamily="66" charset="0"/>
                <a:ea typeface="Segoe UI Black" panose="020B0A02040204020203" pitchFamily="34" charset="0"/>
              </a:rPr>
              <a:t>tính trạng ở F</a:t>
            </a:r>
            <a:r>
              <a:rPr lang="en-US" sz="2400" baseline="-25000">
                <a:latin typeface="FS Blonde Script" panose="03000503000000000000" pitchFamily="66" charset="0"/>
                <a:ea typeface="Segoe UI Black" panose="020B0A02040204020203" pitchFamily="34" charset="0"/>
              </a:rPr>
              <a:t>2</a:t>
            </a:r>
            <a:endParaRPr lang="en-US" sz="2400">
              <a:latin typeface="FS Blonde Script" panose="03000503000000000000" pitchFamily="66" charset="0"/>
              <a:ea typeface="Segoe UI Black" panose="020B0A02040204020203" pitchFamily="34" charset="0"/>
            </a:endParaRPr>
          </a:p>
        </p:txBody>
      </p:sp>
      <p:sp>
        <p:nvSpPr>
          <p:cNvPr id="194" name="Oval 193">
            <a:extLst>
              <a:ext uri="{FF2B5EF4-FFF2-40B4-BE49-F238E27FC236}">
                <a16:creationId xmlns:a16="http://schemas.microsoft.com/office/drawing/2014/main" id="{0FDC28E2-103F-417D-94C4-CA0E892ACFFE}"/>
              </a:ext>
            </a:extLst>
          </p:cNvPr>
          <p:cNvSpPr/>
          <p:nvPr/>
        </p:nvSpPr>
        <p:spPr>
          <a:xfrm>
            <a:off x="6809214" y="3253719"/>
            <a:ext cx="504825" cy="502329"/>
          </a:xfrm>
          <a:prstGeom prst="ellipse">
            <a:avLst/>
          </a:prstGeom>
          <a:gradFill flip="none" rotWithShape="1">
            <a:gsLst>
              <a:gs pos="5000">
                <a:schemeClr val="bg1">
                  <a:alpha val="77000"/>
                  <a:lumMod val="93000"/>
                  <a:lumOff val="7000"/>
                </a:schemeClr>
              </a:gs>
              <a:gs pos="40000">
                <a:srgbClr val="FFC000">
                  <a:shade val="67500"/>
                  <a:satMod val="115000"/>
                  <a:alpha val="87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0800" dist="63500" dir="2700000" algn="tl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tx1"/>
              </a:solidFill>
              <a:latin typeface="FS Blonde Script" panose="03000503000000000000" pitchFamily="66" charset="0"/>
            </a:endParaRPr>
          </a:p>
        </p:txBody>
      </p:sp>
      <p:sp>
        <p:nvSpPr>
          <p:cNvPr id="195" name="Oval 194">
            <a:extLst>
              <a:ext uri="{FF2B5EF4-FFF2-40B4-BE49-F238E27FC236}">
                <a16:creationId xmlns:a16="http://schemas.microsoft.com/office/drawing/2014/main" id="{4997616E-04AD-4DEE-A0E9-749118A57CFB}"/>
              </a:ext>
            </a:extLst>
          </p:cNvPr>
          <p:cNvSpPr/>
          <p:nvPr/>
        </p:nvSpPr>
        <p:spPr>
          <a:xfrm>
            <a:off x="6809214" y="4541969"/>
            <a:ext cx="504825" cy="502329"/>
          </a:xfrm>
          <a:prstGeom prst="ellipse">
            <a:avLst/>
          </a:prstGeom>
          <a:gradFill flip="none" rotWithShape="1">
            <a:gsLst>
              <a:gs pos="5000">
                <a:schemeClr val="bg1">
                  <a:alpha val="77000"/>
                  <a:lumMod val="93000"/>
                  <a:lumOff val="7000"/>
                </a:schemeClr>
              </a:gs>
              <a:gs pos="40000">
                <a:srgbClr val="00B050"/>
              </a:gs>
              <a:gs pos="100000">
                <a:srgbClr val="00B05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0800" dist="63500" dir="2700000" algn="tl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tx1"/>
              </a:solidFill>
              <a:latin typeface="FS Blonde Script" panose="03000503000000000000" pitchFamily="66" charset="0"/>
            </a:endParaRPr>
          </a:p>
        </p:txBody>
      </p:sp>
      <p:sp>
        <p:nvSpPr>
          <p:cNvPr id="196" name="Oval 151">
            <a:extLst>
              <a:ext uri="{FF2B5EF4-FFF2-40B4-BE49-F238E27FC236}">
                <a16:creationId xmlns:a16="http://schemas.microsoft.com/office/drawing/2014/main" id="{505A17FE-8811-4E5A-9CCC-80CC23DB3D2F}"/>
              </a:ext>
            </a:extLst>
          </p:cNvPr>
          <p:cNvSpPr/>
          <p:nvPr/>
        </p:nvSpPr>
        <p:spPr>
          <a:xfrm>
            <a:off x="6804189" y="3872804"/>
            <a:ext cx="514875" cy="504822"/>
          </a:xfrm>
          <a:custGeom>
            <a:avLst/>
            <a:gdLst>
              <a:gd name="connsiteX0" fmla="*/ 0 w 504825"/>
              <a:gd name="connsiteY0" fmla="*/ 252413 h 504825"/>
              <a:gd name="connsiteX1" fmla="*/ 252413 w 504825"/>
              <a:gd name="connsiteY1" fmla="*/ 0 h 504825"/>
              <a:gd name="connsiteX2" fmla="*/ 504826 w 504825"/>
              <a:gd name="connsiteY2" fmla="*/ 252413 h 504825"/>
              <a:gd name="connsiteX3" fmla="*/ 252413 w 504825"/>
              <a:gd name="connsiteY3" fmla="*/ 504826 h 504825"/>
              <a:gd name="connsiteX4" fmla="*/ 0 w 504825"/>
              <a:gd name="connsiteY4" fmla="*/ 252413 h 504825"/>
              <a:gd name="connsiteX0" fmla="*/ 7319 w 512145"/>
              <a:gd name="connsiteY0" fmla="*/ 261328 h 513741"/>
              <a:gd name="connsiteX1" fmla="*/ 84794 w 512145"/>
              <a:gd name="connsiteY1" fmla="*/ 76047 h 513741"/>
              <a:gd name="connsiteX2" fmla="*/ 259732 w 512145"/>
              <a:gd name="connsiteY2" fmla="*/ 8915 h 513741"/>
              <a:gd name="connsiteX3" fmla="*/ 512145 w 512145"/>
              <a:gd name="connsiteY3" fmla="*/ 261328 h 513741"/>
              <a:gd name="connsiteX4" fmla="*/ 259732 w 512145"/>
              <a:gd name="connsiteY4" fmla="*/ 513741 h 513741"/>
              <a:gd name="connsiteX5" fmla="*/ 7319 w 512145"/>
              <a:gd name="connsiteY5" fmla="*/ 261328 h 513741"/>
              <a:gd name="connsiteX0" fmla="*/ 7319 w 519033"/>
              <a:gd name="connsiteY0" fmla="*/ 253097 h 505510"/>
              <a:gd name="connsiteX1" fmla="*/ 84794 w 519033"/>
              <a:gd name="connsiteY1" fmla="*/ 67816 h 505510"/>
              <a:gd name="connsiteX2" fmla="*/ 259732 w 519033"/>
              <a:gd name="connsiteY2" fmla="*/ 684 h 505510"/>
              <a:gd name="connsiteX3" fmla="*/ 431504 w 519033"/>
              <a:gd name="connsiteY3" fmla="*/ 102106 h 505510"/>
              <a:gd name="connsiteX4" fmla="*/ 512145 w 519033"/>
              <a:gd name="connsiteY4" fmla="*/ 253097 h 505510"/>
              <a:gd name="connsiteX5" fmla="*/ 259732 w 519033"/>
              <a:gd name="connsiteY5" fmla="*/ 505510 h 505510"/>
              <a:gd name="connsiteX6" fmla="*/ 7319 w 519033"/>
              <a:gd name="connsiteY6" fmla="*/ 253097 h 505510"/>
              <a:gd name="connsiteX0" fmla="*/ 7319 w 512190"/>
              <a:gd name="connsiteY0" fmla="*/ 253097 h 510366"/>
              <a:gd name="connsiteX1" fmla="*/ 84794 w 512190"/>
              <a:gd name="connsiteY1" fmla="*/ 67816 h 510366"/>
              <a:gd name="connsiteX2" fmla="*/ 259732 w 512190"/>
              <a:gd name="connsiteY2" fmla="*/ 684 h 510366"/>
              <a:gd name="connsiteX3" fmla="*/ 431504 w 512190"/>
              <a:gd name="connsiteY3" fmla="*/ 102106 h 510366"/>
              <a:gd name="connsiteX4" fmla="*/ 512145 w 512190"/>
              <a:gd name="connsiteY4" fmla="*/ 253097 h 510366"/>
              <a:gd name="connsiteX5" fmla="*/ 421979 w 512190"/>
              <a:gd name="connsiteY5" fmla="*/ 406905 h 510366"/>
              <a:gd name="connsiteX6" fmla="*/ 259732 w 512190"/>
              <a:gd name="connsiteY6" fmla="*/ 505510 h 510366"/>
              <a:gd name="connsiteX7" fmla="*/ 7319 w 512190"/>
              <a:gd name="connsiteY7" fmla="*/ 253097 h 510366"/>
              <a:gd name="connsiteX0" fmla="*/ 7319 w 512190"/>
              <a:gd name="connsiteY0" fmla="*/ 253097 h 505971"/>
              <a:gd name="connsiteX1" fmla="*/ 84794 w 512190"/>
              <a:gd name="connsiteY1" fmla="*/ 67816 h 505971"/>
              <a:gd name="connsiteX2" fmla="*/ 259732 w 512190"/>
              <a:gd name="connsiteY2" fmla="*/ 684 h 505971"/>
              <a:gd name="connsiteX3" fmla="*/ 431504 w 512190"/>
              <a:gd name="connsiteY3" fmla="*/ 102106 h 505971"/>
              <a:gd name="connsiteX4" fmla="*/ 512145 w 512190"/>
              <a:gd name="connsiteY4" fmla="*/ 253097 h 505971"/>
              <a:gd name="connsiteX5" fmla="*/ 421979 w 512190"/>
              <a:gd name="connsiteY5" fmla="*/ 406905 h 505971"/>
              <a:gd name="connsiteX6" fmla="*/ 259732 w 512190"/>
              <a:gd name="connsiteY6" fmla="*/ 505510 h 505971"/>
              <a:gd name="connsiteX7" fmla="*/ 84794 w 512190"/>
              <a:gd name="connsiteY7" fmla="*/ 435480 h 505971"/>
              <a:gd name="connsiteX8" fmla="*/ 7319 w 512190"/>
              <a:gd name="connsiteY8" fmla="*/ 253097 h 505971"/>
              <a:gd name="connsiteX0" fmla="*/ 298 w 505169"/>
              <a:gd name="connsiteY0" fmla="*/ 253097 h 505647"/>
              <a:gd name="connsiteX1" fmla="*/ 77773 w 505169"/>
              <a:gd name="connsiteY1" fmla="*/ 67816 h 505647"/>
              <a:gd name="connsiteX2" fmla="*/ 252711 w 505169"/>
              <a:gd name="connsiteY2" fmla="*/ 684 h 505647"/>
              <a:gd name="connsiteX3" fmla="*/ 424483 w 505169"/>
              <a:gd name="connsiteY3" fmla="*/ 102106 h 505647"/>
              <a:gd name="connsiteX4" fmla="*/ 505124 w 505169"/>
              <a:gd name="connsiteY4" fmla="*/ 253097 h 505647"/>
              <a:gd name="connsiteX5" fmla="*/ 414958 w 505169"/>
              <a:gd name="connsiteY5" fmla="*/ 406905 h 505647"/>
              <a:gd name="connsiteX6" fmla="*/ 252711 w 505169"/>
              <a:gd name="connsiteY6" fmla="*/ 505510 h 505647"/>
              <a:gd name="connsiteX7" fmla="*/ 102538 w 505169"/>
              <a:gd name="connsiteY7" fmla="*/ 424050 h 505647"/>
              <a:gd name="connsiteX8" fmla="*/ 298 w 505169"/>
              <a:gd name="connsiteY8" fmla="*/ 253097 h 505647"/>
              <a:gd name="connsiteX0" fmla="*/ 298 w 505169"/>
              <a:gd name="connsiteY0" fmla="*/ 253097 h 505647"/>
              <a:gd name="connsiteX1" fmla="*/ 77773 w 505169"/>
              <a:gd name="connsiteY1" fmla="*/ 67816 h 505647"/>
              <a:gd name="connsiteX2" fmla="*/ 252711 w 505169"/>
              <a:gd name="connsiteY2" fmla="*/ 684 h 505647"/>
              <a:gd name="connsiteX3" fmla="*/ 424483 w 505169"/>
              <a:gd name="connsiteY3" fmla="*/ 102106 h 505647"/>
              <a:gd name="connsiteX4" fmla="*/ 505124 w 505169"/>
              <a:gd name="connsiteY4" fmla="*/ 253097 h 505647"/>
              <a:gd name="connsiteX5" fmla="*/ 414958 w 505169"/>
              <a:gd name="connsiteY5" fmla="*/ 406905 h 505647"/>
              <a:gd name="connsiteX6" fmla="*/ 252711 w 505169"/>
              <a:gd name="connsiteY6" fmla="*/ 505510 h 505647"/>
              <a:gd name="connsiteX7" fmla="*/ 102538 w 505169"/>
              <a:gd name="connsiteY7" fmla="*/ 424050 h 505647"/>
              <a:gd name="connsiteX8" fmla="*/ 298 w 505169"/>
              <a:gd name="connsiteY8" fmla="*/ 253097 h 505647"/>
              <a:gd name="connsiteX0" fmla="*/ 298 w 505169"/>
              <a:gd name="connsiteY0" fmla="*/ 253097 h 509018"/>
              <a:gd name="connsiteX1" fmla="*/ 77773 w 505169"/>
              <a:gd name="connsiteY1" fmla="*/ 67816 h 509018"/>
              <a:gd name="connsiteX2" fmla="*/ 252711 w 505169"/>
              <a:gd name="connsiteY2" fmla="*/ 684 h 509018"/>
              <a:gd name="connsiteX3" fmla="*/ 424483 w 505169"/>
              <a:gd name="connsiteY3" fmla="*/ 102106 h 509018"/>
              <a:gd name="connsiteX4" fmla="*/ 505124 w 505169"/>
              <a:gd name="connsiteY4" fmla="*/ 253097 h 509018"/>
              <a:gd name="connsiteX5" fmla="*/ 414958 w 505169"/>
              <a:gd name="connsiteY5" fmla="*/ 406905 h 509018"/>
              <a:gd name="connsiteX6" fmla="*/ 252711 w 505169"/>
              <a:gd name="connsiteY6" fmla="*/ 505510 h 509018"/>
              <a:gd name="connsiteX7" fmla="*/ 102538 w 505169"/>
              <a:gd name="connsiteY7" fmla="*/ 424050 h 509018"/>
              <a:gd name="connsiteX8" fmla="*/ 298 w 505169"/>
              <a:gd name="connsiteY8" fmla="*/ 253097 h 509018"/>
              <a:gd name="connsiteX0" fmla="*/ 298 w 505169"/>
              <a:gd name="connsiteY0" fmla="*/ 253097 h 507752"/>
              <a:gd name="connsiteX1" fmla="*/ 77773 w 505169"/>
              <a:gd name="connsiteY1" fmla="*/ 67816 h 507752"/>
              <a:gd name="connsiteX2" fmla="*/ 252711 w 505169"/>
              <a:gd name="connsiteY2" fmla="*/ 684 h 507752"/>
              <a:gd name="connsiteX3" fmla="*/ 424483 w 505169"/>
              <a:gd name="connsiteY3" fmla="*/ 102106 h 507752"/>
              <a:gd name="connsiteX4" fmla="*/ 505124 w 505169"/>
              <a:gd name="connsiteY4" fmla="*/ 253097 h 507752"/>
              <a:gd name="connsiteX5" fmla="*/ 454963 w 505169"/>
              <a:gd name="connsiteY5" fmla="*/ 424050 h 507752"/>
              <a:gd name="connsiteX6" fmla="*/ 252711 w 505169"/>
              <a:gd name="connsiteY6" fmla="*/ 505510 h 507752"/>
              <a:gd name="connsiteX7" fmla="*/ 102538 w 505169"/>
              <a:gd name="connsiteY7" fmla="*/ 424050 h 507752"/>
              <a:gd name="connsiteX8" fmla="*/ 298 w 505169"/>
              <a:gd name="connsiteY8" fmla="*/ 253097 h 507752"/>
              <a:gd name="connsiteX0" fmla="*/ 298 w 505801"/>
              <a:gd name="connsiteY0" fmla="*/ 253097 h 507752"/>
              <a:gd name="connsiteX1" fmla="*/ 77773 w 505801"/>
              <a:gd name="connsiteY1" fmla="*/ 67816 h 507752"/>
              <a:gd name="connsiteX2" fmla="*/ 252711 w 505801"/>
              <a:gd name="connsiteY2" fmla="*/ 684 h 507752"/>
              <a:gd name="connsiteX3" fmla="*/ 424483 w 505801"/>
              <a:gd name="connsiteY3" fmla="*/ 102106 h 507752"/>
              <a:gd name="connsiteX4" fmla="*/ 505124 w 505801"/>
              <a:gd name="connsiteY4" fmla="*/ 253097 h 507752"/>
              <a:gd name="connsiteX5" fmla="*/ 454963 w 505801"/>
              <a:gd name="connsiteY5" fmla="*/ 424050 h 507752"/>
              <a:gd name="connsiteX6" fmla="*/ 252711 w 505801"/>
              <a:gd name="connsiteY6" fmla="*/ 505510 h 507752"/>
              <a:gd name="connsiteX7" fmla="*/ 102538 w 505801"/>
              <a:gd name="connsiteY7" fmla="*/ 424050 h 507752"/>
              <a:gd name="connsiteX8" fmla="*/ 298 w 505801"/>
              <a:gd name="connsiteY8" fmla="*/ 253097 h 507752"/>
              <a:gd name="connsiteX0" fmla="*/ 298 w 505801"/>
              <a:gd name="connsiteY0" fmla="*/ 253097 h 507752"/>
              <a:gd name="connsiteX1" fmla="*/ 77773 w 505801"/>
              <a:gd name="connsiteY1" fmla="*/ 67816 h 507752"/>
              <a:gd name="connsiteX2" fmla="*/ 252711 w 505801"/>
              <a:gd name="connsiteY2" fmla="*/ 684 h 507752"/>
              <a:gd name="connsiteX3" fmla="*/ 424483 w 505801"/>
              <a:gd name="connsiteY3" fmla="*/ 102106 h 507752"/>
              <a:gd name="connsiteX4" fmla="*/ 505124 w 505801"/>
              <a:gd name="connsiteY4" fmla="*/ 253097 h 507752"/>
              <a:gd name="connsiteX5" fmla="*/ 454963 w 505801"/>
              <a:gd name="connsiteY5" fmla="*/ 424050 h 507752"/>
              <a:gd name="connsiteX6" fmla="*/ 252711 w 505801"/>
              <a:gd name="connsiteY6" fmla="*/ 505510 h 507752"/>
              <a:gd name="connsiteX7" fmla="*/ 102538 w 505801"/>
              <a:gd name="connsiteY7" fmla="*/ 424050 h 507752"/>
              <a:gd name="connsiteX8" fmla="*/ 298 w 505801"/>
              <a:gd name="connsiteY8" fmla="*/ 253097 h 507752"/>
              <a:gd name="connsiteX0" fmla="*/ 298 w 474904"/>
              <a:gd name="connsiteY0" fmla="*/ 253097 h 507752"/>
              <a:gd name="connsiteX1" fmla="*/ 77773 w 474904"/>
              <a:gd name="connsiteY1" fmla="*/ 67816 h 507752"/>
              <a:gd name="connsiteX2" fmla="*/ 252711 w 474904"/>
              <a:gd name="connsiteY2" fmla="*/ 684 h 507752"/>
              <a:gd name="connsiteX3" fmla="*/ 424483 w 474904"/>
              <a:gd name="connsiteY3" fmla="*/ 102106 h 507752"/>
              <a:gd name="connsiteX4" fmla="*/ 457499 w 474904"/>
              <a:gd name="connsiteY4" fmla="*/ 264527 h 507752"/>
              <a:gd name="connsiteX5" fmla="*/ 454963 w 474904"/>
              <a:gd name="connsiteY5" fmla="*/ 424050 h 507752"/>
              <a:gd name="connsiteX6" fmla="*/ 252711 w 474904"/>
              <a:gd name="connsiteY6" fmla="*/ 505510 h 507752"/>
              <a:gd name="connsiteX7" fmla="*/ 102538 w 474904"/>
              <a:gd name="connsiteY7" fmla="*/ 424050 h 507752"/>
              <a:gd name="connsiteX8" fmla="*/ 298 w 474904"/>
              <a:gd name="connsiteY8" fmla="*/ 253097 h 507752"/>
              <a:gd name="connsiteX0" fmla="*/ 55 w 474661"/>
              <a:gd name="connsiteY0" fmla="*/ 252850 h 507505"/>
              <a:gd name="connsiteX1" fmla="*/ 100390 w 474661"/>
              <a:gd name="connsiteY1" fmla="*/ 115194 h 507505"/>
              <a:gd name="connsiteX2" fmla="*/ 252468 w 474661"/>
              <a:gd name="connsiteY2" fmla="*/ 437 h 507505"/>
              <a:gd name="connsiteX3" fmla="*/ 424240 w 474661"/>
              <a:gd name="connsiteY3" fmla="*/ 101859 h 507505"/>
              <a:gd name="connsiteX4" fmla="*/ 457256 w 474661"/>
              <a:gd name="connsiteY4" fmla="*/ 264280 h 507505"/>
              <a:gd name="connsiteX5" fmla="*/ 454720 w 474661"/>
              <a:gd name="connsiteY5" fmla="*/ 423803 h 507505"/>
              <a:gd name="connsiteX6" fmla="*/ 252468 w 474661"/>
              <a:gd name="connsiteY6" fmla="*/ 505263 h 507505"/>
              <a:gd name="connsiteX7" fmla="*/ 102295 w 474661"/>
              <a:gd name="connsiteY7" fmla="*/ 423803 h 507505"/>
              <a:gd name="connsiteX8" fmla="*/ 55 w 474661"/>
              <a:gd name="connsiteY8" fmla="*/ 252850 h 507505"/>
              <a:gd name="connsiteX0" fmla="*/ 55 w 474661"/>
              <a:gd name="connsiteY0" fmla="*/ 252850 h 507505"/>
              <a:gd name="connsiteX1" fmla="*/ 100390 w 474661"/>
              <a:gd name="connsiteY1" fmla="*/ 115194 h 507505"/>
              <a:gd name="connsiteX2" fmla="*/ 252468 w 474661"/>
              <a:gd name="connsiteY2" fmla="*/ 437 h 507505"/>
              <a:gd name="connsiteX3" fmla="*/ 424240 w 474661"/>
              <a:gd name="connsiteY3" fmla="*/ 101859 h 507505"/>
              <a:gd name="connsiteX4" fmla="*/ 457256 w 474661"/>
              <a:gd name="connsiteY4" fmla="*/ 264280 h 507505"/>
              <a:gd name="connsiteX5" fmla="*/ 454720 w 474661"/>
              <a:gd name="connsiteY5" fmla="*/ 423803 h 507505"/>
              <a:gd name="connsiteX6" fmla="*/ 252468 w 474661"/>
              <a:gd name="connsiteY6" fmla="*/ 505263 h 507505"/>
              <a:gd name="connsiteX7" fmla="*/ 102295 w 474661"/>
              <a:gd name="connsiteY7" fmla="*/ 423803 h 507505"/>
              <a:gd name="connsiteX8" fmla="*/ 55 w 474661"/>
              <a:gd name="connsiteY8" fmla="*/ 252850 h 507505"/>
              <a:gd name="connsiteX0" fmla="*/ 55 w 474661"/>
              <a:gd name="connsiteY0" fmla="*/ 252850 h 507505"/>
              <a:gd name="connsiteX1" fmla="*/ 100390 w 474661"/>
              <a:gd name="connsiteY1" fmla="*/ 115194 h 507505"/>
              <a:gd name="connsiteX2" fmla="*/ 252468 w 474661"/>
              <a:gd name="connsiteY2" fmla="*/ 437 h 507505"/>
              <a:gd name="connsiteX3" fmla="*/ 424240 w 474661"/>
              <a:gd name="connsiteY3" fmla="*/ 101859 h 507505"/>
              <a:gd name="connsiteX4" fmla="*/ 457256 w 474661"/>
              <a:gd name="connsiteY4" fmla="*/ 264280 h 507505"/>
              <a:gd name="connsiteX5" fmla="*/ 454720 w 474661"/>
              <a:gd name="connsiteY5" fmla="*/ 423803 h 507505"/>
              <a:gd name="connsiteX6" fmla="*/ 252468 w 474661"/>
              <a:gd name="connsiteY6" fmla="*/ 505263 h 507505"/>
              <a:gd name="connsiteX7" fmla="*/ 102295 w 474661"/>
              <a:gd name="connsiteY7" fmla="*/ 423803 h 507505"/>
              <a:gd name="connsiteX8" fmla="*/ 55 w 474661"/>
              <a:gd name="connsiteY8" fmla="*/ 252850 h 507505"/>
              <a:gd name="connsiteX0" fmla="*/ 55 w 474661"/>
              <a:gd name="connsiteY0" fmla="*/ 252850 h 501948"/>
              <a:gd name="connsiteX1" fmla="*/ 100390 w 474661"/>
              <a:gd name="connsiteY1" fmla="*/ 115194 h 501948"/>
              <a:gd name="connsiteX2" fmla="*/ 252468 w 474661"/>
              <a:gd name="connsiteY2" fmla="*/ 437 h 501948"/>
              <a:gd name="connsiteX3" fmla="*/ 424240 w 474661"/>
              <a:gd name="connsiteY3" fmla="*/ 101859 h 501948"/>
              <a:gd name="connsiteX4" fmla="*/ 457256 w 474661"/>
              <a:gd name="connsiteY4" fmla="*/ 264280 h 501948"/>
              <a:gd name="connsiteX5" fmla="*/ 454720 w 474661"/>
              <a:gd name="connsiteY5" fmla="*/ 423803 h 501948"/>
              <a:gd name="connsiteX6" fmla="*/ 322953 w 474661"/>
              <a:gd name="connsiteY6" fmla="*/ 497643 h 501948"/>
              <a:gd name="connsiteX7" fmla="*/ 102295 w 474661"/>
              <a:gd name="connsiteY7" fmla="*/ 423803 h 501948"/>
              <a:gd name="connsiteX8" fmla="*/ 55 w 474661"/>
              <a:gd name="connsiteY8" fmla="*/ 252850 h 501948"/>
              <a:gd name="connsiteX0" fmla="*/ 55 w 474661"/>
              <a:gd name="connsiteY0" fmla="*/ 252850 h 514583"/>
              <a:gd name="connsiteX1" fmla="*/ 100390 w 474661"/>
              <a:gd name="connsiteY1" fmla="*/ 115194 h 514583"/>
              <a:gd name="connsiteX2" fmla="*/ 252468 w 474661"/>
              <a:gd name="connsiteY2" fmla="*/ 437 h 514583"/>
              <a:gd name="connsiteX3" fmla="*/ 424240 w 474661"/>
              <a:gd name="connsiteY3" fmla="*/ 101859 h 514583"/>
              <a:gd name="connsiteX4" fmla="*/ 457256 w 474661"/>
              <a:gd name="connsiteY4" fmla="*/ 264280 h 514583"/>
              <a:gd name="connsiteX5" fmla="*/ 454720 w 474661"/>
              <a:gd name="connsiteY5" fmla="*/ 423803 h 514583"/>
              <a:gd name="connsiteX6" fmla="*/ 322953 w 474661"/>
              <a:gd name="connsiteY6" fmla="*/ 497643 h 514583"/>
              <a:gd name="connsiteX7" fmla="*/ 102295 w 474661"/>
              <a:gd name="connsiteY7" fmla="*/ 423803 h 514583"/>
              <a:gd name="connsiteX8" fmla="*/ 55 w 474661"/>
              <a:gd name="connsiteY8" fmla="*/ 252850 h 514583"/>
              <a:gd name="connsiteX0" fmla="*/ 55 w 474661"/>
              <a:gd name="connsiteY0" fmla="*/ 252850 h 503626"/>
              <a:gd name="connsiteX1" fmla="*/ 100390 w 474661"/>
              <a:gd name="connsiteY1" fmla="*/ 115194 h 503626"/>
              <a:gd name="connsiteX2" fmla="*/ 252468 w 474661"/>
              <a:gd name="connsiteY2" fmla="*/ 437 h 503626"/>
              <a:gd name="connsiteX3" fmla="*/ 424240 w 474661"/>
              <a:gd name="connsiteY3" fmla="*/ 101859 h 503626"/>
              <a:gd name="connsiteX4" fmla="*/ 457256 w 474661"/>
              <a:gd name="connsiteY4" fmla="*/ 264280 h 503626"/>
              <a:gd name="connsiteX5" fmla="*/ 454720 w 474661"/>
              <a:gd name="connsiteY5" fmla="*/ 423803 h 503626"/>
              <a:gd name="connsiteX6" fmla="*/ 322953 w 474661"/>
              <a:gd name="connsiteY6" fmla="*/ 497643 h 503626"/>
              <a:gd name="connsiteX7" fmla="*/ 102295 w 474661"/>
              <a:gd name="connsiteY7" fmla="*/ 423803 h 503626"/>
              <a:gd name="connsiteX8" fmla="*/ 55 w 474661"/>
              <a:gd name="connsiteY8" fmla="*/ 252850 h 503626"/>
              <a:gd name="connsiteX0" fmla="*/ 55 w 474661"/>
              <a:gd name="connsiteY0" fmla="*/ 252850 h 508676"/>
              <a:gd name="connsiteX1" fmla="*/ 100390 w 474661"/>
              <a:gd name="connsiteY1" fmla="*/ 115194 h 508676"/>
              <a:gd name="connsiteX2" fmla="*/ 252468 w 474661"/>
              <a:gd name="connsiteY2" fmla="*/ 437 h 508676"/>
              <a:gd name="connsiteX3" fmla="*/ 424240 w 474661"/>
              <a:gd name="connsiteY3" fmla="*/ 101859 h 508676"/>
              <a:gd name="connsiteX4" fmla="*/ 457256 w 474661"/>
              <a:gd name="connsiteY4" fmla="*/ 264280 h 508676"/>
              <a:gd name="connsiteX5" fmla="*/ 454720 w 474661"/>
              <a:gd name="connsiteY5" fmla="*/ 423803 h 508676"/>
              <a:gd name="connsiteX6" fmla="*/ 322953 w 474661"/>
              <a:gd name="connsiteY6" fmla="*/ 497643 h 508676"/>
              <a:gd name="connsiteX7" fmla="*/ 102295 w 474661"/>
              <a:gd name="connsiteY7" fmla="*/ 423803 h 508676"/>
              <a:gd name="connsiteX8" fmla="*/ 55 w 474661"/>
              <a:gd name="connsiteY8" fmla="*/ 252850 h 508676"/>
              <a:gd name="connsiteX0" fmla="*/ 55 w 506218"/>
              <a:gd name="connsiteY0" fmla="*/ 252850 h 508676"/>
              <a:gd name="connsiteX1" fmla="*/ 100390 w 506218"/>
              <a:gd name="connsiteY1" fmla="*/ 115194 h 508676"/>
              <a:gd name="connsiteX2" fmla="*/ 252468 w 506218"/>
              <a:gd name="connsiteY2" fmla="*/ 437 h 508676"/>
              <a:gd name="connsiteX3" fmla="*/ 424240 w 506218"/>
              <a:gd name="connsiteY3" fmla="*/ 101859 h 508676"/>
              <a:gd name="connsiteX4" fmla="*/ 457256 w 506218"/>
              <a:gd name="connsiteY4" fmla="*/ 264280 h 508676"/>
              <a:gd name="connsiteX5" fmla="*/ 454720 w 506218"/>
              <a:gd name="connsiteY5" fmla="*/ 423803 h 508676"/>
              <a:gd name="connsiteX6" fmla="*/ 322953 w 506218"/>
              <a:gd name="connsiteY6" fmla="*/ 497643 h 508676"/>
              <a:gd name="connsiteX7" fmla="*/ 102295 w 506218"/>
              <a:gd name="connsiteY7" fmla="*/ 423803 h 508676"/>
              <a:gd name="connsiteX8" fmla="*/ 55 w 506218"/>
              <a:gd name="connsiteY8" fmla="*/ 252850 h 508676"/>
              <a:gd name="connsiteX0" fmla="*/ 55 w 506218"/>
              <a:gd name="connsiteY0" fmla="*/ 252850 h 508676"/>
              <a:gd name="connsiteX1" fmla="*/ 100390 w 506218"/>
              <a:gd name="connsiteY1" fmla="*/ 115194 h 508676"/>
              <a:gd name="connsiteX2" fmla="*/ 252468 w 506218"/>
              <a:gd name="connsiteY2" fmla="*/ 437 h 508676"/>
              <a:gd name="connsiteX3" fmla="*/ 424240 w 506218"/>
              <a:gd name="connsiteY3" fmla="*/ 101859 h 508676"/>
              <a:gd name="connsiteX4" fmla="*/ 457256 w 506218"/>
              <a:gd name="connsiteY4" fmla="*/ 264280 h 508676"/>
              <a:gd name="connsiteX5" fmla="*/ 454720 w 506218"/>
              <a:gd name="connsiteY5" fmla="*/ 423803 h 508676"/>
              <a:gd name="connsiteX6" fmla="*/ 322953 w 506218"/>
              <a:gd name="connsiteY6" fmla="*/ 497643 h 508676"/>
              <a:gd name="connsiteX7" fmla="*/ 102295 w 506218"/>
              <a:gd name="connsiteY7" fmla="*/ 423803 h 508676"/>
              <a:gd name="connsiteX8" fmla="*/ 55 w 506218"/>
              <a:gd name="connsiteY8" fmla="*/ 252850 h 508676"/>
              <a:gd name="connsiteX0" fmla="*/ 4 w 517597"/>
              <a:gd name="connsiteY0" fmla="*/ 252850 h 508676"/>
              <a:gd name="connsiteX1" fmla="*/ 111769 w 517597"/>
              <a:gd name="connsiteY1" fmla="*/ 115194 h 508676"/>
              <a:gd name="connsiteX2" fmla="*/ 263847 w 517597"/>
              <a:gd name="connsiteY2" fmla="*/ 437 h 508676"/>
              <a:gd name="connsiteX3" fmla="*/ 435619 w 517597"/>
              <a:gd name="connsiteY3" fmla="*/ 101859 h 508676"/>
              <a:gd name="connsiteX4" fmla="*/ 468635 w 517597"/>
              <a:gd name="connsiteY4" fmla="*/ 264280 h 508676"/>
              <a:gd name="connsiteX5" fmla="*/ 466099 w 517597"/>
              <a:gd name="connsiteY5" fmla="*/ 423803 h 508676"/>
              <a:gd name="connsiteX6" fmla="*/ 334332 w 517597"/>
              <a:gd name="connsiteY6" fmla="*/ 497643 h 508676"/>
              <a:gd name="connsiteX7" fmla="*/ 113674 w 517597"/>
              <a:gd name="connsiteY7" fmla="*/ 423803 h 508676"/>
              <a:gd name="connsiteX8" fmla="*/ 4 w 517597"/>
              <a:gd name="connsiteY8" fmla="*/ 252850 h 508676"/>
              <a:gd name="connsiteX0" fmla="*/ 1213 w 518806"/>
              <a:gd name="connsiteY0" fmla="*/ 252850 h 508676"/>
              <a:gd name="connsiteX1" fmla="*/ 112978 w 518806"/>
              <a:gd name="connsiteY1" fmla="*/ 115194 h 508676"/>
              <a:gd name="connsiteX2" fmla="*/ 265056 w 518806"/>
              <a:gd name="connsiteY2" fmla="*/ 437 h 508676"/>
              <a:gd name="connsiteX3" fmla="*/ 436828 w 518806"/>
              <a:gd name="connsiteY3" fmla="*/ 101859 h 508676"/>
              <a:gd name="connsiteX4" fmla="*/ 469844 w 518806"/>
              <a:gd name="connsiteY4" fmla="*/ 264280 h 508676"/>
              <a:gd name="connsiteX5" fmla="*/ 467308 w 518806"/>
              <a:gd name="connsiteY5" fmla="*/ 423803 h 508676"/>
              <a:gd name="connsiteX6" fmla="*/ 335541 w 518806"/>
              <a:gd name="connsiteY6" fmla="*/ 497643 h 508676"/>
              <a:gd name="connsiteX7" fmla="*/ 114883 w 518806"/>
              <a:gd name="connsiteY7" fmla="*/ 423803 h 508676"/>
              <a:gd name="connsiteX8" fmla="*/ 1213 w 518806"/>
              <a:gd name="connsiteY8" fmla="*/ 252850 h 508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8806" h="508676">
                <a:moveTo>
                  <a:pt x="1213" y="252850"/>
                </a:moveTo>
                <a:cubicBezTo>
                  <a:pt x="6611" y="231895"/>
                  <a:pt x="17569" y="130593"/>
                  <a:pt x="112978" y="115194"/>
                </a:cubicBezTo>
                <a:cubicBezTo>
                  <a:pt x="128377" y="14070"/>
                  <a:pt x="211081" y="2660"/>
                  <a:pt x="265056" y="437"/>
                </a:cubicBezTo>
                <a:cubicBezTo>
                  <a:pt x="319031" y="-1786"/>
                  <a:pt x="400474" y="735"/>
                  <a:pt x="436828" y="101859"/>
                </a:cubicBezTo>
                <a:cubicBezTo>
                  <a:pt x="524617" y="121068"/>
                  <a:pt x="551442" y="213480"/>
                  <a:pt x="469844" y="264280"/>
                </a:cubicBezTo>
                <a:cubicBezTo>
                  <a:pt x="529217" y="330320"/>
                  <a:pt x="509377" y="381734"/>
                  <a:pt x="467308" y="423803"/>
                </a:cubicBezTo>
                <a:cubicBezTo>
                  <a:pt x="425239" y="465872"/>
                  <a:pt x="396183" y="482403"/>
                  <a:pt x="335541" y="497643"/>
                </a:cubicBezTo>
                <a:cubicBezTo>
                  <a:pt x="274899" y="512883"/>
                  <a:pt x="168382" y="528737"/>
                  <a:pt x="114883" y="423803"/>
                </a:cubicBezTo>
                <a:cubicBezTo>
                  <a:pt x="4234" y="402689"/>
                  <a:pt x="-4185" y="273805"/>
                  <a:pt x="1213" y="252850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alpha val="59000"/>
                  <a:lumMod val="94000"/>
                  <a:lumOff val="6000"/>
                </a:schemeClr>
              </a:gs>
              <a:gs pos="70000">
                <a:srgbClr val="FFC000"/>
              </a:gs>
              <a:gs pos="98000">
                <a:srgbClr val="FFC000">
                  <a:lumMod val="90000"/>
                  <a:lumOff val="1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76200" dist="63500" dir="2700000" algn="tl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tx1"/>
              </a:solidFill>
              <a:latin typeface="FS Blonde Script" panose="03000503000000000000" pitchFamily="66" charset="0"/>
            </a:endParaRPr>
          </a:p>
        </p:txBody>
      </p:sp>
      <p:sp>
        <p:nvSpPr>
          <p:cNvPr id="197" name="Oval 151">
            <a:extLst>
              <a:ext uri="{FF2B5EF4-FFF2-40B4-BE49-F238E27FC236}">
                <a16:creationId xmlns:a16="http://schemas.microsoft.com/office/drawing/2014/main" id="{D017C4CA-F042-473C-BCAB-83E4ACC76444}"/>
              </a:ext>
            </a:extLst>
          </p:cNvPr>
          <p:cNvSpPr/>
          <p:nvPr/>
        </p:nvSpPr>
        <p:spPr>
          <a:xfrm>
            <a:off x="6804189" y="5185490"/>
            <a:ext cx="514875" cy="504822"/>
          </a:xfrm>
          <a:custGeom>
            <a:avLst/>
            <a:gdLst>
              <a:gd name="connsiteX0" fmla="*/ 0 w 504825"/>
              <a:gd name="connsiteY0" fmla="*/ 252413 h 504825"/>
              <a:gd name="connsiteX1" fmla="*/ 252413 w 504825"/>
              <a:gd name="connsiteY1" fmla="*/ 0 h 504825"/>
              <a:gd name="connsiteX2" fmla="*/ 504826 w 504825"/>
              <a:gd name="connsiteY2" fmla="*/ 252413 h 504825"/>
              <a:gd name="connsiteX3" fmla="*/ 252413 w 504825"/>
              <a:gd name="connsiteY3" fmla="*/ 504826 h 504825"/>
              <a:gd name="connsiteX4" fmla="*/ 0 w 504825"/>
              <a:gd name="connsiteY4" fmla="*/ 252413 h 504825"/>
              <a:gd name="connsiteX0" fmla="*/ 7319 w 512145"/>
              <a:gd name="connsiteY0" fmla="*/ 261328 h 513741"/>
              <a:gd name="connsiteX1" fmla="*/ 84794 w 512145"/>
              <a:gd name="connsiteY1" fmla="*/ 76047 h 513741"/>
              <a:gd name="connsiteX2" fmla="*/ 259732 w 512145"/>
              <a:gd name="connsiteY2" fmla="*/ 8915 h 513741"/>
              <a:gd name="connsiteX3" fmla="*/ 512145 w 512145"/>
              <a:gd name="connsiteY3" fmla="*/ 261328 h 513741"/>
              <a:gd name="connsiteX4" fmla="*/ 259732 w 512145"/>
              <a:gd name="connsiteY4" fmla="*/ 513741 h 513741"/>
              <a:gd name="connsiteX5" fmla="*/ 7319 w 512145"/>
              <a:gd name="connsiteY5" fmla="*/ 261328 h 513741"/>
              <a:gd name="connsiteX0" fmla="*/ 7319 w 519033"/>
              <a:gd name="connsiteY0" fmla="*/ 253097 h 505510"/>
              <a:gd name="connsiteX1" fmla="*/ 84794 w 519033"/>
              <a:gd name="connsiteY1" fmla="*/ 67816 h 505510"/>
              <a:gd name="connsiteX2" fmla="*/ 259732 w 519033"/>
              <a:gd name="connsiteY2" fmla="*/ 684 h 505510"/>
              <a:gd name="connsiteX3" fmla="*/ 431504 w 519033"/>
              <a:gd name="connsiteY3" fmla="*/ 102106 h 505510"/>
              <a:gd name="connsiteX4" fmla="*/ 512145 w 519033"/>
              <a:gd name="connsiteY4" fmla="*/ 253097 h 505510"/>
              <a:gd name="connsiteX5" fmla="*/ 259732 w 519033"/>
              <a:gd name="connsiteY5" fmla="*/ 505510 h 505510"/>
              <a:gd name="connsiteX6" fmla="*/ 7319 w 519033"/>
              <a:gd name="connsiteY6" fmla="*/ 253097 h 505510"/>
              <a:gd name="connsiteX0" fmla="*/ 7319 w 512190"/>
              <a:gd name="connsiteY0" fmla="*/ 253097 h 510366"/>
              <a:gd name="connsiteX1" fmla="*/ 84794 w 512190"/>
              <a:gd name="connsiteY1" fmla="*/ 67816 h 510366"/>
              <a:gd name="connsiteX2" fmla="*/ 259732 w 512190"/>
              <a:gd name="connsiteY2" fmla="*/ 684 h 510366"/>
              <a:gd name="connsiteX3" fmla="*/ 431504 w 512190"/>
              <a:gd name="connsiteY3" fmla="*/ 102106 h 510366"/>
              <a:gd name="connsiteX4" fmla="*/ 512145 w 512190"/>
              <a:gd name="connsiteY4" fmla="*/ 253097 h 510366"/>
              <a:gd name="connsiteX5" fmla="*/ 421979 w 512190"/>
              <a:gd name="connsiteY5" fmla="*/ 406905 h 510366"/>
              <a:gd name="connsiteX6" fmla="*/ 259732 w 512190"/>
              <a:gd name="connsiteY6" fmla="*/ 505510 h 510366"/>
              <a:gd name="connsiteX7" fmla="*/ 7319 w 512190"/>
              <a:gd name="connsiteY7" fmla="*/ 253097 h 510366"/>
              <a:gd name="connsiteX0" fmla="*/ 7319 w 512190"/>
              <a:gd name="connsiteY0" fmla="*/ 253097 h 505971"/>
              <a:gd name="connsiteX1" fmla="*/ 84794 w 512190"/>
              <a:gd name="connsiteY1" fmla="*/ 67816 h 505971"/>
              <a:gd name="connsiteX2" fmla="*/ 259732 w 512190"/>
              <a:gd name="connsiteY2" fmla="*/ 684 h 505971"/>
              <a:gd name="connsiteX3" fmla="*/ 431504 w 512190"/>
              <a:gd name="connsiteY3" fmla="*/ 102106 h 505971"/>
              <a:gd name="connsiteX4" fmla="*/ 512145 w 512190"/>
              <a:gd name="connsiteY4" fmla="*/ 253097 h 505971"/>
              <a:gd name="connsiteX5" fmla="*/ 421979 w 512190"/>
              <a:gd name="connsiteY5" fmla="*/ 406905 h 505971"/>
              <a:gd name="connsiteX6" fmla="*/ 259732 w 512190"/>
              <a:gd name="connsiteY6" fmla="*/ 505510 h 505971"/>
              <a:gd name="connsiteX7" fmla="*/ 84794 w 512190"/>
              <a:gd name="connsiteY7" fmla="*/ 435480 h 505971"/>
              <a:gd name="connsiteX8" fmla="*/ 7319 w 512190"/>
              <a:gd name="connsiteY8" fmla="*/ 253097 h 505971"/>
              <a:gd name="connsiteX0" fmla="*/ 298 w 505169"/>
              <a:gd name="connsiteY0" fmla="*/ 253097 h 505647"/>
              <a:gd name="connsiteX1" fmla="*/ 77773 w 505169"/>
              <a:gd name="connsiteY1" fmla="*/ 67816 h 505647"/>
              <a:gd name="connsiteX2" fmla="*/ 252711 w 505169"/>
              <a:gd name="connsiteY2" fmla="*/ 684 h 505647"/>
              <a:gd name="connsiteX3" fmla="*/ 424483 w 505169"/>
              <a:gd name="connsiteY3" fmla="*/ 102106 h 505647"/>
              <a:gd name="connsiteX4" fmla="*/ 505124 w 505169"/>
              <a:gd name="connsiteY4" fmla="*/ 253097 h 505647"/>
              <a:gd name="connsiteX5" fmla="*/ 414958 w 505169"/>
              <a:gd name="connsiteY5" fmla="*/ 406905 h 505647"/>
              <a:gd name="connsiteX6" fmla="*/ 252711 w 505169"/>
              <a:gd name="connsiteY6" fmla="*/ 505510 h 505647"/>
              <a:gd name="connsiteX7" fmla="*/ 102538 w 505169"/>
              <a:gd name="connsiteY7" fmla="*/ 424050 h 505647"/>
              <a:gd name="connsiteX8" fmla="*/ 298 w 505169"/>
              <a:gd name="connsiteY8" fmla="*/ 253097 h 505647"/>
              <a:gd name="connsiteX0" fmla="*/ 298 w 505169"/>
              <a:gd name="connsiteY0" fmla="*/ 253097 h 505647"/>
              <a:gd name="connsiteX1" fmla="*/ 77773 w 505169"/>
              <a:gd name="connsiteY1" fmla="*/ 67816 h 505647"/>
              <a:gd name="connsiteX2" fmla="*/ 252711 w 505169"/>
              <a:gd name="connsiteY2" fmla="*/ 684 h 505647"/>
              <a:gd name="connsiteX3" fmla="*/ 424483 w 505169"/>
              <a:gd name="connsiteY3" fmla="*/ 102106 h 505647"/>
              <a:gd name="connsiteX4" fmla="*/ 505124 w 505169"/>
              <a:gd name="connsiteY4" fmla="*/ 253097 h 505647"/>
              <a:gd name="connsiteX5" fmla="*/ 414958 w 505169"/>
              <a:gd name="connsiteY5" fmla="*/ 406905 h 505647"/>
              <a:gd name="connsiteX6" fmla="*/ 252711 w 505169"/>
              <a:gd name="connsiteY6" fmla="*/ 505510 h 505647"/>
              <a:gd name="connsiteX7" fmla="*/ 102538 w 505169"/>
              <a:gd name="connsiteY7" fmla="*/ 424050 h 505647"/>
              <a:gd name="connsiteX8" fmla="*/ 298 w 505169"/>
              <a:gd name="connsiteY8" fmla="*/ 253097 h 505647"/>
              <a:gd name="connsiteX0" fmla="*/ 298 w 505169"/>
              <a:gd name="connsiteY0" fmla="*/ 253097 h 509018"/>
              <a:gd name="connsiteX1" fmla="*/ 77773 w 505169"/>
              <a:gd name="connsiteY1" fmla="*/ 67816 h 509018"/>
              <a:gd name="connsiteX2" fmla="*/ 252711 w 505169"/>
              <a:gd name="connsiteY2" fmla="*/ 684 h 509018"/>
              <a:gd name="connsiteX3" fmla="*/ 424483 w 505169"/>
              <a:gd name="connsiteY3" fmla="*/ 102106 h 509018"/>
              <a:gd name="connsiteX4" fmla="*/ 505124 w 505169"/>
              <a:gd name="connsiteY4" fmla="*/ 253097 h 509018"/>
              <a:gd name="connsiteX5" fmla="*/ 414958 w 505169"/>
              <a:gd name="connsiteY5" fmla="*/ 406905 h 509018"/>
              <a:gd name="connsiteX6" fmla="*/ 252711 w 505169"/>
              <a:gd name="connsiteY6" fmla="*/ 505510 h 509018"/>
              <a:gd name="connsiteX7" fmla="*/ 102538 w 505169"/>
              <a:gd name="connsiteY7" fmla="*/ 424050 h 509018"/>
              <a:gd name="connsiteX8" fmla="*/ 298 w 505169"/>
              <a:gd name="connsiteY8" fmla="*/ 253097 h 509018"/>
              <a:gd name="connsiteX0" fmla="*/ 298 w 505169"/>
              <a:gd name="connsiteY0" fmla="*/ 253097 h 507752"/>
              <a:gd name="connsiteX1" fmla="*/ 77773 w 505169"/>
              <a:gd name="connsiteY1" fmla="*/ 67816 h 507752"/>
              <a:gd name="connsiteX2" fmla="*/ 252711 w 505169"/>
              <a:gd name="connsiteY2" fmla="*/ 684 h 507752"/>
              <a:gd name="connsiteX3" fmla="*/ 424483 w 505169"/>
              <a:gd name="connsiteY3" fmla="*/ 102106 h 507752"/>
              <a:gd name="connsiteX4" fmla="*/ 505124 w 505169"/>
              <a:gd name="connsiteY4" fmla="*/ 253097 h 507752"/>
              <a:gd name="connsiteX5" fmla="*/ 454963 w 505169"/>
              <a:gd name="connsiteY5" fmla="*/ 424050 h 507752"/>
              <a:gd name="connsiteX6" fmla="*/ 252711 w 505169"/>
              <a:gd name="connsiteY6" fmla="*/ 505510 h 507752"/>
              <a:gd name="connsiteX7" fmla="*/ 102538 w 505169"/>
              <a:gd name="connsiteY7" fmla="*/ 424050 h 507752"/>
              <a:gd name="connsiteX8" fmla="*/ 298 w 505169"/>
              <a:gd name="connsiteY8" fmla="*/ 253097 h 507752"/>
              <a:gd name="connsiteX0" fmla="*/ 298 w 505801"/>
              <a:gd name="connsiteY0" fmla="*/ 253097 h 507752"/>
              <a:gd name="connsiteX1" fmla="*/ 77773 w 505801"/>
              <a:gd name="connsiteY1" fmla="*/ 67816 h 507752"/>
              <a:gd name="connsiteX2" fmla="*/ 252711 w 505801"/>
              <a:gd name="connsiteY2" fmla="*/ 684 h 507752"/>
              <a:gd name="connsiteX3" fmla="*/ 424483 w 505801"/>
              <a:gd name="connsiteY3" fmla="*/ 102106 h 507752"/>
              <a:gd name="connsiteX4" fmla="*/ 505124 w 505801"/>
              <a:gd name="connsiteY4" fmla="*/ 253097 h 507752"/>
              <a:gd name="connsiteX5" fmla="*/ 454963 w 505801"/>
              <a:gd name="connsiteY5" fmla="*/ 424050 h 507752"/>
              <a:gd name="connsiteX6" fmla="*/ 252711 w 505801"/>
              <a:gd name="connsiteY6" fmla="*/ 505510 h 507752"/>
              <a:gd name="connsiteX7" fmla="*/ 102538 w 505801"/>
              <a:gd name="connsiteY7" fmla="*/ 424050 h 507752"/>
              <a:gd name="connsiteX8" fmla="*/ 298 w 505801"/>
              <a:gd name="connsiteY8" fmla="*/ 253097 h 507752"/>
              <a:gd name="connsiteX0" fmla="*/ 298 w 505801"/>
              <a:gd name="connsiteY0" fmla="*/ 253097 h 507752"/>
              <a:gd name="connsiteX1" fmla="*/ 77773 w 505801"/>
              <a:gd name="connsiteY1" fmla="*/ 67816 h 507752"/>
              <a:gd name="connsiteX2" fmla="*/ 252711 w 505801"/>
              <a:gd name="connsiteY2" fmla="*/ 684 h 507752"/>
              <a:gd name="connsiteX3" fmla="*/ 424483 w 505801"/>
              <a:gd name="connsiteY3" fmla="*/ 102106 h 507752"/>
              <a:gd name="connsiteX4" fmla="*/ 505124 w 505801"/>
              <a:gd name="connsiteY4" fmla="*/ 253097 h 507752"/>
              <a:gd name="connsiteX5" fmla="*/ 454963 w 505801"/>
              <a:gd name="connsiteY5" fmla="*/ 424050 h 507752"/>
              <a:gd name="connsiteX6" fmla="*/ 252711 w 505801"/>
              <a:gd name="connsiteY6" fmla="*/ 505510 h 507752"/>
              <a:gd name="connsiteX7" fmla="*/ 102538 w 505801"/>
              <a:gd name="connsiteY7" fmla="*/ 424050 h 507752"/>
              <a:gd name="connsiteX8" fmla="*/ 298 w 505801"/>
              <a:gd name="connsiteY8" fmla="*/ 253097 h 507752"/>
              <a:gd name="connsiteX0" fmla="*/ 298 w 474904"/>
              <a:gd name="connsiteY0" fmla="*/ 253097 h 507752"/>
              <a:gd name="connsiteX1" fmla="*/ 77773 w 474904"/>
              <a:gd name="connsiteY1" fmla="*/ 67816 h 507752"/>
              <a:gd name="connsiteX2" fmla="*/ 252711 w 474904"/>
              <a:gd name="connsiteY2" fmla="*/ 684 h 507752"/>
              <a:gd name="connsiteX3" fmla="*/ 424483 w 474904"/>
              <a:gd name="connsiteY3" fmla="*/ 102106 h 507752"/>
              <a:gd name="connsiteX4" fmla="*/ 457499 w 474904"/>
              <a:gd name="connsiteY4" fmla="*/ 264527 h 507752"/>
              <a:gd name="connsiteX5" fmla="*/ 454963 w 474904"/>
              <a:gd name="connsiteY5" fmla="*/ 424050 h 507752"/>
              <a:gd name="connsiteX6" fmla="*/ 252711 w 474904"/>
              <a:gd name="connsiteY6" fmla="*/ 505510 h 507752"/>
              <a:gd name="connsiteX7" fmla="*/ 102538 w 474904"/>
              <a:gd name="connsiteY7" fmla="*/ 424050 h 507752"/>
              <a:gd name="connsiteX8" fmla="*/ 298 w 474904"/>
              <a:gd name="connsiteY8" fmla="*/ 253097 h 507752"/>
              <a:gd name="connsiteX0" fmla="*/ 55 w 474661"/>
              <a:gd name="connsiteY0" fmla="*/ 252850 h 507505"/>
              <a:gd name="connsiteX1" fmla="*/ 100390 w 474661"/>
              <a:gd name="connsiteY1" fmla="*/ 115194 h 507505"/>
              <a:gd name="connsiteX2" fmla="*/ 252468 w 474661"/>
              <a:gd name="connsiteY2" fmla="*/ 437 h 507505"/>
              <a:gd name="connsiteX3" fmla="*/ 424240 w 474661"/>
              <a:gd name="connsiteY3" fmla="*/ 101859 h 507505"/>
              <a:gd name="connsiteX4" fmla="*/ 457256 w 474661"/>
              <a:gd name="connsiteY4" fmla="*/ 264280 h 507505"/>
              <a:gd name="connsiteX5" fmla="*/ 454720 w 474661"/>
              <a:gd name="connsiteY5" fmla="*/ 423803 h 507505"/>
              <a:gd name="connsiteX6" fmla="*/ 252468 w 474661"/>
              <a:gd name="connsiteY6" fmla="*/ 505263 h 507505"/>
              <a:gd name="connsiteX7" fmla="*/ 102295 w 474661"/>
              <a:gd name="connsiteY7" fmla="*/ 423803 h 507505"/>
              <a:gd name="connsiteX8" fmla="*/ 55 w 474661"/>
              <a:gd name="connsiteY8" fmla="*/ 252850 h 507505"/>
              <a:gd name="connsiteX0" fmla="*/ 55 w 474661"/>
              <a:gd name="connsiteY0" fmla="*/ 252850 h 507505"/>
              <a:gd name="connsiteX1" fmla="*/ 100390 w 474661"/>
              <a:gd name="connsiteY1" fmla="*/ 115194 h 507505"/>
              <a:gd name="connsiteX2" fmla="*/ 252468 w 474661"/>
              <a:gd name="connsiteY2" fmla="*/ 437 h 507505"/>
              <a:gd name="connsiteX3" fmla="*/ 424240 w 474661"/>
              <a:gd name="connsiteY3" fmla="*/ 101859 h 507505"/>
              <a:gd name="connsiteX4" fmla="*/ 457256 w 474661"/>
              <a:gd name="connsiteY4" fmla="*/ 264280 h 507505"/>
              <a:gd name="connsiteX5" fmla="*/ 454720 w 474661"/>
              <a:gd name="connsiteY5" fmla="*/ 423803 h 507505"/>
              <a:gd name="connsiteX6" fmla="*/ 252468 w 474661"/>
              <a:gd name="connsiteY6" fmla="*/ 505263 h 507505"/>
              <a:gd name="connsiteX7" fmla="*/ 102295 w 474661"/>
              <a:gd name="connsiteY7" fmla="*/ 423803 h 507505"/>
              <a:gd name="connsiteX8" fmla="*/ 55 w 474661"/>
              <a:gd name="connsiteY8" fmla="*/ 252850 h 507505"/>
              <a:gd name="connsiteX0" fmla="*/ 55 w 474661"/>
              <a:gd name="connsiteY0" fmla="*/ 252850 h 507505"/>
              <a:gd name="connsiteX1" fmla="*/ 100390 w 474661"/>
              <a:gd name="connsiteY1" fmla="*/ 115194 h 507505"/>
              <a:gd name="connsiteX2" fmla="*/ 252468 w 474661"/>
              <a:gd name="connsiteY2" fmla="*/ 437 h 507505"/>
              <a:gd name="connsiteX3" fmla="*/ 424240 w 474661"/>
              <a:gd name="connsiteY3" fmla="*/ 101859 h 507505"/>
              <a:gd name="connsiteX4" fmla="*/ 457256 w 474661"/>
              <a:gd name="connsiteY4" fmla="*/ 264280 h 507505"/>
              <a:gd name="connsiteX5" fmla="*/ 454720 w 474661"/>
              <a:gd name="connsiteY5" fmla="*/ 423803 h 507505"/>
              <a:gd name="connsiteX6" fmla="*/ 252468 w 474661"/>
              <a:gd name="connsiteY6" fmla="*/ 505263 h 507505"/>
              <a:gd name="connsiteX7" fmla="*/ 102295 w 474661"/>
              <a:gd name="connsiteY7" fmla="*/ 423803 h 507505"/>
              <a:gd name="connsiteX8" fmla="*/ 55 w 474661"/>
              <a:gd name="connsiteY8" fmla="*/ 252850 h 507505"/>
              <a:gd name="connsiteX0" fmla="*/ 55 w 474661"/>
              <a:gd name="connsiteY0" fmla="*/ 252850 h 501948"/>
              <a:gd name="connsiteX1" fmla="*/ 100390 w 474661"/>
              <a:gd name="connsiteY1" fmla="*/ 115194 h 501948"/>
              <a:gd name="connsiteX2" fmla="*/ 252468 w 474661"/>
              <a:gd name="connsiteY2" fmla="*/ 437 h 501948"/>
              <a:gd name="connsiteX3" fmla="*/ 424240 w 474661"/>
              <a:gd name="connsiteY3" fmla="*/ 101859 h 501948"/>
              <a:gd name="connsiteX4" fmla="*/ 457256 w 474661"/>
              <a:gd name="connsiteY4" fmla="*/ 264280 h 501948"/>
              <a:gd name="connsiteX5" fmla="*/ 454720 w 474661"/>
              <a:gd name="connsiteY5" fmla="*/ 423803 h 501948"/>
              <a:gd name="connsiteX6" fmla="*/ 322953 w 474661"/>
              <a:gd name="connsiteY6" fmla="*/ 497643 h 501948"/>
              <a:gd name="connsiteX7" fmla="*/ 102295 w 474661"/>
              <a:gd name="connsiteY7" fmla="*/ 423803 h 501948"/>
              <a:gd name="connsiteX8" fmla="*/ 55 w 474661"/>
              <a:gd name="connsiteY8" fmla="*/ 252850 h 501948"/>
              <a:gd name="connsiteX0" fmla="*/ 55 w 474661"/>
              <a:gd name="connsiteY0" fmla="*/ 252850 h 514583"/>
              <a:gd name="connsiteX1" fmla="*/ 100390 w 474661"/>
              <a:gd name="connsiteY1" fmla="*/ 115194 h 514583"/>
              <a:gd name="connsiteX2" fmla="*/ 252468 w 474661"/>
              <a:gd name="connsiteY2" fmla="*/ 437 h 514583"/>
              <a:gd name="connsiteX3" fmla="*/ 424240 w 474661"/>
              <a:gd name="connsiteY3" fmla="*/ 101859 h 514583"/>
              <a:gd name="connsiteX4" fmla="*/ 457256 w 474661"/>
              <a:gd name="connsiteY4" fmla="*/ 264280 h 514583"/>
              <a:gd name="connsiteX5" fmla="*/ 454720 w 474661"/>
              <a:gd name="connsiteY5" fmla="*/ 423803 h 514583"/>
              <a:gd name="connsiteX6" fmla="*/ 322953 w 474661"/>
              <a:gd name="connsiteY6" fmla="*/ 497643 h 514583"/>
              <a:gd name="connsiteX7" fmla="*/ 102295 w 474661"/>
              <a:gd name="connsiteY7" fmla="*/ 423803 h 514583"/>
              <a:gd name="connsiteX8" fmla="*/ 55 w 474661"/>
              <a:gd name="connsiteY8" fmla="*/ 252850 h 514583"/>
              <a:gd name="connsiteX0" fmla="*/ 55 w 474661"/>
              <a:gd name="connsiteY0" fmla="*/ 252850 h 503626"/>
              <a:gd name="connsiteX1" fmla="*/ 100390 w 474661"/>
              <a:gd name="connsiteY1" fmla="*/ 115194 h 503626"/>
              <a:gd name="connsiteX2" fmla="*/ 252468 w 474661"/>
              <a:gd name="connsiteY2" fmla="*/ 437 h 503626"/>
              <a:gd name="connsiteX3" fmla="*/ 424240 w 474661"/>
              <a:gd name="connsiteY3" fmla="*/ 101859 h 503626"/>
              <a:gd name="connsiteX4" fmla="*/ 457256 w 474661"/>
              <a:gd name="connsiteY4" fmla="*/ 264280 h 503626"/>
              <a:gd name="connsiteX5" fmla="*/ 454720 w 474661"/>
              <a:gd name="connsiteY5" fmla="*/ 423803 h 503626"/>
              <a:gd name="connsiteX6" fmla="*/ 322953 w 474661"/>
              <a:gd name="connsiteY6" fmla="*/ 497643 h 503626"/>
              <a:gd name="connsiteX7" fmla="*/ 102295 w 474661"/>
              <a:gd name="connsiteY7" fmla="*/ 423803 h 503626"/>
              <a:gd name="connsiteX8" fmla="*/ 55 w 474661"/>
              <a:gd name="connsiteY8" fmla="*/ 252850 h 503626"/>
              <a:gd name="connsiteX0" fmla="*/ 55 w 474661"/>
              <a:gd name="connsiteY0" fmla="*/ 252850 h 508676"/>
              <a:gd name="connsiteX1" fmla="*/ 100390 w 474661"/>
              <a:gd name="connsiteY1" fmla="*/ 115194 h 508676"/>
              <a:gd name="connsiteX2" fmla="*/ 252468 w 474661"/>
              <a:gd name="connsiteY2" fmla="*/ 437 h 508676"/>
              <a:gd name="connsiteX3" fmla="*/ 424240 w 474661"/>
              <a:gd name="connsiteY3" fmla="*/ 101859 h 508676"/>
              <a:gd name="connsiteX4" fmla="*/ 457256 w 474661"/>
              <a:gd name="connsiteY4" fmla="*/ 264280 h 508676"/>
              <a:gd name="connsiteX5" fmla="*/ 454720 w 474661"/>
              <a:gd name="connsiteY5" fmla="*/ 423803 h 508676"/>
              <a:gd name="connsiteX6" fmla="*/ 322953 w 474661"/>
              <a:gd name="connsiteY6" fmla="*/ 497643 h 508676"/>
              <a:gd name="connsiteX7" fmla="*/ 102295 w 474661"/>
              <a:gd name="connsiteY7" fmla="*/ 423803 h 508676"/>
              <a:gd name="connsiteX8" fmla="*/ 55 w 474661"/>
              <a:gd name="connsiteY8" fmla="*/ 252850 h 508676"/>
              <a:gd name="connsiteX0" fmla="*/ 55 w 506218"/>
              <a:gd name="connsiteY0" fmla="*/ 252850 h 508676"/>
              <a:gd name="connsiteX1" fmla="*/ 100390 w 506218"/>
              <a:gd name="connsiteY1" fmla="*/ 115194 h 508676"/>
              <a:gd name="connsiteX2" fmla="*/ 252468 w 506218"/>
              <a:gd name="connsiteY2" fmla="*/ 437 h 508676"/>
              <a:gd name="connsiteX3" fmla="*/ 424240 w 506218"/>
              <a:gd name="connsiteY3" fmla="*/ 101859 h 508676"/>
              <a:gd name="connsiteX4" fmla="*/ 457256 w 506218"/>
              <a:gd name="connsiteY4" fmla="*/ 264280 h 508676"/>
              <a:gd name="connsiteX5" fmla="*/ 454720 w 506218"/>
              <a:gd name="connsiteY5" fmla="*/ 423803 h 508676"/>
              <a:gd name="connsiteX6" fmla="*/ 322953 w 506218"/>
              <a:gd name="connsiteY6" fmla="*/ 497643 h 508676"/>
              <a:gd name="connsiteX7" fmla="*/ 102295 w 506218"/>
              <a:gd name="connsiteY7" fmla="*/ 423803 h 508676"/>
              <a:gd name="connsiteX8" fmla="*/ 55 w 506218"/>
              <a:gd name="connsiteY8" fmla="*/ 252850 h 508676"/>
              <a:gd name="connsiteX0" fmla="*/ 55 w 506218"/>
              <a:gd name="connsiteY0" fmla="*/ 252850 h 508676"/>
              <a:gd name="connsiteX1" fmla="*/ 100390 w 506218"/>
              <a:gd name="connsiteY1" fmla="*/ 115194 h 508676"/>
              <a:gd name="connsiteX2" fmla="*/ 252468 w 506218"/>
              <a:gd name="connsiteY2" fmla="*/ 437 h 508676"/>
              <a:gd name="connsiteX3" fmla="*/ 424240 w 506218"/>
              <a:gd name="connsiteY3" fmla="*/ 101859 h 508676"/>
              <a:gd name="connsiteX4" fmla="*/ 457256 w 506218"/>
              <a:gd name="connsiteY4" fmla="*/ 264280 h 508676"/>
              <a:gd name="connsiteX5" fmla="*/ 454720 w 506218"/>
              <a:gd name="connsiteY5" fmla="*/ 423803 h 508676"/>
              <a:gd name="connsiteX6" fmla="*/ 322953 w 506218"/>
              <a:gd name="connsiteY6" fmla="*/ 497643 h 508676"/>
              <a:gd name="connsiteX7" fmla="*/ 102295 w 506218"/>
              <a:gd name="connsiteY7" fmla="*/ 423803 h 508676"/>
              <a:gd name="connsiteX8" fmla="*/ 55 w 506218"/>
              <a:gd name="connsiteY8" fmla="*/ 252850 h 508676"/>
              <a:gd name="connsiteX0" fmla="*/ 4 w 517597"/>
              <a:gd name="connsiteY0" fmla="*/ 252850 h 508676"/>
              <a:gd name="connsiteX1" fmla="*/ 111769 w 517597"/>
              <a:gd name="connsiteY1" fmla="*/ 115194 h 508676"/>
              <a:gd name="connsiteX2" fmla="*/ 263847 w 517597"/>
              <a:gd name="connsiteY2" fmla="*/ 437 h 508676"/>
              <a:gd name="connsiteX3" fmla="*/ 435619 w 517597"/>
              <a:gd name="connsiteY3" fmla="*/ 101859 h 508676"/>
              <a:gd name="connsiteX4" fmla="*/ 468635 w 517597"/>
              <a:gd name="connsiteY4" fmla="*/ 264280 h 508676"/>
              <a:gd name="connsiteX5" fmla="*/ 466099 w 517597"/>
              <a:gd name="connsiteY5" fmla="*/ 423803 h 508676"/>
              <a:gd name="connsiteX6" fmla="*/ 334332 w 517597"/>
              <a:gd name="connsiteY6" fmla="*/ 497643 h 508676"/>
              <a:gd name="connsiteX7" fmla="*/ 113674 w 517597"/>
              <a:gd name="connsiteY7" fmla="*/ 423803 h 508676"/>
              <a:gd name="connsiteX8" fmla="*/ 4 w 517597"/>
              <a:gd name="connsiteY8" fmla="*/ 252850 h 508676"/>
              <a:gd name="connsiteX0" fmla="*/ 1213 w 518806"/>
              <a:gd name="connsiteY0" fmla="*/ 252850 h 508676"/>
              <a:gd name="connsiteX1" fmla="*/ 112978 w 518806"/>
              <a:gd name="connsiteY1" fmla="*/ 115194 h 508676"/>
              <a:gd name="connsiteX2" fmla="*/ 265056 w 518806"/>
              <a:gd name="connsiteY2" fmla="*/ 437 h 508676"/>
              <a:gd name="connsiteX3" fmla="*/ 436828 w 518806"/>
              <a:gd name="connsiteY3" fmla="*/ 101859 h 508676"/>
              <a:gd name="connsiteX4" fmla="*/ 469844 w 518806"/>
              <a:gd name="connsiteY4" fmla="*/ 264280 h 508676"/>
              <a:gd name="connsiteX5" fmla="*/ 467308 w 518806"/>
              <a:gd name="connsiteY5" fmla="*/ 423803 h 508676"/>
              <a:gd name="connsiteX6" fmla="*/ 335541 w 518806"/>
              <a:gd name="connsiteY6" fmla="*/ 497643 h 508676"/>
              <a:gd name="connsiteX7" fmla="*/ 114883 w 518806"/>
              <a:gd name="connsiteY7" fmla="*/ 423803 h 508676"/>
              <a:gd name="connsiteX8" fmla="*/ 1213 w 518806"/>
              <a:gd name="connsiteY8" fmla="*/ 252850 h 508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8806" h="508676">
                <a:moveTo>
                  <a:pt x="1213" y="252850"/>
                </a:moveTo>
                <a:cubicBezTo>
                  <a:pt x="6611" y="231895"/>
                  <a:pt x="17569" y="130593"/>
                  <a:pt x="112978" y="115194"/>
                </a:cubicBezTo>
                <a:cubicBezTo>
                  <a:pt x="128377" y="14070"/>
                  <a:pt x="211081" y="2660"/>
                  <a:pt x="265056" y="437"/>
                </a:cubicBezTo>
                <a:cubicBezTo>
                  <a:pt x="319031" y="-1786"/>
                  <a:pt x="400474" y="735"/>
                  <a:pt x="436828" y="101859"/>
                </a:cubicBezTo>
                <a:cubicBezTo>
                  <a:pt x="524617" y="121068"/>
                  <a:pt x="551442" y="213480"/>
                  <a:pt x="469844" y="264280"/>
                </a:cubicBezTo>
                <a:cubicBezTo>
                  <a:pt x="529217" y="330320"/>
                  <a:pt x="509377" y="381734"/>
                  <a:pt x="467308" y="423803"/>
                </a:cubicBezTo>
                <a:cubicBezTo>
                  <a:pt x="425239" y="465872"/>
                  <a:pt x="396183" y="482403"/>
                  <a:pt x="335541" y="497643"/>
                </a:cubicBezTo>
                <a:cubicBezTo>
                  <a:pt x="274899" y="512883"/>
                  <a:pt x="168382" y="528737"/>
                  <a:pt x="114883" y="423803"/>
                </a:cubicBezTo>
                <a:cubicBezTo>
                  <a:pt x="4234" y="402689"/>
                  <a:pt x="-4185" y="273805"/>
                  <a:pt x="1213" y="252850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alpha val="59000"/>
                  <a:lumMod val="94000"/>
                  <a:lumOff val="6000"/>
                </a:scheme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76200" dist="63500" dir="2700000" algn="tl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tx1"/>
              </a:solidFill>
              <a:latin typeface="FS Blonde Script" panose="03000503000000000000" pitchFamily="66" charset="0"/>
            </a:endParaRPr>
          </a:p>
        </p:txBody>
      </p:sp>
      <p:sp>
        <p:nvSpPr>
          <p:cNvPr id="207" name="TextBox 206">
            <a:extLst>
              <a:ext uri="{FF2B5EF4-FFF2-40B4-BE49-F238E27FC236}">
                <a16:creationId xmlns:a16="http://schemas.microsoft.com/office/drawing/2014/main" id="{CB86DC14-2F2F-4B1B-ADFE-527DA0017716}"/>
              </a:ext>
            </a:extLst>
          </p:cNvPr>
          <p:cNvSpPr txBox="1"/>
          <p:nvPr/>
        </p:nvSpPr>
        <p:spPr>
          <a:xfrm>
            <a:off x="7517945" y="3367813"/>
            <a:ext cx="811666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>
                <a:latin typeface="FS Blonde Script" panose="03000503000000000000" pitchFamily="66" charset="0"/>
                <a:ea typeface="Segoe UI Black" panose="020B0A02040204020203" pitchFamily="34" charset="0"/>
              </a:rPr>
              <a:t>9/16</a:t>
            </a:r>
          </a:p>
        </p:txBody>
      </p:sp>
      <p:sp>
        <p:nvSpPr>
          <p:cNvPr id="208" name="TextBox 207">
            <a:extLst>
              <a:ext uri="{FF2B5EF4-FFF2-40B4-BE49-F238E27FC236}">
                <a16:creationId xmlns:a16="http://schemas.microsoft.com/office/drawing/2014/main" id="{98582AE2-BDE7-4823-B4D9-9C26C620F94C}"/>
              </a:ext>
            </a:extLst>
          </p:cNvPr>
          <p:cNvSpPr txBox="1"/>
          <p:nvPr/>
        </p:nvSpPr>
        <p:spPr>
          <a:xfrm>
            <a:off x="7517945" y="4010368"/>
            <a:ext cx="861321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latin typeface="FS Blonde Script" panose="03000503000000000000" pitchFamily="66" charset="0"/>
                <a:ea typeface="Segoe UI Black" panose="020B0A02040204020203" pitchFamily="34" charset="0"/>
              </a:rPr>
              <a:t>3/16</a:t>
            </a:r>
          </a:p>
        </p:txBody>
      </p:sp>
      <p:sp>
        <p:nvSpPr>
          <p:cNvPr id="209" name="TextBox 208">
            <a:extLst>
              <a:ext uri="{FF2B5EF4-FFF2-40B4-BE49-F238E27FC236}">
                <a16:creationId xmlns:a16="http://schemas.microsoft.com/office/drawing/2014/main" id="{04ED59B7-DBF0-4E5F-85BB-B98ABFDD9710}"/>
              </a:ext>
            </a:extLst>
          </p:cNvPr>
          <p:cNvSpPr txBox="1"/>
          <p:nvPr/>
        </p:nvSpPr>
        <p:spPr>
          <a:xfrm>
            <a:off x="7517945" y="4644937"/>
            <a:ext cx="846391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>
                <a:latin typeface="FS Blonde Script" panose="03000503000000000000" pitchFamily="66" charset="0"/>
                <a:ea typeface="Segoe UI Black" panose="020B0A02040204020203" pitchFamily="34" charset="0"/>
              </a:rPr>
              <a:t>3/16</a:t>
            </a:r>
          </a:p>
        </p:txBody>
      </p:sp>
      <p:sp>
        <p:nvSpPr>
          <p:cNvPr id="210" name="TextBox 209">
            <a:extLst>
              <a:ext uri="{FF2B5EF4-FFF2-40B4-BE49-F238E27FC236}">
                <a16:creationId xmlns:a16="http://schemas.microsoft.com/office/drawing/2014/main" id="{83CECFFF-97D2-4BEE-BB7B-A18991038A7C}"/>
              </a:ext>
            </a:extLst>
          </p:cNvPr>
          <p:cNvSpPr txBox="1"/>
          <p:nvPr/>
        </p:nvSpPr>
        <p:spPr>
          <a:xfrm>
            <a:off x="7517945" y="5291716"/>
            <a:ext cx="872295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>
                <a:latin typeface="FS Blonde Script" panose="03000503000000000000" pitchFamily="66" charset="0"/>
                <a:ea typeface="Segoe UI Black" panose="020B0A02040204020203" pitchFamily="34" charset="0"/>
              </a:rPr>
              <a:t>1/16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CB0170A-4001-4279-A245-AFE89344AD9A}"/>
              </a:ext>
            </a:extLst>
          </p:cNvPr>
          <p:cNvGrpSpPr/>
          <p:nvPr/>
        </p:nvGrpSpPr>
        <p:grpSpPr>
          <a:xfrm>
            <a:off x="8758159" y="3853327"/>
            <a:ext cx="1059110" cy="480131"/>
            <a:chOff x="8979754" y="3599327"/>
            <a:chExt cx="1059110" cy="480131"/>
          </a:xfrm>
        </p:grpSpPr>
        <p:sp>
          <p:nvSpPr>
            <p:cNvPr id="213" name="Oval 212">
              <a:extLst>
                <a:ext uri="{FF2B5EF4-FFF2-40B4-BE49-F238E27FC236}">
                  <a16:creationId xmlns:a16="http://schemas.microsoft.com/office/drawing/2014/main" id="{583A8B5C-A802-4173-BE90-3E8735C7E462}"/>
                </a:ext>
              </a:extLst>
            </p:cNvPr>
            <p:cNvSpPr/>
            <p:nvPr/>
          </p:nvSpPr>
          <p:spPr>
            <a:xfrm>
              <a:off x="8979754" y="3661190"/>
              <a:ext cx="389895" cy="387967"/>
            </a:xfrm>
            <a:prstGeom prst="ellipse">
              <a:avLst/>
            </a:prstGeom>
            <a:gradFill flip="none" rotWithShape="1">
              <a:gsLst>
                <a:gs pos="5000">
                  <a:schemeClr val="bg1">
                    <a:alpha val="77000"/>
                    <a:lumMod val="93000"/>
                    <a:lumOff val="7000"/>
                  </a:schemeClr>
                </a:gs>
                <a:gs pos="40000">
                  <a:srgbClr val="00B050"/>
                </a:gs>
                <a:gs pos="100000">
                  <a:srgbClr val="00B05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0800" dist="63500" dir="2700000" algn="tl" rotWithShape="0">
                <a:prstClr val="black">
                  <a:alpha val="7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chemeClr val="tx1"/>
                </a:solidFill>
                <a:latin typeface="FS Blonde Script" panose="03000503000000000000" pitchFamily="66" charset="0"/>
              </a:endParaRPr>
            </a:p>
          </p:txBody>
        </p:sp>
        <p:sp>
          <p:nvSpPr>
            <p:cNvPr id="214" name="Oval 151">
              <a:extLst>
                <a:ext uri="{FF2B5EF4-FFF2-40B4-BE49-F238E27FC236}">
                  <a16:creationId xmlns:a16="http://schemas.microsoft.com/office/drawing/2014/main" id="{F56CC1E8-26AC-49C1-A349-AE3C65A18A60}"/>
                </a:ext>
              </a:extLst>
            </p:cNvPr>
            <p:cNvSpPr/>
            <p:nvPr/>
          </p:nvSpPr>
          <p:spPr>
            <a:xfrm>
              <a:off x="9641207" y="3660227"/>
              <a:ext cx="397657" cy="389893"/>
            </a:xfrm>
            <a:custGeom>
              <a:avLst/>
              <a:gdLst>
                <a:gd name="connsiteX0" fmla="*/ 0 w 504825"/>
                <a:gd name="connsiteY0" fmla="*/ 252413 h 504825"/>
                <a:gd name="connsiteX1" fmla="*/ 252413 w 504825"/>
                <a:gd name="connsiteY1" fmla="*/ 0 h 504825"/>
                <a:gd name="connsiteX2" fmla="*/ 504826 w 504825"/>
                <a:gd name="connsiteY2" fmla="*/ 252413 h 504825"/>
                <a:gd name="connsiteX3" fmla="*/ 252413 w 504825"/>
                <a:gd name="connsiteY3" fmla="*/ 504826 h 504825"/>
                <a:gd name="connsiteX4" fmla="*/ 0 w 504825"/>
                <a:gd name="connsiteY4" fmla="*/ 252413 h 504825"/>
                <a:gd name="connsiteX0" fmla="*/ 7319 w 512145"/>
                <a:gd name="connsiteY0" fmla="*/ 261328 h 513741"/>
                <a:gd name="connsiteX1" fmla="*/ 84794 w 512145"/>
                <a:gd name="connsiteY1" fmla="*/ 76047 h 513741"/>
                <a:gd name="connsiteX2" fmla="*/ 259732 w 512145"/>
                <a:gd name="connsiteY2" fmla="*/ 8915 h 513741"/>
                <a:gd name="connsiteX3" fmla="*/ 512145 w 512145"/>
                <a:gd name="connsiteY3" fmla="*/ 261328 h 513741"/>
                <a:gd name="connsiteX4" fmla="*/ 259732 w 512145"/>
                <a:gd name="connsiteY4" fmla="*/ 513741 h 513741"/>
                <a:gd name="connsiteX5" fmla="*/ 7319 w 512145"/>
                <a:gd name="connsiteY5" fmla="*/ 261328 h 513741"/>
                <a:gd name="connsiteX0" fmla="*/ 7319 w 519033"/>
                <a:gd name="connsiteY0" fmla="*/ 253097 h 505510"/>
                <a:gd name="connsiteX1" fmla="*/ 84794 w 519033"/>
                <a:gd name="connsiteY1" fmla="*/ 67816 h 505510"/>
                <a:gd name="connsiteX2" fmla="*/ 259732 w 519033"/>
                <a:gd name="connsiteY2" fmla="*/ 684 h 505510"/>
                <a:gd name="connsiteX3" fmla="*/ 431504 w 519033"/>
                <a:gd name="connsiteY3" fmla="*/ 102106 h 505510"/>
                <a:gd name="connsiteX4" fmla="*/ 512145 w 519033"/>
                <a:gd name="connsiteY4" fmla="*/ 253097 h 505510"/>
                <a:gd name="connsiteX5" fmla="*/ 259732 w 519033"/>
                <a:gd name="connsiteY5" fmla="*/ 505510 h 505510"/>
                <a:gd name="connsiteX6" fmla="*/ 7319 w 519033"/>
                <a:gd name="connsiteY6" fmla="*/ 253097 h 505510"/>
                <a:gd name="connsiteX0" fmla="*/ 7319 w 512190"/>
                <a:gd name="connsiteY0" fmla="*/ 253097 h 510366"/>
                <a:gd name="connsiteX1" fmla="*/ 84794 w 512190"/>
                <a:gd name="connsiteY1" fmla="*/ 67816 h 510366"/>
                <a:gd name="connsiteX2" fmla="*/ 259732 w 512190"/>
                <a:gd name="connsiteY2" fmla="*/ 684 h 510366"/>
                <a:gd name="connsiteX3" fmla="*/ 431504 w 512190"/>
                <a:gd name="connsiteY3" fmla="*/ 102106 h 510366"/>
                <a:gd name="connsiteX4" fmla="*/ 512145 w 512190"/>
                <a:gd name="connsiteY4" fmla="*/ 253097 h 510366"/>
                <a:gd name="connsiteX5" fmla="*/ 421979 w 512190"/>
                <a:gd name="connsiteY5" fmla="*/ 406905 h 510366"/>
                <a:gd name="connsiteX6" fmla="*/ 259732 w 512190"/>
                <a:gd name="connsiteY6" fmla="*/ 505510 h 510366"/>
                <a:gd name="connsiteX7" fmla="*/ 7319 w 512190"/>
                <a:gd name="connsiteY7" fmla="*/ 253097 h 510366"/>
                <a:gd name="connsiteX0" fmla="*/ 7319 w 512190"/>
                <a:gd name="connsiteY0" fmla="*/ 253097 h 505971"/>
                <a:gd name="connsiteX1" fmla="*/ 84794 w 512190"/>
                <a:gd name="connsiteY1" fmla="*/ 67816 h 505971"/>
                <a:gd name="connsiteX2" fmla="*/ 259732 w 512190"/>
                <a:gd name="connsiteY2" fmla="*/ 684 h 505971"/>
                <a:gd name="connsiteX3" fmla="*/ 431504 w 512190"/>
                <a:gd name="connsiteY3" fmla="*/ 102106 h 505971"/>
                <a:gd name="connsiteX4" fmla="*/ 512145 w 512190"/>
                <a:gd name="connsiteY4" fmla="*/ 253097 h 505971"/>
                <a:gd name="connsiteX5" fmla="*/ 421979 w 512190"/>
                <a:gd name="connsiteY5" fmla="*/ 406905 h 505971"/>
                <a:gd name="connsiteX6" fmla="*/ 259732 w 512190"/>
                <a:gd name="connsiteY6" fmla="*/ 505510 h 505971"/>
                <a:gd name="connsiteX7" fmla="*/ 84794 w 512190"/>
                <a:gd name="connsiteY7" fmla="*/ 435480 h 505971"/>
                <a:gd name="connsiteX8" fmla="*/ 7319 w 512190"/>
                <a:gd name="connsiteY8" fmla="*/ 253097 h 505971"/>
                <a:gd name="connsiteX0" fmla="*/ 298 w 505169"/>
                <a:gd name="connsiteY0" fmla="*/ 253097 h 505647"/>
                <a:gd name="connsiteX1" fmla="*/ 77773 w 505169"/>
                <a:gd name="connsiteY1" fmla="*/ 67816 h 505647"/>
                <a:gd name="connsiteX2" fmla="*/ 252711 w 505169"/>
                <a:gd name="connsiteY2" fmla="*/ 684 h 505647"/>
                <a:gd name="connsiteX3" fmla="*/ 424483 w 505169"/>
                <a:gd name="connsiteY3" fmla="*/ 102106 h 505647"/>
                <a:gd name="connsiteX4" fmla="*/ 505124 w 505169"/>
                <a:gd name="connsiteY4" fmla="*/ 253097 h 505647"/>
                <a:gd name="connsiteX5" fmla="*/ 414958 w 505169"/>
                <a:gd name="connsiteY5" fmla="*/ 406905 h 505647"/>
                <a:gd name="connsiteX6" fmla="*/ 252711 w 505169"/>
                <a:gd name="connsiteY6" fmla="*/ 505510 h 505647"/>
                <a:gd name="connsiteX7" fmla="*/ 102538 w 505169"/>
                <a:gd name="connsiteY7" fmla="*/ 424050 h 505647"/>
                <a:gd name="connsiteX8" fmla="*/ 298 w 505169"/>
                <a:gd name="connsiteY8" fmla="*/ 253097 h 505647"/>
                <a:gd name="connsiteX0" fmla="*/ 298 w 505169"/>
                <a:gd name="connsiteY0" fmla="*/ 253097 h 505647"/>
                <a:gd name="connsiteX1" fmla="*/ 77773 w 505169"/>
                <a:gd name="connsiteY1" fmla="*/ 67816 h 505647"/>
                <a:gd name="connsiteX2" fmla="*/ 252711 w 505169"/>
                <a:gd name="connsiteY2" fmla="*/ 684 h 505647"/>
                <a:gd name="connsiteX3" fmla="*/ 424483 w 505169"/>
                <a:gd name="connsiteY3" fmla="*/ 102106 h 505647"/>
                <a:gd name="connsiteX4" fmla="*/ 505124 w 505169"/>
                <a:gd name="connsiteY4" fmla="*/ 253097 h 505647"/>
                <a:gd name="connsiteX5" fmla="*/ 414958 w 505169"/>
                <a:gd name="connsiteY5" fmla="*/ 406905 h 505647"/>
                <a:gd name="connsiteX6" fmla="*/ 252711 w 505169"/>
                <a:gd name="connsiteY6" fmla="*/ 505510 h 505647"/>
                <a:gd name="connsiteX7" fmla="*/ 102538 w 505169"/>
                <a:gd name="connsiteY7" fmla="*/ 424050 h 505647"/>
                <a:gd name="connsiteX8" fmla="*/ 298 w 505169"/>
                <a:gd name="connsiteY8" fmla="*/ 253097 h 505647"/>
                <a:gd name="connsiteX0" fmla="*/ 298 w 505169"/>
                <a:gd name="connsiteY0" fmla="*/ 253097 h 509018"/>
                <a:gd name="connsiteX1" fmla="*/ 77773 w 505169"/>
                <a:gd name="connsiteY1" fmla="*/ 67816 h 509018"/>
                <a:gd name="connsiteX2" fmla="*/ 252711 w 505169"/>
                <a:gd name="connsiteY2" fmla="*/ 684 h 509018"/>
                <a:gd name="connsiteX3" fmla="*/ 424483 w 505169"/>
                <a:gd name="connsiteY3" fmla="*/ 102106 h 509018"/>
                <a:gd name="connsiteX4" fmla="*/ 505124 w 505169"/>
                <a:gd name="connsiteY4" fmla="*/ 253097 h 509018"/>
                <a:gd name="connsiteX5" fmla="*/ 414958 w 505169"/>
                <a:gd name="connsiteY5" fmla="*/ 406905 h 509018"/>
                <a:gd name="connsiteX6" fmla="*/ 252711 w 505169"/>
                <a:gd name="connsiteY6" fmla="*/ 505510 h 509018"/>
                <a:gd name="connsiteX7" fmla="*/ 102538 w 505169"/>
                <a:gd name="connsiteY7" fmla="*/ 424050 h 509018"/>
                <a:gd name="connsiteX8" fmla="*/ 298 w 505169"/>
                <a:gd name="connsiteY8" fmla="*/ 253097 h 509018"/>
                <a:gd name="connsiteX0" fmla="*/ 298 w 505169"/>
                <a:gd name="connsiteY0" fmla="*/ 253097 h 507752"/>
                <a:gd name="connsiteX1" fmla="*/ 77773 w 505169"/>
                <a:gd name="connsiteY1" fmla="*/ 67816 h 507752"/>
                <a:gd name="connsiteX2" fmla="*/ 252711 w 505169"/>
                <a:gd name="connsiteY2" fmla="*/ 684 h 507752"/>
                <a:gd name="connsiteX3" fmla="*/ 424483 w 505169"/>
                <a:gd name="connsiteY3" fmla="*/ 102106 h 507752"/>
                <a:gd name="connsiteX4" fmla="*/ 505124 w 505169"/>
                <a:gd name="connsiteY4" fmla="*/ 253097 h 507752"/>
                <a:gd name="connsiteX5" fmla="*/ 454963 w 505169"/>
                <a:gd name="connsiteY5" fmla="*/ 424050 h 507752"/>
                <a:gd name="connsiteX6" fmla="*/ 252711 w 505169"/>
                <a:gd name="connsiteY6" fmla="*/ 505510 h 507752"/>
                <a:gd name="connsiteX7" fmla="*/ 102538 w 505169"/>
                <a:gd name="connsiteY7" fmla="*/ 424050 h 507752"/>
                <a:gd name="connsiteX8" fmla="*/ 298 w 505169"/>
                <a:gd name="connsiteY8" fmla="*/ 253097 h 507752"/>
                <a:gd name="connsiteX0" fmla="*/ 298 w 505801"/>
                <a:gd name="connsiteY0" fmla="*/ 253097 h 507752"/>
                <a:gd name="connsiteX1" fmla="*/ 77773 w 505801"/>
                <a:gd name="connsiteY1" fmla="*/ 67816 h 507752"/>
                <a:gd name="connsiteX2" fmla="*/ 252711 w 505801"/>
                <a:gd name="connsiteY2" fmla="*/ 684 h 507752"/>
                <a:gd name="connsiteX3" fmla="*/ 424483 w 505801"/>
                <a:gd name="connsiteY3" fmla="*/ 102106 h 507752"/>
                <a:gd name="connsiteX4" fmla="*/ 505124 w 505801"/>
                <a:gd name="connsiteY4" fmla="*/ 253097 h 507752"/>
                <a:gd name="connsiteX5" fmla="*/ 454963 w 505801"/>
                <a:gd name="connsiteY5" fmla="*/ 424050 h 507752"/>
                <a:gd name="connsiteX6" fmla="*/ 252711 w 505801"/>
                <a:gd name="connsiteY6" fmla="*/ 505510 h 507752"/>
                <a:gd name="connsiteX7" fmla="*/ 102538 w 505801"/>
                <a:gd name="connsiteY7" fmla="*/ 424050 h 507752"/>
                <a:gd name="connsiteX8" fmla="*/ 298 w 505801"/>
                <a:gd name="connsiteY8" fmla="*/ 253097 h 507752"/>
                <a:gd name="connsiteX0" fmla="*/ 298 w 505801"/>
                <a:gd name="connsiteY0" fmla="*/ 253097 h 507752"/>
                <a:gd name="connsiteX1" fmla="*/ 77773 w 505801"/>
                <a:gd name="connsiteY1" fmla="*/ 67816 h 507752"/>
                <a:gd name="connsiteX2" fmla="*/ 252711 w 505801"/>
                <a:gd name="connsiteY2" fmla="*/ 684 h 507752"/>
                <a:gd name="connsiteX3" fmla="*/ 424483 w 505801"/>
                <a:gd name="connsiteY3" fmla="*/ 102106 h 507752"/>
                <a:gd name="connsiteX4" fmla="*/ 505124 w 505801"/>
                <a:gd name="connsiteY4" fmla="*/ 253097 h 507752"/>
                <a:gd name="connsiteX5" fmla="*/ 454963 w 505801"/>
                <a:gd name="connsiteY5" fmla="*/ 424050 h 507752"/>
                <a:gd name="connsiteX6" fmla="*/ 252711 w 505801"/>
                <a:gd name="connsiteY6" fmla="*/ 505510 h 507752"/>
                <a:gd name="connsiteX7" fmla="*/ 102538 w 505801"/>
                <a:gd name="connsiteY7" fmla="*/ 424050 h 507752"/>
                <a:gd name="connsiteX8" fmla="*/ 298 w 505801"/>
                <a:gd name="connsiteY8" fmla="*/ 253097 h 507752"/>
                <a:gd name="connsiteX0" fmla="*/ 298 w 474904"/>
                <a:gd name="connsiteY0" fmla="*/ 253097 h 507752"/>
                <a:gd name="connsiteX1" fmla="*/ 77773 w 474904"/>
                <a:gd name="connsiteY1" fmla="*/ 67816 h 507752"/>
                <a:gd name="connsiteX2" fmla="*/ 252711 w 474904"/>
                <a:gd name="connsiteY2" fmla="*/ 684 h 507752"/>
                <a:gd name="connsiteX3" fmla="*/ 424483 w 474904"/>
                <a:gd name="connsiteY3" fmla="*/ 102106 h 507752"/>
                <a:gd name="connsiteX4" fmla="*/ 457499 w 474904"/>
                <a:gd name="connsiteY4" fmla="*/ 264527 h 507752"/>
                <a:gd name="connsiteX5" fmla="*/ 454963 w 474904"/>
                <a:gd name="connsiteY5" fmla="*/ 424050 h 507752"/>
                <a:gd name="connsiteX6" fmla="*/ 252711 w 474904"/>
                <a:gd name="connsiteY6" fmla="*/ 505510 h 507752"/>
                <a:gd name="connsiteX7" fmla="*/ 102538 w 474904"/>
                <a:gd name="connsiteY7" fmla="*/ 424050 h 507752"/>
                <a:gd name="connsiteX8" fmla="*/ 298 w 474904"/>
                <a:gd name="connsiteY8" fmla="*/ 253097 h 507752"/>
                <a:gd name="connsiteX0" fmla="*/ 55 w 474661"/>
                <a:gd name="connsiteY0" fmla="*/ 252850 h 507505"/>
                <a:gd name="connsiteX1" fmla="*/ 100390 w 474661"/>
                <a:gd name="connsiteY1" fmla="*/ 115194 h 507505"/>
                <a:gd name="connsiteX2" fmla="*/ 252468 w 474661"/>
                <a:gd name="connsiteY2" fmla="*/ 437 h 507505"/>
                <a:gd name="connsiteX3" fmla="*/ 424240 w 474661"/>
                <a:gd name="connsiteY3" fmla="*/ 101859 h 507505"/>
                <a:gd name="connsiteX4" fmla="*/ 457256 w 474661"/>
                <a:gd name="connsiteY4" fmla="*/ 264280 h 507505"/>
                <a:gd name="connsiteX5" fmla="*/ 454720 w 474661"/>
                <a:gd name="connsiteY5" fmla="*/ 423803 h 507505"/>
                <a:gd name="connsiteX6" fmla="*/ 252468 w 474661"/>
                <a:gd name="connsiteY6" fmla="*/ 505263 h 507505"/>
                <a:gd name="connsiteX7" fmla="*/ 102295 w 474661"/>
                <a:gd name="connsiteY7" fmla="*/ 423803 h 507505"/>
                <a:gd name="connsiteX8" fmla="*/ 55 w 474661"/>
                <a:gd name="connsiteY8" fmla="*/ 252850 h 507505"/>
                <a:gd name="connsiteX0" fmla="*/ 55 w 474661"/>
                <a:gd name="connsiteY0" fmla="*/ 252850 h 507505"/>
                <a:gd name="connsiteX1" fmla="*/ 100390 w 474661"/>
                <a:gd name="connsiteY1" fmla="*/ 115194 h 507505"/>
                <a:gd name="connsiteX2" fmla="*/ 252468 w 474661"/>
                <a:gd name="connsiteY2" fmla="*/ 437 h 507505"/>
                <a:gd name="connsiteX3" fmla="*/ 424240 w 474661"/>
                <a:gd name="connsiteY3" fmla="*/ 101859 h 507505"/>
                <a:gd name="connsiteX4" fmla="*/ 457256 w 474661"/>
                <a:gd name="connsiteY4" fmla="*/ 264280 h 507505"/>
                <a:gd name="connsiteX5" fmla="*/ 454720 w 474661"/>
                <a:gd name="connsiteY5" fmla="*/ 423803 h 507505"/>
                <a:gd name="connsiteX6" fmla="*/ 252468 w 474661"/>
                <a:gd name="connsiteY6" fmla="*/ 505263 h 507505"/>
                <a:gd name="connsiteX7" fmla="*/ 102295 w 474661"/>
                <a:gd name="connsiteY7" fmla="*/ 423803 h 507505"/>
                <a:gd name="connsiteX8" fmla="*/ 55 w 474661"/>
                <a:gd name="connsiteY8" fmla="*/ 252850 h 507505"/>
                <a:gd name="connsiteX0" fmla="*/ 55 w 474661"/>
                <a:gd name="connsiteY0" fmla="*/ 252850 h 507505"/>
                <a:gd name="connsiteX1" fmla="*/ 100390 w 474661"/>
                <a:gd name="connsiteY1" fmla="*/ 115194 h 507505"/>
                <a:gd name="connsiteX2" fmla="*/ 252468 w 474661"/>
                <a:gd name="connsiteY2" fmla="*/ 437 h 507505"/>
                <a:gd name="connsiteX3" fmla="*/ 424240 w 474661"/>
                <a:gd name="connsiteY3" fmla="*/ 101859 h 507505"/>
                <a:gd name="connsiteX4" fmla="*/ 457256 w 474661"/>
                <a:gd name="connsiteY4" fmla="*/ 264280 h 507505"/>
                <a:gd name="connsiteX5" fmla="*/ 454720 w 474661"/>
                <a:gd name="connsiteY5" fmla="*/ 423803 h 507505"/>
                <a:gd name="connsiteX6" fmla="*/ 252468 w 474661"/>
                <a:gd name="connsiteY6" fmla="*/ 505263 h 507505"/>
                <a:gd name="connsiteX7" fmla="*/ 102295 w 474661"/>
                <a:gd name="connsiteY7" fmla="*/ 423803 h 507505"/>
                <a:gd name="connsiteX8" fmla="*/ 55 w 474661"/>
                <a:gd name="connsiteY8" fmla="*/ 252850 h 507505"/>
                <a:gd name="connsiteX0" fmla="*/ 55 w 474661"/>
                <a:gd name="connsiteY0" fmla="*/ 252850 h 501948"/>
                <a:gd name="connsiteX1" fmla="*/ 100390 w 474661"/>
                <a:gd name="connsiteY1" fmla="*/ 115194 h 501948"/>
                <a:gd name="connsiteX2" fmla="*/ 252468 w 474661"/>
                <a:gd name="connsiteY2" fmla="*/ 437 h 501948"/>
                <a:gd name="connsiteX3" fmla="*/ 424240 w 474661"/>
                <a:gd name="connsiteY3" fmla="*/ 101859 h 501948"/>
                <a:gd name="connsiteX4" fmla="*/ 457256 w 474661"/>
                <a:gd name="connsiteY4" fmla="*/ 264280 h 501948"/>
                <a:gd name="connsiteX5" fmla="*/ 454720 w 474661"/>
                <a:gd name="connsiteY5" fmla="*/ 423803 h 501948"/>
                <a:gd name="connsiteX6" fmla="*/ 322953 w 474661"/>
                <a:gd name="connsiteY6" fmla="*/ 497643 h 501948"/>
                <a:gd name="connsiteX7" fmla="*/ 102295 w 474661"/>
                <a:gd name="connsiteY7" fmla="*/ 423803 h 501948"/>
                <a:gd name="connsiteX8" fmla="*/ 55 w 474661"/>
                <a:gd name="connsiteY8" fmla="*/ 252850 h 501948"/>
                <a:gd name="connsiteX0" fmla="*/ 55 w 474661"/>
                <a:gd name="connsiteY0" fmla="*/ 252850 h 514583"/>
                <a:gd name="connsiteX1" fmla="*/ 100390 w 474661"/>
                <a:gd name="connsiteY1" fmla="*/ 115194 h 514583"/>
                <a:gd name="connsiteX2" fmla="*/ 252468 w 474661"/>
                <a:gd name="connsiteY2" fmla="*/ 437 h 514583"/>
                <a:gd name="connsiteX3" fmla="*/ 424240 w 474661"/>
                <a:gd name="connsiteY3" fmla="*/ 101859 h 514583"/>
                <a:gd name="connsiteX4" fmla="*/ 457256 w 474661"/>
                <a:gd name="connsiteY4" fmla="*/ 264280 h 514583"/>
                <a:gd name="connsiteX5" fmla="*/ 454720 w 474661"/>
                <a:gd name="connsiteY5" fmla="*/ 423803 h 514583"/>
                <a:gd name="connsiteX6" fmla="*/ 322953 w 474661"/>
                <a:gd name="connsiteY6" fmla="*/ 497643 h 514583"/>
                <a:gd name="connsiteX7" fmla="*/ 102295 w 474661"/>
                <a:gd name="connsiteY7" fmla="*/ 423803 h 514583"/>
                <a:gd name="connsiteX8" fmla="*/ 55 w 474661"/>
                <a:gd name="connsiteY8" fmla="*/ 252850 h 514583"/>
                <a:gd name="connsiteX0" fmla="*/ 55 w 474661"/>
                <a:gd name="connsiteY0" fmla="*/ 252850 h 503626"/>
                <a:gd name="connsiteX1" fmla="*/ 100390 w 474661"/>
                <a:gd name="connsiteY1" fmla="*/ 115194 h 503626"/>
                <a:gd name="connsiteX2" fmla="*/ 252468 w 474661"/>
                <a:gd name="connsiteY2" fmla="*/ 437 h 503626"/>
                <a:gd name="connsiteX3" fmla="*/ 424240 w 474661"/>
                <a:gd name="connsiteY3" fmla="*/ 101859 h 503626"/>
                <a:gd name="connsiteX4" fmla="*/ 457256 w 474661"/>
                <a:gd name="connsiteY4" fmla="*/ 264280 h 503626"/>
                <a:gd name="connsiteX5" fmla="*/ 454720 w 474661"/>
                <a:gd name="connsiteY5" fmla="*/ 423803 h 503626"/>
                <a:gd name="connsiteX6" fmla="*/ 322953 w 474661"/>
                <a:gd name="connsiteY6" fmla="*/ 497643 h 503626"/>
                <a:gd name="connsiteX7" fmla="*/ 102295 w 474661"/>
                <a:gd name="connsiteY7" fmla="*/ 423803 h 503626"/>
                <a:gd name="connsiteX8" fmla="*/ 55 w 474661"/>
                <a:gd name="connsiteY8" fmla="*/ 252850 h 503626"/>
                <a:gd name="connsiteX0" fmla="*/ 55 w 474661"/>
                <a:gd name="connsiteY0" fmla="*/ 252850 h 508676"/>
                <a:gd name="connsiteX1" fmla="*/ 100390 w 474661"/>
                <a:gd name="connsiteY1" fmla="*/ 115194 h 508676"/>
                <a:gd name="connsiteX2" fmla="*/ 252468 w 474661"/>
                <a:gd name="connsiteY2" fmla="*/ 437 h 508676"/>
                <a:gd name="connsiteX3" fmla="*/ 424240 w 474661"/>
                <a:gd name="connsiteY3" fmla="*/ 101859 h 508676"/>
                <a:gd name="connsiteX4" fmla="*/ 457256 w 474661"/>
                <a:gd name="connsiteY4" fmla="*/ 264280 h 508676"/>
                <a:gd name="connsiteX5" fmla="*/ 454720 w 474661"/>
                <a:gd name="connsiteY5" fmla="*/ 423803 h 508676"/>
                <a:gd name="connsiteX6" fmla="*/ 322953 w 474661"/>
                <a:gd name="connsiteY6" fmla="*/ 497643 h 508676"/>
                <a:gd name="connsiteX7" fmla="*/ 102295 w 474661"/>
                <a:gd name="connsiteY7" fmla="*/ 423803 h 508676"/>
                <a:gd name="connsiteX8" fmla="*/ 55 w 474661"/>
                <a:gd name="connsiteY8" fmla="*/ 252850 h 508676"/>
                <a:gd name="connsiteX0" fmla="*/ 55 w 506218"/>
                <a:gd name="connsiteY0" fmla="*/ 252850 h 508676"/>
                <a:gd name="connsiteX1" fmla="*/ 100390 w 506218"/>
                <a:gd name="connsiteY1" fmla="*/ 115194 h 508676"/>
                <a:gd name="connsiteX2" fmla="*/ 252468 w 506218"/>
                <a:gd name="connsiteY2" fmla="*/ 437 h 508676"/>
                <a:gd name="connsiteX3" fmla="*/ 424240 w 506218"/>
                <a:gd name="connsiteY3" fmla="*/ 101859 h 508676"/>
                <a:gd name="connsiteX4" fmla="*/ 457256 w 506218"/>
                <a:gd name="connsiteY4" fmla="*/ 264280 h 508676"/>
                <a:gd name="connsiteX5" fmla="*/ 454720 w 506218"/>
                <a:gd name="connsiteY5" fmla="*/ 423803 h 508676"/>
                <a:gd name="connsiteX6" fmla="*/ 322953 w 506218"/>
                <a:gd name="connsiteY6" fmla="*/ 497643 h 508676"/>
                <a:gd name="connsiteX7" fmla="*/ 102295 w 506218"/>
                <a:gd name="connsiteY7" fmla="*/ 423803 h 508676"/>
                <a:gd name="connsiteX8" fmla="*/ 55 w 506218"/>
                <a:gd name="connsiteY8" fmla="*/ 252850 h 508676"/>
                <a:gd name="connsiteX0" fmla="*/ 55 w 506218"/>
                <a:gd name="connsiteY0" fmla="*/ 252850 h 508676"/>
                <a:gd name="connsiteX1" fmla="*/ 100390 w 506218"/>
                <a:gd name="connsiteY1" fmla="*/ 115194 h 508676"/>
                <a:gd name="connsiteX2" fmla="*/ 252468 w 506218"/>
                <a:gd name="connsiteY2" fmla="*/ 437 h 508676"/>
                <a:gd name="connsiteX3" fmla="*/ 424240 w 506218"/>
                <a:gd name="connsiteY3" fmla="*/ 101859 h 508676"/>
                <a:gd name="connsiteX4" fmla="*/ 457256 w 506218"/>
                <a:gd name="connsiteY4" fmla="*/ 264280 h 508676"/>
                <a:gd name="connsiteX5" fmla="*/ 454720 w 506218"/>
                <a:gd name="connsiteY5" fmla="*/ 423803 h 508676"/>
                <a:gd name="connsiteX6" fmla="*/ 322953 w 506218"/>
                <a:gd name="connsiteY6" fmla="*/ 497643 h 508676"/>
                <a:gd name="connsiteX7" fmla="*/ 102295 w 506218"/>
                <a:gd name="connsiteY7" fmla="*/ 423803 h 508676"/>
                <a:gd name="connsiteX8" fmla="*/ 55 w 506218"/>
                <a:gd name="connsiteY8" fmla="*/ 252850 h 508676"/>
                <a:gd name="connsiteX0" fmla="*/ 4 w 517597"/>
                <a:gd name="connsiteY0" fmla="*/ 252850 h 508676"/>
                <a:gd name="connsiteX1" fmla="*/ 111769 w 517597"/>
                <a:gd name="connsiteY1" fmla="*/ 115194 h 508676"/>
                <a:gd name="connsiteX2" fmla="*/ 263847 w 517597"/>
                <a:gd name="connsiteY2" fmla="*/ 437 h 508676"/>
                <a:gd name="connsiteX3" fmla="*/ 435619 w 517597"/>
                <a:gd name="connsiteY3" fmla="*/ 101859 h 508676"/>
                <a:gd name="connsiteX4" fmla="*/ 468635 w 517597"/>
                <a:gd name="connsiteY4" fmla="*/ 264280 h 508676"/>
                <a:gd name="connsiteX5" fmla="*/ 466099 w 517597"/>
                <a:gd name="connsiteY5" fmla="*/ 423803 h 508676"/>
                <a:gd name="connsiteX6" fmla="*/ 334332 w 517597"/>
                <a:gd name="connsiteY6" fmla="*/ 497643 h 508676"/>
                <a:gd name="connsiteX7" fmla="*/ 113674 w 517597"/>
                <a:gd name="connsiteY7" fmla="*/ 423803 h 508676"/>
                <a:gd name="connsiteX8" fmla="*/ 4 w 517597"/>
                <a:gd name="connsiteY8" fmla="*/ 252850 h 508676"/>
                <a:gd name="connsiteX0" fmla="*/ 1213 w 518806"/>
                <a:gd name="connsiteY0" fmla="*/ 252850 h 508676"/>
                <a:gd name="connsiteX1" fmla="*/ 112978 w 518806"/>
                <a:gd name="connsiteY1" fmla="*/ 115194 h 508676"/>
                <a:gd name="connsiteX2" fmla="*/ 265056 w 518806"/>
                <a:gd name="connsiteY2" fmla="*/ 437 h 508676"/>
                <a:gd name="connsiteX3" fmla="*/ 436828 w 518806"/>
                <a:gd name="connsiteY3" fmla="*/ 101859 h 508676"/>
                <a:gd name="connsiteX4" fmla="*/ 469844 w 518806"/>
                <a:gd name="connsiteY4" fmla="*/ 264280 h 508676"/>
                <a:gd name="connsiteX5" fmla="*/ 467308 w 518806"/>
                <a:gd name="connsiteY5" fmla="*/ 423803 h 508676"/>
                <a:gd name="connsiteX6" fmla="*/ 335541 w 518806"/>
                <a:gd name="connsiteY6" fmla="*/ 497643 h 508676"/>
                <a:gd name="connsiteX7" fmla="*/ 114883 w 518806"/>
                <a:gd name="connsiteY7" fmla="*/ 423803 h 508676"/>
                <a:gd name="connsiteX8" fmla="*/ 1213 w 518806"/>
                <a:gd name="connsiteY8" fmla="*/ 252850 h 508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8806" h="508676">
                  <a:moveTo>
                    <a:pt x="1213" y="252850"/>
                  </a:moveTo>
                  <a:cubicBezTo>
                    <a:pt x="6611" y="231895"/>
                    <a:pt x="17569" y="130593"/>
                    <a:pt x="112978" y="115194"/>
                  </a:cubicBezTo>
                  <a:cubicBezTo>
                    <a:pt x="128377" y="14070"/>
                    <a:pt x="211081" y="2660"/>
                    <a:pt x="265056" y="437"/>
                  </a:cubicBezTo>
                  <a:cubicBezTo>
                    <a:pt x="319031" y="-1786"/>
                    <a:pt x="400474" y="735"/>
                    <a:pt x="436828" y="101859"/>
                  </a:cubicBezTo>
                  <a:cubicBezTo>
                    <a:pt x="524617" y="121068"/>
                    <a:pt x="551442" y="213480"/>
                    <a:pt x="469844" y="264280"/>
                  </a:cubicBezTo>
                  <a:cubicBezTo>
                    <a:pt x="529217" y="330320"/>
                    <a:pt x="509377" y="381734"/>
                    <a:pt x="467308" y="423803"/>
                  </a:cubicBezTo>
                  <a:cubicBezTo>
                    <a:pt x="425239" y="465872"/>
                    <a:pt x="396183" y="482403"/>
                    <a:pt x="335541" y="497643"/>
                  </a:cubicBezTo>
                  <a:cubicBezTo>
                    <a:pt x="274899" y="512883"/>
                    <a:pt x="168382" y="528737"/>
                    <a:pt x="114883" y="423803"/>
                  </a:cubicBezTo>
                  <a:cubicBezTo>
                    <a:pt x="4234" y="402689"/>
                    <a:pt x="-4185" y="273805"/>
                    <a:pt x="1213" y="25285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alpha val="59000"/>
                    <a:lumMod val="94000"/>
                    <a:lumOff val="6000"/>
                  </a:scheme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76200" dist="63500" dir="2700000" algn="tl" rotWithShape="0">
                <a:prstClr val="black">
                  <a:alpha val="7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chemeClr val="tx1"/>
                </a:solidFill>
                <a:latin typeface="FS Blonde Script" panose="03000503000000000000" pitchFamily="66" charset="0"/>
              </a:endParaRPr>
            </a:p>
          </p:txBody>
        </p:sp>
        <p:sp>
          <p:nvSpPr>
            <p:cNvPr id="216" name="TextBox 215">
              <a:extLst>
                <a:ext uri="{FF2B5EF4-FFF2-40B4-BE49-F238E27FC236}">
                  <a16:creationId xmlns:a16="http://schemas.microsoft.com/office/drawing/2014/main" id="{E95560C7-7E28-4C32-A93C-6571D0C7F8AD}"/>
                </a:ext>
              </a:extLst>
            </p:cNvPr>
            <p:cNvSpPr txBox="1"/>
            <p:nvPr/>
          </p:nvSpPr>
          <p:spPr>
            <a:xfrm>
              <a:off x="9320197" y="3599327"/>
              <a:ext cx="445580" cy="480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800">
                  <a:latin typeface="FS Blonde Script" panose="03000503000000000000" pitchFamily="66" charset="0"/>
                  <a:ea typeface="Segoe UI Black" panose="020B0A02040204020203" pitchFamily="34" charset="0"/>
                </a:rPr>
                <a:t>+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0009E29-F862-407C-A545-5D231513564C}"/>
              </a:ext>
            </a:extLst>
          </p:cNvPr>
          <p:cNvGrpSpPr/>
          <p:nvPr/>
        </p:nvGrpSpPr>
        <p:grpSpPr>
          <a:xfrm>
            <a:off x="8761079" y="5132399"/>
            <a:ext cx="1057271" cy="480131"/>
            <a:chOff x="8982674" y="5091759"/>
            <a:chExt cx="1057271" cy="480131"/>
          </a:xfrm>
        </p:grpSpPr>
        <p:sp>
          <p:nvSpPr>
            <p:cNvPr id="218" name="Oval 151">
              <a:extLst>
                <a:ext uri="{FF2B5EF4-FFF2-40B4-BE49-F238E27FC236}">
                  <a16:creationId xmlns:a16="http://schemas.microsoft.com/office/drawing/2014/main" id="{95D82CC3-7AF2-49F1-BCD3-FC3B655B7DED}"/>
                </a:ext>
              </a:extLst>
            </p:cNvPr>
            <p:cNvSpPr/>
            <p:nvPr/>
          </p:nvSpPr>
          <p:spPr>
            <a:xfrm>
              <a:off x="8982674" y="5162159"/>
              <a:ext cx="397657" cy="389893"/>
            </a:xfrm>
            <a:custGeom>
              <a:avLst/>
              <a:gdLst>
                <a:gd name="connsiteX0" fmla="*/ 0 w 504825"/>
                <a:gd name="connsiteY0" fmla="*/ 252413 h 504825"/>
                <a:gd name="connsiteX1" fmla="*/ 252413 w 504825"/>
                <a:gd name="connsiteY1" fmla="*/ 0 h 504825"/>
                <a:gd name="connsiteX2" fmla="*/ 504826 w 504825"/>
                <a:gd name="connsiteY2" fmla="*/ 252413 h 504825"/>
                <a:gd name="connsiteX3" fmla="*/ 252413 w 504825"/>
                <a:gd name="connsiteY3" fmla="*/ 504826 h 504825"/>
                <a:gd name="connsiteX4" fmla="*/ 0 w 504825"/>
                <a:gd name="connsiteY4" fmla="*/ 252413 h 504825"/>
                <a:gd name="connsiteX0" fmla="*/ 7319 w 512145"/>
                <a:gd name="connsiteY0" fmla="*/ 261328 h 513741"/>
                <a:gd name="connsiteX1" fmla="*/ 84794 w 512145"/>
                <a:gd name="connsiteY1" fmla="*/ 76047 h 513741"/>
                <a:gd name="connsiteX2" fmla="*/ 259732 w 512145"/>
                <a:gd name="connsiteY2" fmla="*/ 8915 h 513741"/>
                <a:gd name="connsiteX3" fmla="*/ 512145 w 512145"/>
                <a:gd name="connsiteY3" fmla="*/ 261328 h 513741"/>
                <a:gd name="connsiteX4" fmla="*/ 259732 w 512145"/>
                <a:gd name="connsiteY4" fmla="*/ 513741 h 513741"/>
                <a:gd name="connsiteX5" fmla="*/ 7319 w 512145"/>
                <a:gd name="connsiteY5" fmla="*/ 261328 h 513741"/>
                <a:gd name="connsiteX0" fmla="*/ 7319 w 519033"/>
                <a:gd name="connsiteY0" fmla="*/ 253097 h 505510"/>
                <a:gd name="connsiteX1" fmla="*/ 84794 w 519033"/>
                <a:gd name="connsiteY1" fmla="*/ 67816 h 505510"/>
                <a:gd name="connsiteX2" fmla="*/ 259732 w 519033"/>
                <a:gd name="connsiteY2" fmla="*/ 684 h 505510"/>
                <a:gd name="connsiteX3" fmla="*/ 431504 w 519033"/>
                <a:gd name="connsiteY3" fmla="*/ 102106 h 505510"/>
                <a:gd name="connsiteX4" fmla="*/ 512145 w 519033"/>
                <a:gd name="connsiteY4" fmla="*/ 253097 h 505510"/>
                <a:gd name="connsiteX5" fmla="*/ 259732 w 519033"/>
                <a:gd name="connsiteY5" fmla="*/ 505510 h 505510"/>
                <a:gd name="connsiteX6" fmla="*/ 7319 w 519033"/>
                <a:gd name="connsiteY6" fmla="*/ 253097 h 505510"/>
                <a:gd name="connsiteX0" fmla="*/ 7319 w 512190"/>
                <a:gd name="connsiteY0" fmla="*/ 253097 h 510366"/>
                <a:gd name="connsiteX1" fmla="*/ 84794 w 512190"/>
                <a:gd name="connsiteY1" fmla="*/ 67816 h 510366"/>
                <a:gd name="connsiteX2" fmla="*/ 259732 w 512190"/>
                <a:gd name="connsiteY2" fmla="*/ 684 h 510366"/>
                <a:gd name="connsiteX3" fmla="*/ 431504 w 512190"/>
                <a:gd name="connsiteY3" fmla="*/ 102106 h 510366"/>
                <a:gd name="connsiteX4" fmla="*/ 512145 w 512190"/>
                <a:gd name="connsiteY4" fmla="*/ 253097 h 510366"/>
                <a:gd name="connsiteX5" fmla="*/ 421979 w 512190"/>
                <a:gd name="connsiteY5" fmla="*/ 406905 h 510366"/>
                <a:gd name="connsiteX6" fmla="*/ 259732 w 512190"/>
                <a:gd name="connsiteY6" fmla="*/ 505510 h 510366"/>
                <a:gd name="connsiteX7" fmla="*/ 7319 w 512190"/>
                <a:gd name="connsiteY7" fmla="*/ 253097 h 510366"/>
                <a:gd name="connsiteX0" fmla="*/ 7319 w 512190"/>
                <a:gd name="connsiteY0" fmla="*/ 253097 h 505971"/>
                <a:gd name="connsiteX1" fmla="*/ 84794 w 512190"/>
                <a:gd name="connsiteY1" fmla="*/ 67816 h 505971"/>
                <a:gd name="connsiteX2" fmla="*/ 259732 w 512190"/>
                <a:gd name="connsiteY2" fmla="*/ 684 h 505971"/>
                <a:gd name="connsiteX3" fmla="*/ 431504 w 512190"/>
                <a:gd name="connsiteY3" fmla="*/ 102106 h 505971"/>
                <a:gd name="connsiteX4" fmla="*/ 512145 w 512190"/>
                <a:gd name="connsiteY4" fmla="*/ 253097 h 505971"/>
                <a:gd name="connsiteX5" fmla="*/ 421979 w 512190"/>
                <a:gd name="connsiteY5" fmla="*/ 406905 h 505971"/>
                <a:gd name="connsiteX6" fmla="*/ 259732 w 512190"/>
                <a:gd name="connsiteY6" fmla="*/ 505510 h 505971"/>
                <a:gd name="connsiteX7" fmla="*/ 84794 w 512190"/>
                <a:gd name="connsiteY7" fmla="*/ 435480 h 505971"/>
                <a:gd name="connsiteX8" fmla="*/ 7319 w 512190"/>
                <a:gd name="connsiteY8" fmla="*/ 253097 h 505971"/>
                <a:gd name="connsiteX0" fmla="*/ 298 w 505169"/>
                <a:gd name="connsiteY0" fmla="*/ 253097 h 505647"/>
                <a:gd name="connsiteX1" fmla="*/ 77773 w 505169"/>
                <a:gd name="connsiteY1" fmla="*/ 67816 h 505647"/>
                <a:gd name="connsiteX2" fmla="*/ 252711 w 505169"/>
                <a:gd name="connsiteY2" fmla="*/ 684 h 505647"/>
                <a:gd name="connsiteX3" fmla="*/ 424483 w 505169"/>
                <a:gd name="connsiteY3" fmla="*/ 102106 h 505647"/>
                <a:gd name="connsiteX4" fmla="*/ 505124 w 505169"/>
                <a:gd name="connsiteY4" fmla="*/ 253097 h 505647"/>
                <a:gd name="connsiteX5" fmla="*/ 414958 w 505169"/>
                <a:gd name="connsiteY5" fmla="*/ 406905 h 505647"/>
                <a:gd name="connsiteX6" fmla="*/ 252711 w 505169"/>
                <a:gd name="connsiteY6" fmla="*/ 505510 h 505647"/>
                <a:gd name="connsiteX7" fmla="*/ 102538 w 505169"/>
                <a:gd name="connsiteY7" fmla="*/ 424050 h 505647"/>
                <a:gd name="connsiteX8" fmla="*/ 298 w 505169"/>
                <a:gd name="connsiteY8" fmla="*/ 253097 h 505647"/>
                <a:gd name="connsiteX0" fmla="*/ 298 w 505169"/>
                <a:gd name="connsiteY0" fmla="*/ 253097 h 505647"/>
                <a:gd name="connsiteX1" fmla="*/ 77773 w 505169"/>
                <a:gd name="connsiteY1" fmla="*/ 67816 h 505647"/>
                <a:gd name="connsiteX2" fmla="*/ 252711 w 505169"/>
                <a:gd name="connsiteY2" fmla="*/ 684 h 505647"/>
                <a:gd name="connsiteX3" fmla="*/ 424483 w 505169"/>
                <a:gd name="connsiteY3" fmla="*/ 102106 h 505647"/>
                <a:gd name="connsiteX4" fmla="*/ 505124 w 505169"/>
                <a:gd name="connsiteY4" fmla="*/ 253097 h 505647"/>
                <a:gd name="connsiteX5" fmla="*/ 414958 w 505169"/>
                <a:gd name="connsiteY5" fmla="*/ 406905 h 505647"/>
                <a:gd name="connsiteX6" fmla="*/ 252711 w 505169"/>
                <a:gd name="connsiteY6" fmla="*/ 505510 h 505647"/>
                <a:gd name="connsiteX7" fmla="*/ 102538 w 505169"/>
                <a:gd name="connsiteY7" fmla="*/ 424050 h 505647"/>
                <a:gd name="connsiteX8" fmla="*/ 298 w 505169"/>
                <a:gd name="connsiteY8" fmla="*/ 253097 h 505647"/>
                <a:gd name="connsiteX0" fmla="*/ 298 w 505169"/>
                <a:gd name="connsiteY0" fmla="*/ 253097 h 509018"/>
                <a:gd name="connsiteX1" fmla="*/ 77773 w 505169"/>
                <a:gd name="connsiteY1" fmla="*/ 67816 h 509018"/>
                <a:gd name="connsiteX2" fmla="*/ 252711 w 505169"/>
                <a:gd name="connsiteY2" fmla="*/ 684 h 509018"/>
                <a:gd name="connsiteX3" fmla="*/ 424483 w 505169"/>
                <a:gd name="connsiteY3" fmla="*/ 102106 h 509018"/>
                <a:gd name="connsiteX4" fmla="*/ 505124 w 505169"/>
                <a:gd name="connsiteY4" fmla="*/ 253097 h 509018"/>
                <a:gd name="connsiteX5" fmla="*/ 414958 w 505169"/>
                <a:gd name="connsiteY5" fmla="*/ 406905 h 509018"/>
                <a:gd name="connsiteX6" fmla="*/ 252711 w 505169"/>
                <a:gd name="connsiteY6" fmla="*/ 505510 h 509018"/>
                <a:gd name="connsiteX7" fmla="*/ 102538 w 505169"/>
                <a:gd name="connsiteY7" fmla="*/ 424050 h 509018"/>
                <a:gd name="connsiteX8" fmla="*/ 298 w 505169"/>
                <a:gd name="connsiteY8" fmla="*/ 253097 h 509018"/>
                <a:gd name="connsiteX0" fmla="*/ 298 w 505169"/>
                <a:gd name="connsiteY0" fmla="*/ 253097 h 507752"/>
                <a:gd name="connsiteX1" fmla="*/ 77773 w 505169"/>
                <a:gd name="connsiteY1" fmla="*/ 67816 h 507752"/>
                <a:gd name="connsiteX2" fmla="*/ 252711 w 505169"/>
                <a:gd name="connsiteY2" fmla="*/ 684 h 507752"/>
                <a:gd name="connsiteX3" fmla="*/ 424483 w 505169"/>
                <a:gd name="connsiteY3" fmla="*/ 102106 h 507752"/>
                <a:gd name="connsiteX4" fmla="*/ 505124 w 505169"/>
                <a:gd name="connsiteY4" fmla="*/ 253097 h 507752"/>
                <a:gd name="connsiteX5" fmla="*/ 454963 w 505169"/>
                <a:gd name="connsiteY5" fmla="*/ 424050 h 507752"/>
                <a:gd name="connsiteX6" fmla="*/ 252711 w 505169"/>
                <a:gd name="connsiteY6" fmla="*/ 505510 h 507752"/>
                <a:gd name="connsiteX7" fmla="*/ 102538 w 505169"/>
                <a:gd name="connsiteY7" fmla="*/ 424050 h 507752"/>
                <a:gd name="connsiteX8" fmla="*/ 298 w 505169"/>
                <a:gd name="connsiteY8" fmla="*/ 253097 h 507752"/>
                <a:gd name="connsiteX0" fmla="*/ 298 w 505801"/>
                <a:gd name="connsiteY0" fmla="*/ 253097 h 507752"/>
                <a:gd name="connsiteX1" fmla="*/ 77773 w 505801"/>
                <a:gd name="connsiteY1" fmla="*/ 67816 h 507752"/>
                <a:gd name="connsiteX2" fmla="*/ 252711 w 505801"/>
                <a:gd name="connsiteY2" fmla="*/ 684 h 507752"/>
                <a:gd name="connsiteX3" fmla="*/ 424483 w 505801"/>
                <a:gd name="connsiteY3" fmla="*/ 102106 h 507752"/>
                <a:gd name="connsiteX4" fmla="*/ 505124 w 505801"/>
                <a:gd name="connsiteY4" fmla="*/ 253097 h 507752"/>
                <a:gd name="connsiteX5" fmla="*/ 454963 w 505801"/>
                <a:gd name="connsiteY5" fmla="*/ 424050 h 507752"/>
                <a:gd name="connsiteX6" fmla="*/ 252711 w 505801"/>
                <a:gd name="connsiteY6" fmla="*/ 505510 h 507752"/>
                <a:gd name="connsiteX7" fmla="*/ 102538 w 505801"/>
                <a:gd name="connsiteY7" fmla="*/ 424050 h 507752"/>
                <a:gd name="connsiteX8" fmla="*/ 298 w 505801"/>
                <a:gd name="connsiteY8" fmla="*/ 253097 h 507752"/>
                <a:gd name="connsiteX0" fmla="*/ 298 w 505801"/>
                <a:gd name="connsiteY0" fmla="*/ 253097 h 507752"/>
                <a:gd name="connsiteX1" fmla="*/ 77773 w 505801"/>
                <a:gd name="connsiteY1" fmla="*/ 67816 h 507752"/>
                <a:gd name="connsiteX2" fmla="*/ 252711 w 505801"/>
                <a:gd name="connsiteY2" fmla="*/ 684 h 507752"/>
                <a:gd name="connsiteX3" fmla="*/ 424483 w 505801"/>
                <a:gd name="connsiteY3" fmla="*/ 102106 h 507752"/>
                <a:gd name="connsiteX4" fmla="*/ 505124 w 505801"/>
                <a:gd name="connsiteY4" fmla="*/ 253097 h 507752"/>
                <a:gd name="connsiteX5" fmla="*/ 454963 w 505801"/>
                <a:gd name="connsiteY5" fmla="*/ 424050 h 507752"/>
                <a:gd name="connsiteX6" fmla="*/ 252711 w 505801"/>
                <a:gd name="connsiteY6" fmla="*/ 505510 h 507752"/>
                <a:gd name="connsiteX7" fmla="*/ 102538 w 505801"/>
                <a:gd name="connsiteY7" fmla="*/ 424050 h 507752"/>
                <a:gd name="connsiteX8" fmla="*/ 298 w 505801"/>
                <a:gd name="connsiteY8" fmla="*/ 253097 h 507752"/>
                <a:gd name="connsiteX0" fmla="*/ 298 w 474904"/>
                <a:gd name="connsiteY0" fmla="*/ 253097 h 507752"/>
                <a:gd name="connsiteX1" fmla="*/ 77773 w 474904"/>
                <a:gd name="connsiteY1" fmla="*/ 67816 h 507752"/>
                <a:gd name="connsiteX2" fmla="*/ 252711 w 474904"/>
                <a:gd name="connsiteY2" fmla="*/ 684 h 507752"/>
                <a:gd name="connsiteX3" fmla="*/ 424483 w 474904"/>
                <a:gd name="connsiteY3" fmla="*/ 102106 h 507752"/>
                <a:gd name="connsiteX4" fmla="*/ 457499 w 474904"/>
                <a:gd name="connsiteY4" fmla="*/ 264527 h 507752"/>
                <a:gd name="connsiteX5" fmla="*/ 454963 w 474904"/>
                <a:gd name="connsiteY5" fmla="*/ 424050 h 507752"/>
                <a:gd name="connsiteX6" fmla="*/ 252711 w 474904"/>
                <a:gd name="connsiteY6" fmla="*/ 505510 h 507752"/>
                <a:gd name="connsiteX7" fmla="*/ 102538 w 474904"/>
                <a:gd name="connsiteY7" fmla="*/ 424050 h 507752"/>
                <a:gd name="connsiteX8" fmla="*/ 298 w 474904"/>
                <a:gd name="connsiteY8" fmla="*/ 253097 h 507752"/>
                <a:gd name="connsiteX0" fmla="*/ 55 w 474661"/>
                <a:gd name="connsiteY0" fmla="*/ 252850 h 507505"/>
                <a:gd name="connsiteX1" fmla="*/ 100390 w 474661"/>
                <a:gd name="connsiteY1" fmla="*/ 115194 h 507505"/>
                <a:gd name="connsiteX2" fmla="*/ 252468 w 474661"/>
                <a:gd name="connsiteY2" fmla="*/ 437 h 507505"/>
                <a:gd name="connsiteX3" fmla="*/ 424240 w 474661"/>
                <a:gd name="connsiteY3" fmla="*/ 101859 h 507505"/>
                <a:gd name="connsiteX4" fmla="*/ 457256 w 474661"/>
                <a:gd name="connsiteY4" fmla="*/ 264280 h 507505"/>
                <a:gd name="connsiteX5" fmla="*/ 454720 w 474661"/>
                <a:gd name="connsiteY5" fmla="*/ 423803 h 507505"/>
                <a:gd name="connsiteX6" fmla="*/ 252468 w 474661"/>
                <a:gd name="connsiteY6" fmla="*/ 505263 h 507505"/>
                <a:gd name="connsiteX7" fmla="*/ 102295 w 474661"/>
                <a:gd name="connsiteY7" fmla="*/ 423803 h 507505"/>
                <a:gd name="connsiteX8" fmla="*/ 55 w 474661"/>
                <a:gd name="connsiteY8" fmla="*/ 252850 h 507505"/>
                <a:gd name="connsiteX0" fmla="*/ 55 w 474661"/>
                <a:gd name="connsiteY0" fmla="*/ 252850 h 507505"/>
                <a:gd name="connsiteX1" fmla="*/ 100390 w 474661"/>
                <a:gd name="connsiteY1" fmla="*/ 115194 h 507505"/>
                <a:gd name="connsiteX2" fmla="*/ 252468 w 474661"/>
                <a:gd name="connsiteY2" fmla="*/ 437 h 507505"/>
                <a:gd name="connsiteX3" fmla="*/ 424240 w 474661"/>
                <a:gd name="connsiteY3" fmla="*/ 101859 h 507505"/>
                <a:gd name="connsiteX4" fmla="*/ 457256 w 474661"/>
                <a:gd name="connsiteY4" fmla="*/ 264280 h 507505"/>
                <a:gd name="connsiteX5" fmla="*/ 454720 w 474661"/>
                <a:gd name="connsiteY5" fmla="*/ 423803 h 507505"/>
                <a:gd name="connsiteX6" fmla="*/ 252468 w 474661"/>
                <a:gd name="connsiteY6" fmla="*/ 505263 h 507505"/>
                <a:gd name="connsiteX7" fmla="*/ 102295 w 474661"/>
                <a:gd name="connsiteY7" fmla="*/ 423803 h 507505"/>
                <a:gd name="connsiteX8" fmla="*/ 55 w 474661"/>
                <a:gd name="connsiteY8" fmla="*/ 252850 h 507505"/>
                <a:gd name="connsiteX0" fmla="*/ 55 w 474661"/>
                <a:gd name="connsiteY0" fmla="*/ 252850 h 507505"/>
                <a:gd name="connsiteX1" fmla="*/ 100390 w 474661"/>
                <a:gd name="connsiteY1" fmla="*/ 115194 h 507505"/>
                <a:gd name="connsiteX2" fmla="*/ 252468 w 474661"/>
                <a:gd name="connsiteY2" fmla="*/ 437 h 507505"/>
                <a:gd name="connsiteX3" fmla="*/ 424240 w 474661"/>
                <a:gd name="connsiteY3" fmla="*/ 101859 h 507505"/>
                <a:gd name="connsiteX4" fmla="*/ 457256 w 474661"/>
                <a:gd name="connsiteY4" fmla="*/ 264280 h 507505"/>
                <a:gd name="connsiteX5" fmla="*/ 454720 w 474661"/>
                <a:gd name="connsiteY5" fmla="*/ 423803 h 507505"/>
                <a:gd name="connsiteX6" fmla="*/ 252468 w 474661"/>
                <a:gd name="connsiteY6" fmla="*/ 505263 h 507505"/>
                <a:gd name="connsiteX7" fmla="*/ 102295 w 474661"/>
                <a:gd name="connsiteY7" fmla="*/ 423803 h 507505"/>
                <a:gd name="connsiteX8" fmla="*/ 55 w 474661"/>
                <a:gd name="connsiteY8" fmla="*/ 252850 h 507505"/>
                <a:gd name="connsiteX0" fmla="*/ 55 w 474661"/>
                <a:gd name="connsiteY0" fmla="*/ 252850 h 501948"/>
                <a:gd name="connsiteX1" fmla="*/ 100390 w 474661"/>
                <a:gd name="connsiteY1" fmla="*/ 115194 h 501948"/>
                <a:gd name="connsiteX2" fmla="*/ 252468 w 474661"/>
                <a:gd name="connsiteY2" fmla="*/ 437 h 501948"/>
                <a:gd name="connsiteX3" fmla="*/ 424240 w 474661"/>
                <a:gd name="connsiteY3" fmla="*/ 101859 h 501948"/>
                <a:gd name="connsiteX4" fmla="*/ 457256 w 474661"/>
                <a:gd name="connsiteY4" fmla="*/ 264280 h 501948"/>
                <a:gd name="connsiteX5" fmla="*/ 454720 w 474661"/>
                <a:gd name="connsiteY5" fmla="*/ 423803 h 501948"/>
                <a:gd name="connsiteX6" fmla="*/ 322953 w 474661"/>
                <a:gd name="connsiteY6" fmla="*/ 497643 h 501948"/>
                <a:gd name="connsiteX7" fmla="*/ 102295 w 474661"/>
                <a:gd name="connsiteY7" fmla="*/ 423803 h 501948"/>
                <a:gd name="connsiteX8" fmla="*/ 55 w 474661"/>
                <a:gd name="connsiteY8" fmla="*/ 252850 h 501948"/>
                <a:gd name="connsiteX0" fmla="*/ 55 w 474661"/>
                <a:gd name="connsiteY0" fmla="*/ 252850 h 514583"/>
                <a:gd name="connsiteX1" fmla="*/ 100390 w 474661"/>
                <a:gd name="connsiteY1" fmla="*/ 115194 h 514583"/>
                <a:gd name="connsiteX2" fmla="*/ 252468 w 474661"/>
                <a:gd name="connsiteY2" fmla="*/ 437 h 514583"/>
                <a:gd name="connsiteX3" fmla="*/ 424240 w 474661"/>
                <a:gd name="connsiteY3" fmla="*/ 101859 h 514583"/>
                <a:gd name="connsiteX4" fmla="*/ 457256 w 474661"/>
                <a:gd name="connsiteY4" fmla="*/ 264280 h 514583"/>
                <a:gd name="connsiteX5" fmla="*/ 454720 w 474661"/>
                <a:gd name="connsiteY5" fmla="*/ 423803 h 514583"/>
                <a:gd name="connsiteX6" fmla="*/ 322953 w 474661"/>
                <a:gd name="connsiteY6" fmla="*/ 497643 h 514583"/>
                <a:gd name="connsiteX7" fmla="*/ 102295 w 474661"/>
                <a:gd name="connsiteY7" fmla="*/ 423803 h 514583"/>
                <a:gd name="connsiteX8" fmla="*/ 55 w 474661"/>
                <a:gd name="connsiteY8" fmla="*/ 252850 h 514583"/>
                <a:gd name="connsiteX0" fmla="*/ 55 w 474661"/>
                <a:gd name="connsiteY0" fmla="*/ 252850 h 503626"/>
                <a:gd name="connsiteX1" fmla="*/ 100390 w 474661"/>
                <a:gd name="connsiteY1" fmla="*/ 115194 h 503626"/>
                <a:gd name="connsiteX2" fmla="*/ 252468 w 474661"/>
                <a:gd name="connsiteY2" fmla="*/ 437 h 503626"/>
                <a:gd name="connsiteX3" fmla="*/ 424240 w 474661"/>
                <a:gd name="connsiteY3" fmla="*/ 101859 h 503626"/>
                <a:gd name="connsiteX4" fmla="*/ 457256 w 474661"/>
                <a:gd name="connsiteY4" fmla="*/ 264280 h 503626"/>
                <a:gd name="connsiteX5" fmla="*/ 454720 w 474661"/>
                <a:gd name="connsiteY5" fmla="*/ 423803 h 503626"/>
                <a:gd name="connsiteX6" fmla="*/ 322953 w 474661"/>
                <a:gd name="connsiteY6" fmla="*/ 497643 h 503626"/>
                <a:gd name="connsiteX7" fmla="*/ 102295 w 474661"/>
                <a:gd name="connsiteY7" fmla="*/ 423803 h 503626"/>
                <a:gd name="connsiteX8" fmla="*/ 55 w 474661"/>
                <a:gd name="connsiteY8" fmla="*/ 252850 h 503626"/>
                <a:gd name="connsiteX0" fmla="*/ 55 w 474661"/>
                <a:gd name="connsiteY0" fmla="*/ 252850 h 508676"/>
                <a:gd name="connsiteX1" fmla="*/ 100390 w 474661"/>
                <a:gd name="connsiteY1" fmla="*/ 115194 h 508676"/>
                <a:gd name="connsiteX2" fmla="*/ 252468 w 474661"/>
                <a:gd name="connsiteY2" fmla="*/ 437 h 508676"/>
                <a:gd name="connsiteX3" fmla="*/ 424240 w 474661"/>
                <a:gd name="connsiteY3" fmla="*/ 101859 h 508676"/>
                <a:gd name="connsiteX4" fmla="*/ 457256 w 474661"/>
                <a:gd name="connsiteY4" fmla="*/ 264280 h 508676"/>
                <a:gd name="connsiteX5" fmla="*/ 454720 w 474661"/>
                <a:gd name="connsiteY5" fmla="*/ 423803 h 508676"/>
                <a:gd name="connsiteX6" fmla="*/ 322953 w 474661"/>
                <a:gd name="connsiteY6" fmla="*/ 497643 h 508676"/>
                <a:gd name="connsiteX7" fmla="*/ 102295 w 474661"/>
                <a:gd name="connsiteY7" fmla="*/ 423803 h 508676"/>
                <a:gd name="connsiteX8" fmla="*/ 55 w 474661"/>
                <a:gd name="connsiteY8" fmla="*/ 252850 h 508676"/>
                <a:gd name="connsiteX0" fmla="*/ 55 w 506218"/>
                <a:gd name="connsiteY0" fmla="*/ 252850 h 508676"/>
                <a:gd name="connsiteX1" fmla="*/ 100390 w 506218"/>
                <a:gd name="connsiteY1" fmla="*/ 115194 h 508676"/>
                <a:gd name="connsiteX2" fmla="*/ 252468 w 506218"/>
                <a:gd name="connsiteY2" fmla="*/ 437 h 508676"/>
                <a:gd name="connsiteX3" fmla="*/ 424240 w 506218"/>
                <a:gd name="connsiteY3" fmla="*/ 101859 h 508676"/>
                <a:gd name="connsiteX4" fmla="*/ 457256 w 506218"/>
                <a:gd name="connsiteY4" fmla="*/ 264280 h 508676"/>
                <a:gd name="connsiteX5" fmla="*/ 454720 w 506218"/>
                <a:gd name="connsiteY5" fmla="*/ 423803 h 508676"/>
                <a:gd name="connsiteX6" fmla="*/ 322953 w 506218"/>
                <a:gd name="connsiteY6" fmla="*/ 497643 h 508676"/>
                <a:gd name="connsiteX7" fmla="*/ 102295 w 506218"/>
                <a:gd name="connsiteY7" fmla="*/ 423803 h 508676"/>
                <a:gd name="connsiteX8" fmla="*/ 55 w 506218"/>
                <a:gd name="connsiteY8" fmla="*/ 252850 h 508676"/>
                <a:gd name="connsiteX0" fmla="*/ 55 w 506218"/>
                <a:gd name="connsiteY0" fmla="*/ 252850 h 508676"/>
                <a:gd name="connsiteX1" fmla="*/ 100390 w 506218"/>
                <a:gd name="connsiteY1" fmla="*/ 115194 h 508676"/>
                <a:gd name="connsiteX2" fmla="*/ 252468 w 506218"/>
                <a:gd name="connsiteY2" fmla="*/ 437 h 508676"/>
                <a:gd name="connsiteX3" fmla="*/ 424240 w 506218"/>
                <a:gd name="connsiteY3" fmla="*/ 101859 h 508676"/>
                <a:gd name="connsiteX4" fmla="*/ 457256 w 506218"/>
                <a:gd name="connsiteY4" fmla="*/ 264280 h 508676"/>
                <a:gd name="connsiteX5" fmla="*/ 454720 w 506218"/>
                <a:gd name="connsiteY5" fmla="*/ 423803 h 508676"/>
                <a:gd name="connsiteX6" fmla="*/ 322953 w 506218"/>
                <a:gd name="connsiteY6" fmla="*/ 497643 h 508676"/>
                <a:gd name="connsiteX7" fmla="*/ 102295 w 506218"/>
                <a:gd name="connsiteY7" fmla="*/ 423803 h 508676"/>
                <a:gd name="connsiteX8" fmla="*/ 55 w 506218"/>
                <a:gd name="connsiteY8" fmla="*/ 252850 h 508676"/>
                <a:gd name="connsiteX0" fmla="*/ 4 w 517597"/>
                <a:gd name="connsiteY0" fmla="*/ 252850 h 508676"/>
                <a:gd name="connsiteX1" fmla="*/ 111769 w 517597"/>
                <a:gd name="connsiteY1" fmla="*/ 115194 h 508676"/>
                <a:gd name="connsiteX2" fmla="*/ 263847 w 517597"/>
                <a:gd name="connsiteY2" fmla="*/ 437 h 508676"/>
                <a:gd name="connsiteX3" fmla="*/ 435619 w 517597"/>
                <a:gd name="connsiteY3" fmla="*/ 101859 h 508676"/>
                <a:gd name="connsiteX4" fmla="*/ 468635 w 517597"/>
                <a:gd name="connsiteY4" fmla="*/ 264280 h 508676"/>
                <a:gd name="connsiteX5" fmla="*/ 466099 w 517597"/>
                <a:gd name="connsiteY5" fmla="*/ 423803 h 508676"/>
                <a:gd name="connsiteX6" fmla="*/ 334332 w 517597"/>
                <a:gd name="connsiteY6" fmla="*/ 497643 h 508676"/>
                <a:gd name="connsiteX7" fmla="*/ 113674 w 517597"/>
                <a:gd name="connsiteY7" fmla="*/ 423803 h 508676"/>
                <a:gd name="connsiteX8" fmla="*/ 4 w 517597"/>
                <a:gd name="connsiteY8" fmla="*/ 252850 h 508676"/>
                <a:gd name="connsiteX0" fmla="*/ 1213 w 518806"/>
                <a:gd name="connsiteY0" fmla="*/ 252850 h 508676"/>
                <a:gd name="connsiteX1" fmla="*/ 112978 w 518806"/>
                <a:gd name="connsiteY1" fmla="*/ 115194 h 508676"/>
                <a:gd name="connsiteX2" fmla="*/ 265056 w 518806"/>
                <a:gd name="connsiteY2" fmla="*/ 437 h 508676"/>
                <a:gd name="connsiteX3" fmla="*/ 436828 w 518806"/>
                <a:gd name="connsiteY3" fmla="*/ 101859 h 508676"/>
                <a:gd name="connsiteX4" fmla="*/ 469844 w 518806"/>
                <a:gd name="connsiteY4" fmla="*/ 264280 h 508676"/>
                <a:gd name="connsiteX5" fmla="*/ 467308 w 518806"/>
                <a:gd name="connsiteY5" fmla="*/ 423803 h 508676"/>
                <a:gd name="connsiteX6" fmla="*/ 335541 w 518806"/>
                <a:gd name="connsiteY6" fmla="*/ 497643 h 508676"/>
                <a:gd name="connsiteX7" fmla="*/ 114883 w 518806"/>
                <a:gd name="connsiteY7" fmla="*/ 423803 h 508676"/>
                <a:gd name="connsiteX8" fmla="*/ 1213 w 518806"/>
                <a:gd name="connsiteY8" fmla="*/ 252850 h 508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8806" h="508676">
                  <a:moveTo>
                    <a:pt x="1213" y="252850"/>
                  </a:moveTo>
                  <a:cubicBezTo>
                    <a:pt x="6611" y="231895"/>
                    <a:pt x="17569" y="130593"/>
                    <a:pt x="112978" y="115194"/>
                  </a:cubicBezTo>
                  <a:cubicBezTo>
                    <a:pt x="128377" y="14070"/>
                    <a:pt x="211081" y="2660"/>
                    <a:pt x="265056" y="437"/>
                  </a:cubicBezTo>
                  <a:cubicBezTo>
                    <a:pt x="319031" y="-1786"/>
                    <a:pt x="400474" y="735"/>
                    <a:pt x="436828" y="101859"/>
                  </a:cubicBezTo>
                  <a:cubicBezTo>
                    <a:pt x="524617" y="121068"/>
                    <a:pt x="551442" y="213480"/>
                    <a:pt x="469844" y="264280"/>
                  </a:cubicBezTo>
                  <a:cubicBezTo>
                    <a:pt x="529217" y="330320"/>
                    <a:pt x="509377" y="381734"/>
                    <a:pt x="467308" y="423803"/>
                  </a:cubicBezTo>
                  <a:cubicBezTo>
                    <a:pt x="425239" y="465872"/>
                    <a:pt x="396183" y="482403"/>
                    <a:pt x="335541" y="497643"/>
                  </a:cubicBezTo>
                  <a:cubicBezTo>
                    <a:pt x="274899" y="512883"/>
                    <a:pt x="168382" y="528737"/>
                    <a:pt x="114883" y="423803"/>
                  </a:cubicBezTo>
                  <a:cubicBezTo>
                    <a:pt x="4234" y="402689"/>
                    <a:pt x="-4185" y="273805"/>
                    <a:pt x="1213" y="25285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alpha val="59000"/>
                    <a:lumMod val="94000"/>
                    <a:lumOff val="6000"/>
                  </a:schemeClr>
                </a:gs>
                <a:gs pos="70000">
                  <a:srgbClr val="FFC000"/>
                </a:gs>
                <a:gs pos="98000">
                  <a:srgbClr val="FFC000">
                    <a:lumMod val="90000"/>
                    <a:lumOff val="1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76200" dist="63500" dir="2700000" algn="tl" rotWithShape="0">
                <a:prstClr val="black">
                  <a:alpha val="7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chemeClr val="tx1"/>
                </a:solidFill>
                <a:latin typeface="FS Blonde Script" panose="03000503000000000000" pitchFamily="66" charset="0"/>
              </a:endParaRPr>
            </a:p>
          </p:txBody>
        </p:sp>
        <p:sp>
          <p:nvSpPr>
            <p:cNvPr id="220" name="Oval 151">
              <a:extLst>
                <a:ext uri="{FF2B5EF4-FFF2-40B4-BE49-F238E27FC236}">
                  <a16:creationId xmlns:a16="http://schemas.microsoft.com/office/drawing/2014/main" id="{5E03546D-A5DC-4D7D-8828-740C7EE4C7DF}"/>
                </a:ext>
              </a:extLst>
            </p:cNvPr>
            <p:cNvSpPr/>
            <p:nvPr/>
          </p:nvSpPr>
          <p:spPr>
            <a:xfrm>
              <a:off x="9642288" y="5152659"/>
              <a:ext cx="397657" cy="389893"/>
            </a:xfrm>
            <a:custGeom>
              <a:avLst/>
              <a:gdLst>
                <a:gd name="connsiteX0" fmla="*/ 0 w 504825"/>
                <a:gd name="connsiteY0" fmla="*/ 252413 h 504825"/>
                <a:gd name="connsiteX1" fmla="*/ 252413 w 504825"/>
                <a:gd name="connsiteY1" fmla="*/ 0 h 504825"/>
                <a:gd name="connsiteX2" fmla="*/ 504826 w 504825"/>
                <a:gd name="connsiteY2" fmla="*/ 252413 h 504825"/>
                <a:gd name="connsiteX3" fmla="*/ 252413 w 504825"/>
                <a:gd name="connsiteY3" fmla="*/ 504826 h 504825"/>
                <a:gd name="connsiteX4" fmla="*/ 0 w 504825"/>
                <a:gd name="connsiteY4" fmla="*/ 252413 h 504825"/>
                <a:gd name="connsiteX0" fmla="*/ 7319 w 512145"/>
                <a:gd name="connsiteY0" fmla="*/ 261328 h 513741"/>
                <a:gd name="connsiteX1" fmla="*/ 84794 w 512145"/>
                <a:gd name="connsiteY1" fmla="*/ 76047 h 513741"/>
                <a:gd name="connsiteX2" fmla="*/ 259732 w 512145"/>
                <a:gd name="connsiteY2" fmla="*/ 8915 h 513741"/>
                <a:gd name="connsiteX3" fmla="*/ 512145 w 512145"/>
                <a:gd name="connsiteY3" fmla="*/ 261328 h 513741"/>
                <a:gd name="connsiteX4" fmla="*/ 259732 w 512145"/>
                <a:gd name="connsiteY4" fmla="*/ 513741 h 513741"/>
                <a:gd name="connsiteX5" fmla="*/ 7319 w 512145"/>
                <a:gd name="connsiteY5" fmla="*/ 261328 h 513741"/>
                <a:gd name="connsiteX0" fmla="*/ 7319 w 519033"/>
                <a:gd name="connsiteY0" fmla="*/ 253097 h 505510"/>
                <a:gd name="connsiteX1" fmla="*/ 84794 w 519033"/>
                <a:gd name="connsiteY1" fmla="*/ 67816 h 505510"/>
                <a:gd name="connsiteX2" fmla="*/ 259732 w 519033"/>
                <a:gd name="connsiteY2" fmla="*/ 684 h 505510"/>
                <a:gd name="connsiteX3" fmla="*/ 431504 w 519033"/>
                <a:gd name="connsiteY3" fmla="*/ 102106 h 505510"/>
                <a:gd name="connsiteX4" fmla="*/ 512145 w 519033"/>
                <a:gd name="connsiteY4" fmla="*/ 253097 h 505510"/>
                <a:gd name="connsiteX5" fmla="*/ 259732 w 519033"/>
                <a:gd name="connsiteY5" fmla="*/ 505510 h 505510"/>
                <a:gd name="connsiteX6" fmla="*/ 7319 w 519033"/>
                <a:gd name="connsiteY6" fmla="*/ 253097 h 505510"/>
                <a:gd name="connsiteX0" fmla="*/ 7319 w 512190"/>
                <a:gd name="connsiteY0" fmla="*/ 253097 h 510366"/>
                <a:gd name="connsiteX1" fmla="*/ 84794 w 512190"/>
                <a:gd name="connsiteY1" fmla="*/ 67816 h 510366"/>
                <a:gd name="connsiteX2" fmla="*/ 259732 w 512190"/>
                <a:gd name="connsiteY2" fmla="*/ 684 h 510366"/>
                <a:gd name="connsiteX3" fmla="*/ 431504 w 512190"/>
                <a:gd name="connsiteY3" fmla="*/ 102106 h 510366"/>
                <a:gd name="connsiteX4" fmla="*/ 512145 w 512190"/>
                <a:gd name="connsiteY4" fmla="*/ 253097 h 510366"/>
                <a:gd name="connsiteX5" fmla="*/ 421979 w 512190"/>
                <a:gd name="connsiteY5" fmla="*/ 406905 h 510366"/>
                <a:gd name="connsiteX6" fmla="*/ 259732 w 512190"/>
                <a:gd name="connsiteY6" fmla="*/ 505510 h 510366"/>
                <a:gd name="connsiteX7" fmla="*/ 7319 w 512190"/>
                <a:gd name="connsiteY7" fmla="*/ 253097 h 510366"/>
                <a:gd name="connsiteX0" fmla="*/ 7319 w 512190"/>
                <a:gd name="connsiteY0" fmla="*/ 253097 h 505971"/>
                <a:gd name="connsiteX1" fmla="*/ 84794 w 512190"/>
                <a:gd name="connsiteY1" fmla="*/ 67816 h 505971"/>
                <a:gd name="connsiteX2" fmla="*/ 259732 w 512190"/>
                <a:gd name="connsiteY2" fmla="*/ 684 h 505971"/>
                <a:gd name="connsiteX3" fmla="*/ 431504 w 512190"/>
                <a:gd name="connsiteY3" fmla="*/ 102106 h 505971"/>
                <a:gd name="connsiteX4" fmla="*/ 512145 w 512190"/>
                <a:gd name="connsiteY4" fmla="*/ 253097 h 505971"/>
                <a:gd name="connsiteX5" fmla="*/ 421979 w 512190"/>
                <a:gd name="connsiteY5" fmla="*/ 406905 h 505971"/>
                <a:gd name="connsiteX6" fmla="*/ 259732 w 512190"/>
                <a:gd name="connsiteY6" fmla="*/ 505510 h 505971"/>
                <a:gd name="connsiteX7" fmla="*/ 84794 w 512190"/>
                <a:gd name="connsiteY7" fmla="*/ 435480 h 505971"/>
                <a:gd name="connsiteX8" fmla="*/ 7319 w 512190"/>
                <a:gd name="connsiteY8" fmla="*/ 253097 h 505971"/>
                <a:gd name="connsiteX0" fmla="*/ 298 w 505169"/>
                <a:gd name="connsiteY0" fmla="*/ 253097 h 505647"/>
                <a:gd name="connsiteX1" fmla="*/ 77773 w 505169"/>
                <a:gd name="connsiteY1" fmla="*/ 67816 h 505647"/>
                <a:gd name="connsiteX2" fmla="*/ 252711 w 505169"/>
                <a:gd name="connsiteY2" fmla="*/ 684 h 505647"/>
                <a:gd name="connsiteX3" fmla="*/ 424483 w 505169"/>
                <a:gd name="connsiteY3" fmla="*/ 102106 h 505647"/>
                <a:gd name="connsiteX4" fmla="*/ 505124 w 505169"/>
                <a:gd name="connsiteY4" fmla="*/ 253097 h 505647"/>
                <a:gd name="connsiteX5" fmla="*/ 414958 w 505169"/>
                <a:gd name="connsiteY5" fmla="*/ 406905 h 505647"/>
                <a:gd name="connsiteX6" fmla="*/ 252711 w 505169"/>
                <a:gd name="connsiteY6" fmla="*/ 505510 h 505647"/>
                <a:gd name="connsiteX7" fmla="*/ 102538 w 505169"/>
                <a:gd name="connsiteY7" fmla="*/ 424050 h 505647"/>
                <a:gd name="connsiteX8" fmla="*/ 298 w 505169"/>
                <a:gd name="connsiteY8" fmla="*/ 253097 h 505647"/>
                <a:gd name="connsiteX0" fmla="*/ 298 w 505169"/>
                <a:gd name="connsiteY0" fmla="*/ 253097 h 505647"/>
                <a:gd name="connsiteX1" fmla="*/ 77773 w 505169"/>
                <a:gd name="connsiteY1" fmla="*/ 67816 h 505647"/>
                <a:gd name="connsiteX2" fmla="*/ 252711 w 505169"/>
                <a:gd name="connsiteY2" fmla="*/ 684 h 505647"/>
                <a:gd name="connsiteX3" fmla="*/ 424483 w 505169"/>
                <a:gd name="connsiteY3" fmla="*/ 102106 h 505647"/>
                <a:gd name="connsiteX4" fmla="*/ 505124 w 505169"/>
                <a:gd name="connsiteY4" fmla="*/ 253097 h 505647"/>
                <a:gd name="connsiteX5" fmla="*/ 414958 w 505169"/>
                <a:gd name="connsiteY5" fmla="*/ 406905 h 505647"/>
                <a:gd name="connsiteX6" fmla="*/ 252711 w 505169"/>
                <a:gd name="connsiteY6" fmla="*/ 505510 h 505647"/>
                <a:gd name="connsiteX7" fmla="*/ 102538 w 505169"/>
                <a:gd name="connsiteY7" fmla="*/ 424050 h 505647"/>
                <a:gd name="connsiteX8" fmla="*/ 298 w 505169"/>
                <a:gd name="connsiteY8" fmla="*/ 253097 h 505647"/>
                <a:gd name="connsiteX0" fmla="*/ 298 w 505169"/>
                <a:gd name="connsiteY0" fmla="*/ 253097 h 509018"/>
                <a:gd name="connsiteX1" fmla="*/ 77773 w 505169"/>
                <a:gd name="connsiteY1" fmla="*/ 67816 h 509018"/>
                <a:gd name="connsiteX2" fmla="*/ 252711 w 505169"/>
                <a:gd name="connsiteY2" fmla="*/ 684 h 509018"/>
                <a:gd name="connsiteX3" fmla="*/ 424483 w 505169"/>
                <a:gd name="connsiteY3" fmla="*/ 102106 h 509018"/>
                <a:gd name="connsiteX4" fmla="*/ 505124 w 505169"/>
                <a:gd name="connsiteY4" fmla="*/ 253097 h 509018"/>
                <a:gd name="connsiteX5" fmla="*/ 414958 w 505169"/>
                <a:gd name="connsiteY5" fmla="*/ 406905 h 509018"/>
                <a:gd name="connsiteX6" fmla="*/ 252711 w 505169"/>
                <a:gd name="connsiteY6" fmla="*/ 505510 h 509018"/>
                <a:gd name="connsiteX7" fmla="*/ 102538 w 505169"/>
                <a:gd name="connsiteY7" fmla="*/ 424050 h 509018"/>
                <a:gd name="connsiteX8" fmla="*/ 298 w 505169"/>
                <a:gd name="connsiteY8" fmla="*/ 253097 h 509018"/>
                <a:gd name="connsiteX0" fmla="*/ 298 w 505169"/>
                <a:gd name="connsiteY0" fmla="*/ 253097 h 507752"/>
                <a:gd name="connsiteX1" fmla="*/ 77773 w 505169"/>
                <a:gd name="connsiteY1" fmla="*/ 67816 h 507752"/>
                <a:gd name="connsiteX2" fmla="*/ 252711 w 505169"/>
                <a:gd name="connsiteY2" fmla="*/ 684 h 507752"/>
                <a:gd name="connsiteX3" fmla="*/ 424483 w 505169"/>
                <a:gd name="connsiteY3" fmla="*/ 102106 h 507752"/>
                <a:gd name="connsiteX4" fmla="*/ 505124 w 505169"/>
                <a:gd name="connsiteY4" fmla="*/ 253097 h 507752"/>
                <a:gd name="connsiteX5" fmla="*/ 454963 w 505169"/>
                <a:gd name="connsiteY5" fmla="*/ 424050 h 507752"/>
                <a:gd name="connsiteX6" fmla="*/ 252711 w 505169"/>
                <a:gd name="connsiteY6" fmla="*/ 505510 h 507752"/>
                <a:gd name="connsiteX7" fmla="*/ 102538 w 505169"/>
                <a:gd name="connsiteY7" fmla="*/ 424050 h 507752"/>
                <a:gd name="connsiteX8" fmla="*/ 298 w 505169"/>
                <a:gd name="connsiteY8" fmla="*/ 253097 h 507752"/>
                <a:gd name="connsiteX0" fmla="*/ 298 w 505801"/>
                <a:gd name="connsiteY0" fmla="*/ 253097 h 507752"/>
                <a:gd name="connsiteX1" fmla="*/ 77773 w 505801"/>
                <a:gd name="connsiteY1" fmla="*/ 67816 h 507752"/>
                <a:gd name="connsiteX2" fmla="*/ 252711 w 505801"/>
                <a:gd name="connsiteY2" fmla="*/ 684 h 507752"/>
                <a:gd name="connsiteX3" fmla="*/ 424483 w 505801"/>
                <a:gd name="connsiteY3" fmla="*/ 102106 h 507752"/>
                <a:gd name="connsiteX4" fmla="*/ 505124 w 505801"/>
                <a:gd name="connsiteY4" fmla="*/ 253097 h 507752"/>
                <a:gd name="connsiteX5" fmla="*/ 454963 w 505801"/>
                <a:gd name="connsiteY5" fmla="*/ 424050 h 507752"/>
                <a:gd name="connsiteX6" fmla="*/ 252711 w 505801"/>
                <a:gd name="connsiteY6" fmla="*/ 505510 h 507752"/>
                <a:gd name="connsiteX7" fmla="*/ 102538 w 505801"/>
                <a:gd name="connsiteY7" fmla="*/ 424050 h 507752"/>
                <a:gd name="connsiteX8" fmla="*/ 298 w 505801"/>
                <a:gd name="connsiteY8" fmla="*/ 253097 h 507752"/>
                <a:gd name="connsiteX0" fmla="*/ 298 w 505801"/>
                <a:gd name="connsiteY0" fmla="*/ 253097 h 507752"/>
                <a:gd name="connsiteX1" fmla="*/ 77773 w 505801"/>
                <a:gd name="connsiteY1" fmla="*/ 67816 h 507752"/>
                <a:gd name="connsiteX2" fmla="*/ 252711 w 505801"/>
                <a:gd name="connsiteY2" fmla="*/ 684 h 507752"/>
                <a:gd name="connsiteX3" fmla="*/ 424483 w 505801"/>
                <a:gd name="connsiteY3" fmla="*/ 102106 h 507752"/>
                <a:gd name="connsiteX4" fmla="*/ 505124 w 505801"/>
                <a:gd name="connsiteY4" fmla="*/ 253097 h 507752"/>
                <a:gd name="connsiteX5" fmla="*/ 454963 w 505801"/>
                <a:gd name="connsiteY5" fmla="*/ 424050 h 507752"/>
                <a:gd name="connsiteX6" fmla="*/ 252711 w 505801"/>
                <a:gd name="connsiteY6" fmla="*/ 505510 h 507752"/>
                <a:gd name="connsiteX7" fmla="*/ 102538 w 505801"/>
                <a:gd name="connsiteY7" fmla="*/ 424050 h 507752"/>
                <a:gd name="connsiteX8" fmla="*/ 298 w 505801"/>
                <a:gd name="connsiteY8" fmla="*/ 253097 h 507752"/>
                <a:gd name="connsiteX0" fmla="*/ 298 w 474904"/>
                <a:gd name="connsiteY0" fmla="*/ 253097 h 507752"/>
                <a:gd name="connsiteX1" fmla="*/ 77773 w 474904"/>
                <a:gd name="connsiteY1" fmla="*/ 67816 h 507752"/>
                <a:gd name="connsiteX2" fmla="*/ 252711 w 474904"/>
                <a:gd name="connsiteY2" fmla="*/ 684 h 507752"/>
                <a:gd name="connsiteX3" fmla="*/ 424483 w 474904"/>
                <a:gd name="connsiteY3" fmla="*/ 102106 h 507752"/>
                <a:gd name="connsiteX4" fmla="*/ 457499 w 474904"/>
                <a:gd name="connsiteY4" fmla="*/ 264527 h 507752"/>
                <a:gd name="connsiteX5" fmla="*/ 454963 w 474904"/>
                <a:gd name="connsiteY5" fmla="*/ 424050 h 507752"/>
                <a:gd name="connsiteX6" fmla="*/ 252711 w 474904"/>
                <a:gd name="connsiteY6" fmla="*/ 505510 h 507752"/>
                <a:gd name="connsiteX7" fmla="*/ 102538 w 474904"/>
                <a:gd name="connsiteY7" fmla="*/ 424050 h 507752"/>
                <a:gd name="connsiteX8" fmla="*/ 298 w 474904"/>
                <a:gd name="connsiteY8" fmla="*/ 253097 h 507752"/>
                <a:gd name="connsiteX0" fmla="*/ 55 w 474661"/>
                <a:gd name="connsiteY0" fmla="*/ 252850 h 507505"/>
                <a:gd name="connsiteX1" fmla="*/ 100390 w 474661"/>
                <a:gd name="connsiteY1" fmla="*/ 115194 h 507505"/>
                <a:gd name="connsiteX2" fmla="*/ 252468 w 474661"/>
                <a:gd name="connsiteY2" fmla="*/ 437 h 507505"/>
                <a:gd name="connsiteX3" fmla="*/ 424240 w 474661"/>
                <a:gd name="connsiteY3" fmla="*/ 101859 h 507505"/>
                <a:gd name="connsiteX4" fmla="*/ 457256 w 474661"/>
                <a:gd name="connsiteY4" fmla="*/ 264280 h 507505"/>
                <a:gd name="connsiteX5" fmla="*/ 454720 w 474661"/>
                <a:gd name="connsiteY5" fmla="*/ 423803 h 507505"/>
                <a:gd name="connsiteX6" fmla="*/ 252468 w 474661"/>
                <a:gd name="connsiteY6" fmla="*/ 505263 h 507505"/>
                <a:gd name="connsiteX7" fmla="*/ 102295 w 474661"/>
                <a:gd name="connsiteY7" fmla="*/ 423803 h 507505"/>
                <a:gd name="connsiteX8" fmla="*/ 55 w 474661"/>
                <a:gd name="connsiteY8" fmla="*/ 252850 h 507505"/>
                <a:gd name="connsiteX0" fmla="*/ 55 w 474661"/>
                <a:gd name="connsiteY0" fmla="*/ 252850 h 507505"/>
                <a:gd name="connsiteX1" fmla="*/ 100390 w 474661"/>
                <a:gd name="connsiteY1" fmla="*/ 115194 h 507505"/>
                <a:gd name="connsiteX2" fmla="*/ 252468 w 474661"/>
                <a:gd name="connsiteY2" fmla="*/ 437 h 507505"/>
                <a:gd name="connsiteX3" fmla="*/ 424240 w 474661"/>
                <a:gd name="connsiteY3" fmla="*/ 101859 h 507505"/>
                <a:gd name="connsiteX4" fmla="*/ 457256 w 474661"/>
                <a:gd name="connsiteY4" fmla="*/ 264280 h 507505"/>
                <a:gd name="connsiteX5" fmla="*/ 454720 w 474661"/>
                <a:gd name="connsiteY5" fmla="*/ 423803 h 507505"/>
                <a:gd name="connsiteX6" fmla="*/ 252468 w 474661"/>
                <a:gd name="connsiteY6" fmla="*/ 505263 h 507505"/>
                <a:gd name="connsiteX7" fmla="*/ 102295 w 474661"/>
                <a:gd name="connsiteY7" fmla="*/ 423803 h 507505"/>
                <a:gd name="connsiteX8" fmla="*/ 55 w 474661"/>
                <a:gd name="connsiteY8" fmla="*/ 252850 h 507505"/>
                <a:gd name="connsiteX0" fmla="*/ 55 w 474661"/>
                <a:gd name="connsiteY0" fmla="*/ 252850 h 507505"/>
                <a:gd name="connsiteX1" fmla="*/ 100390 w 474661"/>
                <a:gd name="connsiteY1" fmla="*/ 115194 h 507505"/>
                <a:gd name="connsiteX2" fmla="*/ 252468 w 474661"/>
                <a:gd name="connsiteY2" fmla="*/ 437 h 507505"/>
                <a:gd name="connsiteX3" fmla="*/ 424240 w 474661"/>
                <a:gd name="connsiteY3" fmla="*/ 101859 h 507505"/>
                <a:gd name="connsiteX4" fmla="*/ 457256 w 474661"/>
                <a:gd name="connsiteY4" fmla="*/ 264280 h 507505"/>
                <a:gd name="connsiteX5" fmla="*/ 454720 w 474661"/>
                <a:gd name="connsiteY5" fmla="*/ 423803 h 507505"/>
                <a:gd name="connsiteX6" fmla="*/ 252468 w 474661"/>
                <a:gd name="connsiteY6" fmla="*/ 505263 h 507505"/>
                <a:gd name="connsiteX7" fmla="*/ 102295 w 474661"/>
                <a:gd name="connsiteY7" fmla="*/ 423803 h 507505"/>
                <a:gd name="connsiteX8" fmla="*/ 55 w 474661"/>
                <a:gd name="connsiteY8" fmla="*/ 252850 h 507505"/>
                <a:gd name="connsiteX0" fmla="*/ 55 w 474661"/>
                <a:gd name="connsiteY0" fmla="*/ 252850 h 501948"/>
                <a:gd name="connsiteX1" fmla="*/ 100390 w 474661"/>
                <a:gd name="connsiteY1" fmla="*/ 115194 h 501948"/>
                <a:gd name="connsiteX2" fmla="*/ 252468 w 474661"/>
                <a:gd name="connsiteY2" fmla="*/ 437 h 501948"/>
                <a:gd name="connsiteX3" fmla="*/ 424240 w 474661"/>
                <a:gd name="connsiteY3" fmla="*/ 101859 h 501948"/>
                <a:gd name="connsiteX4" fmla="*/ 457256 w 474661"/>
                <a:gd name="connsiteY4" fmla="*/ 264280 h 501948"/>
                <a:gd name="connsiteX5" fmla="*/ 454720 w 474661"/>
                <a:gd name="connsiteY5" fmla="*/ 423803 h 501948"/>
                <a:gd name="connsiteX6" fmla="*/ 322953 w 474661"/>
                <a:gd name="connsiteY6" fmla="*/ 497643 h 501948"/>
                <a:gd name="connsiteX7" fmla="*/ 102295 w 474661"/>
                <a:gd name="connsiteY7" fmla="*/ 423803 h 501948"/>
                <a:gd name="connsiteX8" fmla="*/ 55 w 474661"/>
                <a:gd name="connsiteY8" fmla="*/ 252850 h 501948"/>
                <a:gd name="connsiteX0" fmla="*/ 55 w 474661"/>
                <a:gd name="connsiteY0" fmla="*/ 252850 h 514583"/>
                <a:gd name="connsiteX1" fmla="*/ 100390 w 474661"/>
                <a:gd name="connsiteY1" fmla="*/ 115194 h 514583"/>
                <a:gd name="connsiteX2" fmla="*/ 252468 w 474661"/>
                <a:gd name="connsiteY2" fmla="*/ 437 h 514583"/>
                <a:gd name="connsiteX3" fmla="*/ 424240 w 474661"/>
                <a:gd name="connsiteY3" fmla="*/ 101859 h 514583"/>
                <a:gd name="connsiteX4" fmla="*/ 457256 w 474661"/>
                <a:gd name="connsiteY4" fmla="*/ 264280 h 514583"/>
                <a:gd name="connsiteX5" fmla="*/ 454720 w 474661"/>
                <a:gd name="connsiteY5" fmla="*/ 423803 h 514583"/>
                <a:gd name="connsiteX6" fmla="*/ 322953 w 474661"/>
                <a:gd name="connsiteY6" fmla="*/ 497643 h 514583"/>
                <a:gd name="connsiteX7" fmla="*/ 102295 w 474661"/>
                <a:gd name="connsiteY7" fmla="*/ 423803 h 514583"/>
                <a:gd name="connsiteX8" fmla="*/ 55 w 474661"/>
                <a:gd name="connsiteY8" fmla="*/ 252850 h 514583"/>
                <a:gd name="connsiteX0" fmla="*/ 55 w 474661"/>
                <a:gd name="connsiteY0" fmla="*/ 252850 h 503626"/>
                <a:gd name="connsiteX1" fmla="*/ 100390 w 474661"/>
                <a:gd name="connsiteY1" fmla="*/ 115194 h 503626"/>
                <a:gd name="connsiteX2" fmla="*/ 252468 w 474661"/>
                <a:gd name="connsiteY2" fmla="*/ 437 h 503626"/>
                <a:gd name="connsiteX3" fmla="*/ 424240 w 474661"/>
                <a:gd name="connsiteY3" fmla="*/ 101859 h 503626"/>
                <a:gd name="connsiteX4" fmla="*/ 457256 w 474661"/>
                <a:gd name="connsiteY4" fmla="*/ 264280 h 503626"/>
                <a:gd name="connsiteX5" fmla="*/ 454720 w 474661"/>
                <a:gd name="connsiteY5" fmla="*/ 423803 h 503626"/>
                <a:gd name="connsiteX6" fmla="*/ 322953 w 474661"/>
                <a:gd name="connsiteY6" fmla="*/ 497643 h 503626"/>
                <a:gd name="connsiteX7" fmla="*/ 102295 w 474661"/>
                <a:gd name="connsiteY7" fmla="*/ 423803 h 503626"/>
                <a:gd name="connsiteX8" fmla="*/ 55 w 474661"/>
                <a:gd name="connsiteY8" fmla="*/ 252850 h 503626"/>
                <a:gd name="connsiteX0" fmla="*/ 55 w 474661"/>
                <a:gd name="connsiteY0" fmla="*/ 252850 h 508676"/>
                <a:gd name="connsiteX1" fmla="*/ 100390 w 474661"/>
                <a:gd name="connsiteY1" fmla="*/ 115194 h 508676"/>
                <a:gd name="connsiteX2" fmla="*/ 252468 w 474661"/>
                <a:gd name="connsiteY2" fmla="*/ 437 h 508676"/>
                <a:gd name="connsiteX3" fmla="*/ 424240 w 474661"/>
                <a:gd name="connsiteY3" fmla="*/ 101859 h 508676"/>
                <a:gd name="connsiteX4" fmla="*/ 457256 w 474661"/>
                <a:gd name="connsiteY4" fmla="*/ 264280 h 508676"/>
                <a:gd name="connsiteX5" fmla="*/ 454720 w 474661"/>
                <a:gd name="connsiteY5" fmla="*/ 423803 h 508676"/>
                <a:gd name="connsiteX6" fmla="*/ 322953 w 474661"/>
                <a:gd name="connsiteY6" fmla="*/ 497643 h 508676"/>
                <a:gd name="connsiteX7" fmla="*/ 102295 w 474661"/>
                <a:gd name="connsiteY7" fmla="*/ 423803 h 508676"/>
                <a:gd name="connsiteX8" fmla="*/ 55 w 474661"/>
                <a:gd name="connsiteY8" fmla="*/ 252850 h 508676"/>
                <a:gd name="connsiteX0" fmla="*/ 55 w 506218"/>
                <a:gd name="connsiteY0" fmla="*/ 252850 h 508676"/>
                <a:gd name="connsiteX1" fmla="*/ 100390 w 506218"/>
                <a:gd name="connsiteY1" fmla="*/ 115194 h 508676"/>
                <a:gd name="connsiteX2" fmla="*/ 252468 w 506218"/>
                <a:gd name="connsiteY2" fmla="*/ 437 h 508676"/>
                <a:gd name="connsiteX3" fmla="*/ 424240 w 506218"/>
                <a:gd name="connsiteY3" fmla="*/ 101859 h 508676"/>
                <a:gd name="connsiteX4" fmla="*/ 457256 w 506218"/>
                <a:gd name="connsiteY4" fmla="*/ 264280 h 508676"/>
                <a:gd name="connsiteX5" fmla="*/ 454720 w 506218"/>
                <a:gd name="connsiteY5" fmla="*/ 423803 h 508676"/>
                <a:gd name="connsiteX6" fmla="*/ 322953 w 506218"/>
                <a:gd name="connsiteY6" fmla="*/ 497643 h 508676"/>
                <a:gd name="connsiteX7" fmla="*/ 102295 w 506218"/>
                <a:gd name="connsiteY7" fmla="*/ 423803 h 508676"/>
                <a:gd name="connsiteX8" fmla="*/ 55 w 506218"/>
                <a:gd name="connsiteY8" fmla="*/ 252850 h 508676"/>
                <a:gd name="connsiteX0" fmla="*/ 55 w 506218"/>
                <a:gd name="connsiteY0" fmla="*/ 252850 h 508676"/>
                <a:gd name="connsiteX1" fmla="*/ 100390 w 506218"/>
                <a:gd name="connsiteY1" fmla="*/ 115194 h 508676"/>
                <a:gd name="connsiteX2" fmla="*/ 252468 w 506218"/>
                <a:gd name="connsiteY2" fmla="*/ 437 h 508676"/>
                <a:gd name="connsiteX3" fmla="*/ 424240 w 506218"/>
                <a:gd name="connsiteY3" fmla="*/ 101859 h 508676"/>
                <a:gd name="connsiteX4" fmla="*/ 457256 w 506218"/>
                <a:gd name="connsiteY4" fmla="*/ 264280 h 508676"/>
                <a:gd name="connsiteX5" fmla="*/ 454720 w 506218"/>
                <a:gd name="connsiteY5" fmla="*/ 423803 h 508676"/>
                <a:gd name="connsiteX6" fmla="*/ 322953 w 506218"/>
                <a:gd name="connsiteY6" fmla="*/ 497643 h 508676"/>
                <a:gd name="connsiteX7" fmla="*/ 102295 w 506218"/>
                <a:gd name="connsiteY7" fmla="*/ 423803 h 508676"/>
                <a:gd name="connsiteX8" fmla="*/ 55 w 506218"/>
                <a:gd name="connsiteY8" fmla="*/ 252850 h 508676"/>
                <a:gd name="connsiteX0" fmla="*/ 4 w 517597"/>
                <a:gd name="connsiteY0" fmla="*/ 252850 h 508676"/>
                <a:gd name="connsiteX1" fmla="*/ 111769 w 517597"/>
                <a:gd name="connsiteY1" fmla="*/ 115194 h 508676"/>
                <a:gd name="connsiteX2" fmla="*/ 263847 w 517597"/>
                <a:gd name="connsiteY2" fmla="*/ 437 h 508676"/>
                <a:gd name="connsiteX3" fmla="*/ 435619 w 517597"/>
                <a:gd name="connsiteY3" fmla="*/ 101859 h 508676"/>
                <a:gd name="connsiteX4" fmla="*/ 468635 w 517597"/>
                <a:gd name="connsiteY4" fmla="*/ 264280 h 508676"/>
                <a:gd name="connsiteX5" fmla="*/ 466099 w 517597"/>
                <a:gd name="connsiteY5" fmla="*/ 423803 h 508676"/>
                <a:gd name="connsiteX6" fmla="*/ 334332 w 517597"/>
                <a:gd name="connsiteY6" fmla="*/ 497643 h 508676"/>
                <a:gd name="connsiteX7" fmla="*/ 113674 w 517597"/>
                <a:gd name="connsiteY7" fmla="*/ 423803 h 508676"/>
                <a:gd name="connsiteX8" fmla="*/ 4 w 517597"/>
                <a:gd name="connsiteY8" fmla="*/ 252850 h 508676"/>
                <a:gd name="connsiteX0" fmla="*/ 1213 w 518806"/>
                <a:gd name="connsiteY0" fmla="*/ 252850 h 508676"/>
                <a:gd name="connsiteX1" fmla="*/ 112978 w 518806"/>
                <a:gd name="connsiteY1" fmla="*/ 115194 h 508676"/>
                <a:gd name="connsiteX2" fmla="*/ 265056 w 518806"/>
                <a:gd name="connsiteY2" fmla="*/ 437 h 508676"/>
                <a:gd name="connsiteX3" fmla="*/ 436828 w 518806"/>
                <a:gd name="connsiteY3" fmla="*/ 101859 h 508676"/>
                <a:gd name="connsiteX4" fmla="*/ 469844 w 518806"/>
                <a:gd name="connsiteY4" fmla="*/ 264280 h 508676"/>
                <a:gd name="connsiteX5" fmla="*/ 467308 w 518806"/>
                <a:gd name="connsiteY5" fmla="*/ 423803 h 508676"/>
                <a:gd name="connsiteX6" fmla="*/ 335541 w 518806"/>
                <a:gd name="connsiteY6" fmla="*/ 497643 h 508676"/>
                <a:gd name="connsiteX7" fmla="*/ 114883 w 518806"/>
                <a:gd name="connsiteY7" fmla="*/ 423803 h 508676"/>
                <a:gd name="connsiteX8" fmla="*/ 1213 w 518806"/>
                <a:gd name="connsiteY8" fmla="*/ 252850 h 508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8806" h="508676">
                  <a:moveTo>
                    <a:pt x="1213" y="252850"/>
                  </a:moveTo>
                  <a:cubicBezTo>
                    <a:pt x="6611" y="231895"/>
                    <a:pt x="17569" y="130593"/>
                    <a:pt x="112978" y="115194"/>
                  </a:cubicBezTo>
                  <a:cubicBezTo>
                    <a:pt x="128377" y="14070"/>
                    <a:pt x="211081" y="2660"/>
                    <a:pt x="265056" y="437"/>
                  </a:cubicBezTo>
                  <a:cubicBezTo>
                    <a:pt x="319031" y="-1786"/>
                    <a:pt x="400474" y="735"/>
                    <a:pt x="436828" y="101859"/>
                  </a:cubicBezTo>
                  <a:cubicBezTo>
                    <a:pt x="524617" y="121068"/>
                    <a:pt x="551442" y="213480"/>
                    <a:pt x="469844" y="264280"/>
                  </a:cubicBezTo>
                  <a:cubicBezTo>
                    <a:pt x="529217" y="330320"/>
                    <a:pt x="509377" y="381734"/>
                    <a:pt x="467308" y="423803"/>
                  </a:cubicBezTo>
                  <a:cubicBezTo>
                    <a:pt x="425239" y="465872"/>
                    <a:pt x="396183" y="482403"/>
                    <a:pt x="335541" y="497643"/>
                  </a:cubicBezTo>
                  <a:cubicBezTo>
                    <a:pt x="274899" y="512883"/>
                    <a:pt x="168382" y="528737"/>
                    <a:pt x="114883" y="423803"/>
                  </a:cubicBezTo>
                  <a:cubicBezTo>
                    <a:pt x="4234" y="402689"/>
                    <a:pt x="-4185" y="273805"/>
                    <a:pt x="1213" y="25285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alpha val="59000"/>
                    <a:lumMod val="94000"/>
                    <a:lumOff val="6000"/>
                  </a:scheme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76200" dist="63500" dir="2700000" algn="tl" rotWithShape="0">
                <a:prstClr val="black">
                  <a:alpha val="7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chemeClr val="tx1"/>
                </a:solidFill>
                <a:latin typeface="FS Blonde Script" panose="03000503000000000000" pitchFamily="66" charset="0"/>
              </a:endParaRPr>
            </a:p>
          </p:txBody>
        </p:sp>
        <p:sp>
          <p:nvSpPr>
            <p:cNvPr id="223" name="TextBox 222">
              <a:extLst>
                <a:ext uri="{FF2B5EF4-FFF2-40B4-BE49-F238E27FC236}">
                  <a16:creationId xmlns:a16="http://schemas.microsoft.com/office/drawing/2014/main" id="{CC1E7B07-1BC8-4252-9A2A-2E0595C01DA6}"/>
                </a:ext>
              </a:extLst>
            </p:cNvPr>
            <p:cNvSpPr txBox="1"/>
            <p:nvPr/>
          </p:nvSpPr>
          <p:spPr>
            <a:xfrm>
              <a:off x="9321278" y="5091759"/>
              <a:ext cx="389896" cy="480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800">
                  <a:latin typeface="FS Blonde Script" panose="03000503000000000000" pitchFamily="66" charset="0"/>
                  <a:ea typeface="Segoe UI Black" panose="020B0A02040204020203" pitchFamily="34" charset="0"/>
                </a:rPr>
                <a:t>+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CD98DA4-F0A1-4294-86FE-A7C1FFBF704A}"/>
              </a:ext>
            </a:extLst>
          </p:cNvPr>
          <p:cNvGrpSpPr/>
          <p:nvPr/>
        </p:nvGrpSpPr>
        <p:grpSpPr>
          <a:xfrm>
            <a:off x="8758159" y="3370922"/>
            <a:ext cx="1059110" cy="573548"/>
            <a:chOff x="8979754" y="3116922"/>
            <a:chExt cx="1059110" cy="573548"/>
          </a:xfrm>
        </p:grpSpPr>
        <p:sp>
          <p:nvSpPr>
            <p:cNvPr id="211" name="Oval 210">
              <a:extLst>
                <a:ext uri="{FF2B5EF4-FFF2-40B4-BE49-F238E27FC236}">
                  <a16:creationId xmlns:a16="http://schemas.microsoft.com/office/drawing/2014/main" id="{73ED20C8-F7C4-49A6-8B2A-C4D0FBF36A7D}"/>
                </a:ext>
              </a:extLst>
            </p:cNvPr>
            <p:cNvSpPr/>
            <p:nvPr/>
          </p:nvSpPr>
          <p:spPr>
            <a:xfrm>
              <a:off x="8979754" y="3116922"/>
              <a:ext cx="389895" cy="387967"/>
            </a:xfrm>
            <a:prstGeom prst="ellipse">
              <a:avLst/>
            </a:prstGeom>
            <a:gradFill flip="none" rotWithShape="1">
              <a:gsLst>
                <a:gs pos="5000">
                  <a:schemeClr val="bg1">
                    <a:alpha val="77000"/>
                    <a:lumMod val="93000"/>
                    <a:lumOff val="7000"/>
                  </a:schemeClr>
                </a:gs>
                <a:gs pos="40000">
                  <a:srgbClr val="FFC000">
                    <a:shade val="67500"/>
                    <a:satMod val="115000"/>
                    <a:alpha val="87000"/>
                  </a:srgbClr>
                </a:gs>
                <a:gs pos="100000">
                  <a:srgbClr val="FFC0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0800" dist="63500" dir="2700000" algn="tl" rotWithShape="0">
                <a:prstClr val="black">
                  <a:alpha val="7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chemeClr val="tx1"/>
                </a:solidFill>
                <a:latin typeface="FS Blonde Script" panose="03000503000000000000" pitchFamily="66" charset="0"/>
              </a:endParaRPr>
            </a:p>
          </p:txBody>
        </p:sp>
        <p:sp>
          <p:nvSpPr>
            <p:cNvPr id="212" name="Oval 151">
              <a:extLst>
                <a:ext uri="{FF2B5EF4-FFF2-40B4-BE49-F238E27FC236}">
                  <a16:creationId xmlns:a16="http://schemas.microsoft.com/office/drawing/2014/main" id="{5CEFF94C-0EBD-4509-9EA3-E1E9AA2E7044}"/>
                </a:ext>
              </a:extLst>
            </p:cNvPr>
            <p:cNvSpPr/>
            <p:nvPr/>
          </p:nvSpPr>
          <p:spPr>
            <a:xfrm>
              <a:off x="9641207" y="3140343"/>
              <a:ext cx="397657" cy="389893"/>
            </a:xfrm>
            <a:custGeom>
              <a:avLst/>
              <a:gdLst>
                <a:gd name="connsiteX0" fmla="*/ 0 w 504825"/>
                <a:gd name="connsiteY0" fmla="*/ 252413 h 504825"/>
                <a:gd name="connsiteX1" fmla="*/ 252413 w 504825"/>
                <a:gd name="connsiteY1" fmla="*/ 0 h 504825"/>
                <a:gd name="connsiteX2" fmla="*/ 504826 w 504825"/>
                <a:gd name="connsiteY2" fmla="*/ 252413 h 504825"/>
                <a:gd name="connsiteX3" fmla="*/ 252413 w 504825"/>
                <a:gd name="connsiteY3" fmla="*/ 504826 h 504825"/>
                <a:gd name="connsiteX4" fmla="*/ 0 w 504825"/>
                <a:gd name="connsiteY4" fmla="*/ 252413 h 504825"/>
                <a:gd name="connsiteX0" fmla="*/ 7319 w 512145"/>
                <a:gd name="connsiteY0" fmla="*/ 261328 h 513741"/>
                <a:gd name="connsiteX1" fmla="*/ 84794 w 512145"/>
                <a:gd name="connsiteY1" fmla="*/ 76047 h 513741"/>
                <a:gd name="connsiteX2" fmla="*/ 259732 w 512145"/>
                <a:gd name="connsiteY2" fmla="*/ 8915 h 513741"/>
                <a:gd name="connsiteX3" fmla="*/ 512145 w 512145"/>
                <a:gd name="connsiteY3" fmla="*/ 261328 h 513741"/>
                <a:gd name="connsiteX4" fmla="*/ 259732 w 512145"/>
                <a:gd name="connsiteY4" fmla="*/ 513741 h 513741"/>
                <a:gd name="connsiteX5" fmla="*/ 7319 w 512145"/>
                <a:gd name="connsiteY5" fmla="*/ 261328 h 513741"/>
                <a:gd name="connsiteX0" fmla="*/ 7319 w 519033"/>
                <a:gd name="connsiteY0" fmla="*/ 253097 h 505510"/>
                <a:gd name="connsiteX1" fmla="*/ 84794 w 519033"/>
                <a:gd name="connsiteY1" fmla="*/ 67816 h 505510"/>
                <a:gd name="connsiteX2" fmla="*/ 259732 w 519033"/>
                <a:gd name="connsiteY2" fmla="*/ 684 h 505510"/>
                <a:gd name="connsiteX3" fmla="*/ 431504 w 519033"/>
                <a:gd name="connsiteY3" fmla="*/ 102106 h 505510"/>
                <a:gd name="connsiteX4" fmla="*/ 512145 w 519033"/>
                <a:gd name="connsiteY4" fmla="*/ 253097 h 505510"/>
                <a:gd name="connsiteX5" fmla="*/ 259732 w 519033"/>
                <a:gd name="connsiteY5" fmla="*/ 505510 h 505510"/>
                <a:gd name="connsiteX6" fmla="*/ 7319 w 519033"/>
                <a:gd name="connsiteY6" fmla="*/ 253097 h 505510"/>
                <a:gd name="connsiteX0" fmla="*/ 7319 w 512190"/>
                <a:gd name="connsiteY0" fmla="*/ 253097 h 510366"/>
                <a:gd name="connsiteX1" fmla="*/ 84794 w 512190"/>
                <a:gd name="connsiteY1" fmla="*/ 67816 h 510366"/>
                <a:gd name="connsiteX2" fmla="*/ 259732 w 512190"/>
                <a:gd name="connsiteY2" fmla="*/ 684 h 510366"/>
                <a:gd name="connsiteX3" fmla="*/ 431504 w 512190"/>
                <a:gd name="connsiteY3" fmla="*/ 102106 h 510366"/>
                <a:gd name="connsiteX4" fmla="*/ 512145 w 512190"/>
                <a:gd name="connsiteY4" fmla="*/ 253097 h 510366"/>
                <a:gd name="connsiteX5" fmla="*/ 421979 w 512190"/>
                <a:gd name="connsiteY5" fmla="*/ 406905 h 510366"/>
                <a:gd name="connsiteX6" fmla="*/ 259732 w 512190"/>
                <a:gd name="connsiteY6" fmla="*/ 505510 h 510366"/>
                <a:gd name="connsiteX7" fmla="*/ 7319 w 512190"/>
                <a:gd name="connsiteY7" fmla="*/ 253097 h 510366"/>
                <a:gd name="connsiteX0" fmla="*/ 7319 w 512190"/>
                <a:gd name="connsiteY0" fmla="*/ 253097 h 505971"/>
                <a:gd name="connsiteX1" fmla="*/ 84794 w 512190"/>
                <a:gd name="connsiteY1" fmla="*/ 67816 h 505971"/>
                <a:gd name="connsiteX2" fmla="*/ 259732 w 512190"/>
                <a:gd name="connsiteY2" fmla="*/ 684 h 505971"/>
                <a:gd name="connsiteX3" fmla="*/ 431504 w 512190"/>
                <a:gd name="connsiteY3" fmla="*/ 102106 h 505971"/>
                <a:gd name="connsiteX4" fmla="*/ 512145 w 512190"/>
                <a:gd name="connsiteY4" fmla="*/ 253097 h 505971"/>
                <a:gd name="connsiteX5" fmla="*/ 421979 w 512190"/>
                <a:gd name="connsiteY5" fmla="*/ 406905 h 505971"/>
                <a:gd name="connsiteX6" fmla="*/ 259732 w 512190"/>
                <a:gd name="connsiteY6" fmla="*/ 505510 h 505971"/>
                <a:gd name="connsiteX7" fmla="*/ 84794 w 512190"/>
                <a:gd name="connsiteY7" fmla="*/ 435480 h 505971"/>
                <a:gd name="connsiteX8" fmla="*/ 7319 w 512190"/>
                <a:gd name="connsiteY8" fmla="*/ 253097 h 505971"/>
                <a:gd name="connsiteX0" fmla="*/ 298 w 505169"/>
                <a:gd name="connsiteY0" fmla="*/ 253097 h 505647"/>
                <a:gd name="connsiteX1" fmla="*/ 77773 w 505169"/>
                <a:gd name="connsiteY1" fmla="*/ 67816 h 505647"/>
                <a:gd name="connsiteX2" fmla="*/ 252711 w 505169"/>
                <a:gd name="connsiteY2" fmla="*/ 684 h 505647"/>
                <a:gd name="connsiteX3" fmla="*/ 424483 w 505169"/>
                <a:gd name="connsiteY3" fmla="*/ 102106 h 505647"/>
                <a:gd name="connsiteX4" fmla="*/ 505124 w 505169"/>
                <a:gd name="connsiteY4" fmla="*/ 253097 h 505647"/>
                <a:gd name="connsiteX5" fmla="*/ 414958 w 505169"/>
                <a:gd name="connsiteY5" fmla="*/ 406905 h 505647"/>
                <a:gd name="connsiteX6" fmla="*/ 252711 w 505169"/>
                <a:gd name="connsiteY6" fmla="*/ 505510 h 505647"/>
                <a:gd name="connsiteX7" fmla="*/ 102538 w 505169"/>
                <a:gd name="connsiteY7" fmla="*/ 424050 h 505647"/>
                <a:gd name="connsiteX8" fmla="*/ 298 w 505169"/>
                <a:gd name="connsiteY8" fmla="*/ 253097 h 505647"/>
                <a:gd name="connsiteX0" fmla="*/ 298 w 505169"/>
                <a:gd name="connsiteY0" fmla="*/ 253097 h 505647"/>
                <a:gd name="connsiteX1" fmla="*/ 77773 w 505169"/>
                <a:gd name="connsiteY1" fmla="*/ 67816 h 505647"/>
                <a:gd name="connsiteX2" fmla="*/ 252711 w 505169"/>
                <a:gd name="connsiteY2" fmla="*/ 684 h 505647"/>
                <a:gd name="connsiteX3" fmla="*/ 424483 w 505169"/>
                <a:gd name="connsiteY3" fmla="*/ 102106 h 505647"/>
                <a:gd name="connsiteX4" fmla="*/ 505124 w 505169"/>
                <a:gd name="connsiteY4" fmla="*/ 253097 h 505647"/>
                <a:gd name="connsiteX5" fmla="*/ 414958 w 505169"/>
                <a:gd name="connsiteY5" fmla="*/ 406905 h 505647"/>
                <a:gd name="connsiteX6" fmla="*/ 252711 w 505169"/>
                <a:gd name="connsiteY6" fmla="*/ 505510 h 505647"/>
                <a:gd name="connsiteX7" fmla="*/ 102538 w 505169"/>
                <a:gd name="connsiteY7" fmla="*/ 424050 h 505647"/>
                <a:gd name="connsiteX8" fmla="*/ 298 w 505169"/>
                <a:gd name="connsiteY8" fmla="*/ 253097 h 505647"/>
                <a:gd name="connsiteX0" fmla="*/ 298 w 505169"/>
                <a:gd name="connsiteY0" fmla="*/ 253097 h 509018"/>
                <a:gd name="connsiteX1" fmla="*/ 77773 w 505169"/>
                <a:gd name="connsiteY1" fmla="*/ 67816 h 509018"/>
                <a:gd name="connsiteX2" fmla="*/ 252711 w 505169"/>
                <a:gd name="connsiteY2" fmla="*/ 684 h 509018"/>
                <a:gd name="connsiteX3" fmla="*/ 424483 w 505169"/>
                <a:gd name="connsiteY3" fmla="*/ 102106 h 509018"/>
                <a:gd name="connsiteX4" fmla="*/ 505124 w 505169"/>
                <a:gd name="connsiteY4" fmla="*/ 253097 h 509018"/>
                <a:gd name="connsiteX5" fmla="*/ 414958 w 505169"/>
                <a:gd name="connsiteY5" fmla="*/ 406905 h 509018"/>
                <a:gd name="connsiteX6" fmla="*/ 252711 w 505169"/>
                <a:gd name="connsiteY6" fmla="*/ 505510 h 509018"/>
                <a:gd name="connsiteX7" fmla="*/ 102538 w 505169"/>
                <a:gd name="connsiteY7" fmla="*/ 424050 h 509018"/>
                <a:gd name="connsiteX8" fmla="*/ 298 w 505169"/>
                <a:gd name="connsiteY8" fmla="*/ 253097 h 509018"/>
                <a:gd name="connsiteX0" fmla="*/ 298 w 505169"/>
                <a:gd name="connsiteY0" fmla="*/ 253097 h 507752"/>
                <a:gd name="connsiteX1" fmla="*/ 77773 w 505169"/>
                <a:gd name="connsiteY1" fmla="*/ 67816 h 507752"/>
                <a:gd name="connsiteX2" fmla="*/ 252711 w 505169"/>
                <a:gd name="connsiteY2" fmla="*/ 684 h 507752"/>
                <a:gd name="connsiteX3" fmla="*/ 424483 w 505169"/>
                <a:gd name="connsiteY3" fmla="*/ 102106 h 507752"/>
                <a:gd name="connsiteX4" fmla="*/ 505124 w 505169"/>
                <a:gd name="connsiteY4" fmla="*/ 253097 h 507752"/>
                <a:gd name="connsiteX5" fmla="*/ 454963 w 505169"/>
                <a:gd name="connsiteY5" fmla="*/ 424050 h 507752"/>
                <a:gd name="connsiteX6" fmla="*/ 252711 w 505169"/>
                <a:gd name="connsiteY6" fmla="*/ 505510 h 507752"/>
                <a:gd name="connsiteX7" fmla="*/ 102538 w 505169"/>
                <a:gd name="connsiteY7" fmla="*/ 424050 h 507752"/>
                <a:gd name="connsiteX8" fmla="*/ 298 w 505169"/>
                <a:gd name="connsiteY8" fmla="*/ 253097 h 507752"/>
                <a:gd name="connsiteX0" fmla="*/ 298 w 505801"/>
                <a:gd name="connsiteY0" fmla="*/ 253097 h 507752"/>
                <a:gd name="connsiteX1" fmla="*/ 77773 w 505801"/>
                <a:gd name="connsiteY1" fmla="*/ 67816 h 507752"/>
                <a:gd name="connsiteX2" fmla="*/ 252711 w 505801"/>
                <a:gd name="connsiteY2" fmla="*/ 684 h 507752"/>
                <a:gd name="connsiteX3" fmla="*/ 424483 w 505801"/>
                <a:gd name="connsiteY3" fmla="*/ 102106 h 507752"/>
                <a:gd name="connsiteX4" fmla="*/ 505124 w 505801"/>
                <a:gd name="connsiteY4" fmla="*/ 253097 h 507752"/>
                <a:gd name="connsiteX5" fmla="*/ 454963 w 505801"/>
                <a:gd name="connsiteY5" fmla="*/ 424050 h 507752"/>
                <a:gd name="connsiteX6" fmla="*/ 252711 w 505801"/>
                <a:gd name="connsiteY6" fmla="*/ 505510 h 507752"/>
                <a:gd name="connsiteX7" fmla="*/ 102538 w 505801"/>
                <a:gd name="connsiteY7" fmla="*/ 424050 h 507752"/>
                <a:gd name="connsiteX8" fmla="*/ 298 w 505801"/>
                <a:gd name="connsiteY8" fmla="*/ 253097 h 507752"/>
                <a:gd name="connsiteX0" fmla="*/ 298 w 505801"/>
                <a:gd name="connsiteY0" fmla="*/ 253097 h 507752"/>
                <a:gd name="connsiteX1" fmla="*/ 77773 w 505801"/>
                <a:gd name="connsiteY1" fmla="*/ 67816 h 507752"/>
                <a:gd name="connsiteX2" fmla="*/ 252711 w 505801"/>
                <a:gd name="connsiteY2" fmla="*/ 684 h 507752"/>
                <a:gd name="connsiteX3" fmla="*/ 424483 w 505801"/>
                <a:gd name="connsiteY3" fmla="*/ 102106 h 507752"/>
                <a:gd name="connsiteX4" fmla="*/ 505124 w 505801"/>
                <a:gd name="connsiteY4" fmla="*/ 253097 h 507752"/>
                <a:gd name="connsiteX5" fmla="*/ 454963 w 505801"/>
                <a:gd name="connsiteY5" fmla="*/ 424050 h 507752"/>
                <a:gd name="connsiteX6" fmla="*/ 252711 w 505801"/>
                <a:gd name="connsiteY6" fmla="*/ 505510 h 507752"/>
                <a:gd name="connsiteX7" fmla="*/ 102538 w 505801"/>
                <a:gd name="connsiteY7" fmla="*/ 424050 h 507752"/>
                <a:gd name="connsiteX8" fmla="*/ 298 w 505801"/>
                <a:gd name="connsiteY8" fmla="*/ 253097 h 507752"/>
                <a:gd name="connsiteX0" fmla="*/ 298 w 474904"/>
                <a:gd name="connsiteY0" fmla="*/ 253097 h 507752"/>
                <a:gd name="connsiteX1" fmla="*/ 77773 w 474904"/>
                <a:gd name="connsiteY1" fmla="*/ 67816 h 507752"/>
                <a:gd name="connsiteX2" fmla="*/ 252711 w 474904"/>
                <a:gd name="connsiteY2" fmla="*/ 684 h 507752"/>
                <a:gd name="connsiteX3" fmla="*/ 424483 w 474904"/>
                <a:gd name="connsiteY3" fmla="*/ 102106 h 507752"/>
                <a:gd name="connsiteX4" fmla="*/ 457499 w 474904"/>
                <a:gd name="connsiteY4" fmla="*/ 264527 h 507752"/>
                <a:gd name="connsiteX5" fmla="*/ 454963 w 474904"/>
                <a:gd name="connsiteY5" fmla="*/ 424050 h 507752"/>
                <a:gd name="connsiteX6" fmla="*/ 252711 w 474904"/>
                <a:gd name="connsiteY6" fmla="*/ 505510 h 507752"/>
                <a:gd name="connsiteX7" fmla="*/ 102538 w 474904"/>
                <a:gd name="connsiteY7" fmla="*/ 424050 h 507752"/>
                <a:gd name="connsiteX8" fmla="*/ 298 w 474904"/>
                <a:gd name="connsiteY8" fmla="*/ 253097 h 507752"/>
                <a:gd name="connsiteX0" fmla="*/ 55 w 474661"/>
                <a:gd name="connsiteY0" fmla="*/ 252850 h 507505"/>
                <a:gd name="connsiteX1" fmla="*/ 100390 w 474661"/>
                <a:gd name="connsiteY1" fmla="*/ 115194 h 507505"/>
                <a:gd name="connsiteX2" fmla="*/ 252468 w 474661"/>
                <a:gd name="connsiteY2" fmla="*/ 437 h 507505"/>
                <a:gd name="connsiteX3" fmla="*/ 424240 w 474661"/>
                <a:gd name="connsiteY3" fmla="*/ 101859 h 507505"/>
                <a:gd name="connsiteX4" fmla="*/ 457256 w 474661"/>
                <a:gd name="connsiteY4" fmla="*/ 264280 h 507505"/>
                <a:gd name="connsiteX5" fmla="*/ 454720 w 474661"/>
                <a:gd name="connsiteY5" fmla="*/ 423803 h 507505"/>
                <a:gd name="connsiteX6" fmla="*/ 252468 w 474661"/>
                <a:gd name="connsiteY6" fmla="*/ 505263 h 507505"/>
                <a:gd name="connsiteX7" fmla="*/ 102295 w 474661"/>
                <a:gd name="connsiteY7" fmla="*/ 423803 h 507505"/>
                <a:gd name="connsiteX8" fmla="*/ 55 w 474661"/>
                <a:gd name="connsiteY8" fmla="*/ 252850 h 507505"/>
                <a:gd name="connsiteX0" fmla="*/ 55 w 474661"/>
                <a:gd name="connsiteY0" fmla="*/ 252850 h 507505"/>
                <a:gd name="connsiteX1" fmla="*/ 100390 w 474661"/>
                <a:gd name="connsiteY1" fmla="*/ 115194 h 507505"/>
                <a:gd name="connsiteX2" fmla="*/ 252468 w 474661"/>
                <a:gd name="connsiteY2" fmla="*/ 437 h 507505"/>
                <a:gd name="connsiteX3" fmla="*/ 424240 w 474661"/>
                <a:gd name="connsiteY3" fmla="*/ 101859 h 507505"/>
                <a:gd name="connsiteX4" fmla="*/ 457256 w 474661"/>
                <a:gd name="connsiteY4" fmla="*/ 264280 h 507505"/>
                <a:gd name="connsiteX5" fmla="*/ 454720 w 474661"/>
                <a:gd name="connsiteY5" fmla="*/ 423803 h 507505"/>
                <a:gd name="connsiteX6" fmla="*/ 252468 w 474661"/>
                <a:gd name="connsiteY6" fmla="*/ 505263 h 507505"/>
                <a:gd name="connsiteX7" fmla="*/ 102295 w 474661"/>
                <a:gd name="connsiteY7" fmla="*/ 423803 h 507505"/>
                <a:gd name="connsiteX8" fmla="*/ 55 w 474661"/>
                <a:gd name="connsiteY8" fmla="*/ 252850 h 507505"/>
                <a:gd name="connsiteX0" fmla="*/ 55 w 474661"/>
                <a:gd name="connsiteY0" fmla="*/ 252850 h 507505"/>
                <a:gd name="connsiteX1" fmla="*/ 100390 w 474661"/>
                <a:gd name="connsiteY1" fmla="*/ 115194 h 507505"/>
                <a:gd name="connsiteX2" fmla="*/ 252468 w 474661"/>
                <a:gd name="connsiteY2" fmla="*/ 437 h 507505"/>
                <a:gd name="connsiteX3" fmla="*/ 424240 w 474661"/>
                <a:gd name="connsiteY3" fmla="*/ 101859 h 507505"/>
                <a:gd name="connsiteX4" fmla="*/ 457256 w 474661"/>
                <a:gd name="connsiteY4" fmla="*/ 264280 h 507505"/>
                <a:gd name="connsiteX5" fmla="*/ 454720 w 474661"/>
                <a:gd name="connsiteY5" fmla="*/ 423803 h 507505"/>
                <a:gd name="connsiteX6" fmla="*/ 252468 w 474661"/>
                <a:gd name="connsiteY6" fmla="*/ 505263 h 507505"/>
                <a:gd name="connsiteX7" fmla="*/ 102295 w 474661"/>
                <a:gd name="connsiteY7" fmla="*/ 423803 h 507505"/>
                <a:gd name="connsiteX8" fmla="*/ 55 w 474661"/>
                <a:gd name="connsiteY8" fmla="*/ 252850 h 507505"/>
                <a:gd name="connsiteX0" fmla="*/ 55 w 474661"/>
                <a:gd name="connsiteY0" fmla="*/ 252850 h 501948"/>
                <a:gd name="connsiteX1" fmla="*/ 100390 w 474661"/>
                <a:gd name="connsiteY1" fmla="*/ 115194 h 501948"/>
                <a:gd name="connsiteX2" fmla="*/ 252468 w 474661"/>
                <a:gd name="connsiteY2" fmla="*/ 437 h 501948"/>
                <a:gd name="connsiteX3" fmla="*/ 424240 w 474661"/>
                <a:gd name="connsiteY3" fmla="*/ 101859 h 501948"/>
                <a:gd name="connsiteX4" fmla="*/ 457256 w 474661"/>
                <a:gd name="connsiteY4" fmla="*/ 264280 h 501948"/>
                <a:gd name="connsiteX5" fmla="*/ 454720 w 474661"/>
                <a:gd name="connsiteY5" fmla="*/ 423803 h 501948"/>
                <a:gd name="connsiteX6" fmla="*/ 322953 w 474661"/>
                <a:gd name="connsiteY6" fmla="*/ 497643 h 501948"/>
                <a:gd name="connsiteX7" fmla="*/ 102295 w 474661"/>
                <a:gd name="connsiteY7" fmla="*/ 423803 h 501948"/>
                <a:gd name="connsiteX8" fmla="*/ 55 w 474661"/>
                <a:gd name="connsiteY8" fmla="*/ 252850 h 501948"/>
                <a:gd name="connsiteX0" fmla="*/ 55 w 474661"/>
                <a:gd name="connsiteY0" fmla="*/ 252850 h 514583"/>
                <a:gd name="connsiteX1" fmla="*/ 100390 w 474661"/>
                <a:gd name="connsiteY1" fmla="*/ 115194 h 514583"/>
                <a:gd name="connsiteX2" fmla="*/ 252468 w 474661"/>
                <a:gd name="connsiteY2" fmla="*/ 437 h 514583"/>
                <a:gd name="connsiteX3" fmla="*/ 424240 w 474661"/>
                <a:gd name="connsiteY3" fmla="*/ 101859 h 514583"/>
                <a:gd name="connsiteX4" fmla="*/ 457256 w 474661"/>
                <a:gd name="connsiteY4" fmla="*/ 264280 h 514583"/>
                <a:gd name="connsiteX5" fmla="*/ 454720 w 474661"/>
                <a:gd name="connsiteY5" fmla="*/ 423803 h 514583"/>
                <a:gd name="connsiteX6" fmla="*/ 322953 w 474661"/>
                <a:gd name="connsiteY6" fmla="*/ 497643 h 514583"/>
                <a:gd name="connsiteX7" fmla="*/ 102295 w 474661"/>
                <a:gd name="connsiteY7" fmla="*/ 423803 h 514583"/>
                <a:gd name="connsiteX8" fmla="*/ 55 w 474661"/>
                <a:gd name="connsiteY8" fmla="*/ 252850 h 514583"/>
                <a:gd name="connsiteX0" fmla="*/ 55 w 474661"/>
                <a:gd name="connsiteY0" fmla="*/ 252850 h 503626"/>
                <a:gd name="connsiteX1" fmla="*/ 100390 w 474661"/>
                <a:gd name="connsiteY1" fmla="*/ 115194 h 503626"/>
                <a:gd name="connsiteX2" fmla="*/ 252468 w 474661"/>
                <a:gd name="connsiteY2" fmla="*/ 437 h 503626"/>
                <a:gd name="connsiteX3" fmla="*/ 424240 w 474661"/>
                <a:gd name="connsiteY3" fmla="*/ 101859 h 503626"/>
                <a:gd name="connsiteX4" fmla="*/ 457256 w 474661"/>
                <a:gd name="connsiteY4" fmla="*/ 264280 h 503626"/>
                <a:gd name="connsiteX5" fmla="*/ 454720 w 474661"/>
                <a:gd name="connsiteY5" fmla="*/ 423803 h 503626"/>
                <a:gd name="connsiteX6" fmla="*/ 322953 w 474661"/>
                <a:gd name="connsiteY6" fmla="*/ 497643 h 503626"/>
                <a:gd name="connsiteX7" fmla="*/ 102295 w 474661"/>
                <a:gd name="connsiteY7" fmla="*/ 423803 h 503626"/>
                <a:gd name="connsiteX8" fmla="*/ 55 w 474661"/>
                <a:gd name="connsiteY8" fmla="*/ 252850 h 503626"/>
                <a:gd name="connsiteX0" fmla="*/ 55 w 474661"/>
                <a:gd name="connsiteY0" fmla="*/ 252850 h 508676"/>
                <a:gd name="connsiteX1" fmla="*/ 100390 w 474661"/>
                <a:gd name="connsiteY1" fmla="*/ 115194 h 508676"/>
                <a:gd name="connsiteX2" fmla="*/ 252468 w 474661"/>
                <a:gd name="connsiteY2" fmla="*/ 437 h 508676"/>
                <a:gd name="connsiteX3" fmla="*/ 424240 w 474661"/>
                <a:gd name="connsiteY3" fmla="*/ 101859 h 508676"/>
                <a:gd name="connsiteX4" fmla="*/ 457256 w 474661"/>
                <a:gd name="connsiteY4" fmla="*/ 264280 h 508676"/>
                <a:gd name="connsiteX5" fmla="*/ 454720 w 474661"/>
                <a:gd name="connsiteY5" fmla="*/ 423803 h 508676"/>
                <a:gd name="connsiteX6" fmla="*/ 322953 w 474661"/>
                <a:gd name="connsiteY6" fmla="*/ 497643 h 508676"/>
                <a:gd name="connsiteX7" fmla="*/ 102295 w 474661"/>
                <a:gd name="connsiteY7" fmla="*/ 423803 h 508676"/>
                <a:gd name="connsiteX8" fmla="*/ 55 w 474661"/>
                <a:gd name="connsiteY8" fmla="*/ 252850 h 508676"/>
                <a:gd name="connsiteX0" fmla="*/ 55 w 506218"/>
                <a:gd name="connsiteY0" fmla="*/ 252850 h 508676"/>
                <a:gd name="connsiteX1" fmla="*/ 100390 w 506218"/>
                <a:gd name="connsiteY1" fmla="*/ 115194 h 508676"/>
                <a:gd name="connsiteX2" fmla="*/ 252468 w 506218"/>
                <a:gd name="connsiteY2" fmla="*/ 437 h 508676"/>
                <a:gd name="connsiteX3" fmla="*/ 424240 w 506218"/>
                <a:gd name="connsiteY3" fmla="*/ 101859 h 508676"/>
                <a:gd name="connsiteX4" fmla="*/ 457256 w 506218"/>
                <a:gd name="connsiteY4" fmla="*/ 264280 h 508676"/>
                <a:gd name="connsiteX5" fmla="*/ 454720 w 506218"/>
                <a:gd name="connsiteY5" fmla="*/ 423803 h 508676"/>
                <a:gd name="connsiteX6" fmla="*/ 322953 w 506218"/>
                <a:gd name="connsiteY6" fmla="*/ 497643 h 508676"/>
                <a:gd name="connsiteX7" fmla="*/ 102295 w 506218"/>
                <a:gd name="connsiteY7" fmla="*/ 423803 h 508676"/>
                <a:gd name="connsiteX8" fmla="*/ 55 w 506218"/>
                <a:gd name="connsiteY8" fmla="*/ 252850 h 508676"/>
                <a:gd name="connsiteX0" fmla="*/ 55 w 506218"/>
                <a:gd name="connsiteY0" fmla="*/ 252850 h 508676"/>
                <a:gd name="connsiteX1" fmla="*/ 100390 w 506218"/>
                <a:gd name="connsiteY1" fmla="*/ 115194 h 508676"/>
                <a:gd name="connsiteX2" fmla="*/ 252468 w 506218"/>
                <a:gd name="connsiteY2" fmla="*/ 437 h 508676"/>
                <a:gd name="connsiteX3" fmla="*/ 424240 w 506218"/>
                <a:gd name="connsiteY3" fmla="*/ 101859 h 508676"/>
                <a:gd name="connsiteX4" fmla="*/ 457256 w 506218"/>
                <a:gd name="connsiteY4" fmla="*/ 264280 h 508676"/>
                <a:gd name="connsiteX5" fmla="*/ 454720 w 506218"/>
                <a:gd name="connsiteY5" fmla="*/ 423803 h 508676"/>
                <a:gd name="connsiteX6" fmla="*/ 322953 w 506218"/>
                <a:gd name="connsiteY6" fmla="*/ 497643 h 508676"/>
                <a:gd name="connsiteX7" fmla="*/ 102295 w 506218"/>
                <a:gd name="connsiteY7" fmla="*/ 423803 h 508676"/>
                <a:gd name="connsiteX8" fmla="*/ 55 w 506218"/>
                <a:gd name="connsiteY8" fmla="*/ 252850 h 508676"/>
                <a:gd name="connsiteX0" fmla="*/ 4 w 517597"/>
                <a:gd name="connsiteY0" fmla="*/ 252850 h 508676"/>
                <a:gd name="connsiteX1" fmla="*/ 111769 w 517597"/>
                <a:gd name="connsiteY1" fmla="*/ 115194 h 508676"/>
                <a:gd name="connsiteX2" fmla="*/ 263847 w 517597"/>
                <a:gd name="connsiteY2" fmla="*/ 437 h 508676"/>
                <a:gd name="connsiteX3" fmla="*/ 435619 w 517597"/>
                <a:gd name="connsiteY3" fmla="*/ 101859 h 508676"/>
                <a:gd name="connsiteX4" fmla="*/ 468635 w 517597"/>
                <a:gd name="connsiteY4" fmla="*/ 264280 h 508676"/>
                <a:gd name="connsiteX5" fmla="*/ 466099 w 517597"/>
                <a:gd name="connsiteY5" fmla="*/ 423803 h 508676"/>
                <a:gd name="connsiteX6" fmla="*/ 334332 w 517597"/>
                <a:gd name="connsiteY6" fmla="*/ 497643 h 508676"/>
                <a:gd name="connsiteX7" fmla="*/ 113674 w 517597"/>
                <a:gd name="connsiteY7" fmla="*/ 423803 h 508676"/>
                <a:gd name="connsiteX8" fmla="*/ 4 w 517597"/>
                <a:gd name="connsiteY8" fmla="*/ 252850 h 508676"/>
                <a:gd name="connsiteX0" fmla="*/ 1213 w 518806"/>
                <a:gd name="connsiteY0" fmla="*/ 252850 h 508676"/>
                <a:gd name="connsiteX1" fmla="*/ 112978 w 518806"/>
                <a:gd name="connsiteY1" fmla="*/ 115194 h 508676"/>
                <a:gd name="connsiteX2" fmla="*/ 265056 w 518806"/>
                <a:gd name="connsiteY2" fmla="*/ 437 h 508676"/>
                <a:gd name="connsiteX3" fmla="*/ 436828 w 518806"/>
                <a:gd name="connsiteY3" fmla="*/ 101859 h 508676"/>
                <a:gd name="connsiteX4" fmla="*/ 469844 w 518806"/>
                <a:gd name="connsiteY4" fmla="*/ 264280 h 508676"/>
                <a:gd name="connsiteX5" fmla="*/ 467308 w 518806"/>
                <a:gd name="connsiteY5" fmla="*/ 423803 h 508676"/>
                <a:gd name="connsiteX6" fmla="*/ 335541 w 518806"/>
                <a:gd name="connsiteY6" fmla="*/ 497643 h 508676"/>
                <a:gd name="connsiteX7" fmla="*/ 114883 w 518806"/>
                <a:gd name="connsiteY7" fmla="*/ 423803 h 508676"/>
                <a:gd name="connsiteX8" fmla="*/ 1213 w 518806"/>
                <a:gd name="connsiteY8" fmla="*/ 252850 h 508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8806" h="508676">
                  <a:moveTo>
                    <a:pt x="1213" y="252850"/>
                  </a:moveTo>
                  <a:cubicBezTo>
                    <a:pt x="6611" y="231895"/>
                    <a:pt x="17569" y="130593"/>
                    <a:pt x="112978" y="115194"/>
                  </a:cubicBezTo>
                  <a:cubicBezTo>
                    <a:pt x="128377" y="14070"/>
                    <a:pt x="211081" y="2660"/>
                    <a:pt x="265056" y="437"/>
                  </a:cubicBezTo>
                  <a:cubicBezTo>
                    <a:pt x="319031" y="-1786"/>
                    <a:pt x="400474" y="735"/>
                    <a:pt x="436828" y="101859"/>
                  </a:cubicBezTo>
                  <a:cubicBezTo>
                    <a:pt x="524617" y="121068"/>
                    <a:pt x="551442" y="213480"/>
                    <a:pt x="469844" y="264280"/>
                  </a:cubicBezTo>
                  <a:cubicBezTo>
                    <a:pt x="529217" y="330320"/>
                    <a:pt x="509377" y="381734"/>
                    <a:pt x="467308" y="423803"/>
                  </a:cubicBezTo>
                  <a:cubicBezTo>
                    <a:pt x="425239" y="465872"/>
                    <a:pt x="396183" y="482403"/>
                    <a:pt x="335541" y="497643"/>
                  </a:cubicBezTo>
                  <a:cubicBezTo>
                    <a:pt x="274899" y="512883"/>
                    <a:pt x="168382" y="528737"/>
                    <a:pt x="114883" y="423803"/>
                  </a:cubicBezTo>
                  <a:cubicBezTo>
                    <a:pt x="4234" y="402689"/>
                    <a:pt x="-4185" y="273805"/>
                    <a:pt x="1213" y="25285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alpha val="59000"/>
                    <a:lumMod val="94000"/>
                    <a:lumOff val="6000"/>
                  </a:schemeClr>
                </a:gs>
                <a:gs pos="70000">
                  <a:srgbClr val="FFC000"/>
                </a:gs>
                <a:gs pos="98000">
                  <a:srgbClr val="FFC000">
                    <a:lumMod val="90000"/>
                    <a:lumOff val="1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76200" dist="63500" dir="2700000" algn="tl" rotWithShape="0">
                <a:prstClr val="black">
                  <a:alpha val="7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chemeClr val="tx1"/>
                </a:solidFill>
                <a:latin typeface="FS Blonde Script" panose="03000503000000000000" pitchFamily="66" charset="0"/>
              </a:endParaRPr>
            </a:p>
          </p:txBody>
        </p:sp>
        <p:sp>
          <p:nvSpPr>
            <p:cNvPr id="215" name="TextBox 214">
              <a:extLst>
                <a:ext uri="{FF2B5EF4-FFF2-40B4-BE49-F238E27FC236}">
                  <a16:creationId xmlns:a16="http://schemas.microsoft.com/office/drawing/2014/main" id="{E00D2FFC-22D3-4F51-ADF6-2B647C02FB79}"/>
                </a:ext>
              </a:extLst>
            </p:cNvPr>
            <p:cNvSpPr txBox="1"/>
            <p:nvPr/>
          </p:nvSpPr>
          <p:spPr>
            <a:xfrm>
              <a:off x="9319606" y="3210339"/>
              <a:ext cx="463675" cy="480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800">
                  <a:latin typeface="FS Blonde Script" panose="03000503000000000000" pitchFamily="66" charset="0"/>
                  <a:ea typeface="Segoe UI Black" panose="020B0A02040204020203" pitchFamily="34" charset="0"/>
                </a:rPr>
                <a:t>+</a:t>
              </a:r>
            </a:p>
          </p:txBody>
        </p:sp>
      </p:grp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99EC8E2-058F-4138-992B-2EF1F01F65DE}"/>
              </a:ext>
            </a:extLst>
          </p:cNvPr>
          <p:cNvCxnSpPr>
            <a:cxnSpLocks/>
          </p:cNvCxnSpPr>
          <p:nvPr/>
        </p:nvCxnSpPr>
        <p:spPr>
          <a:xfrm>
            <a:off x="8758159" y="3834899"/>
            <a:ext cx="2563127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32C2955-FA49-403D-A1B3-DEEC44E2C8DC}"/>
              </a:ext>
            </a:extLst>
          </p:cNvPr>
          <p:cNvGrpSpPr/>
          <p:nvPr/>
        </p:nvGrpSpPr>
        <p:grpSpPr>
          <a:xfrm>
            <a:off x="8759240" y="4680474"/>
            <a:ext cx="1094056" cy="579644"/>
            <a:chOff x="8980835" y="4639834"/>
            <a:chExt cx="1094056" cy="579644"/>
          </a:xfrm>
        </p:grpSpPr>
        <p:sp>
          <p:nvSpPr>
            <p:cNvPr id="217" name="Oval 216">
              <a:extLst>
                <a:ext uri="{FF2B5EF4-FFF2-40B4-BE49-F238E27FC236}">
                  <a16:creationId xmlns:a16="http://schemas.microsoft.com/office/drawing/2014/main" id="{F0F0A605-EF91-4955-A4C9-879CF4BC2BF7}"/>
                </a:ext>
              </a:extLst>
            </p:cNvPr>
            <p:cNvSpPr/>
            <p:nvPr/>
          </p:nvSpPr>
          <p:spPr>
            <a:xfrm>
              <a:off x="8980835" y="4639834"/>
              <a:ext cx="389895" cy="387967"/>
            </a:xfrm>
            <a:prstGeom prst="ellipse">
              <a:avLst/>
            </a:prstGeom>
            <a:gradFill flip="none" rotWithShape="1">
              <a:gsLst>
                <a:gs pos="5000">
                  <a:schemeClr val="bg1">
                    <a:alpha val="77000"/>
                    <a:lumMod val="93000"/>
                    <a:lumOff val="7000"/>
                  </a:schemeClr>
                </a:gs>
                <a:gs pos="40000">
                  <a:srgbClr val="FFC000">
                    <a:shade val="67500"/>
                    <a:satMod val="115000"/>
                    <a:alpha val="87000"/>
                  </a:srgbClr>
                </a:gs>
                <a:gs pos="100000">
                  <a:srgbClr val="FFC0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0800" dist="63500" dir="2700000" algn="tl" rotWithShape="0">
                <a:prstClr val="black">
                  <a:alpha val="7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chemeClr val="tx1"/>
                </a:solidFill>
                <a:latin typeface="FS Blonde Script" panose="03000503000000000000" pitchFamily="66" charset="0"/>
              </a:endParaRPr>
            </a:p>
          </p:txBody>
        </p:sp>
        <p:sp>
          <p:nvSpPr>
            <p:cNvPr id="219" name="Oval 218">
              <a:extLst>
                <a:ext uri="{FF2B5EF4-FFF2-40B4-BE49-F238E27FC236}">
                  <a16:creationId xmlns:a16="http://schemas.microsoft.com/office/drawing/2014/main" id="{F1359316-56F9-4DFA-9BF5-B6D6A8551A12}"/>
                </a:ext>
              </a:extLst>
            </p:cNvPr>
            <p:cNvSpPr/>
            <p:nvPr/>
          </p:nvSpPr>
          <p:spPr>
            <a:xfrm>
              <a:off x="9684996" y="4649756"/>
              <a:ext cx="389895" cy="387967"/>
            </a:xfrm>
            <a:prstGeom prst="ellipse">
              <a:avLst/>
            </a:prstGeom>
            <a:gradFill flip="none" rotWithShape="1">
              <a:gsLst>
                <a:gs pos="5000">
                  <a:schemeClr val="bg1">
                    <a:alpha val="77000"/>
                    <a:lumMod val="93000"/>
                    <a:lumOff val="7000"/>
                  </a:schemeClr>
                </a:gs>
                <a:gs pos="40000">
                  <a:srgbClr val="00B050"/>
                </a:gs>
                <a:gs pos="100000">
                  <a:srgbClr val="00B05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0800" dist="63500" dir="2700000" algn="tl" rotWithShape="0">
                <a:prstClr val="black">
                  <a:alpha val="7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chemeClr val="tx1"/>
                </a:solidFill>
                <a:latin typeface="FS Blonde Script" panose="03000503000000000000" pitchFamily="66" charset="0"/>
              </a:endParaRPr>
            </a:p>
          </p:txBody>
        </p:sp>
        <p:sp>
          <p:nvSpPr>
            <p:cNvPr id="222" name="TextBox 221">
              <a:extLst>
                <a:ext uri="{FF2B5EF4-FFF2-40B4-BE49-F238E27FC236}">
                  <a16:creationId xmlns:a16="http://schemas.microsoft.com/office/drawing/2014/main" id="{01EDD847-C3FD-45D0-A5A6-667B162400D7}"/>
                </a:ext>
              </a:extLst>
            </p:cNvPr>
            <p:cNvSpPr txBox="1"/>
            <p:nvPr/>
          </p:nvSpPr>
          <p:spPr>
            <a:xfrm>
              <a:off x="9320687" y="4739347"/>
              <a:ext cx="467895" cy="480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800">
                  <a:latin typeface="FS Blonde Script" panose="03000503000000000000" pitchFamily="66" charset="0"/>
                  <a:ea typeface="Segoe UI Black" panose="020B0A02040204020203" pitchFamily="34" charset="0"/>
                </a:rPr>
                <a:t>+</a:t>
              </a:r>
            </a:p>
          </p:txBody>
        </p:sp>
      </p:grpSp>
      <p:cxnSp>
        <p:nvCxnSpPr>
          <p:cNvPr id="224" name="Straight Connector 223">
            <a:extLst>
              <a:ext uri="{FF2B5EF4-FFF2-40B4-BE49-F238E27FC236}">
                <a16:creationId xmlns:a16="http://schemas.microsoft.com/office/drawing/2014/main" id="{5EF18F75-E7EE-4CDC-9AE7-B675CA7B92A9}"/>
              </a:ext>
            </a:extLst>
          </p:cNvPr>
          <p:cNvCxnSpPr>
            <a:cxnSpLocks/>
          </p:cNvCxnSpPr>
          <p:nvPr/>
        </p:nvCxnSpPr>
        <p:spPr>
          <a:xfrm>
            <a:off x="8774486" y="5139022"/>
            <a:ext cx="254680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" name="TextBox 224">
            <a:extLst>
              <a:ext uri="{FF2B5EF4-FFF2-40B4-BE49-F238E27FC236}">
                <a16:creationId xmlns:a16="http://schemas.microsoft.com/office/drawing/2014/main" id="{999854BD-8C0A-4677-9E76-402D0ABD3681}"/>
              </a:ext>
            </a:extLst>
          </p:cNvPr>
          <p:cNvSpPr txBox="1"/>
          <p:nvPr/>
        </p:nvSpPr>
        <p:spPr>
          <a:xfrm>
            <a:off x="9773735" y="3422697"/>
            <a:ext cx="1154291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dirty="0">
                <a:latin typeface="FS Blonde Script" panose="03000503000000000000" pitchFamily="66" charset="0"/>
                <a:ea typeface="Segoe UI Black" panose="020B0A02040204020203" pitchFamily="34" charset="0"/>
              </a:rPr>
              <a:t>= 416</a:t>
            </a:r>
          </a:p>
        </p:txBody>
      </p:sp>
      <p:sp>
        <p:nvSpPr>
          <p:cNvPr id="251" name="TextBox 250">
            <a:extLst>
              <a:ext uri="{FF2B5EF4-FFF2-40B4-BE49-F238E27FC236}">
                <a16:creationId xmlns:a16="http://schemas.microsoft.com/office/drawing/2014/main" id="{6CFAA8F0-0348-4245-9D68-CC398D8E6F32}"/>
              </a:ext>
            </a:extLst>
          </p:cNvPr>
          <p:cNvSpPr txBox="1"/>
          <p:nvPr/>
        </p:nvSpPr>
        <p:spPr>
          <a:xfrm>
            <a:off x="9764029" y="3867290"/>
            <a:ext cx="1154291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dirty="0">
                <a:latin typeface="FS Blonde Script" panose="03000503000000000000" pitchFamily="66" charset="0"/>
                <a:ea typeface="Segoe UI Black" panose="020B0A02040204020203" pitchFamily="34" charset="0"/>
              </a:rPr>
              <a:t>= 140</a:t>
            </a:r>
          </a:p>
        </p:txBody>
      </p:sp>
      <p:sp>
        <p:nvSpPr>
          <p:cNvPr id="252" name="TextBox 251">
            <a:extLst>
              <a:ext uri="{FF2B5EF4-FFF2-40B4-BE49-F238E27FC236}">
                <a16:creationId xmlns:a16="http://schemas.microsoft.com/office/drawing/2014/main" id="{017B2042-B769-468C-9E66-2440019559CE}"/>
              </a:ext>
            </a:extLst>
          </p:cNvPr>
          <p:cNvSpPr txBox="1"/>
          <p:nvPr/>
        </p:nvSpPr>
        <p:spPr>
          <a:xfrm>
            <a:off x="9805887" y="4744153"/>
            <a:ext cx="1154291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dirty="0">
                <a:latin typeface="FS Blonde Script" panose="03000503000000000000" pitchFamily="66" charset="0"/>
                <a:ea typeface="Segoe UI Black" panose="020B0A02040204020203" pitchFamily="34" charset="0"/>
              </a:rPr>
              <a:t>= 423</a:t>
            </a:r>
          </a:p>
        </p:txBody>
      </p:sp>
      <p:sp>
        <p:nvSpPr>
          <p:cNvPr id="253" name="TextBox 252">
            <a:extLst>
              <a:ext uri="{FF2B5EF4-FFF2-40B4-BE49-F238E27FC236}">
                <a16:creationId xmlns:a16="http://schemas.microsoft.com/office/drawing/2014/main" id="{2BED04CD-78BD-4E40-A01E-55916A9D0FC7}"/>
              </a:ext>
            </a:extLst>
          </p:cNvPr>
          <p:cNvSpPr txBox="1"/>
          <p:nvPr/>
        </p:nvSpPr>
        <p:spPr>
          <a:xfrm>
            <a:off x="9743792" y="5151692"/>
            <a:ext cx="1154291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dirty="0">
                <a:latin typeface="FS Blonde Script" panose="03000503000000000000" pitchFamily="66" charset="0"/>
                <a:ea typeface="Segoe UI Black" panose="020B0A02040204020203" pitchFamily="34" charset="0"/>
              </a:rPr>
              <a:t>= 133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F74262E-35FE-4451-A88D-9B56B707EC76}"/>
              </a:ext>
            </a:extLst>
          </p:cNvPr>
          <p:cNvGrpSpPr/>
          <p:nvPr/>
        </p:nvGrpSpPr>
        <p:grpSpPr>
          <a:xfrm>
            <a:off x="10767864" y="3411701"/>
            <a:ext cx="788083" cy="914445"/>
            <a:chOff x="11070484" y="3157701"/>
            <a:chExt cx="788083" cy="914445"/>
          </a:xfrm>
        </p:grpSpPr>
        <p:sp>
          <p:nvSpPr>
            <p:cNvPr id="255" name="TextBox 254">
              <a:extLst>
                <a:ext uri="{FF2B5EF4-FFF2-40B4-BE49-F238E27FC236}">
                  <a16:creationId xmlns:a16="http://schemas.microsoft.com/office/drawing/2014/main" id="{405C190F-7B28-4FD2-A2F1-7BE3B0B82B96}"/>
                </a:ext>
              </a:extLst>
            </p:cNvPr>
            <p:cNvSpPr txBox="1"/>
            <p:nvPr/>
          </p:nvSpPr>
          <p:spPr>
            <a:xfrm>
              <a:off x="11070484" y="3157701"/>
              <a:ext cx="686431" cy="480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800">
                  <a:solidFill>
                    <a:srgbClr val="FF0000"/>
                  </a:solidFill>
                  <a:latin typeface="FS Blonde Script" panose="03000503000000000000" pitchFamily="66" charset="0"/>
                  <a:ea typeface="Segoe UI Black" panose="020B0A02040204020203" pitchFamily="34" charset="0"/>
                </a:rPr>
                <a:t>3/4</a:t>
              </a:r>
            </a:p>
          </p:txBody>
        </p:sp>
        <p:sp>
          <p:nvSpPr>
            <p:cNvPr id="260" name="TextBox 259">
              <a:extLst>
                <a:ext uri="{FF2B5EF4-FFF2-40B4-BE49-F238E27FC236}">
                  <a16:creationId xmlns:a16="http://schemas.microsoft.com/office/drawing/2014/main" id="{C3C16C8C-7CD0-4E9C-8AEB-5BFF7FBDCC78}"/>
                </a:ext>
              </a:extLst>
            </p:cNvPr>
            <p:cNvSpPr txBox="1"/>
            <p:nvPr/>
          </p:nvSpPr>
          <p:spPr>
            <a:xfrm>
              <a:off x="11074523" y="3592015"/>
              <a:ext cx="784044" cy="480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800">
                  <a:solidFill>
                    <a:srgbClr val="FF0000"/>
                  </a:solidFill>
                  <a:latin typeface="FS Blonde Script" panose="03000503000000000000" pitchFamily="66" charset="0"/>
                  <a:ea typeface="Segoe UI Black" panose="020B0A02040204020203" pitchFamily="34" charset="0"/>
                </a:rPr>
                <a:t>1/4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13670E6-4A4F-4588-B256-6EF8C04461B5}"/>
              </a:ext>
            </a:extLst>
          </p:cNvPr>
          <p:cNvGrpSpPr/>
          <p:nvPr/>
        </p:nvGrpSpPr>
        <p:grpSpPr>
          <a:xfrm>
            <a:off x="10728760" y="4732274"/>
            <a:ext cx="958676" cy="925730"/>
            <a:chOff x="10950355" y="4691634"/>
            <a:chExt cx="958676" cy="925730"/>
          </a:xfrm>
        </p:grpSpPr>
        <p:sp>
          <p:nvSpPr>
            <p:cNvPr id="261" name="TextBox 260">
              <a:extLst>
                <a:ext uri="{FF2B5EF4-FFF2-40B4-BE49-F238E27FC236}">
                  <a16:creationId xmlns:a16="http://schemas.microsoft.com/office/drawing/2014/main" id="{C3DC50B2-8742-4903-9F6E-0276904BEF3D}"/>
                </a:ext>
              </a:extLst>
            </p:cNvPr>
            <p:cNvSpPr txBox="1"/>
            <p:nvPr/>
          </p:nvSpPr>
          <p:spPr>
            <a:xfrm>
              <a:off x="10984416" y="4691634"/>
              <a:ext cx="924615" cy="480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800">
                  <a:solidFill>
                    <a:srgbClr val="FF0000"/>
                  </a:solidFill>
                  <a:latin typeface="FS Blonde Script" panose="03000503000000000000" pitchFamily="66" charset="0"/>
                  <a:ea typeface="Segoe UI Black" panose="020B0A02040204020203" pitchFamily="34" charset="0"/>
                </a:rPr>
                <a:t>3/4</a:t>
              </a:r>
            </a:p>
          </p:txBody>
        </p:sp>
        <p:sp>
          <p:nvSpPr>
            <p:cNvPr id="262" name="TextBox 261">
              <a:extLst>
                <a:ext uri="{FF2B5EF4-FFF2-40B4-BE49-F238E27FC236}">
                  <a16:creationId xmlns:a16="http://schemas.microsoft.com/office/drawing/2014/main" id="{E8420BF5-D3A1-4E86-AB65-D704D3A809CE}"/>
                </a:ext>
              </a:extLst>
            </p:cNvPr>
            <p:cNvSpPr txBox="1"/>
            <p:nvPr/>
          </p:nvSpPr>
          <p:spPr>
            <a:xfrm>
              <a:off x="10950355" y="5137233"/>
              <a:ext cx="865176" cy="480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800">
                  <a:solidFill>
                    <a:srgbClr val="FF0000"/>
                  </a:solidFill>
                  <a:latin typeface="FS Blonde Script" panose="03000503000000000000" pitchFamily="66" charset="0"/>
                  <a:ea typeface="Segoe UI Black" panose="020B0A02040204020203" pitchFamily="34" charset="0"/>
                </a:rPr>
                <a:t>1/4</a:t>
              </a:r>
            </a:p>
          </p:txBody>
        </p:sp>
      </p:grpSp>
      <p:sp>
        <p:nvSpPr>
          <p:cNvPr id="302" name="TextBox 301">
            <a:extLst>
              <a:ext uri="{FF2B5EF4-FFF2-40B4-BE49-F238E27FC236}">
                <a16:creationId xmlns:a16="http://schemas.microsoft.com/office/drawing/2014/main" id="{1BD851FF-1D98-4EDA-8796-EB526A029E76}"/>
              </a:ext>
            </a:extLst>
          </p:cNvPr>
          <p:cNvSpPr txBox="1"/>
          <p:nvPr/>
        </p:nvSpPr>
        <p:spPr>
          <a:xfrm>
            <a:off x="6852017" y="838447"/>
            <a:ext cx="46150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>
                <a:solidFill>
                  <a:srgbClr val="FF0000"/>
                </a:solidFill>
                <a:latin typeface="FS Blonde Script" panose="03000503000000000000" pitchFamily="66" charset="0"/>
                <a:ea typeface="Segoe UI Black" panose="020B0A02040204020203" pitchFamily="34" charset="0"/>
              </a:rPr>
              <a:t>	I. Thí nghiệm của Menđen</a:t>
            </a:r>
          </a:p>
        </p:txBody>
      </p:sp>
      <p:sp>
        <p:nvSpPr>
          <p:cNvPr id="303" name="TextBox 302">
            <a:extLst>
              <a:ext uri="{FF2B5EF4-FFF2-40B4-BE49-F238E27FC236}">
                <a16:creationId xmlns:a16="http://schemas.microsoft.com/office/drawing/2014/main" id="{ED24A702-3AD2-42E7-A9A3-7D722F5286FA}"/>
              </a:ext>
            </a:extLst>
          </p:cNvPr>
          <p:cNvSpPr txBox="1"/>
          <p:nvPr/>
        </p:nvSpPr>
        <p:spPr>
          <a:xfrm>
            <a:off x="6816500" y="1306392"/>
            <a:ext cx="46150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solidFill>
                  <a:srgbClr val="FF0000"/>
                </a:solidFill>
                <a:latin typeface="FS Blonde Script" panose="03000503000000000000" pitchFamily="66" charset="0"/>
                <a:ea typeface="Segoe UI Black" panose="020B0A02040204020203" pitchFamily="34" charset="0"/>
              </a:rPr>
              <a:t>Phân</a:t>
            </a:r>
            <a:r>
              <a:rPr lang="en-US" sz="2800" dirty="0">
                <a:solidFill>
                  <a:srgbClr val="FF0000"/>
                </a:solidFill>
                <a:latin typeface="FS Blonde Script" panose="03000503000000000000" pitchFamily="66" charset="0"/>
                <a:ea typeface="Segoe UI Black" panose="020B0A02040204020203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FS Blonde Script" panose="03000503000000000000" pitchFamily="66" charset="0"/>
                <a:ea typeface="Segoe UI Black" panose="020B0A02040204020203" pitchFamily="34" charset="0"/>
              </a:rPr>
              <a:t>tích</a:t>
            </a:r>
            <a:r>
              <a:rPr lang="en-US" sz="2800" dirty="0">
                <a:solidFill>
                  <a:srgbClr val="FF0000"/>
                </a:solidFill>
                <a:latin typeface="FS Blonde Script" panose="03000503000000000000" pitchFamily="66" charset="0"/>
                <a:ea typeface="Segoe UI Black" panose="020B0A02040204020203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FS Blonde Script" panose="03000503000000000000" pitchFamily="66" charset="0"/>
                <a:ea typeface="Segoe UI Black" panose="020B0A02040204020203" pitchFamily="34" charset="0"/>
              </a:rPr>
              <a:t>kết</a:t>
            </a:r>
            <a:r>
              <a:rPr lang="en-US" sz="2800" dirty="0">
                <a:solidFill>
                  <a:srgbClr val="FF0000"/>
                </a:solidFill>
                <a:latin typeface="FS Blonde Script" panose="03000503000000000000" pitchFamily="66" charset="0"/>
                <a:ea typeface="Segoe UI Black" panose="020B0A02040204020203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FS Blonde Script" panose="03000503000000000000" pitchFamily="66" charset="0"/>
                <a:ea typeface="Segoe UI Black" panose="020B0A02040204020203" pitchFamily="34" charset="0"/>
              </a:rPr>
              <a:t>quả</a:t>
            </a:r>
            <a:r>
              <a:rPr lang="en-US" sz="2800" dirty="0">
                <a:solidFill>
                  <a:srgbClr val="FF0000"/>
                </a:solidFill>
                <a:latin typeface="FS Blonde Script" panose="03000503000000000000" pitchFamily="66" charset="0"/>
                <a:ea typeface="Segoe UI Black" panose="020B0A02040204020203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FS Blonde Script" panose="03000503000000000000" pitchFamily="66" charset="0"/>
                <a:ea typeface="Segoe UI Black" panose="020B0A02040204020203" pitchFamily="34" charset="0"/>
              </a:rPr>
              <a:t>thí</a:t>
            </a:r>
            <a:r>
              <a:rPr lang="en-US" sz="2800" dirty="0">
                <a:solidFill>
                  <a:srgbClr val="FF0000"/>
                </a:solidFill>
                <a:latin typeface="FS Blonde Script" panose="03000503000000000000" pitchFamily="66" charset="0"/>
                <a:ea typeface="Segoe UI Black" panose="020B0A02040204020203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FS Blonde Script" panose="03000503000000000000" pitchFamily="66" charset="0"/>
                <a:ea typeface="Segoe UI Black" panose="020B0A02040204020203" pitchFamily="34" charset="0"/>
              </a:rPr>
              <a:t>nghiệm</a:t>
            </a:r>
            <a:endParaRPr lang="en-US" sz="2800" dirty="0">
              <a:solidFill>
                <a:srgbClr val="FF0000"/>
              </a:solidFill>
              <a:latin typeface="FS Blonde Script" panose="03000503000000000000" pitchFamily="66" charset="0"/>
              <a:ea typeface="Segoe UI Black" panose="020B0A02040204020203" pitchFamily="34" charset="0"/>
            </a:endParaRPr>
          </a:p>
        </p:txBody>
      </p:sp>
      <p:sp>
        <p:nvSpPr>
          <p:cNvPr id="304" name="TextBox 303">
            <a:extLst>
              <a:ext uri="{FF2B5EF4-FFF2-40B4-BE49-F238E27FC236}">
                <a16:creationId xmlns:a16="http://schemas.microsoft.com/office/drawing/2014/main" id="{916EFA68-E4A4-4A38-B6B6-907607FD6ABF}"/>
              </a:ext>
            </a:extLst>
          </p:cNvPr>
          <p:cNvSpPr txBox="1"/>
          <p:nvPr/>
        </p:nvSpPr>
        <p:spPr>
          <a:xfrm>
            <a:off x="10490495" y="6355693"/>
            <a:ext cx="15340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latin typeface="Script MT Bold" panose="03040602040607080904" pitchFamily="66" charset="0"/>
                <a:ea typeface="Segoe UI Black" panose="020B0A02040204020203" pitchFamily="34" charset="0"/>
              </a:rPr>
              <a:t>Slide 09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B8CE3F3-4FC5-4DB8-9013-81D1ABA23A7E}"/>
                  </a:ext>
                </a:extLst>
              </p14:cNvPr>
              <p14:cNvContentPartPr/>
              <p14:nvPr/>
            </p14:nvContentPartPr>
            <p14:xfrm>
              <a:off x="3686040" y="2878920"/>
              <a:ext cx="4026600" cy="8215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B8CE3F3-4FC5-4DB8-9013-81D1ABA23A7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76680" y="2869560"/>
                <a:ext cx="4045320" cy="840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737709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155" grpId="0"/>
      <p:bldP spid="164" grpId="0"/>
      <p:bldP spid="163" grpId="0"/>
      <p:bldP spid="161" grpId="0" animBg="1"/>
      <p:bldP spid="167" grpId="0" animBg="1"/>
      <p:bldP spid="231" grpId="0" animBg="1"/>
      <p:bldP spid="232" grpId="0" animBg="1"/>
      <p:bldP spid="234" grpId="0"/>
      <p:bldP spid="235" grpId="0"/>
      <p:bldP spid="236" grpId="0"/>
      <p:bldP spid="237" grpId="0"/>
      <p:bldP spid="156" grpId="0"/>
      <p:bldP spid="194" grpId="0" animBg="1"/>
      <p:bldP spid="195" grpId="0" animBg="1"/>
      <p:bldP spid="196" grpId="0" animBg="1"/>
      <p:bldP spid="197" grpId="0" animBg="1"/>
      <p:bldP spid="207" grpId="0"/>
      <p:bldP spid="208" grpId="0"/>
      <p:bldP spid="209" grpId="0"/>
      <p:bldP spid="210" grpId="0"/>
      <p:bldP spid="225" grpId="0"/>
      <p:bldP spid="251" grpId="0"/>
      <p:bldP spid="252" grpId="0"/>
      <p:bldP spid="253" grpId="0"/>
      <p:bldP spid="30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TextBox 4"/>
          <p:cNvSpPr txBox="1">
            <a:spLocks noChangeArrowheads="1"/>
          </p:cNvSpPr>
          <p:nvPr/>
        </p:nvSpPr>
        <p:spPr bwMode="auto">
          <a:xfrm>
            <a:off x="2514600" y="3498060"/>
            <a:ext cx="7467600" cy="52387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trơn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3/4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x 3/4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trơn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9/16  </a:t>
            </a:r>
          </a:p>
        </p:txBody>
      </p:sp>
      <p:sp>
        <p:nvSpPr>
          <p:cNvPr id="24581" name="TextBox 5"/>
          <p:cNvSpPr txBox="1">
            <a:spLocks noChangeArrowheads="1"/>
          </p:cNvSpPr>
          <p:nvPr/>
        </p:nvSpPr>
        <p:spPr bwMode="auto">
          <a:xfrm>
            <a:off x="2515062" y="4364258"/>
            <a:ext cx="7467600" cy="52322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nhăn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3/4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x 1/4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nhăn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3/16  </a:t>
            </a:r>
          </a:p>
        </p:txBody>
      </p:sp>
      <p:sp>
        <p:nvSpPr>
          <p:cNvPr id="24582" name="TextBox 6"/>
          <p:cNvSpPr txBox="1">
            <a:spLocks noChangeArrowheads="1"/>
          </p:cNvSpPr>
          <p:nvPr/>
        </p:nvSpPr>
        <p:spPr bwMode="auto">
          <a:xfrm>
            <a:off x="2515524" y="5229803"/>
            <a:ext cx="7467600" cy="52387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trơn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1/4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x 3/4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trơn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3/16  </a:t>
            </a:r>
          </a:p>
        </p:txBody>
      </p:sp>
      <p:sp>
        <p:nvSpPr>
          <p:cNvPr id="24583" name="TextBox 7"/>
          <p:cNvSpPr txBox="1">
            <a:spLocks noChangeArrowheads="1"/>
          </p:cNvSpPr>
          <p:nvPr/>
        </p:nvSpPr>
        <p:spPr bwMode="auto">
          <a:xfrm>
            <a:off x="2515985" y="6096000"/>
            <a:ext cx="7467600" cy="52322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nhăn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1/4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x 1/4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nhăn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1/16  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138364" y="76200"/>
            <a:ext cx="49482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5" name="Text Box 19"/>
          <p:cNvSpPr txBox="1">
            <a:spLocks noChangeArrowheads="1"/>
          </p:cNvSpPr>
          <p:nvPr/>
        </p:nvSpPr>
        <p:spPr bwMode="auto">
          <a:xfrm>
            <a:off x="1457735" y="2328837"/>
            <a:ext cx="8578273" cy="954107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Mặt</a:t>
            </a:r>
            <a:r>
              <a:rPr lang="en-US" altLang="en-US" sz="28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khác</a:t>
            </a:r>
            <a:r>
              <a:rPr lang="en-US" altLang="en-US" sz="28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tỉ</a:t>
            </a:r>
            <a:r>
              <a:rPr lang="en-US" altLang="en-US" sz="28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lệ</a:t>
            </a:r>
            <a:r>
              <a:rPr lang="en-US" altLang="en-US" sz="28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mỗi</a:t>
            </a:r>
            <a:r>
              <a:rPr lang="en-US" altLang="en-US" sz="28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loại</a:t>
            </a:r>
            <a:r>
              <a:rPr lang="en-US" altLang="en-US" sz="28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kiểu</a:t>
            </a:r>
            <a:r>
              <a:rPr lang="en-US" altLang="en-US" sz="28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hình</a:t>
            </a:r>
            <a:r>
              <a:rPr lang="en-US" altLang="en-US" sz="28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ở F2 </a:t>
            </a:r>
            <a:r>
              <a:rPr lang="en-US" altLang="en-US" sz="2800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bằng</a:t>
            </a:r>
            <a:r>
              <a:rPr lang="en-US" altLang="en-US" sz="28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tích</a:t>
            </a:r>
            <a:r>
              <a:rPr lang="en-US" altLang="en-US" sz="28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tỉ</a:t>
            </a:r>
            <a:r>
              <a:rPr lang="en-US" altLang="en-US" sz="28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lệ</a:t>
            </a:r>
            <a:r>
              <a:rPr lang="en-US" altLang="en-US" sz="28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các</a:t>
            </a:r>
            <a:r>
              <a:rPr lang="en-US" altLang="en-US" sz="28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tính</a:t>
            </a:r>
            <a:r>
              <a:rPr lang="en-US" altLang="en-US" sz="28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trạng</a:t>
            </a:r>
            <a:r>
              <a:rPr lang="en-US" altLang="en-US" sz="28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hợp</a:t>
            </a:r>
            <a:r>
              <a:rPr lang="en-US" altLang="en-US" sz="28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thành</a:t>
            </a:r>
            <a:r>
              <a:rPr lang="en-US" altLang="en-US" sz="28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nó</a:t>
            </a:r>
            <a:r>
              <a:rPr lang="en-US" altLang="en-US" sz="28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6" name="TextBox 4"/>
          <p:cNvSpPr txBox="1">
            <a:spLocks noChangeArrowheads="1"/>
          </p:cNvSpPr>
          <p:nvPr/>
        </p:nvSpPr>
        <p:spPr bwMode="auto">
          <a:xfrm>
            <a:off x="2743200" y="855521"/>
            <a:ext cx="2850356" cy="52322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3/4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trội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7" name="TextBox 4"/>
          <p:cNvSpPr txBox="1">
            <a:spLocks noChangeArrowheads="1"/>
          </p:cNvSpPr>
          <p:nvPr/>
        </p:nvSpPr>
        <p:spPr bwMode="auto">
          <a:xfrm>
            <a:off x="2757055" y="1457980"/>
            <a:ext cx="2850356" cy="52322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1/4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lặn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8" name="TextBox 4"/>
          <p:cNvSpPr txBox="1">
            <a:spLocks noChangeArrowheads="1"/>
          </p:cNvSpPr>
          <p:nvPr/>
        </p:nvSpPr>
        <p:spPr bwMode="auto">
          <a:xfrm>
            <a:off x="6417901" y="849364"/>
            <a:ext cx="2850356" cy="52322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Trơn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3/4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trội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9" name="TextBox 4"/>
          <p:cNvSpPr txBox="1">
            <a:spLocks noChangeArrowheads="1"/>
          </p:cNvSpPr>
          <p:nvPr/>
        </p:nvSpPr>
        <p:spPr bwMode="auto">
          <a:xfrm>
            <a:off x="6431756" y="1451823"/>
            <a:ext cx="2850356" cy="52322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Nhăn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1/4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lặn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2" name="Rectangle: Folded Corner 11">
            <a:extLst>
              <a:ext uri="{FF2B5EF4-FFF2-40B4-BE49-F238E27FC236}">
                <a16:creationId xmlns:a16="http://schemas.microsoft.com/office/drawing/2014/main" id="{E898003A-3230-412A-AF54-07FA5E84F63B}"/>
              </a:ext>
            </a:extLst>
          </p:cNvPr>
          <p:cNvSpPr/>
          <p:nvPr/>
        </p:nvSpPr>
        <p:spPr>
          <a:xfrm rot="21600000">
            <a:off x="10141172" y="3241187"/>
            <a:ext cx="1998246" cy="3604561"/>
          </a:xfrm>
          <a:prstGeom prst="foldedCorner">
            <a:avLst>
              <a:gd name="adj" fmla="val 13256"/>
            </a:avLst>
          </a:prstGeom>
          <a:solidFill>
            <a:srgbClr val="0070C0"/>
          </a:solidFill>
          <a:ln>
            <a:noFill/>
          </a:ln>
          <a:effectLst>
            <a:outerShdw blurRad="101600" dist="635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45700" rIns="91425" bIns="45700" rtlCol="0" anchor="ctr" anchorCtr="0">
            <a:noAutofit/>
          </a:bodyPr>
          <a:lstStyle/>
          <a:p>
            <a: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800">
              <a:latin typeface="FS Blonde Script" panose="03000503000000000000" pitchFamily="66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7EF647C-2026-4786-BB03-7A2ED51B9C50}"/>
              </a:ext>
            </a:extLst>
          </p:cNvPr>
          <p:cNvGrpSpPr/>
          <p:nvPr/>
        </p:nvGrpSpPr>
        <p:grpSpPr>
          <a:xfrm>
            <a:off x="10088590" y="3264805"/>
            <a:ext cx="2103410" cy="3326823"/>
            <a:chOff x="10088590" y="3264805"/>
            <a:chExt cx="2103410" cy="3326823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C10E33F-4149-4F80-BB6C-B74DD5650583}"/>
                </a:ext>
              </a:extLst>
            </p:cNvPr>
            <p:cNvSpPr txBox="1"/>
            <p:nvPr/>
          </p:nvSpPr>
          <p:spPr>
            <a:xfrm>
              <a:off x="10088590" y="3264805"/>
              <a:ext cx="2103410" cy="7571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2400" dirty="0" err="1">
                  <a:latin typeface="FS Blonde Script" panose="03000503000000000000" pitchFamily="66" charset="0"/>
                  <a:ea typeface="Segoe UI Black" panose="020B0A02040204020203" pitchFamily="34" charset="0"/>
                </a:rPr>
                <a:t>Tỉ</a:t>
              </a:r>
              <a:r>
                <a:rPr lang="en-US" sz="2400" dirty="0">
                  <a:latin typeface="FS Blonde Script" panose="03000503000000000000" pitchFamily="66" charset="0"/>
                  <a:ea typeface="Segoe UI Black" panose="020B0A02040204020203" pitchFamily="34" charset="0"/>
                </a:rPr>
                <a:t> </a:t>
              </a:r>
              <a:r>
                <a:rPr lang="en-US" sz="2400" dirty="0" err="1">
                  <a:latin typeface="FS Blonde Script" panose="03000503000000000000" pitchFamily="66" charset="0"/>
                  <a:ea typeface="Segoe UI Black" panose="020B0A02040204020203" pitchFamily="34" charset="0"/>
                </a:rPr>
                <a:t>lệ</a:t>
              </a:r>
              <a:r>
                <a:rPr lang="en-US" sz="2400" dirty="0">
                  <a:latin typeface="FS Blonde Script" panose="03000503000000000000" pitchFamily="66" charset="0"/>
                  <a:ea typeface="Segoe UI Black" panose="020B0A02040204020203" pitchFamily="34" charset="0"/>
                </a:rPr>
                <a:t> </a:t>
              </a:r>
              <a:r>
                <a:rPr lang="en-US" sz="2400" dirty="0" err="1">
                  <a:latin typeface="FS Blonde Script" panose="03000503000000000000" pitchFamily="66" charset="0"/>
                  <a:ea typeface="Segoe UI Black" panose="020B0A02040204020203" pitchFamily="34" charset="0"/>
                </a:rPr>
                <a:t>kiểu</a:t>
              </a:r>
              <a:endParaRPr lang="en-US" sz="2400" dirty="0">
                <a:latin typeface="FS Blonde Script" panose="03000503000000000000" pitchFamily="66" charset="0"/>
                <a:ea typeface="Segoe UI Black" panose="020B0A02040204020203" pitchFamily="34" charset="0"/>
              </a:endParaRPr>
            </a:p>
            <a:p>
              <a:pPr algn="ctr">
                <a:lnSpc>
                  <a:spcPct val="90000"/>
                </a:lnSpc>
              </a:pPr>
              <a:r>
                <a:rPr lang="en-US" sz="2400" dirty="0" err="1">
                  <a:latin typeface="FS Blonde Script" panose="03000503000000000000" pitchFamily="66" charset="0"/>
                  <a:ea typeface="Segoe UI Black" panose="020B0A02040204020203" pitchFamily="34" charset="0"/>
                </a:rPr>
                <a:t>hình</a:t>
              </a:r>
              <a:r>
                <a:rPr lang="en-US" sz="2400" dirty="0">
                  <a:latin typeface="FS Blonde Script" panose="03000503000000000000" pitchFamily="66" charset="0"/>
                  <a:ea typeface="Segoe UI Black" panose="020B0A02040204020203" pitchFamily="34" charset="0"/>
                </a:rPr>
                <a:t> F</a:t>
              </a:r>
              <a:r>
                <a:rPr lang="en-US" sz="2400" baseline="-25000" dirty="0">
                  <a:latin typeface="FS Blonde Script" panose="03000503000000000000" pitchFamily="66" charset="0"/>
                  <a:ea typeface="Segoe UI Black" panose="020B0A02040204020203" pitchFamily="34" charset="0"/>
                </a:rPr>
                <a:t>2</a:t>
              </a:r>
              <a:endParaRPr lang="en-US" sz="2400" dirty="0">
                <a:latin typeface="FS Blonde Script" panose="03000503000000000000" pitchFamily="66" charset="0"/>
                <a:ea typeface="Segoe UI Black" panose="020B0A02040204020203" pitchFamily="34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41C8880-28E0-4600-B063-5A9069AB786A}"/>
                </a:ext>
              </a:extLst>
            </p:cNvPr>
            <p:cNvSpPr/>
            <p:nvPr/>
          </p:nvSpPr>
          <p:spPr>
            <a:xfrm>
              <a:off x="10302894" y="4155035"/>
              <a:ext cx="504825" cy="502329"/>
            </a:xfrm>
            <a:prstGeom prst="ellipse">
              <a:avLst/>
            </a:prstGeom>
            <a:gradFill flip="none" rotWithShape="1">
              <a:gsLst>
                <a:gs pos="5000">
                  <a:schemeClr val="bg1">
                    <a:alpha val="77000"/>
                    <a:lumMod val="93000"/>
                    <a:lumOff val="7000"/>
                  </a:schemeClr>
                </a:gs>
                <a:gs pos="40000">
                  <a:srgbClr val="FFC000">
                    <a:shade val="67500"/>
                    <a:satMod val="115000"/>
                    <a:alpha val="87000"/>
                  </a:srgbClr>
                </a:gs>
                <a:gs pos="100000">
                  <a:srgbClr val="FFC0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0800" dist="63500" dir="2700000" algn="tl" rotWithShape="0">
                <a:prstClr val="black">
                  <a:alpha val="7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chemeClr val="tx1"/>
                </a:solidFill>
                <a:latin typeface="FS Blonde Script" panose="03000503000000000000" pitchFamily="66" charset="0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5931C959-9703-4592-8B94-A17F4EB13733}"/>
                </a:ext>
              </a:extLst>
            </p:cNvPr>
            <p:cNvSpPr/>
            <p:nvPr/>
          </p:nvSpPr>
          <p:spPr>
            <a:xfrm>
              <a:off x="10302894" y="5443285"/>
              <a:ext cx="504825" cy="502329"/>
            </a:xfrm>
            <a:prstGeom prst="ellipse">
              <a:avLst/>
            </a:prstGeom>
            <a:gradFill flip="none" rotWithShape="1">
              <a:gsLst>
                <a:gs pos="5000">
                  <a:schemeClr val="bg1">
                    <a:alpha val="77000"/>
                    <a:lumMod val="93000"/>
                    <a:lumOff val="7000"/>
                  </a:schemeClr>
                </a:gs>
                <a:gs pos="40000">
                  <a:srgbClr val="00B050"/>
                </a:gs>
                <a:gs pos="100000">
                  <a:srgbClr val="00B05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0800" dist="63500" dir="2700000" algn="tl" rotWithShape="0">
                <a:prstClr val="black">
                  <a:alpha val="7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chemeClr val="tx1"/>
                </a:solidFill>
                <a:latin typeface="FS Blonde Script" panose="03000503000000000000" pitchFamily="66" charset="0"/>
              </a:endParaRPr>
            </a:p>
          </p:txBody>
        </p:sp>
        <p:sp>
          <p:nvSpPr>
            <p:cNvPr id="16" name="Oval 151">
              <a:extLst>
                <a:ext uri="{FF2B5EF4-FFF2-40B4-BE49-F238E27FC236}">
                  <a16:creationId xmlns:a16="http://schemas.microsoft.com/office/drawing/2014/main" id="{5C52054B-80CC-48DF-A3C9-251F47D2A354}"/>
                </a:ext>
              </a:extLst>
            </p:cNvPr>
            <p:cNvSpPr/>
            <p:nvPr/>
          </p:nvSpPr>
          <p:spPr>
            <a:xfrm>
              <a:off x="10297869" y="4774120"/>
              <a:ext cx="514875" cy="504822"/>
            </a:xfrm>
            <a:custGeom>
              <a:avLst/>
              <a:gdLst>
                <a:gd name="connsiteX0" fmla="*/ 0 w 504825"/>
                <a:gd name="connsiteY0" fmla="*/ 252413 h 504825"/>
                <a:gd name="connsiteX1" fmla="*/ 252413 w 504825"/>
                <a:gd name="connsiteY1" fmla="*/ 0 h 504825"/>
                <a:gd name="connsiteX2" fmla="*/ 504826 w 504825"/>
                <a:gd name="connsiteY2" fmla="*/ 252413 h 504825"/>
                <a:gd name="connsiteX3" fmla="*/ 252413 w 504825"/>
                <a:gd name="connsiteY3" fmla="*/ 504826 h 504825"/>
                <a:gd name="connsiteX4" fmla="*/ 0 w 504825"/>
                <a:gd name="connsiteY4" fmla="*/ 252413 h 504825"/>
                <a:gd name="connsiteX0" fmla="*/ 7319 w 512145"/>
                <a:gd name="connsiteY0" fmla="*/ 261328 h 513741"/>
                <a:gd name="connsiteX1" fmla="*/ 84794 w 512145"/>
                <a:gd name="connsiteY1" fmla="*/ 76047 h 513741"/>
                <a:gd name="connsiteX2" fmla="*/ 259732 w 512145"/>
                <a:gd name="connsiteY2" fmla="*/ 8915 h 513741"/>
                <a:gd name="connsiteX3" fmla="*/ 512145 w 512145"/>
                <a:gd name="connsiteY3" fmla="*/ 261328 h 513741"/>
                <a:gd name="connsiteX4" fmla="*/ 259732 w 512145"/>
                <a:gd name="connsiteY4" fmla="*/ 513741 h 513741"/>
                <a:gd name="connsiteX5" fmla="*/ 7319 w 512145"/>
                <a:gd name="connsiteY5" fmla="*/ 261328 h 513741"/>
                <a:gd name="connsiteX0" fmla="*/ 7319 w 519033"/>
                <a:gd name="connsiteY0" fmla="*/ 253097 h 505510"/>
                <a:gd name="connsiteX1" fmla="*/ 84794 w 519033"/>
                <a:gd name="connsiteY1" fmla="*/ 67816 h 505510"/>
                <a:gd name="connsiteX2" fmla="*/ 259732 w 519033"/>
                <a:gd name="connsiteY2" fmla="*/ 684 h 505510"/>
                <a:gd name="connsiteX3" fmla="*/ 431504 w 519033"/>
                <a:gd name="connsiteY3" fmla="*/ 102106 h 505510"/>
                <a:gd name="connsiteX4" fmla="*/ 512145 w 519033"/>
                <a:gd name="connsiteY4" fmla="*/ 253097 h 505510"/>
                <a:gd name="connsiteX5" fmla="*/ 259732 w 519033"/>
                <a:gd name="connsiteY5" fmla="*/ 505510 h 505510"/>
                <a:gd name="connsiteX6" fmla="*/ 7319 w 519033"/>
                <a:gd name="connsiteY6" fmla="*/ 253097 h 505510"/>
                <a:gd name="connsiteX0" fmla="*/ 7319 w 512190"/>
                <a:gd name="connsiteY0" fmla="*/ 253097 h 510366"/>
                <a:gd name="connsiteX1" fmla="*/ 84794 w 512190"/>
                <a:gd name="connsiteY1" fmla="*/ 67816 h 510366"/>
                <a:gd name="connsiteX2" fmla="*/ 259732 w 512190"/>
                <a:gd name="connsiteY2" fmla="*/ 684 h 510366"/>
                <a:gd name="connsiteX3" fmla="*/ 431504 w 512190"/>
                <a:gd name="connsiteY3" fmla="*/ 102106 h 510366"/>
                <a:gd name="connsiteX4" fmla="*/ 512145 w 512190"/>
                <a:gd name="connsiteY4" fmla="*/ 253097 h 510366"/>
                <a:gd name="connsiteX5" fmla="*/ 421979 w 512190"/>
                <a:gd name="connsiteY5" fmla="*/ 406905 h 510366"/>
                <a:gd name="connsiteX6" fmla="*/ 259732 w 512190"/>
                <a:gd name="connsiteY6" fmla="*/ 505510 h 510366"/>
                <a:gd name="connsiteX7" fmla="*/ 7319 w 512190"/>
                <a:gd name="connsiteY7" fmla="*/ 253097 h 510366"/>
                <a:gd name="connsiteX0" fmla="*/ 7319 w 512190"/>
                <a:gd name="connsiteY0" fmla="*/ 253097 h 505971"/>
                <a:gd name="connsiteX1" fmla="*/ 84794 w 512190"/>
                <a:gd name="connsiteY1" fmla="*/ 67816 h 505971"/>
                <a:gd name="connsiteX2" fmla="*/ 259732 w 512190"/>
                <a:gd name="connsiteY2" fmla="*/ 684 h 505971"/>
                <a:gd name="connsiteX3" fmla="*/ 431504 w 512190"/>
                <a:gd name="connsiteY3" fmla="*/ 102106 h 505971"/>
                <a:gd name="connsiteX4" fmla="*/ 512145 w 512190"/>
                <a:gd name="connsiteY4" fmla="*/ 253097 h 505971"/>
                <a:gd name="connsiteX5" fmla="*/ 421979 w 512190"/>
                <a:gd name="connsiteY5" fmla="*/ 406905 h 505971"/>
                <a:gd name="connsiteX6" fmla="*/ 259732 w 512190"/>
                <a:gd name="connsiteY6" fmla="*/ 505510 h 505971"/>
                <a:gd name="connsiteX7" fmla="*/ 84794 w 512190"/>
                <a:gd name="connsiteY7" fmla="*/ 435480 h 505971"/>
                <a:gd name="connsiteX8" fmla="*/ 7319 w 512190"/>
                <a:gd name="connsiteY8" fmla="*/ 253097 h 505971"/>
                <a:gd name="connsiteX0" fmla="*/ 298 w 505169"/>
                <a:gd name="connsiteY0" fmla="*/ 253097 h 505647"/>
                <a:gd name="connsiteX1" fmla="*/ 77773 w 505169"/>
                <a:gd name="connsiteY1" fmla="*/ 67816 h 505647"/>
                <a:gd name="connsiteX2" fmla="*/ 252711 w 505169"/>
                <a:gd name="connsiteY2" fmla="*/ 684 h 505647"/>
                <a:gd name="connsiteX3" fmla="*/ 424483 w 505169"/>
                <a:gd name="connsiteY3" fmla="*/ 102106 h 505647"/>
                <a:gd name="connsiteX4" fmla="*/ 505124 w 505169"/>
                <a:gd name="connsiteY4" fmla="*/ 253097 h 505647"/>
                <a:gd name="connsiteX5" fmla="*/ 414958 w 505169"/>
                <a:gd name="connsiteY5" fmla="*/ 406905 h 505647"/>
                <a:gd name="connsiteX6" fmla="*/ 252711 w 505169"/>
                <a:gd name="connsiteY6" fmla="*/ 505510 h 505647"/>
                <a:gd name="connsiteX7" fmla="*/ 102538 w 505169"/>
                <a:gd name="connsiteY7" fmla="*/ 424050 h 505647"/>
                <a:gd name="connsiteX8" fmla="*/ 298 w 505169"/>
                <a:gd name="connsiteY8" fmla="*/ 253097 h 505647"/>
                <a:gd name="connsiteX0" fmla="*/ 298 w 505169"/>
                <a:gd name="connsiteY0" fmla="*/ 253097 h 505647"/>
                <a:gd name="connsiteX1" fmla="*/ 77773 w 505169"/>
                <a:gd name="connsiteY1" fmla="*/ 67816 h 505647"/>
                <a:gd name="connsiteX2" fmla="*/ 252711 w 505169"/>
                <a:gd name="connsiteY2" fmla="*/ 684 h 505647"/>
                <a:gd name="connsiteX3" fmla="*/ 424483 w 505169"/>
                <a:gd name="connsiteY3" fmla="*/ 102106 h 505647"/>
                <a:gd name="connsiteX4" fmla="*/ 505124 w 505169"/>
                <a:gd name="connsiteY4" fmla="*/ 253097 h 505647"/>
                <a:gd name="connsiteX5" fmla="*/ 414958 w 505169"/>
                <a:gd name="connsiteY5" fmla="*/ 406905 h 505647"/>
                <a:gd name="connsiteX6" fmla="*/ 252711 w 505169"/>
                <a:gd name="connsiteY6" fmla="*/ 505510 h 505647"/>
                <a:gd name="connsiteX7" fmla="*/ 102538 w 505169"/>
                <a:gd name="connsiteY7" fmla="*/ 424050 h 505647"/>
                <a:gd name="connsiteX8" fmla="*/ 298 w 505169"/>
                <a:gd name="connsiteY8" fmla="*/ 253097 h 505647"/>
                <a:gd name="connsiteX0" fmla="*/ 298 w 505169"/>
                <a:gd name="connsiteY0" fmla="*/ 253097 h 509018"/>
                <a:gd name="connsiteX1" fmla="*/ 77773 w 505169"/>
                <a:gd name="connsiteY1" fmla="*/ 67816 h 509018"/>
                <a:gd name="connsiteX2" fmla="*/ 252711 w 505169"/>
                <a:gd name="connsiteY2" fmla="*/ 684 h 509018"/>
                <a:gd name="connsiteX3" fmla="*/ 424483 w 505169"/>
                <a:gd name="connsiteY3" fmla="*/ 102106 h 509018"/>
                <a:gd name="connsiteX4" fmla="*/ 505124 w 505169"/>
                <a:gd name="connsiteY4" fmla="*/ 253097 h 509018"/>
                <a:gd name="connsiteX5" fmla="*/ 414958 w 505169"/>
                <a:gd name="connsiteY5" fmla="*/ 406905 h 509018"/>
                <a:gd name="connsiteX6" fmla="*/ 252711 w 505169"/>
                <a:gd name="connsiteY6" fmla="*/ 505510 h 509018"/>
                <a:gd name="connsiteX7" fmla="*/ 102538 w 505169"/>
                <a:gd name="connsiteY7" fmla="*/ 424050 h 509018"/>
                <a:gd name="connsiteX8" fmla="*/ 298 w 505169"/>
                <a:gd name="connsiteY8" fmla="*/ 253097 h 509018"/>
                <a:gd name="connsiteX0" fmla="*/ 298 w 505169"/>
                <a:gd name="connsiteY0" fmla="*/ 253097 h 507752"/>
                <a:gd name="connsiteX1" fmla="*/ 77773 w 505169"/>
                <a:gd name="connsiteY1" fmla="*/ 67816 h 507752"/>
                <a:gd name="connsiteX2" fmla="*/ 252711 w 505169"/>
                <a:gd name="connsiteY2" fmla="*/ 684 h 507752"/>
                <a:gd name="connsiteX3" fmla="*/ 424483 w 505169"/>
                <a:gd name="connsiteY3" fmla="*/ 102106 h 507752"/>
                <a:gd name="connsiteX4" fmla="*/ 505124 w 505169"/>
                <a:gd name="connsiteY4" fmla="*/ 253097 h 507752"/>
                <a:gd name="connsiteX5" fmla="*/ 454963 w 505169"/>
                <a:gd name="connsiteY5" fmla="*/ 424050 h 507752"/>
                <a:gd name="connsiteX6" fmla="*/ 252711 w 505169"/>
                <a:gd name="connsiteY6" fmla="*/ 505510 h 507752"/>
                <a:gd name="connsiteX7" fmla="*/ 102538 w 505169"/>
                <a:gd name="connsiteY7" fmla="*/ 424050 h 507752"/>
                <a:gd name="connsiteX8" fmla="*/ 298 w 505169"/>
                <a:gd name="connsiteY8" fmla="*/ 253097 h 507752"/>
                <a:gd name="connsiteX0" fmla="*/ 298 w 505801"/>
                <a:gd name="connsiteY0" fmla="*/ 253097 h 507752"/>
                <a:gd name="connsiteX1" fmla="*/ 77773 w 505801"/>
                <a:gd name="connsiteY1" fmla="*/ 67816 h 507752"/>
                <a:gd name="connsiteX2" fmla="*/ 252711 w 505801"/>
                <a:gd name="connsiteY2" fmla="*/ 684 h 507752"/>
                <a:gd name="connsiteX3" fmla="*/ 424483 w 505801"/>
                <a:gd name="connsiteY3" fmla="*/ 102106 h 507752"/>
                <a:gd name="connsiteX4" fmla="*/ 505124 w 505801"/>
                <a:gd name="connsiteY4" fmla="*/ 253097 h 507752"/>
                <a:gd name="connsiteX5" fmla="*/ 454963 w 505801"/>
                <a:gd name="connsiteY5" fmla="*/ 424050 h 507752"/>
                <a:gd name="connsiteX6" fmla="*/ 252711 w 505801"/>
                <a:gd name="connsiteY6" fmla="*/ 505510 h 507752"/>
                <a:gd name="connsiteX7" fmla="*/ 102538 w 505801"/>
                <a:gd name="connsiteY7" fmla="*/ 424050 h 507752"/>
                <a:gd name="connsiteX8" fmla="*/ 298 w 505801"/>
                <a:gd name="connsiteY8" fmla="*/ 253097 h 507752"/>
                <a:gd name="connsiteX0" fmla="*/ 298 w 505801"/>
                <a:gd name="connsiteY0" fmla="*/ 253097 h 507752"/>
                <a:gd name="connsiteX1" fmla="*/ 77773 w 505801"/>
                <a:gd name="connsiteY1" fmla="*/ 67816 h 507752"/>
                <a:gd name="connsiteX2" fmla="*/ 252711 w 505801"/>
                <a:gd name="connsiteY2" fmla="*/ 684 h 507752"/>
                <a:gd name="connsiteX3" fmla="*/ 424483 w 505801"/>
                <a:gd name="connsiteY3" fmla="*/ 102106 h 507752"/>
                <a:gd name="connsiteX4" fmla="*/ 505124 w 505801"/>
                <a:gd name="connsiteY4" fmla="*/ 253097 h 507752"/>
                <a:gd name="connsiteX5" fmla="*/ 454963 w 505801"/>
                <a:gd name="connsiteY5" fmla="*/ 424050 h 507752"/>
                <a:gd name="connsiteX6" fmla="*/ 252711 w 505801"/>
                <a:gd name="connsiteY6" fmla="*/ 505510 h 507752"/>
                <a:gd name="connsiteX7" fmla="*/ 102538 w 505801"/>
                <a:gd name="connsiteY7" fmla="*/ 424050 h 507752"/>
                <a:gd name="connsiteX8" fmla="*/ 298 w 505801"/>
                <a:gd name="connsiteY8" fmla="*/ 253097 h 507752"/>
                <a:gd name="connsiteX0" fmla="*/ 298 w 474904"/>
                <a:gd name="connsiteY0" fmla="*/ 253097 h 507752"/>
                <a:gd name="connsiteX1" fmla="*/ 77773 w 474904"/>
                <a:gd name="connsiteY1" fmla="*/ 67816 h 507752"/>
                <a:gd name="connsiteX2" fmla="*/ 252711 w 474904"/>
                <a:gd name="connsiteY2" fmla="*/ 684 h 507752"/>
                <a:gd name="connsiteX3" fmla="*/ 424483 w 474904"/>
                <a:gd name="connsiteY3" fmla="*/ 102106 h 507752"/>
                <a:gd name="connsiteX4" fmla="*/ 457499 w 474904"/>
                <a:gd name="connsiteY4" fmla="*/ 264527 h 507752"/>
                <a:gd name="connsiteX5" fmla="*/ 454963 w 474904"/>
                <a:gd name="connsiteY5" fmla="*/ 424050 h 507752"/>
                <a:gd name="connsiteX6" fmla="*/ 252711 w 474904"/>
                <a:gd name="connsiteY6" fmla="*/ 505510 h 507752"/>
                <a:gd name="connsiteX7" fmla="*/ 102538 w 474904"/>
                <a:gd name="connsiteY7" fmla="*/ 424050 h 507752"/>
                <a:gd name="connsiteX8" fmla="*/ 298 w 474904"/>
                <a:gd name="connsiteY8" fmla="*/ 253097 h 507752"/>
                <a:gd name="connsiteX0" fmla="*/ 55 w 474661"/>
                <a:gd name="connsiteY0" fmla="*/ 252850 h 507505"/>
                <a:gd name="connsiteX1" fmla="*/ 100390 w 474661"/>
                <a:gd name="connsiteY1" fmla="*/ 115194 h 507505"/>
                <a:gd name="connsiteX2" fmla="*/ 252468 w 474661"/>
                <a:gd name="connsiteY2" fmla="*/ 437 h 507505"/>
                <a:gd name="connsiteX3" fmla="*/ 424240 w 474661"/>
                <a:gd name="connsiteY3" fmla="*/ 101859 h 507505"/>
                <a:gd name="connsiteX4" fmla="*/ 457256 w 474661"/>
                <a:gd name="connsiteY4" fmla="*/ 264280 h 507505"/>
                <a:gd name="connsiteX5" fmla="*/ 454720 w 474661"/>
                <a:gd name="connsiteY5" fmla="*/ 423803 h 507505"/>
                <a:gd name="connsiteX6" fmla="*/ 252468 w 474661"/>
                <a:gd name="connsiteY6" fmla="*/ 505263 h 507505"/>
                <a:gd name="connsiteX7" fmla="*/ 102295 w 474661"/>
                <a:gd name="connsiteY7" fmla="*/ 423803 h 507505"/>
                <a:gd name="connsiteX8" fmla="*/ 55 w 474661"/>
                <a:gd name="connsiteY8" fmla="*/ 252850 h 507505"/>
                <a:gd name="connsiteX0" fmla="*/ 55 w 474661"/>
                <a:gd name="connsiteY0" fmla="*/ 252850 h 507505"/>
                <a:gd name="connsiteX1" fmla="*/ 100390 w 474661"/>
                <a:gd name="connsiteY1" fmla="*/ 115194 h 507505"/>
                <a:gd name="connsiteX2" fmla="*/ 252468 w 474661"/>
                <a:gd name="connsiteY2" fmla="*/ 437 h 507505"/>
                <a:gd name="connsiteX3" fmla="*/ 424240 w 474661"/>
                <a:gd name="connsiteY3" fmla="*/ 101859 h 507505"/>
                <a:gd name="connsiteX4" fmla="*/ 457256 w 474661"/>
                <a:gd name="connsiteY4" fmla="*/ 264280 h 507505"/>
                <a:gd name="connsiteX5" fmla="*/ 454720 w 474661"/>
                <a:gd name="connsiteY5" fmla="*/ 423803 h 507505"/>
                <a:gd name="connsiteX6" fmla="*/ 252468 w 474661"/>
                <a:gd name="connsiteY6" fmla="*/ 505263 h 507505"/>
                <a:gd name="connsiteX7" fmla="*/ 102295 w 474661"/>
                <a:gd name="connsiteY7" fmla="*/ 423803 h 507505"/>
                <a:gd name="connsiteX8" fmla="*/ 55 w 474661"/>
                <a:gd name="connsiteY8" fmla="*/ 252850 h 507505"/>
                <a:gd name="connsiteX0" fmla="*/ 55 w 474661"/>
                <a:gd name="connsiteY0" fmla="*/ 252850 h 507505"/>
                <a:gd name="connsiteX1" fmla="*/ 100390 w 474661"/>
                <a:gd name="connsiteY1" fmla="*/ 115194 h 507505"/>
                <a:gd name="connsiteX2" fmla="*/ 252468 w 474661"/>
                <a:gd name="connsiteY2" fmla="*/ 437 h 507505"/>
                <a:gd name="connsiteX3" fmla="*/ 424240 w 474661"/>
                <a:gd name="connsiteY3" fmla="*/ 101859 h 507505"/>
                <a:gd name="connsiteX4" fmla="*/ 457256 w 474661"/>
                <a:gd name="connsiteY4" fmla="*/ 264280 h 507505"/>
                <a:gd name="connsiteX5" fmla="*/ 454720 w 474661"/>
                <a:gd name="connsiteY5" fmla="*/ 423803 h 507505"/>
                <a:gd name="connsiteX6" fmla="*/ 252468 w 474661"/>
                <a:gd name="connsiteY6" fmla="*/ 505263 h 507505"/>
                <a:gd name="connsiteX7" fmla="*/ 102295 w 474661"/>
                <a:gd name="connsiteY7" fmla="*/ 423803 h 507505"/>
                <a:gd name="connsiteX8" fmla="*/ 55 w 474661"/>
                <a:gd name="connsiteY8" fmla="*/ 252850 h 507505"/>
                <a:gd name="connsiteX0" fmla="*/ 55 w 474661"/>
                <a:gd name="connsiteY0" fmla="*/ 252850 h 501948"/>
                <a:gd name="connsiteX1" fmla="*/ 100390 w 474661"/>
                <a:gd name="connsiteY1" fmla="*/ 115194 h 501948"/>
                <a:gd name="connsiteX2" fmla="*/ 252468 w 474661"/>
                <a:gd name="connsiteY2" fmla="*/ 437 h 501948"/>
                <a:gd name="connsiteX3" fmla="*/ 424240 w 474661"/>
                <a:gd name="connsiteY3" fmla="*/ 101859 h 501948"/>
                <a:gd name="connsiteX4" fmla="*/ 457256 w 474661"/>
                <a:gd name="connsiteY4" fmla="*/ 264280 h 501948"/>
                <a:gd name="connsiteX5" fmla="*/ 454720 w 474661"/>
                <a:gd name="connsiteY5" fmla="*/ 423803 h 501948"/>
                <a:gd name="connsiteX6" fmla="*/ 322953 w 474661"/>
                <a:gd name="connsiteY6" fmla="*/ 497643 h 501948"/>
                <a:gd name="connsiteX7" fmla="*/ 102295 w 474661"/>
                <a:gd name="connsiteY7" fmla="*/ 423803 h 501948"/>
                <a:gd name="connsiteX8" fmla="*/ 55 w 474661"/>
                <a:gd name="connsiteY8" fmla="*/ 252850 h 501948"/>
                <a:gd name="connsiteX0" fmla="*/ 55 w 474661"/>
                <a:gd name="connsiteY0" fmla="*/ 252850 h 514583"/>
                <a:gd name="connsiteX1" fmla="*/ 100390 w 474661"/>
                <a:gd name="connsiteY1" fmla="*/ 115194 h 514583"/>
                <a:gd name="connsiteX2" fmla="*/ 252468 w 474661"/>
                <a:gd name="connsiteY2" fmla="*/ 437 h 514583"/>
                <a:gd name="connsiteX3" fmla="*/ 424240 w 474661"/>
                <a:gd name="connsiteY3" fmla="*/ 101859 h 514583"/>
                <a:gd name="connsiteX4" fmla="*/ 457256 w 474661"/>
                <a:gd name="connsiteY4" fmla="*/ 264280 h 514583"/>
                <a:gd name="connsiteX5" fmla="*/ 454720 w 474661"/>
                <a:gd name="connsiteY5" fmla="*/ 423803 h 514583"/>
                <a:gd name="connsiteX6" fmla="*/ 322953 w 474661"/>
                <a:gd name="connsiteY6" fmla="*/ 497643 h 514583"/>
                <a:gd name="connsiteX7" fmla="*/ 102295 w 474661"/>
                <a:gd name="connsiteY7" fmla="*/ 423803 h 514583"/>
                <a:gd name="connsiteX8" fmla="*/ 55 w 474661"/>
                <a:gd name="connsiteY8" fmla="*/ 252850 h 514583"/>
                <a:gd name="connsiteX0" fmla="*/ 55 w 474661"/>
                <a:gd name="connsiteY0" fmla="*/ 252850 h 503626"/>
                <a:gd name="connsiteX1" fmla="*/ 100390 w 474661"/>
                <a:gd name="connsiteY1" fmla="*/ 115194 h 503626"/>
                <a:gd name="connsiteX2" fmla="*/ 252468 w 474661"/>
                <a:gd name="connsiteY2" fmla="*/ 437 h 503626"/>
                <a:gd name="connsiteX3" fmla="*/ 424240 w 474661"/>
                <a:gd name="connsiteY3" fmla="*/ 101859 h 503626"/>
                <a:gd name="connsiteX4" fmla="*/ 457256 w 474661"/>
                <a:gd name="connsiteY4" fmla="*/ 264280 h 503626"/>
                <a:gd name="connsiteX5" fmla="*/ 454720 w 474661"/>
                <a:gd name="connsiteY5" fmla="*/ 423803 h 503626"/>
                <a:gd name="connsiteX6" fmla="*/ 322953 w 474661"/>
                <a:gd name="connsiteY6" fmla="*/ 497643 h 503626"/>
                <a:gd name="connsiteX7" fmla="*/ 102295 w 474661"/>
                <a:gd name="connsiteY7" fmla="*/ 423803 h 503626"/>
                <a:gd name="connsiteX8" fmla="*/ 55 w 474661"/>
                <a:gd name="connsiteY8" fmla="*/ 252850 h 503626"/>
                <a:gd name="connsiteX0" fmla="*/ 55 w 474661"/>
                <a:gd name="connsiteY0" fmla="*/ 252850 h 508676"/>
                <a:gd name="connsiteX1" fmla="*/ 100390 w 474661"/>
                <a:gd name="connsiteY1" fmla="*/ 115194 h 508676"/>
                <a:gd name="connsiteX2" fmla="*/ 252468 w 474661"/>
                <a:gd name="connsiteY2" fmla="*/ 437 h 508676"/>
                <a:gd name="connsiteX3" fmla="*/ 424240 w 474661"/>
                <a:gd name="connsiteY3" fmla="*/ 101859 h 508676"/>
                <a:gd name="connsiteX4" fmla="*/ 457256 w 474661"/>
                <a:gd name="connsiteY4" fmla="*/ 264280 h 508676"/>
                <a:gd name="connsiteX5" fmla="*/ 454720 w 474661"/>
                <a:gd name="connsiteY5" fmla="*/ 423803 h 508676"/>
                <a:gd name="connsiteX6" fmla="*/ 322953 w 474661"/>
                <a:gd name="connsiteY6" fmla="*/ 497643 h 508676"/>
                <a:gd name="connsiteX7" fmla="*/ 102295 w 474661"/>
                <a:gd name="connsiteY7" fmla="*/ 423803 h 508676"/>
                <a:gd name="connsiteX8" fmla="*/ 55 w 474661"/>
                <a:gd name="connsiteY8" fmla="*/ 252850 h 508676"/>
                <a:gd name="connsiteX0" fmla="*/ 55 w 506218"/>
                <a:gd name="connsiteY0" fmla="*/ 252850 h 508676"/>
                <a:gd name="connsiteX1" fmla="*/ 100390 w 506218"/>
                <a:gd name="connsiteY1" fmla="*/ 115194 h 508676"/>
                <a:gd name="connsiteX2" fmla="*/ 252468 w 506218"/>
                <a:gd name="connsiteY2" fmla="*/ 437 h 508676"/>
                <a:gd name="connsiteX3" fmla="*/ 424240 w 506218"/>
                <a:gd name="connsiteY3" fmla="*/ 101859 h 508676"/>
                <a:gd name="connsiteX4" fmla="*/ 457256 w 506218"/>
                <a:gd name="connsiteY4" fmla="*/ 264280 h 508676"/>
                <a:gd name="connsiteX5" fmla="*/ 454720 w 506218"/>
                <a:gd name="connsiteY5" fmla="*/ 423803 h 508676"/>
                <a:gd name="connsiteX6" fmla="*/ 322953 w 506218"/>
                <a:gd name="connsiteY6" fmla="*/ 497643 h 508676"/>
                <a:gd name="connsiteX7" fmla="*/ 102295 w 506218"/>
                <a:gd name="connsiteY7" fmla="*/ 423803 h 508676"/>
                <a:gd name="connsiteX8" fmla="*/ 55 w 506218"/>
                <a:gd name="connsiteY8" fmla="*/ 252850 h 508676"/>
                <a:gd name="connsiteX0" fmla="*/ 55 w 506218"/>
                <a:gd name="connsiteY0" fmla="*/ 252850 h 508676"/>
                <a:gd name="connsiteX1" fmla="*/ 100390 w 506218"/>
                <a:gd name="connsiteY1" fmla="*/ 115194 h 508676"/>
                <a:gd name="connsiteX2" fmla="*/ 252468 w 506218"/>
                <a:gd name="connsiteY2" fmla="*/ 437 h 508676"/>
                <a:gd name="connsiteX3" fmla="*/ 424240 w 506218"/>
                <a:gd name="connsiteY3" fmla="*/ 101859 h 508676"/>
                <a:gd name="connsiteX4" fmla="*/ 457256 w 506218"/>
                <a:gd name="connsiteY4" fmla="*/ 264280 h 508676"/>
                <a:gd name="connsiteX5" fmla="*/ 454720 w 506218"/>
                <a:gd name="connsiteY5" fmla="*/ 423803 h 508676"/>
                <a:gd name="connsiteX6" fmla="*/ 322953 w 506218"/>
                <a:gd name="connsiteY6" fmla="*/ 497643 h 508676"/>
                <a:gd name="connsiteX7" fmla="*/ 102295 w 506218"/>
                <a:gd name="connsiteY7" fmla="*/ 423803 h 508676"/>
                <a:gd name="connsiteX8" fmla="*/ 55 w 506218"/>
                <a:gd name="connsiteY8" fmla="*/ 252850 h 508676"/>
                <a:gd name="connsiteX0" fmla="*/ 4 w 517597"/>
                <a:gd name="connsiteY0" fmla="*/ 252850 h 508676"/>
                <a:gd name="connsiteX1" fmla="*/ 111769 w 517597"/>
                <a:gd name="connsiteY1" fmla="*/ 115194 h 508676"/>
                <a:gd name="connsiteX2" fmla="*/ 263847 w 517597"/>
                <a:gd name="connsiteY2" fmla="*/ 437 h 508676"/>
                <a:gd name="connsiteX3" fmla="*/ 435619 w 517597"/>
                <a:gd name="connsiteY3" fmla="*/ 101859 h 508676"/>
                <a:gd name="connsiteX4" fmla="*/ 468635 w 517597"/>
                <a:gd name="connsiteY4" fmla="*/ 264280 h 508676"/>
                <a:gd name="connsiteX5" fmla="*/ 466099 w 517597"/>
                <a:gd name="connsiteY5" fmla="*/ 423803 h 508676"/>
                <a:gd name="connsiteX6" fmla="*/ 334332 w 517597"/>
                <a:gd name="connsiteY6" fmla="*/ 497643 h 508676"/>
                <a:gd name="connsiteX7" fmla="*/ 113674 w 517597"/>
                <a:gd name="connsiteY7" fmla="*/ 423803 h 508676"/>
                <a:gd name="connsiteX8" fmla="*/ 4 w 517597"/>
                <a:gd name="connsiteY8" fmla="*/ 252850 h 508676"/>
                <a:gd name="connsiteX0" fmla="*/ 1213 w 518806"/>
                <a:gd name="connsiteY0" fmla="*/ 252850 h 508676"/>
                <a:gd name="connsiteX1" fmla="*/ 112978 w 518806"/>
                <a:gd name="connsiteY1" fmla="*/ 115194 h 508676"/>
                <a:gd name="connsiteX2" fmla="*/ 265056 w 518806"/>
                <a:gd name="connsiteY2" fmla="*/ 437 h 508676"/>
                <a:gd name="connsiteX3" fmla="*/ 436828 w 518806"/>
                <a:gd name="connsiteY3" fmla="*/ 101859 h 508676"/>
                <a:gd name="connsiteX4" fmla="*/ 469844 w 518806"/>
                <a:gd name="connsiteY4" fmla="*/ 264280 h 508676"/>
                <a:gd name="connsiteX5" fmla="*/ 467308 w 518806"/>
                <a:gd name="connsiteY5" fmla="*/ 423803 h 508676"/>
                <a:gd name="connsiteX6" fmla="*/ 335541 w 518806"/>
                <a:gd name="connsiteY6" fmla="*/ 497643 h 508676"/>
                <a:gd name="connsiteX7" fmla="*/ 114883 w 518806"/>
                <a:gd name="connsiteY7" fmla="*/ 423803 h 508676"/>
                <a:gd name="connsiteX8" fmla="*/ 1213 w 518806"/>
                <a:gd name="connsiteY8" fmla="*/ 252850 h 508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8806" h="508676">
                  <a:moveTo>
                    <a:pt x="1213" y="252850"/>
                  </a:moveTo>
                  <a:cubicBezTo>
                    <a:pt x="6611" y="231895"/>
                    <a:pt x="17569" y="130593"/>
                    <a:pt x="112978" y="115194"/>
                  </a:cubicBezTo>
                  <a:cubicBezTo>
                    <a:pt x="128377" y="14070"/>
                    <a:pt x="211081" y="2660"/>
                    <a:pt x="265056" y="437"/>
                  </a:cubicBezTo>
                  <a:cubicBezTo>
                    <a:pt x="319031" y="-1786"/>
                    <a:pt x="400474" y="735"/>
                    <a:pt x="436828" y="101859"/>
                  </a:cubicBezTo>
                  <a:cubicBezTo>
                    <a:pt x="524617" y="121068"/>
                    <a:pt x="551442" y="213480"/>
                    <a:pt x="469844" y="264280"/>
                  </a:cubicBezTo>
                  <a:cubicBezTo>
                    <a:pt x="529217" y="330320"/>
                    <a:pt x="509377" y="381734"/>
                    <a:pt x="467308" y="423803"/>
                  </a:cubicBezTo>
                  <a:cubicBezTo>
                    <a:pt x="425239" y="465872"/>
                    <a:pt x="396183" y="482403"/>
                    <a:pt x="335541" y="497643"/>
                  </a:cubicBezTo>
                  <a:cubicBezTo>
                    <a:pt x="274899" y="512883"/>
                    <a:pt x="168382" y="528737"/>
                    <a:pt x="114883" y="423803"/>
                  </a:cubicBezTo>
                  <a:cubicBezTo>
                    <a:pt x="4234" y="402689"/>
                    <a:pt x="-4185" y="273805"/>
                    <a:pt x="1213" y="25285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alpha val="59000"/>
                    <a:lumMod val="94000"/>
                    <a:lumOff val="6000"/>
                  </a:schemeClr>
                </a:gs>
                <a:gs pos="70000">
                  <a:srgbClr val="FFC000"/>
                </a:gs>
                <a:gs pos="98000">
                  <a:srgbClr val="FFC000">
                    <a:lumMod val="90000"/>
                    <a:lumOff val="1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76200" dist="63500" dir="2700000" algn="tl" rotWithShape="0">
                <a:prstClr val="black">
                  <a:alpha val="7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chemeClr val="tx1"/>
                </a:solidFill>
                <a:latin typeface="FS Blonde Script" panose="03000503000000000000" pitchFamily="66" charset="0"/>
              </a:endParaRPr>
            </a:p>
          </p:txBody>
        </p:sp>
        <p:sp>
          <p:nvSpPr>
            <p:cNvPr id="17" name="Oval 151">
              <a:extLst>
                <a:ext uri="{FF2B5EF4-FFF2-40B4-BE49-F238E27FC236}">
                  <a16:creationId xmlns:a16="http://schemas.microsoft.com/office/drawing/2014/main" id="{635E97EF-0DB0-4D2D-8CB2-AC43849BDA6E}"/>
                </a:ext>
              </a:extLst>
            </p:cNvPr>
            <p:cNvSpPr/>
            <p:nvPr/>
          </p:nvSpPr>
          <p:spPr>
            <a:xfrm>
              <a:off x="10297869" y="6086806"/>
              <a:ext cx="514875" cy="504822"/>
            </a:xfrm>
            <a:custGeom>
              <a:avLst/>
              <a:gdLst>
                <a:gd name="connsiteX0" fmla="*/ 0 w 504825"/>
                <a:gd name="connsiteY0" fmla="*/ 252413 h 504825"/>
                <a:gd name="connsiteX1" fmla="*/ 252413 w 504825"/>
                <a:gd name="connsiteY1" fmla="*/ 0 h 504825"/>
                <a:gd name="connsiteX2" fmla="*/ 504826 w 504825"/>
                <a:gd name="connsiteY2" fmla="*/ 252413 h 504825"/>
                <a:gd name="connsiteX3" fmla="*/ 252413 w 504825"/>
                <a:gd name="connsiteY3" fmla="*/ 504826 h 504825"/>
                <a:gd name="connsiteX4" fmla="*/ 0 w 504825"/>
                <a:gd name="connsiteY4" fmla="*/ 252413 h 504825"/>
                <a:gd name="connsiteX0" fmla="*/ 7319 w 512145"/>
                <a:gd name="connsiteY0" fmla="*/ 261328 h 513741"/>
                <a:gd name="connsiteX1" fmla="*/ 84794 w 512145"/>
                <a:gd name="connsiteY1" fmla="*/ 76047 h 513741"/>
                <a:gd name="connsiteX2" fmla="*/ 259732 w 512145"/>
                <a:gd name="connsiteY2" fmla="*/ 8915 h 513741"/>
                <a:gd name="connsiteX3" fmla="*/ 512145 w 512145"/>
                <a:gd name="connsiteY3" fmla="*/ 261328 h 513741"/>
                <a:gd name="connsiteX4" fmla="*/ 259732 w 512145"/>
                <a:gd name="connsiteY4" fmla="*/ 513741 h 513741"/>
                <a:gd name="connsiteX5" fmla="*/ 7319 w 512145"/>
                <a:gd name="connsiteY5" fmla="*/ 261328 h 513741"/>
                <a:gd name="connsiteX0" fmla="*/ 7319 w 519033"/>
                <a:gd name="connsiteY0" fmla="*/ 253097 h 505510"/>
                <a:gd name="connsiteX1" fmla="*/ 84794 w 519033"/>
                <a:gd name="connsiteY1" fmla="*/ 67816 h 505510"/>
                <a:gd name="connsiteX2" fmla="*/ 259732 w 519033"/>
                <a:gd name="connsiteY2" fmla="*/ 684 h 505510"/>
                <a:gd name="connsiteX3" fmla="*/ 431504 w 519033"/>
                <a:gd name="connsiteY3" fmla="*/ 102106 h 505510"/>
                <a:gd name="connsiteX4" fmla="*/ 512145 w 519033"/>
                <a:gd name="connsiteY4" fmla="*/ 253097 h 505510"/>
                <a:gd name="connsiteX5" fmla="*/ 259732 w 519033"/>
                <a:gd name="connsiteY5" fmla="*/ 505510 h 505510"/>
                <a:gd name="connsiteX6" fmla="*/ 7319 w 519033"/>
                <a:gd name="connsiteY6" fmla="*/ 253097 h 505510"/>
                <a:gd name="connsiteX0" fmla="*/ 7319 w 512190"/>
                <a:gd name="connsiteY0" fmla="*/ 253097 h 510366"/>
                <a:gd name="connsiteX1" fmla="*/ 84794 w 512190"/>
                <a:gd name="connsiteY1" fmla="*/ 67816 h 510366"/>
                <a:gd name="connsiteX2" fmla="*/ 259732 w 512190"/>
                <a:gd name="connsiteY2" fmla="*/ 684 h 510366"/>
                <a:gd name="connsiteX3" fmla="*/ 431504 w 512190"/>
                <a:gd name="connsiteY3" fmla="*/ 102106 h 510366"/>
                <a:gd name="connsiteX4" fmla="*/ 512145 w 512190"/>
                <a:gd name="connsiteY4" fmla="*/ 253097 h 510366"/>
                <a:gd name="connsiteX5" fmla="*/ 421979 w 512190"/>
                <a:gd name="connsiteY5" fmla="*/ 406905 h 510366"/>
                <a:gd name="connsiteX6" fmla="*/ 259732 w 512190"/>
                <a:gd name="connsiteY6" fmla="*/ 505510 h 510366"/>
                <a:gd name="connsiteX7" fmla="*/ 7319 w 512190"/>
                <a:gd name="connsiteY7" fmla="*/ 253097 h 510366"/>
                <a:gd name="connsiteX0" fmla="*/ 7319 w 512190"/>
                <a:gd name="connsiteY0" fmla="*/ 253097 h 505971"/>
                <a:gd name="connsiteX1" fmla="*/ 84794 w 512190"/>
                <a:gd name="connsiteY1" fmla="*/ 67816 h 505971"/>
                <a:gd name="connsiteX2" fmla="*/ 259732 w 512190"/>
                <a:gd name="connsiteY2" fmla="*/ 684 h 505971"/>
                <a:gd name="connsiteX3" fmla="*/ 431504 w 512190"/>
                <a:gd name="connsiteY3" fmla="*/ 102106 h 505971"/>
                <a:gd name="connsiteX4" fmla="*/ 512145 w 512190"/>
                <a:gd name="connsiteY4" fmla="*/ 253097 h 505971"/>
                <a:gd name="connsiteX5" fmla="*/ 421979 w 512190"/>
                <a:gd name="connsiteY5" fmla="*/ 406905 h 505971"/>
                <a:gd name="connsiteX6" fmla="*/ 259732 w 512190"/>
                <a:gd name="connsiteY6" fmla="*/ 505510 h 505971"/>
                <a:gd name="connsiteX7" fmla="*/ 84794 w 512190"/>
                <a:gd name="connsiteY7" fmla="*/ 435480 h 505971"/>
                <a:gd name="connsiteX8" fmla="*/ 7319 w 512190"/>
                <a:gd name="connsiteY8" fmla="*/ 253097 h 505971"/>
                <a:gd name="connsiteX0" fmla="*/ 298 w 505169"/>
                <a:gd name="connsiteY0" fmla="*/ 253097 h 505647"/>
                <a:gd name="connsiteX1" fmla="*/ 77773 w 505169"/>
                <a:gd name="connsiteY1" fmla="*/ 67816 h 505647"/>
                <a:gd name="connsiteX2" fmla="*/ 252711 w 505169"/>
                <a:gd name="connsiteY2" fmla="*/ 684 h 505647"/>
                <a:gd name="connsiteX3" fmla="*/ 424483 w 505169"/>
                <a:gd name="connsiteY3" fmla="*/ 102106 h 505647"/>
                <a:gd name="connsiteX4" fmla="*/ 505124 w 505169"/>
                <a:gd name="connsiteY4" fmla="*/ 253097 h 505647"/>
                <a:gd name="connsiteX5" fmla="*/ 414958 w 505169"/>
                <a:gd name="connsiteY5" fmla="*/ 406905 h 505647"/>
                <a:gd name="connsiteX6" fmla="*/ 252711 w 505169"/>
                <a:gd name="connsiteY6" fmla="*/ 505510 h 505647"/>
                <a:gd name="connsiteX7" fmla="*/ 102538 w 505169"/>
                <a:gd name="connsiteY7" fmla="*/ 424050 h 505647"/>
                <a:gd name="connsiteX8" fmla="*/ 298 w 505169"/>
                <a:gd name="connsiteY8" fmla="*/ 253097 h 505647"/>
                <a:gd name="connsiteX0" fmla="*/ 298 w 505169"/>
                <a:gd name="connsiteY0" fmla="*/ 253097 h 505647"/>
                <a:gd name="connsiteX1" fmla="*/ 77773 w 505169"/>
                <a:gd name="connsiteY1" fmla="*/ 67816 h 505647"/>
                <a:gd name="connsiteX2" fmla="*/ 252711 w 505169"/>
                <a:gd name="connsiteY2" fmla="*/ 684 h 505647"/>
                <a:gd name="connsiteX3" fmla="*/ 424483 w 505169"/>
                <a:gd name="connsiteY3" fmla="*/ 102106 h 505647"/>
                <a:gd name="connsiteX4" fmla="*/ 505124 w 505169"/>
                <a:gd name="connsiteY4" fmla="*/ 253097 h 505647"/>
                <a:gd name="connsiteX5" fmla="*/ 414958 w 505169"/>
                <a:gd name="connsiteY5" fmla="*/ 406905 h 505647"/>
                <a:gd name="connsiteX6" fmla="*/ 252711 w 505169"/>
                <a:gd name="connsiteY6" fmla="*/ 505510 h 505647"/>
                <a:gd name="connsiteX7" fmla="*/ 102538 w 505169"/>
                <a:gd name="connsiteY7" fmla="*/ 424050 h 505647"/>
                <a:gd name="connsiteX8" fmla="*/ 298 w 505169"/>
                <a:gd name="connsiteY8" fmla="*/ 253097 h 505647"/>
                <a:gd name="connsiteX0" fmla="*/ 298 w 505169"/>
                <a:gd name="connsiteY0" fmla="*/ 253097 h 509018"/>
                <a:gd name="connsiteX1" fmla="*/ 77773 w 505169"/>
                <a:gd name="connsiteY1" fmla="*/ 67816 h 509018"/>
                <a:gd name="connsiteX2" fmla="*/ 252711 w 505169"/>
                <a:gd name="connsiteY2" fmla="*/ 684 h 509018"/>
                <a:gd name="connsiteX3" fmla="*/ 424483 w 505169"/>
                <a:gd name="connsiteY3" fmla="*/ 102106 h 509018"/>
                <a:gd name="connsiteX4" fmla="*/ 505124 w 505169"/>
                <a:gd name="connsiteY4" fmla="*/ 253097 h 509018"/>
                <a:gd name="connsiteX5" fmla="*/ 414958 w 505169"/>
                <a:gd name="connsiteY5" fmla="*/ 406905 h 509018"/>
                <a:gd name="connsiteX6" fmla="*/ 252711 w 505169"/>
                <a:gd name="connsiteY6" fmla="*/ 505510 h 509018"/>
                <a:gd name="connsiteX7" fmla="*/ 102538 w 505169"/>
                <a:gd name="connsiteY7" fmla="*/ 424050 h 509018"/>
                <a:gd name="connsiteX8" fmla="*/ 298 w 505169"/>
                <a:gd name="connsiteY8" fmla="*/ 253097 h 509018"/>
                <a:gd name="connsiteX0" fmla="*/ 298 w 505169"/>
                <a:gd name="connsiteY0" fmla="*/ 253097 h 507752"/>
                <a:gd name="connsiteX1" fmla="*/ 77773 w 505169"/>
                <a:gd name="connsiteY1" fmla="*/ 67816 h 507752"/>
                <a:gd name="connsiteX2" fmla="*/ 252711 w 505169"/>
                <a:gd name="connsiteY2" fmla="*/ 684 h 507752"/>
                <a:gd name="connsiteX3" fmla="*/ 424483 w 505169"/>
                <a:gd name="connsiteY3" fmla="*/ 102106 h 507752"/>
                <a:gd name="connsiteX4" fmla="*/ 505124 w 505169"/>
                <a:gd name="connsiteY4" fmla="*/ 253097 h 507752"/>
                <a:gd name="connsiteX5" fmla="*/ 454963 w 505169"/>
                <a:gd name="connsiteY5" fmla="*/ 424050 h 507752"/>
                <a:gd name="connsiteX6" fmla="*/ 252711 w 505169"/>
                <a:gd name="connsiteY6" fmla="*/ 505510 h 507752"/>
                <a:gd name="connsiteX7" fmla="*/ 102538 w 505169"/>
                <a:gd name="connsiteY7" fmla="*/ 424050 h 507752"/>
                <a:gd name="connsiteX8" fmla="*/ 298 w 505169"/>
                <a:gd name="connsiteY8" fmla="*/ 253097 h 507752"/>
                <a:gd name="connsiteX0" fmla="*/ 298 w 505801"/>
                <a:gd name="connsiteY0" fmla="*/ 253097 h 507752"/>
                <a:gd name="connsiteX1" fmla="*/ 77773 w 505801"/>
                <a:gd name="connsiteY1" fmla="*/ 67816 h 507752"/>
                <a:gd name="connsiteX2" fmla="*/ 252711 w 505801"/>
                <a:gd name="connsiteY2" fmla="*/ 684 h 507752"/>
                <a:gd name="connsiteX3" fmla="*/ 424483 w 505801"/>
                <a:gd name="connsiteY3" fmla="*/ 102106 h 507752"/>
                <a:gd name="connsiteX4" fmla="*/ 505124 w 505801"/>
                <a:gd name="connsiteY4" fmla="*/ 253097 h 507752"/>
                <a:gd name="connsiteX5" fmla="*/ 454963 w 505801"/>
                <a:gd name="connsiteY5" fmla="*/ 424050 h 507752"/>
                <a:gd name="connsiteX6" fmla="*/ 252711 w 505801"/>
                <a:gd name="connsiteY6" fmla="*/ 505510 h 507752"/>
                <a:gd name="connsiteX7" fmla="*/ 102538 w 505801"/>
                <a:gd name="connsiteY7" fmla="*/ 424050 h 507752"/>
                <a:gd name="connsiteX8" fmla="*/ 298 w 505801"/>
                <a:gd name="connsiteY8" fmla="*/ 253097 h 507752"/>
                <a:gd name="connsiteX0" fmla="*/ 298 w 505801"/>
                <a:gd name="connsiteY0" fmla="*/ 253097 h 507752"/>
                <a:gd name="connsiteX1" fmla="*/ 77773 w 505801"/>
                <a:gd name="connsiteY1" fmla="*/ 67816 h 507752"/>
                <a:gd name="connsiteX2" fmla="*/ 252711 w 505801"/>
                <a:gd name="connsiteY2" fmla="*/ 684 h 507752"/>
                <a:gd name="connsiteX3" fmla="*/ 424483 w 505801"/>
                <a:gd name="connsiteY3" fmla="*/ 102106 h 507752"/>
                <a:gd name="connsiteX4" fmla="*/ 505124 w 505801"/>
                <a:gd name="connsiteY4" fmla="*/ 253097 h 507752"/>
                <a:gd name="connsiteX5" fmla="*/ 454963 w 505801"/>
                <a:gd name="connsiteY5" fmla="*/ 424050 h 507752"/>
                <a:gd name="connsiteX6" fmla="*/ 252711 w 505801"/>
                <a:gd name="connsiteY6" fmla="*/ 505510 h 507752"/>
                <a:gd name="connsiteX7" fmla="*/ 102538 w 505801"/>
                <a:gd name="connsiteY7" fmla="*/ 424050 h 507752"/>
                <a:gd name="connsiteX8" fmla="*/ 298 w 505801"/>
                <a:gd name="connsiteY8" fmla="*/ 253097 h 507752"/>
                <a:gd name="connsiteX0" fmla="*/ 298 w 474904"/>
                <a:gd name="connsiteY0" fmla="*/ 253097 h 507752"/>
                <a:gd name="connsiteX1" fmla="*/ 77773 w 474904"/>
                <a:gd name="connsiteY1" fmla="*/ 67816 h 507752"/>
                <a:gd name="connsiteX2" fmla="*/ 252711 w 474904"/>
                <a:gd name="connsiteY2" fmla="*/ 684 h 507752"/>
                <a:gd name="connsiteX3" fmla="*/ 424483 w 474904"/>
                <a:gd name="connsiteY3" fmla="*/ 102106 h 507752"/>
                <a:gd name="connsiteX4" fmla="*/ 457499 w 474904"/>
                <a:gd name="connsiteY4" fmla="*/ 264527 h 507752"/>
                <a:gd name="connsiteX5" fmla="*/ 454963 w 474904"/>
                <a:gd name="connsiteY5" fmla="*/ 424050 h 507752"/>
                <a:gd name="connsiteX6" fmla="*/ 252711 w 474904"/>
                <a:gd name="connsiteY6" fmla="*/ 505510 h 507752"/>
                <a:gd name="connsiteX7" fmla="*/ 102538 w 474904"/>
                <a:gd name="connsiteY7" fmla="*/ 424050 h 507752"/>
                <a:gd name="connsiteX8" fmla="*/ 298 w 474904"/>
                <a:gd name="connsiteY8" fmla="*/ 253097 h 507752"/>
                <a:gd name="connsiteX0" fmla="*/ 55 w 474661"/>
                <a:gd name="connsiteY0" fmla="*/ 252850 h 507505"/>
                <a:gd name="connsiteX1" fmla="*/ 100390 w 474661"/>
                <a:gd name="connsiteY1" fmla="*/ 115194 h 507505"/>
                <a:gd name="connsiteX2" fmla="*/ 252468 w 474661"/>
                <a:gd name="connsiteY2" fmla="*/ 437 h 507505"/>
                <a:gd name="connsiteX3" fmla="*/ 424240 w 474661"/>
                <a:gd name="connsiteY3" fmla="*/ 101859 h 507505"/>
                <a:gd name="connsiteX4" fmla="*/ 457256 w 474661"/>
                <a:gd name="connsiteY4" fmla="*/ 264280 h 507505"/>
                <a:gd name="connsiteX5" fmla="*/ 454720 w 474661"/>
                <a:gd name="connsiteY5" fmla="*/ 423803 h 507505"/>
                <a:gd name="connsiteX6" fmla="*/ 252468 w 474661"/>
                <a:gd name="connsiteY6" fmla="*/ 505263 h 507505"/>
                <a:gd name="connsiteX7" fmla="*/ 102295 w 474661"/>
                <a:gd name="connsiteY7" fmla="*/ 423803 h 507505"/>
                <a:gd name="connsiteX8" fmla="*/ 55 w 474661"/>
                <a:gd name="connsiteY8" fmla="*/ 252850 h 507505"/>
                <a:gd name="connsiteX0" fmla="*/ 55 w 474661"/>
                <a:gd name="connsiteY0" fmla="*/ 252850 h 507505"/>
                <a:gd name="connsiteX1" fmla="*/ 100390 w 474661"/>
                <a:gd name="connsiteY1" fmla="*/ 115194 h 507505"/>
                <a:gd name="connsiteX2" fmla="*/ 252468 w 474661"/>
                <a:gd name="connsiteY2" fmla="*/ 437 h 507505"/>
                <a:gd name="connsiteX3" fmla="*/ 424240 w 474661"/>
                <a:gd name="connsiteY3" fmla="*/ 101859 h 507505"/>
                <a:gd name="connsiteX4" fmla="*/ 457256 w 474661"/>
                <a:gd name="connsiteY4" fmla="*/ 264280 h 507505"/>
                <a:gd name="connsiteX5" fmla="*/ 454720 w 474661"/>
                <a:gd name="connsiteY5" fmla="*/ 423803 h 507505"/>
                <a:gd name="connsiteX6" fmla="*/ 252468 w 474661"/>
                <a:gd name="connsiteY6" fmla="*/ 505263 h 507505"/>
                <a:gd name="connsiteX7" fmla="*/ 102295 w 474661"/>
                <a:gd name="connsiteY7" fmla="*/ 423803 h 507505"/>
                <a:gd name="connsiteX8" fmla="*/ 55 w 474661"/>
                <a:gd name="connsiteY8" fmla="*/ 252850 h 507505"/>
                <a:gd name="connsiteX0" fmla="*/ 55 w 474661"/>
                <a:gd name="connsiteY0" fmla="*/ 252850 h 507505"/>
                <a:gd name="connsiteX1" fmla="*/ 100390 w 474661"/>
                <a:gd name="connsiteY1" fmla="*/ 115194 h 507505"/>
                <a:gd name="connsiteX2" fmla="*/ 252468 w 474661"/>
                <a:gd name="connsiteY2" fmla="*/ 437 h 507505"/>
                <a:gd name="connsiteX3" fmla="*/ 424240 w 474661"/>
                <a:gd name="connsiteY3" fmla="*/ 101859 h 507505"/>
                <a:gd name="connsiteX4" fmla="*/ 457256 w 474661"/>
                <a:gd name="connsiteY4" fmla="*/ 264280 h 507505"/>
                <a:gd name="connsiteX5" fmla="*/ 454720 w 474661"/>
                <a:gd name="connsiteY5" fmla="*/ 423803 h 507505"/>
                <a:gd name="connsiteX6" fmla="*/ 252468 w 474661"/>
                <a:gd name="connsiteY6" fmla="*/ 505263 h 507505"/>
                <a:gd name="connsiteX7" fmla="*/ 102295 w 474661"/>
                <a:gd name="connsiteY7" fmla="*/ 423803 h 507505"/>
                <a:gd name="connsiteX8" fmla="*/ 55 w 474661"/>
                <a:gd name="connsiteY8" fmla="*/ 252850 h 507505"/>
                <a:gd name="connsiteX0" fmla="*/ 55 w 474661"/>
                <a:gd name="connsiteY0" fmla="*/ 252850 h 501948"/>
                <a:gd name="connsiteX1" fmla="*/ 100390 w 474661"/>
                <a:gd name="connsiteY1" fmla="*/ 115194 h 501948"/>
                <a:gd name="connsiteX2" fmla="*/ 252468 w 474661"/>
                <a:gd name="connsiteY2" fmla="*/ 437 h 501948"/>
                <a:gd name="connsiteX3" fmla="*/ 424240 w 474661"/>
                <a:gd name="connsiteY3" fmla="*/ 101859 h 501948"/>
                <a:gd name="connsiteX4" fmla="*/ 457256 w 474661"/>
                <a:gd name="connsiteY4" fmla="*/ 264280 h 501948"/>
                <a:gd name="connsiteX5" fmla="*/ 454720 w 474661"/>
                <a:gd name="connsiteY5" fmla="*/ 423803 h 501948"/>
                <a:gd name="connsiteX6" fmla="*/ 322953 w 474661"/>
                <a:gd name="connsiteY6" fmla="*/ 497643 h 501948"/>
                <a:gd name="connsiteX7" fmla="*/ 102295 w 474661"/>
                <a:gd name="connsiteY7" fmla="*/ 423803 h 501948"/>
                <a:gd name="connsiteX8" fmla="*/ 55 w 474661"/>
                <a:gd name="connsiteY8" fmla="*/ 252850 h 501948"/>
                <a:gd name="connsiteX0" fmla="*/ 55 w 474661"/>
                <a:gd name="connsiteY0" fmla="*/ 252850 h 514583"/>
                <a:gd name="connsiteX1" fmla="*/ 100390 w 474661"/>
                <a:gd name="connsiteY1" fmla="*/ 115194 h 514583"/>
                <a:gd name="connsiteX2" fmla="*/ 252468 w 474661"/>
                <a:gd name="connsiteY2" fmla="*/ 437 h 514583"/>
                <a:gd name="connsiteX3" fmla="*/ 424240 w 474661"/>
                <a:gd name="connsiteY3" fmla="*/ 101859 h 514583"/>
                <a:gd name="connsiteX4" fmla="*/ 457256 w 474661"/>
                <a:gd name="connsiteY4" fmla="*/ 264280 h 514583"/>
                <a:gd name="connsiteX5" fmla="*/ 454720 w 474661"/>
                <a:gd name="connsiteY5" fmla="*/ 423803 h 514583"/>
                <a:gd name="connsiteX6" fmla="*/ 322953 w 474661"/>
                <a:gd name="connsiteY6" fmla="*/ 497643 h 514583"/>
                <a:gd name="connsiteX7" fmla="*/ 102295 w 474661"/>
                <a:gd name="connsiteY7" fmla="*/ 423803 h 514583"/>
                <a:gd name="connsiteX8" fmla="*/ 55 w 474661"/>
                <a:gd name="connsiteY8" fmla="*/ 252850 h 514583"/>
                <a:gd name="connsiteX0" fmla="*/ 55 w 474661"/>
                <a:gd name="connsiteY0" fmla="*/ 252850 h 503626"/>
                <a:gd name="connsiteX1" fmla="*/ 100390 w 474661"/>
                <a:gd name="connsiteY1" fmla="*/ 115194 h 503626"/>
                <a:gd name="connsiteX2" fmla="*/ 252468 w 474661"/>
                <a:gd name="connsiteY2" fmla="*/ 437 h 503626"/>
                <a:gd name="connsiteX3" fmla="*/ 424240 w 474661"/>
                <a:gd name="connsiteY3" fmla="*/ 101859 h 503626"/>
                <a:gd name="connsiteX4" fmla="*/ 457256 w 474661"/>
                <a:gd name="connsiteY4" fmla="*/ 264280 h 503626"/>
                <a:gd name="connsiteX5" fmla="*/ 454720 w 474661"/>
                <a:gd name="connsiteY5" fmla="*/ 423803 h 503626"/>
                <a:gd name="connsiteX6" fmla="*/ 322953 w 474661"/>
                <a:gd name="connsiteY6" fmla="*/ 497643 h 503626"/>
                <a:gd name="connsiteX7" fmla="*/ 102295 w 474661"/>
                <a:gd name="connsiteY7" fmla="*/ 423803 h 503626"/>
                <a:gd name="connsiteX8" fmla="*/ 55 w 474661"/>
                <a:gd name="connsiteY8" fmla="*/ 252850 h 503626"/>
                <a:gd name="connsiteX0" fmla="*/ 55 w 474661"/>
                <a:gd name="connsiteY0" fmla="*/ 252850 h 508676"/>
                <a:gd name="connsiteX1" fmla="*/ 100390 w 474661"/>
                <a:gd name="connsiteY1" fmla="*/ 115194 h 508676"/>
                <a:gd name="connsiteX2" fmla="*/ 252468 w 474661"/>
                <a:gd name="connsiteY2" fmla="*/ 437 h 508676"/>
                <a:gd name="connsiteX3" fmla="*/ 424240 w 474661"/>
                <a:gd name="connsiteY3" fmla="*/ 101859 h 508676"/>
                <a:gd name="connsiteX4" fmla="*/ 457256 w 474661"/>
                <a:gd name="connsiteY4" fmla="*/ 264280 h 508676"/>
                <a:gd name="connsiteX5" fmla="*/ 454720 w 474661"/>
                <a:gd name="connsiteY5" fmla="*/ 423803 h 508676"/>
                <a:gd name="connsiteX6" fmla="*/ 322953 w 474661"/>
                <a:gd name="connsiteY6" fmla="*/ 497643 h 508676"/>
                <a:gd name="connsiteX7" fmla="*/ 102295 w 474661"/>
                <a:gd name="connsiteY7" fmla="*/ 423803 h 508676"/>
                <a:gd name="connsiteX8" fmla="*/ 55 w 474661"/>
                <a:gd name="connsiteY8" fmla="*/ 252850 h 508676"/>
                <a:gd name="connsiteX0" fmla="*/ 55 w 506218"/>
                <a:gd name="connsiteY0" fmla="*/ 252850 h 508676"/>
                <a:gd name="connsiteX1" fmla="*/ 100390 w 506218"/>
                <a:gd name="connsiteY1" fmla="*/ 115194 h 508676"/>
                <a:gd name="connsiteX2" fmla="*/ 252468 w 506218"/>
                <a:gd name="connsiteY2" fmla="*/ 437 h 508676"/>
                <a:gd name="connsiteX3" fmla="*/ 424240 w 506218"/>
                <a:gd name="connsiteY3" fmla="*/ 101859 h 508676"/>
                <a:gd name="connsiteX4" fmla="*/ 457256 w 506218"/>
                <a:gd name="connsiteY4" fmla="*/ 264280 h 508676"/>
                <a:gd name="connsiteX5" fmla="*/ 454720 w 506218"/>
                <a:gd name="connsiteY5" fmla="*/ 423803 h 508676"/>
                <a:gd name="connsiteX6" fmla="*/ 322953 w 506218"/>
                <a:gd name="connsiteY6" fmla="*/ 497643 h 508676"/>
                <a:gd name="connsiteX7" fmla="*/ 102295 w 506218"/>
                <a:gd name="connsiteY7" fmla="*/ 423803 h 508676"/>
                <a:gd name="connsiteX8" fmla="*/ 55 w 506218"/>
                <a:gd name="connsiteY8" fmla="*/ 252850 h 508676"/>
                <a:gd name="connsiteX0" fmla="*/ 55 w 506218"/>
                <a:gd name="connsiteY0" fmla="*/ 252850 h 508676"/>
                <a:gd name="connsiteX1" fmla="*/ 100390 w 506218"/>
                <a:gd name="connsiteY1" fmla="*/ 115194 h 508676"/>
                <a:gd name="connsiteX2" fmla="*/ 252468 w 506218"/>
                <a:gd name="connsiteY2" fmla="*/ 437 h 508676"/>
                <a:gd name="connsiteX3" fmla="*/ 424240 w 506218"/>
                <a:gd name="connsiteY3" fmla="*/ 101859 h 508676"/>
                <a:gd name="connsiteX4" fmla="*/ 457256 w 506218"/>
                <a:gd name="connsiteY4" fmla="*/ 264280 h 508676"/>
                <a:gd name="connsiteX5" fmla="*/ 454720 w 506218"/>
                <a:gd name="connsiteY5" fmla="*/ 423803 h 508676"/>
                <a:gd name="connsiteX6" fmla="*/ 322953 w 506218"/>
                <a:gd name="connsiteY6" fmla="*/ 497643 h 508676"/>
                <a:gd name="connsiteX7" fmla="*/ 102295 w 506218"/>
                <a:gd name="connsiteY7" fmla="*/ 423803 h 508676"/>
                <a:gd name="connsiteX8" fmla="*/ 55 w 506218"/>
                <a:gd name="connsiteY8" fmla="*/ 252850 h 508676"/>
                <a:gd name="connsiteX0" fmla="*/ 4 w 517597"/>
                <a:gd name="connsiteY0" fmla="*/ 252850 h 508676"/>
                <a:gd name="connsiteX1" fmla="*/ 111769 w 517597"/>
                <a:gd name="connsiteY1" fmla="*/ 115194 h 508676"/>
                <a:gd name="connsiteX2" fmla="*/ 263847 w 517597"/>
                <a:gd name="connsiteY2" fmla="*/ 437 h 508676"/>
                <a:gd name="connsiteX3" fmla="*/ 435619 w 517597"/>
                <a:gd name="connsiteY3" fmla="*/ 101859 h 508676"/>
                <a:gd name="connsiteX4" fmla="*/ 468635 w 517597"/>
                <a:gd name="connsiteY4" fmla="*/ 264280 h 508676"/>
                <a:gd name="connsiteX5" fmla="*/ 466099 w 517597"/>
                <a:gd name="connsiteY5" fmla="*/ 423803 h 508676"/>
                <a:gd name="connsiteX6" fmla="*/ 334332 w 517597"/>
                <a:gd name="connsiteY6" fmla="*/ 497643 h 508676"/>
                <a:gd name="connsiteX7" fmla="*/ 113674 w 517597"/>
                <a:gd name="connsiteY7" fmla="*/ 423803 h 508676"/>
                <a:gd name="connsiteX8" fmla="*/ 4 w 517597"/>
                <a:gd name="connsiteY8" fmla="*/ 252850 h 508676"/>
                <a:gd name="connsiteX0" fmla="*/ 1213 w 518806"/>
                <a:gd name="connsiteY0" fmla="*/ 252850 h 508676"/>
                <a:gd name="connsiteX1" fmla="*/ 112978 w 518806"/>
                <a:gd name="connsiteY1" fmla="*/ 115194 h 508676"/>
                <a:gd name="connsiteX2" fmla="*/ 265056 w 518806"/>
                <a:gd name="connsiteY2" fmla="*/ 437 h 508676"/>
                <a:gd name="connsiteX3" fmla="*/ 436828 w 518806"/>
                <a:gd name="connsiteY3" fmla="*/ 101859 h 508676"/>
                <a:gd name="connsiteX4" fmla="*/ 469844 w 518806"/>
                <a:gd name="connsiteY4" fmla="*/ 264280 h 508676"/>
                <a:gd name="connsiteX5" fmla="*/ 467308 w 518806"/>
                <a:gd name="connsiteY5" fmla="*/ 423803 h 508676"/>
                <a:gd name="connsiteX6" fmla="*/ 335541 w 518806"/>
                <a:gd name="connsiteY6" fmla="*/ 497643 h 508676"/>
                <a:gd name="connsiteX7" fmla="*/ 114883 w 518806"/>
                <a:gd name="connsiteY7" fmla="*/ 423803 h 508676"/>
                <a:gd name="connsiteX8" fmla="*/ 1213 w 518806"/>
                <a:gd name="connsiteY8" fmla="*/ 252850 h 508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8806" h="508676">
                  <a:moveTo>
                    <a:pt x="1213" y="252850"/>
                  </a:moveTo>
                  <a:cubicBezTo>
                    <a:pt x="6611" y="231895"/>
                    <a:pt x="17569" y="130593"/>
                    <a:pt x="112978" y="115194"/>
                  </a:cubicBezTo>
                  <a:cubicBezTo>
                    <a:pt x="128377" y="14070"/>
                    <a:pt x="211081" y="2660"/>
                    <a:pt x="265056" y="437"/>
                  </a:cubicBezTo>
                  <a:cubicBezTo>
                    <a:pt x="319031" y="-1786"/>
                    <a:pt x="400474" y="735"/>
                    <a:pt x="436828" y="101859"/>
                  </a:cubicBezTo>
                  <a:cubicBezTo>
                    <a:pt x="524617" y="121068"/>
                    <a:pt x="551442" y="213480"/>
                    <a:pt x="469844" y="264280"/>
                  </a:cubicBezTo>
                  <a:cubicBezTo>
                    <a:pt x="529217" y="330320"/>
                    <a:pt x="509377" y="381734"/>
                    <a:pt x="467308" y="423803"/>
                  </a:cubicBezTo>
                  <a:cubicBezTo>
                    <a:pt x="425239" y="465872"/>
                    <a:pt x="396183" y="482403"/>
                    <a:pt x="335541" y="497643"/>
                  </a:cubicBezTo>
                  <a:cubicBezTo>
                    <a:pt x="274899" y="512883"/>
                    <a:pt x="168382" y="528737"/>
                    <a:pt x="114883" y="423803"/>
                  </a:cubicBezTo>
                  <a:cubicBezTo>
                    <a:pt x="4234" y="402689"/>
                    <a:pt x="-4185" y="273805"/>
                    <a:pt x="1213" y="25285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alpha val="59000"/>
                    <a:lumMod val="94000"/>
                    <a:lumOff val="6000"/>
                  </a:scheme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76200" dist="63500" dir="2700000" algn="tl" rotWithShape="0">
                <a:prstClr val="black">
                  <a:alpha val="7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chemeClr val="tx1"/>
                </a:solidFill>
                <a:latin typeface="FS Blonde Script" panose="03000503000000000000" pitchFamily="66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2347B26-6525-4401-8AB2-BB71076DCCDB}"/>
                </a:ext>
              </a:extLst>
            </p:cNvPr>
            <p:cNvSpPr txBox="1"/>
            <p:nvPr/>
          </p:nvSpPr>
          <p:spPr>
            <a:xfrm>
              <a:off x="11011625" y="4269129"/>
              <a:ext cx="811666" cy="424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400">
                  <a:latin typeface="FS Blonde Script" panose="03000503000000000000" pitchFamily="66" charset="0"/>
                  <a:ea typeface="Segoe UI Black" panose="020B0A02040204020203" pitchFamily="34" charset="0"/>
                </a:rPr>
                <a:t>9/16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86E6A2C-6346-48A0-B8DA-C39C7925A6F6}"/>
                </a:ext>
              </a:extLst>
            </p:cNvPr>
            <p:cNvSpPr txBox="1"/>
            <p:nvPr/>
          </p:nvSpPr>
          <p:spPr>
            <a:xfrm>
              <a:off x="11011625" y="4911684"/>
              <a:ext cx="861321" cy="424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400" dirty="0">
                  <a:latin typeface="FS Blonde Script" panose="03000503000000000000" pitchFamily="66" charset="0"/>
                  <a:ea typeface="Segoe UI Black" panose="020B0A02040204020203" pitchFamily="34" charset="0"/>
                </a:rPr>
                <a:t>3/16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9BB4789-8D21-42BB-BB75-35D90543F564}"/>
                </a:ext>
              </a:extLst>
            </p:cNvPr>
            <p:cNvSpPr txBox="1"/>
            <p:nvPr/>
          </p:nvSpPr>
          <p:spPr>
            <a:xfrm>
              <a:off x="11011625" y="5546253"/>
              <a:ext cx="846391" cy="424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400">
                  <a:latin typeface="FS Blonde Script" panose="03000503000000000000" pitchFamily="66" charset="0"/>
                  <a:ea typeface="Segoe UI Black" panose="020B0A02040204020203" pitchFamily="34" charset="0"/>
                </a:rPr>
                <a:t>3/16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22206E6-6AF3-4084-A63E-872096749B0D}"/>
                </a:ext>
              </a:extLst>
            </p:cNvPr>
            <p:cNvSpPr txBox="1"/>
            <p:nvPr/>
          </p:nvSpPr>
          <p:spPr>
            <a:xfrm>
              <a:off x="11033897" y="6166896"/>
              <a:ext cx="872295" cy="424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400">
                  <a:latin typeface="FS Blonde Script" panose="03000503000000000000" pitchFamily="66" charset="0"/>
                  <a:ea typeface="Segoe UI Black" panose="020B0A02040204020203" pitchFamily="34" charset="0"/>
                </a:rPr>
                <a:t>1/16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73066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5" grpId="0" animBg="1"/>
      <p:bldP spid="56" grpId="0" animBg="1"/>
      <p:bldP spid="57" grpId="0" animBg="1"/>
      <p:bldP spid="58" grpId="0" animBg="1"/>
      <p:bldP spid="5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>
            <a:extLst>
              <a:ext uri="{FF2B5EF4-FFF2-40B4-BE49-F238E27FC236}">
                <a16:creationId xmlns:a16="http://schemas.microsoft.com/office/drawing/2014/main" id="{9A14B638-0A3F-4EBF-A714-4024577ECA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0526" y="4581526"/>
            <a:ext cx="24495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800">
              <a:latin typeface="VNI-Times" pitchFamily="2" charset="0"/>
            </a:endParaRPr>
          </a:p>
        </p:txBody>
      </p:sp>
      <p:sp>
        <p:nvSpPr>
          <p:cNvPr id="7171" name="Text Box 4">
            <a:extLst>
              <a:ext uri="{FF2B5EF4-FFF2-40B4-BE49-F238E27FC236}">
                <a16:creationId xmlns:a16="http://schemas.microsoft.com/office/drawing/2014/main" id="{439D295A-0A67-4677-80BD-990C51FB5E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838" y="114680"/>
            <a:ext cx="480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u="sng" dirty="0">
                <a:solidFill>
                  <a:srgbClr val="0070C0"/>
                </a:solidFill>
              </a:rPr>
              <a:t>I/ </a:t>
            </a:r>
            <a:r>
              <a:rPr lang="en-US" altLang="en-US" sz="2400" b="1" u="sng" dirty="0" err="1">
                <a:solidFill>
                  <a:srgbClr val="0070C0"/>
                </a:solidFill>
              </a:rPr>
              <a:t>Thí</a:t>
            </a:r>
            <a:r>
              <a:rPr lang="en-US" altLang="en-US" sz="2400" b="1" u="sng" dirty="0">
                <a:solidFill>
                  <a:srgbClr val="0070C0"/>
                </a:solidFill>
              </a:rPr>
              <a:t> </a:t>
            </a:r>
            <a:r>
              <a:rPr lang="en-US" altLang="en-US" sz="2400" b="1" u="sng" dirty="0" err="1">
                <a:solidFill>
                  <a:srgbClr val="0070C0"/>
                </a:solidFill>
              </a:rPr>
              <a:t>nghiệm</a:t>
            </a:r>
            <a:r>
              <a:rPr lang="en-US" altLang="en-US" sz="2400" b="1" u="sng" dirty="0">
                <a:solidFill>
                  <a:srgbClr val="0070C0"/>
                </a:solidFill>
              </a:rPr>
              <a:t> </a:t>
            </a:r>
            <a:r>
              <a:rPr lang="en-US" altLang="en-US" sz="2400" b="1" u="sng" dirty="0" err="1">
                <a:solidFill>
                  <a:srgbClr val="0070C0"/>
                </a:solidFill>
              </a:rPr>
              <a:t>của</a:t>
            </a:r>
            <a:r>
              <a:rPr lang="en-US" altLang="en-US" sz="2400" b="1" u="sng" dirty="0">
                <a:solidFill>
                  <a:srgbClr val="0070C0"/>
                </a:solidFill>
              </a:rPr>
              <a:t> Men </a:t>
            </a:r>
            <a:r>
              <a:rPr lang="en-US" altLang="en-US" sz="2400" b="1" u="sng" dirty="0" err="1">
                <a:solidFill>
                  <a:srgbClr val="0070C0"/>
                </a:solidFill>
              </a:rPr>
              <a:t>đen</a:t>
            </a:r>
            <a:endParaRPr lang="en-US" altLang="en-US" sz="2400" b="1" u="sng" dirty="0">
              <a:solidFill>
                <a:srgbClr val="0070C0"/>
              </a:solidFill>
            </a:endParaRPr>
          </a:p>
        </p:txBody>
      </p:sp>
      <p:sp>
        <p:nvSpPr>
          <p:cNvPr id="7172" name="Text Box 5">
            <a:extLst>
              <a:ext uri="{FF2B5EF4-FFF2-40B4-BE49-F238E27FC236}">
                <a16:creationId xmlns:a16="http://schemas.microsoft.com/office/drawing/2014/main" id="{11D29561-3E61-40A6-A05E-79238A83FF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728" y="572088"/>
            <a:ext cx="11466943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457200" indent="-457200" eaLnBrk="1" hangingPunct="1">
              <a:spcBef>
                <a:spcPct val="50000"/>
              </a:spcBef>
              <a:buAutoNum type="arabicPeriod"/>
            </a:pPr>
            <a:r>
              <a:rPr lang="en-US" altLang="en-US" sz="2400" b="1" u="sng" dirty="0" err="1"/>
              <a:t>Thí</a:t>
            </a:r>
            <a:r>
              <a:rPr lang="en-US" altLang="en-US" sz="2400" b="1" u="sng" dirty="0"/>
              <a:t> </a:t>
            </a:r>
            <a:r>
              <a:rPr lang="en-US" altLang="en-US" sz="2400" b="1" u="sng" dirty="0" err="1"/>
              <a:t>nghiệm</a:t>
            </a:r>
            <a:r>
              <a:rPr lang="en-US" altLang="en-US" u="sng" dirty="0"/>
              <a:t>: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 dirty="0"/>
              <a:t>Lai </a:t>
            </a:r>
            <a:r>
              <a:rPr lang="en-US" altLang="en-US" sz="2400" dirty="0" err="1"/>
              <a:t>hai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thứ</a:t>
            </a:r>
            <a:r>
              <a:rPr lang="en-US" altLang="en-US" sz="2400" dirty="0"/>
              <a:t> </a:t>
            </a:r>
            <a:r>
              <a:rPr lang="en-US" altLang="en-US" sz="2400" dirty="0" err="1"/>
              <a:t>đậu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Hà</a:t>
            </a:r>
            <a:r>
              <a:rPr lang="en-US" altLang="en-US" sz="2400" dirty="0"/>
              <a:t> Lan </a:t>
            </a:r>
            <a:r>
              <a:rPr lang="en-US" altLang="en-US" sz="2400" dirty="0" err="1"/>
              <a:t>thuần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chủng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khác</a:t>
            </a:r>
            <a:r>
              <a:rPr lang="en-US" altLang="en-US" sz="2400" dirty="0"/>
              <a:t> </a:t>
            </a:r>
            <a:r>
              <a:rPr lang="en-US" altLang="en-US" sz="2400" dirty="0" err="1"/>
              <a:t>nhau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về</a:t>
            </a:r>
            <a:r>
              <a:rPr lang="en-US" altLang="en-US" sz="2400" dirty="0"/>
              <a:t> 2 </a:t>
            </a:r>
            <a:r>
              <a:rPr lang="en-US" altLang="en-US" sz="2400" dirty="0" err="1"/>
              <a:t>cặp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tính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trạng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tương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phản</a:t>
            </a:r>
            <a:endParaRPr lang="en-US" altLang="en-US" sz="2400" dirty="0"/>
          </a:p>
        </p:txBody>
      </p:sp>
      <p:sp>
        <p:nvSpPr>
          <p:cNvPr id="7173" name="Text Box 6">
            <a:extLst>
              <a:ext uri="{FF2B5EF4-FFF2-40B4-BE49-F238E27FC236}">
                <a16:creationId xmlns:a16="http://schemas.microsoft.com/office/drawing/2014/main" id="{FF77F1D8-343B-4FBB-869A-DD939D3625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1676400"/>
            <a:ext cx="6477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/>
            <a:r>
              <a:rPr lang="vi-VN" sz="2400" b="0" i="0" u="none" strike="noStrike" kern="1200" baseline="0" dirty="0">
                <a:solidFill>
                  <a:srgbClr val="000000"/>
                </a:solidFill>
                <a:latin typeface="+mn-lt"/>
              </a:rPr>
              <a:t>P(t/c) :      Vàng trơn     x          xanh nhăn</a:t>
            </a:r>
            <a:endParaRPr lang="en-US" sz="2400" b="0" i="0" u="none" strike="noStrike" kern="1200" baseline="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7174" name="Text Box 7">
            <a:extLst>
              <a:ext uri="{FF2B5EF4-FFF2-40B4-BE49-F238E27FC236}">
                <a16:creationId xmlns:a16="http://schemas.microsoft.com/office/drawing/2014/main" id="{51519258-81B3-4D38-B1E4-4E4C92F0C8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2209800"/>
            <a:ext cx="76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/>
              <a:t>F</a:t>
            </a:r>
            <a:r>
              <a:rPr lang="en-US" altLang="en-US" sz="2400" b="1" baseline="-25000" dirty="0"/>
              <a:t>1:</a:t>
            </a:r>
            <a:endParaRPr lang="en-US" altLang="en-US" sz="2400" b="1" dirty="0"/>
          </a:p>
        </p:txBody>
      </p:sp>
      <p:sp>
        <p:nvSpPr>
          <p:cNvPr id="7175" name="Text Box 8">
            <a:extLst>
              <a:ext uri="{FF2B5EF4-FFF2-40B4-BE49-F238E27FC236}">
                <a16:creationId xmlns:a16="http://schemas.microsoft.com/office/drawing/2014/main" id="{E0F79255-F41B-4319-9FE7-5FAB7782BB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3200401"/>
            <a:ext cx="3886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7176" name="Text Box 9">
            <a:extLst>
              <a:ext uri="{FF2B5EF4-FFF2-40B4-BE49-F238E27FC236}">
                <a16:creationId xmlns:a16="http://schemas.microsoft.com/office/drawing/2014/main" id="{AA1BD588-3C56-4C88-8B7C-272DB598A3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2209800"/>
            <a:ext cx="304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A50021"/>
                </a:solidFill>
              </a:rPr>
              <a:t>Hạt vàng , trơn</a:t>
            </a:r>
          </a:p>
        </p:txBody>
      </p:sp>
      <p:sp>
        <p:nvSpPr>
          <p:cNvPr id="7177" name="Line 10">
            <a:extLst>
              <a:ext uri="{FF2B5EF4-FFF2-40B4-BE49-F238E27FC236}">
                <a16:creationId xmlns:a16="http://schemas.microsoft.com/office/drawing/2014/main" id="{6F079634-1070-4D3F-B63F-12C50E88DFA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172200" y="2049714"/>
            <a:ext cx="0" cy="28629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8" name="Text Box 11">
            <a:extLst>
              <a:ext uri="{FF2B5EF4-FFF2-40B4-BE49-F238E27FC236}">
                <a16:creationId xmlns:a16="http://schemas.microsoft.com/office/drawing/2014/main" id="{A994746E-9897-4C47-8E22-8BC0951790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1" y="2578399"/>
            <a:ext cx="381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/>
              <a:t>15 </a:t>
            </a:r>
            <a:r>
              <a:rPr lang="en-US" altLang="en-US" sz="2400" b="1" dirty="0" err="1"/>
              <a:t>cây</a:t>
            </a:r>
            <a:r>
              <a:rPr lang="en-US" altLang="en-US" sz="2400" b="1" dirty="0"/>
              <a:t> F</a:t>
            </a:r>
            <a:r>
              <a:rPr lang="en-US" altLang="en-US" sz="2400" b="1" baseline="-25000" dirty="0"/>
              <a:t>1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tự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thụ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phấn</a:t>
            </a:r>
            <a:endParaRPr lang="en-US" altLang="en-US" sz="2400" b="1" dirty="0"/>
          </a:p>
        </p:txBody>
      </p:sp>
      <p:sp>
        <p:nvSpPr>
          <p:cNvPr id="7179" name="Text Box 12">
            <a:extLst>
              <a:ext uri="{FF2B5EF4-FFF2-40B4-BE49-F238E27FC236}">
                <a16:creationId xmlns:a16="http://schemas.microsoft.com/office/drawing/2014/main" id="{5188651A-0EE1-41C7-9A51-BABDE28901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3200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/>
              <a:t>F</a:t>
            </a:r>
            <a:r>
              <a:rPr lang="en-US" altLang="en-US" sz="2400" b="1" baseline="-25000" dirty="0"/>
              <a:t>2 </a:t>
            </a:r>
            <a:r>
              <a:rPr lang="en-US" altLang="en-US" sz="2400" b="1" dirty="0"/>
              <a:t>: </a:t>
            </a:r>
            <a:r>
              <a:rPr lang="en-US" altLang="en-US" sz="2000" dirty="0">
                <a:solidFill>
                  <a:srgbClr val="A50021"/>
                </a:solidFill>
              </a:rPr>
              <a:t>315 </a:t>
            </a:r>
            <a:r>
              <a:rPr lang="en-US" altLang="en-US" sz="2000" dirty="0" err="1">
                <a:solidFill>
                  <a:srgbClr val="A50021"/>
                </a:solidFill>
              </a:rPr>
              <a:t>hạt</a:t>
            </a:r>
            <a:r>
              <a:rPr lang="en-US" altLang="en-US" sz="2000" dirty="0">
                <a:solidFill>
                  <a:srgbClr val="A50021"/>
                </a:solidFill>
              </a:rPr>
              <a:t> </a:t>
            </a:r>
            <a:r>
              <a:rPr lang="en-US" altLang="en-US" sz="2000" dirty="0" err="1">
                <a:solidFill>
                  <a:srgbClr val="A50021"/>
                </a:solidFill>
              </a:rPr>
              <a:t>vàng</a:t>
            </a:r>
            <a:r>
              <a:rPr lang="en-US" altLang="en-US" sz="2000" dirty="0">
                <a:solidFill>
                  <a:srgbClr val="A50021"/>
                </a:solidFill>
              </a:rPr>
              <a:t> </a:t>
            </a:r>
            <a:r>
              <a:rPr lang="en-US" altLang="en-US" sz="2000" dirty="0" err="1">
                <a:solidFill>
                  <a:srgbClr val="A50021"/>
                </a:solidFill>
              </a:rPr>
              <a:t>trơn</a:t>
            </a:r>
            <a:r>
              <a:rPr lang="en-US" altLang="en-US" sz="2000" dirty="0">
                <a:solidFill>
                  <a:srgbClr val="A50021"/>
                </a:solidFill>
              </a:rPr>
              <a:t>, </a:t>
            </a:r>
            <a:r>
              <a:rPr lang="en-US" altLang="en-US" sz="2000" dirty="0">
                <a:solidFill>
                  <a:srgbClr val="0000CC"/>
                </a:solidFill>
              </a:rPr>
              <a:t>108 </a:t>
            </a:r>
            <a:r>
              <a:rPr lang="en-US" altLang="en-US" sz="2000" dirty="0" err="1">
                <a:solidFill>
                  <a:srgbClr val="0000CC"/>
                </a:solidFill>
              </a:rPr>
              <a:t>xanh</a:t>
            </a:r>
            <a:r>
              <a:rPr lang="en-US" altLang="en-US" sz="2000" dirty="0">
                <a:solidFill>
                  <a:srgbClr val="0000CC"/>
                </a:solidFill>
              </a:rPr>
              <a:t> </a:t>
            </a:r>
            <a:r>
              <a:rPr lang="en-US" altLang="en-US" sz="2000" dirty="0" err="1">
                <a:solidFill>
                  <a:srgbClr val="0000CC"/>
                </a:solidFill>
              </a:rPr>
              <a:t>trơn</a:t>
            </a:r>
            <a:r>
              <a:rPr lang="en-US" altLang="en-US" sz="2000" dirty="0">
                <a:solidFill>
                  <a:srgbClr val="A50021"/>
                </a:solidFill>
              </a:rPr>
              <a:t>, 101 </a:t>
            </a:r>
            <a:r>
              <a:rPr lang="en-US" altLang="en-US" sz="2000" dirty="0" err="1">
                <a:solidFill>
                  <a:srgbClr val="A50021"/>
                </a:solidFill>
              </a:rPr>
              <a:t>vàng</a:t>
            </a:r>
            <a:r>
              <a:rPr lang="en-US" altLang="en-US" sz="2000" dirty="0">
                <a:solidFill>
                  <a:srgbClr val="A50021"/>
                </a:solidFill>
              </a:rPr>
              <a:t> </a:t>
            </a:r>
            <a:r>
              <a:rPr lang="en-US" altLang="en-US" sz="2000" dirty="0" err="1">
                <a:solidFill>
                  <a:srgbClr val="A50021"/>
                </a:solidFill>
              </a:rPr>
              <a:t>nhăn</a:t>
            </a:r>
            <a:r>
              <a:rPr lang="en-US" altLang="en-US" sz="2000" dirty="0">
                <a:solidFill>
                  <a:srgbClr val="A50021"/>
                </a:solidFill>
              </a:rPr>
              <a:t>,  </a:t>
            </a:r>
            <a:r>
              <a:rPr lang="en-US" altLang="en-US" sz="2000" dirty="0">
                <a:solidFill>
                  <a:srgbClr val="0000CC"/>
                </a:solidFill>
              </a:rPr>
              <a:t>32 </a:t>
            </a:r>
            <a:r>
              <a:rPr lang="en-US" altLang="en-US" sz="2000" dirty="0" err="1">
                <a:solidFill>
                  <a:srgbClr val="0000CC"/>
                </a:solidFill>
              </a:rPr>
              <a:t>xanh</a:t>
            </a:r>
            <a:r>
              <a:rPr lang="en-US" altLang="en-US" sz="2000" dirty="0">
                <a:solidFill>
                  <a:srgbClr val="0000CC"/>
                </a:solidFill>
              </a:rPr>
              <a:t> </a:t>
            </a:r>
            <a:r>
              <a:rPr lang="en-US" altLang="en-US" sz="2000" dirty="0" err="1">
                <a:solidFill>
                  <a:srgbClr val="0000CC"/>
                </a:solidFill>
              </a:rPr>
              <a:t>nhăn</a:t>
            </a:r>
            <a:r>
              <a:rPr lang="en-US" altLang="en-US" sz="2000" b="1" dirty="0">
                <a:solidFill>
                  <a:srgbClr val="A50021"/>
                </a:solidFill>
              </a:rPr>
              <a:t> </a:t>
            </a:r>
          </a:p>
        </p:txBody>
      </p:sp>
      <p:sp>
        <p:nvSpPr>
          <p:cNvPr id="7180" name="Line 13">
            <a:extLst>
              <a:ext uri="{FF2B5EF4-FFF2-40B4-BE49-F238E27FC236}">
                <a16:creationId xmlns:a16="http://schemas.microsoft.com/office/drawing/2014/main" id="{00D518AF-8B4A-421B-A333-B4C63F794C4A}"/>
              </a:ext>
            </a:extLst>
          </p:cNvPr>
          <p:cNvSpPr>
            <a:spLocks noChangeShapeType="1"/>
          </p:cNvSpPr>
          <p:nvPr/>
        </p:nvSpPr>
        <p:spPr bwMode="auto">
          <a:xfrm>
            <a:off x="5715000" y="29718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4" name="Text Box 16">
            <a:extLst>
              <a:ext uri="{FF2B5EF4-FFF2-40B4-BE49-F238E27FC236}">
                <a16:creationId xmlns:a16="http://schemas.microsoft.com/office/drawing/2014/main" id="{C2E3352D-0325-41BB-89EE-84DFD891EC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057" y="3676217"/>
            <a:ext cx="845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u="sng" dirty="0"/>
              <a:t>2. </a:t>
            </a:r>
            <a:r>
              <a:rPr lang="en-US" altLang="en-US" sz="2400" b="1" u="sng" dirty="0" err="1"/>
              <a:t>Phân</a:t>
            </a:r>
            <a:r>
              <a:rPr lang="en-US" altLang="en-US" sz="2400" b="1" u="sng" dirty="0"/>
              <a:t> </a:t>
            </a:r>
            <a:r>
              <a:rPr lang="en-US" altLang="en-US" sz="2400" b="1" u="sng" dirty="0" err="1"/>
              <a:t>tích</a:t>
            </a:r>
            <a:r>
              <a:rPr lang="en-US" altLang="en-US" sz="2400" b="1" u="sng" dirty="0"/>
              <a:t> </a:t>
            </a:r>
            <a:r>
              <a:rPr lang="en-US" altLang="en-US" sz="2400" b="1" u="sng" dirty="0" err="1"/>
              <a:t>kết</a:t>
            </a:r>
            <a:r>
              <a:rPr lang="en-US" altLang="en-US" sz="2400" b="1" u="sng" dirty="0"/>
              <a:t> </a:t>
            </a:r>
            <a:r>
              <a:rPr lang="en-US" altLang="en-US" sz="2400" b="1" u="sng" dirty="0" err="1"/>
              <a:t>quả</a:t>
            </a:r>
            <a:r>
              <a:rPr lang="en-US" altLang="en-US" sz="2400" b="1" u="sng" dirty="0"/>
              <a:t> :</a:t>
            </a:r>
          </a:p>
        </p:txBody>
      </p:sp>
      <p:pic>
        <p:nvPicPr>
          <p:cNvPr id="47" name="Picture 41" descr="cây viết">
            <a:extLst>
              <a:ext uri="{FF2B5EF4-FFF2-40B4-BE49-F238E27FC236}">
                <a16:creationId xmlns:a16="http://schemas.microsoft.com/office/drawing/2014/main" id="{55F1A571-2C14-46FD-8C4C-566C9F2E389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51556"/>
            <a:ext cx="887845" cy="697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>
            <a:extLst>
              <a:ext uri="{FF2B5EF4-FFF2-40B4-BE49-F238E27FC236}">
                <a16:creationId xmlns:a16="http://schemas.microsoft.com/office/drawing/2014/main" id="{9F085239-03B2-46B5-9AC1-1F2200425E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0526" y="4581526"/>
            <a:ext cx="24495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800">
              <a:latin typeface="VNI-Times" pitchFamily="2" charset="0"/>
            </a:endParaRPr>
          </a:p>
        </p:txBody>
      </p:sp>
      <p:sp>
        <p:nvSpPr>
          <p:cNvPr id="8195" name="Text Box 4">
            <a:extLst>
              <a:ext uri="{FF2B5EF4-FFF2-40B4-BE49-F238E27FC236}">
                <a16:creationId xmlns:a16="http://schemas.microsoft.com/office/drawing/2014/main" id="{8D34FCFB-A545-4CBC-A382-0BB5CD8AE4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659" y="392722"/>
            <a:ext cx="480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u="sng">
                <a:solidFill>
                  <a:srgbClr val="0070C0"/>
                </a:solidFill>
              </a:rPr>
              <a:t>I/ Thí nghiệm của Men đen</a:t>
            </a:r>
          </a:p>
        </p:txBody>
      </p:sp>
      <p:sp>
        <p:nvSpPr>
          <p:cNvPr id="8196" name="Text Box 5">
            <a:extLst>
              <a:ext uri="{FF2B5EF4-FFF2-40B4-BE49-F238E27FC236}">
                <a16:creationId xmlns:a16="http://schemas.microsoft.com/office/drawing/2014/main" id="{A6C9FB2B-FB25-4724-8BAC-4F4E4E2D98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6327" y="1014861"/>
            <a:ext cx="8915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/>
              <a:t>1. </a:t>
            </a:r>
            <a:r>
              <a:rPr lang="en-US" altLang="en-US" sz="2400" b="1" dirty="0" err="1"/>
              <a:t>Thí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nghiệm</a:t>
            </a:r>
            <a:r>
              <a:rPr lang="en-US" altLang="en-US" dirty="0"/>
              <a:t>:</a:t>
            </a:r>
            <a:endParaRPr lang="en-US" altLang="en-US" sz="2400" dirty="0"/>
          </a:p>
        </p:txBody>
      </p:sp>
      <p:sp>
        <p:nvSpPr>
          <p:cNvPr id="8197" name="Text Box 8">
            <a:extLst>
              <a:ext uri="{FF2B5EF4-FFF2-40B4-BE49-F238E27FC236}">
                <a16:creationId xmlns:a16="http://schemas.microsoft.com/office/drawing/2014/main" id="{21421081-E39D-4FD7-A5D3-31241AA1CA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3200401"/>
            <a:ext cx="3886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26638" name="Text Box 14">
            <a:extLst>
              <a:ext uri="{FF2B5EF4-FFF2-40B4-BE49-F238E27FC236}">
                <a16:creationId xmlns:a16="http://schemas.microsoft.com/office/drawing/2014/main" id="{5C6DA9E9-665A-4985-879A-507A941BEF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6327" y="1589882"/>
            <a:ext cx="845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/>
              <a:t>2. </a:t>
            </a:r>
            <a:r>
              <a:rPr lang="en-US" altLang="en-US" sz="2400" b="1" dirty="0" err="1"/>
              <a:t>Phân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tích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kết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quả</a:t>
            </a:r>
            <a:r>
              <a:rPr lang="en-US" altLang="en-US" sz="2400" b="1" dirty="0"/>
              <a:t> :</a:t>
            </a:r>
          </a:p>
        </p:txBody>
      </p:sp>
      <p:sp>
        <p:nvSpPr>
          <p:cNvPr id="26639" name="Text Box 15">
            <a:extLst>
              <a:ext uri="{FF2B5EF4-FFF2-40B4-BE49-F238E27FC236}">
                <a16:creationId xmlns:a16="http://schemas.microsoft.com/office/drawing/2014/main" id="{EE246EBD-3B55-4CE0-84EB-FADDE94BFF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2209800"/>
            <a:ext cx="86868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sz="2400" dirty="0" err="1"/>
              <a:t>Tính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trạng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màu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sắc</a:t>
            </a:r>
            <a:r>
              <a:rPr lang="en-US" altLang="en-US" sz="2400" dirty="0"/>
              <a:t> </a:t>
            </a:r>
            <a:r>
              <a:rPr lang="en-US" altLang="en-US" sz="2400" dirty="0" err="1"/>
              <a:t>hạt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có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tỉ</a:t>
            </a:r>
            <a:r>
              <a:rPr lang="en-US" altLang="en-US" sz="2400" dirty="0"/>
              <a:t> </a:t>
            </a:r>
            <a:r>
              <a:rPr lang="en-US" altLang="en-US" sz="2400" dirty="0" err="1"/>
              <a:t>lệ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kiểu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hình</a:t>
            </a:r>
            <a:r>
              <a:rPr lang="en-US" altLang="en-US" sz="2400" dirty="0"/>
              <a:t> ở F</a:t>
            </a:r>
            <a:r>
              <a:rPr lang="en-US" altLang="en-US" sz="2400" baseline="-25000" dirty="0"/>
              <a:t>2</a:t>
            </a:r>
            <a:r>
              <a:rPr lang="en-US" altLang="en-US" sz="2400" dirty="0"/>
              <a:t>:      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 dirty="0"/>
              <a:t>      </a:t>
            </a:r>
            <a:r>
              <a:rPr lang="en-US" altLang="en-US" sz="2400" b="1" dirty="0" err="1">
                <a:solidFill>
                  <a:srgbClr val="A50021"/>
                </a:solidFill>
              </a:rPr>
              <a:t>hạt</a:t>
            </a:r>
            <a:r>
              <a:rPr lang="en-US" altLang="en-US" sz="2400" b="1" dirty="0">
                <a:solidFill>
                  <a:srgbClr val="A50021"/>
                </a:solidFill>
              </a:rPr>
              <a:t> </a:t>
            </a:r>
            <a:r>
              <a:rPr lang="en-US" altLang="en-US" sz="2400" b="1" dirty="0" err="1">
                <a:solidFill>
                  <a:srgbClr val="A50021"/>
                </a:solidFill>
              </a:rPr>
              <a:t>vàng</a:t>
            </a:r>
            <a:r>
              <a:rPr lang="en-US" altLang="en-US" sz="2400" b="1" dirty="0"/>
              <a:t> :         </a:t>
            </a:r>
            <a:r>
              <a:rPr lang="en-US" altLang="en-US" sz="2400" b="1" dirty="0" err="1">
                <a:solidFill>
                  <a:srgbClr val="0000CC"/>
                </a:solidFill>
              </a:rPr>
              <a:t>hạt</a:t>
            </a:r>
            <a:r>
              <a:rPr lang="en-US" altLang="en-US" sz="2400" b="1" dirty="0">
                <a:solidFill>
                  <a:srgbClr val="0000CC"/>
                </a:solidFill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</a:rPr>
              <a:t>xanh</a:t>
            </a:r>
            <a:endParaRPr lang="en-US" altLang="en-US" sz="2400" b="1" dirty="0">
              <a:solidFill>
                <a:srgbClr val="0000CC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2400" b="1" dirty="0"/>
              <a:t>  </a:t>
            </a:r>
          </a:p>
        </p:txBody>
      </p:sp>
      <p:grpSp>
        <p:nvGrpSpPr>
          <p:cNvPr id="26640" name="Group 16">
            <a:extLst>
              <a:ext uri="{FF2B5EF4-FFF2-40B4-BE49-F238E27FC236}">
                <a16:creationId xmlns:a16="http://schemas.microsoft.com/office/drawing/2014/main" id="{7B8AB133-EB24-4EC2-92FE-6080A0391520}"/>
              </a:ext>
            </a:extLst>
          </p:cNvPr>
          <p:cNvGrpSpPr>
            <a:grpSpLocks/>
          </p:cNvGrpSpPr>
          <p:nvPr/>
        </p:nvGrpSpPr>
        <p:grpSpPr bwMode="auto">
          <a:xfrm>
            <a:off x="3581400" y="2667001"/>
            <a:ext cx="554038" cy="817563"/>
            <a:chOff x="1882" y="3203"/>
            <a:chExt cx="589" cy="515"/>
          </a:xfrm>
        </p:grpSpPr>
        <p:sp>
          <p:nvSpPr>
            <p:cNvPr id="8216" name="Text Box 17">
              <a:extLst>
                <a:ext uri="{FF2B5EF4-FFF2-40B4-BE49-F238E27FC236}">
                  <a16:creationId xmlns:a16="http://schemas.microsoft.com/office/drawing/2014/main" id="{B00972F3-52BE-4B49-876D-365CE93487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82" y="3203"/>
              <a:ext cx="58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b="1">
                  <a:latin typeface="VNI-Times" pitchFamily="2" charset="0"/>
                </a:rPr>
                <a:t>3</a:t>
              </a:r>
            </a:p>
          </p:txBody>
        </p:sp>
        <p:sp>
          <p:nvSpPr>
            <p:cNvPr id="8217" name="Text Box 18">
              <a:extLst>
                <a:ext uri="{FF2B5EF4-FFF2-40B4-BE49-F238E27FC236}">
                  <a16:creationId xmlns:a16="http://schemas.microsoft.com/office/drawing/2014/main" id="{06F6E6F3-4FD3-45B5-8A08-227FC56518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82" y="3430"/>
              <a:ext cx="58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b="1">
                  <a:latin typeface="VNI-Times" pitchFamily="2" charset="0"/>
                </a:rPr>
                <a:t>4</a:t>
              </a:r>
            </a:p>
          </p:txBody>
        </p:sp>
        <p:sp>
          <p:nvSpPr>
            <p:cNvPr id="8218" name="Line 19">
              <a:extLst>
                <a:ext uri="{FF2B5EF4-FFF2-40B4-BE49-F238E27FC236}">
                  <a16:creationId xmlns:a16="http://schemas.microsoft.com/office/drawing/2014/main" id="{C6838FFB-5E2B-4CCE-807C-2861823B35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7" y="3475"/>
              <a:ext cx="45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6644" name="Group 20">
            <a:extLst>
              <a:ext uri="{FF2B5EF4-FFF2-40B4-BE49-F238E27FC236}">
                <a16:creationId xmlns:a16="http://schemas.microsoft.com/office/drawing/2014/main" id="{7381D584-578F-4DCF-A708-F0E8EA3B5E34}"/>
              </a:ext>
            </a:extLst>
          </p:cNvPr>
          <p:cNvGrpSpPr>
            <a:grpSpLocks/>
          </p:cNvGrpSpPr>
          <p:nvPr/>
        </p:nvGrpSpPr>
        <p:grpSpPr bwMode="auto">
          <a:xfrm>
            <a:off x="5410200" y="3810000"/>
            <a:ext cx="554038" cy="757238"/>
            <a:chOff x="1882" y="3203"/>
            <a:chExt cx="589" cy="477"/>
          </a:xfrm>
        </p:grpSpPr>
        <p:sp>
          <p:nvSpPr>
            <p:cNvPr id="8213" name="Text Box 21">
              <a:extLst>
                <a:ext uri="{FF2B5EF4-FFF2-40B4-BE49-F238E27FC236}">
                  <a16:creationId xmlns:a16="http://schemas.microsoft.com/office/drawing/2014/main" id="{81C02E57-FB9D-47F1-A961-DAACC59128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82" y="3203"/>
              <a:ext cx="58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>
                  <a:latin typeface="VNI-Times" pitchFamily="2" charset="0"/>
                </a:rPr>
                <a:t>1</a:t>
              </a:r>
            </a:p>
          </p:txBody>
        </p:sp>
        <p:sp>
          <p:nvSpPr>
            <p:cNvPr id="8214" name="Text Box 22">
              <a:extLst>
                <a:ext uri="{FF2B5EF4-FFF2-40B4-BE49-F238E27FC236}">
                  <a16:creationId xmlns:a16="http://schemas.microsoft.com/office/drawing/2014/main" id="{858F188C-C865-4A36-8C4E-5731C02F04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82" y="3430"/>
              <a:ext cx="58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>
                  <a:latin typeface="VNI-Times" pitchFamily="2" charset="0"/>
                </a:rPr>
                <a:t>4</a:t>
              </a:r>
            </a:p>
          </p:txBody>
        </p:sp>
        <p:sp>
          <p:nvSpPr>
            <p:cNvPr id="8215" name="Line 23">
              <a:extLst>
                <a:ext uri="{FF2B5EF4-FFF2-40B4-BE49-F238E27FC236}">
                  <a16:creationId xmlns:a16="http://schemas.microsoft.com/office/drawing/2014/main" id="{6E67027B-27C6-47D1-B027-32362F58D6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7" y="3475"/>
              <a:ext cx="45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648" name="Text Box 24">
            <a:extLst>
              <a:ext uri="{FF2B5EF4-FFF2-40B4-BE49-F238E27FC236}">
                <a16:creationId xmlns:a16="http://schemas.microsoft.com/office/drawing/2014/main" id="{C6140252-1D9D-4A78-984A-3EA34CDF54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352800"/>
            <a:ext cx="79248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sz="2400" dirty="0" err="1"/>
              <a:t>Tính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trạng</a:t>
            </a:r>
            <a:r>
              <a:rPr lang="en-US" altLang="en-US" sz="2400" dirty="0"/>
              <a:t> </a:t>
            </a:r>
            <a:r>
              <a:rPr lang="en-US" altLang="en-US" sz="2400" dirty="0" err="1"/>
              <a:t>vỏ</a:t>
            </a:r>
            <a:r>
              <a:rPr lang="en-US" altLang="en-US" sz="2400" dirty="0"/>
              <a:t> </a:t>
            </a:r>
            <a:r>
              <a:rPr lang="en-US" altLang="en-US" sz="2400" dirty="0" err="1"/>
              <a:t>hạt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có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tỉ</a:t>
            </a:r>
            <a:r>
              <a:rPr lang="en-US" altLang="en-US" sz="2400" dirty="0"/>
              <a:t> </a:t>
            </a:r>
            <a:r>
              <a:rPr lang="en-US" altLang="en-US" sz="2400" dirty="0" err="1"/>
              <a:t>lệ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kiểu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hình</a:t>
            </a:r>
            <a:r>
              <a:rPr lang="en-US" altLang="en-US" sz="2400" dirty="0"/>
              <a:t> ở F</a:t>
            </a:r>
            <a:r>
              <a:rPr lang="en-US" altLang="en-US" sz="2400" baseline="-25000" dirty="0"/>
              <a:t>2</a:t>
            </a:r>
            <a:r>
              <a:rPr lang="en-US" altLang="en-US" sz="2400" dirty="0"/>
              <a:t>:      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 dirty="0"/>
              <a:t>      </a:t>
            </a:r>
            <a:r>
              <a:rPr lang="en-US" altLang="en-US" sz="2400" b="1" dirty="0" err="1"/>
              <a:t>vỏ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trơn</a:t>
            </a:r>
            <a:r>
              <a:rPr lang="en-US" altLang="en-US" sz="2400" b="1" dirty="0"/>
              <a:t> :         </a:t>
            </a:r>
            <a:r>
              <a:rPr lang="en-US" altLang="en-US" sz="2400" b="1" dirty="0" err="1"/>
              <a:t>vỏ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nhăn</a:t>
            </a:r>
            <a:endParaRPr lang="en-US" altLang="en-US" sz="2400" b="1" dirty="0"/>
          </a:p>
          <a:p>
            <a:pPr eaLnBrk="1" hangingPunct="1">
              <a:spcBef>
                <a:spcPct val="50000"/>
              </a:spcBef>
            </a:pPr>
            <a:r>
              <a:rPr lang="en-US" altLang="en-US" sz="2400" b="1" dirty="0"/>
              <a:t>  </a:t>
            </a:r>
          </a:p>
        </p:txBody>
      </p:sp>
      <p:grpSp>
        <p:nvGrpSpPr>
          <p:cNvPr id="26649" name="Group 25">
            <a:extLst>
              <a:ext uri="{FF2B5EF4-FFF2-40B4-BE49-F238E27FC236}">
                <a16:creationId xmlns:a16="http://schemas.microsoft.com/office/drawing/2014/main" id="{FA4121B0-F09E-4870-8DC1-C6BB1664506A}"/>
              </a:ext>
            </a:extLst>
          </p:cNvPr>
          <p:cNvGrpSpPr>
            <a:grpSpLocks/>
          </p:cNvGrpSpPr>
          <p:nvPr/>
        </p:nvGrpSpPr>
        <p:grpSpPr bwMode="auto">
          <a:xfrm>
            <a:off x="3429000" y="3733801"/>
            <a:ext cx="554038" cy="817563"/>
            <a:chOff x="1882" y="3203"/>
            <a:chExt cx="589" cy="515"/>
          </a:xfrm>
        </p:grpSpPr>
        <p:sp>
          <p:nvSpPr>
            <p:cNvPr id="8210" name="Text Box 26">
              <a:extLst>
                <a:ext uri="{FF2B5EF4-FFF2-40B4-BE49-F238E27FC236}">
                  <a16:creationId xmlns:a16="http://schemas.microsoft.com/office/drawing/2014/main" id="{B7E8961E-39BC-41EA-B502-36320E59A5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82" y="3203"/>
              <a:ext cx="58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1">
                  <a:latin typeface="VNI-Times" pitchFamily="2" charset="0"/>
                </a:rPr>
                <a:t>3</a:t>
              </a:r>
            </a:p>
          </p:txBody>
        </p:sp>
        <p:sp>
          <p:nvSpPr>
            <p:cNvPr id="8211" name="Text Box 27">
              <a:extLst>
                <a:ext uri="{FF2B5EF4-FFF2-40B4-BE49-F238E27FC236}">
                  <a16:creationId xmlns:a16="http://schemas.microsoft.com/office/drawing/2014/main" id="{02C37570-5D7C-44FD-A243-CED754BCDB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82" y="3430"/>
              <a:ext cx="58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b="1">
                  <a:latin typeface="VNI-Times" pitchFamily="2" charset="0"/>
                </a:rPr>
                <a:t>4</a:t>
              </a:r>
            </a:p>
          </p:txBody>
        </p:sp>
        <p:sp>
          <p:nvSpPr>
            <p:cNvPr id="8212" name="Line 28">
              <a:extLst>
                <a:ext uri="{FF2B5EF4-FFF2-40B4-BE49-F238E27FC236}">
                  <a16:creationId xmlns:a16="http://schemas.microsoft.com/office/drawing/2014/main" id="{8A9E4362-BE6D-4E54-97BD-DEBD047047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7" y="3475"/>
              <a:ext cx="45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6653" name="Group 29">
            <a:extLst>
              <a:ext uri="{FF2B5EF4-FFF2-40B4-BE49-F238E27FC236}">
                <a16:creationId xmlns:a16="http://schemas.microsoft.com/office/drawing/2014/main" id="{68337763-37BA-4486-9B5D-3A8C615DB291}"/>
              </a:ext>
            </a:extLst>
          </p:cNvPr>
          <p:cNvGrpSpPr>
            <a:grpSpLocks/>
          </p:cNvGrpSpPr>
          <p:nvPr/>
        </p:nvGrpSpPr>
        <p:grpSpPr bwMode="auto">
          <a:xfrm>
            <a:off x="5638800" y="2590800"/>
            <a:ext cx="554038" cy="890588"/>
            <a:chOff x="1882" y="3203"/>
            <a:chExt cx="589" cy="467"/>
          </a:xfrm>
        </p:grpSpPr>
        <p:sp>
          <p:nvSpPr>
            <p:cNvPr id="8207" name="Text Box 30">
              <a:extLst>
                <a:ext uri="{FF2B5EF4-FFF2-40B4-BE49-F238E27FC236}">
                  <a16:creationId xmlns:a16="http://schemas.microsoft.com/office/drawing/2014/main" id="{0BFC0A33-731A-4088-94FD-C7039EDEE3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82" y="3203"/>
              <a:ext cx="589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b="1">
                  <a:latin typeface="VNI-Times" pitchFamily="2" charset="0"/>
                </a:rPr>
                <a:t>1</a:t>
              </a:r>
            </a:p>
          </p:txBody>
        </p:sp>
        <p:sp>
          <p:nvSpPr>
            <p:cNvPr id="8208" name="Text Box 31">
              <a:extLst>
                <a:ext uri="{FF2B5EF4-FFF2-40B4-BE49-F238E27FC236}">
                  <a16:creationId xmlns:a16="http://schemas.microsoft.com/office/drawing/2014/main" id="{4ABB321A-0750-433F-9EFA-813170E4B5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82" y="3430"/>
              <a:ext cx="589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b="1">
                  <a:latin typeface="VNI-Times" pitchFamily="2" charset="0"/>
                </a:rPr>
                <a:t>4</a:t>
              </a:r>
            </a:p>
          </p:txBody>
        </p:sp>
        <p:sp>
          <p:nvSpPr>
            <p:cNvPr id="8209" name="Line 32">
              <a:extLst>
                <a:ext uri="{FF2B5EF4-FFF2-40B4-BE49-F238E27FC236}">
                  <a16:creationId xmlns:a16="http://schemas.microsoft.com/office/drawing/2014/main" id="{EA4F7E4A-8223-4E13-8491-DD35EC3124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7" y="3475"/>
              <a:ext cx="45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657" name="Text Box 33">
            <a:extLst>
              <a:ext uri="{FF2B5EF4-FFF2-40B4-BE49-F238E27FC236}">
                <a16:creationId xmlns:a16="http://schemas.microsoft.com/office/drawing/2014/main" id="{68B6DE45-E57A-46F0-A147-0C9644DC3B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7047" y="4657725"/>
            <a:ext cx="9774382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Symbol" panose="05050102010706020507" pitchFamily="18" charset="2"/>
              <a:buChar char="Þ"/>
            </a:pP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</a:rPr>
              <a:t>Tỉ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</a:rPr>
              <a:t>lệ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</a:rPr>
              <a:t>thu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</a:rPr>
              <a:t>được</a:t>
            </a:r>
            <a:r>
              <a:rPr lang="en-US" altLang="en-US" sz="2400" dirty="0">
                <a:solidFill>
                  <a:srgbClr val="FF0000"/>
                </a:solidFill>
              </a:rPr>
              <a:t>  ở </a:t>
            </a:r>
            <a:r>
              <a:rPr lang="en-US" altLang="en-US" sz="2400" dirty="0" err="1">
                <a:solidFill>
                  <a:srgbClr val="FF0000"/>
                </a:solidFill>
              </a:rPr>
              <a:t>trên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</a:rPr>
              <a:t>về</a:t>
            </a:r>
            <a:r>
              <a:rPr lang="en-US" altLang="en-US" sz="2400" dirty="0">
                <a:solidFill>
                  <a:srgbClr val="FF0000"/>
                </a:solidFill>
              </a:rPr>
              <a:t> 2 </a:t>
            </a:r>
            <a:r>
              <a:rPr lang="en-US" altLang="en-US" sz="2400" dirty="0" err="1">
                <a:solidFill>
                  <a:srgbClr val="FF0000"/>
                </a:solidFill>
              </a:rPr>
              <a:t>tính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</a:rPr>
              <a:t>trạng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</a:rPr>
              <a:t>chính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</a:rPr>
              <a:t>là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</a:rPr>
              <a:t>tích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</a:rPr>
              <a:t>số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</a:rPr>
              <a:t>tỉ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</a:rPr>
              <a:t>lệ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</a:rPr>
              <a:t>kiểu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</a:rPr>
              <a:t>hình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</a:rPr>
              <a:t>của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</a:rPr>
              <a:t>hai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</a:rPr>
              <a:t>tính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</a:rPr>
              <a:t>trạng</a:t>
            </a:r>
            <a:r>
              <a:rPr lang="en-US" altLang="en-US" sz="2400" dirty="0">
                <a:solidFill>
                  <a:srgbClr val="FF0000"/>
                </a:solidFill>
              </a:rPr>
              <a:t>. </a:t>
            </a:r>
          </a:p>
          <a:p>
            <a:pPr eaLnBrk="1" hangingPunct="1">
              <a:spcBef>
                <a:spcPct val="50000"/>
              </a:spcBef>
              <a:buFont typeface="Symbol" panose="05050102010706020507" pitchFamily="18" charset="2"/>
              <a:buNone/>
            </a:pPr>
            <a:r>
              <a:rPr lang="en-US" altLang="en-US" sz="2400" dirty="0">
                <a:solidFill>
                  <a:srgbClr val="0070C0"/>
                </a:solidFill>
              </a:rPr>
              <a:t>   (3 </a:t>
            </a:r>
            <a:r>
              <a:rPr lang="en-US" altLang="en-US" sz="2400" dirty="0" err="1">
                <a:solidFill>
                  <a:srgbClr val="0070C0"/>
                </a:solidFill>
              </a:rPr>
              <a:t>hạt</a:t>
            </a:r>
            <a:r>
              <a:rPr lang="en-US" altLang="en-US" sz="2400" dirty="0">
                <a:solidFill>
                  <a:srgbClr val="0070C0"/>
                </a:solidFill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</a:rPr>
              <a:t>vàng</a:t>
            </a:r>
            <a:r>
              <a:rPr lang="en-US" altLang="en-US" sz="2400" dirty="0">
                <a:solidFill>
                  <a:srgbClr val="0070C0"/>
                </a:solidFill>
              </a:rPr>
              <a:t> : 1 </a:t>
            </a:r>
            <a:r>
              <a:rPr lang="en-US" altLang="en-US" sz="2400" dirty="0" err="1">
                <a:solidFill>
                  <a:srgbClr val="0070C0"/>
                </a:solidFill>
              </a:rPr>
              <a:t>hạt</a:t>
            </a:r>
            <a:r>
              <a:rPr lang="en-US" altLang="en-US" sz="2400" dirty="0">
                <a:solidFill>
                  <a:srgbClr val="0070C0"/>
                </a:solidFill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</a:rPr>
              <a:t>xanh</a:t>
            </a:r>
            <a:r>
              <a:rPr lang="en-US" altLang="en-US" sz="2400" dirty="0">
                <a:solidFill>
                  <a:srgbClr val="0070C0"/>
                </a:solidFill>
              </a:rPr>
              <a:t>) ( 3 </a:t>
            </a:r>
            <a:r>
              <a:rPr lang="en-US" altLang="en-US" sz="2400" dirty="0" err="1">
                <a:solidFill>
                  <a:srgbClr val="0070C0"/>
                </a:solidFill>
              </a:rPr>
              <a:t>vỏ</a:t>
            </a:r>
            <a:r>
              <a:rPr lang="en-US" altLang="en-US" sz="2400" dirty="0">
                <a:solidFill>
                  <a:srgbClr val="0070C0"/>
                </a:solidFill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</a:rPr>
              <a:t>trơn</a:t>
            </a:r>
            <a:r>
              <a:rPr lang="en-US" altLang="en-US" sz="2400" dirty="0">
                <a:solidFill>
                  <a:srgbClr val="0070C0"/>
                </a:solidFill>
              </a:rPr>
              <a:t> : 1 </a:t>
            </a:r>
            <a:r>
              <a:rPr lang="en-US" altLang="en-US" sz="2400" dirty="0" err="1">
                <a:solidFill>
                  <a:srgbClr val="0070C0"/>
                </a:solidFill>
              </a:rPr>
              <a:t>vỏ</a:t>
            </a:r>
            <a:r>
              <a:rPr lang="en-US" altLang="en-US" sz="2400" dirty="0">
                <a:solidFill>
                  <a:srgbClr val="0070C0"/>
                </a:solidFill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</a:rPr>
              <a:t>nhăn</a:t>
            </a:r>
            <a:r>
              <a:rPr lang="en-US" altLang="en-US" sz="2400" dirty="0">
                <a:solidFill>
                  <a:srgbClr val="0070C0"/>
                </a:solidFill>
              </a:rPr>
              <a:t> )</a:t>
            </a:r>
          </a:p>
        </p:txBody>
      </p:sp>
      <p:pic>
        <p:nvPicPr>
          <p:cNvPr id="29" name="Picture 41" descr="cây viết">
            <a:extLst>
              <a:ext uri="{FF2B5EF4-FFF2-40B4-BE49-F238E27FC236}">
                <a16:creationId xmlns:a16="http://schemas.microsoft.com/office/drawing/2014/main" id="{92C3DB07-E72B-4847-93FC-B3D68109A04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8" y="2047082"/>
            <a:ext cx="887845" cy="697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266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266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6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6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6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6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266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266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6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6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6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66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66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6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266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2000"/>
                                        <p:tgtEl>
                                          <p:spTgt spid="266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>
            <a:extLst>
              <a:ext uri="{FF2B5EF4-FFF2-40B4-BE49-F238E27FC236}">
                <a16:creationId xmlns:a16="http://schemas.microsoft.com/office/drawing/2014/main" id="{7DAD5E3B-22CA-476B-9957-C3EA732236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0526" y="4581526"/>
            <a:ext cx="24495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800">
              <a:latin typeface="VNI-Times" pitchFamily="2" charset="0"/>
            </a:endParaRPr>
          </a:p>
        </p:txBody>
      </p:sp>
      <p:sp>
        <p:nvSpPr>
          <p:cNvPr id="9219" name="Text Box 4">
            <a:extLst>
              <a:ext uri="{FF2B5EF4-FFF2-40B4-BE49-F238E27FC236}">
                <a16:creationId xmlns:a16="http://schemas.microsoft.com/office/drawing/2014/main" id="{2291F8CF-6671-43A3-8D11-B77EAAF611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30539"/>
            <a:ext cx="480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u="sng">
                <a:solidFill>
                  <a:srgbClr val="0070C0"/>
                </a:solidFill>
              </a:rPr>
              <a:t>I/ Thí nghiệm của Men đen</a:t>
            </a:r>
          </a:p>
        </p:txBody>
      </p:sp>
      <p:sp>
        <p:nvSpPr>
          <p:cNvPr id="9220" name="Text Box 5">
            <a:extLst>
              <a:ext uri="{FF2B5EF4-FFF2-40B4-BE49-F238E27FC236}">
                <a16:creationId xmlns:a16="http://schemas.microsoft.com/office/drawing/2014/main" id="{DE03EA21-2A33-42EA-ADEF-A0220C01FD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200" y="1126481"/>
            <a:ext cx="8915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/>
              <a:t>1.Thí </a:t>
            </a:r>
            <a:r>
              <a:rPr lang="en-US" altLang="en-US" sz="2400" b="1" dirty="0" err="1"/>
              <a:t>nghiệm</a:t>
            </a:r>
            <a:r>
              <a:rPr lang="en-US" altLang="en-US" b="1" dirty="0"/>
              <a:t>:</a:t>
            </a:r>
            <a:endParaRPr lang="en-US" altLang="en-US" sz="2400" b="1" dirty="0"/>
          </a:p>
        </p:txBody>
      </p:sp>
      <p:sp>
        <p:nvSpPr>
          <p:cNvPr id="9221" name="Text Box 8">
            <a:extLst>
              <a:ext uri="{FF2B5EF4-FFF2-40B4-BE49-F238E27FC236}">
                <a16:creationId xmlns:a16="http://schemas.microsoft.com/office/drawing/2014/main" id="{508E3108-30CD-4768-A145-2C0403B9D2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3200401"/>
            <a:ext cx="3886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9222" name="Text Box 33">
            <a:extLst>
              <a:ext uri="{FF2B5EF4-FFF2-40B4-BE49-F238E27FC236}">
                <a16:creationId xmlns:a16="http://schemas.microsoft.com/office/drawing/2014/main" id="{6DD250F4-BDE8-4D63-9489-203CAC940E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623545"/>
            <a:ext cx="845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/>
              <a:t>2. </a:t>
            </a:r>
            <a:r>
              <a:rPr lang="en-US" altLang="en-US" sz="2400" b="1" dirty="0" err="1"/>
              <a:t>Phân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tích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kết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quả</a:t>
            </a:r>
            <a:r>
              <a:rPr lang="en-US" altLang="en-US" sz="2400" b="1" dirty="0"/>
              <a:t> :</a:t>
            </a:r>
          </a:p>
        </p:txBody>
      </p:sp>
      <p:sp>
        <p:nvSpPr>
          <p:cNvPr id="24613" name="Text Box 37">
            <a:extLst>
              <a:ext uri="{FF2B5EF4-FFF2-40B4-BE49-F238E27FC236}">
                <a16:creationId xmlns:a16="http://schemas.microsoft.com/office/drawing/2014/main" id="{A67BD92A-02D4-4E1A-B4B6-43A53BC4DE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4100" y="2853267"/>
            <a:ext cx="87630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 err="1">
                <a:solidFill>
                  <a:srgbClr val="CC0099"/>
                </a:solidFill>
              </a:rPr>
              <a:t>Hãy</a:t>
            </a:r>
            <a:r>
              <a:rPr lang="en-US" altLang="en-US" sz="2400" dirty="0">
                <a:solidFill>
                  <a:srgbClr val="CC0099"/>
                </a:solidFill>
              </a:rPr>
              <a:t> </a:t>
            </a:r>
            <a:r>
              <a:rPr lang="en-US" altLang="en-US" sz="2400" dirty="0" err="1">
                <a:solidFill>
                  <a:srgbClr val="CC0099"/>
                </a:solidFill>
              </a:rPr>
              <a:t>điền</a:t>
            </a:r>
            <a:r>
              <a:rPr lang="en-US" altLang="en-US" sz="2400" dirty="0">
                <a:solidFill>
                  <a:srgbClr val="CC0099"/>
                </a:solidFill>
              </a:rPr>
              <a:t> </a:t>
            </a:r>
            <a:r>
              <a:rPr lang="en-US" altLang="en-US" sz="2400" dirty="0" err="1">
                <a:solidFill>
                  <a:srgbClr val="CC0099"/>
                </a:solidFill>
              </a:rPr>
              <a:t>cụm</a:t>
            </a:r>
            <a:r>
              <a:rPr lang="en-US" altLang="en-US" sz="2400" dirty="0">
                <a:solidFill>
                  <a:srgbClr val="CC0099"/>
                </a:solidFill>
              </a:rPr>
              <a:t> </a:t>
            </a:r>
            <a:r>
              <a:rPr lang="en-US" altLang="en-US" sz="2400" dirty="0" err="1">
                <a:solidFill>
                  <a:srgbClr val="CC0099"/>
                </a:solidFill>
              </a:rPr>
              <a:t>từ</a:t>
            </a:r>
            <a:r>
              <a:rPr lang="en-US" altLang="en-US" sz="2400" dirty="0">
                <a:solidFill>
                  <a:srgbClr val="CC0099"/>
                </a:solidFill>
              </a:rPr>
              <a:t> </a:t>
            </a:r>
            <a:r>
              <a:rPr lang="en-US" altLang="en-US" sz="2400" dirty="0" err="1">
                <a:solidFill>
                  <a:srgbClr val="CC0099"/>
                </a:solidFill>
              </a:rPr>
              <a:t>hợp</a:t>
            </a:r>
            <a:r>
              <a:rPr lang="en-US" altLang="en-US" sz="2400" dirty="0">
                <a:solidFill>
                  <a:srgbClr val="CC0099"/>
                </a:solidFill>
              </a:rPr>
              <a:t> </a:t>
            </a:r>
            <a:r>
              <a:rPr lang="en-US" altLang="en-US" sz="2400" dirty="0" err="1">
                <a:solidFill>
                  <a:srgbClr val="CC0099"/>
                </a:solidFill>
              </a:rPr>
              <a:t>lý</a:t>
            </a:r>
            <a:r>
              <a:rPr lang="en-US" altLang="en-US" sz="2400" dirty="0">
                <a:solidFill>
                  <a:srgbClr val="CC0099"/>
                </a:solidFill>
              </a:rPr>
              <a:t> </a:t>
            </a:r>
            <a:r>
              <a:rPr lang="en-US" altLang="en-US" sz="2400" dirty="0" err="1">
                <a:solidFill>
                  <a:srgbClr val="CC0099"/>
                </a:solidFill>
              </a:rPr>
              <a:t>vào</a:t>
            </a:r>
            <a:r>
              <a:rPr lang="en-US" altLang="en-US" sz="2400" dirty="0">
                <a:solidFill>
                  <a:srgbClr val="CC0099"/>
                </a:solidFill>
              </a:rPr>
              <a:t> </a:t>
            </a:r>
            <a:r>
              <a:rPr lang="en-US" altLang="en-US" sz="2400" dirty="0" err="1">
                <a:solidFill>
                  <a:srgbClr val="CC0099"/>
                </a:solidFill>
              </a:rPr>
              <a:t>chỗ</a:t>
            </a:r>
            <a:r>
              <a:rPr lang="en-US" altLang="en-US" sz="2400" dirty="0">
                <a:solidFill>
                  <a:srgbClr val="CC0099"/>
                </a:solidFill>
              </a:rPr>
              <a:t> </a:t>
            </a:r>
            <a:r>
              <a:rPr lang="en-US" altLang="en-US" sz="2400" dirty="0" err="1">
                <a:solidFill>
                  <a:srgbClr val="CC0099"/>
                </a:solidFill>
              </a:rPr>
              <a:t>trống</a:t>
            </a:r>
            <a:r>
              <a:rPr lang="en-US" altLang="en-US" sz="2400" dirty="0">
                <a:solidFill>
                  <a:srgbClr val="CC0099"/>
                </a:solidFill>
              </a:rPr>
              <a:t> </a:t>
            </a:r>
            <a:r>
              <a:rPr lang="en-US" altLang="en-US" sz="2400" dirty="0" err="1">
                <a:solidFill>
                  <a:srgbClr val="CC0099"/>
                </a:solidFill>
              </a:rPr>
              <a:t>trong</a:t>
            </a:r>
            <a:r>
              <a:rPr lang="en-US" altLang="en-US" sz="2400" dirty="0">
                <a:solidFill>
                  <a:srgbClr val="CC0099"/>
                </a:solidFill>
              </a:rPr>
              <a:t> </a:t>
            </a:r>
            <a:r>
              <a:rPr lang="en-US" altLang="en-US" sz="2400" dirty="0" err="1">
                <a:solidFill>
                  <a:srgbClr val="CC0099"/>
                </a:solidFill>
              </a:rPr>
              <a:t>câu</a:t>
            </a:r>
            <a:r>
              <a:rPr lang="en-US" altLang="en-US" sz="2400" dirty="0">
                <a:solidFill>
                  <a:srgbClr val="CC0099"/>
                </a:solidFill>
              </a:rPr>
              <a:t> </a:t>
            </a:r>
            <a:r>
              <a:rPr lang="en-US" altLang="en-US" sz="2400" dirty="0" err="1">
                <a:solidFill>
                  <a:srgbClr val="CC0099"/>
                </a:solidFill>
              </a:rPr>
              <a:t>sau</a:t>
            </a:r>
            <a:endParaRPr lang="en-US" altLang="en-US" sz="2400" dirty="0">
              <a:solidFill>
                <a:srgbClr val="CC0099"/>
              </a:solidFill>
            </a:endParaRPr>
          </a:p>
        </p:txBody>
      </p:sp>
      <p:sp>
        <p:nvSpPr>
          <p:cNvPr id="24614" name="Text Box 38">
            <a:extLst>
              <a:ext uri="{FF2B5EF4-FFF2-40B4-BE49-F238E27FC236}">
                <a16:creationId xmlns:a16="http://schemas.microsoft.com/office/drawing/2014/main" id="{2E8CD935-267A-4EAB-90DD-AE5D834F96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354" y="3348078"/>
            <a:ext cx="11453091" cy="1685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en-US" sz="2400" dirty="0"/>
              <a:t> Khi </a:t>
            </a:r>
            <a:r>
              <a:rPr lang="en-US" altLang="en-US" sz="2400" dirty="0" err="1"/>
              <a:t>lai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hai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cặp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bố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mẹ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khác</a:t>
            </a:r>
            <a:r>
              <a:rPr lang="en-US" altLang="en-US" sz="2400" dirty="0"/>
              <a:t> </a:t>
            </a:r>
            <a:r>
              <a:rPr lang="en-US" altLang="en-US" sz="2400" dirty="0" err="1"/>
              <a:t>nhau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về</a:t>
            </a:r>
            <a:r>
              <a:rPr lang="en-US" altLang="en-US" sz="2400" dirty="0"/>
              <a:t> </a:t>
            </a:r>
            <a:r>
              <a:rPr lang="en-US" altLang="en-US" sz="2400" dirty="0" err="1"/>
              <a:t>hai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cặp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tính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trạng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thuần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chủng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tương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phản</a:t>
            </a:r>
            <a:r>
              <a:rPr lang="en-US" altLang="en-US" sz="2400" dirty="0"/>
              <a:t> di </a:t>
            </a:r>
            <a:r>
              <a:rPr lang="en-US" altLang="en-US" sz="2400" dirty="0" err="1"/>
              <a:t>truyền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độc</a:t>
            </a:r>
            <a:r>
              <a:rPr lang="en-US" altLang="en-US" sz="2400" dirty="0"/>
              <a:t> </a:t>
            </a:r>
            <a:r>
              <a:rPr lang="en-US" altLang="en-US" sz="2400" dirty="0" err="1"/>
              <a:t>lập</a:t>
            </a:r>
            <a:r>
              <a:rPr lang="en-US" altLang="en-US" sz="2400" dirty="0"/>
              <a:t> </a:t>
            </a:r>
            <a:r>
              <a:rPr lang="en-US" altLang="en-US" sz="2400" dirty="0" err="1"/>
              <a:t>với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nhau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thì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kiểu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hình</a:t>
            </a:r>
            <a:r>
              <a:rPr lang="en-US" altLang="en-US" sz="2400" dirty="0"/>
              <a:t> F</a:t>
            </a:r>
            <a:r>
              <a:rPr lang="en-US" altLang="en-US" sz="2400" baseline="-25000" dirty="0"/>
              <a:t>2</a:t>
            </a:r>
            <a:r>
              <a:rPr lang="en-US" altLang="en-US" sz="2400" dirty="0"/>
              <a:t> </a:t>
            </a:r>
            <a:r>
              <a:rPr lang="en-US" altLang="en-US" sz="2400" dirty="0" err="1"/>
              <a:t>có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tỉ</a:t>
            </a:r>
            <a:r>
              <a:rPr lang="en-US" altLang="en-US" sz="2400" dirty="0"/>
              <a:t> </a:t>
            </a:r>
            <a:r>
              <a:rPr lang="en-US" altLang="en-US" sz="2400" dirty="0" err="1"/>
              <a:t>lệ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mỗi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kiểu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hình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bằng</a:t>
            </a:r>
            <a:r>
              <a:rPr lang="en-US" altLang="en-US" sz="2400" dirty="0"/>
              <a:t>....................... </a:t>
            </a:r>
            <a:r>
              <a:rPr lang="en-US" altLang="en-US" sz="2400" dirty="0" err="1"/>
              <a:t>của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các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tính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trạng</a:t>
            </a:r>
            <a:r>
              <a:rPr lang="en-US" altLang="en-US" sz="2400" dirty="0"/>
              <a:t> </a:t>
            </a:r>
            <a:r>
              <a:rPr lang="en-US" altLang="en-US" sz="2400" dirty="0" err="1"/>
              <a:t>hợp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thành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nó</a:t>
            </a:r>
            <a:r>
              <a:rPr lang="en-US" altLang="en-US" sz="2400" dirty="0"/>
              <a:t> </a:t>
            </a:r>
          </a:p>
        </p:txBody>
      </p:sp>
      <p:sp>
        <p:nvSpPr>
          <p:cNvPr id="24615" name="Text Box 39">
            <a:extLst>
              <a:ext uri="{FF2B5EF4-FFF2-40B4-BE49-F238E27FC236}">
                <a16:creationId xmlns:a16="http://schemas.microsoft.com/office/drawing/2014/main" id="{3E3E728C-A326-4286-8DDD-7C1BED29A6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98446" y="3958697"/>
            <a:ext cx="23622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 err="1">
                <a:solidFill>
                  <a:srgbClr val="0000CC"/>
                </a:solidFill>
              </a:rPr>
              <a:t>tích</a:t>
            </a:r>
            <a:r>
              <a:rPr lang="en-US" altLang="en-US" sz="2400" b="1" dirty="0">
                <a:solidFill>
                  <a:srgbClr val="0000CC"/>
                </a:solidFill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</a:rPr>
              <a:t>tỉ</a:t>
            </a:r>
            <a:r>
              <a:rPr lang="en-US" altLang="en-US" sz="2400" b="1" dirty="0">
                <a:solidFill>
                  <a:srgbClr val="0000CC"/>
                </a:solidFill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</a:rPr>
              <a:t>lệ</a:t>
            </a:r>
            <a:endParaRPr lang="en-US" altLang="en-US" sz="2400" b="1" dirty="0">
              <a:solidFill>
                <a:srgbClr val="0000CC"/>
              </a:solidFill>
            </a:endParaRPr>
          </a:p>
        </p:txBody>
      </p:sp>
      <p:pic>
        <p:nvPicPr>
          <p:cNvPr id="14" name="Picture 41" descr="cây viết">
            <a:extLst>
              <a:ext uri="{FF2B5EF4-FFF2-40B4-BE49-F238E27FC236}">
                <a16:creationId xmlns:a16="http://schemas.microsoft.com/office/drawing/2014/main" id="{F2ECD08D-A8FF-4340-A027-3465022B6D5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50485"/>
            <a:ext cx="887845" cy="697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617" name="Text Box 41">
            <a:extLst>
              <a:ext uri="{FF2B5EF4-FFF2-40B4-BE49-F238E27FC236}">
                <a16:creationId xmlns:a16="http://schemas.microsoft.com/office/drawing/2014/main" id="{3C54ACFA-E003-4F3D-BFA5-D3A95B5FD9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209800"/>
            <a:ext cx="419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/>
              <a:t>3. Qui </a:t>
            </a:r>
            <a:r>
              <a:rPr lang="en-US" altLang="en-US" sz="2400" b="1" dirty="0" err="1"/>
              <a:t>luật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phân</a:t>
            </a:r>
            <a:r>
              <a:rPr lang="en-US" altLang="en-US" sz="2400" b="1" dirty="0"/>
              <a:t> li </a:t>
            </a:r>
            <a:r>
              <a:rPr lang="en-US" altLang="en-US" sz="2400" b="1" dirty="0" err="1"/>
              <a:t>độc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lập</a:t>
            </a:r>
            <a:r>
              <a:rPr lang="en-US" altLang="en-US" sz="2400" b="1" dirty="0"/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4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6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6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4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4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24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13" grpId="0"/>
      <p:bldP spid="24613" grpId="1"/>
      <p:bldP spid="24614" grpId="0"/>
      <p:bldP spid="246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>
            <a:extLst>
              <a:ext uri="{FF2B5EF4-FFF2-40B4-BE49-F238E27FC236}">
                <a16:creationId xmlns:a16="http://schemas.microsoft.com/office/drawing/2014/main" id="{76DB86D2-4339-48C7-A904-CF9B934642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0526" y="4581526"/>
            <a:ext cx="24495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800">
              <a:latin typeface="VNI-Times" pitchFamily="2" charset="0"/>
            </a:endParaRPr>
          </a:p>
        </p:txBody>
      </p:sp>
      <p:sp>
        <p:nvSpPr>
          <p:cNvPr id="10243" name="Text Box 4">
            <a:extLst>
              <a:ext uri="{FF2B5EF4-FFF2-40B4-BE49-F238E27FC236}">
                <a16:creationId xmlns:a16="http://schemas.microsoft.com/office/drawing/2014/main" id="{2590FA59-0963-44CA-8B72-1FB0FC18E2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764" y="114300"/>
            <a:ext cx="480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u="sng">
                <a:solidFill>
                  <a:srgbClr val="0070C0"/>
                </a:solidFill>
              </a:rPr>
              <a:t>I/ Thí nghiệm của Men đen</a:t>
            </a:r>
          </a:p>
        </p:txBody>
      </p:sp>
      <p:sp>
        <p:nvSpPr>
          <p:cNvPr id="10244" name="Text Box 6">
            <a:extLst>
              <a:ext uri="{FF2B5EF4-FFF2-40B4-BE49-F238E27FC236}">
                <a16:creationId xmlns:a16="http://schemas.microsoft.com/office/drawing/2014/main" id="{74EE891E-7650-4530-AF01-2D002D5B5A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3200401"/>
            <a:ext cx="3886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10245" name="Text Box 12">
            <a:extLst>
              <a:ext uri="{FF2B5EF4-FFF2-40B4-BE49-F238E27FC236}">
                <a16:creationId xmlns:a16="http://schemas.microsoft.com/office/drawing/2014/main" id="{E56A2DE0-334A-487B-9CFA-6532C044D1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419" y="621506"/>
            <a:ext cx="4038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u="sng">
                <a:solidFill>
                  <a:srgbClr val="0070C0"/>
                </a:solidFill>
              </a:rPr>
              <a:t>II/ Biến dị tổ hợp:</a:t>
            </a:r>
            <a:r>
              <a:rPr lang="en-US" altLang="en-US" sz="2400" b="1">
                <a:solidFill>
                  <a:srgbClr val="0070C0"/>
                </a:solidFill>
              </a:rPr>
              <a:t> </a:t>
            </a:r>
          </a:p>
        </p:txBody>
      </p:sp>
      <p:pic>
        <p:nvPicPr>
          <p:cNvPr id="28685" name="Picture 13" descr="Lai hai cap tinh trang">
            <a:extLst>
              <a:ext uri="{FF2B5EF4-FFF2-40B4-BE49-F238E27FC236}">
                <a16:creationId xmlns:a16="http://schemas.microsoft.com/office/drawing/2014/main" id="{3CB8140F-B20E-4E74-A382-3FB44854C6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482" y="1244600"/>
            <a:ext cx="71628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B05557D0-6E62-4B48-BDDF-EABA0D559E2B}"/>
              </a:ext>
            </a:extLst>
          </p:cNvPr>
          <p:cNvSpPr/>
          <p:nvPr/>
        </p:nvSpPr>
        <p:spPr>
          <a:xfrm>
            <a:off x="7760855" y="571500"/>
            <a:ext cx="4248726" cy="2707409"/>
          </a:xfrm>
          <a:prstGeom prst="cloud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rgbClr val="FF0000"/>
                </a:solidFill>
              </a:rPr>
              <a:t>Nhận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xét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về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các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kiểu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hình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thu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được</a:t>
            </a:r>
            <a:r>
              <a:rPr lang="en-US" sz="2000" dirty="0">
                <a:solidFill>
                  <a:srgbClr val="FF0000"/>
                </a:solidFill>
              </a:rPr>
              <a:t> ở F2 so </a:t>
            </a:r>
            <a:r>
              <a:rPr lang="en-US" sz="2000" dirty="0" err="1">
                <a:solidFill>
                  <a:srgbClr val="FF0000"/>
                </a:solidFill>
              </a:rPr>
              <a:t>với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kiểu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hình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của</a:t>
            </a:r>
            <a:r>
              <a:rPr lang="en-US" sz="2000" dirty="0">
                <a:solidFill>
                  <a:srgbClr val="FF0000"/>
                </a:solidFill>
              </a:rPr>
              <a:t> P?</a:t>
            </a:r>
          </a:p>
        </p:txBody>
      </p:sp>
      <p:sp>
        <p:nvSpPr>
          <p:cNvPr id="13" name="Thought Bubble: Cloud 12">
            <a:extLst>
              <a:ext uri="{FF2B5EF4-FFF2-40B4-BE49-F238E27FC236}">
                <a16:creationId xmlns:a16="http://schemas.microsoft.com/office/drawing/2014/main" id="{8CEC0CF5-7543-48E1-93FC-23E00BB1848C}"/>
              </a:ext>
            </a:extLst>
          </p:cNvPr>
          <p:cNvSpPr/>
          <p:nvPr/>
        </p:nvSpPr>
        <p:spPr>
          <a:xfrm>
            <a:off x="7760855" y="571499"/>
            <a:ext cx="4248726" cy="2707409"/>
          </a:xfrm>
          <a:prstGeom prst="cloud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FF0000"/>
                </a:solidFill>
              </a:rPr>
              <a:t>Biến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dị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tổ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hợp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là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gì</a:t>
            </a:r>
            <a:r>
              <a:rPr lang="en-US" sz="24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4" name="TextBox 1">
            <a:extLst>
              <a:ext uri="{FF2B5EF4-FFF2-40B4-BE49-F238E27FC236}">
                <a16:creationId xmlns:a16="http://schemas.microsoft.com/office/drawing/2014/main" id="{7DDC565E-3E38-4131-B6A7-4E9B1F633D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37054" y="4127105"/>
            <a:ext cx="4354946" cy="156966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400" dirty="0">
                <a:latin typeface="+mj-lt"/>
                <a:cs typeface="Times New Roman" panose="02020603050405020304" pitchFamily="18" charset="0"/>
              </a:rPr>
              <a:t>- </a:t>
            </a:r>
            <a:r>
              <a:rPr lang="en-US" altLang="en-US" sz="2400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Biến</a:t>
            </a:r>
            <a:r>
              <a:rPr lang="en-US" altLang="en-US" sz="24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dị</a:t>
            </a:r>
            <a:r>
              <a:rPr lang="en-US" altLang="en-US" sz="24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tổ</a:t>
            </a:r>
            <a:r>
              <a:rPr lang="en-US" altLang="en-US" sz="24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hợp</a:t>
            </a:r>
            <a:r>
              <a:rPr lang="en-US" altLang="en-US" sz="24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+mj-lt"/>
                <a:cs typeface="Times New Roman" panose="02020603050405020304" pitchFamily="18" charset="0"/>
              </a:rPr>
              <a:t>là</a:t>
            </a:r>
            <a:r>
              <a:rPr lang="en-US" altLang="en-US" sz="24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+mj-lt"/>
                <a:cs typeface="Times New Roman" panose="02020603050405020304" pitchFamily="18" charset="0"/>
              </a:rPr>
              <a:t>sự</a:t>
            </a:r>
            <a:r>
              <a:rPr lang="en-US" altLang="en-US" sz="24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+mj-lt"/>
                <a:cs typeface="Times New Roman" panose="02020603050405020304" pitchFamily="18" charset="0"/>
              </a:rPr>
              <a:t>tổ</a:t>
            </a:r>
            <a:r>
              <a:rPr lang="en-US" altLang="en-US" sz="24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+mj-lt"/>
                <a:cs typeface="Times New Roman" panose="02020603050405020304" pitchFamily="18" charset="0"/>
              </a:rPr>
              <a:t>hợp</a:t>
            </a:r>
            <a:r>
              <a:rPr lang="en-US" altLang="en-US" sz="24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+mj-lt"/>
                <a:cs typeface="Times New Roman" panose="02020603050405020304" pitchFamily="18" charset="0"/>
              </a:rPr>
              <a:t>các</a:t>
            </a:r>
            <a:r>
              <a:rPr lang="en-US" altLang="en-US" sz="24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+mj-lt"/>
                <a:cs typeface="Times New Roman" panose="02020603050405020304" pitchFamily="18" charset="0"/>
              </a:rPr>
              <a:t>tính</a:t>
            </a:r>
            <a:r>
              <a:rPr lang="en-US" altLang="en-US" sz="24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+mj-lt"/>
                <a:cs typeface="Times New Roman" panose="02020603050405020304" pitchFamily="18" charset="0"/>
              </a:rPr>
              <a:t>trạng</a:t>
            </a:r>
            <a:r>
              <a:rPr lang="en-US" altLang="en-US" sz="24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+mj-lt"/>
                <a:cs typeface="Times New Roman" panose="02020603050405020304" pitchFamily="18" charset="0"/>
              </a:rPr>
              <a:t>của</a:t>
            </a:r>
            <a:r>
              <a:rPr lang="en-US" altLang="en-US" sz="24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+mj-lt"/>
                <a:cs typeface="Times New Roman" panose="02020603050405020304" pitchFamily="18" charset="0"/>
              </a:rPr>
              <a:t>bố</a:t>
            </a:r>
            <a:r>
              <a:rPr lang="en-US" altLang="en-US" sz="2400" dirty="0">
                <a:latin typeface="+mj-lt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+mj-lt"/>
                <a:cs typeface="Times New Roman" panose="02020603050405020304" pitchFamily="18" charset="0"/>
              </a:rPr>
              <a:t>mẹ</a:t>
            </a:r>
            <a:r>
              <a:rPr lang="en-US" altLang="en-US" sz="24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+mj-lt"/>
                <a:cs typeface="Times New Roman" panose="02020603050405020304" pitchFamily="18" charset="0"/>
              </a:rPr>
              <a:t>dẫn</a:t>
            </a:r>
            <a:r>
              <a:rPr lang="en-US" altLang="en-US" sz="24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+mj-lt"/>
                <a:cs typeface="Times New Roman" panose="02020603050405020304" pitchFamily="18" charset="0"/>
              </a:rPr>
              <a:t>đến</a:t>
            </a:r>
            <a:r>
              <a:rPr lang="en-US" altLang="en-US" sz="24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+mj-lt"/>
                <a:cs typeface="Times New Roman" panose="02020603050405020304" pitchFamily="18" charset="0"/>
              </a:rPr>
              <a:t>sự</a:t>
            </a:r>
            <a:r>
              <a:rPr lang="en-US" altLang="en-US" sz="24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+mj-lt"/>
                <a:cs typeface="Times New Roman" panose="02020603050405020304" pitchFamily="18" charset="0"/>
              </a:rPr>
              <a:t>xuất</a:t>
            </a:r>
            <a:r>
              <a:rPr lang="en-US" altLang="en-US" sz="24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+mj-lt"/>
                <a:cs typeface="Times New Roman" panose="02020603050405020304" pitchFamily="18" charset="0"/>
              </a:rPr>
              <a:t>hiện</a:t>
            </a:r>
            <a:r>
              <a:rPr lang="en-US" altLang="en-US" sz="24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+mj-lt"/>
                <a:cs typeface="Times New Roman" panose="02020603050405020304" pitchFamily="18" charset="0"/>
              </a:rPr>
              <a:t>những</a:t>
            </a:r>
            <a:r>
              <a:rPr lang="en-US" altLang="en-US" sz="24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kiểu</a:t>
            </a:r>
            <a:r>
              <a:rPr lang="en-US" altLang="en-US" sz="24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hình</a:t>
            </a:r>
            <a:r>
              <a:rPr lang="en-US" altLang="en-US" sz="24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khác</a:t>
            </a:r>
            <a:r>
              <a:rPr lang="en-US" altLang="en-US" sz="24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bố</a:t>
            </a:r>
            <a:r>
              <a:rPr lang="en-US" altLang="en-US" sz="24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mẹ</a:t>
            </a:r>
            <a:r>
              <a:rPr lang="en-US" altLang="en-US" sz="24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8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 Box 4">
            <a:extLst>
              <a:ext uri="{FF2B5EF4-FFF2-40B4-BE49-F238E27FC236}">
                <a16:creationId xmlns:a16="http://schemas.microsoft.com/office/drawing/2014/main" id="{464828CA-7E43-4B71-BD64-2F8BB1FB6B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891" y="147638"/>
            <a:ext cx="4800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u="sng" dirty="0">
                <a:solidFill>
                  <a:srgbClr val="0070C0"/>
                </a:solidFill>
              </a:rPr>
              <a:t>I/ </a:t>
            </a:r>
            <a:r>
              <a:rPr lang="en-US" altLang="en-US" sz="2800" u="sng" dirty="0" err="1">
                <a:solidFill>
                  <a:srgbClr val="0070C0"/>
                </a:solidFill>
              </a:rPr>
              <a:t>Thí</a:t>
            </a:r>
            <a:r>
              <a:rPr lang="en-US" altLang="en-US" sz="2800" u="sng" dirty="0">
                <a:solidFill>
                  <a:srgbClr val="0070C0"/>
                </a:solidFill>
              </a:rPr>
              <a:t> </a:t>
            </a:r>
            <a:r>
              <a:rPr lang="en-US" altLang="en-US" sz="2800" u="sng" dirty="0" err="1">
                <a:solidFill>
                  <a:srgbClr val="0070C0"/>
                </a:solidFill>
              </a:rPr>
              <a:t>nghiệm</a:t>
            </a:r>
            <a:r>
              <a:rPr lang="en-US" altLang="en-US" sz="2800" u="sng" dirty="0">
                <a:solidFill>
                  <a:srgbClr val="0070C0"/>
                </a:solidFill>
              </a:rPr>
              <a:t> </a:t>
            </a:r>
            <a:r>
              <a:rPr lang="en-US" altLang="en-US" sz="2800" u="sng" dirty="0" err="1">
                <a:solidFill>
                  <a:srgbClr val="0070C0"/>
                </a:solidFill>
              </a:rPr>
              <a:t>của</a:t>
            </a:r>
            <a:r>
              <a:rPr lang="en-US" altLang="en-US" sz="2800" u="sng" dirty="0">
                <a:solidFill>
                  <a:srgbClr val="0070C0"/>
                </a:solidFill>
              </a:rPr>
              <a:t> </a:t>
            </a:r>
            <a:r>
              <a:rPr lang="en-US" altLang="en-US" sz="2800" u="sng" dirty="0" err="1">
                <a:solidFill>
                  <a:srgbClr val="0070C0"/>
                </a:solidFill>
              </a:rPr>
              <a:t>Menđen</a:t>
            </a:r>
            <a:endParaRPr lang="en-US" altLang="en-US" sz="2800" u="sng" dirty="0">
              <a:solidFill>
                <a:srgbClr val="0070C0"/>
              </a:solidFill>
            </a:endParaRPr>
          </a:p>
        </p:txBody>
      </p:sp>
      <p:sp>
        <p:nvSpPr>
          <p:cNvPr id="11268" name="Text Box 5">
            <a:extLst>
              <a:ext uri="{FF2B5EF4-FFF2-40B4-BE49-F238E27FC236}">
                <a16:creationId xmlns:a16="http://schemas.microsoft.com/office/drawing/2014/main" id="{09EA1DEA-C536-4109-8619-B74806D428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3200401"/>
            <a:ext cx="3886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pic>
        <p:nvPicPr>
          <p:cNvPr id="14" name="Picture 41" descr="cây viết">
            <a:extLst>
              <a:ext uri="{FF2B5EF4-FFF2-40B4-BE49-F238E27FC236}">
                <a16:creationId xmlns:a16="http://schemas.microsoft.com/office/drawing/2014/main" id="{59DDAB6E-29D0-4B55-923A-4A054E1249A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42976"/>
            <a:ext cx="1066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Text Box 7">
            <a:extLst>
              <a:ext uri="{FF2B5EF4-FFF2-40B4-BE49-F238E27FC236}">
                <a16:creationId xmlns:a16="http://schemas.microsoft.com/office/drawing/2014/main" id="{1B352E69-51AB-419D-91A5-9A06A29C87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891" y="604838"/>
            <a:ext cx="4038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u="sng">
                <a:solidFill>
                  <a:srgbClr val="0070C0"/>
                </a:solidFill>
              </a:rPr>
              <a:t>II/ Biến dị tổ hợp:</a:t>
            </a:r>
            <a:r>
              <a:rPr lang="en-US" altLang="en-US" sz="280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10" name="TextBox 1">
            <a:extLst>
              <a:ext uri="{FF2B5EF4-FFF2-40B4-BE49-F238E27FC236}">
                <a16:creationId xmlns:a16="http://schemas.microsoft.com/office/drawing/2014/main" id="{0B0256C2-60E6-4254-840A-785699E135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7637" y="1301115"/>
            <a:ext cx="10838872" cy="1200329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457200" indent="-457200">
              <a:buFontTx/>
              <a:buChar char="-"/>
            </a:pPr>
            <a:r>
              <a:rPr lang="en-US" altLang="en-US" sz="2400" dirty="0" err="1">
                <a:solidFill>
                  <a:srgbClr val="FF0000"/>
                </a:solidFill>
              </a:rPr>
              <a:t>Biến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</a:rPr>
              <a:t>dị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</a:rPr>
              <a:t>tổ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</a:rPr>
              <a:t>hợp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 err="1"/>
              <a:t>là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sự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tổ</a:t>
            </a:r>
            <a:r>
              <a:rPr lang="en-US" altLang="en-US" sz="2400" dirty="0"/>
              <a:t> </a:t>
            </a:r>
            <a:r>
              <a:rPr lang="en-US" altLang="en-US" sz="2400" dirty="0" err="1"/>
              <a:t>hợp</a:t>
            </a:r>
            <a:r>
              <a:rPr lang="en-US" altLang="en-US" sz="2400" dirty="0"/>
              <a:t> </a:t>
            </a:r>
            <a:r>
              <a:rPr lang="en-US" altLang="en-US" sz="2400" dirty="0" err="1"/>
              <a:t>các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tính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trạng</a:t>
            </a:r>
            <a:r>
              <a:rPr lang="en-US" altLang="en-US" sz="2400" dirty="0"/>
              <a:t> </a:t>
            </a:r>
            <a:r>
              <a:rPr lang="en-US" altLang="en-US" sz="2400" dirty="0" err="1"/>
              <a:t>của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bố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mẹ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dẫn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đến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sự</a:t>
            </a:r>
            <a:r>
              <a:rPr lang="en-US" altLang="en-US" sz="2400" dirty="0"/>
              <a:t> </a:t>
            </a:r>
            <a:r>
              <a:rPr lang="en-US" altLang="en-US" sz="2400" dirty="0" err="1"/>
              <a:t>xuất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hiện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những</a:t>
            </a:r>
            <a:r>
              <a:rPr lang="en-US" altLang="en-US" sz="2400" dirty="0"/>
              <a:t> </a:t>
            </a:r>
            <a:r>
              <a:rPr lang="en-US" altLang="en-US" sz="2400" dirty="0" err="1">
                <a:solidFill>
                  <a:srgbClr val="FF0000"/>
                </a:solidFill>
              </a:rPr>
              <a:t>kiểu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</a:rPr>
              <a:t>hình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</a:rPr>
              <a:t>khác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</a:rPr>
              <a:t>bố</a:t>
            </a:r>
            <a:r>
              <a:rPr lang="en-US" altLang="en-US" sz="2400" dirty="0">
                <a:solidFill>
                  <a:srgbClr val="FF0000"/>
                </a:solidFill>
              </a:rPr>
              <a:t>, </a:t>
            </a:r>
            <a:r>
              <a:rPr lang="en-US" altLang="en-US" sz="2400" dirty="0" err="1">
                <a:solidFill>
                  <a:srgbClr val="FF0000"/>
                </a:solidFill>
              </a:rPr>
              <a:t>mẹ</a:t>
            </a:r>
            <a:r>
              <a:rPr lang="en-US" altLang="en-US" sz="2400" dirty="0">
                <a:solidFill>
                  <a:srgbClr val="FF0000"/>
                </a:solidFill>
              </a:rPr>
              <a:t>.</a:t>
            </a:r>
          </a:p>
          <a:p>
            <a:r>
              <a:rPr lang="en-US" altLang="en-US" sz="2400" dirty="0"/>
              <a:t>	</a:t>
            </a:r>
            <a:r>
              <a:rPr lang="en-US" altLang="en-US" sz="2400" dirty="0" err="1"/>
              <a:t>Ví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dụ</a:t>
            </a:r>
            <a:r>
              <a:rPr lang="en-US" altLang="en-US" sz="2400" dirty="0"/>
              <a:t>: F</a:t>
            </a:r>
            <a:r>
              <a:rPr lang="en-US" altLang="en-US" sz="2400" baseline="-25000" dirty="0"/>
              <a:t>2 </a:t>
            </a:r>
            <a:r>
              <a:rPr lang="en-US" altLang="en-US" sz="2400" dirty="0"/>
              <a:t> </a:t>
            </a:r>
            <a:r>
              <a:rPr lang="en-US" altLang="en-US" sz="2400" dirty="0" err="1"/>
              <a:t>xuất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hiện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kiểu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hình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mới</a:t>
            </a:r>
            <a:r>
              <a:rPr lang="en-US" altLang="en-US" sz="2400" dirty="0"/>
              <a:t>  </a:t>
            </a:r>
            <a:r>
              <a:rPr lang="en-US" altLang="en-US" sz="2400" dirty="0" err="1"/>
              <a:t>là</a:t>
            </a:r>
            <a:r>
              <a:rPr lang="en-US" altLang="en-US" sz="2400" dirty="0"/>
              <a:t>  </a:t>
            </a:r>
            <a:r>
              <a:rPr lang="en-US" altLang="en-US" sz="2400" dirty="0" err="1"/>
              <a:t>hạt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vàng</a:t>
            </a:r>
            <a:r>
              <a:rPr lang="en-US" altLang="en-US" sz="2400" dirty="0"/>
              <a:t> </a:t>
            </a:r>
            <a:r>
              <a:rPr lang="en-US" altLang="en-US" sz="2400" dirty="0" err="1"/>
              <a:t>nhăn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xanh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trơn</a:t>
            </a:r>
            <a:endParaRPr lang="en-US" altLang="en-US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5BBF51A-2646-449C-944A-DC0E90AC30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7637" y="2733064"/>
            <a:ext cx="10838872" cy="120032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400" dirty="0"/>
              <a:t>- </a:t>
            </a:r>
            <a:r>
              <a:rPr lang="en-US" altLang="en-US" sz="2400" dirty="0" err="1"/>
              <a:t>Nguyên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nhân</a:t>
            </a:r>
            <a:r>
              <a:rPr lang="en-US" altLang="en-US" sz="2400" dirty="0"/>
              <a:t>: Do </a:t>
            </a:r>
            <a:r>
              <a:rPr lang="en-US" altLang="en-US" sz="2400" dirty="0" err="1"/>
              <a:t>sự</a:t>
            </a:r>
            <a:r>
              <a:rPr lang="en-US" altLang="en-US" sz="2400" dirty="0"/>
              <a:t> </a:t>
            </a:r>
            <a:r>
              <a:rPr lang="en-US" altLang="en-US" sz="2400" dirty="0" err="1">
                <a:solidFill>
                  <a:srgbClr val="FF0000"/>
                </a:solidFill>
              </a:rPr>
              <a:t>phân</a:t>
            </a:r>
            <a:r>
              <a:rPr lang="en-US" altLang="en-US" sz="2400" dirty="0">
                <a:solidFill>
                  <a:srgbClr val="FF0000"/>
                </a:solidFill>
              </a:rPr>
              <a:t> li </a:t>
            </a:r>
            <a:r>
              <a:rPr lang="en-US" altLang="en-US" sz="2400" dirty="0" err="1">
                <a:solidFill>
                  <a:srgbClr val="FF0000"/>
                </a:solidFill>
              </a:rPr>
              <a:t>độc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</a:rPr>
              <a:t>lập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 err="1"/>
              <a:t>của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các</a:t>
            </a:r>
            <a:r>
              <a:rPr lang="en-US" altLang="en-US" sz="2400" dirty="0"/>
              <a:t> </a:t>
            </a:r>
            <a:r>
              <a:rPr lang="en-US" altLang="en-US" sz="2400" dirty="0" err="1"/>
              <a:t>cặp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tính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trạng</a:t>
            </a:r>
            <a:r>
              <a:rPr lang="en-US" altLang="en-US" sz="2400" dirty="0"/>
              <a:t> </a:t>
            </a:r>
            <a:r>
              <a:rPr lang="en-US" altLang="en-US" sz="2400" dirty="0" err="1"/>
              <a:t>và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sự</a:t>
            </a:r>
            <a:r>
              <a:rPr lang="en-US" altLang="en-US" sz="2400" dirty="0"/>
              <a:t> </a:t>
            </a:r>
            <a:r>
              <a:rPr lang="en-US" altLang="en-US" sz="2400" dirty="0" err="1">
                <a:solidFill>
                  <a:srgbClr val="FF0000"/>
                </a:solidFill>
              </a:rPr>
              <a:t>tổ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</a:rPr>
              <a:t>hợp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</a:rPr>
              <a:t>lại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các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tính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trạng</a:t>
            </a:r>
            <a:r>
              <a:rPr lang="en-US" altLang="en-US" sz="2400" dirty="0"/>
              <a:t> </a:t>
            </a:r>
            <a:r>
              <a:rPr lang="en-US" altLang="en-US" sz="2400" dirty="0" err="1"/>
              <a:t>của</a:t>
            </a:r>
            <a:r>
              <a:rPr lang="en-US" altLang="en-US" sz="2400" dirty="0"/>
              <a:t> P,   </a:t>
            </a:r>
            <a:r>
              <a:rPr lang="en-US" altLang="en-US" sz="2400" dirty="0" err="1"/>
              <a:t>làm</a:t>
            </a:r>
            <a:r>
              <a:rPr lang="en-US" altLang="en-US" sz="2400" dirty="0"/>
              <a:t> </a:t>
            </a:r>
            <a:r>
              <a:rPr lang="en-US" altLang="en-US" sz="2400" dirty="0" err="1"/>
              <a:t>xuất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hiện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các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biến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dị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tổ</a:t>
            </a:r>
            <a:r>
              <a:rPr lang="en-US" altLang="en-US" sz="2400" dirty="0"/>
              <a:t> </a:t>
            </a:r>
            <a:r>
              <a:rPr lang="en-US" altLang="en-US" sz="2400" dirty="0" err="1"/>
              <a:t>hợp</a:t>
            </a:r>
            <a:r>
              <a:rPr lang="en-US" altLang="en-US" sz="2400" dirty="0"/>
              <a:t>.</a:t>
            </a:r>
            <a:r>
              <a:rPr lang="en-US" altLang="en-US" sz="2400" dirty="0">
                <a:sym typeface="Wingdings" panose="05000000000000000000" pitchFamily="2" charset="2"/>
              </a:rPr>
              <a:t> </a:t>
            </a:r>
            <a:r>
              <a:rPr lang="en-US" altLang="en-US" sz="2400" dirty="0" err="1">
                <a:sym typeface="Wingdings" panose="05000000000000000000" pitchFamily="2" charset="2"/>
              </a:rPr>
              <a:t>loại</a:t>
            </a:r>
            <a:r>
              <a:rPr lang="en-US" altLang="en-US" sz="2400" dirty="0">
                <a:sym typeface="Wingdings" panose="05000000000000000000" pitchFamily="2" charset="2"/>
              </a:rPr>
              <a:t> </a:t>
            </a:r>
            <a:r>
              <a:rPr lang="en-US" altLang="en-US" sz="2400" dirty="0" err="1">
                <a:sym typeface="Wingdings" panose="05000000000000000000" pitchFamily="2" charset="2"/>
              </a:rPr>
              <a:t>biến</a:t>
            </a:r>
            <a:r>
              <a:rPr lang="en-US" altLang="en-US" sz="2400" dirty="0">
                <a:sym typeface="Wingdings" panose="05000000000000000000" pitchFamily="2" charset="2"/>
              </a:rPr>
              <a:t> </a:t>
            </a:r>
            <a:r>
              <a:rPr lang="en-US" altLang="en-US" sz="2400" dirty="0" err="1">
                <a:sym typeface="Wingdings" panose="05000000000000000000" pitchFamily="2" charset="2"/>
              </a:rPr>
              <a:t>dị</a:t>
            </a:r>
            <a:r>
              <a:rPr lang="en-US" altLang="en-US" sz="2400" dirty="0">
                <a:sym typeface="Wingdings" panose="05000000000000000000" pitchFamily="2" charset="2"/>
              </a:rPr>
              <a:t> </a:t>
            </a:r>
            <a:r>
              <a:rPr lang="en-US" altLang="en-US" sz="2400" dirty="0" err="1">
                <a:sym typeface="Wingdings" panose="05000000000000000000" pitchFamily="2" charset="2"/>
              </a:rPr>
              <a:t>phong</a:t>
            </a:r>
            <a:r>
              <a:rPr lang="en-US" altLang="en-US" sz="2400" dirty="0">
                <a:sym typeface="Wingdings" panose="05000000000000000000" pitchFamily="2" charset="2"/>
              </a:rPr>
              <a:t> </a:t>
            </a:r>
            <a:r>
              <a:rPr lang="en-US" altLang="en-US" sz="2400" dirty="0" err="1">
                <a:sym typeface="Wingdings" panose="05000000000000000000" pitchFamily="2" charset="2"/>
              </a:rPr>
              <a:t>phú</a:t>
            </a:r>
            <a:r>
              <a:rPr lang="en-US" altLang="en-US" sz="2400" dirty="0">
                <a:sym typeface="Wingdings" panose="05000000000000000000" pitchFamily="2" charset="2"/>
              </a:rPr>
              <a:t> ở </a:t>
            </a:r>
            <a:r>
              <a:rPr lang="en-US" altLang="en-US" sz="2400" dirty="0" err="1">
                <a:sym typeface="Wingdings" panose="05000000000000000000" pitchFamily="2" charset="2"/>
              </a:rPr>
              <a:t>sinh</a:t>
            </a:r>
            <a:r>
              <a:rPr lang="en-US" altLang="en-US" sz="2400" dirty="0">
                <a:sym typeface="Wingdings" panose="05000000000000000000" pitchFamily="2" charset="2"/>
              </a:rPr>
              <a:t> </a:t>
            </a:r>
            <a:r>
              <a:rPr lang="en-US" altLang="en-US" sz="2400" dirty="0" err="1">
                <a:sym typeface="Wingdings" panose="05000000000000000000" pitchFamily="2" charset="2"/>
              </a:rPr>
              <a:t>vật</a:t>
            </a:r>
            <a:r>
              <a:rPr lang="en-US" altLang="en-US" sz="2400" dirty="0">
                <a:sym typeface="Wingdings" panose="05000000000000000000" pitchFamily="2" charset="2"/>
              </a:rPr>
              <a:t> </a:t>
            </a:r>
            <a:r>
              <a:rPr lang="en-US" altLang="en-US" sz="2400" dirty="0" err="1">
                <a:sym typeface="Wingdings" panose="05000000000000000000" pitchFamily="2" charset="2"/>
              </a:rPr>
              <a:t>sinh</a:t>
            </a:r>
            <a:r>
              <a:rPr lang="en-US" altLang="en-US" sz="2400" dirty="0">
                <a:sym typeface="Wingdings" panose="05000000000000000000" pitchFamily="2" charset="2"/>
              </a:rPr>
              <a:t> </a:t>
            </a:r>
            <a:r>
              <a:rPr lang="en-US" altLang="en-US" sz="2400" dirty="0" err="1">
                <a:sym typeface="Wingdings" panose="05000000000000000000" pitchFamily="2" charset="2"/>
              </a:rPr>
              <a:t>sản</a:t>
            </a:r>
            <a:r>
              <a:rPr lang="en-US" altLang="en-US" sz="2400" dirty="0">
                <a:sym typeface="Wingdings" panose="05000000000000000000" pitchFamily="2" charset="2"/>
              </a:rPr>
              <a:t> </a:t>
            </a:r>
            <a:r>
              <a:rPr lang="en-US" altLang="en-US" sz="2400" dirty="0" err="1">
                <a:sym typeface="Wingdings" panose="05000000000000000000" pitchFamily="2" charset="2"/>
              </a:rPr>
              <a:t>hữu</a:t>
            </a:r>
            <a:r>
              <a:rPr lang="en-US" altLang="en-US" sz="2400" dirty="0">
                <a:sym typeface="Wingdings" panose="05000000000000000000" pitchFamily="2" charset="2"/>
              </a:rPr>
              <a:t> </a:t>
            </a:r>
            <a:r>
              <a:rPr lang="en-US" altLang="en-US" sz="2400" dirty="0" err="1">
                <a:sym typeface="Wingdings" panose="05000000000000000000" pitchFamily="2" charset="2"/>
              </a:rPr>
              <a:t>tính</a:t>
            </a:r>
            <a:r>
              <a:rPr lang="en-US" altLang="en-US" sz="2400" dirty="0">
                <a:sym typeface="Wingdings" panose="05000000000000000000" pitchFamily="2" charset="2"/>
              </a:rPr>
              <a:t>.</a:t>
            </a:r>
            <a:endParaRPr lang="en-US" altLang="en-US" sz="2400" dirty="0"/>
          </a:p>
        </p:txBody>
      </p:sp>
      <p:sp>
        <p:nvSpPr>
          <p:cNvPr id="12" name="TextBox 10">
            <a:extLst>
              <a:ext uri="{FF2B5EF4-FFF2-40B4-BE49-F238E27FC236}">
                <a16:creationId xmlns:a16="http://schemas.microsoft.com/office/drawing/2014/main" id="{FC7EB580-BEE3-4108-A554-E819150F55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9235" y="4349679"/>
            <a:ext cx="10737273" cy="830997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400" dirty="0"/>
              <a:t>- Ý </a:t>
            </a:r>
            <a:r>
              <a:rPr lang="en-US" altLang="en-US" sz="2400" dirty="0" err="1"/>
              <a:t>nghĩa</a:t>
            </a:r>
            <a:r>
              <a:rPr lang="en-US" altLang="en-US" sz="2400" dirty="0"/>
              <a:t>: </a:t>
            </a:r>
            <a:r>
              <a:rPr lang="en-US" altLang="en-US" sz="2400" dirty="0" err="1"/>
              <a:t>Tạo</a:t>
            </a:r>
            <a:r>
              <a:rPr lang="en-US" altLang="en-US" sz="2400" dirty="0"/>
              <a:t> </a:t>
            </a:r>
            <a:r>
              <a:rPr lang="en-US" altLang="en-US" sz="2400" dirty="0" err="1"/>
              <a:t>nguồn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nguyên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liệu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phong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phú</a:t>
            </a:r>
            <a:r>
              <a:rPr lang="en-US" altLang="en-US" sz="2400" dirty="0"/>
              <a:t> </a:t>
            </a:r>
            <a:r>
              <a:rPr lang="en-US" altLang="en-US" sz="2400" dirty="0" err="1"/>
              <a:t>và</a:t>
            </a:r>
            <a:r>
              <a:rPr lang="en-US" altLang="en-US" sz="2400" dirty="0"/>
              <a:t> </a:t>
            </a:r>
            <a:r>
              <a:rPr lang="en-US" altLang="en-US" sz="2400" dirty="0" err="1"/>
              <a:t>đa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dạng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trong</a:t>
            </a:r>
            <a:r>
              <a:rPr lang="en-US" altLang="en-US" sz="2400" dirty="0"/>
              <a:t> </a:t>
            </a:r>
            <a:r>
              <a:rPr lang="en-US" altLang="en-US" sz="2400" dirty="0" err="1"/>
              <a:t>chọn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giống</a:t>
            </a:r>
            <a:r>
              <a:rPr lang="en-US" altLang="en-US" sz="2400" dirty="0"/>
              <a:t> </a:t>
            </a:r>
            <a:r>
              <a:rPr lang="en-US" altLang="en-US" sz="2400" dirty="0" err="1"/>
              <a:t>và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tiến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hóa</a:t>
            </a:r>
            <a:endParaRPr lang="en-US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 54">
            <a:extLst>
              <a:ext uri="{FF2B5EF4-FFF2-40B4-BE49-F238E27FC236}">
                <a16:creationId xmlns:a16="http://schemas.microsoft.com/office/drawing/2014/main" id="{236CAE06-46AC-44C3-A62D-B57C1B25DF52}"/>
              </a:ext>
            </a:extLst>
          </p:cNvPr>
          <p:cNvGrpSpPr/>
          <p:nvPr/>
        </p:nvGrpSpPr>
        <p:grpSpPr>
          <a:xfrm>
            <a:off x="0" y="2865"/>
            <a:ext cx="12192000" cy="6860894"/>
            <a:chOff x="0" y="-2894"/>
            <a:chExt cx="12192000" cy="6860894"/>
          </a:xfrm>
        </p:grpSpPr>
        <p:pic>
          <p:nvPicPr>
            <p:cNvPr id="56" name="Picture 2" descr="tầng lớp">
              <a:extLst>
                <a:ext uri="{FF2B5EF4-FFF2-40B4-BE49-F238E27FC236}">
                  <a16:creationId xmlns:a16="http://schemas.microsoft.com/office/drawing/2014/main" id="{657BC571-5654-4B2E-A840-A268184365D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2894"/>
              <a:ext cx="12192000" cy="6860894"/>
            </a:xfrm>
            <a:prstGeom prst="rect">
              <a:avLst/>
            </a:prstGeom>
            <a:noFill/>
          </p:spPr>
        </p:pic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4CDF61D4-8215-45FA-BFFE-46BEB8F59C7E}"/>
                </a:ext>
              </a:extLst>
            </p:cNvPr>
            <p:cNvGrpSpPr/>
            <p:nvPr/>
          </p:nvGrpSpPr>
          <p:grpSpPr>
            <a:xfrm>
              <a:off x="167640" y="190447"/>
              <a:ext cx="11856720" cy="6480000"/>
              <a:chOff x="509624" y="189000"/>
              <a:chExt cx="11520000" cy="6480000"/>
            </a:xfrm>
          </p:grpSpPr>
          <p:grpSp>
            <p:nvGrpSpPr>
              <p:cNvPr id="162" name="Group 161">
                <a:extLst>
                  <a:ext uri="{FF2B5EF4-FFF2-40B4-BE49-F238E27FC236}">
                    <a16:creationId xmlns:a16="http://schemas.microsoft.com/office/drawing/2014/main" id="{FA886943-3E8E-4405-9774-C4096D152366}"/>
                  </a:ext>
                </a:extLst>
              </p:cNvPr>
              <p:cNvGrpSpPr/>
              <p:nvPr/>
            </p:nvGrpSpPr>
            <p:grpSpPr>
              <a:xfrm>
                <a:off x="509624" y="189000"/>
                <a:ext cx="11520000" cy="6480000"/>
                <a:chOff x="995924" y="448151"/>
                <a:chExt cx="11520000" cy="6480000"/>
              </a:xfrm>
            </p:grpSpPr>
            <p:sp>
              <p:nvSpPr>
                <p:cNvPr id="166" name="Rectangle: Rounded Corners 165">
                  <a:extLst>
                    <a:ext uri="{FF2B5EF4-FFF2-40B4-BE49-F238E27FC236}">
                      <a16:creationId xmlns:a16="http://schemas.microsoft.com/office/drawing/2014/main" id="{54613ABF-8440-41A1-8225-C99CE53DC221}"/>
                    </a:ext>
                  </a:extLst>
                </p:cNvPr>
                <p:cNvSpPr/>
                <p:nvPr/>
              </p:nvSpPr>
              <p:spPr>
                <a:xfrm>
                  <a:off x="995924" y="448151"/>
                  <a:ext cx="11520000" cy="6480000"/>
                </a:xfrm>
                <a:prstGeom prst="roundRect">
                  <a:avLst>
                    <a:gd name="adj" fmla="val 6148"/>
                  </a:avLst>
                </a:prstGeom>
                <a:solidFill>
                  <a:schemeClr val="bg1"/>
                </a:solidFill>
                <a:ln w="38100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effectLst>
                  <a:outerShdw blurRad="63500" sx="101000" sy="101000" algn="ctr" rotWithShape="0">
                    <a:schemeClr val="tx1">
                      <a:alpha val="60000"/>
                    </a:scheme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7" name="Rectangle: Rounded Corners 166">
                  <a:extLst>
                    <a:ext uri="{FF2B5EF4-FFF2-40B4-BE49-F238E27FC236}">
                      <a16:creationId xmlns:a16="http://schemas.microsoft.com/office/drawing/2014/main" id="{4A3307C3-6C7E-436D-87EF-4BF83A956A64}"/>
                    </a:ext>
                  </a:extLst>
                </p:cNvPr>
                <p:cNvSpPr/>
                <p:nvPr/>
              </p:nvSpPr>
              <p:spPr>
                <a:xfrm>
                  <a:off x="1139924" y="592151"/>
                  <a:ext cx="11304000" cy="6192000"/>
                </a:xfrm>
                <a:prstGeom prst="roundRect">
                  <a:avLst>
                    <a:gd name="adj" fmla="val 4945"/>
                  </a:avLst>
                </a:prstGeom>
                <a:gradFill flip="none" rotWithShape="1">
                  <a:gsLst>
                    <a:gs pos="29000">
                      <a:srgbClr val="C3E7ED"/>
                    </a:gs>
                    <a:gs pos="100000">
                      <a:schemeClr val="bg1"/>
                    </a:gs>
                  </a:gsLst>
                  <a:lin ang="0" scaled="1"/>
                  <a:tileRect/>
                </a:gradFill>
                <a:ln w="3810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63" name="Group 162">
                <a:extLst>
                  <a:ext uri="{FF2B5EF4-FFF2-40B4-BE49-F238E27FC236}">
                    <a16:creationId xmlns:a16="http://schemas.microsoft.com/office/drawing/2014/main" id="{B2D4269D-9072-4EE2-898B-3C865B69840C}"/>
                  </a:ext>
                </a:extLst>
              </p:cNvPr>
              <p:cNvGrpSpPr/>
              <p:nvPr/>
            </p:nvGrpSpPr>
            <p:grpSpPr>
              <a:xfrm>
                <a:off x="725624" y="477000"/>
                <a:ext cx="11088000" cy="5904000"/>
                <a:chOff x="2081283" y="675309"/>
                <a:chExt cx="11088000" cy="5904000"/>
              </a:xfrm>
            </p:grpSpPr>
            <p:sp>
              <p:nvSpPr>
                <p:cNvPr id="164" name="Rectangle: Rounded Corners 163">
                  <a:extLst>
                    <a:ext uri="{FF2B5EF4-FFF2-40B4-BE49-F238E27FC236}">
                      <a16:creationId xmlns:a16="http://schemas.microsoft.com/office/drawing/2014/main" id="{F01E40F9-9C14-4F0D-B1A3-EE458AE8B5F0}"/>
                    </a:ext>
                  </a:extLst>
                </p:cNvPr>
                <p:cNvSpPr/>
                <p:nvPr/>
              </p:nvSpPr>
              <p:spPr>
                <a:xfrm>
                  <a:off x="2834714" y="1035309"/>
                  <a:ext cx="10288269" cy="5184000"/>
                </a:xfrm>
                <a:prstGeom prst="roundRect">
                  <a:avLst>
                    <a:gd name="adj" fmla="val 0"/>
                  </a:avLst>
                </a:prstGeom>
                <a:gradFill>
                  <a:gsLst>
                    <a:gs pos="34000">
                      <a:srgbClr val="FEFFEC"/>
                    </a:gs>
                    <a:gs pos="100000">
                      <a:schemeClr val="bg1"/>
                    </a:gs>
                  </a:gsLst>
                  <a:lin ang="0" scaled="1"/>
                </a:gradFill>
                <a:ln w="28575">
                  <a:noFill/>
                  <a:prstDash val="dash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5" name="Rectangle: Rounded Corners 164">
                  <a:extLst>
                    <a:ext uri="{FF2B5EF4-FFF2-40B4-BE49-F238E27FC236}">
                      <a16:creationId xmlns:a16="http://schemas.microsoft.com/office/drawing/2014/main" id="{2559CE38-8B3A-4DF6-BB59-22148EC1CB6A}"/>
                    </a:ext>
                  </a:extLst>
                </p:cNvPr>
                <p:cNvSpPr/>
                <p:nvPr/>
              </p:nvSpPr>
              <p:spPr>
                <a:xfrm>
                  <a:off x="2081283" y="675309"/>
                  <a:ext cx="11088000" cy="5904000"/>
                </a:xfrm>
                <a:prstGeom prst="roundRect">
                  <a:avLst>
                    <a:gd name="adj" fmla="val 3820"/>
                  </a:avLst>
                </a:prstGeom>
                <a:noFill/>
                <a:ln w="28575">
                  <a:solidFill>
                    <a:schemeClr val="accent6">
                      <a:lumMod val="75000"/>
                    </a:schemeClr>
                  </a:solidFill>
                  <a:prstDash val="dash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7C8CAA3D-23E7-46FE-BE5D-2BAE36F40B3A}"/>
                </a:ext>
              </a:extLst>
            </p:cNvPr>
            <p:cNvGrpSpPr/>
            <p:nvPr/>
          </p:nvGrpSpPr>
          <p:grpSpPr>
            <a:xfrm>
              <a:off x="589385" y="676269"/>
              <a:ext cx="11013230" cy="5505461"/>
              <a:chOff x="1565735" y="661779"/>
              <a:chExt cx="9921984" cy="5505461"/>
            </a:xfrm>
          </p:grpSpPr>
          <p:sp>
            <p:nvSpPr>
              <p:cNvPr id="136" name="Rectangle: Rounded Corners 135">
                <a:extLst>
                  <a:ext uri="{FF2B5EF4-FFF2-40B4-BE49-F238E27FC236}">
                    <a16:creationId xmlns:a16="http://schemas.microsoft.com/office/drawing/2014/main" id="{5D73F635-149F-4DFA-B3F4-F085C4FAD3FC}"/>
                  </a:ext>
                </a:extLst>
              </p:cNvPr>
              <p:cNvSpPr/>
              <p:nvPr/>
            </p:nvSpPr>
            <p:spPr>
              <a:xfrm>
                <a:off x="1565735" y="664019"/>
                <a:ext cx="4859157" cy="5503221"/>
              </a:xfrm>
              <a:prstGeom prst="roundRect">
                <a:avLst>
                  <a:gd name="adj" fmla="val 3948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88900" dist="88900" dir="2700000" algn="tl" rotWithShape="0">
                  <a:prstClr val="black">
                    <a:alpha val="7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37" name="Group 136">
                <a:extLst>
                  <a:ext uri="{FF2B5EF4-FFF2-40B4-BE49-F238E27FC236}">
                    <a16:creationId xmlns:a16="http://schemas.microsoft.com/office/drawing/2014/main" id="{B330F3AE-737E-4792-9DEC-B9C171503851}"/>
                  </a:ext>
                </a:extLst>
              </p:cNvPr>
              <p:cNvGrpSpPr/>
              <p:nvPr/>
            </p:nvGrpSpPr>
            <p:grpSpPr>
              <a:xfrm>
                <a:off x="1826090" y="1219200"/>
                <a:ext cx="3971370" cy="4561840"/>
                <a:chOff x="1826090" y="1198880"/>
                <a:chExt cx="3639423" cy="4305481"/>
              </a:xfrm>
            </p:grpSpPr>
            <p:cxnSp>
              <p:nvCxnSpPr>
                <p:cNvPr id="151" name="Straight Connector 150">
                  <a:extLst>
                    <a:ext uri="{FF2B5EF4-FFF2-40B4-BE49-F238E27FC236}">
                      <a16:creationId xmlns:a16="http://schemas.microsoft.com/office/drawing/2014/main" id="{101DAE6A-1D99-416C-BECC-D791E22860A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826090" y="1198880"/>
                  <a:ext cx="3639423" cy="0"/>
                </a:xfrm>
                <a:prstGeom prst="line">
                  <a:avLst/>
                </a:prstGeom>
                <a:ln w="19050">
                  <a:solidFill>
                    <a:schemeClr val="accent1">
                      <a:lumMod val="40000"/>
                      <a:lumOff val="60000"/>
                    </a:schemeClr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2" name="Straight Connector 151">
                  <a:extLst>
                    <a:ext uri="{FF2B5EF4-FFF2-40B4-BE49-F238E27FC236}">
                      <a16:creationId xmlns:a16="http://schemas.microsoft.com/office/drawing/2014/main" id="{F024B9F2-BD01-42F7-AC96-C4FF86138BE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826090" y="1629428"/>
                  <a:ext cx="3639423" cy="0"/>
                </a:xfrm>
                <a:prstGeom prst="line">
                  <a:avLst/>
                </a:prstGeom>
                <a:ln w="19050">
                  <a:solidFill>
                    <a:schemeClr val="accent1">
                      <a:lumMod val="40000"/>
                      <a:lumOff val="60000"/>
                    </a:schemeClr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3" name="Straight Connector 152">
                  <a:extLst>
                    <a:ext uri="{FF2B5EF4-FFF2-40B4-BE49-F238E27FC236}">
                      <a16:creationId xmlns:a16="http://schemas.microsoft.com/office/drawing/2014/main" id="{947999AE-A936-4538-A3CA-BBD985E6AE0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826090" y="2059976"/>
                  <a:ext cx="3639423" cy="0"/>
                </a:xfrm>
                <a:prstGeom prst="line">
                  <a:avLst/>
                </a:prstGeom>
                <a:ln w="19050">
                  <a:solidFill>
                    <a:schemeClr val="accent1">
                      <a:lumMod val="40000"/>
                      <a:lumOff val="60000"/>
                    </a:schemeClr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4" name="Straight Connector 153">
                  <a:extLst>
                    <a:ext uri="{FF2B5EF4-FFF2-40B4-BE49-F238E27FC236}">
                      <a16:creationId xmlns:a16="http://schemas.microsoft.com/office/drawing/2014/main" id="{D0FF5396-7F73-4780-BB58-CD7134E2DBE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826090" y="2490524"/>
                  <a:ext cx="3639423" cy="0"/>
                </a:xfrm>
                <a:prstGeom prst="line">
                  <a:avLst/>
                </a:prstGeom>
                <a:ln w="19050">
                  <a:solidFill>
                    <a:schemeClr val="accent1">
                      <a:lumMod val="40000"/>
                      <a:lumOff val="60000"/>
                    </a:schemeClr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5" name="Straight Connector 154">
                  <a:extLst>
                    <a:ext uri="{FF2B5EF4-FFF2-40B4-BE49-F238E27FC236}">
                      <a16:creationId xmlns:a16="http://schemas.microsoft.com/office/drawing/2014/main" id="{03F1CFB3-8645-4D37-B994-1CBFC6D99B8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826090" y="2921072"/>
                  <a:ext cx="3639423" cy="0"/>
                </a:xfrm>
                <a:prstGeom prst="line">
                  <a:avLst/>
                </a:prstGeom>
                <a:ln w="19050">
                  <a:solidFill>
                    <a:schemeClr val="accent1">
                      <a:lumMod val="40000"/>
                      <a:lumOff val="60000"/>
                    </a:schemeClr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6" name="Straight Connector 155">
                  <a:extLst>
                    <a:ext uri="{FF2B5EF4-FFF2-40B4-BE49-F238E27FC236}">
                      <a16:creationId xmlns:a16="http://schemas.microsoft.com/office/drawing/2014/main" id="{DB312419-A729-4CC4-9C16-0CFB9D172FC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826090" y="3351620"/>
                  <a:ext cx="3639423" cy="0"/>
                </a:xfrm>
                <a:prstGeom prst="line">
                  <a:avLst/>
                </a:prstGeom>
                <a:ln w="19050">
                  <a:solidFill>
                    <a:schemeClr val="accent1">
                      <a:lumMod val="40000"/>
                      <a:lumOff val="60000"/>
                    </a:schemeClr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Straight Connector 156">
                  <a:extLst>
                    <a:ext uri="{FF2B5EF4-FFF2-40B4-BE49-F238E27FC236}">
                      <a16:creationId xmlns:a16="http://schemas.microsoft.com/office/drawing/2014/main" id="{0E49A354-41AD-4049-B907-9C7105E9EBF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826090" y="3782168"/>
                  <a:ext cx="3639423" cy="0"/>
                </a:xfrm>
                <a:prstGeom prst="line">
                  <a:avLst/>
                </a:prstGeom>
                <a:ln w="19050">
                  <a:solidFill>
                    <a:schemeClr val="accent1">
                      <a:lumMod val="40000"/>
                      <a:lumOff val="60000"/>
                    </a:schemeClr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8" name="Straight Connector 157">
                  <a:extLst>
                    <a:ext uri="{FF2B5EF4-FFF2-40B4-BE49-F238E27FC236}">
                      <a16:creationId xmlns:a16="http://schemas.microsoft.com/office/drawing/2014/main" id="{5CEE99FE-47E8-4813-A1B7-EBA0F9C95C7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826090" y="4212716"/>
                  <a:ext cx="3639423" cy="0"/>
                </a:xfrm>
                <a:prstGeom prst="line">
                  <a:avLst/>
                </a:prstGeom>
                <a:ln w="19050">
                  <a:solidFill>
                    <a:schemeClr val="accent1">
                      <a:lumMod val="40000"/>
                      <a:lumOff val="60000"/>
                    </a:schemeClr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9" name="Straight Connector 158">
                  <a:extLst>
                    <a:ext uri="{FF2B5EF4-FFF2-40B4-BE49-F238E27FC236}">
                      <a16:creationId xmlns:a16="http://schemas.microsoft.com/office/drawing/2014/main" id="{0EAC3DF2-52DF-464E-BCD1-975E2CF5069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826090" y="4643264"/>
                  <a:ext cx="3639423" cy="0"/>
                </a:xfrm>
                <a:prstGeom prst="line">
                  <a:avLst/>
                </a:prstGeom>
                <a:ln w="19050">
                  <a:solidFill>
                    <a:schemeClr val="accent1">
                      <a:lumMod val="40000"/>
                      <a:lumOff val="60000"/>
                    </a:schemeClr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0" name="Straight Connector 159">
                  <a:extLst>
                    <a:ext uri="{FF2B5EF4-FFF2-40B4-BE49-F238E27FC236}">
                      <a16:creationId xmlns:a16="http://schemas.microsoft.com/office/drawing/2014/main" id="{30B3A51F-891F-4517-9A45-167D69E9F85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826090" y="5073812"/>
                  <a:ext cx="3639423" cy="0"/>
                </a:xfrm>
                <a:prstGeom prst="line">
                  <a:avLst/>
                </a:prstGeom>
                <a:ln w="19050">
                  <a:solidFill>
                    <a:schemeClr val="accent1">
                      <a:lumMod val="40000"/>
                      <a:lumOff val="60000"/>
                    </a:schemeClr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1" name="Straight Connector 160">
                  <a:extLst>
                    <a:ext uri="{FF2B5EF4-FFF2-40B4-BE49-F238E27FC236}">
                      <a16:creationId xmlns:a16="http://schemas.microsoft.com/office/drawing/2014/main" id="{E2D5E032-DE67-4CCB-B686-7812246A42C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826090" y="5504361"/>
                  <a:ext cx="3639423" cy="0"/>
                </a:xfrm>
                <a:prstGeom prst="line">
                  <a:avLst/>
                </a:prstGeom>
                <a:ln w="19050">
                  <a:solidFill>
                    <a:schemeClr val="accent1">
                      <a:lumMod val="40000"/>
                      <a:lumOff val="60000"/>
                    </a:schemeClr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38" name="Rectangle: Rounded Corners 137">
                <a:extLst>
                  <a:ext uri="{FF2B5EF4-FFF2-40B4-BE49-F238E27FC236}">
                    <a16:creationId xmlns:a16="http://schemas.microsoft.com/office/drawing/2014/main" id="{115CAEF5-0BE2-4AC8-A2E2-D02925651E84}"/>
                  </a:ext>
                </a:extLst>
              </p:cNvPr>
              <p:cNvSpPr/>
              <p:nvPr/>
            </p:nvSpPr>
            <p:spPr>
              <a:xfrm flipH="1">
                <a:off x="6628562" y="661779"/>
                <a:ext cx="4859157" cy="5503221"/>
              </a:xfrm>
              <a:prstGeom prst="roundRect">
                <a:avLst>
                  <a:gd name="adj" fmla="val 3948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88900" dist="88900" dir="2700000" algn="tl" rotWithShape="0">
                  <a:prstClr val="black">
                    <a:alpha val="7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39" name="Group 138">
                <a:extLst>
                  <a:ext uri="{FF2B5EF4-FFF2-40B4-BE49-F238E27FC236}">
                    <a16:creationId xmlns:a16="http://schemas.microsoft.com/office/drawing/2014/main" id="{76218508-401A-46A6-BE62-CAE4E8AFD740}"/>
                  </a:ext>
                </a:extLst>
              </p:cNvPr>
              <p:cNvGrpSpPr/>
              <p:nvPr/>
            </p:nvGrpSpPr>
            <p:grpSpPr>
              <a:xfrm>
                <a:off x="7256513" y="1219200"/>
                <a:ext cx="3971370" cy="4561840"/>
                <a:chOff x="1826090" y="1198880"/>
                <a:chExt cx="3639423" cy="4305481"/>
              </a:xfrm>
            </p:grpSpPr>
            <p:cxnSp>
              <p:nvCxnSpPr>
                <p:cNvPr id="140" name="Straight Connector 139">
                  <a:extLst>
                    <a:ext uri="{FF2B5EF4-FFF2-40B4-BE49-F238E27FC236}">
                      <a16:creationId xmlns:a16="http://schemas.microsoft.com/office/drawing/2014/main" id="{24544359-BC58-40FE-9B66-B96A4940286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826090" y="1198880"/>
                  <a:ext cx="3639423" cy="0"/>
                </a:xfrm>
                <a:prstGeom prst="line">
                  <a:avLst/>
                </a:prstGeom>
                <a:ln w="19050">
                  <a:solidFill>
                    <a:schemeClr val="accent1">
                      <a:lumMod val="40000"/>
                      <a:lumOff val="60000"/>
                    </a:schemeClr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" name="Straight Connector 140">
                  <a:extLst>
                    <a:ext uri="{FF2B5EF4-FFF2-40B4-BE49-F238E27FC236}">
                      <a16:creationId xmlns:a16="http://schemas.microsoft.com/office/drawing/2014/main" id="{745143A3-DD1C-495E-8FC9-1E67C3F9F74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826090" y="1629428"/>
                  <a:ext cx="3639423" cy="0"/>
                </a:xfrm>
                <a:prstGeom prst="line">
                  <a:avLst/>
                </a:prstGeom>
                <a:ln w="19050">
                  <a:solidFill>
                    <a:schemeClr val="accent1">
                      <a:lumMod val="40000"/>
                      <a:lumOff val="60000"/>
                    </a:schemeClr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" name="Straight Connector 141">
                  <a:extLst>
                    <a:ext uri="{FF2B5EF4-FFF2-40B4-BE49-F238E27FC236}">
                      <a16:creationId xmlns:a16="http://schemas.microsoft.com/office/drawing/2014/main" id="{2327A879-9F9D-4DDD-B2A4-9727E04C4E8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826090" y="2059976"/>
                  <a:ext cx="3639423" cy="0"/>
                </a:xfrm>
                <a:prstGeom prst="line">
                  <a:avLst/>
                </a:prstGeom>
                <a:ln w="19050">
                  <a:solidFill>
                    <a:schemeClr val="accent1">
                      <a:lumMod val="40000"/>
                      <a:lumOff val="60000"/>
                    </a:schemeClr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Straight Connector 142">
                  <a:extLst>
                    <a:ext uri="{FF2B5EF4-FFF2-40B4-BE49-F238E27FC236}">
                      <a16:creationId xmlns:a16="http://schemas.microsoft.com/office/drawing/2014/main" id="{AC70A876-627E-432F-9AC9-5E3F2380C16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826090" y="2490524"/>
                  <a:ext cx="3639423" cy="0"/>
                </a:xfrm>
                <a:prstGeom prst="line">
                  <a:avLst/>
                </a:prstGeom>
                <a:ln w="19050">
                  <a:solidFill>
                    <a:schemeClr val="accent1">
                      <a:lumMod val="40000"/>
                      <a:lumOff val="60000"/>
                    </a:schemeClr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Straight Connector 143">
                  <a:extLst>
                    <a:ext uri="{FF2B5EF4-FFF2-40B4-BE49-F238E27FC236}">
                      <a16:creationId xmlns:a16="http://schemas.microsoft.com/office/drawing/2014/main" id="{EDD94F0A-B099-4D61-84B3-6C5341D2B4A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826090" y="2921072"/>
                  <a:ext cx="3639423" cy="0"/>
                </a:xfrm>
                <a:prstGeom prst="line">
                  <a:avLst/>
                </a:prstGeom>
                <a:ln w="19050">
                  <a:solidFill>
                    <a:schemeClr val="accent1">
                      <a:lumMod val="40000"/>
                      <a:lumOff val="60000"/>
                    </a:schemeClr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Straight Connector 144">
                  <a:extLst>
                    <a:ext uri="{FF2B5EF4-FFF2-40B4-BE49-F238E27FC236}">
                      <a16:creationId xmlns:a16="http://schemas.microsoft.com/office/drawing/2014/main" id="{2D60A671-5855-45E6-AD9F-1293C027648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826090" y="3351620"/>
                  <a:ext cx="3639423" cy="0"/>
                </a:xfrm>
                <a:prstGeom prst="line">
                  <a:avLst/>
                </a:prstGeom>
                <a:ln w="19050">
                  <a:solidFill>
                    <a:schemeClr val="accent1">
                      <a:lumMod val="40000"/>
                      <a:lumOff val="60000"/>
                    </a:schemeClr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Straight Connector 145">
                  <a:extLst>
                    <a:ext uri="{FF2B5EF4-FFF2-40B4-BE49-F238E27FC236}">
                      <a16:creationId xmlns:a16="http://schemas.microsoft.com/office/drawing/2014/main" id="{74445CA1-8C8D-42CD-9577-E2BC1445DE1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826090" y="3782168"/>
                  <a:ext cx="3639423" cy="0"/>
                </a:xfrm>
                <a:prstGeom prst="line">
                  <a:avLst/>
                </a:prstGeom>
                <a:ln w="19050">
                  <a:solidFill>
                    <a:schemeClr val="accent1">
                      <a:lumMod val="40000"/>
                      <a:lumOff val="60000"/>
                    </a:schemeClr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" name="Straight Connector 146">
                  <a:extLst>
                    <a:ext uri="{FF2B5EF4-FFF2-40B4-BE49-F238E27FC236}">
                      <a16:creationId xmlns:a16="http://schemas.microsoft.com/office/drawing/2014/main" id="{00900BD8-6AA6-41B9-8C28-0221CCC6AE0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826090" y="4212716"/>
                  <a:ext cx="3639423" cy="0"/>
                </a:xfrm>
                <a:prstGeom prst="line">
                  <a:avLst/>
                </a:prstGeom>
                <a:ln w="19050">
                  <a:solidFill>
                    <a:schemeClr val="accent1">
                      <a:lumMod val="40000"/>
                      <a:lumOff val="60000"/>
                    </a:schemeClr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" name="Straight Connector 147">
                  <a:extLst>
                    <a:ext uri="{FF2B5EF4-FFF2-40B4-BE49-F238E27FC236}">
                      <a16:creationId xmlns:a16="http://schemas.microsoft.com/office/drawing/2014/main" id="{D4CA9B43-3520-43FC-8ABD-18F0A240DAB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826090" y="4643264"/>
                  <a:ext cx="3639423" cy="0"/>
                </a:xfrm>
                <a:prstGeom prst="line">
                  <a:avLst/>
                </a:prstGeom>
                <a:ln w="19050">
                  <a:solidFill>
                    <a:schemeClr val="accent1">
                      <a:lumMod val="40000"/>
                      <a:lumOff val="60000"/>
                    </a:schemeClr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9" name="Straight Connector 148">
                  <a:extLst>
                    <a:ext uri="{FF2B5EF4-FFF2-40B4-BE49-F238E27FC236}">
                      <a16:creationId xmlns:a16="http://schemas.microsoft.com/office/drawing/2014/main" id="{B1D38436-DC24-4B33-9597-FD6FACA4454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826090" y="5073812"/>
                  <a:ext cx="3639423" cy="0"/>
                </a:xfrm>
                <a:prstGeom prst="line">
                  <a:avLst/>
                </a:prstGeom>
                <a:ln w="19050">
                  <a:solidFill>
                    <a:schemeClr val="accent1">
                      <a:lumMod val="40000"/>
                      <a:lumOff val="60000"/>
                    </a:schemeClr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0" name="Straight Connector 149">
                  <a:extLst>
                    <a:ext uri="{FF2B5EF4-FFF2-40B4-BE49-F238E27FC236}">
                      <a16:creationId xmlns:a16="http://schemas.microsoft.com/office/drawing/2014/main" id="{1E8EB361-8656-45A7-9308-A19F01C37A4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826090" y="5504361"/>
                  <a:ext cx="3639423" cy="0"/>
                </a:xfrm>
                <a:prstGeom prst="line">
                  <a:avLst/>
                </a:prstGeom>
                <a:ln w="19050">
                  <a:solidFill>
                    <a:schemeClr val="accent1">
                      <a:lumMod val="40000"/>
                      <a:lumOff val="60000"/>
                    </a:schemeClr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447524B7-A450-4908-8474-202BFA61EBFA}"/>
                </a:ext>
              </a:extLst>
            </p:cNvPr>
            <p:cNvGrpSpPr/>
            <p:nvPr/>
          </p:nvGrpSpPr>
          <p:grpSpPr>
            <a:xfrm>
              <a:off x="5620422" y="1284659"/>
              <a:ext cx="951157" cy="4288680"/>
              <a:chOff x="4648117" y="981503"/>
              <a:chExt cx="1137920" cy="5130778"/>
            </a:xfrm>
          </p:grpSpPr>
          <p:grpSp>
            <p:nvGrpSpPr>
              <p:cNvPr id="60" name="Group 59">
                <a:extLst>
                  <a:ext uri="{FF2B5EF4-FFF2-40B4-BE49-F238E27FC236}">
                    <a16:creationId xmlns:a16="http://schemas.microsoft.com/office/drawing/2014/main" id="{0A3ABA83-7E84-4B81-9D80-E13CCE14FC40}"/>
                  </a:ext>
                </a:extLst>
              </p:cNvPr>
              <p:cNvGrpSpPr/>
              <p:nvPr/>
            </p:nvGrpSpPr>
            <p:grpSpPr>
              <a:xfrm>
                <a:off x="4648117" y="981503"/>
                <a:ext cx="355600" cy="5130778"/>
                <a:chOff x="4546517" y="960721"/>
                <a:chExt cx="355600" cy="5130778"/>
              </a:xfrm>
              <a:solidFill>
                <a:schemeClr val="tx1"/>
              </a:solidFill>
            </p:grpSpPr>
            <p:sp>
              <p:nvSpPr>
                <p:cNvPr id="128" name="Oval 127">
                  <a:extLst>
                    <a:ext uri="{FF2B5EF4-FFF2-40B4-BE49-F238E27FC236}">
                      <a16:creationId xmlns:a16="http://schemas.microsoft.com/office/drawing/2014/main" id="{B2787AA8-A307-4565-8154-6CF893F6D7F6}"/>
                    </a:ext>
                  </a:extLst>
                </p:cNvPr>
                <p:cNvSpPr/>
                <p:nvPr/>
              </p:nvSpPr>
              <p:spPr>
                <a:xfrm>
                  <a:off x="4546517" y="960721"/>
                  <a:ext cx="355600" cy="355600"/>
                </a:xfrm>
                <a:prstGeom prst="ellipse">
                  <a:avLst/>
                </a:prstGeom>
                <a:grpFill/>
                <a:ln>
                  <a:noFill/>
                </a:ln>
                <a:effectLst>
                  <a:innerShdw blurRad="76200">
                    <a:prstClr val="black">
                      <a:alpha val="7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9" name="Oval 128">
                  <a:extLst>
                    <a:ext uri="{FF2B5EF4-FFF2-40B4-BE49-F238E27FC236}">
                      <a16:creationId xmlns:a16="http://schemas.microsoft.com/office/drawing/2014/main" id="{B413EB6D-E029-4CFF-97DD-F971350A9AD6}"/>
                    </a:ext>
                  </a:extLst>
                </p:cNvPr>
                <p:cNvSpPr/>
                <p:nvPr/>
              </p:nvSpPr>
              <p:spPr>
                <a:xfrm>
                  <a:off x="4546517" y="1642889"/>
                  <a:ext cx="355600" cy="355600"/>
                </a:xfrm>
                <a:prstGeom prst="ellipse">
                  <a:avLst/>
                </a:prstGeom>
                <a:grpFill/>
                <a:ln>
                  <a:noFill/>
                </a:ln>
                <a:effectLst>
                  <a:innerShdw blurRad="76200">
                    <a:prstClr val="black">
                      <a:alpha val="7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0" name="Oval 129">
                  <a:extLst>
                    <a:ext uri="{FF2B5EF4-FFF2-40B4-BE49-F238E27FC236}">
                      <a16:creationId xmlns:a16="http://schemas.microsoft.com/office/drawing/2014/main" id="{1A17181A-8723-4857-AC3D-3658FFF5D7A6}"/>
                    </a:ext>
                  </a:extLst>
                </p:cNvPr>
                <p:cNvSpPr/>
                <p:nvPr/>
              </p:nvSpPr>
              <p:spPr>
                <a:xfrm>
                  <a:off x="4546517" y="2325057"/>
                  <a:ext cx="355600" cy="355600"/>
                </a:xfrm>
                <a:prstGeom prst="ellipse">
                  <a:avLst/>
                </a:prstGeom>
                <a:grpFill/>
                <a:ln>
                  <a:noFill/>
                </a:ln>
                <a:effectLst>
                  <a:innerShdw blurRad="76200">
                    <a:prstClr val="black">
                      <a:alpha val="7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1" name="Oval 130">
                  <a:extLst>
                    <a:ext uri="{FF2B5EF4-FFF2-40B4-BE49-F238E27FC236}">
                      <a16:creationId xmlns:a16="http://schemas.microsoft.com/office/drawing/2014/main" id="{B97D92D9-DE37-4ACB-966F-907CF49FB925}"/>
                    </a:ext>
                  </a:extLst>
                </p:cNvPr>
                <p:cNvSpPr/>
                <p:nvPr/>
              </p:nvSpPr>
              <p:spPr>
                <a:xfrm>
                  <a:off x="4546517" y="3007225"/>
                  <a:ext cx="355600" cy="355600"/>
                </a:xfrm>
                <a:prstGeom prst="ellipse">
                  <a:avLst/>
                </a:prstGeom>
                <a:grpFill/>
                <a:ln>
                  <a:noFill/>
                </a:ln>
                <a:effectLst>
                  <a:innerShdw blurRad="76200">
                    <a:prstClr val="black">
                      <a:alpha val="7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2" name="Oval 131">
                  <a:extLst>
                    <a:ext uri="{FF2B5EF4-FFF2-40B4-BE49-F238E27FC236}">
                      <a16:creationId xmlns:a16="http://schemas.microsoft.com/office/drawing/2014/main" id="{16C9A8DD-FEF6-4697-A513-EC11AFDB02E8}"/>
                    </a:ext>
                  </a:extLst>
                </p:cNvPr>
                <p:cNvSpPr/>
                <p:nvPr/>
              </p:nvSpPr>
              <p:spPr>
                <a:xfrm>
                  <a:off x="4546517" y="3689393"/>
                  <a:ext cx="355600" cy="355600"/>
                </a:xfrm>
                <a:prstGeom prst="ellipse">
                  <a:avLst/>
                </a:prstGeom>
                <a:grpFill/>
                <a:ln>
                  <a:noFill/>
                </a:ln>
                <a:effectLst>
                  <a:innerShdw blurRad="76200">
                    <a:prstClr val="black">
                      <a:alpha val="7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3" name="Oval 132">
                  <a:extLst>
                    <a:ext uri="{FF2B5EF4-FFF2-40B4-BE49-F238E27FC236}">
                      <a16:creationId xmlns:a16="http://schemas.microsoft.com/office/drawing/2014/main" id="{3B6BD097-431E-4910-AC98-7581EE08F739}"/>
                    </a:ext>
                  </a:extLst>
                </p:cNvPr>
                <p:cNvSpPr/>
                <p:nvPr/>
              </p:nvSpPr>
              <p:spPr>
                <a:xfrm>
                  <a:off x="4546517" y="4371561"/>
                  <a:ext cx="355600" cy="355600"/>
                </a:xfrm>
                <a:prstGeom prst="ellipse">
                  <a:avLst/>
                </a:prstGeom>
                <a:grpFill/>
                <a:ln>
                  <a:noFill/>
                </a:ln>
                <a:effectLst>
                  <a:innerShdw blurRad="76200">
                    <a:prstClr val="black">
                      <a:alpha val="7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" name="Oval 133">
                  <a:extLst>
                    <a:ext uri="{FF2B5EF4-FFF2-40B4-BE49-F238E27FC236}">
                      <a16:creationId xmlns:a16="http://schemas.microsoft.com/office/drawing/2014/main" id="{4473AE73-0EAB-4BE3-BC49-BD5EE4DE614C}"/>
                    </a:ext>
                  </a:extLst>
                </p:cNvPr>
                <p:cNvSpPr/>
                <p:nvPr/>
              </p:nvSpPr>
              <p:spPr>
                <a:xfrm>
                  <a:off x="4546517" y="5053729"/>
                  <a:ext cx="355600" cy="355600"/>
                </a:xfrm>
                <a:prstGeom prst="ellipse">
                  <a:avLst/>
                </a:prstGeom>
                <a:grpFill/>
                <a:ln>
                  <a:noFill/>
                </a:ln>
                <a:effectLst>
                  <a:innerShdw blurRad="76200">
                    <a:prstClr val="black">
                      <a:alpha val="7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5" name="Oval 134">
                  <a:extLst>
                    <a:ext uri="{FF2B5EF4-FFF2-40B4-BE49-F238E27FC236}">
                      <a16:creationId xmlns:a16="http://schemas.microsoft.com/office/drawing/2014/main" id="{24068673-9DDA-49D2-A16F-2C831C0C9F5C}"/>
                    </a:ext>
                  </a:extLst>
                </p:cNvPr>
                <p:cNvSpPr/>
                <p:nvPr/>
              </p:nvSpPr>
              <p:spPr>
                <a:xfrm>
                  <a:off x="4546517" y="5735899"/>
                  <a:ext cx="355600" cy="355600"/>
                </a:xfrm>
                <a:prstGeom prst="ellipse">
                  <a:avLst/>
                </a:prstGeom>
                <a:grpFill/>
                <a:ln>
                  <a:noFill/>
                </a:ln>
                <a:effectLst>
                  <a:innerShdw blurRad="76200">
                    <a:prstClr val="black">
                      <a:alpha val="7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1" name="Group 60">
                <a:extLst>
                  <a:ext uri="{FF2B5EF4-FFF2-40B4-BE49-F238E27FC236}">
                    <a16:creationId xmlns:a16="http://schemas.microsoft.com/office/drawing/2014/main" id="{60739EC3-929F-4CFC-AC48-5B235E524388}"/>
                  </a:ext>
                </a:extLst>
              </p:cNvPr>
              <p:cNvGrpSpPr/>
              <p:nvPr/>
            </p:nvGrpSpPr>
            <p:grpSpPr>
              <a:xfrm>
                <a:off x="5430437" y="981503"/>
                <a:ext cx="355600" cy="5130778"/>
                <a:chOff x="4546517" y="960721"/>
                <a:chExt cx="355600" cy="5130778"/>
              </a:xfrm>
              <a:solidFill>
                <a:schemeClr val="tx1"/>
              </a:solidFill>
            </p:grpSpPr>
            <p:sp>
              <p:nvSpPr>
                <p:cNvPr id="77" name="Oval 76">
                  <a:extLst>
                    <a:ext uri="{FF2B5EF4-FFF2-40B4-BE49-F238E27FC236}">
                      <a16:creationId xmlns:a16="http://schemas.microsoft.com/office/drawing/2014/main" id="{F4666638-F1B9-4C62-9B4C-CBBE6F597D3C}"/>
                    </a:ext>
                  </a:extLst>
                </p:cNvPr>
                <p:cNvSpPr/>
                <p:nvPr/>
              </p:nvSpPr>
              <p:spPr>
                <a:xfrm>
                  <a:off x="4546517" y="960721"/>
                  <a:ext cx="355600" cy="355600"/>
                </a:xfrm>
                <a:prstGeom prst="ellipse">
                  <a:avLst/>
                </a:prstGeom>
                <a:grpFill/>
                <a:ln>
                  <a:noFill/>
                </a:ln>
                <a:effectLst>
                  <a:innerShdw blurRad="76200">
                    <a:prstClr val="black">
                      <a:alpha val="7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1" name="Oval 120">
                  <a:extLst>
                    <a:ext uri="{FF2B5EF4-FFF2-40B4-BE49-F238E27FC236}">
                      <a16:creationId xmlns:a16="http://schemas.microsoft.com/office/drawing/2014/main" id="{F27208B6-3AE5-443D-9BB0-DF15053A391E}"/>
                    </a:ext>
                  </a:extLst>
                </p:cNvPr>
                <p:cNvSpPr/>
                <p:nvPr/>
              </p:nvSpPr>
              <p:spPr>
                <a:xfrm>
                  <a:off x="4546517" y="1642889"/>
                  <a:ext cx="355600" cy="355600"/>
                </a:xfrm>
                <a:prstGeom prst="ellipse">
                  <a:avLst/>
                </a:prstGeom>
                <a:grpFill/>
                <a:ln>
                  <a:noFill/>
                </a:ln>
                <a:effectLst>
                  <a:innerShdw blurRad="76200">
                    <a:prstClr val="black">
                      <a:alpha val="7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2" name="Oval 121">
                  <a:extLst>
                    <a:ext uri="{FF2B5EF4-FFF2-40B4-BE49-F238E27FC236}">
                      <a16:creationId xmlns:a16="http://schemas.microsoft.com/office/drawing/2014/main" id="{A173A476-98F6-46A9-8BC3-A7CBCDCF4648}"/>
                    </a:ext>
                  </a:extLst>
                </p:cNvPr>
                <p:cNvSpPr/>
                <p:nvPr/>
              </p:nvSpPr>
              <p:spPr>
                <a:xfrm>
                  <a:off x="4546517" y="2325057"/>
                  <a:ext cx="355600" cy="355600"/>
                </a:xfrm>
                <a:prstGeom prst="ellipse">
                  <a:avLst/>
                </a:prstGeom>
                <a:grpFill/>
                <a:ln>
                  <a:noFill/>
                </a:ln>
                <a:effectLst>
                  <a:innerShdw blurRad="76200">
                    <a:prstClr val="black">
                      <a:alpha val="7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3" name="Oval 122">
                  <a:extLst>
                    <a:ext uri="{FF2B5EF4-FFF2-40B4-BE49-F238E27FC236}">
                      <a16:creationId xmlns:a16="http://schemas.microsoft.com/office/drawing/2014/main" id="{BDDC50A5-8349-405F-939B-D58455A1D14F}"/>
                    </a:ext>
                  </a:extLst>
                </p:cNvPr>
                <p:cNvSpPr/>
                <p:nvPr/>
              </p:nvSpPr>
              <p:spPr>
                <a:xfrm>
                  <a:off x="4546517" y="3007225"/>
                  <a:ext cx="355600" cy="355600"/>
                </a:xfrm>
                <a:prstGeom prst="ellipse">
                  <a:avLst/>
                </a:prstGeom>
                <a:grpFill/>
                <a:ln>
                  <a:noFill/>
                </a:ln>
                <a:effectLst>
                  <a:innerShdw blurRad="76200">
                    <a:prstClr val="black">
                      <a:alpha val="7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4" name="Oval 123">
                  <a:extLst>
                    <a:ext uri="{FF2B5EF4-FFF2-40B4-BE49-F238E27FC236}">
                      <a16:creationId xmlns:a16="http://schemas.microsoft.com/office/drawing/2014/main" id="{99A301D2-4AB9-4515-9327-36A7CDC47F8C}"/>
                    </a:ext>
                  </a:extLst>
                </p:cNvPr>
                <p:cNvSpPr/>
                <p:nvPr/>
              </p:nvSpPr>
              <p:spPr>
                <a:xfrm>
                  <a:off x="4546517" y="3689393"/>
                  <a:ext cx="355600" cy="355600"/>
                </a:xfrm>
                <a:prstGeom prst="ellipse">
                  <a:avLst/>
                </a:prstGeom>
                <a:grpFill/>
                <a:ln>
                  <a:noFill/>
                </a:ln>
                <a:effectLst>
                  <a:innerShdw blurRad="76200">
                    <a:prstClr val="black">
                      <a:alpha val="7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5" name="Oval 124">
                  <a:extLst>
                    <a:ext uri="{FF2B5EF4-FFF2-40B4-BE49-F238E27FC236}">
                      <a16:creationId xmlns:a16="http://schemas.microsoft.com/office/drawing/2014/main" id="{9A3D90CF-0E18-4530-B391-119149253263}"/>
                    </a:ext>
                  </a:extLst>
                </p:cNvPr>
                <p:cNvSpPr/>
                <p:nvPr/>
              </p:nvSpPr>
              <p:spPr>
                <a:xfrm>
                  <a:off x="4546517" y="4371561"/>
                  <a:ext cx="355600" cy="355600"/>
                </a:xfrm>
                <a:prstGeom prst="ellipse">
                  <a:avLst/>
                </a:prstGeom>
                <a:grpFill/>
                <a:ln>
                  <a:noFill/>
                </a:ln>
                <a:effectLst>
                  <a:innerShdw blurRad="76200">
                    <a:prstClr val="black">
                      <a:alpha val="7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6" name="Oval 125">
                  <a:extLst>
                    <a:ext uri="{FF2B5EF4-FFF2-40B4-BE49-F238E27FC236}">
                      <a16:creationId xmlns:a16="http://schemas.microsoft.com/office/drawing/2014/main" id="{4169EAE6-9A7D-4C5B-A5BD-335E4F819E49}"/>
                    </a:ext>
                  </a:extLst>
                </p:cNvPr>
                <p:cNvSpPr/>
                <p:nvPr/>
              </p:nvSpPr>
              <p:spPr>
                <a:xfrm>
                  <a:off x="4546517" y="5053729"/>
                  <a:ext cx="355600" cy="355600"/>
                </a:xfrm>
                <a:prstGeom prst="ellipse">
                  <a:avLst/>
                </a:prstGeom>
                <a:grpFill/>
                <a:ln>
                  <a:noFill/>
                </a:ln>
                <a:effectLst>
                  <a:innerShdw blurRad="76200">
                    <a:prstClr val="black">
                      <a:alpha val="7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7" name="Oval 126">
                  <a:extLst>
                    <a:ext uri="{FF2B5EF4-FFF2-40B4-BE49-F238E27FC236}">
                      <a16:creationId xmlns:a16="http://schemas.microsoft.com/office/drawing/2014/main" id="{0668BB1E-B1E4-4A0A-81CC-811104EC8A50}"/>
                    </a:ext>
                  </a:extLst>
                </p:cNvPr>
                <p:cNvSpPr/>
                <p:nvPr/>
              </p:nvSpPr>
              <p:spPr>
                <a:xfrm>
                  <a:off x="4546517" y="5735899"/>
                  <a:ext cx="355600" cy="355600"/>
                </a:xfrm>
                <a:prstGeom prst="ellipse">
                  <a:avLst/>
                </a:prstGeom>
                <a:grpFill/>
                <a:ln>
                  <a:noFill/>
                </a:ln>
                <a:effectLst>
                  <a:innerShdw blurRad="76200">
                    <a:prstClr val="black">
                      <a:alpha val="7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2" name="Group 61">
                <a:extLst>
                  <a:ext uri="{FF2B5EF4-FFF2-40B4-BE49-F238E27FC236}">
                    <a16:creationId xmlns:a16="http://schemas.microsoft.com/office/drawing/2014/main" id="{3752F37B-474A-4B6E-9874-5C308A9D3242}"/>
                  </a:ext>
                </a:extLst>
              </p:cNvPr>
              <p:cNvGrpSpPr/>
              <p:nvPr/>
            </p:nvGrpSpPr>
            <p:grpSpPr>
              <a:xfrm>
                <a:off x="4788138" y="1073731"/>
                <a:ext cx="849317" cy="4930712"/>
                <a:chOff x="4818618" y="1073731"/>
                <a:chExt cx="849317" cy="4930712"/>
              </a:xfrm>
            </p:grpSpPr>
            <p:sp>
              <p:nvSpPr>
                <p:cNvPr id="63" name="Rectangle: Rounded Corners 62">
                  <a:extLst>
                    <a:ext uri="{FF2B5EF4-FFF2-40B4-BE49-F238E27FC236}">
                      <a16:creationId xmlns:a16="http://schemas.microsoft.com/office/drawing/2014/main" id="{5FE2D557-1F27-4B38-B6CC-388AFA1D5A20}"/>
                    </a:ext>
                  </a:extLst>
                </p:cNvPr>
                <p:cNvSpPr/>
                <p:nvPr/>
              </p:nvSpPr>
              <p:spPr>
                <a:xfrm>
                  <a:off x="4818618" y="1073731"/>
                  <a:ext cx="849317" cy="138228"/>
                </a:xfrm>
                <a:prstGeom prst="roundRect">
                  <a:avLst>
                    <a:gd name="adj" fmla="val 50000"/>
                  </a:avLst>
                </a:prstGeom>
                <a:gradFill flip="none" rotWithShape="1">
                  <a:gsLst>
                    <a:gs pos="18000">
                      <a:schemeClr val="bg1">
                        <a:lumMod val="75000"/>
                      </a:schemeClr>
                    </a:gs>
                    <a:gs pos="53000">
                      <a:srgbClr val="EBEBEB"/>
                    </a:gs>
                    <a:gs pos="91000">
                      <a:schemeClr val="bg1">
                        <a:lumMod val="85000"/>
                      </a:schemeClr>
                    </a:gs>
                  </a:gsLst>
                  <a:lin ang="54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" name="Rectangle: Rounded Corners 63">
                  <a:extLst>
                    <a:ext uri="{FF2B5EF4-FFF2-40B4-BE49-F238E27FC236}">
                      <a16:creationId xmlns:a16="http://schemas.microsoft.com/office/drawing/2014/main" id="{17001402-940C-4C2F-B35C-3CF392C280CB}"/>
                    </a:ext>
                  </a:extLst>
                </p:cNvPr>
                <p:cNvSpPr/>
                <p:nvPr/>
              </p:nvSpPr>
              <p:spPr>
                <a:xfrm>
                  <a:off x="4818618" y="5181577"/>
                  <a:ext cx="849317" cy="138228"/>
                </a:xfrm>
                <a:prstGeom prst="roundRect">
                  <a:avLst>
                    <a:gd name="adj" fmla="val 50000"/>
                  </a:avLst>
                </a:prstGeom>
                <a:gradFill flip="none" rotWithShape="1">
                  <a:gsLst>
                    <a:gs pos="18000">
                      <a:schemeClr val="bg1">
                        <a:lumMod val="75000"/>
                      </a:schemeClr>
                    </a:gs>
                    <a:gs pos="53000">
                      <a:srgbClr val="EBEBEB"/>
                    </a:gs>
                    <a:gs pos="91000">
                      <a:schemeClr val="bg1">
                        <a:lumMod val="85000"/>
                      </a:schemeClr>
                    </a:gs>
                  </a:gsLst>
                  <a:lin ang="54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" name="Rectangle: Rounded Corners 64">
                  <a:extLst>
                    <a:ext uri="{FF2B5EF4-FFF2-40B4-BE49-F238E27FC236}">
                      <a16:creationId xmlns:a16="http://schemas.microsoft.com/office/drawing/2014/main" id="{E3FDE301-F074-417E-B0A5-ADDCFECA200B}"/>
                    </a:ext>
                  </a:extLst>
                </p:cNvPr>
                <p:cNvSpPr/>
                <p:nvPr/>
              </p:nvSpPr>
              <p:spPr>
                <a:xfrm>
                  <a:off x="4818618" y="3812295"/>
                  <a:ext cx="849317" cy="138228"/>
                </a:xfrm>
                <a:prstGeom prst="roundRect">
                  <a:avLst>
                    <a:gd name="adj" fmla="val 50000"/>
                  </a:avLst>
                </a:prstGeom>
                <a:gradFill flip="none" rotWithShape="1">
                  <a:gsLst>
                    <a:gs pos="18000">
                      <a:schemeClr val="bg1">
                        <a:lumMod val="75000"/>
                      </a:schemeClr>
                    </a:gs>
                    <a:gs pos="53000">
                      <a:srgbClr val="EBEBEB"/>
                    </a:gs>
                    <a:gs pos="91000">
                      <a:schemeClr val="bg1">
                        <a:lumMod val="85000"/>
                      </a:schemeClr>
                    </a:gs>
                  </a:gsLst>
                  <a:lin ang="54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" name="Rectangle: Rounded Corners 65">
                  <a:extLst>
                    <a:ext uri="{FF2B5EF4-FFF2-40B4-BE49-F238E27FC236}">
                      <a16:creationId xmlns:a16="http://schemas.microsoft.com/office/drawing/2014/main" id="{421E9F7B-4F8B-4854-900E-BAD1D972A354}"/>
                    </a:ext>
                  </a:extLst>
                </p:cNvPr>
                <p:cNvSpPr/>
                <p:nvPr/>
              </p:nvSpPr>
              <p:spPr>
                <a:xfrm>
                  <a:off x="4818618" y="3127654"/>
                  <a:ext cx="849317" cy="138228"/>
                </a:xfrm>
                <a:prstGeom prst="roundRect">
                  <a:avLst>
                    <a:gd name="adj" fmla="val 50000"/>
                  </a:avLst>
                </a:prstGeom>
                <a:gradFill flip="none" rotWithShape="1">
                  <a:gsLst>
                    <a:gs pos="18000">
                      <a:schemeClr val="bg1">
                        <a:lumMod val="75000"/>
                      </a:schemeClr>
                    </a:gs>
                    <a:gs pos="53000">
                      <a:srgbClr val="EBEBEB"/>
                    </a:gs>
                    <a:gs pos="91000">
                      <a:schemeClr val="bg1">
                        <a:lumMod val="85000"/>
                      </a:schemeClr>
                    </a:gs>
                  </a:gsLst>
                  <a:lin ang="54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" name="Rectangle: Rounded Corners 66">
                  <a:extLst>
                    <a:ext uri="{FF2B5EF4-FFF2-40B4-BE49-F238E27FC236}">
                      <a16:creationId xmlns:a16="http://schemas.microsoft.com/office/drawing/2014/main" id="{2394E5A4-1A3E-4252-BE7F-8A62AD06094D}"/>
                    </a:ext>
                  </a:extLst>
                </p:cNvPr>
                <p:cNvSpPr/>
                <p:nvPr/>
              </p:nvSpPr>
              <p:spPr>
                <a:xfrm>
                  <a:off x="4818618" y="4496936"/>
                  <a:ext cx="849317" cy="138228"/>
                </a:xfrm>
                <a:prstGeom prst="roundRect">
                  <a:avLst>
                    <a:gd name="adj" fmla="val 50000"/>
                  </a:avLst>
                </a:prstGeom>
                <a:gradFill flip="none" rotWithShape="1">
                  <a:gsLst>
                    <a:gs pos="18000">
                      <a:schemeClr val="bg1">
                        <a:lumMod val="75000"/>
                      </a:schemeClr>
                    </a:gs>
                    <a:gs pos="53000">
                      <a:srgbClr val="EBEBEB"/>
                    </a:gs>
                    <a:gs pos="91000">
                      <a:schemeClr val="bg1">
                        <a:lumMod val="85000"/>
                      </a:schemeClr>
                    </a:gs>
                  </a:gsLst>
                  <a:lin ang="54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Rectangle: Rounded Corners 67">
                  <a:extLst>
                    <a:ext uri="{FF2B5EF4-FFF2-40B4-BE49-F238E27FC236}">
                      <a16:creationId xmlns:a16="http://schemas.microsoft.com/office/drawing/2014/main" id="{6D9964B5-6CB3-447F-9998-358FF4C0EE1C}"/>
                    </a:ext>
                  </a:extLst>
                </p:cNvPr>
                <p:cNvSpPr/>
                <p:nvPr/>
              </p:nvSpPr>
              <p:spPr>
                <a:xfrm>
                  <a:off x="4818618" y="1758372"/>
                  <a:ext cx="849317" cy="138228"/>
                </a:xfrm>
                <a:prstGeom prst="roundRect">
                  <a:avLst>
                    <a:gd name="adj" fmla="val 50000"/>
                  </a:avLst>
                </a:prstGeom>
                <a:gradFill flip="none" rotWithShape="1">
                  <a:gsLst>
                    <a:gs pos="18000">
                      <a:schemeClr val="bg1">
                        <a:lumMod val="75000"/>
                      </a:schemeClr>
                    </a:gs>
                    <a:gs pos="53000">
                      <a:srgbClr val="EBEBEB"/>
                    </a:gs>
                    <a:gs pos="91000">
                      <a:schemeClr val="bg1">
                        <a:lumMod val="85000"/>
                      </a:schemeClr>
                    </a:gs>
                  </a:gsLst>
                  <a:lin ang="54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" name="Rectangle: Rounded Corners 68">
                  <a:extLst>
                    <a:ext uri="{FF2B5EF4-FFF2-40B4-BE49-F238E27FC236}">
                      <a16:creationId xmlns:a16="http://schemas.microsoft.com/office/drawing/2014/main" id="{82E94AE7-3E46-4189-B325-6E1E88B00944}"/>
                    </a:ext>
                  </a:extLst>
                </p:cNvPr>
                <p:cNvSpPr/>
                <p:nvPr/>
              </p:nvSpPr>
              <p:spPr>
                <a:xfrm>
                  <a:off x="4818618" y="5866215"/>
                  <a:ext cx="849317" cy="138228"/>
                </a:xfrm>
                <a:prstGeom prst="roundRect">
                  <a:avLst>
                    <a:gd name="adj" fmla="val 50000"/>
                  </a:avLst>
                </a:prstGeom>
                <a:gradFill flip="none" rotWithShape="1">
                  <a:gsLst>
                    <a:gs pos="18000">
                      <a:schemeClr val="bg1">
                        <a:lumMod val="75000"/>
                      </a:schemeClr>
                    </a:gs>
                    <a:gs pos="53000">
                      <a:srgbClr val="EBEBEB"/>
                    </a:gs>
                    <a:gs pos="91000">
                      <a:schemeClr val="bg1">
                        <a:lumMod val="85000"/>
                      </a:schemeClr>
                    </a:gs>
                  </a:gsLst>
                  <a:lin ang="54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" name="Rectangle: Rounded Corners 75">
                  <a:extLst>
                    <a:ext uri="{FF2B5EF4-FFF2-40B4-BE49-F238E27FC236}">
                      <a16:creationId xmlns:a16="http://schemas.microsoft.com/office/drawing/2014/main" id="{EF7ABBD8-4389-47FB-B846-492C26E9CEF1}"/>
                    </a:ext>
                  </a:extLst>
                </p:cNvPr>
                <p:cNvSpPr/>
                <p:nvPr/>
              </p:nvSpPr>
              <p:spPr>
                <a:xfrm>
                  <a:off x="4818618" y="2443013"/>
                  <a:ext cx="849317" cy="138228"/>
                </a:xfrm>
                <a:prstGeom prst="roundRect">
                  <a:avLst>
                    <a:gd name="adj" fmla="val 50000"/>
                  </a:avLst>
                </a:prstGeom>
                <a:gradFill flip="none" rotWithShape="1">
                  <a:gsLst>
                    <a:gs pos="18000">
                      <a:schemeClr val="bg1">
                        <a:lumMod val="75000"/>
                      </a:schemeClr>
                    </a:gs>
                    <a:gs pos="53000">
                      <a:srgbClr val="EBEBEB"/>
                    </a:gs>
                    <a:gs pos="91000">
                      <a:schemeClr val="bg1">
                        <a:lumMod val="85000"/>
                      </a:schemeClr>
                    </a:gs>
                  </a:gsLst>
                  <a:lin ang="54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168" name="TextBox 167">
            <a:extLst>
              <a:ext uri="{FF2B5EF4-FFF2-40B4-BE49-F238E27FC236}">
                <a16:creationId xmlns:a16="http://schemas.microsoft.com/office/drawing/2014/main" id="{565F7350-A69D-4847-8433-7918DC2BACAD}"/>
              </a:ext>
            </a:extLst>
          </p:cNvPr>
          <p:cNvSpPr txBox="1"/>
          <p:nvPr/>
        </p:nvSpPr>
        <p:spPr>
          <a:xfrm>
            <a:off x="10490495" y="6355693"/>
            <a:ext cx="1534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latin typeface="Script MT Bold" panose="03040602040607080904" pitchFamily="66" charset="0"/>
                <a:ea typeface="Segoe UI Black" panose="020B0A02040204020203" pitchFamily="34" charset="0"/>
              </a:rPr>
              <a:t>Slide 14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C6B3974-4DF0-4566-96B1-9396427D0F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21" y="670428"/>
            <a:ext cx="5036821" cy="5100452"/>
          </a:xfrm>
          <a:prstGeom prst="rect">
            <a:avLst/>
          </a:prstGeom>
        </p:spPr>
      </p:pic>
      <p:sp>
        <p:nvSpPr>
          <p:cNvPr id="78" name="TextBox 77">
            <a:extLst>
              <a:ext uri="{FF2B5EF4-FFF2-40B4-BE49-F238E27FC236}">
                <a16:creationId xmlns:a16="http://schemas.microsoft.com/office/drawing/2014/main" id="{1246B2B5-0415-49B9-94D9-984797D22C02}"/>
              </a:ext>
            </a:extLst>
          </p:cNvPr>
          <p:cNvSpPr txBox="1"/>
          <p:nvPr/>
        </p:nvSpPr>
        <p:spPr>
          <a:xfrm>
            <a:off x="6878988" y="1785377"/>
            <a:ext cx="43780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>
                <a:latin typeface="FS Blonde Script" panose="03000503000000000000" pitchFamily="66" charset="0"/>
                <a:ea typeface="Segoe UI Black" panose="020B0A02040204020203" pitchFamily="34" charset="0"/>
              </a:rPr>
              <a:t>	Tỉ lệ phân li tính trạng ở F</a:t>
            </a:r>
            <a:r>
              <a:rPr lang="en-US" sz="3000" baseline="-25000">
                <a:latin typeface="FS Blonde Script" panose="03000503000000000000" pitchFamily="66" charset="0"/>
                <a:ea typeface="Segoe UI Black" panose="020B0A02040204020203" pitchFamily="34" charset="0"/>
              </a:rPr>
              <a:t>2</a:t>
            </a:r>
            <a:r>
              <a:rPr lang="en-US" sz="3000">
                <a:latin typeface="FS Blonde Script" panose="03000503000000000000" pitchFamily="66" charset="0"/>
                <a:ea typeface="Segoe UI Black" panose="020B0A02040204020203" pitchFamily="34" charset="0"/>
              </a:rPr>
              <a:t> trong thí nghiệm lai hai cặp tính trạng của Menđen  là bao nhiêu?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ABD7D7C2-5D04-4A1F-A3B9-40F0D09EF72F}"/>
              </a:ext>
            </a:extLst>
          </p:cNvPr>
          <p:cNvSpPr txBox="1"/>
          <p:nvPr/>
        </p:nvSpPr>
        <p:spPr>
          <a:xfrm rot="21429987">
            <a:off x="2420376" y="1043904"/>
            <a:ext cx="2496881" cy="895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60000"/>
              </a:lnSpc>
            </a:pPr>
            <a:r>
              <a:rPr lang="en-US" sz="3600" b="1">
                <a:latin typeface="FS Blonde Script" panose="03000503000000000000" pitchFamily="66" charset="0"/>
                <a:ea typeface="Segoe UI Black" panose="020B0A02040204020203" pitchFamily="34" charset="0"/>
              </a:rPr>
              <a:t>a. 9: 3: 3: 3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116E1A26-D8B7-4BC5-B457-732149BBD8E3}"/>
              </a:ext>
            </a:extLst>
          </p:cNvPr>
          <p:cNvSpPr txBox="1"/>
          <p:nvPr/>
        </p:nvSpPr>
        <p:spPr>
          <a:xfrm>
            <a:off x="2090731" y="1973213"/>
            <a:ext cx="2440629" cy="895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60000"/>
              </a:lnSpc>
            </a:pPr>
            <a:r>
              <a:rPr lang="en-US" sz="3600" b="1">
                <a:latin typeface="FS Blonde Script" panose="03000503000000000000" pitchFamily="66" charset="0"/>
                <a:ea typeface="Segoe UI Black" panose="020B0A02040204020203" pitchFamily="34" charset="0"/>
              </a:rPr>
              <a:t>b. 3: 1: 3: 1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88653228-90FE-4698-A2AE-E45FBF54A2DD}"/>
              </a:ext>
            </a:extLst>
          </p:cNvPr>
          <p:cNvSpPr txBox="1"/>
          <p:nvPr/>
        </p:nvSpPr>
        <p:spPr>
          <a:xfrm rot="21410636">
            <a:off x="2999823" y="3050647"/>
            <a:ext cx="2604705" cy="895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60000"/>
              </a:lnSpc>
            </a:pPr>
            <a:r>
              <a:rPr lang="en-US" sz="3600" b="1">
                <a:latin typeface="FS Blonde Script" panose="03000503000000000000" pitchFamily="66" charset="0"/>
                <a:ea typeface="Segoe UI Black" panose="020B0A02040204020203" pitchFamily="34" charset="0"/>
              </a:rPr>
              <a:t>c. 9: 3: 3: 1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65F775F8-85FF-4421-8089-9E3B27F0B7F4}"/>
              </a:ext>
            </a:extLst>
          </p:cNvPr>
          <p:cNvSpPr txBox="1"/>
          <p:nvPr/>
        </p:nvSpPr>
        <p:spPr>
          <a:xfrm rot="262378">
            <a:off x="1819925" y="4163402"/>
            <a:ext cx="2516412" cy="895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60000"/>
              </a:lnSpc>
            </a:pPr>
            <a:r>
              <a:rPr lang="en-US" sz="3600" b="1">
                <a:latin typeface="FS Blonde Script" panose="03000503000000000000" pitchFamily="66" charset="0"/>
                <a:ea typeface="Segoe UI Black" panose="020B0A02040204020203" pitchFamily="34" charset="0"/>
              </a:rPr>
              <a:t>d. 9: 1: 1: 1</a:t>
            </a:r>
          </a:p>
        </p:txBody>
      </p:sp>
      <p:grpSp>
        <p:nvGrpSpPr>
          <p:cNvPr id="111" name="Google Shape;1473;p26">
            <a:extLst>
              <a:ext uri="{FF2B5EF4-FFF2-40B4-BE49-F238E27FC236}">
                <a16:creationId xmlns:a16="http://schemas.microsoft.com/office/drawing/2014/main" id="{4F2CB66A-B814-4231-9CB9-E0DDCAC1A0A9}"/>
              </a:ext>
            </a:extLst>
          </p:cNvPr>
          <p:cNvGrpSpPr/>
          <p:nvPr/>
        </p:nvGrpSpPr>
        <p:grpSpPr>
          <a:xfrm>
            <a:off x="2242840" y="3302317"/>
            <a:ext cx="663625" cy="663625"/>
            <a:chOff x="3246456" y="3096252"/>
            <a:chExt cx="719923" cy="719923"/>
          </a:xfrm>
        </p:grpSpPr>
        <p:sp>
          <p:nvSpPr>
            <p:cNvPr id="112" name="Google Shape;1474;p26">
              <a:extLst>
                <a:ext uri="{FF2B5EF4-FFF2-40B4-BE49-F238E27FC236}">
                  <a16:creationId xmlns:a16="http://schemas.microsoft.com/office/drawing/2014/main" id="{2A8F4615-DB23-4939-8C12-71FEE2D11791}"/>
                </a:ext>
              </a:extLst>
            </p:cNvPr>
            <p:cNvSpPr/>
            <p:nvPr/>
          </p:nvSpPr>
          <p:spPr>
            <a:xfrm>
              <a:off x="3246456" y="3096252"/>
              <a:ext cx="719923" cy="719923"/>
            </a:xfrm>
            <a:custGeom>
              <a:avLst/>
              <a:gdLst/>
              <a:ahLst/>
              <a:cxnLst/>
              <a:rect l="l" t="t" r="r" b="b"/>
              <a:pathLst>
                <a:path w="156590" h="156590" extrusionOk="0">
                  <a:moveTo>
                    <a:pt x="156591" y="78295"/>
                  </a:moveTo>
                  <a:cubicBezTo>
                    <a:pt x="156591" y="121537"/>
                    <a:pt x="121537" y="156591"/>
                    <a:pt x="78296" y="156591"/>
                  </a:cubicBezTo>
                  <a:cubicBezTo>
                    <a:pt x="35054" y="156591"/>
                    <a:pt x="0" y="121537"/>
                    <a:pt x="0" y="78295"/>
                  </a:cubicBezTo>
                  <a:cubicBezTo>
                    <a:pt x="0" y="35054"/>
                    <a:pt x="35054" y="0"/>
                    <a:pt x="78296" y="0"/>
                  </a:cubicBezTo>
                  <a:cubicBezTo>
                    <a:pt x="121537" y="0"/>
                    <a:pt x="156591" y="35054"/>
                    <a:pt x="156591" y="78295"/>
                  </a:cubicBezTo>
                  <a:close/>
                </a:path>
              </a:pathLst>
            </a:custGeom>
            <a:solidFill>
              <a:srgbClr val="9954CC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475;p26">
              <a:extLst>
                <a:ext uri="{FF2B5EF4-FFF2-40B4-BE49-F238E27FC236}">
                  <a16:creationId xmlns:a16="http://schemas.microsoft.com/office/drawing/2014/main" id="{1CEFE85C-ADCD-42F3-B2AC-D9F05D572874}"/>
                </a:ext>
              </a:extLst>
            </p:cNvPr>
            <p:cNvSpPr/>
            <p:nvPr/>
          </p:nvSpPr>
          <p:spPr>
            <a:xfrm>
              <a:off x="3372192" y="3256552"/>
              <a:ext cx="424601" cy="392389"/>
            </a:xfrm>
            <a:custGeom>
              <a:avLst/>
              <a:gdLst/>
              <a:ahLst/>
              <a:cxnLst/>
              <a:rect l="l" t="t" r="r" b="b"/>
              <a:pathLst>
                <a:path w="135981" h="125665" extrusionOk="0">
                  <a:moveTo>
                    <a:pt x="56502" y="125366"/>
                  </a:moveTo>
                  <a:cubicBezTo>
                    <a:pt x="51520" y="125366"/>
                    <a:pt x="46729" y="123423"/>
                    <a:pt x="43167" y="119937"/>
                  </a:cubicBezTo>
                  <a:lnTo>
                    <a:pt x="5924" y="83647"/>
                  </a:lnTo>
                  <a:cubicBezTo>
                    <a:pt x="-1515" y="76211"/>
                    <a:pt x="-1525" y="64150"/>
                    <a:pt x="5905" y="56706"/>
                  </a:cubicBezTo>
                  <a:cubicBezTo>
                    <a:pt x="5915" y="56700"/>
                    <a:pt x="5915" y="56696"/>
                    <a:pt x="5924" y="56691"/>
                  </a:cubicBezTo>
                  <a:cubicBezTo>
                    <a:pt x="13363" y="49247"/>
                    <a:pt x="25422" y="49240"/>
                    <a:pt x="32861" y="56676"/>
                  </a:cubicBezTo>
                  <a:cubicBezTo>
                    <a:pt x="32870" y="56681"/>
                    <a:pt x="32870" y="56686"/>
                    <a:pt x="32880" y="56691"/>
                  </a:cubicBezTo>
                  <a:lnTo>
                    <a:pt x="53930" y="77265"/>
                  </a:lnTo>
                  <a:lnTo>
                    <a:pt x="101555" y="8209"/>
                  </a:lnTo>
                  <a:cubicBezTo>
                    <a:pt x="107527" y="-438"/>
                    <a:pt x="119376" y="-2612"/>
                    <a:pt x="128035" y="3351"/>
                  </a:cubicBezTo>
                  <a:cubicBezTo>
                    <a:pt x="136712" y="9295"/>
                    <a:pt x="138931" y="21150"/>
                    <a:pt x="132988" y="29830"/>
                  </a:cubicBezTo>
                  <a:lnTo>
                    <a:pt x="72790" y="117460"/>
                  </a:lnTo>
                  <a:cubicBezTo>
                    <a:pt x="69618" y="122090"/>
                    <a:pt x="64560" y="125090"/>
                    <a:pt x="58978" y="1256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69" name="Picture 168">
            <a:extLst>
              <a:ext uri="{FF2B5EF4-FFF2-40B4-BE49-F238E27FC236}">
                <a16:creationId xmlns:a16="http://schemas.microsoft.com/office/drawing/2014/main" id="{EC5073E3-8893-4695-A657-A495882929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3498" y="4578159"/>
            <a:ext cx="3121158" cy="1176530"/>
          </a:xfrm>
          <a:prstGeom prst="rect">
            <a:avLst/>
          </a:prstGeom>
        </p:spPr>
      </p:pic>
      <p:sp>
        <p:nvSpPr>
          <p:cNvPr id="170" name="TextBox 169">
            <a:extLst>
              <a:ext uri="{FF2B5EF4-FFF2-40B4-BE49-F238E27FC236}">
                <a16:creationId xmlns:a16="http://schemas.microsoft.com/office/drawing/2014/main" id="{A750FBBB-A160-41E8-A8FD-CD740A17EE1D}"/>
              </a:ext>
            </a:extLst>
          </p:cNvPr>
          <p:cNvSpPr txBox="1"/>
          <p:nvPr/>
        </p:nvSpPr>
        <p:spPr>
          <a:xfrm>
            <a:off x="7925247" y="5075011"/>
            <a:ext cx="14651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0070C0"/>
                </a:solidFill>
                <a:latin typeface="FS Blonde Script" panose="03000503000000000000" pitchFamily="66" charset="0"/>
                <a:ea typeface="Segoe UI Black" panose="020B0A02040204020203" pitchFamily="34" charset="0"/>
              </a:rPr>
              <a:t>Câu 1</a:t>
            </a: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3BAC49A5-1B42-4448-BEA6-D31DE26535B4}"/>
              </a:ext>
            </a:extLst>
          </p:cNvPr>
          <p:cNvSpPr txBox="1"/>
          <p:nvPr/>
        </p:nvSpPr>
        <p:spPr>
          <a:xfrm>
            <a:off x="7143078" y="831355"/>
            <a:ext cx="39713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FS Blonde Script" panose="03000503000000000000" pitchFamily="66" charset="0"/>
                <a:ea typeface="Segoe UI Black" panose="020B0A02040204020203" pitchFamily="34" charset="0"/>
              </a:rPr>
              <a:t>Hãy chọn câu trả lời đúng</a:t>
            </a:r>
          </a:p>
        </p:txBody>
      </p: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193070A8-8FD6-424A-B99D-743AE4EF76FF}"/>
              </a:ext>
            </a:extLst>
          </p:cNvPr>
          <p:cNvGrpSpPr/>
          <p:nvPr/>
        </p:nvGrpSpPr>
        <p:grpSpPr>
          <a:xfrm rot="13686177">
            <a:off x="9992203" y="3570652"/>
            <a:ext cx="252994" cy="2212463"/>
            <a:chOff x="8291601" y="1261118"/>
            <a:chExt cx="602516" cy="3717984"/>
          </a:xfrm>
          <a:effectLst>
            <a:outerShdw blurRad="190500" dist="63500" dir="13500000" algn="br" rotWithShape="0">
              <a:prstClr val="black">
                <a:alpha val="70000"/>
              </a:prstClr>
            </a:outerShdw>
          </a:effectLst>
        </p:grpSpPr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D73A397F-6230-49BC-AF53-0B953A6E3F6C}"/>
                </a:ext>
              </a:extLst>
            </p:cNvPr>
            <p:cNvSpPr/>
            <p:nvPr/>
          </p:nvSpPr>
          <p:spPr>
            <a:xfrm>
              <a:off x="8340859" y="1830310"/>
              <a:ext cx="504000" cy="25200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C3532670-1720-4C7A-BE35-47D5A417C776}"/>
                </a:ext>
              </a:extLst>
            </p:cNvPr>
            <p:cNvSpPr/>
            <p:nvPr/>
          </p:nvSpPr>
          <p:spPr>
            <a:xfrm>
              <a:off x="8484859" y="1830310"/>
              <a:ext cx="216000" cy="25200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ectangle: Rounded Corners 116">
              <a:extLst>
                <a:ext uri="{FF2B5EF4-FFF2-40B4-BE49-F238E27FC236}">
                  <a16:creationId xmlns:a16="http://schemas.microsoft.com/office/drawing/2014/main" id="{6F948AF0-0AEA-4A14-BF45-59D41384CE2D}"/>
                </a:ext>
              </a:extLst>
            </p:cNvPr>
            <p:cNvSpPr/>
            <p:nvPr/>
          </p:nvSpPr>
          <p:spPr>
            <a:xfrm>
              <a:off x="8291601" y="4350311"/>
              <a:ext cx="602516" cy="176100"/>
            </a:xfrm>
            <a:prstGeom prst="roundRect">
              <a:avLst>
                <a:gd name="adj" fmla="val 47331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ectangle: Top Corners Rounded 117">
              <a:extLst>
                <a:ext uri="{FF2B5EF4-FFF2-40B4-BE49-F238E27FC236}">
                  <a16:creationId xmlns:a16="http://schemas.microsoft.com/office/drawing/2014/main" id="{9DC81A7C-A0E4-45E6-B018-6F36B348E4C5}"/>
                </a:ext>
              </a:extLst>
            </p:cNvPr>
            <p:cNvSpPr/>
            <p:nvPr/>
          </p:nvSpPr>
          <p:spPr>
            <a:xfrm flipV="1">
              <a:off x="8340859" y="4526410"/>
              <a:ext cx="504000" cy="452692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8439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Trapezoid 118">
              <a:extLst>
                <a:ext uri="{FF2B5EF4-FFF2-40B4-BE49-F238E27FC236}">
                  <a16:creationId xmlns:a16="http://schemas.microsoft.com/office/drawing/2014/main" id="{78AB4F5D-1C03-4EC4-9FEB-2C2632B16EDF}"/>
                </a:ext>
              </a:extLst>
            </p:cNvPr>
            <p:cNvSpPr/>
            <p:nvPr/>
          </p:nvSpPr>
          <p:spPr>
            <a:xfrm>
              <a:off x="8340859" y="1479409"/>
              <a:ext cx="504000" cy="355601"/>
            </a:xfrm>
            <a:prstGeom prst="trapezoid">
              <a:avLst>
                <a:gd name="adj" fmla="val 25249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Chord 119">
              <a:extLst>
                <a:ext uri="{FF2B5EF4-FFF2-40B4-BE49-F238E27FC236}">
                  <a16:creationId xmlns:a16="http://schemas.microsoft.com/office/drawing/2014/main" id="{E072E48C-A7E5-4E91-9577-D8D5CB01E759}"/>
                </a:ext>
              </a:extLst>
            </p:cNvPr>
            <p:cNvSpPr/>
            <p:nvPr/>
          </p:nvSpPr>
          <p:spPr>
            <a:xfrm rot="5400000">
              <a:off x="8376859" y="1351118"/>
              <a:ext cx="432000" cy="252000"/>
            </a:xfrm>
            <a:prstGeom prst="chord">
              <a:avLst>
                <a:gd name="adj1" fmla="val 5380276"/>
                <a:gd name="adj2" fmla="val 16235083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263974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  <p:bldP spid="107" grpId="0"/>
      <p:bldP spid="108" grpId="0"/>
      <p:bldP spid="109" grpId="0"/>
      <p:bldP spid="110" grpId="0"/>
      <p:bldP spid="170" grpId="0"/>
      <p:bldP spid="17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 54">
            <a:extLst>
              <a:ext uri="{FF2B5EF4-FFF2-40B4-BE49-F238E27FC236}">
                <a16:creationId xmlns:a16="http://schemas.microsoft.com/office/drawing/2014/main" id="{236CAE06-46AC-44C3-A62D-B57C1B25DF52}"/>
              </a:ext>
            </a:extLst>
          </p:cNvPr>
          <p:cNvGrpSpPr/>
          <p:nvPr/>
        </p:nvGrpSpPr>
        <p:grpSpPr>
          <a:xfrm>
            <a:off x="0" y="2865"/>
            <a:ext cx="12192000" cy="6860894"/>
            <a:chOff x="0" y="-2894"/>
            <a:chExt cx="12192000" cy="6860894"/>
          </a:xfrm>
        </p:grpSpPr>
        <p:pic>
          <p:nvPicPr>
            <p:cNvPr id="56" name="Picture 2" descr="tầng lớp">
              <a:extLst>
                <a:ext uri="{FF2B5EF4-FFF2-40B4-BE49-F238E27FC236}">
                  <a16:creationId xmlns:a16="http://schemas.microsoft.com/office/drawing/2014/main" id="{657BC571-5654-4B2E-A840-A268184365D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2894"/>
              <a:ext cx="12192000" cy="6860894"/>
            </a:xfrm>
            <a:prstGeom prst="rect">
              <a:avLst/>
            </a:prstGeom>
            <a:noFill/>
          </p:spPr>
        </p:pic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4CDF61D4-8215-45FA-BFFE-46BEB8F59C7E}"/>
                </a:ext>
              </a:extLst>
            </p:cNvPr>
            <p:cNvGrpSpPr/>
            <p:nvPr/>
          </p:nvGrpSpPr>
          <p:grpSpPr>
            <a:xfrm>
              <a:off x="167640" y="190447"/>
              <a:ext cx="11856720" cy="6480000"/>
              <a:chOff x="509624" y="189000"/>
              <a:chExt cx="11520000" cy="6480000"/>
            </a:xfrm>
          </p:grpSpPr>
          <p:grpSp>
            <p:nvGrpSpPr>
              <p:cNvPr id="162" name="Group 161">
                <a:extLst>
                  <a:ext uri="{FF2B5EF4-FFF2-40B4-BE49-F238E27FC236}">
                    <a16:creationId xmlns:a16="http://schemas.microsoft.com/office/drawing/2014/main" id="{FA886943-3E8E-4405-9774-C4096D152366}"/>
                  </a:ext>
                </a:extLst>
              </p:cNvPr>
              <p:cNvGrpSpPr/>
              <p:nvPr/>
            </p:nvGrpSpPr>
            <p:grpSpPr>
              <a:xfrm>
                <a:off x="509624" y="189000"/>
                <a:ext cx="11520000" cy="6480000"/>
                <a:chOff x="995924" y="448151"/>
                <a:chExt cx="11520000" cy="6480000"/>
              </a:xfrm>
            </p:grpSpPr>
            <p:sp>
              <p:nvSpPr>
                <p:cNvPr id="166" name="Rectangle: Rounded Corners 165">
                  <a:extLst>
                    <a:ext uri="{FF2B5EF4-FFF2-40B4-BE49-F238E27FC236}">
                      <a16:creationId xmlns:a16="http://schemas.microsoft.com/office/drawing/2014/main" id="{54613ABF-8440-41A1-8225-C99CE53DC221}"/>
                    </a:ext>
                  </a:extLst>
                </p:cNvPr>
                <p:cNvSpPr/>
                <p:nvPr/>
              </p:nvSpPr>
              <p:spPr>
                <a:xfrm>
                  <a:off x="995924" y="448151"/>
                  <a:ext cx="11520000" cy="6480000"/>
                </a:xfrm>
                <a:prstGeom prst="roundRect">
                  <a:avLst>
                    <a:gd name="adj" fmla="val 6148"/>
                  </a:avLst>
                </a:prstGeom>
                <a:solidFill>
                  <a:schemeClr val="bg1"/>
                </a:solidFill>
                <a:ln w="38100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effectLst>
                  <a:outerShdw blurRad="63500" sx="101000" sy="101000" algn="ctr" rotWithShape="0">
                    <a:schemeClr val="tx1">
                      <a:alpha val="60000"/>
                    </a:scheme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7" name="Rectangle: Rounded Corners 166">
                  <a:extLst>
                    <a:ext uri="{FF2B5EF4-FFF2-40B4-BE49-F238E27FC236}">
                      <a16:creationId xmlns:a16="http://schemas.microsoft.com/office/drawing/2014/main" id="{4A3307C3-6C7E-436D-87EF-4BF83A956A64}"/>
                    </a:ext>
                  </a:extLst>
                </p:cNvPr>
                <p:cNvSpPr/>
                <p:nvPr/>
              </p:nvSpPr>
              <p:spPr>
                <a:xfrm>
                  <a:off x="1139924" y="592151"/>
                  <a:ext cx="11304000" cy="6192000"/>
                </a:xfrm>
                <a:prstGeom prst="roundRect">
                  <a:avLst>
                    <a:gd name="adj" fmla="val 4945"/>
                  </a:avLst>
                </a:prstGeom>
                <a:gradFill flip="none" rotWithShape="1">
                  <a:gsLst>
                    <a:gs pos="29000">
                      <a:srgbClr val="C3E7ED"/>
                    </a:gs>
                    <a:gs pos="100000">
                      <a:schemeClr val="bg1"/>
                    </a:gs>
                  </a:gsLst>
                  <a:lin ang="0" scaled="1"/>
                  <a:tileRect/>
                </a:gradFill>
                <a:ln w="3810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63" name="Group 162">
                <a:extLst>
                  <a:ext uri="{FF2B5EF4-FFF2-40B4-BE49-F238E27FC236}">
                    <a16:creationId xmlns:a16="http://schemas.microsoft.com/office/drawing/2014/main" id="{B2D4269D-9072-4EE2-898B-3C865B69840C}"/>
                  </a:ext>
                </a:extLst>
              </p:cNvPr>
              <p:cNvGrpSpPr/>
              <p:nvPr/>
            </p:nvGrpSpPr>
            <p:grpSpPr>
              <a:xfrm>
                <a:off x="725624" y="477000"/>
                <a:ext cx="11088000" cy="5904000"/>
                <a:chOff x="2081283" y="675309"/>
                <a:chExt cx="11088000" cy="5904000"/>
              </a:xfrm>
            </p:grpSpPr>
            <p:sp>
              <p:nvSpPr>
                <p:cNvPr id="164" name="Rectangle: Rounded Corners 163">
                  <a:extLst>
                    <a:ext uri="{FF2B5EF4-FFF2-40B4-BE49-F238E27FC236}">
                      <a16:creationId xmlns:a16="http://schemas.microsoft.com/office/drawing/2014/main" id="{F01E40F9-9C14-4F0D-B1A3-EE458AE8B5F0}"/>
                    </a:ext>
                  </a:extLst>
                </p:cNvPr>
                <p:cNvSpPr/>
                <p:nvPr/>
              </p:nvSpPr>
              <p:spPr>
                <a:xfrm>
                  <a:off x="2834714" y="1035309"/>
                  <a:ext cx="10288269" cy="5184000"/>
                </a:xfrm>
                <a:prstGeom prst="roundRect">
                  <a:avLst>
                    <a:gd name="adj" fmla="val 0"/>
                  </a:avLst>
                </a:prstGeom>
                <a:gradFill>
                  <a:gsLst>
                    <a:gs pos="34000">
                      <a:srgbClr val="FEFFEC"/>
                    </a:gs>
                    <a:gs pos="100000">
                      <a:schemeClr val="bg1"/>
                    </a:gs>
                  </a:gsLst>
                  <a:lin ang="0" scaled="1"/>
                </a:gradFill>
                <a:ln w="28575">
                  <a:noFill/>
                  <a:prstDash val="dash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5" name="Rectangle: Rounded Corners 164">
                  <a:extLst>
                    <a:ext uri="{FF2B5EF4-FFF2-40B4-BE49-F238E27FC236}">
                      <a16:creationId xmlns:a16="http://schemas.microsoft.com/office/drawing/2014/main" id="{2559CE38-8B3A-4DF6-BB59-22148EC1CB6A}"/>
                    </a:ext>
                  </a:extLst>
                </p:cNvPr>
                <p:cNvSpPr/>
                <p:nvPr/>
              </p:nvSpPr>
              <p:spPr>
                <a:xfrm>
                  <a:off x="2081283" y="675309"/>
                  <a:ext cx="11088000" cy="5904000"/>
                </a:xfrm>
                <a:prstGeom prst="roundRect">
                  <a:avLst>
                    <a:gd name="adj" fmla="val 3820"/>
                  </a:avLst>
                </a:prstGeom>
                <a:noFill/>
                <a:ln w="28575">
                  <a:solidFill>
                    <a:schemeClr val="accent6">
                      <a:lumMod val="75000"/>
                    </a:schemeClr>
                  </a:solidFill>
                  <a:prstDash val="dash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7C8CAA3D-23E7-46FE-BE5D-2BAE36F40B3A}"/>
                </a:ext>
              </a:extLst>
            </p:cNvPr>
            <p:cNvGrpSpPr/>
            <p:nvPr/>
          </p:nvGrpSpPr>
          <p:grpSpPr>
            <a:xfrm>
              <a:off x="589385" y="676269"/>
              <a:ext cx="11013230" cy="5505461"/>
              <a:chOff x="1565735" y="661779"/>
              <a:chExt cx="9921984" cy="5505461"/>
            </a:xfrm>
          </p:grpSpPr>
          <p:sp>
            <p:nvSpPr>
              <p:cNvPr id="136" name="Rectangle: Rounded Corners 135">
                <a:extLst>
                  <a:ext uri="{FF2B5EF4-FFF2-40B4-BE49-F238E27FC236}">
                    <a16:creationId xmlns:a16="http://schemas.microsoft.com/office/drawing/2014/main" id="{5D73F635-149F-4DFA-B3F4-F085C4FAD3FC}"/>
                  </a:ext>
                </a:extLst>
              </p:cNvPr>
              <p:cNvSpPr/>
              <p:nvPr/>
            </p:nvSpPr>
            <p:spPr>
              <a:xfrm>
                <a:off x="1565735" y="664019"/>
                <a:ext cx="4859157" cy="5503221"/>
              </a:xfrm>
              <a:prstGeom prst="roundRect">
                <a:avLst>
                  <a:gd name="adj" fmla="val 3948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88900" dist="88900" dir="2700000" algn="tl" rotWithShape="0">
                  <a:prstClr val="black">
                    <a:alpha val="7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37" name="Group 136">
                <a:extLst>
                  <a:ext uri="{FF2B5EF4-FFF2-40B4-BE49-F238E27FC236}">
                    <a16:creationId xmlns:a16="http://schemas.microsoft.com/office/drawing/2014/main" id="{B330F3AE-737E-4792-9DEC-B9C171503851}"/>
                  </a:ext>
                </a:extLst>
              </p:cNvPr>
              <p:cNvGrpSpPr/>
              <p:nvPr/>
            </p:nvGrpSpPr>
            <p:grpSpPr>
              <a:xfrm>
                <a:off x="1826090" y="1219200"/>
                <a:ext cx="3971370" cy="4561840"/>
                <a:chOff x="1826090" y="1198880"/>
                <a:chExt cx="3639423" cy="4305481"/>
              </a:xfrm>
            </p:grpSpPr>
            <p:cxnSp>
              <p:nvCxnSpPr>
                <p:cNvPr id="151" name="Straight Connector 150">
                  <a:extLst>
                    <a:ext uri="{FF2B5EF4-FFF2-40B4-BE49-F238E27FC236}">
                      <a16:creationId xmlns:a16="http://schemas.microsoft.com/office/drawing/2014/main" id="{101DAE6A-1D99-416C-BECC-D791E22860A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826090" y="1198880"/>
                  <a:ext cx="3639423" cy="0"/>
                </a:xfrm>
                <a:prstGeom prst="line">
                  <a:avLst/>
                </a:prstGeom>
                <a:ln w="19050">
                  <a:solidFill>
                    <a:schemeClr val="accent1">
                      <a:lumMod val="40000"/>
                      <a:lumOff val="60000"/>
                    </a:schemeClr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2" name="Straight Connector 151">
                  <a:extLst>
                    <a:ext uri="{FF2B5EF4-FFF2-40B4-BE49-F238E27FC236}">
                      <a16:creationId xmlns:a16="http://schemas.microsoft.com/office/drawing/2014/main" id="{F024B9F2-BD01-42F7-AC96-C4FF86138BE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826090" y="1629428"/>
                  <a:ext cx="3639423" cy="0"/>
                </a:xfrm>
                <a:prstGeom prst="line">
                  <a:avLst/>
                </a:prstGeom>
                <a:ln w="19050">
                  <a:solidFill>
                    <a:schemeClr val="accent1">
                      <a:lumMod val="40000"/>
                      <a:lumOff val="60000"/>
                    </a:schemeClr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3" name="Straight Connector 152">
                  <a:extLst>
                    <a:ext uri="{FF2B5EF4-FFF2-40B4-BE49-F238E27FC236}">
                      <a16:creationId xmlns:a16="http://schemas.microsoft.com/office/drawing/2014/main" id="{947999AE-A936-4538-A3CA-BBD985E6AE0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826090" y="2059976"/>
                  <a:ext cx="3639423" cy="0"/>
                </a:xfrm>
                <a:prstGeom prst="line">
                  <a:avLst/>
                </a:prstGeom>
                <a:ln w="19050">
                  <a:solidFill>
                    <a:schemeClr val="accent1">
                      <a:lumMod val="40000"/>
                      <a:lumOff val="60000"/>
                    </a:schemeClr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4" name="Straight Connector 153">
                  <a:extLst>
                    <a:ext uri="{FF2B5EF4-FFF2-40B4-BE49-F238E27FC236}">
                      <a16:creationId xmlns:a16="http://schemas.microsoft.com/office/drawing/2014/main" id="{D0FF5396-7F73-4780-BB58-CD7134E2DBE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826090" y="2490524"/>
                  <a:ext cx="3639423" cy="0"/>
                </a:xfrm>
                <a:prstGeom prst="line">
                  <a:avLst/>
                </a:prstGeom>
                <a:ln w="19050">
                  <a:solidFill>
                    <a:schemeClr val="accent1">
                      <a:lumMod val="40000"/>
                      <a:lumOff val="60000"/>
                    </a:schemeClr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5" name="Straight Connector 154">
                  <a:extLst>
                    <a:ext uri="{FF2B5EF4-FFF2-40B4-BE49-F238E27FC236}">
                      <a16:creationId xmlns:a16="http://schemas.microsoft.com/office/drawing/2014/main" id="{03F1CFB3-8645-4D37-B994-1CBFC6D99B8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826090" y="2921072"/>
                  <a:ext cx="3639423" cy="0"/>
                </a:xfrm>
                <a:prstGeom prst="line">
                  <a:avLst/>
                </a:prstGeom>
                <a:ln w="19050">
                  <a:solidFill>
                    <a:schemeClr val="accent1">
                      <a:lumMod val="40000"/>
                      <a:lumOff val="60000"/>
                    </a:schemeClr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6" name="Straight Connector 155">
                  <a:extLst>
                    <a:ext uri="{FF2B5EF4-FFF2-40B4-BE49-F238E27FC236}">
                      <a16:creationId xmlns:a16="http://schemas.microsoft.com/office/drawing/2014/main" id="{DB312419-A729-4CC4-9C16-0CFB9D172FC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826090" y="3351620"/>
                  <a:ext cx="3639423" cy="0"/>
                </a:xfrm>
                <a:prstGeom prst="line">
                  <a:avLst/>
                </a:prstGeom>
                <a:ln w="19050">
                  <a:solidFill>
                    <a:schemeClr val="accent1">
                      <a:lumMod val="40000"/>
                      <a:lumOff val="60000"/>
                    </a:schemeClr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Straight Connector 156">
                  <a:extLst>
                    <a:ext uri="{FF2B5EF4-FFF2-40B4-BE49-F238E27FC236}">
                      <a16:creationId xmlns:a16="http://schemas.microsoft.com/office/drawing/2014/main" id="{0E49A354-41AD-4049-B907-9C7105E9EBF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826090" y="3782168"/>
                  <a:ext cx="3639423" cy="0"/>
                </a:xfrm>
                <a:prstGeom prst="line">
                  <a:avLst/>
                </a:prstGeom>
                <a:ln w="19050">
                  <a:solidFill>
                    <a:schemeClr val="accent1">
                      <a:lumMod val="40000"/>
                      <a:lumOff val="60000"/>
                    </a:schemeClr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8" name="Straight Connector 157">
                  <a:extLst>
                    <a:ext uri="{FF2B5EF4-FFF2-40B4-BE49-F238E27FC236}">
                      <a16:creationId xmlns:a16="http://schemas.microsoft.com/office/drawing/2014/main" id="{5CEE99FE-47E8-4813-A1B7-EBA0F9C95C7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826090" y="4212716"/>
                  <a:ext cx="3639423" cy="0"/>
                </a:xfrm>
                <a:prstGeom prst="line">
                  <a:avLst/>
                </a:prstGeom>
                <a:ln w="19050">
                  <a:solidFill>
                    <a:schemeClr val="accent1">
                      <a:lumMod val="40000"/>
                      <a:lumOff val="60000"/>
                    </a:schemeClr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9" name="Straight Connector 158">
                  <a:extLst>
                    <a:ext uri="{FF2B5EF4-FFF2-40B4-BE49-F238E27FC236}">
                      <a16:creationId xmlns:a16="http://schemas.microsoft.com/office/drawing/2014/main" id="{0EAC3DF2-52DF-464E-BCD1-975E2CF5069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826090" y="4643264"/>
                  <a:ext cx="3639423" cy="0"/>
                </a:xfrm>
                <a:prstGeom prst="line">
                  <a:avLst/>
                </a:prstGeom>
                <a:ln w="19050">
                  <a:solidFill>
                    <a:schemeClr val="accent1">
                      <a:lumMod val="40000"/>
                      <a:lumOff val="60000"/>
                    </a:schemeClr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0" name="Straight Connector 159">
                  <a:extLst>
                    <a:ext uri="{FF2B5EF4-FFF2-40B4-BE49-F238E27FC236}">
                      <a16:creationId xmlns:a16="http://schemas.microsoft.com/office/drawing/2014/main" id="{30B3A51F-891F-4517-9A45-167D69E9F85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826090" y="5073812"/>
                  <a:ext cx="3639423" cy="0"/>
                </a:xfrm>
                <a:prstGeom prst="line">
                  <a:avLst/>
                </a:prstGeom>
                <a:ln w="19050">
                  <a:solidFill>
                    <a:schemeClr val="accent1">
                      <a:lumMod val="40000"/>
                      <a:lumOff val="60000"/>
                    </a:schemeClr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1" name="Straight Connector 160">
                  <a:extLst>
                    <a:ext uri="{FF2B5EF4-FFF2-40B4-BE49-F238E27FC236}">
                      <a16:creationId xmlns:a16="http://schemas.microsoft.com/office/drawing/2014/main" id="{E2D5E032-DE67-4CCB-B686-7812246A42C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826090" y="5504361"/>
                  <a:ext cx="3639423" cy="0"/>
                </a:xfrm>
                <a:prstGeom prst="line">
                  <a:avLst/>
                </a:prstGeom>
                <a:ln w="19050">
                  <a:solidFill>
                    <a:schemeClr val="accent1">
                      <a:lumMod val="40000"/>
                      <a:lumOff val="60000"/>
                    </a:schemeClr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38" name="Rectangle: Rounded Corners 137">
                <a:extLst>
                  <a:ext uri="{FF2B5EF4-FFF2-40B4-BE49-F238E27FC236}">
                    <a16:creationId xmlns:a16="http://schemas.microsoft.com/office/drawing/2014/main" id="{115CAEF5-0BE2-4AC8-A2E2-D02925651E84}"/>
                  </a:ext>
                </a:extLst>
              </p:cNvPr>
              <p:cNvSpPr/>
              <p:nvPr/>
            </p:nvSpPr>
            <p:spPr>
              <a:xfrm flipH="1">
                <a:off x="6628562" y="661779"/>
                <a:ext cx="4859157" cy="5503221"/>
              </a:xfrm>
              <a:prstGeom prst="roundRect">
                <a:avLst>
                  <a:gd name="adj" fmla="val 3948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88900" dist="88900" dir="2700000" algn="tl" rotWithShape="0">
                  <a:prstClr val="black">
                    <a:alpha val="7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39" name="Group 138">
                <a:extLst>
                  <a:ext uri="{FF2B5EF4-FFF2-40B4-BE49-F238E27FC236}">
                    <a16:creationId xmlns:a16="http://schemas.microsoft.com/office/drawing/2014/main" id="{76218508-401A-46A6-BE62-CAE4E8AFD740}"/>
                  </a:ext>
                </a:extLst>
              </p:cNvPr>
              <p:cNvGrpSpPr/>
              <p:nvPr/>
            </p:nvGrpSpPr>
            <p:grpSpPr>
              <a:xfrm>
                <a:off x="7256513" y="1219200"/>
                <a:ext cx="3971370" cy="4561840"/>
                <a:chOff x="1826090" y="1198880"/>
                <a:chExt cx="3639423" cy="4305481"/>
              </a:xfrm>
            </p:grpSpPr>
            <p:cxnSp>
              <p:nvCxnSpPr>
                <p:cNvPr id="140" name="Straight Connector 139">
                  <a:extLst>
                    <a:ext uri="{FF2B5EF4-FFF2-40B4-BE49-F238E27FC236}">
                      <a16:creationId xmlns:a16="http://schemas.microsoft.com/office/drawing/2014/main" id="{24544359-BC58-40FE-9B66-B96A4940286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826090" y="1198880"/>
                  <a:ext cx="3639423" cy="0"/>
                </a:xfrm>
                <a:prstGeom prst="line">
                  <a:avLst/>
                </a:prstGeom>
                <a:ln w="19050">
                  <a:solidFill>
                    <a:schemeClr val="accent1">
                      <a:lumMod val="40000"/>
                      <a:lumOff val="60000"/>
                    </a:schemeClr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" name="Straight Connector 140">
                  <a:extLst>
                    <a:ext uri="{FF2B5EF4-FFF2-40B4-BE49-F238E27FC236}">
                      <a16:creationId xmlns:a16="http://schemas.microsoft.com/office/drawing/2014/main" id="{745143A3-DD1C-495E-8FC9-1E67C3F9F74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826090" y="1629428"/>
                  <a:ext cx="3639423" cy="0"/>
                </a:xfrm>
                <a:prstGeom prst="line">
                  <a:avLst/>
                </a:prstGeom>
                <a:ln w="19050">
                  <a:solidFill>
                    <a:schemeClr val="accent1">
                      <a:lumMod val="40000"/>
                      <a:lumOff val="60000"/>
                    </a:schemeClr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" name="Straight Connector 141">
                  <a:extLst>
                    <a:ext uri="{FF2B5EF4-FFF2-40B4-BE49-F238E27FC236}">
                      <a16:creationId xmlns:a16="http://schemas.microsoft.com/office/drawing/2014/main" id="{2327A879-9F9D-4DDD-B2A4-9727E04C4E8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826090" y="2059976"/>
                  <a:ext cx="3639423" cy="0"/>
                </a:xfrm>
                <a:prstGeom prst="line">
                  <a:avLst/>
                </a:prstGeom>
                <a:ln w="19050">
                  <a:solidFill>
                    <a:schemeClr val="accent1">
                      <a:lumMod val="40000"/>
                      <a:lumOff val="60000"/>
                    </a:schemeClr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Straight Connector 142">
                  <a:extLst>
                    <a:ext uri="{FF2B5EF4-FFF2-40B4-BE49-F238E27FC236}">
                      <a16:creationId xmlns:a16="http://schemas.microsoft.com/office/drawing/2014/main" id="{AC70A876-627E-432F-9AC9-5E3F2380C16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826090" y="2490524"/>
                  <a:ext cx="3639423" cy="0"/>
                </a:xfrm>
                <a:prstGeom prst="line">
                  <a:avLst/>
                </a:prstGeom>
                <a:ln w="19050">
                  <a:solidFill>
                    <a:schemeClr val="accent1">
                      <a:lumMod val="40000"/>
                      <a:lumOff val="60000"/>
                    </a:schemeClr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Straight Connector 143">
                  <a:extLst>
                    <a:ext uri="{FF2B5EF4-FFF2-40B4-BE49-F238E27FC236}">
                      <a16:creationId xmlns:a16="http://schemas.microsoft.com/office/drawing/2014/main" id="{EDD94F0A-B099-4D61-84B3-6C5341D2B4A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826090" y="2921072"/>
                  <a:ext cx="3639423" cy="0"/>
                </a:xfrm>
                <a:prstGeom prst="line">
                  <a:avLst/>
                </a:prstGeom>
                <a:ln w="19050">
                  <a:solidFill>
                    <a:schemeClr val="accent1">
                      <a:lumMod val="40000"/>
                      <a:lumOff val="60000"/>
                    </a:schemeClr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Straight Connector 144">
                  <a:extLst>
                    <a:ext uri="{FF2B5EF4-FFF2-40B4-BE49-F238E27FC236}">
                      <a16:creationId xmlns:a16="http://schemas.microsoft.com/office/drawing/2014/main" id="{2D60A671-5855-45E6-AD9F-1293C027648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826090" y="3351620"/>
                  <a:ext cx="3639423" cy="0"/>
                </a:xfrm>
                <a:prstGeom prst="line">
                  <a:avLst/>
                </a:prstGeom>
                <a:ln w="19050">
                  <a:solidFill>
                    <a:schemeClr val="accent1">
                      <a:lumMod val="40000"/>
                      <a:lumOff val="60000"/>
                    </a:schemeClr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Straight Connector 145">
                  <a:extLst>
                    <a:ext uri="{FF2B5EF4-FFF2-40B4-BE49-F238E27FC236}">
                      <a16:creationId xmlns:a16="http://schemas.microsoft.com/office/drawing/2014/main" id="{74445CA1-8C8D-42CD-9577-E2BC1445DE1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826090" y="3782168"/>
                  <a:ext cx="3639423" cy="0"/>
                </a:xfrm>
                <a:prstGeom prst="line">
                  <a:avLst/>
                </a:prstGeom>
                <a:ln w="19050">
                  <a:solidFill>
                    <a:schemeClr val="accent1">
                      <a:lumMod val="40000"/>
                      <a:lumOff val="60000"/>
                    </a:schemeClr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" name="Straight Connector 146">
                  <a:extLst>
                    <a:ext uri="{FF2B5EF4-FFF2-40B4-BE49-F238E27FC236}">
                      <a16:creationId xmlns:a16="http://schemas.microsoft.com/office/drawing/2014/main" id="{00900BD8-6AA6-41B9-8C28-0221CCC6AE0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826090" y="4212716"/>
                  <a:ext cx="3639423" cy="0"/>
                </a:xfrm>
                <a:prstGeom prst="line">
                  <a:avLst/>
                </a:prstGeom>
                <a:ln w="19050">
                  <a:solidFill>
                    <a:schemeClr val="accent1">
                      <a:lumMod val="40000"/>
                      <a:lumOff val="60000"/>
                    </a:schemeClr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" name="Straight Connector 147">
                  <a:extLst>
                    <a:ext uri="{FF2B5EF4-FFF2-40B4-BE49-F238E27FC236}">
                      <a16:creationId xmlns:a16="http://schemas.microsoft.com/office/drawing/2014/main" id="{D4CA9B43-3520-43FC-8ABD-18F0A240DAB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826090" y="4643264"/>
                  <a:ext cx="3639423" cy="0"/>
                </a:xfrm>
                <a:prstGeom prst="line">
                  <a:avLst/>
                </a:prstGeom>
                <a:ln w="19050">
                  <a:solidFill>
                    <a:schemeClr val="accent1">
                      <a:lumMod val="40000"/>
                      <a:lumOff val="60000"/>
                    </a:schemeClr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9" name="Straight Connector 148">
                  <a:extLst>
                    <a:ext uri="{FF2B5EF4-FFF2-40B4-BE49-F238E27FC236}">
                      <a16:creationId xmlns:a16="http://schemas.microsoft.com/office/drawing/2014/main" id="{B1D38436-DC24-4B33-9597-FD6FACA4454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826090" y="5073812"/>
                  <a:ext cx="3639423" cy="0"/>
                </a:xfrm>
                <a:prstGeom prst="line">
                  <a:avLst/>
                </a:prstGeom>
                <a:ln w="19050">
                  <a:solidFill>
                    <a:schemeClr val="accent1">
                      <a:lumMod val="40000"/>
                      <a:lumOff val="60000"/>
                    </a:schemeClr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0" name="Straight Connector 149">
                  <a:extLst>
                    <a:ext uri="{FF2B5EF4-FFF2-40B4-BE49-F238E27FC236}">
                      <a16:creationId xmlns:a16="http://schemas.microsoft.com/office/drawing/2014/main" id="{1E8EB361-8656-45A7-9308-A19F01C37A4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826090" y="5504361"/>
                  <a:ext cx="3639423" cy="0"/>
                </a:xfrm>
                <a:prstGeom prst="line">
                  <a:avLst/>
                </a:prstGeom>
                <a:ln w="19050">
                  <a:solidFill>
                    <a:schemeClr val="accent1">
                      <a:lumMod val="40000"/>
                      <a:lumOff val="60000"/>
                    </a:schemeClr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447524B7-A450-4908-8474-202BFA61EBFA}"/>
                </a:ext>
              </a:extLst>
            </p:cNvPr>
            <p:cNvGrpSpPr/>
            <p:nvPr/>
          </p:nvGrpSpPr>
          <p:grpSpPr>
            <a:xfrm>
              <a:off x="5620422" y="1284659"/>
              <a:ext cx="951157" cy="4288680"/>
              <a:chOff x="4648117" y="981503"/>
              <a:chExt cx="1137920" cy="5130778"/>
            </a:xfrm>
          </p:grpSpPr>
          <p:grpSp>
            <p:nvGrpSpPr>
              <p:cNvPr id="60" name="Group 59">
                <a:extLst>
                  <a:ext uri="{FF2B5EF4-FFF2-40B4-BE49-F238E27FC236}">
                    <a16:creationId xmlns:a16="http://schemas.microsoft.com/office/drawing/2014/main" id="{0A3ABA83-7E84-4B81-9D80-E13CCE14FC40}"/>
                  </a:ext>
                </a:extLst>
              </p:cNvPr>
              <p:cNvGrpSpPr/>
              <p:nvPr/>
            </p:nvGrpSpPr>
            <p:grpSpPr>
              <a:xfrm>
                <a:off x="4648117" y="981503"/>
                <a:ext cx="355600" cy="5130778"/>
                <a:chOff x="4546517" y="960721"/>
                <a:chExt cx="355600" cy="5130778"/>
              </a:xfrm>
              <a:solidFill>
                <a:schemeClr val="tx1"/>
              </a:solidFill>
            </p:grpSpPr>
            <p:sp>
              <p:nvSpPr>
                <p:cNvPr id="128" name="Oval 127">
                  <a:extLst>
                    <a:ext uri="{FF2B5EF4-FFF2-40B4-BE49-F238E27FC236}">
                      <a16:creationId xmlns:a16="http://schemas.microsoft.com/office/drawing/2014/main" id="{B2787AA8-A307-4565-8154-6CF893F6D7F6}"/>
                    </a:ext>
                  </a:extLst>
                </p:cNvPr>
                <p:cNvSpPr/>
                <p:nvPr/>
              </p:nvSpPr>
              <p:spPr>
                <a:xfrm>
                  <a:off x="4546517" y="960721"/>
                  <a:ext cx="355600" cy="355600"/>
                </a:xfrm>
                <a:prstGeom prst="ellipse">
                  <a:avLst/>
                </a:prstGeom>
                <a:grpFill/>
                <a:ln>
                  <a:noFill/>
                </a:ln>
                <a:effectLst>
                  <a:innerShdw blurRad="76200">
                    <a:prstClr val="black">
                      <a:alpha val="7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9" name="Oval 128">
                  <a:extLst>
                    <a:ext uri="{FF2B5EF4-FFF2-40B4-BE49-F238E27FC236}">
                      <a16:creationId xmlns:a16="http://schemas.microsoft.com/office/drawing/2014/main" id="{B413EB6D-E029-4CFF-97DD-F971350A9AD6}"/>
                    </a:ext>
                  </a:extLst>
                </p:cNvPr>
                <p:cNvSpPr/>
                <p:nvPr/>
              </p:nvSpPr>
              <p:spPr>
                <a:xfrm>
                  <a:off x="4546517" y="1642889"/>
                  <a:ext cx="355600" cy="355600"/>
                </a:xfrm>
                <a:prstGeom prst="ellipse">
                  <a:avLst/>
                </a:prstGeom>
                <a:grpFill/>
                <a:ln>
                  <a:noFill/>
                </a:ln>
                <a:effectLst>
                  <a:innerShdw blurRad="76200">
                    <a:prstClr val="black">
                      <a:alpha val="7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0" name="Oval 129">
                  <a:extLst>
                    <a:ext uri="{FF2B5EF4-FFF2-40B4-BE49-F238E27FC236}">
                      <a16:creationId xmlns:a16="http://schemas.microsoft.com/office/drawing/2014/main" id="{1A17181A-8723-4857-AC3D-3658FFF5D7A6}"/>
                    </a:ext>
                  </a:extLst>
                </p:cNvPr>
                <p:cNvSpPr/>
                <p:nvPr/>
              </p:nvSpPr>
              <p:spPr>
                <a:xfrm>
                  <a:off x="4546517" y="2325057"/>
                  <a:ext cx="355600" cy="355600"/>
                </a:xfrm>
                <a:prstGeom prst="ellipse">
                  <a:avLst/>
                </a:prstGeom>
                <a:grpFill/>
                <a:ln>
                  <a:noFill/>
                </a:ln>
                <a:effectLst>
                  <a:innerShdw blurRad="76200">
                    <a:prstClr val="black">
                      <a:alpha val="7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1" name="Oval 130">
                  <a:extLst>
                    <a:ext uri="{FF2B5EF4-FFF2-40B4-BE49-F238E27FC236}">
                      <a16:creationId xmlns:a16="http://schemas.microsoft.com/office/drawing/2014/main" id="{B97D92D9-DE37-4ACB-966F-907CF49FB925}"/>
                    </a:ext>
                  </a:extLst>
                </p:cNvPr>
                <p:cNvSpPr/>
                <p:nvPr/>
              </p:nvSpPr>
              <p:spPr>
                <a:xfrm>
                  <a:off x="4546517" y="3007225"/>
                  <a:ext cx="355600" cy="355600"/>
                </a:xfrm>
                <a:prstGeom prst="ellipse">
                  <a:avLst/>
                </a:prstGeom>
                <a:grpFill/>
                <a:ln>
                  <a:noFill/>
                </a:ln>
                <a:effectLst>
                  <a:innerShdw blurRad="76200">
                    <a:prstClr val="black">
                      <a:alpha val="7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2" name="Oval 131">
                  <a:extLst>
                    <a:ext uri="{FF2B5EF4-FFF2-40B4-BE49-F238E27FC236}">
                      <a16:creationId xmlns:a16="http://schemas.microsoft.com/office/drawing/2014/main" id="{16C9A8DD-FEF6-4697-A513-EC11AFDB02E8}"/>
                    </a:ext>
                  </a:extLst>
                </p:cNvPr>
                <p:cNvSpPr/>
                <p:nvPr/>
              </p:nvSpPr>
              <p:spPr>
                <a:xfrm>
                  <a:off x="4546517" y="3689393"/>
                  <a:ext cx="355600" cy="355600"/>
                </a:xfrm>
                <a:prstGeom prst="ellipse">
                  <a:avLst/>
                </a:prstGeom>
                <a:grpFill/>
                <a:ln>
                  <a:noFill/>
                </a:ln>
                <a:effectLst>
                  <a:innerShdw blurRad="76200">
                    <a:prstClr val="black">
                      <a:alpha val="7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3" name="Oval 132">
                  <a:extLst>
                    <a:ext uri="{FF2B5EF4-FFF2-40B4-BE49-F238E27FC236}">
                      <a16:creationId xmlns:a16="http://schemas.microsoft.com/office/drawing/2014/main" id="{3B6BD097-431E-4910-AC98-7581EE08F739}"/>
                    </a:ext>
                  </a:extLst>
                </p:cNvPr>
                <p:cNvSpPr/>
                <p:nvPr/>
              </p:nvSpPr>
              <p:spPr>
                <a:xfrm>
                  <a:off x="4546517" y="4371561"/>
                  <a:ext cx="355600" cy="355600"/>
                </a:xfrm>
                <a:prstGeom prst="ellipse">
                  <a:avLst/>
                </a:prstGeom>
                <a:grpFill/>
                <a:ln>
                  <a:noFill/>
                </a:ln>
                <a:effectLst>
                  <a:innerShdw blurRad="76200">
                    <a:prstClr val="black">
                      <a:alpha val="7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" name="Oval 133">
                  <a:extLst>
                    <a:ext uri="{FF2B5EF4-FFF2-40B4-BE49-F238E27FC236}">
                      <a16:creationId xmlns:a16="http://schemas.microsoft.com/office/drawing/2014/main" id="{4473AE73-0EAB-4BE3-BC49-BD5EE4DE614C}"/>
                    </a:ext>
                  </a:extLst>
                </p:cNvPr>
                <p:cNvSpPr/>
                <p:nvPr/>
              </p:nvSpPr>
              <p:spPr>
                <a:xfrm>
                  <a:off x="4546517" y="5053729"/>
                  <a:ext cx="355600" cy="355600"/>
                </a:xfrm>
                <a:prstGeom prst="ellipse">
                  <a:avLst/>
                </a:prstGeom>
                <a:grpFill/>
                <a:ln>
                  <a:noFill/>
                </a:ln>
                <a:effectLst>
                  <a:innerShdw blurRad="76200">
                    <a:prstClr val="black">
                      <a:alpha val="7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5" name="Oval 134">
                  <a:extLst>
                    <a:ext uri="{FF2B5EF4-FFF2-40B4-BE49-F238E27FC236}">
                      <a16:creationId xmlns:a16="http://schemas.microsoft.com/office/drawing/2014/main" id="{24068673-9DDA-49D2-A16F-2C831C0C9F5C}"/>
                    </a:ext>
                  </a:extLst>
                </p:cNvPr>
                <p:cNvSpPr/>
                <p:nvPr/>
              </p:nvSpPr>
              <p:spPr>
                <a:xfrm>
                  <a:off x="4546517" y="5735899"/>
                  <a:ext cx="355600" cy="355600"/>
                </a:xfrm>
                <a:prstGeom prst="ellipse">
                  <a:avLst/>
                </a:prstGeom>
                <a:grpFill/>
                <a:ln>
                  <a:noFill/>
                </a:ln>
                <a:effectLst>
                  <a:innerShdw blurRad="76200">
                    <a:prstClr val="black">
                      <a:alpha val="7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1" name="Group 60">
                <a:extLst>
                  <a:ext uri="{FF2B5EF4-FFF2-40B4-BE49-F238E27FC236}">
                    <a16:creationId xmlns:a16="http://schemas.microsoft.com/office/drawing/2014/main" id="{60739EC3-929F-4CFC-AC48-5B235E524388}"/>
                  </a:ext>
                </a:extLst>
              </p:cNvPr>
              <p:cNvGrpSpPr/>
              <p:nvPr/>
            </p:nvGrpSpPr>
            <p:grpSpPr>
              <a:xfrm>
                <a:off x="5430437" y="981503"/>
                <a:ext cx="355600" cy="5130778"/>
                <a:chOff x="4546517" y="960721"/>
                <a:chExt cx="355600" cy="5130778"/>
              </a:xfrm>
              <a:solidFill>
                <a:schemeClr val="tx1"/>
              </a:solidFill>
            </p:grpSpPr>
            <p:sp>
              <p:nvSpPr>
                <p:cNvPr id="77" name="Oval 76">
                  <a:extLst>
                    <a:ext uri="{FF2B5EF4-FFF2-40B4-BE49-F238E27FC236}">
                      <a16:creationId xmlns:a16="http://schemas.microsoft.com/office/drawing/2014/main" id="{F4666638-F1B9-4C62-9B4C-CBBE6F597D3C}"/>
                    </a:ext>
                  </a:extLst>
                </p:cNvPr>
                <p:cNvSpPr/>
                <p:nvPr/>
              </p:nvSpPr>
              <p:spPr>
                <a:xfrm>
                  <a:off x="4546517" y="960721"/>
                  <a:ext cx="355600" cy="355600"/>
                </a:xfrm>
                <a:prstGeom prst="ellipse">
                  <a:avLst/>
                </a:prstGeom>
                <a:grpFill/>
                <a:ln>
                  <a:noFill/>
                </a:ln>
                <a:effectLst>
                  <a:innerShdw blurRad="76200">
                    <a:prstClr val="black">
                      <a:alpha val="7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1" name="Oval 120">
                  <a:extLst>
                    <a:ext uri="{FF2B5EF4-FFF2-40B4-BE49-F238E27FC236}">
                      <a16:creationId xmlns:a16="http://schemas.microsoft.com/office/drawing/2014/main" id="{F27208B6-3AE5-443D-9BB0-DF15053A391E}"/>
                    </a:ext>
                  </a:extLst>
                </p:cNvPr>
                <p:cNvSpPr/>
                <p:nvPr/>
              </p:nvSpPr>
              <p:spPr>
                <a:xfrm>
                  <a:off x="4546517" y="1642889"/>
                  <a:ext cx="355600" cy="355600"/>
                </a:xfrm>
                <a:prstGeom prst="ellipse">
                  <a:avLst/>
                </a:prstGeom>
                <a:grpFill/>
                <a:ln>
                  <a:noFill/>
                </a:ln>
                <a:effectLst>
                  <a:innerShdw blurRad="76200">
                    <a:prstClr val="black">
                      <a:alpha val="7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2" name="Oval 121">
                  <a:extLst>
                    <a:ext uri="{FF2B5EF4-FFF2-40B4-BE49-F238E27FC236}">
                      <a16:creationId xmlns:a16="http://schemas.microsoft.com/office/drawing/2014/main" id="{A173A476-98F6-46A9-8BC3-A7CBCDCF4648}"/>
                    </a:ext>
                  </a:extLst>
                </p:cNvPr>
                <p:cNvSpPr/>
                <p:nvPr/>
              </p:nvSpPr>
              <p:spPr>
                <a:xfrm>
                  <a:off x="4546517" y="2325057"/>
                  <a:ext cx="355600" cy="355600"/>
                </a:xfrm>
                <a:prstGeom prst="ellipse">
                  <a:avLst/>
                </a:prstGeom>
                <a:grpFill/>
                <a:ln>
                  <a:noFill/>
                </a:ln>
                <a:effectLst>
                  <a:innerShdw blurRad="76200">
                    <a:prstClr val="black">
                      <a:alpha val="7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3" name="Oval 122">
                  <a:extLst>
                    <a:ext uri="{FF2B5EF4-FFF2-40B4-BE49-F238E27FC236}">
                      <a16:creationId xmlns:a16="http://schemas.microsoft.com/office/drawing/2014/main" id="{BDDC50A5-8349-405F-939B-D58455A1D14F}"/>
                    </a:ext>
                  </a:extLst>
                </p:cNvPr>
                <p:cNvSpPr/>
                <p:nvPr/>
              </p:nvSpPr>
              <p:spPr>
                <a:xfrm>
                  <a:off x="4546517" y="3007225"/>
                  <a:ext cx="355600" cy="355600"/>
                </a:xfrm>
                <a:prstGeom prst="ellipse">
                  <a:avLst/>
                </a:prstGeom>
                <a:grpFill/>
                <a:ln>
                  <a:noFill/>
                </a:ln>
                <a:effectLst>
                  <a:innerShdw blurRad="76200">
                    <a:prstClr val="black">
                      <a:alpha val="7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4" name="Oval 123">
                  <a:extLst>
                    <a:ext uri="{FF2B5EF4-FFF2-40B4-BE49-F238E27FC236}">
                      <a16:creationId xmlns:a16="http://schemas.microsoft.com/office/drawing/2014/main" id="{99A301D2-4AB9-4515-9327-36A7CDC47F8C}"/>
                    </a:ext>
                  </a:extLst>
                </p:cNvPr>
                <p:cNvSpPr/>
                <p:nvPr/>
              </p:nvSpPr>
              <p:spPr>
                <a:xfrm>
                  <a:off x="4546517" y="3689393"/>
                  <a:ext cx="355600" cy="355600"/>
                </a:xfrm>
                <a:prstGeom prst="ellipse">
                  <a:avLst/>
                </a:prstGeom>
                <a:grpFill/>
                <a:ln>
                  <a:noFill/>
                </a:ln>
                <a:effectLst>
                  <a:innerShdw blurRad="76200">
                    <a:prstClr val="black">
                      <a:alpha val="7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5" name="Oval 124">
                  <a:extLst>
                    <a:ext uri="{FF2B5EF4-FFF2-40B4-BE49-F238E27FC236}">
                      <a16:creationId xmlns:a16="http://schemas.microsoft.com/office/drawing/2014/main" id="{9A3D90CF-0E18-4530-B391-119149253263}"/>
                    </a:ext>
                  </a:extLst>
                </p:cNvPr>
                <p:cNvSpPr/>
                <p:nvPr/>
              </p:nvSpPr>
              <p:spPr>
                <a:xfrm>
                  <a:off x="4546517" y="4371561"/>
                  <a:ext cx="355600" cy="355600"/>
                </a:xfrm>
                <a:prstGeom prst="ellipse">
                  <a:avLst/>
                </a:prstGeom>
                <a:grpFill/>
                <a:ln>
                  <a:noFill/>
                </a:ln>
                <a:effectLst>
                  <a:innerShdw blurRad="76200">
                    <a:prstClr val="black">
                      <a:alpha val="7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6" name="Oval 125">
                  <a:extLst>
                    <a:ext uri="{FF2B5EF4-FFF2-40B4-BE49-F238E27FC236}">
                      <a16:creationId xmlns:a16="http://schemas.microsoft.com/office/drawing/2014/main" id="{4169EAE6-9A7D-4C5B-A5BD-335E4F819E49}"/>
                    </a:ext>
                  </a:extLst>
                </p:cNvPr>
                <p:cNvSpPr/>
                <p:nvPr/>
              </p:nvSpPr>
              <p:spPr>
                <a:xfrm>
                  <a:off x="4546517" y="5053729"/>
                  <a:ext cx="355600" cy="355600"/>
                </a:xfrm>
                <a:prstGeom prst="ellipse">
                  <a:avLst/>
                </a:prstGeom>
                <a:grpFill/>
                <a:ln>
                  <a:noFill/>
                </a:ln>
                <a:effectLst>
                  <a:innerShdw blurRad="76200">
                    <a:prstClr val="black">
                      <a:alpha val="7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7" name="Oval 126">
                  <a:extLst>
                    <a:ext uri="{FF2B5EF4-FFF2-40B4-BE49-F238E27FC236}">
                      <a16:creationId xmlns:a16="http://schemas.microsoft.com/office/drawing/2014/main" id="{0668BB1E-B1E4-4A0A-81CC-811104EC8A50}"/>
                    </a:ext>
                  </a:extLst>
                </p:cNvPr>
                <p:cNvSpPr/>
                <p:nvPr/>
              </p:nvSpPr>
              <p:spPr>
                <a:xfrm>
                  <a:off x="4546517" y="5735899"/>
                  <a:ext cx="355600" cy="355600"/>
                </a:xfrm>
                <a:prstGeom prst="ellipse">
                  <a:avLst/>
                </a:prstGeom>
                <a:grpFill/>
                <a:ln>
                  <a:noFill/>
                </a:ln>
                <a:effectLst>
                  <a:innerShdw blurRad="76200">
                    <a:prstClr val="black">
                      <a:alpha val="7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2" name="Group 61">
                <a:extLst>
                  <a:ext uri="{FF2B5EF4-FFF2-40B4-BE49-F238E27FC236}">
                    <a16:creationId xmlns:a16="http://schemas.microsoft.com/office/drawing/2014/main" id="{3752F37B-474A-4B6E-9874-5C308A9D3242}"/>
                  </a:ext>
                </a:extLst>
              </p:cNvPr>
              <p:cNvGrpSpPr/>
              <p:nvPr/>
            </p:nvGrpSpPr>
            <p:grpSpPr>
              <a:xfrm>
                <a:off x="4788138" y="1073731"/>
                <a:ext cx="849317" cy="4930712"/>
                <a:chOff x="4818618" y="1073731"/>
                <a:chExt cx="849317" cy="4930712"/>
              </a:xfrm>
            </p:grpSpPr>
            <p:sp>
              <p:nvSpPr>
                <p:cNvPr id="63" name="Rectangle: Rounded Corners 62">
                  <a:extLst>
                    <a:ext uri="{FF2B5EF4-FFF2-40B4-BE49-F238E27FC236}">
                      <a16:creationId xmlns:a16="http://schemas.microsoft.com/office/drawing/2014/main" id="{5FE2D557-1F27-4B38-B6CC-388AFA1D5A20}"/>
                    </a:ext>
                  </a:extLst>
                </p:cNvPr>
                <p:cNvSpPr/>
                <p:nvPr/>
              </p:nvSpPr>
              <p:spPr>
                <a:xfrm>
                  <a:off x="4818618" y="1073731"/>
                  <a:ext cx="849317" cy="138228"/>
                </a:xfrm>
                <a:prstGeom prst="roundRect">
                  <a:avLst>
                    <a:gd name="adj" fmla="val 50000"/>
                  </a:avLst>
                </a:prstGeom>
                <a:gradFill flip="none" rotWithShape="1">
                  <a:gsLst>
                    <a:gs pos="18000">
                      <a:schemeClr val="bg1">
                        <a:lumMod val="75000"/>
                      </a:schemeClr>
                    </a:gs>
                    <a:gs pos="53000">
                      <a:srgbClr val="EBEBEB"/>
                    </a:gs>
                    <a:gs pos="91000">
                      <a:schemeClr val="bg1">
                        <a:lumMod val="85000"/>
                      </a:schemeClr>
                    </a:gs>
                  </a:gsLst>
                  <a:lin ang="54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" name="Rectangle: Rounded Corners 63">
                  <a:extLst>
                    <a:ext uri="{FF2B5EF4-FFF2-40B4-BE49-F238E27FC236}">
                      <a16:creationId xmlns:a16="http://schemas.microsoft.com/office/drawing/2014/main" id="{17001402-940C-4C2F-B35C-3CF392C280CB}"/>
                    </a:ext>
                  </a:extLst>
                </p:cNvPr>
                <p:cNvSpPr/>
                <p:nvPr/>
              </p:nvSpPr>
              <p:spPr>
                <a:xfrm>
                  <a:off x="4818618" y="5181577"/>
                  <a:ext cx="849317" cy="138228"/>
                </a:xfrm>
                <a:prstGeom prst="roundRect">
                  <a:avLst>
                    <a:gd name="adj" fmla="val 50000"/>
                  </a:avLst>
                </a:prstGeom>
                <a:gradFill flip="none" rotWithShape="1">
                  <a:gsLst>
                    <a:gs pos="18000">
                      <a:schemeClr val="bg1">
                        <a:lumMod val="75000"/>
                      </a:schemeClr>
                    </a:gs>
                    <a:gs pos="53000">
                      <a:srgbClr val="EBEBEB"/>
                    </a:gs>
                    <a:gs pos="91000">
                      <a:schemeClr val="bg1">
                        <a:lumMod val="85000"/>
                      </a:schemeClr>
                    </a:gs>
                  </a:gsLst>
                  <a:lin ang="54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" name="Rectangle: Rounded Corners 64">
                  <a:extLst>
                    <a:ext uri="{FF2B5EF4-FFF2-40B4-BE49-F238E27FC236}">
                      <a16:creationId xmlns:a16="http://schemas.microsoft.com/office/drawing/2014/main" id="{E3FDE301-F074-417E-B0A5-ADDCFECA200B}"/>
                    </a:ext>
                  </a:extLst>
                </p:cNvPr>
                <p:cNvSpPr/>
                <p:nvPr/>
              </p:nvSpPr>
              <p:spPr>
                <a:xfrm>
                  <a:off x="4818618" y="3812295"/>
                  <a:ext cx="849317" cy="138228"/>
                </a:xfrm>
                <a:prstGeom prst="roundRect">
                  <a:avLst>
                    <a:gd name="adj" fmla="val 50000"/>
                  </a:avLst>
                </a:prstGeom>
                <a:gradFill flip="none" rotWithShape="1">
                  <a:gsLst>
                    <a:gs pos="18000">
                      <a:schemeClr val="bg1">
                        <a:lumMod val="75000"/>
                      </a:schemeClr>
                    </a:gs>
                    <a:gs pos="53000">
                      <a:srgbClr val="EBEBEB"/>
                    </a:gs>
                    <a:gs pos="91000">
                      <a:schemeClr val="bg1">
                        <a:lumMod val="85000"/>
                      </a:schemeClr>
                    </a:gs>
                  </a:gsLst>
                  <a:lin ang="54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" name="Rectangle: Rounded Corners 65">
                  <a:extLst>
                    <a:ext uri="{FF2B5EF4-FFF2-40B4-BE49-F238E27FC236}">
                      <a16:creationId xmlns:a16="http://schemas.microsoft.com/office/drawing/2014/main" id="{421E9F7B-4F8B-4854-900E-BAD1D972A354}"/>
                    </a:ext>
                  </a:extLst>
                </p:cNvPr>
                <p:cNvSpPr/>
                <p:nvPr/>
              </p:nvSpPr>
              <p:spPr>
                <a:xfrm>
                  <a:off x="4818618" y="3127654"/>
                  <a:ext cx="849317" cy="138228"/>
                </a:xfrm>
                <a:prstGeom prst="roundRect">
                  <a:avLst>
                    <a:gd name="adj" fmla="val 50000"/>
                  </a:avLst>
                </a:prstGeom>
                <a:gradFill flip="none" rotWithShape="1">
                  <a:gsLst>
                    <a:gs pos="18000">
                      <a:schemeClr val="bg1">
                        <a:lumMod val="75000"/>
                      </a:schemeClr>
                    </a:gs>
                    <a:gs pos="53000">
                      <a:srgbClr val="EBEBEB"/>
                    </a:gs>
                    <a:gs pos="91000">
                      <a:schemeClr val="bg1">
                        <a:lumMod val="85000"/>
                      </a:schemeClr>
                    </a:gs>
                  </a:gsLst>
                  <a:lin ang="54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" name="Rectangle: Rounded Corners 66">
                  <a:extLst>
                    <a:ext uri="{FF2B5EF4-FFF2-40B4-BE49-F238E27FC236}">
                      <a16:creationId xmlns:a16="http://schemas.microsoft.com/office/drawing/2014/main" id="{2394E5A4-1A3E-4252-BE7F-8A62AD06094D}"/>
                    </a:ext>
                  </a:extLst>
                </p:cNvPr>
                <p:cNvSpPr/>
                <p:nvPr/>
              </p:nvSpPr>
              <p:spPr>
                <a:xfrm>
                  <a:off x="4818618" y="4496936"/>
                  <a:ext cx="849317" cy="138228"/>
                </a:xfrm>
                <a:prstGeom prst="roundRect">
                  <a:avLst>
                    <a:gd name="adj" fmla="val 50000"/>
                  </a:avLst>
                </a:prstGeom>
                <a:gradFill flip="none" rotWithShape="1">
                  <a:gsLst>
                    <a:gs pos="18000">
                      <a:schemeClr val="bg1">
                        <a:lumMod val="75000"/>
                      </a:schemeClr>
                    </a:gs>
                    <a:gs pos="53000">
                      <a:srgbClr val="EBEBEB"/>
                    </a:gs>
                    <a:gs pos="91000">
                      <a:schemeClr val="bg1">
                        <a:lumMod val="85000"/>
                      </a:schemeClr>
                    </a:gs>
                  </a:gsLst>
                  <a:lin ang="54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Rectangle: Rounded Corners 67">
                  <a:extLst>
                    <a:ext uri="{FF2B5EF4-FFF2-40B4-BE49-F238E27FC236}">
                      <a16:creationId xmlns:a16="http://schemas.microsoft.com/office/drawing/2014/main" id="{6D9964B5-6CB3-447F-9998-358FF4C0EE1C}"/>
                    </a:ext>
                  </a:extLst>
                </p:cNvPr>
                <p:cNvSpPr/>
                <p:nvPr/>
              </p:nvSpPr>
              <p:spPr>
                <a:xfrm>
                  <a:off x="4818618" y="1758372"/>
                  <a:ext cx="849317" cy="138228"/>
                </a:xfrm>
                <a:prstGeom prst="roundRect">
                  <a:avLst>
                    <a:gd name="adj" fmla="val 50000"/>
                  </a:avLst>
                </a:prstGeom>
                <a:gradFill flip="none" rotWithShape="1">
                  <a:gsLst>
                    <a:gs pos="18000">
                      <a:schemeClr val="bg1">
                        <a:lumMod val="75000"/>
                      </a:schemeClr>
                    </a:gs>
                    <a:gs pos="53000">
                      <a:srgbClr val="EBEBEB"/>
                    </a:gs>
                    <a:gs pos="91000">
                      <a:schemeClr val="bg1">
                        <a:lumMod val="85000"/>
                      </a:schemeClr>
                    </a:gs>
                  </a:gsLst>
                  <a:lin ang="54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" name="Rectangle: Rounded Corners 68">
                  <a:extLst>
                    <a:ext uri="{FF2B5EF4-FFF2-40B4-BE49-F238E27FC236}">
                      <a16:creationId xmlns:a16="http://schemas.microsoft.com/office/drawing/2014/main" id="{82E94AE7-3E46-4189-B325-6E1E88B00944}"/>
                    </a:ext>
                  </a:extLst>
                </p:cNvPr>
                <p:cNvSpPr/>
                <p:nvPr/>
              </p:nvSpPr>
              <p:spPr>
                <a:xfrm>
                  <a:off x="4818618" y="5866215"/>
                  <a:ext cx="849317" cy="138228"/>
                </a:xfrm>
                <a:prstGeom prst="roundRect">
                  <a:avLst>
                    <a:gd name="adj" fmla="val 50000"/>
                  </a:avLst>
                </a:prstGeom>
                <a:gradFill flip="none" rotWithShape="1">
                  <a:gsLst>
                    <a:gs pos="18000">
                      <a:schemeClr val="bg1">
                        <a:lumMod val="75000"/>
                      </a:schemeClr>
                    </a:gs>
                    <a:gs pos="53000">
                      <a:srgbClr val="EBEBEB"/>
                    </a:gs>
                    <a:gs pos="91000">
                      <a:schemeClr val="bg1">
                        <a:lumMod val="85000"/>
                      </a:schemeClr>
                    </a:gs>
                  </a:gsLst>
                  <a:lin ang="54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" name="Rectangle: Rounded Corners 75">
                  <a:extLst>
                    <a:ext uri="{FF2B5EF4-FFF2-40B4-BE49-F238E27FC236}">
                      <a16:creationId xmlns:a16="http://schemas.microsoft.com/office/drawing/2014/main" id="{EF7ABBD8-4389-47FB-B846-492C26E9CEF1}"/>
                    </a:ext>
                  </a:extLst>
                </p:cNvPr>
                <p:cNvSpPr/>
                <p:nvPr/>
              </p:nvSpPr>
              <p:spPr>
                <a:xfrm>
                  <a:off x="4818618" y="2443013"/>
                  <a:ext cx="849317" cy="138228"/>
                </a:xfrm>
                <a:prstGeom prst="roundRect">
                  <a:avLst>
                    <a:gd name="adj" fmla="val 50000"/>
                  </a:avLst>
                </a:prstGeom>
                <a:gradFill flip="none" rotWithShape="1">
                  <a:gsLst>
                    <a:gs pos="18000">
                      <a:schemeClr val="bg1">
                        <a:lumMod val="75000"/>
                      </a:schemeClr>
                    </a:gs>
                    <a:gs pos="53000">
                      <a:srgbClr val="EBEBEB"/>
                    </a:gs>
                    <a:gs pos="91000">
                      <a:schemeClr val="bg1">
                        <a:lumMod val="85000"/>
                      </a:schemeClr>
                    </a:gs>
                  </a:gsLst>
                  <a:lin ang="54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168" name="TextBox 167">
            <a:extLst>
              <a:ext uri="{FF2B5EF4-FFF2-40B4-BE49-F238E27FC236}">
                <a16:creationId xmlns:a16="http://schemas.microsoft.com/office/drawing/2014/main" id="{565F7350-A69D-4847-8433-7918DC2BACAD}"/>
              </a:ext>
            </a:extLst>
          </p:cNvPr>
          <p:cNvSpPr txBox="1"/>
          <p:nvPr/>
        </p:nvSpPr>
        <p:spPr>
          <a:xfrm>
            <a:off x="10490495" y="6355693"/>
            <a:ext cx="1534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latin typeface="Script MT Bold" panose="03040602040607080904" pitchFamily="66" charset="0"/>
                <a:ea typeface="Segoe UI Black" panose="020B0A02040204020203" pitchFamily="34" charset="0"/>
              </a:rPr>
              <a:t>Slide 15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C6B3974-4DF0-4566-96B1-9396427D0F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21" y="670428"/>
            <a:ext cx="5036821" cy="5100452"/>
          </a:xfrm>
          <a:prstGeom prst="rect">
            <a:avLst/>
          </a:prstGeom>
        </p:spPr>
      </p:pic>
      <p:sp>
        <p:nvSpPr>
          <p:cNvPr id="78" name="TextBox 77">
            <a:extLst>
              <a:ext uri="{FF2B5EF4-FFF2-40B4-BE49-F238E27FC236}">
                <a16:creationId xmlns:a16="http://schemas.microsoft.com/office/drawing/2014/main" id="{1246B2B5-0415-49B9-94D9-984797D22C02}"/>
              </a:ext>
            </a:extLst>
          </p:cNvPr>
          <p:cNvSpPr txBox="1"/>
          <p:nvPr/>
        </p:nvSpPr>
        <p:spPr>
          <a:xfrm>
            <a:off x="6878988" y="1785377"/>
            <a:ext cx="43780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>
                <a:latin typeface="FS Blonde Script" panose="03000503000000000000" pitchFamily="66" charset="0"/>
                <a:ea typeface="Segoe UI Black" panose="020B0A02040204020203" pitchFamily="34" charset="0"/>
              </a:rPr>
              <a:t>	 Kiểu hình nào ở F</a:t>
            </a:r>
            <a:r>
              <a:rPr lang="en-US" sz="3000" baseline="-25000">
                <a:latin typeface="FS Blonde Script" panose="03000503000000000000" pitchFamily="66" charset="0"/>
                <a:ea typeface="Segoe UI Black" panose="020B0A02040204020203" pitchFamily="34" charset="0"/>
              </a:rPr>
              <a:t>2</a:t>
            </a:r>
            <a:r>
              <a:rPr lang="en-US" sz="3000">
                <a:latin typeface="FS Blonde Script" panose="03000503000000000000" pitchFamily="66" charset="0"/>
                <a:ea typeface="Segoe UI Black" panose="020B0A02040204020203" pitchFamily="34" charset="0"/>
              </a:rPr>
              <a:t> trong thí nghiệm lai hai cặp tính trạng của Menđen khác so với kiểu hình của bố mẹ?</a:t>
            </a:r>
          </a:p>
        </p:txBody>
      </p:sp>
      <p:pic>
        <p:nvPicPr>
          <p:cNvPr id="169" name="Picture 168">
            <a:extLst>
              <a:ext uri="{FF2B5EF4-FFF2-40B4-BE49-F238E27FC236}">
                <a16:creationId xmlns:a16="http://schemas.microsoft.com/office/drawing/2014/main" id="{EC5073E3-8893-4695-A657-A495882929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3498" y="4578159"/>
            <a:ext cx="3121158" cy="1176530"/>
          </a:xfrm>
          <a:prstGeom prst="rect">
            <a:avLst/>
          </a:prstGeom>
        </p:spPr>
      </p:pic>
      <p:sp>
        <p:nvSpPr>
          <p:cNvPr id="170" name="TextBox 169">
            <a:extLst>
              <a:ext uri="{FF2B5EF4-FFF2-40B4-BE49-F238E27FC236}">
                <a16:creationId xmlns:a16="http://schemas.microsoft.com/office/drawing/2014/main" id="{A750FBBB-A160-41E8-A8FD-CD740A17EE1D}"/>
              </a:ext>
            </a:extLst>
          </p:cNvPr>
          <p:cNvSpPr txBox="1"/>
          <p:nvPr/>
        </p:nvSpPr>
        <p:spPr>
          <a:xfrm>
            <a:off x="7925247" y="5075011"/>
            <a:ext cx="14651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0070C0"/>
                </a:solidFill>
                <a:latin typeface="FS Blonde Script" panose="03000503000000000000" pitchFamily="66" charset="0"/>
                <a:ea typeface="Segoe UI Black" panose="020B0A02040204020203" pitchFamily="34" charset="0"/>
              </a:rPr>
              <a:t>Câu 2</a:t>
            </a: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3BAC49A5-1B42-4448-BEA6-D31DE26535B4}"/>
              </a:ext>
            </a:extLst>
          </p:cNvPr>
          <p:cNvSpPr txBox="1"/>
          <p:nvPr/>
        </p:nvSpPr>
        <p:spPr>
          <a:xfrm>
            <a:off x="7143078" y="831355"/>
            <a:ext cx="39713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FS Blonde Script" panose="03000503000000000000" pitchFamily="66" charset="0"/>
                <a:ea typeface="Segoe UI Black" panose="020B0A02040204020203" pitchFamily="34" charset="0"/>
              </a:rPr>
              <a:t>Hãy chọn câu trả lời đúng</a:t>
            </a:r>
          </a:p>
        </p:txBody>
      </p: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193070A8-8FD6-424A-B99D-743AE4EF76FF}"/>
              </a:ext>
            </a:extLst>
          </p:cNvPr>
          <p:cNvGrpSpPr/>
          <p:nvPr/>
        </p:nvGrpSpPr>
        <p:grpSpPr>
          <a:xfrm rot="13686177">
            <a:off x="9992203" y="3570652"/>
            <a:ext cx="252994" cy="2212463"/>
            <a:chOff x="8291601" y="1261118"/>
            <a:chExt cx="602516" cy="3717984"/>
          </a:xfrm>
          <a:effectLst>
            <a:outerShdw blurRad="190500" dist="63500" dir="13500000" algn="br" rotWithShape="0">
              <a:prstClr val="black">
                <a:alpha val="70000"/>
              </a:prstClr>
            </a:outerShdw>
          </a:effectLst>
        </p:grpSpPr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D73A397F-6230-49BC-AF53-0B953A6E3F6C}"/>
                </a:ext>
              </a:extLst>
            </p:cNvPr>
            <p:cNvSpPr/>
            <p:nvPr/>
          </p:nvSpPr>
          <p:spPr>
            <a:xfrm>
              <a:off x="8340859" y="1830310"/>
              <a:ext cx="504000" cy="25200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C3532670-1720-4C7A-BE35-47D5A417C776}"/>
                </a:ext>
              </a:extLst>
            </p:cNvPr>
            <p:cNvSpPr/>
            <p:nvPr/>
          </p:nvSpPr>
          <p:spPr>
            <a:xfrm>
              <a:off x="8484859" y="1830310"/>
              <a:ext cx="216000" cy="25200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ectangle: Rounded Corners 116">
              <a:extLst>
                <a:ext uri="{FF2B5EF4-FFF2-40B4-BE49-F238E27FC236}">
                  <a16:creationId xmlns:a16="http://schemas.microsoft.com/office/drawing/2014/main" id="{6F948AF0-0AEA-4A14-BF45-59D41384CE2D}"/>
                </a:ext>
              </a:extLst>
            </p:cNvPr>
            <p:cNvSpPr/>
            <p:nvPr/>
          </p:nvSpPr>
          <p:spPr>
            <a:xfrm>
              <a:off x="8291601" y="4350311"/>
              <a:ext cx="602516" cy="176100"/>
            </a:xfrm>
            <a:prstGeom prst="roundRect">
              <a:avLst>
                <a:gd name="adj" fmla="val 47331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ectangle: Top Corners Rounded 117">
              <a:extLst>
                <a:ext uri="{FF2B5EF4-FFF2-40B4-BE49-F238E27FC236}">
                  <a16:creationId xmlns:a16="http://schemas.microsoft.com/office/drawing/2014/main" id="{9DC81A7C-A0E4-45E6-B018-6F36B348E4C5}"/>
                </a:ext>
              </a:extLst>
            </p:cNvPr>
            <p:cNvSpPr/>
            <p:nvPr/>
          </p:nvSpPr>
          <p:spPr>
            <a:xfrm flipV="1">
              <a:off x="8340859" y="4526410"/>
              <a:ext cx="504000" cy="452692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8439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Trapezoid 118">
              <a:extLst>
                <a:ext uri="{FF2B5EF4-FFF2-40B4-BE49-F238E27FC236}">
                  <a16:creationId xmlns:a16="http://schemas.microsoft.com/office/drawing/2014/main" id="{78AB4F5D-1C03-4EC4-9FEB-2C2632B16EDF}"/>
                </a:ext>
              </a:extLst>
            </p:cNvPr>
            <p:cNvSpPr/>
            <p:nvPr/>
          </p:nvSpPr>
          <p:spPr>
            <a:xfrm>
              <a:off x="8340859" y="1479409"/>
              <a:ext cx="504000" cy="355601"/>
            </a:xfrm>
            <a:prstGeom prst="trapezoid">
              <a:avLst>
                <a:gd name="adj" fmla="val 25249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Chord 119">
              <a:extLst>
                <a:ext uri="{FF2B5EF4-FFF2-40B4-BE49-F238E27FC236}">
                  <a16:creationId xmlns:a16="http://schemas.microsoft.com/office/drawing/2014/main" id="{E072E48C-A7E5-4E91-9577-D8D5CB01E759}"/>
                </a:ext>
              </a:extLst>
            </p:cNvPr>
            <p:cNvSpPr/>
            <p:nvPr/>
          </p:nvSpPr>
          <p:spPr>
            <a:xfrm rot="5400000">
              <a:off x="8376859" y="1351118"/>
              <a:ext cx="432000" cy="252000"/>
            </a:xfrm>
            <a:prstGeom prst="chord">
              <a:avLst>
                <a:gd name="adj1" fmla="val 5380276"/>
                <a:gd name="adj2" fmla="val 16235083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6" name="TextBox 85">
            <a:extLst>
              <a:ext uri="{FF2B5EF4-FFF2-40B4-BE49-F238E27FC236}">
                <a16:creationId xmlns:a16="http://schemas.microsoft.com/office/drawing/2014/main" id="{9B6257BD-62F7-4A27-A940-8E9A7A56B370}"/>
              </a:ext>
            </a:extLst>
          </p:cNvPr>
          <p:cNvSpPr txBox="1"/>
          <p:nvPr/>
        </p:nvSpPr>
        <p:spPr>
          <a:xfrm rot="21429987">
            <a:off x="1834351" y="1054296"/>
            <a:ext cx="3141237" cy="7916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60000"/>
              </a:lnSpc>
            </a:pPr>
            <a:r>
              <a:rPr lang="en-US" sz="3200" dirty="0">
                <a:latin typeface="FS Blonde Script" panose="03000503000000000000" pitchFamily="66" charset="0"/>
                <a:ea typeface="Segoe UI Black" panose="020B0A02040204020203" pitchFamily="34" charset="0"/>
              </a:rPr>
              <a:t>a. </a:t>
            </a:r>
            <a:r>
              <a:rPr lang="en-US" sz="3200" dirty="0" err="1">
                <a:latin typeface="FS Blonde Script" panose="03000503000000000000" pitchFamily="66" charset="0"/>
                <a:ea typeface="Segoe UI Black" panose="020B0A02040204020203" pitchFamily="34" charset="0"/>
              </a:rPr>
              <a:t>Vàng</a:t>
            </a:r>
            <a:r>
              <a:rPr lang="en-US" sz="3200" dirty="0">
                <a:latin typeface="FS Blonde Script" panose="03000503000000000000" pitchFamily="66" charset="0"/>
                <a:ea typeface="Segoe UI Black" panose="020B0A02040204020203" pitchFamily="34" charset="0"/>
              </a:rPr>
              <a:t> - </a:t>
            </a:r>
            <a:r>
              <a:rPr lang="en-US" sz="3200" dirty="0" err="1">
                <a:latin typeface="FS Blonde Script" panose="03000503000000000000" pitchFamily="66" charset="0"/>
                <a:ea typeface="Segoe UI Black" panose="020B0A02040204020203" pitchFamily="34" charset="0"/>
              </a:rPr>
              <a:t>trơn</a:t>
            </a:r>
            <a:endParaRPr lang="en-US" sz="3200" dirty="0">
              <a:latin typeface="FS Blonde Script" panose="03000503000000000000" pitchFamily="66" charset="0"/>
              <a:ea typeface="Segoe UI Black" panose="020B0A02040204020203" pitchFamily="34" charset="0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4D7BB62D-D5F3-496F-AB16-845833FBC9B4}"/>
              </a:ext>
            </a:extLst>
          </p:cNvPr>
          <p:cNvSpPr txBox="1"/>
          <p:nvPr/>
        </p:nvSpPr>
        <p:spPr>
          <a:xfrm>
            <a:off x="1555816" y="2107905"/>
            <a:ext cx="3186084" cy="7916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60000"/>
              </a:lnSpc>
            </a:pPr>
            <a:r>
              <a:rPr lang="en-US" sz="3200" dirty="0">
                <a:latin typeface="FS Blonde Script" panose="03000503000000000000" pitchFamily="66" charset="0"/>
                <a:ea typeface="Segoe UI Black" panose="020B0A02040204020203" pitchFamily="34" charset="0"/>
              </a:rPr>
              <a:t>b. </a:t>
            </a:r>
            <a:r>
              <a:rPr lang="en-US" sz="3200" dirty="0" err="1">
                <a:latin typeface="FS Blonde Script" panose="03000503000000000000" pitchFamily="66" charset="0"/>
                <a:ea typeface="Segoe UI Black" panose="020B0A02040204020203" pitchFamily="34" charset="0"/>
              </a:rPr>
              <a:t>Xanh</a:t>
            </a:r>
            <a:r>
              <a:rPr lang="en-US" sz="3200" dirty="0">
                <a:latin typeface="FS Blonde Script" panose="03000503000000000000" pitchFamily="66" charset="0"/>
                <a:ea typeface="Segoe UI Black" panose="020B0A02040204020203" pitchFamily="34" charset="0"/>
              </a:rPr>
              <a:t> - </a:t>
            </a:r>
            <a:r>
              <a:rPr lang="en-US" sz="3200" dirty="0" err="1">
                <a:latin typeface="FS Blonde Script" panose="03000503000000000000" pitchFamily="66" charset="0"/>
                <a:ea typeface="Segoe UI Black" panose="020B0A02040204020203" pitchFamily="34" charset="0"/>
              </a:rPr>
              <a:t>nhăn</a:t>
            </a:r>
            <a:endParaRPr lang="en-US" sz="3200" dirty="0">
              <a:latin typeface="FS Blonde Script" panose="03000503000000000000" pitchFamily="66" charset="0"/>
              <a:ea typeface="Segoe UI Black" panose="020B0A02040204020203" pitchFamily="34" charset="0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E60206F7-6164-4ECB-A3BC-B28A232A246E}"/>
              </a:ext>
            </a:extLst>
          </p:cNvPr>
          <p:cNvSpPr txBox="1"/>
          <p:nvPr/>
        </p:nvSpPr>
        <p:spPr>
          <a:xfrm rot="21410636">
            <a:off x="2719511" y="2970483"/>
            <a:ext cx="3353662" cy="7916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60000"/>
              </a:lnSpc>
            </a:pPr>
            <a:r>
              <a:rPr lang="en-US" sz="3200" dirty="0">
                <a:latin typeface="FS Blonde Script" panose="03000503000000000000" pitchFamily="66" charset="0"/>
                <a:ea typeface="Segoe UI Black" panose="020B0A02040204020203" pitchFamily="34" charset="0"/>
              </a:rPr>
              <a:t>c. </a:t>
            </a:r>
            <a:r>
              <a:rPr lang="en-US" sz="3200" dirty="0" err="1">
                <a:latin typeface="FS Blonde Script" panose="03000503000000000000" pitchFamily="66" charset="0"/>
                <a:ea typeface="Segoe UI Black" panose="020B0A02040204020203" pitchFamily="34" charset="0"/>
              </a:rPr>
              <a:t>Vàng</a:t>
            </a:r>
            <a:r>
              <a:rPr lang="en-US" sz="3200" dirty="0">
                <a:latin typeface="FS Blonde Script" panose="03000503000000000000" pitchFamily="66" charset="0"/>
                <a:ea typeface="Segoe UI Black" panose="020B0A02040204020203" pitchFamily="34" charset="0"/>
              </a:rPr>
              <a:t> - </a:t>
            </a:r>
            <a:r>
              <a:rPr lang="en-US" sz="3200" dirty="0" err="1">
                <a:latin typeface="FS Blonde Script" panose="03000503000000000000" pitchFamily="66" charset="0"/>
                <a:ea typeface="Segoe UI Black" panose="020B0A02040204020203" pitchFamily="34" charset="0"/>
              </a:rPr>
              <a:t>nhăn</a:t>
            </a:r>
            <a:endParaRPr lang="en-US" sz="3200" dirty="0">
              <a:latin typeface="FS Blonde Script" panose="03000503000000000000" pitchFamily="66" charset="0"/>
              <a:ea typeface="Segoe UI Black" panose="020B0A02040204020203" pitchFamily="34" charset="0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B151E5E8-0423-46F7-9F76-468B10368C12}"/>
              </a:ext>
            </a:extLst>
          </p:cNvPr>
          <p:cNvSpPr txBox="1"/>
          <p:nvPr/>
        </p:nvSpPr>
        <p:spPr>
          <a:xfrm rot="262378">
            <a:off x="1739387" y="4238672"/>
            <a:ext cx="2974701" cy="7916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60000"/>
              </a:lnSpc>
            </a:pPr>
            <a:r>
              <a:rPr lang="en-US" sz="3200" dirty="0">
                <a:latin typeface="FS Blonde Script" panose="03000503000000000000" pitchFamily="66" charset="0"/>
                <a:ea typeface="Segoe UI Black" panose="020B0A02040204020203" pitchFamily="34" charset="0"/>
              </a:rPr>
              <a:t>d. </a:t>
            </a:r>
            <a:r>
              <a:rPr lang="en-US" sz="3200" dirty="0" err="1">
                <a:latin typeface="FS Blonde Script" panose="03000503000000000000" pitchFamily="66" charset="0"/>
                <a:ea typeface="Segoe UI Black" panose="020B0A02040204020203" pitchFamily="34" charset="0"/>
              </a:rPr>
              <a:t>Xanh</a:t>
            </a:r>
            <a:r>
              <a:rPr lang="en-US" sz="3200" dirty="0">
                <a:latin typeface="FS Blonde Script" panose="03000503000000000000" pitchFamily="66" charset="0"/>
                <a:ea typeface="Segoe UI Black" panose="020B0A02040204020203" pitchFamily="34" charset="0"/>
              </a:rPr>
              <a:t> - </a:t>
            </a:r>
            <a:r>
              <a:rPr lang="en-US" sz="3200" dirty="0" err="1">
                <a:latin typeface="FS Blonde Script" panose="03000503000000000000" pitchFamily="66" charset="0"/>
                <a:ea typeface="Segoe UI Black" panose="020B0A02040204020203" pitchFamily="34" charset="0"/>
              </a:rPr>
              <a:t>trơn</a:t>
            </a:r>
            <a:endParaRPr lang="en-US" sz="3200" dirty="0">
              <a:latin typeface="FS Blonde Script" panose="03000503000000000000" pitchFamily="66" charset="0"/>
              <a:ea typeface="Segoe UI Black" panose="020B0A02040204020203" pitchFamily="34" charset="0"/>
            </a:endParaRPr>
          </a:p>
        </p:txBody>
      </p:sp>
      <p:grpSp>
        <p:nvGrpSpPr>
          <p:cNvPr id="90" name="Google Shape;1473;p26">
            <a:extLst>
              <a:ext uri="{FF2B5EF4-FFF2-40B4-BE49-F238E27FC236}">
                <a16:creationId xmlns:a16="http://schemas.microsoft.com/office/drawing/2014/main" id="{3326A3FD-15BE-42ED-BBF1-24CF30C2BC69}"/>
              </a:ext>
            </a:extLst>
          </p:cNvPr>
          <p:cNvGrpSpPr/>
          <p:nvPr/>
        </p:nvGrpSpPr>
        <p:grpSpPr>
          <a:xfrm>
            <a:off x="2143874" y="3300327"/>
            <a:ext cx="663625" cy="663625"/>
            <a:chOff x="3246456" y="3096252"/>
            <a:chExt cx="719923" cy="719923"/>
          </a:xfrm>
        </p:grpSpPr>
        <p:sp>
          <p:nvSpPr>
            <p:cNvPr id="91" name="Google Shape;1474;p26">
              <a:extLst>
                <a:ext uri="{FF2B5EF4-FFF2-40B4-BE49-F238E27FC236}">
                  <a16:creationId xmlns:a16="http://schemas.microsoft.com/office/drawing/2014/main" id="{6094FBD1-EA7D-4EBC-B55B-A6E1AFA2A2D4}"/>
                </a:ext>
              </a:extLst>
            </p:cNvPr>
            <p:cNvSpPr/>
            <p:nvPr/>
          </p:nvSpPr>
          <p:spPr>
            <a:xfrm>
              <a:off x="3246456" y="3096252"/>
              <a:ext cx="719923" cy="719923"/>
            </a:xfrm>
            <a:custGeom>
              <a:avLst/>
              <a:gdLst/>
              <a:ahLst/>
              <a:cxnLst/>
              <a:rect l="l" t="t" r="r" b="b"/>
              <a:pathLst>
                <a:path w="156590" h="156590" extrusionOk="0">
                  <a:moveTo>
                    <a:pt x="156591" y="78295"/>
                  </a:moveTo>
                  <a:cubicBezTo>
                    <a:pt x="156591" y="121537"/>
                    <a:pt x="121537" y="156591"/>
                    <a:pt x="78296" y="156591"/>
                  </a:cubicBezTo>
                  <a:cubicBezTo>
                    <a:pt x="35054" y="156591"/>
                    <a:pt x="0" y="121537"/>
                    <a:pt x="0" y="78295"/>
                  </a:cubicBezTo>
                  <a:cubicBezTo>
                    <a:pt x="0" y="35054"/>
                    <a:pt x="35054" y="0"/>
                    <a:pt x="78296" y="0"/>
                  </a:cubicBezTo>
                  <a:cubicBezTo>
                    <a:pt x="121537" y="0"/>
                    <a:pt x="156591" y="35054"/>
                    <a:pt x="156591" y="78295"/>
                  </a:cubicBezTo>
                  <a:close/>
                </a:path>
              </a:pathLst>
            </a:custGeom>
            <a:solidFill>
              <a:srgbClr val="9954CC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1475;p26">
              <a:extLst>
                <a:ext uri="{FF2B5EF4-FFF2-40B4-BE49-F238E27FC236}">
                  <a16:creationId xmlns:a16="http://schemas.microsoft.com/office/drawing/2014/main" id="{085E5FF6-165B-4860-9CAF-A99202215C30}"/>
                </a:ext>
              </a:extLst>
            </p:cNvPr>
            <p:cNvSpPr/>
            <p:nvPr/>
          </p:nvSpPr>
          <p:spPr>
            <a:xfrm>
              <a:off x="3372192" y="3256552"/>
              <a:ext cx="424601" cy="392389"/>
            </a:xfrm>
            <a:custGeom>
              <a:avLst/>
              <a:gdLst/>
              <a:ahLst/>
              <a:cxnLst/>
              <a:rect l="l" t="t" r="r" b="b"/>
              <a:pathLst>
                <a:path w="135981" h="125665" extrusionOk="0">
                  <a:moveTo>
                    <a:pt x="56502" y="125366"/>
                  </a:moveTo>
                  <a:cubicBezTo>
                    <a:pt x="51520" y="125366"/>
                    <a:pt x="46729" y="123423"/>
                    <a:pt x="43167" y="119937"/>
                  </a:cubicBezTo>
                  <a:lnTo>
                    <a:pt x="5924" y="83647"/>
                  </a:lnTo>
                  <a:cubicBezTo>
                    <a:pt x="-1515" y="76211"/>
                    <a:pt x="-1525" y="64150"/>
                    <a:pt x="5905" y="56706"/>
                  </a:cubicBezTo>
                  <a:cubicBezTo>
                    <a:pt x="5915" y="56700"/>
                    <a:pt x="5915" y="56696"/>
                    <a:pt x="5924" y="56691"/>
                  </a:cubicBezTo>
                  <a:cubicBezTo>
                    <a:pt x="13363" y="49247"/>
                    <a:pt x="25422" y="49240"/>
                    <a:pt x="32861" y="56676"/>
                  </a:cubicBezTo>
                  <a:cubicBezTo>
                    <a:pt x="32870" y="56681"/>
                    <a:pt x="32870" y="56686"/>
                    <a:pt x="32880" y="56691"/>
                  </a:cubicBezTo>
                  <a:lnTo>
                    <a:pt x="53930" y="77265"/>
                  </a:lnTo>
                  <a:lnTo>
                    <a:pt x="101555" y="8209"/>
                  </a:lnTo>
                  <a:cubicBezTo>
                    <a:pt x="107527" y="-438"/>
                    <a:pt x="119376" y="-2612"/>
                    <a:pt x="128035" y="3351"/>
                  </a:cubicBezTo>
                  <a:cubicBezTo>
                    <a:pt x="136712" y="9295"/>
                    <a:pt x="138931" y="21150"/>
                    <a:pt x="132988" y="29830"/>
                  </a:cubicBezTo>
                  <a:lnTo>
                    <a:pt x="72790" y="117460"/>
                  </a:lnTo>
                  <a:cubicBezTo>
                    <a:pt x="69618" y="122090"/>
                    <a:pt x="64560" y="125090"/>
                    <a:pt x="58978" y="1256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3" name="Google Shape;1473;p26">
            <a:extLst>
              <a:ext uri="{FF2B5EF4-FFF2-40B4-BE49-F238E27FC236}">
                <a16:creationId xmlns:a16="http://schemas.microsoft.com/office/drawing/2014/main" id="{27E36DAE-432B-475D-BB48-7742D53EE8DF}"/>
              </a:ext>
            </a:extLst>
          </p:cNvPr>
          <p:cNvGrpSpPr/>
          <p:nvPr/>
        </p:nvGrpSpPr>
        <p:grpSpPr>
          <a:xfrm>
            <a:off x="1106158" y="4167403"/>
            <a:ext cx="663625" cy="663625"/>
            <a:chOff x="3246456" y="3096252"/>
            <a:chExt cx="719923" cy="719923"/>
          </a:xfrm>
        </p:grpSpPr>
        <p:sp>
          <p:nvSpPr>
            <p:cNvPr id="94" name="Google Shape;1474;p26">
              <a:extLst>
                <a:ext uri="{FF2B5EF4-FFF2-40B4-BE49-F238E27FC236}">
                  <a16:creationId xmlns:a16="http://schemas.microsoft.com/office/drawing/2014/main" id="{FADAA743-744E-4678-93F4-9DC1410DB9EF}"/>
                </a:ext>
              </a:extLst>
            </p:cNvPr>
            <p:cNvSpPr/>
            <p:nvPr/>
          </p:nvSpPr>
          <p:spPr>
            <a:xfrm>
              <a:off x="3246456" y="3096252"/>
              <a:ext cx="719923" cy="719923"/>
            </a:xfrm>
            <a:custGeom>
              <a:avLst/>
              <a:gdLst/>
              <a:ahLst/>
              <a:cxnLst/>
              <a:rect l="l" t="t" r="r" b="b"/>
              <a:pathLst>
                <a:path w="156590" h="156590" extrusionOk="0">
                  <a:moveTo>
                    <a:pt x="156591" y="78295"/>
                  </a:moveTo>
                  <a:cubicBezTo>
                    <a:pt x="156591" y="121537"/>
                    <a:pt x="121537" y="156591"/>
                    <a:pt x="78296" y="156591"/>
                  </a:cubicBezTo>
                  <a:cubicBezTo>
                    <a:pt x="35054" y="156591"/>
                    <a:pt x="0" y="121537"/>
                    <a:pt x="0" y="78295"/>
                  </a:cubicBezTo>
                  <a:cubicBezTo>
                    <a:pt x="0" y="35054"/>
                    <a:pt x="35054" y="0"/>
                    <a:pt x="78296" y="0"/>
                  </a:cubicBezTo>
                  <a:cubicBezTo>
                    <a:pt x="121537" y="0"/>
                    <a:pt x="156591" y="35054"/>
                    <a:pt x="156591" y="78295"/>
                  </a:cubicBezTo>
                  <a:close/>
                </a:path>
              </a:pathLst>
            </a:custGeom>
            <a:solidFill>
              <a:srgbClr val="9954CC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1475;p26">
              <a:extLst>
                <a:ext uri="{FF2B5EF4-FFF2-40B4-BE49-F238E27FC236}">
                  <a16:creationId xmlns:a16="http://schemas.microsoft.com/office/drawing/2014/main" id="{90BFFCD5-8B02-4259-9233-886066672161}"/>
                </a:ext>
              </a:extLst>
            </p:cNvPr>
            <p:cNvSpPr/>
            <p:nvPr/>
          </p:nvSpPr>
          <p:spPr>
            <a:xfrm>
              <a:off x="3372192" y="3256552"/>
              <a:ext cx="424601" cy="392389"/>
            </a:xfrm>
            <a:custGeom>
              <a:avLst/>
              <a:gdLst/>
              <a:ahLst/>
              <a:cxnLst/>
              <a:rect l="l" t="t" r="r" b="b"/>
              <a:pathLst>
                <a:path w="135981" h="125665" extrusionOk="0">
                  <a:moveTo>
                    <a:pt x="56502" y="125366"/>
                  </a:moveTo>
                  <a:cubicBezTo>
                    <a:pt x="51520" y="125366"/>
                    <a:pt x="46729" y="123423"/>
                    <a:pt x="43167" y="119937"/>
                  </a:cubicBezTo>
                  <a:lnTo>
                    <a:pt x="5924" y="83647"/>
                  </a:lnTo>
                  <a:cubicBezTo>
                    <a:pt x="-1515" y="76211"/>
                    <a:pt x="-1525" y="64150"/>
                    <a:pt x="5905" y="56706"/>
                  </a:cubicBezTo>
                  <a:cubicBezTo>
                    <a:pt x="5915" y="56700"/>
                    <a:pt x="5915" y="56696"/>
                    <a:pt x="5924" y="56691"/>
                  </a:cubicBezTo>
                  <a:cubicBezTo>
                    <a:pt x="13363" y="49247"/>
                    <a:pt x="25422" y="49240"/>
                    <a:pt x="32861" y="56676"/>
                  </a:cubicBezTo>
                  <a:cubicBezTo>
                    <a:pt x="32870" y="56681"/>
                    <a:pt x="32870" y="56686"/>
                    <a:pt x="32880" y="56691"/>
                  </a:cubicBezTo>
                  <a:lnTo>
                    <a:pt x="53930" y="77265"/>
                  </a:lnTo>
                  <a:lnTo>
                    <a:pt x="101555" y="8209"/>
                  </a:lnTo>
                  <a:cubicBezTo>
                    <a:pt x="107527" y="-438"/>
                    <a:pt x="119376" y="-2612"/>
                    <a:pt x="128035" y="3351"/>
                  </a:cubicBezTo>
                  <a:cubicBezTo>
                    <a:pt x="136712" y="9295"/>
                    <a:pt x="138931" y="21150"/>
                    <a:pt x="132988" y="29830"/>
                  </a:cubicBezTo>
                  <a:lnTo>
                    <a:pt x="72790" y="117460"/>
                  </a:lnTo>
                  <a:cubicBezTo>
                    <a:pt x="69618" y="122090"/>
                    <a:pt x="64560" y="125090"/>
                    <a:pt x="58978" y="1256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505418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  <p:bldP spid="170" grpId="0"/>
      <p:bldP spid="86" grpId="0"/>
      <p:bldP spid="87" grpId="0"/>
      <p:bldP spid="88" grpId="0"/>
      <p:bldP spid="8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 54">
            <a:extLst>
              <a:ext uri="{FF2B5EF4-FFF2-40B4-BE49-F238E27FC236}">
                <a16:creationId xmlns:a16="http://schemas.microsoft.com/office/drawing/2014/main" id="{236CAE06-46AC-44C3-A62D-B57C1B25DF52}"/>
              </a:ext>
            </a:extLst>
          </p:cNvPr>
          <p:cNvGrpSpPr/>
          <p:nvPr/>
        </p:nvGrpSpPr>
        <p:grpSpPr>
          <a:xfrm>
            <a:off x="0" y="2865"/>
            <a:ext cx="12192000" cy="6860894"/>
            <a:chOff x="0" y="-2894"/>
            <a:chExt cx="12192000" cy="6860894"/>
          </a:xfrm>
        </p:grpSpPr>
        <p:pic>
          <p:nvPicPr>
            <p:cNvPr id="56" name="Picture 2" descr="tầng lớp">
              <a:extLst>
                <a:ext uri="{FF2B5EF4-FFF2-40B4-BE49-F238E27FC236}">
                  <a16:creationId xmlns:a16="http://schemas.microsoft.com/office/drawing/2014/main" id="{657BC571-5654-4B2E-A840-A268184365D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2894"/>
              <a:ext cx="12192000" cy="6860894"/>
            </a:xfrm>
            <a:prstGeom prst="rect">
              <a:avLst/>
            </a:prstGeom>
            <a:noFill/>
          </p:spPr>
        </p:pic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4CDF61D4-8215-45FA-BFFE-46BEB8F59C7E}"/>
                </a:ext>
              </a:extLst>
            </p:cNvPr>
            <p:cNvGrpSpPr/>
            <p:nvPr/>
          </p:nvGrpSpPr>
          <p:grpSpPr>
            <a:xfrm>
              <a:off x="167640" y="190447"/>
              <a:ext cx="11856720" cy="6480000"/>
              <a:chOff x="509624" y="189000"/>
              <a:chExt cx="11520000" cy="6480000"/>
            </a:xfrm>
          </p:grpSpPr>
          <p:grpSp>
            <p:nvGrpSpPr>
              <p:cNvPr id="162" name="Group 161">
                <a:extLst>
                  <a:ext uri="{FF2B5EF4-FFF2-40B4-BE49-F238E27FC236}">
                    <a16:creationId xmlns:a16="http://schemas.microsoft.com/office/drawing/2014/main" id="{FA886943-3E8E-4405-9774-C4096D152366}"/>
                  </a:ext>
                </a:extLst>
              </p:cNvPr>
              <p:cNvGrpSpPr/>
              <p:nvPr/>
            </p:nvGrpSpPr>
            <p:grpSpPr>
              <a:xfrm>
                <a:off x="509624" y="189000"/>
                <a:ext cx="11520000" cy="6480000"/>
                <a:chOff x="995924" y="448151"/>
                <a:chExt cx="11520000" cy="6480000"/>
              </a:xfrm>
            </p:grpSpPr>
            <p:sp>
              <p:nvSpPr>
                <p:cNvPr id="166" name="Rectangle: Rounded Corners 165">
                  <a:extLst>
                    <a:ext uri="{FF2B5EF4-FFF2-40B4-BE49-F238E27FC236}">
                      <a16:creationId xmlns:a16="http://schemas.microsoft.com/office/drawing/2014/main" id="{54613ABF-8440-41A1-8225-C99CE53DC221}"/>
                    </a:ext>
                  </a:extLst>
                </p:cNvPr>
                <p:cNvSpPr/>
                <p:nvPr/>
              </p:nvSpPr>
              <p:spPr>
                <a:xfrm>
                  <a:off x="995924" y="448151"/>
                  <a:ext cx="11520000" cy="6480000"/>
                </a:xfrm>
                <a:prstGeom prst="roundRect">
                  <a:avLst>
                    <a:gd name="adj" fmla="val 6148"/>
                  </a:avLst>
                </a:prstGeom>
                <a:solidFill>
                  <a:schemeClr val="bg1"/>
                </a:solidFill>
                <a:ln w="38100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effectLst>
                  <a:outerShdw blurRad="63500" sx="101000" sy="101000" algn="ctr" rotWithShape="0">
                    <a:schemeClr val="tx1">
                      <a:alpha val="60000"/>
                    </a:scheme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7" name="Rectangle: Rounded Corners 166">
                  <a:extLst>
                    <a:ext uri="{FF2B5EF4-FFF2-40B4-BE49-F238E27FC236}">
                      <a16:creationId xmlns:a16="http://schemas.microsoft.com/office/drawing/2014/main" id="{4A3307C3-6C7E-436D-87EF-4BF83A956A64}"/>
                    </a:ext>
                  </a:extLst>
                </p:cNvPr>
                <p:cNvSpPr/>
                <p:nvPr/>
              </p:nvSpPr>
              <p:spPr>
                <a:xfrm>
                  <a:off x="1139924" y="592151"/>
                  <a:ext cx="11304000" cy="6192000"/>
                </a:xfrm>
                <a:prstGeom prst="roundRect">
                  <a:avLst>
                    <a:gd name="adj" fmla="val 4945"/>
                  </a:avLst>
                </a:prstGeom>
                <a:gradFill flip="none" rotWithShape="1">
                  <a:gsLst>
                    <a:gs pos="29000">
                      <a:srgbClr val="C3E7ED"/>
                    </a:gs>
                    <a:gs pos="100000">
                      <a:schemeClr val="bg1"/>
                    </a:gs>
                  </a:gsLst>
                  <a:lin ang="0" scaled="1"/>
                  <a:tileRect/>
                </a:gradFill>
                <a:ln w="3810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63" name="Group 162">
                <a:extLst>
                  <a:ext uri="{FF2B5EF4-FFF2-40B4-BE49-F238E27FC236}">
                    <a16:creationId xmlns:a16="http://schemas.microsoft.com/office/drawing/2014/main" id="{B2D4269D-9072-4EE2-898B-3C865B69840C}"/>
                  </a:ext>
                </a:extLst>
              </p:cNvPr>
              <p:cNvGrpSpPr/>
              <p:nvPr/>
            </p:nvGrpSpPr>
            <p:grpSpPr>
              <a:xfrm>
                <a:off x="725624" y="477000"/>
                <a:ext cx="11088000" cy="5904000"/>
                <a:chOff x="2081283" y="675309"/>
                <a:chExt cx="11088000" cy="5904000"/>
              </a:xfrm>
            </p:grpSpPr>
            <p:sp>
              <p:nvSpPr>
                <p:cNvPr id="164" name="Rectangle: Rounded Corners 163">
                  <a:extLst>
                    <a:ext uri="{FF2B5EF4-FFF2-40B4-BE49-F238E27FC236}">
                      <a16:creationId xmlns:a16="http://schemas.microsoft.com/office/drawing/2014/main" id="{F01E40F9-9C14-4F0D-B1A3-EE458AE8B5F0}"/>
                    </a:ext>
                  </a:extLst>
                </p:cNvPr>
                <p:cNvSpPr/>
                <p:nvPr/>
              </p:nvSpPr>
              <p:spPr>
                <a:xfrm>
                  <a:off x="2834714" y="1035309"/>
                  <a:ext cx="10288269" cy="5184000"/>
                </a:xfrm>
                <a:prstGeom prst="roundRect">
                  <a:avLst>
                    <a:gd name="adj" fmla="val 0"/>
                  </a:avLst>
                </a:prstGeom>
                <a:gradFill>
                  <a:gsLst>
                    <a:gs pos="34000">
                      <a:srgbClr val="FEFFEC"/>
                    </a:gs>
                    <a:gs pos="100000">
                      <a:schemeClr val="bg1"/>
                    </a:gs>
                  </a:gsLst>
                  <a:lin ang="0" scaled="1"/>
                </a:gradFill>
                <a:ln w="28575">
                  <a:noFill/>
                  <a:prstDash val="dash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5" name="Rectangle: Rounded Corners 164">
                  <a:extLst>
                    <a:ext uri="{FF2B5EF4-FFF2-40B4-BE49-F238E27FC236}">
                      <a16:creationId xmlns:a16="http://schemas.microsoft.com/office/drawing/2014/main" id="{2559CE38-8B3A-4DF6-BB59-22148EC1CB6A}"/>
                    </a:ext>
                  </a:extLst>
                </p:cNvPr>
                <p:cNvSpPr/>
                <p:nvPr/>
              </p:nvSpPr>
              <p:spPr>
                <a:xfrm>
                  <a:off x="2081283" y="675309"/>
                  <a:ext cx="11088000" cy="5904000"/>
                </a:xfrm>
                <a:prstGeom prst="roundRect">
                  <a:avLst>
                    <a:gd name="adj" fmla="val 3820"/>
                  </a:avLst>
                </a:prstGeom>
                <a:noFill/>
                <a:ln w="28575">
                  <a:solidFill>
                    <a:schemeClr val="accent6">
                      <a:lumMod val="75000"/>
                    </a:schemeClr>
                  </a:solidFill>
                  <a:prstDash val="dash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7C8CAA3D-23E7-46FE-BE5D-2BAE36F40B3A}"/>
                </a:ext>
              </a:extLst>
            </p:cNvPr>
            <p:cNvGrpSpPr/>
            <p:nvPr/>
          </p:nvGrpSpPr>
          <p:grpSpPr>
            <a:xfrm>
              <a:off x="589385" y="676269"/>
              <a:ext cx="11013230" cy="5505461"/>
              <a:chOff x="1565735" y="661779"/>
              <a:chExt cx="9921984" cy="5505461"/>
            </a:xfrm>
          </p:grpSpPr>
          <p:sp>
            <p:nvSpPr>
              <p:cNvPr id="136" name="Rectangle: Rounded Corners 135">
                <a:extLst>
                  <a:ext uri="{FF2B5EF4-FFF2-40B4-BE49-F238E27FC236}">
                    <a16:creationId xmlns:a16="http://schemas.microsoft.com/office/drawing/2014/main" id="{5D73F635-149F-4DFA-B3F4-F085C4FAD3FC}"/>
                  </a:ext>
                </a:extLst>
              </p:cNvPr>
              <p:cNvSpPr/>
              <p:nvPr/>
            </p:nvSpPr>
            <p:spPr>
              <a:xfrm>
                <a:off x="1565735" y="664019"/>
                <a:ext cx="4859157" cy="5503221"/>
              </a:xfrm>
              <a:prstGeom prst="roundRect">
                <a:avLst>
                  <a:gd name="adj" fmla="val 3948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88900" dist="88900" dir="2700000" algn="tl" rotWithShape="0">
                  <a:prstClr val="black">
                    <a:alpha val="7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37" name="Group 136">
                <a:extLst>
                  <a:ext uri="{FF2B5EF4-FFF2-40B4-BE49-F238E27FC236}">
                    <a16:creationId xmlns:a16="http://schemas.microsoft.com/office/drawing/2014/main" id="{B330F3AE-737E-4792-9DEC-B9C171503851}"/>
                  </a:ext>
                </a:extLst>
              </p:cNvPr>
              <p:cNvGrpSpPr/>
              <p:nvPr/>
            </p:nvGrpSpPr>
            <p:grpSpPr>
              <a:xfrm>
                <a:off x="1826090" y="1219200"/>
                <a:ext cx="3971370" cy="4561840"/>
                <a:chOff x="1826090" y="1198880"/>
                <a:chExt cx="3639423" cy="4305481"/>
              </a:xfrm>
            </p:grpSpPr>
            <p:cxnSp>
              <p:nvCxnSpPr>
                <p:cNvPr id="151" name="Straight Connector 150">
                  <a:extLst>
                    <a:ext uri="{FF2B5EF4-FFF2-40B4-BE49-F238E27FC236}">
                      <a16:creationId xmlns:a16="http://schemas.microsoft.com/office/drawing/2014/main" id="{101DAE6A-1D99-416C-BECC-D791E22860A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826090" y="1198880"/>
                  <a:ext cx="3639423" cy="0"/>
                </a:xfrm>
                <a:prstGeom prst="line">
                  <a:avLst/>
                </a:prstGeom>
                <a:ln w="19050">
                  <a:solidFill>
                    <a:schemeClr val="accent1">
                      <a:lumMod val="40000"/>
                      <a:lumOff val="60000"/>
                    </a:schemeClr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2" name="Straight Connector 151">
                  <a:extLst>
                    <a:ext uri="{FF2B5EF4-FFF2-40B4-BE49-F238E27FC236}">
                      <a16:creationId xmlns:a16="http://schemas.microsoft.com/office/drawing/2014/main" id="{F024B9F2-BD01-42F7-AC96-C4FF86138BE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826090" y="1629428"/>
                  <a:ext cx="3639423" cy="0"/>
                </a:xfrm>
                <a:prstGeom prst="line">
                  <a:avLst/>
                </a:prstGeom>
                <a:ln w="19050">
                  <a:solidFill>
                    <a:schemeClr val="accent1">
                      <a:lumMod val="40000"/>
                      <a:lumOff val="60000"/>
                    </a:schemeClr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3" name="Straight Connector 152">
                  <a:extLst>
                    <a:ext uri="{FF2B5EF4-FFF2-40B4-BE49-F238E27FC236}">
                      <a16:creationId xmlns:a16="http://schemas.microsoft.com/office/drawing/2014/main" id="{947999AE-A936-4538-A3CA-BBD985E6AE0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826090" y="2059976"/>
                  <a:ext cx="3639423" cy="0"/>
                </a:xfrm>
                <a:prstGeom prst="line">
                  <a:avLst/>
                </a:prstGeom>
                <a:ln w="19050">
                  <a:solidFill>
                    <a:schemeClr val="accent1">
                      <a:lumMod val="40000"/>
                      <a:lumOff val="60000"/>
                    </a:schemeClr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4" name="Straight Connector 153">
                  <a:extLst>
                    <a:ext uri="{FF2B5EF4-FFF2-40B4-BE49-F238E27FC236}">
                      <a16:creationId xmlns:a16="http://schemas.microsoft.com/office/drawing/2014/main" id="{D0FF5396-7F73-4780-BB58-CD7134E2DBE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826090" y="2490524"/>
                  <a:ext cx="3639423" cy="0"/>
                </a:xfrm>
                <a:prstGeom prst="line">
                  <a:avLst/>
                </a:prstGeom>
                <a:ln w="19050">
                  <a:solidFill>
                    <a:schemeClr val="accent1">
                      <a:lumMod val="40000"/>
                      <a:lumOff val="60000"/>
                    </a:schemeClr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5" name="Straight Connector 154">
                  <a:extLst>
                    <a:ext uri="{FF2B5EF4-FFF2-40B4-BE49-F238E27FC236}">
                      <a16:creationId xmlns:a16="http://schemas.microsoft.com/office/drawing/2014/main" id="{03F1CFB3-8645-4D37-B994-1CBFC6D99B8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826090" y="2921072"/>
                  <a:ext cx="3639423" cy="0"/>
                </a:xfrm>
                <a:prstGeom prst="line">
                  <a:avLst/>
                </a:prstGeom>
                <a:ln w="19050">
                  <a:solidFill>
                    <a:schemeClr val="accent1">
                      <a:lumMod val="40000"/>
                      <a:lumOff val="60000"/>
                    </a:schemeClr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6" name="Straight Connector 155">
                  <a:extLst>
                    <a:ext uri="{FF2B5EF4-FFF2-40B4-BE49-F238E27FC236}">
                      <a16:creationId xmlns:a16="http://schemas.microsoft.com/office/drawing/2014/main" id="{DB312419-A729-4CC4-9C16-0CFB9D172FC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826090" y="3351620"/>
                  <a:ext cx="3639423" cy="0"/>
                </a:xfrm>
                <a:prstGeom prst="line">
                  <a:avLst/>
                </a:prstGeom>
                <a:ln w="19050">
                  <a:solidFill>
                    <a:schemeClr val="accent1">
                      <a:lumMod val="40000"/>
                      <a:lumOff val="60000"/>
                    </a:schemeClr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Straight Connector 156">
                  <a:extLst>
                    <a:ext uri="{FF2B5EF4-FFF2-40B4-BE49-F238E27FC236}">
                      <a16:creationId xmlns:a16="http://schemas.microsoft.com/office/drawing/2014/main" id="{0E49A354-41AD-4049-B907-9C7105E9EBF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826090" y="3782168"/>
                  <a:ext cx="3639423" cy="0"/>
                </a:xfrm>
                <a:prstGeom prst="line">
                  <a:avLst/>
                </a:prstGeom>
                <a:ln w="19050">
                  <a:solidFill>
                    <a:schemeClr val="accent1">
                      <a:lumMod val="40000"/>
                      <a:lumOff val="60000"/>
                    </a:schemeClr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8" name="Straight Connector 157">
                  <a:extLst>
                    <a:ext uri="{FF2B5EF4-FFF2-40B4-BE49-F238E27FC236}">
                      <a16:creationId xmlns:a16="http://schemas.microsoft.com/office/drawing/2014/main" id="{5CEE99FE-47E8-4813-A1B7-EBA0F9C95C7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826090" y="4212716"/>
                  <a:ext cx="3639423" cy="0"/>
                </a:xfrm>
                <a:prstGeom prst="line">
                  <a:avLst/>
                </a:prstGeom>
                <a:ln w="19050">
                  <a:solidFill>
                    <a:schemeClr val="accent1">
                      <a:lumMod val="40000"/>
                      <a:lumOff val="60000"/>
                    </a:schemeClr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9" name="Straight Connector 158">
                  <a:extLst>
                    <a:ext uri="{FF2B5EF4-FFF2-40B4-BE49-F238E27FC236}">
                      <a16:creationId xmlns:a16="http://schemas.microsoft.com/office/drawing/2014/main" id="{0EAC3DF2-52DF-464E-BCD1-975E2CF5069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826090" y="4643264"/>
                  <a:ext cx="3639423" cy="0"/>
                </a:xfrm>
                <a:prstGeom prst="line">
                  <a:avLst/>
                </a:prstGeom>
                <a:ln w="19050">
                  <a:solidFill>
                    <a:schemeClr val="accent1">
                      <a:lumMod val="40000"/>
                      <a:lumOff val="60000"/>
                    </a:schemeClr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0" name="Straight Connector 159">
                  <a:extLst>
                    <a:ext uri="{FF2B5EF4-FFF2-40B4-BE49-F238E27FC236}">
                      <a16:creationId xmlns:a16="http://schemas.microsoft.com/office/drawing/2014/main" id="{30B3A51F-891F-4517-9A45-167D69E9F85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826090" y="5073812"/>
                  <a:ext cx="3639423" cy="0"/>
                </a:xfrm>
                <a:prstGeom prst="line">
                  <a:avLst/>
                </a:prstGeom>
                <a:ln w="19050">
                  <a:solidFill>
                    <a:schemeClr val="accent1">
                      <a:lumMod val="40000"/>
                      <a:lumOff val="60000"/>
                    </a:schemeClr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1" name="Straight Connector 160">
                  <a:extLst>
                    <a:ext uri="{FF2B5EF4-FFF2-40B4-BE49-F238E27FC236}">
                      <a16:creationId xmlns:a16="http://schemas.microsoft.com/office/drawing/2014/main" id="{E2D5E032-DE67-4CCB-B686-7812246A42C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826090" y="5504361"/>
                  <a:ext cx="3639423" cy="0"/>
                </a:xfrm>
                <a:prstGeom prst="line">
                  <a:avLst/>
                </a:prstGeom>
                <a:ln w="19050">
                  <a:solidFill>
                    <a:schemeClr val="accent1">
                      <a:lumMod val="40000"/>
                      <a:lumOff val="60000"/>
                    </a:schemeClr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38" name="Rectangle: Rounded Corners 137">
                <a:extLst>
                  <a:ext uri="{FF2B5EF4-FFF2-40B4-BE49-F238E27FC236}">
                    <a16:creationId xmlns:a16="http://schemas.microsoft.com/office/drawing/2014/main" id="{115CAEF5-0BE2-4AC8-A2E2-D02925651E84}"/>
                  </a:ext>
                </a:extLst>
              </p:cNvPr>
              <p:cNvSpPr/>
              <p:nvPr/>
            </p:nvSpPr>
            <p:spPr>
              <a:xfrm flipH="1">
                <a:off x="6628562" y="661779"/>
                <a:ext cx="4859157" cy="5503221"/>
              </a:xfrm>
              <a:prstGeom prst="roundRect">
                <a:avLst>
                  <a:gd name="adj" fmla="val 3948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88900" dist="88900" dir="2700000" algn="tl" rotWithShape="0">
                  <a:prstClr val="black">
                    <a:alpha val="7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39" name="Group 138">
                <a:extLst>
                  <a:ext uri="{FF2B5EF4-FFF2-40B4-BE49-F238E27FC236}">
                    <a16:creationId xmlns:a16="http://schemas.microsoft.com/office/drawing/2014/main" id="{76218508-401A-46A6-BE62-CAE4E8AFD740}"/>
                  </a:ext>
                </a:extLst>
              </p:cNvPr>
              <p:cNvGrpSpPr/>
              <p:nvPr/>
            </p:nvGrpSpPr>
            <p:grpSpPr>
              <a:xfrm>
                <a:off x="7256513" y="1219200"/>
                <a:ext cx="3971370" cy="4561840"/>
                <a:chOff x="1826090" y="1198880"/>
                <a:chExt cx="3639423" cy="4305481"/>
              </a:xfrm>
            </p:grpSpPr>
            <p:cxnSp>
              <p:nvCxnSpPr>
                <p:cNvPr id="140" name="Straight Connector 139">
                  <a:extLst>
                    <a:ext uri="{FF2B5EF4-FFF2-40B4-BE49-F238E27FC236}">
                      <a16:creationId xmlns:a16="http://schemas.microsoft.com/office/drawing/2014/main" id="{24544359-BC58-40FE-9B66-B96A4940286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826090" y="1198880"/>
                  <a:ext cx="3639423" cy="0"/>
                </a:xfrm>
                <a:prstGeom prst="line">
                  <a:avLst/>
                </a:prstGeom>
                <a:ln w="19050">
                  <a:solidFill>
                    <a:schemeClr val="accent1">
                      <a:lumMod val="40000"/>
                      <a:lumOff val="60000"/>
                    </a:schemeClr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" name="Straight Connector 140">
                  <a:extLst>
                    <a:ext uri="{FF2B5EF4-FFF2-40B4-BE49-F238E27FC236}">
                      <a16:creationId xmlns:a16="http://schemas.microsoft.com/office/drawing/2014/main" id="{745143A3-DD1C-495E-8FC9-1E67C3F9F74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826090" y="1629428"/>
                  <a:ext cx="3639423" cy="0"/>
                </a:xfrm>
                <a:prstGeom prst="line">
                  <a:avLst/>
                </a:prstGeom>
                <a:ln w="19050">
                  <a:solidFill>
                    <a:schemeClr val="accent1">
                      <a:lumMod val="40000"/>
                      <a:lumOff val="60000"/>
                    </a:schemeClr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" name="Straight Connector 141">
                  <a:extLst>
                    <a:ext uri="{FF2B5EF4-FFF2-40B4-BE49-F238E27FC236}">
                      <a16:creationId xmlns:a16="http://schemas.microsoft.com/office/drawing/2014/main" id="{2327A879-9F9D-4DDD-B2A4-9727E04C4E8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826090" y="2059976"/>
                  <a:ext cx="3639423" cy="0"/>
                </a:xfrm>
                <a:prstGeom prst="line">
                  <a:avLst/>
                </a:prstGeom>
                <a:ln w="19050">
                  <a:solidFill>
                    <a:schemeClr val="accent1">
                      <a:lumMod val="40000"/>
                      <a:lumOff val="60000"/>
                    </a:schemeClr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Straight Connector 142">
                  <a:extLst>
                    <a:ext uri="{FF2B5EF4-FFF2-40B4-BE49-F238E27FC236}">
                      <a16:creationId xmlns:a16="http://schemas.microsoft.com/office/drawing/2014/main" id="{AC70A876-627E-432F-9AC9-5E3F2380C16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826090" y="2490524"/>
                  <a:ext cx="3639423" cy="0"/>
                </a:xfrm>
                <a:prstGeom prst="line">
                  <a:avLst/>
                </a:prstGeom>
                <a:ln w="19050">
                  <a:solidFill>
                    <a:schemeClr val="accent1">
                      <a:lumMod val="40000"/>
                      <a:lumOff val="60000"/>
                    </a:schemeClr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Straight Connector 143">
                  <a:extLst>
                    <a:ext uri="{FF2B5EF4-FFF2-40B4-BE49-F238E27FC236}">
                      <a16:creationId xmlns:a16="http://schemas.microsoft.com/office/drawing/2014/main" id="{EDD94F0A-B099-4D61-84B3-6C5341D2B4A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826090" y="2921072"/>
                  <a:ext cx="3639423" cy="0"/>
                </a:xfrm>
                <a:prstGeom prst="line">
                  <a:avLst/>
                </a:prstGeom>
                <a:ln w="19050">
                  <a:solidFill>
                    <a:schemeClr val="accent1">
                      <a:lumMod val="40000"/>
                      <a:lumOff val="60000"/>
                    </a:schemeClr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Straight Connector 144">
                  <a:extLst>
                    <a:ext uri="{FF2B5EF4-FFF2-40B4-BE49-F238E27FC236}">
                      <a16:creationId xmlns:a16="http://schemas.microsoft.com/office/drawing/2014/main" id="{2D60A671-5855-45E6-AD9F-1293C027648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826090" y="3351620"/>
                  <a:ext cx="3639423" cy="0"/>
                </a:xfrm>
                <a:prstGeom prst="line">
                  <a:avLst/>
                </a:prstGeom>
                <a:ln w="19050">
                  <a:solidFill>
                    <a:schemeClr val="accent1">
                      <a:lumMod val="40000"/>
                      <a:lumOff val="60000"/>
                    </a:schemeClr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Straight Connector 145">
                  <a:extLst>
                    <a:ext uri="{FF2B5EF4-FFF2-40B4-BE49-F238E27FC236}">
                      <a16:creationId xmlns:a16="http://schemas.microsoft.com/office/drawing/2014/main" id="{74445CA1-8C8D-42CD-9577-E2BC1445DE1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826090" y="3782168"/>
                  <a:ext cx="3639423" cy="0"/>
                </a:xfrm>
                <a:prstGeom prst="line">
                  <a:avLst/>
                </a:prstGeom>
                <a:ln w="19050">
                  <a:solidFill>
                    <a:schemeClr val="accent1">
                      <a:lumMod val="40000"/>
                      <a:lumOff val="60000"/>
                    </a:schemeClr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" name="Straight Connector 146">
                  <a:extLst>
                    <a:ext uri="{FF2B5EF4-FFF2-40B4-BE49-F238E27FC236}">
                      <a16:creationId xmlns:a16="http://schemas.microsoft.com/office/drawing/2014/main" id="{00900BD8-6AA6-41B9-8C28-0221CCC6AE0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826090" y="4212716"/>
                  <a:ext cx="3639423" cy="0"/>
                </a:xfrm>
                <a:prstGeom prst="line">
                  <a:avLst/>
                </a:prstGeom>
                <a:ln w="19050">
                  <a:solidFill>
                    <a:schemeClr val="accent1">
                      <a:lumMod val="40000"/>
                      <a:lumOff val="60000"/>
                    </a:schemeClr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" name="Straight Connector 147">
                  <a:extLst>
                    <a:ext uri="{FF2B5EF4-FFF2-40B4-BE49-F238E27FC236}">
                      <a16:creationId xmlns:a16="http://schemas.microsoft.com/office/drawing/2014/main" id="{D4CA9B43-3520-43FC-8ABD-18F0A240DAB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826090" y="4643264"/>
                  <a:ext cx="3639423" cy="0"/>
                </a:xfrm>
                <a:prstGeom prst="line">
                  <a:avLst/>
                </a:prstGeom>
                <a:ln w="19050">
                  <a:solidFill>
                    <a:schemeClr val="accent1">
                      <a:lumMod val="40000"/>
                      <a:lumOff val="60000"/>
                    </a:schemeClr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9" name="Straight Connector 148">
                  <a:extLst>
                    <a:ext uri="{FF2B5EF4-FFF2-40B4-BE49-F238E27FC236}">
                      <a16:creationId xmlns:a16="http://schemas.microsoft.com/office/drawing/2014/main" id="{B1D38436-DC24-4B33-9597-FD6FACA4454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826090" y="5073812"/>
                  <a:ext cx="3639423" cy="0"/>
                </a:xfrm>
                <a:prstGeom prst="line">
                  <a:avLst/>
                </a:prstGeom>
                <a:ln w="19050">
                  <a:solidFill>
                    <a:schemeClr val="accent1">
                      <a:lumMod val="40000"/>
                      <a:lumOff val="60000"/>
                    </a:schemeClr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0" name="Straight Connector 149">
                  <a:extLst>
                    <a:ext uri="{FF2B5EF4-FFF2-40B4-BE49-F238E27FC236}">
                      <a16:creationId xmlns:a16="http://schemas.microsoft.com/office/drawing/2014/main" id="{1E8EB361-8656-45A7-9308-A19F01C37A4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826090" y="5504361"/>
                  <a:ext cx="3639423" cy="0"/>
                </a:xfrm>
                <a:prstGeom prst="line">
                  <a:avLst/>
                </a:prstGeom>
                <a:ln w="19050">
                  <a:solidFill>
                    <a:schemeClr val="accent1">
                      <a:lumMod val="40000"/>
                      <a:lumOff val="60000"/>
                    </a:schemeClr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447524B7-A450-4908-8474-202BFA61EBFA}"/>
                </a:ext>
              </a:extLst>
            </p:cNvPr>
            <p:cNvGrpSpPr/>
            <p:nvPr/>
          </p:nvGrpSpPr>
          <p:grpSpPr>
            <a:xfrm>
              <a:off x="5620422" y="1284659"/>
              <a:ext cx="951157" cy="4288680"/>
              <a:chOff x="4648117" y="981503"/>
              <a:chExt cx="1137920" cy="5130778"/>
            </a:xfrm>
          </p:grpSpPr>
          <p:grpSp>
            <p:nvGrpSpPr>
              <p:cNvPr id="60" name="Group 59">
                <a:extLst>
                  <a:ext uri="{FF2B5EF4-FFF2-40B4-BE49-F238E27FC236}">
                    <a16:creationId xmlns:a16="http://schemas.microsoft.com/office/drawing/2014/main" id="{0A3ABA83-7E84-4B81-9D80-E13CCE14FC40}"/>
                  </a:ext>
                </a:extLst>
              </p:cNvPr>
              <p:cNvGrpSpPr/>
              <p:nvPr/>
            </p:nvGrpSpPr>
            <p:grpSpPr>
              <a:xfrm>
                <a:off x="4648117" y="981503"/>
                <a:ext cx="355600" cy="5130778"/>
                <a:chOff x="4546517" y="960721"/>
                <a:chExt cx="355600" cy="5130778"/>
              </a:xfrm>
              <a:solidFill>
                <a:schemeClr val="tx1"/>
              </a:solidFill>
            </p:grpSpPr>
            <p:sp>
              <p:nvSpPr>
                <p:cNvPr id="128" name="Oval 127">
                  <a:extLst>
                    <a:ext uri="{FF2B5EF4-FFF2-40B4-BE49-F238E27FC236}">
                      <a16:creationId xmlns:a16="http://schemas.microsoft.com/office/drawing/2014/main" id="{B2787AA8-A307-4565-8154-6CF893F6D7F6}"/>
                    </a:ext>
                  </a:extLst>
                </p:cNvPr>
                <p:cNvSpPr/>
                <p:nvPr/>
              </p:nvSpPr>
              <p:spPr>
                <a:xfrm>
                  <a:off x="4546517" y="960721"/>
                  <a:ext cx="355600" cy="355600"/>
                </a:xfrm>
                <a:prstGeom prst="ellipse">
                  <a:avLst/>
                </a:prstGeom>
                <a:grpFill/>
                <a:ln>
                  <a:noFill/>
                </a:ln>
                <a:effectLst>
                  <a:innerShdw blurRad="76200">
                    <a:prstClr val="black">
                      <a:alpha val="7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9" name="Oval 128">
                  <a:extLst>
                    <a:ext uri="{FF2B5EF4-FFF2-40B4-BE49-F238E27FC236}">
                      <a16:creationId xmlns:a16="http://schemas.microsoft.com/office/drawing/2014/main" id="{B413EB6D-E029-4CFF-97DD-F971350A9AD6}"/>
                    </a:ext>
                  </a:extLst>
                </p:cNvPr>
                <p:cNvSpPr/>
                <p:nvPr/>
              </p:nvSpPr>
              <p:spPr>
                <a:xfrm>
                  <a:off x="4546517" y="1642889"/>
                  <a:ext cx="355600" cy="355600"/>
                </a:xfrm>
                <a:prstGeom prst="ellipse">
                  <a:avLst/>
                </a:prstGeom>
                <a:grpFill/>
                <a:ln>
                  <a:noFill/>
                </a:ln>
                <a:effectLst>
                  <a:innerShdw blurRad="76200">
                    <a:prstClr val="black">
                      <a:alpha val="7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0" name="Oval 129">
                  <a:extLst>
                    <a:ext uri="{FF2B5EF4-FFF2-40B4-BE49-F238E27FC236}">
                      <a16:creationId xmlns:a16="http://schemas.microsoft.com/office/drawing/2014/main" id="{1A17181A-8723-4857-AC3D-3658FFF5D7A6}"/>
                    </a:ext>
                  </a:extLst>
                </p:cNvPr>
                <p:cNvSpPr/>
                <p:nvPr/>
              </p:nvSpPr>
              <p:spPr>
                <a:xfrm>
                  <a:off x="4546517" y="2325057"/>
                  <a:ext cx="355600" cy="355600"/>
                </a:xfrm>
                <a:prstGeom prst="ellipse">
                  <a:avLst/>
                </a:prstGeom>
                <a:grpFill/>
                <a:ln>
                  <a:noFill/>
                </a:ln>
                <a:effectLst>
                  <a:innerShdw blurRad="76200">
                    <a:prstClr val="black">
                      <a:alpha val="7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1" name="Oval 130">
                  <a:extLst>
                    <a:ext uri="{FF2B5EF4-FFF2-40B4-BE49-F238E27FC236}">
                      <a16:creationId xmlns:a16="http://schemas.microsoft.com/office/drawing/2014/main" id="{B97D92D9-DE37-4ACB-966F-907CF49FB925}"/>
                    </a:ext>
                  </a:extLst>
                </p:cNvPr>
                <p:cNvSpPr/>
                <p:nvPr/>
              </p:nvSpPr>
              <p:spPr>
                <a:xfrm>
                  <a:off x="4546517" y="3007225"/>
                  <a:ext cx="355600" cy="355600"/>
                </a:xfrm>
                <a:prstGeom prst="ellipse">
                  <a:avLst/>
                </a:prstGeom>
                <a:grpFill/>
                <a:ln>
                  <a:noFill/>
                </a:ln>
                <a:effectLst>
                  <a:innerShdw blurRad="76200">
                    <a:prstClr val="black">
                      <a:alpha val="7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2" name="Oval 131">
                  <a:extLst>
                    <a:ext uri="{FF2B5EF4-FFF2-40B4-BE49-F238E27FC236}">
                      <a16:creationId xmlns:a16="http://schemas.microsoft.com/office/drawing/2014/main" id="{16C9A8DD-FEF6-4697-A513-EC11AFDB02E8}"/>
                    </a:ext>
                  </a:extLst>
                </p:cNvPr>
                <p:cNvSpPr/>
                <p:nvPr/>
              </p:nvSpPr>
              <p:spPr>
                <a:xfrm>
                  <a:off x="4546517" y="3689393"/>
                  <a:ext cx="355600" cy="355600"/>
                </a:xfrm>
                <a:prstGeom prst="ellipse">
                  <a:avLst/>
                </a:prstGeom>
                <a:grpFill/>
                <a:ln>
                  <a:noFill/>
                </a:ln>
                <a:effectLst>
                  <a:innerShdw blurRad="76200">
                    <a:prstClr val="black">
                      <a:alpha val="7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3" name="Oval 132">
                  <a:extLst>
                    <a:ext uri="{FF2B5EF4-FFF2-40B4-BE49-F238E27FC236}">
                      <a16:creationId xmlns:a16="http://schemas.microsoft.com/office/drawing/2014/main" id="{3B6BD097-431E-4910-AC98-7581EE08F739}"/>
                    </a:ext>
                  </a:extLst>
                </p:cNvPr>
                <p:cNvSpPr/>
                <p:nvPr/>
              </p:nvSpPr>
              <p:spPr>
                <a:xfrm>
                  <a:off x="4546517" y="4371561"/>
                  <a:ext cx="355600" cy="355600"/>
                </a:xfrm>
                <a:prstGeom prst="ellipse">
                  <a:avLst/>
                </a:prstGeom>
                <a:grpFill/>
                <a:ln>
                  <a:noFill/>
                </a:ln>
                <a:effectLst>
                  <a:innerShdw blurRad="76200">
                    <a:prstClr val="black">
                      <a:alpha val="7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" name="Oval 133">
                  <a:extLst>
                    <a:ext uri="{FF2B5EF4-FFF2-40B4-BE49-F238E27FC236}">
                      <a16:creationId xmlns:a16="http://schemas.microsoft.com/office/drawing/2014/main" id="{4473AE73-0EAB-4BE3-BC49-BD5EE4DE614C}"/>
                    </a:ext>
                  </a:extLst>
                </p:cNvPr>
                <p:cNvSpPr/>
                <p:nvPr/>
              </p:nvSpPr>
              <p:spPr>
                <a:xfrm>
                  <a:off x="4546517" y="5053729"/>
                  <a:ext cx="355600" cy="355600"/>
                </a:xfrm>
                <a:prstGeom prst="ellipse">
                  <a:avLst/>
                </a:prstGeom>
                <a:grpFill/>
                <a:ln>
                  <a:noFill/>
                </a:ln>
                <a:effectLst>
                  <a:innerShdw blurRad="76200">
                    <a:prstClr val="black">
                      <a:alpha val="7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5" name="Oval 134">
                  <a:extLst>
                    <a:ext uri="{FF2B5EF4-FFF2-40B4-BE49-F238E27FC236}">
                      <a16:creationId xmlns:a16="http://schemas.microsoft.com/office/drawing/2014/main" id="{24068673-9DDA-49D2-A16F-2C831C0C9F5C}"/>
                    </a:ext>
                  </a:extLst>
                </p:cNvPr>
                <p:cNvSpPr/>
                <p:nvPr/>
              </p:nvSpPr>
              <p:spPr>
                <a:xfrm>
                  <a:off x="4546517" y="5735899"/>
                  <a:ext cx="355600" cy="355600"/>
                </a:xfrm>
                <a:prstGeom prst="ellipse">
                  <a:avLst/>
                </a:prstGeom>
                <a:grpFill/>
                <a:ln>
                  <a:noFill/>
                </a:ln>
                <a:effectLst>
                  <a:innerShdw blurRad="76200">
                    <a:prstClr val="black">
                      <a:alpha val="7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1" name="Group 60">
                <a:extLst>
                  <a:ext uri="{FF2B5EF4-FFF2-40B4-BE49-F238E27FC236}">
                    <a16:creationId xmlns:a16="http://schemas.microsoft.com/office/drawing/2014/main" id="{60739EC3-929F-4CFC-AC48-5B235E524388}"/>
                  </a:ext>
                </a:extLst>
              </p:cNvPr>
              <p:cNvGrpSpPr/>
              <p:nvPr/>
            </p:nvGrpSpPr>
            <p:grpSpPr>
              <a:xfrm>
                <a:off x="5430437" y="981503"/>
                <a:ext cx="355600" cy="5130778"/>
                <a:chOff x="4546517" y="960721"/>
                <a:chExt cx="355600" cy="5130778"/>
              </a:xfrm>
              <a:solidFill>
                <a:schemeClr val="tx1"/>
              </a:solidFill>
            </p:grpSpPr>
            <p:sp>
              <p:nvSpPr>
                <p:cNvPr id="77" name="Oval 76">
                  <a:extLst>
                    <a:ext uri="{FF2B5EF4-FFF2-40B4-BE49-F238E27FC236}">
                      <a16:creationId xmlns:a16="http://schemas.microsoft.com/office/drawing/2014/main" id="{F4666638-F1B9-4C62-9B4C-CBBE6F597D3C}"/>
                    </a:ext>
                  </a:extLst>
                </p:cNvPr>
                <p:cNvSpPr/>
                <p:nvPr/>
              </p:nvSpPr>
              <p:spPr>
                <a:xfrm>
                  <a:off x="4546517" y="960721"/>
                  <a:ext cx="355600" cy="355600"/>
                </a:xfrm>
                <a:prstGeom prst="ellipse">
                  <a:avLst/>
                </a:prstGeom>
                <a:grpFill/>
                <a:ln>
                  <a:noFill/>
                </a:ln>
                <a:effectLst>
                  <a:innerShdw blurRad="76200">
                    <a:prstClr val="black">
                      <a:alpha val="7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1" name="Oval 120">
                  <a:extLst>
                    <a:ext uri="{FF2B5EF4-FFF2-40B4-BE49-F238E27FC236}">
                      <a16:creationId xmlns:a16="http://schemas.microsoft.com/office/drawing/2014/main" id="{F27208B6-3AE5-443D-9BB0-DF15053A391E}"/>
                    </a:ext>
                  </a:extLst>
                </p:cNvPr>
                <p:cNvSpPr/>
                <p:nvPr/>
              </p:nvSpPr>
              <p:spPr>
                <a:xfrm>
                  <a:off x="4546517" y="1642889"/>
                  <a:ext cx="355600" cy="355600"/>
                </a:xfrm>
                <a:prstGeom prst="ellipse">
                  <a:avLst/>
                </a:prstGeom>
                <a:grpFill/>
                <a:ln>
                  <a:noFill/>
                </a:ln>
                <a:effectLst>
                  <a:innerShdw blurRad="76200">
                    <a:prstClr val="black">
                      <a:alpha val="7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2" name="Oval 121">
                  <a:extLst>
                    <a:ext uri="{FF2B5EF4-FFF2-40B4-BE49-F238E27FC236}">
                      <a16:creationId xmlns:a16="http://schemas.microsoft.com/office/drawing/2014/main" id="{A173A476-98F6-46A9-8BC3-A7CBCDCF4648}"/>
                    </a:ext>
                  </a:extLst>
                </p:cNvPr>
                <p:cNvSpPr/>
                <p:nvPr/>
              </p:nvSpPr>
              <p:spPr>
                <a:xfrm>
                  <a:off x="4546517" y="2325057"/>
                  <a:ext cx="355600" cy="355600"/>
                </a:xfrm>
                <a:prstGeom prst="ellipse">
                  <a:avLst/>
                </a:prstGeom>
                <a:grpFill/>
                <a:ln>
                  <a:noFill/>
                </a:ln>
                <a:effectLst>
                  <a:innerShdw blurRad="76200">
                    <a:prstClr val="black">
                      <a:alpha val="7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3" name="Oval 122">
                  <a:extLst>
                    <a:ext uri="{FF2B5EF4-FFF2-40B4-BE49-F238E27FC236}">
                      <a16:creationId xmlns:a16="http://schemas.microsoft.com/office/drawing/2014/main" id="{BDDC50A5-8349-405F-939B-D58455A1D14F}"/>
                    </a:ext>
                  </a:extLst>
                </p:cNvPr>
                <p:cNvSpPr/>
                <p:nvPr/>
              </p:nvSpPr>
              <p:spPr>
                <a:xfrm>
                  <a:off x="4546517" y="3007225"/>
                  <a:ext cx="355600" cy="355600"/>
                </a:xfrm>
                <a:prstGeom prst="ellipse">
                  <a:avLst/>
                </a:prstGeom>
                <a:grpFill/>
                <a:ln>
                  <a:noFill/>
                </a:ln>
                <a:effectLst>
                  <a:innerShdw blurRad="76200">
                    <a:prstClr val="black">
                      <a:alpha val="7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4" name="Oval 123">
                  <a:extLst>
                    <a:ext uri="{FF2B5EF4-FFF2-40B4-BE49-F238E27FC236}">
                      <a16:creationId xmlns:a16="http://schemas.microsoft.com/office/drawing/2014/main" id="{99A301D2-4AB9-4515-9327-36A7CDC47F8C}"/>
                    </a:ext>
                  </a:extLst>
                </p:cNvPr>
                <p:cNvSpPr/>
                <p:nvPr/>
              </p:nvSpPr>
              <p:spPr>
                <a:xfrm>
                  <a:off x="4546517" y="3689393"/>
                  <a:ext cx="355600" cy="355600"/>
                </a:xfrm>
                <a:prstGeom prst="ellipse">
                  <a:avLst/>
                </a:prstGeom>
                <a:grpFill/>
                <a:ln>
                  <a:noFill/>
                </a:ln>
                <a:effectLst>
                  <a:innerShdw blurRad="76200">
                    <a:prstClr val="black">
                      <a:alpha val="7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5" name="Oval 124">
                  <a:extLst>
                    <a:ext uri="{FF2B5EF4-FFF2-40B4-BE49-F238E27FC236}">
                      <a16:creationId xmlns:a16="http://schemas.microsoft.com/office/drawing/2014/main" id="{9A3D90CF-0E18-4530-B391-119149253263}"/>
                    </a:ext>
                  </a:extLst>
                </p:cNvPr>
                <p:cNvSpPr/>
                <p:nvPr/>
              </p:nvSpPr>
              <p:spPr>
                <a:xfrm>
                  <a:off x="4546517" y="4371561"/>
                  <a:ext cx="355600" cy="355600"/>
                </a:xfrm>
                <a:prstGeom prst="ellipse">
                  <a:avLst/>
                </a:prstGeom>
                <a:grpFill/>
                <a:ln>
                  <a:noFill/>
                </a:ln>
                <a:effectLst>
                  <a:innerShdw blurRad="76200">
                    <a:prstClr val="black">
                      <a:alpha val="7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6" name="Oval 125">
                  <a:extLst>
                    <a:ext uri="{FF2B5EF4-FFF2-40B4-BE49-F238E27FC236}">
                      <a16:creationId xmlns:a16="http://schemas.microsoft.com/office/drawing/2014/main" id="{4169EAE6-9A7D-4C5B-A5BD-335E4F819E49}"/>
                    </a:ext>
                  </a:extLst>
                </p:cNvPr>
                <p:cNvSpPr/>
                <p:nvPr/>
              </p:nvSpPr>
              <p:spPr>
                <a:xfrm>
                  <a:off x="4546517" y="5053729"/>
                  <a:ext cx="355600" cy="355600"/>
                </a:xfrm>
                <a:prstGeom prst="ellipse">
                  <a:avLst/>
                </a:prstGeom>
                <a:grpFill/>
                <a:ln>
                  <a:noFill/>
                </a:ln>
                <a:effectLst>
                  <a:innerShdw blurRad="76200">
                    <a:prstClr val="black">
                      <a:alpha val="7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7" name="Oval 126">
                  <a:extLst>
                    <a:ext uri="{FF2B5EF4-FFF2-40B4-BE49-F238E27FC236}">
                      <a16:creationId xmlns:a16="http://schemas.microsoft.com/office/drawing/2014/main" id="{0668BB1E-B1E4-4A0A-81CC-811104EC8A50}"/>
                    </a:ext>
                  </a:extLst>
                </p:cNvPr>
                <p:cNvSpPr/>
                <p:nvPr/>
              </p:nvSpPr>
              <p:spPr>
                <a:xfrm>
                  <a:off x="4546517" y="5735899"/>
                  <a:ext cx="355600" cy="355600"/>
                </a:xfrm>
                <a:prstGeom prst="ellipse">
                  <a:avLst/>
                </a:prstGeom>
                <a:grpFill/>
                <a:ln>
                  <a:noFill/>
                </a:ln>
                <a:effectLst>
                  <a:innerShdw blurRad="76200">
                    <a:prstClr val="black">
                      <a:alpha val="7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2" name="Group 61">
                <a:extLst>
                  <a:ext uri="{FF2B5EF4-FFF2-40B4-BE49-F238E27FC236}">
                    <a16:creationId xmlns:a16="http://schemas.microsoft.com/office/drawing/2014/main" id="{3752F37B-474A-4B6E-9874-5C308A9D3242}"/>
                  </a:ext>
                </a:extLst>
              </p:cNvPr>
              <p:cNvGrpSpPr/>
              <p:nvPr/>
            </p:nvGrpSpPr>
            <p:grpSpPr>
              <a:xfrm>
                <a:off x="4788138" y="1073731"/>
                <a:ext cx="849317" cy="4930712"/>
                <a:chOff x="4818618" y="1073731"/>
                <a:chExt cx="849317" cy="4930712"/>
              </a:xfrm>
            </p:grpSpPr>
            <p:sp>
              <p:nvSpPr>
                <p:cNvPr id="63" name="Rectangle: Rounded Corners 62">
                  <a:extLst>
                    <a:ext uri="{FF2B5EF4-FFF2-40B4-BE49-F238E27FC236}">
                      <a16:creationId xmlns:a16="http://schemas.microsoft.com/office/drawing/2014/main" id="{5FE2D557-1F27-4B38-B6CC-388AFA1D5A20}"/>
                    </a:ext>
                  </a:extLst>
                </p:cNvPr>
                <p:cNvSpPr/>
                <p:nvPr/>
              </p:nvSpPr>
              <p:spPr>
                <a:xfrm>
                  <a:off x="4818618" y="1073731"/>
                  <a:ext cx="849317" cy="138228"/>
                </a:xfrm>
                <a:prstGeom prst="roundRect">
                  <a:avLst>
                    <a:gd name="adj" fmla="val 50000"/>
                  </a:avLst>
                </a:prstGeom>
                <a:gradFill flip="none" rotWithShape="1">
                  <a:gsLst>
                    <a:gs pos="18000">
                      <a:schemeClr val="bg1">
                        <a:lumMod val="75000"/>
                      </a:schemeClr>
                    </a:gs>
                    <a:gs pos="53000">
                      <a:srgbClr val="EBEBEB"/>
                    </a:gs>
                    <a:gs pos="91000">
                      <a:schemeClr val="bg1">
                        <a:lumMod val="85000"/>
                      </a:schemeClr>
                    </a:gs>
                  </a:gsLst>
                  <a:lin ang="54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" name="Rectangle: Rounded Corners 63">
                  <a:extLst>
                    <a:ext uri="{FF2B5EF4-FFF2-40B4-BE49-F238E27FC236}">
                      <a16:creationId xmlns:a16="http://schemas.microsoft.com/office/drawing/2014/main" id="{17001402-940C-4C2F-B35C-3CF392C280CB}"/>
                    </a:ext>
                  </a:extLst>
                </p:cNvPr>
                <p:cNvSpPr/>
                <p:nvPr/>
              </p:nvSpPr>
              <p:spPr>
                <a:xfrm>
                  <a:off x="4818618" y="5181577"/>
                  <a:ext cx="849317" cy="138228"/>
                </a:xfrm>
                <a:prstGeom prst="roundRect">
                  <a:avLst>
                    <a:gd name="adj" fmla="val 50000"/>
                  </a:avLst>
                </a:prstGeom>
                <a:gradFill flip="none" rotWithShape="1">
                  <a:gsLst>
                    <a:gs pos="18000">
                      <a:schemeClr val="bg1">
                        <a:lumMod val="75000"/>
                      </a:schemeClr>
                    </a:gs>
                    <a:gs pos="53000">
                      <a:srgbClr val="EBEBEB"/>
                    </a:gs>
                    <a:gs pos="91000">
                      <a:schemeClr val="bg1">
                        <a:lumMod val="85000"/>
                      </a:schemeClr>
                    </a:gs>
                  </a:gsLst>
                  <a:lin ang="54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" name="Rectangle: Rounded Corners 64">
                  <a:extLst>
                    <a:ext uri="{FF2B5EF4-FFF2-40B4-BE49-F238E27FC236}">
                      <a16:creationId xmlns:a16="http://schemas.microsoft.com/office/drawing/2014/main" id="{E3FDE301-F074-417E-B0A5-ADDCFECA200B}"/>
                    </a:ext>
                  </a:extLst>
                </p:cNvPr>
                <p:cNvSpPr/>
                <p:nvPr/>
              </p:nvSpPr>
              <p:spPr>
                <a:xfrm>
                  <a:off x="4818618" y="3812295"/>
                  <a:ext cx="849317" cy="138228"/>
                </a:xfrm>
                <a:prstGeom prst="roundRect">
                  <a:avLst>
                    <a:gd name="adj" fmla="val 50000"/>
                  </a:avLst>
                </a:prstGeom>
                <a:gradFill flip="none" rotWithShape="1">
                  <a:gsLst>
                    <a:gs pos="18000">
                      <a:schemeClr val="bg1">
                        <a:lumMod val="75000"/>
                      </a:schemeClr>
                    </a:gs>
                    <a:gs pos="53000">
                      <a:srgbClr val="EBEBEB"/>
                    </a:gs>
                    <a:gs pos="91000">
                      <a:schemeClr val="bg1">
                        <a:lumMod val="85000"/>
                      </a:schemeClr>
                    </a:gs>
                  </a:gsLst>
                  <a:lin ang="54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" name="Rectangle: Rounded Corners 65">
                  <a:extLst>
                    <a:ext uri="{FF2B5EF4-FFF2-40B4-BE49-F238E27FC236}">
                      <a16:creationId xmlns:a16="http://schemas.microsoft.com/office/drawing/2014/main" id="{421E9F7B-4F8B-4854-900E-BAD1D972A354}"/>
                    </a:ext>
                  </a:extLst>
                </p:cNvPr>
                <p:cNvSpPr/>
                <p:nvPr/>
              </p:nvSpPr>
              <p:spPr>
                <a:xfrm>
                  <a:off x="4818618" y="3127654"/>
                  <a:ext cx="849317" cy="138228"/>
                </a:xfrm>
                <a:prstGeom prst="roundRect">
                  <a:avLst>
                    <a:gd name="adj" fmla="val 50000"/>
                  </a:avLst>
                </a:prstGeom>
                <a:gradFill flip="none" rotWithShape="1">
                  <a:gsLst>
                    <a:gs pos="18000">
                      <a:schemeClr val="bg1">
                        <a:lumMod val="75000"/>
                      </a:schemeClr>
                    </a:gs>
                    <a:gs pos="53000">
                      <a:srgbClr val="EBEBEB"/>
                    </a:gs>
                    <a:gs pos="91000">
                      <a:schemeClr val="bg1">
                        <a:lumMod val="85000"/>
                      </a:schemeClr>
                    </a:gs>
                  </a:gsLst>
                  <a:lin ang="54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" name="Rectangle: Rounded Corners 66">
                  <a:extLst>
                    <a:ext uri="{FF2B5EF4-FFF2-40B4-BE49-F238E27FC236}">
                      <a16:creationId xmlns:a16="http://schemas.microsoft.com/office/drawing/2014/main" id="{2394E5A4-1A3E-4252-BE7F-8A62AD06094D}"/>
                    </a:ext>
                  </a:extLst>
                </p:cNvPr>
                <p:cNvSpPr/>
                <p:nvPr/>
              </p:nvSpPr>
              <p:spPr>
                <a:xfrm>
                  <a:off x="4818618" y="4496936"/>
                  <a:ext cx="849317" cy="138228"/>
                </a:xfrm>
                <a:prstGeom prst="roundRect">
                  <a:avLst>
                    <a:gd name="adj" fmla="val 50000"/>
                  </a:avLst>
                </a:prstGeom>
                <a:gradFill flip="none" rotWithShape="1">
                  <a:gsLst>
                    <a:gs pos="18000">
                      <a:schemeClr val="bg1">
                        <a:lumMod val="75000"/>
                      </a:schemeClr>
                    </a:gs>
                    <a:gs pos="53000">
                      <a:srgbClr val="EBEBEB"/>
                    </a:gs>
                    <a:gs pos="91000">
                      <a:schemeClr val="bg1">
                        <a:lumMod val="85000"/>
                      </a:schemeClr>
                    </a:gs>
                  </a:gsLst>
                  <a:lin ang="54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Rectangle: Rounded Corners 67">
                  <a:extLst>
                    <a:ext uri="{FF2B5EF4-FFF2-40B4-BE49-F238E27FC236}">
                      <a16:creationId xmlns:a16="http://schemas.microsoft.com/office/drawing/2014/main" id="{6D9964B5-6CB3-447F-9998-358FF4C0EE1C}"/>
                    </a:ext>
                  </a:extLst>
                </p:cNvPr>
                <p:cNvSpPr/>
                <p:nvPr/>
              </p:nvSpPr>
              <p:spPr>
                <a:xfrm>
                  <a:off x="4818618" y="1758372"/>
                  <a:ext cx="849317" cy="138228"/>
                </a:xfrm>
                <a:prstGeom prst="roundRect">
                  <a:avLst>
                    <a:gd name="adj" fmla="val 50000"/>
                  </a:avLst>
                </a:prstGeom>
                <a:gradFill flip="none" rotWithShape="1">
                  <a:gsLst>
                    <a:gs pos="18000">
                      <a:schemeClr val="bg1">
                        <a:lumMod val="75000"/>
                      </a:schemeClr>
                    </a:gs>
                    <a:gs pos="53000">
                      <a:srgbClr val="EBEBEB"/>
                    </a:gs>
                    <a:gs pos="91000">
                      <a:schemeClr val="bg1">
                        <a:lumMod val="85000"/>
                      </a:schemeClr>
                    </a:gs>
                  </a:gsLst>
                  <a:lin ang="54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" name="Rectangle: Rounded Corners 68">
                  <a:extLst>
                    <a:ext uri="{FF2B5EF4-FFF2-40B4-BE49-F238E27FC236}">
                      <a16:creationId xmlns:a16="http://schemas.microsoft.com/office/drawing/2014/main" id="{82E94AE7-3E46-4189-B325-6E1E88B00944}"/>
                    </a:ext>
                  </a:extLst>
                </p:cNvPr>
                <p:cNvSpPr/>
                <p:nvPr/>
              </p:nvSpPr>
              <p:spPr>
                <a:xfrm>
                  <a:off x="4818618" y="5866215"/>
                  <a:ext cx="849317" cy="138228"/>
                </a:xfrm>
                <a:prstGeom prst="roundRect">
                  <a:avLst>
                    <a:gd name="adj" fmla="val 50000"/>
                  </a:avLst>
                </a:prstGeom>
                <a:gradFill flip="none" rotWithShape="1">
                  <a:gsLst>
                    <a:gs pos="18000">
                      <a:schemeClr val="bg1">
                        <a:lumMod val="75000"/>
                      </a:schemeClr>
                    </a:gs>
                    <a:gs pos="53000">
                      <a:srgbClr val="EBEBEB"/>
                    </a:gs>
                    <a:gs pos="91000">
                      <a:schemeClr val="bg1">
                        <a:lumMod val="85000"/>
                      </a:schemeClr>
                    </a:gs>
                  </a:gsLst>
                  <a:lin ang="54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" name="Rectangle: Rounded Corners 75">
                  <a:extLst>
                    <a:ext uri="{FF2B5EF4-FFF2-40B4-BE49-F238E27FC236}">
                      <a16:creationId xmlns:a16="http://schemas.microsoft.com/office/drawing/2014/main" id="{EF7ABBD8-4389-47FB-B846-492C26E9CEF1}"/>
                    </a:ext>
                  </a:extLst>
                </p:cNvPr>
                <p:cNvSpPr/>
                <p:nvPr/>
              </p:nvSpPr>
              <p:spPr>
                <a:xfrm>
                  <a:off x="4818618" y="2443013"/>
                  <a:ext cx="849317" cy="138228"/>
                </a:xfrm>
                <a:prstGeom prst="roundRect">
                  <a:avLst>
                    <a:gd name="adj" fmla="val 50000"/>
                  </a:avLst>
                </a:prstGeom>
                <a:gradFill flip="none" rotWithShape="1">
                  <a:gsLst>
                    <a:gs pos="18000">
                      <a:schemeClr val="bg1">
                        <a:lumMod val="75000"/>
                      </a:schemeClr>
                    </a:gs>
                    <a:gs pos="53000">
                      <a:srgbClr val="EBEBEB"/>
                    </a:gs>
                    <a:gs pos="91000">
                      <a:schemeClr val="bg1">
                        <a:lumMod val="85000"/>
                      </a:schemeClr>
                    </a:gs>
                  </a:gsLst>
                  <a:lin ang="54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168" name="TextBox 167">
            <a:extLst>
              <a:ext uri="{FF2B5EF4-FFF2-40B4-BE49-F238E27FC236}">
                <a16:creationId xmlns:a16="http://schemas.microsoft.com/office/drawing/2014/main" id="{565F7350-A69D-4847-8433-7918DC2BACAD}"/>
              </a:ext>
            </a:extLst>
          </p:cNvPr>
          <p:cNvSpPr txBox="1"/>
          <p:nvPr/>
        </p:nvSpPr>
        <p:spPr>
          <a:xfrm>
            <a:off x="10490495" y="6355693"/>
            <a:ext cx="1534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latin typeface="Script MT Bold" panose="03040602040607080904" pitchFamily="66" charset="0"/>
                <a:ea typeface="Segoe UI Black" panose="020B0A02040204020203" pitchFamily="34" charset="0"/>
              </a:rPr>
              <a:t>Slide 16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C6B3974-4DF0-4566-96B1-9396427D0F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21" y="670428"/>
            <a:ext cx="5036821" cy="5100452"/>
          </a:xfrm>
          <a:prstGeom prst="rect">
            <a:avLst/>
          </a:prstGeom>
        </p:spPr>
      </p:pic>
      <p:sp>
        <p:nvSpPr>
          <p:cNvPr id="78" name="TextBox 77">
            <a:extLst>
              <a:ext uri="{FF2B5EF4-FFF2-40B4-BE49-F238E27FC236}">
                <a16:creationId xmlns:a16="http://schemas.microsoft.com/office/drawing/2014/main" id="{1246B2B5-0415-49B9-94D9-984797D22C02}"/>
              </a:ext>
            </a:extLst>
          </p:cNvPr>
          <p:cNvSpPr txBox="1"/>
          <p:nvPr/>
        </p:nvSpPr>
        <p:spPr>
          <a:xfrm>
            <a:off x="6878988" y="1785377"/>
            <a:ext cx="43780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>
                <a:latin typeface="FS Blonde Script" panose="03000503000000000000" pitchFamily="66" charset="0"/>
                <a:ea typeface="Segoe UI Black" panose="020B0A02040204020203" pitchFamily="34" charset="0"/>
              </a:rPr>
              <a:t>	 </a:t>
            </a:r>
            <a:r>
              <a:rPr lang="en-US" sz="3000" b="1">
                <a:latin typeface="FS Blonde Script" panose="03000503000000000000" pitchFamily="66" charset="0"/>
                <a:ea typeface="Segoe UI Black" panose="020B0A02040204020203" pitchFamily="34" charset="0"/>
              </a:rPr>
              <a:t>Những kiểu hình ở F</a:t>
            </a:r>
            <a:r>
              <a:rPr lang="en-US" sz="3000" b="1" baseline="-25000">
                <a:latin typeface="FS Blonde Script" panose="03000503000000000000" pitchFamily="66" charset="0"/>
                <a:ea typeface="Segoe UI Black" panose="020B0A02040204020203" pitchFamily="34" charset="0"/>
              </a:rPr>
              <a:t>2</a:t>
            </a:r>
            <a:r>
              <a:rPr lang="en-US" sz="3000" b="1">
                <a:latin typeface="FS Blonde Script" panose="03000503000000000000" pitchFamily="66" charset="0"/>
                <a:ea typeface="Segoe UI Black" panose="020B0A02040204020203" pitchFamily="34" charset="0"/>
              </a:rPr>
              <a:t> khác với kiểu hình của bố mẹ, được gọi là gì?</a:t>
            </a:r>
            <a:endParaRPr lang="en-US" sz="3000">
              <a:latin typeface="FS Blonde Script" panose="03000503000000000000" pitchFamily="66" charset="0"/>
              <a:ea typeface="Segoe UI Black" panose="020B0A02040204020203" pitchFamily="34" charset="0"/>
            </a:endParaRPr>
          </a:p>
        </p:txBody>
      </p:sp>
      <p:pic>
        <p:nvPicPr>
          <p:cNvPr id="169" name="Picture 168">
            <a:extLst>
              <a:ext uri="{FF2B5EF4-FFF2-40B4-BE49-F238E27FC236}">
                <a16:creationId xmlns:a16="http://schemas.microsoft.com/office/drawing/2014/main" id="{EC5073E3-8893-4695-A657-A495882929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3498" y="4578159"/>
            <a:ext cx="3121158" cy="1176530"/>
          </a:xfrm>
          <a:prstGeom prst="rect">
            <a:avLst/>
          </a:prstGeom>
        </p:spPr>
      </p:pic>
      <p:sp>
        <p:nvSpPr>
          <p:cNvPr id="170" name="TextBox 169">
            <a:extLst>
              <a:ext uri="{FF2B5EF4-FFF2-40B4-BE49-F238E27FC236}">
                <a16:creationId xmlns:a16="http://schemas.microsoft.com/office/drawing/2014/main" id="{A750FBBB-A160-41E8-A8FD-CD740A17EE1D}"/>
              </a:ext>
            </a:extLst>
          </p:cNvPr>
          <p:cNvSpPr txBox="1"/>
          <p:nvPr/>
        </p:nvSpPr>
        <p:spPr>
          <a:xfrm>
            <a:off x="7925247" y="5075011"/>
            <a:ext cx="14651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0070C0"/>
                </a:solidFill>
                <a:latin typeface="FS Blonde Script" panose="03000503000000000000" pitchFamily="66" charset="0"/>
                <a:ea typeface="Segoe UI Black" panose="020B0A02040204020203" pitchFamily="34" charset="0"/>
              </a:rPr>
              <a:t>Câu 3</a:t>
            </a: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3BAC49A5-1B42-4448-BEA6-D31DE26535B4}"/>
              </a:ext>
            </a:extLst>
          </p:cNvPr>
          <p:cNvSpPr txBox="1"/>
          <p:nvPr/>
        </p:nvSpPr>
        <p:spPr>
          <a:xfrm>
            <a:off x="7143078" y="831355"/>
            <a:ext cx="39713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FS Blonde Script" panose="03000503000000000000" pitchFamily="66" charset="0"/>
                <a:ea typeface="Segoe UI Black" panose="020B0A02040204020203" pitchFamily="34" charset="0"/>
              </a:rPr>
              <a:t>Hãy chọn câu trả lời đúng</a:t>
            </a:r>
          </a:p>
        </p:txBody>
      </p: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193070A8-8FD6-424A-B99D-743AE4EF76FF}"/>
              </a:ext>
            </a:extLst>
          </p:cNvPr>
          <p:cNvGrpSpPr/>
          <p:nvPr/>
        </p:nvGrpSpPr>
        <p:grpSpPr>
          <a:xfrm rot="13686177">
            <a:off x="9992203" y="3570652"/>
            <a:ext cx="252994" cy="2212463"/>
            <a:chOff x="8291601" y="1261118"/>
            <a:chExt cx="602516" cy="3717984"/>
          </a:xfrm>
          <a:effectLst>
            <a:outerShdw blurRad="190500" dist="63500" dir="13500000" algn="br" rotWithShape="0">
              <a:prstClr val="black">
                <a:alpha val="70000"/>
              </a:prstClr>
            </a:outerShdw>
          </a:effectLst>
        </p:grpSpPr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D73A397F-6230-49BC-AF53-0B953A6E3F6C}"/>
                </a:ext>
              </a:extLst>
            </p:cNvPr>
            <p:cNvSpPr/>
            <p:nvPr/>
          </p:nvSpPr>
          <p:spPr>
            <a:xfrm>
              <a:off x="8340859" y="1830310"/>
              <a:ext cx="504000" cy="25200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C3532670-1720-4C7A-BE35-47D5A417C776}"/>
                </a:ext>
              </a:extLst>
            </p:cNvPr>
            <p:cNvSpPr/>
            <p:nvPr/>
          </p:nvSpPr>
          <p:spPr>
            <a:xfrm>
              <a:off x="8484859" y="1830310"/>
              <a:ext cx="216000" cy="25200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ectangle: Rounded Corners 116">
              <a:extLst>
                <a:ext uri="{FF2B5EF4-FFF2-40B4-BE49-F238E27FC236}">
                  <a16:creationId xmlns:a16="http://schemas.microsoft.com/office/drawing/2014/main" id="{6F948AF0-0AEA-4A14-BF45-59D41384CE2D}"/>
                </a:ext>
              </a:extLst>
            </p:cNvPr>
            <p:cNvSpPr/>
            <p:nvPr/>
          </p:nvSpPr>
          <p:spPr>
            <a:xfrm>
              <a:off x="8291601" y="4350311"/>
              <a:ext cx="602516" cy="176100"/>
            </a:xfrm>
            <a:prstGeom prst="roundRect">
              <a:avLst>
                <a:gd name="adj" fmla="val 47331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ectangle: Top Corners Rounded 117">
              <a:extLst>
                <a:ext uri="{FF2B5EF4-FFF2-40B4-BE49-F238E27FC236}">
                  <a16:creationId xmlns:a16="http://schemas.microsoft.com/office/drawing/2014/main" id="{9DC81A7C-A0E4-45E6-B018-6F36B348E4C5}"/>
                </a:ext>
              </a:extLst>
            </p:cNvPr>
            <p:cNvSpPr/>
            <p:nvPr/>
          </p:nvSpPr>
          <p:spPr>
            <a:xfrm flipV="1">
              <a:off x="8340859" y="4526410"/>
              <a:ext cx="504000" cy="452692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8439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Trapezoid 118">
              <a:extLst>
                <a:ext uri="{FF2B5EF4-FFF2-40B4-BE49-F238E27FC236}">
                  <a16:creationId xmlns:a16="http://schemas.microsoft.com/office/drawing/2014/main" id="{78AB4F5D-1C03-4EC4-9FEB-2C2632B16EDF}"/>
                </a:ext>
              </a:extLst>
            </p:cNvPr>
            <p:cNvSpPr/>
            <p:nvPr/>
          </p:nvSpPr>
          <p:spPr>
            <a:xfrm>
              <a:off x="8340859" y="1479409"/>
              <a:ext cx="504000" cy="355601"/>
            </a:xfrm>
            <a:prstGeom prst="trapezoid">
              <a:avLst>
                <a:gd name="adj" fmla="val 25249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Chord 119">
              <a:extLst>
                <a:ext uri="{FF2B5EF4-FFF2-40B4-BE49-F238E27FC236}">
                  <a16:creationId xmlns:a16="http://schemas.microsoft.com/office/drawing/2014/main" id="{E072E48C-A7E5-4E91-9577-D8D5CB01E759}"/>
                </a:ext>
              </a:extLst>
            </p:cNvPr>
            <p:cNvSpPr/>
            <p:nvPr/>
          </p:nvSpPr>
          <p:spPr>
            <a:xfrm rot="5400000">
              <a:off x="8376859" y="1351118"/>
              <a:ext cx="432000" cy="252000"/>
            </a:xfrm>
            <a:prstGeom prst="chord">
              <a:avLst>
                <a:gd name="adj1" fmla="val 5380276"/>
                <a:gd name="adj2" fmla="val 16235083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6" name="TextBox 95">
            <a:extLst>
              <a:ext uri="{FF2B5EF4-FFF2-40B4-BE49-F238E27FC236}">
                <a16:creationId xmlns:a16="http://schemas.microsoft.com/office/drawing/2014/main" id="{9157CC6E-6CAE-4C07-B756-A6C9E6F5D459}"/>
              </a:ext>
            </a:extLst>
          </p:cNvPr>
          <p:cNvSpPr txBox="1"/>
          <p:nvPr/>
        </p:nvSpPr>
        <p:spPr>
          <a:xfrm rot="21429987">
            <a:off x="1592724" y="1046998"/>
            <a:ext cx="3827711" cy="7916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60000"/>
              </a:lnSpc>
            </a:pPr>
            <a:r>
              <a:rPr lang="en-US" sz="3200" b="1">
                <a:solidFill>
                  <a:srgbClr val="462006"/>
                </a:solidFill>
                <a:latin typeface="FS Blonde Script" panose="03000503000000000000" pitchFamily="66" charset="0"/>
                <a:ea typeface="Segoe UI Black" panose="020B0A02040204020203" pitchFamily="34" charset="0"/>
              </a:rPr>
              <a:t>a. Biến dị di truyền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F4B622BE-5671-4345-B703-E964E89F9297}"/>
              </a:ext>
            </a:extLst>
          </p:cNvPr>
          <p:cNvSpPr txBox="1"/>
          <p:nvPr/>
        </p:nvSpPr>
        <p:spPr>
          <a:xfrm>
            <a:off x="1489409" y="2021450"/>
            <a:ext cx="3186084" cy="7916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60000"/>
              </a:lnSpc>
            </a:pPr>
            <a:r>
              <a:rPr lang="en-US" sz="3200" b="1" dirty="0">
                <a:solidFill>
                  <a:srgbClr val="462006"/>
                </a:solidFill>
                <a:latin typeface="FS Blonde Script" panose="03000503000000000000" pitchFamily="66" charset="0"/>
                <a:ea typeface="Segoe UI Black" panose="020B0A02040204020203" pitchFamily="34" charset="0"/>
              </a:rPr>
              <a:t>b. </a:t>
            </a:r>
            <a:r>
              <a:rPr lang="en-US" sz="3200" b="1" dirty="0" err="1">
                <a:solidFill>
                  <a:srgbClr val="462006"/>
                </a:solidFill>
                <a:latin typeface="FS Blonde Script" panose="03000503000000000000" pitchFamily="66" charset="0"/>
                <a:ea typeface="Segoe UI Black" panose="020B0A02040204020203" pitchFamily="34" charset="0"/>
              </a:rPr>
              <a:t>Biến</a:t>
            </a:r>
            <a:r>
              <a:rPr lang="en-US" sz="3200" b="1" dirty="0">
                <a:solidFill>
                  <a:srgbClr val="462006"/>
                </a:solidFill>
                <a:latin typeface="FS Blonde Script" panose="03000503000000000000" pitchFamily="66" charset="0"/>
                <a:ea typeface="Segoe UI Black" panose="020B0A02040204020203" pitchFamily="34" charset="0"/>
              </a:rPr>
              <a:t> </a:t>
            </a:r>
            <a:r>
              <a:rPr lang="en-US" sz="3200" b="1" dirty="0" err="1">
                <a:solidFill>
                  <a:srgbClr val="462006"/>
                </a:solidFill>
                <a:latin typeface="FS Blonde Script" panose="03000503000000000000" pitchFamily="66" charset="0"/>
                <a:ea typeface="Segoe UI Black" panose="020B0A02040204020203" pitchFamily="34" charset="0"/>
              </a:rPr>
              <a:t>dị</a:t>
            </a:r>
            <a:r>
              <a:rPr lang="en-US" sz="3200" b="1" dirty="0">
                <a:solidFill>
                  <a:srgbClr val="462006"/>
                </a:solidFill>
                <a:latin typeface="FS Blonde Script" panose="03000503000000000000" pitchFamily="66" charset="0"/>
                <a:ea typeface="Segoe UI Black" panose="020B0A02040204020203" pitchFamily="34" charset="0"/>
              </a:rPr>
              <a:t> </a:t>
            </a:r>
            <a:r>
              <a:rPr lang="en-US" sz="3200" b="1" dirty="0" err="1">
                <a:solidFill>
                  <a:srgbClr val="462006"/>
                </a:solidFill>
                <a:latin typeface="FS Blonde Script" panose="03000503000000000000" pitchFamily="66" charset="0"/>
                <a:ea typeface="Segoe UI Black" panose="020B0A02040204020203" pitchFamily="34" charset="0"/>
              </a:rPr>
              <a:t>tổ</a:t>
            </a:r>
            <a:r>
              <a:rPr lang="en-US" sz="3200" b="1" dirty="0">
                <a:solidFill>
                  <a:srgbClr val="462006"/>
                </a:solidFill>
                <a:latin typeface="FS Blonde Script" panose="03000503000000000000" pitchFamily="66" charset="0"/>
                <a:ea typeface="Segoe UI Black" panose="020B0A02040204020203" pitchFamily="34" charset="0"/>
              </a:rPr>
              <a:t> </a:t>
            </a:r>
            <a:r>
              <a:rPr lang="en-US" sz="3200" b="1" dirty="0" err="1">
                <a:solidFill>
                  <a:srgbClr val="462006"/>
                </a:solidFill>
                <a:latin typeface="FS Blonde Script" panose="03000503000000000000" pitchFamily="66" charset="0"/>
                <a:ea typeface="Segoe UI Black" panose="020B0A02040204020203" pitchFamily="34" charset="0"/>
              </a:rPr>
              <a:t>hợp</a:t>
            </a:r>
            <a:endParaRPr lang="en-US" sz="3200" b="1" dirty="0">
              <a:solidFill>
                <a:srgbClr val="462006"/>
              </a:solidFill>
              <a:latin typeface="FS Blonde Script" panose="03000503000000000000" pitchFamily="66" charset="0"/>
              <a:ea typeface="Segoe UI Black" panose="020B0A02040204020203" pitchFamily="34" charset="0"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811CC657-17EE-4C44-AD96-176A2C475D60}"/>
              </a:ext>
            </a:extLst>
          </p:cNvPr>
          <p:cNvSpPr txBox="1"/>
          <p:nvPr/>
        </p:nvSpPr>
        <p:spPr>
          <a:xfrm rot="21410636">
            <a:off x="2869575" y="3133236"/>
            <a:ext cx="2406506" cy="7041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60000"/>
              </a:lnSpc>
            </a:pPr>
            <a:r>
              <a:rPr lang="en-US" sz="2800" b="1">
                <a:solidFill>
                  <a:srgbClr val="462006"/>
                </a:solidFill>
                <a:latin typeface="FS Blonde Script" panose="03000503000000000000" pitchFamily="66" charset="0"/>
                <a:ea typeface="Segoe UI Black" panose="020B0A02040204020203" pitchFamily="34" charset="0"/>
              </a:rPr>
              <a:t>c. Sự di truyền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53F696D1-848E-4A63-A64B-200CFA4A59E6}"/>
              </a:ext>
            </a:extLst>
          </p:cNvPr>
          <p:cNvSpPr txBox="1"/>
          <p:nvPr/>
        </p:nvSpPr>
        <p:spPr>
          <a:xfrm rot="262378">
            <a:off x="1670976" y="4210691"/>
            <a:ext cx="2974701" cy="7916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60000"/>
              </a:lnSpc>
            </a:pPr>
            <a:r>
              <a:rPr lang="en-US" sz="3200" b="1">
                <a:solidFill>
                  <a:srgbClr val="462006"/>
                </a:solidFill>
                <a:latin typeface="FS Blonde Script" panose="03000503000000000000" pitchFamily="66" charset="0"/>
                <a:ea typeface="Segoe UI Black" panose="020B0A02040204020203" pitchFamily="34" charset="0"/>
              </a:rPr>
              <a:t>d. Tính trạng</a:t>
            </a:r>
          </a:p>
        </p:txBody>
      </p:sp>
      <p:grpSp>
        <p:nvGrpSpPr>
          <p:cNvPr id="100" name="Google Shape;1473;p26">
            <a:extLst>
              <a:ext uri="{FF2B5EF4-FFF2-40B4-BE49-F238E27FC236}">
                <a16:creationId xmlns:a16="http://schemas.microsoft.com/office/drawing/2014/main" id="{7C6E46A7-F4B2-4CF0-AE75-7DA4FC445670}"/>
              </a:ext>
            </a:extLst>
          </p:cNvPr>
          <p:cNvGrpSpPr/>
          <p:nvPr/>
        </p:nvGrpSpPr>
        <p:grpSpPr>
          <a:xfrm>
            <a:off x="903324" y="2141587"/>
            <a:ext cx="663625" cy="663625"/>
            <a:chOff x="3246456" y="3096252"/>
            <a:chExt cx="719923" cy="719923"/>
          </a:xfrm>
        </p:grpSpPr>
        <p:sp>
          <p:nvSpPr>
            <p:cNvPr id="101" name="Google Shape;1474;p26">
              <a:extLst>
                <a:ext uri="{FF2B5EF4-FFF2-40B4-BE49-F238E27FC236}">
                  <a16:creationId xmlns:a16="http://schemas.microsoft.com/office/drawing/2014/main" id="{2B7F89D5-E3AC-4CFA-9937-39452523E0D7}"/>
                </a:ext>
              </a:extLst>
            </p:cNvPr>
            <p:cNvSpPr/>
            <p:nvPr/>
          </p:nvSpPr>
          <p:spPr>
            <a:xfrm>
              <a:off x="3246456" y="3096252"/>
              <a:ext cx="719923" cy="719923"/>
            </a:xfrm>
            <a:custGeom>
              <a:avLst/>
              <a:gdLst/>
              <a:ahLst/>
              <a:cxnLst/>
              <a:rect l="l" t="t" r="r" b="b"/>
              <a:pathLst>
                <a:path w="156590" h="156590" extrusionOk="0">
                  <a:moveTo>
                    <a:pt x="156591" y="78295"/>
                  </a:moveTo>
                  <a:cubicBezTo>
                    <a:pt x="156591" y="121537"/>
                    <a:pt x="121537" y="156591"/>
                    <a:pt x="78296" y="156591"/>
                  </a:cubicBezTo>
                  <a:cubicBezTo>
                    <a:pt x="35054" y="156591"/>
                    <a:pt x="0" y="121537"/>
                    <a:pt x="0" y="78295"/>
                  </a:cubicBezTo>
                  <a:cubicBezTo>
                    <a:pt x="0" y="35054"/>
                    <a:pt x="35054" y="0"/>
                    <a:pt x="78296" y="0"/>
                  </a:cubicBezTo>
                  <a:cubicBezTo>
                    <a:pt x="121537" y="0"/>
                    <a:pt x="156591" y="35054"/>
                    <a:pt x="156591" y="78295"/>
                  </a:cubicBezTo>
                  <a:close/>
                </a:path>
              </a:pathLst>
            </a:custGeom>
            <a:solidFill>
              <a:srgbClr val="9954CC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475;p26">
              <a:extLst>
                <a:ext uri="{FF2B5EF4-FFF2-40B4-BE49-F238E27FC236}">
                  <a16:creationId xmlns:a16="http://schemas.microsoft.com/office/drawing/2014/main" id="{AB4218F6-4B22-45A3-A1BC-22565D12E9FF}"/>
                </a:ext>
              </a:extLst>
            </p:cNvPr>
            <p:cNvSpPr/>
            <p:nvPr/>
          </p:nvSpPr>
          <p:spPr>
            <a:xfrm>
              <a:off x="3372192" y="3256552"/>
              <a:ext cx="424601" cy="392389"/>
            </a:xfrm>
            <a:custGeom>
              <a:avLst/>
              <a:gdLst/>
              <a:ahLst/>
              <a:cxnLst/>
              <a:rect l="l" t="t" r="r" b="b"/>
              <a:pathLst>
                <a:path w="135981" h="125665" extrusionOk="0">
                  <a:moveTo>
                    <a:pt x="56502" y="125366"/>
                  </a:moveTo>
                  <a:cubicBezTo>
                    <a:pt x="51520" y="125366"/>
                    <a:pt x="46729" y="123423"/>
                    <a:pt x="43167" y="119937"/>
                  </a:cubicBezTo>
                  <a:lnTo>
                    <a:pt x="5924" y="83647"/>
                  </a:lnTo>
                  <a:cubicBezTo>
                    <a:pt x="-1515" y="76211"/>
                    <a:pt x="-1525" y="64150"/>
                    <a:pt x="5905" y="56706"/>
                  </a:cubicBezTo>
                  <a:cubicBezTo>
                    <a:pt x="5915" y="56700"/>
                    <a:pt x="5915" y="56696"/>
                    <a:pt x="5924" y="56691"/>
                  </a:cubicBezTo>
                  <a:cubicBezTo>
                    <a:pt x="13363" y="49247"/>
                    <a:pt x="25422" y="49240"/>
                    <a:pt x="32861" y="56676"/>
                  </a:cubicBezTo>
                  <a:cubicBezTo>
                    <a:pt x="32870" y="56681"/>
                    <a:pt x="32870" y="56686"/>
                    <a:pt x="32880" y="56691"/>
                  </a:cubicBezTo>
                  <a:lnTo>
                    <a:pt x="53930" y="77265"/>
                  </a:lnTo>
                  <a:lnTo>
                    <a:pt x="101555" y="8209"/>
                  </a:lnTo>
                  <a:cubicBezTo>
                    <a:pt x="107527" y="-438"/>
                    <a:pt x="119376" y="-2612"/>
                    <a:pt x="128035" y="3351"/>
                  </a:cubicBezTo>
                  <a:cubicBezTo>
                    <a:pt x="136712" y="9295"/>
                    <a:pt x="138931" y="21150"/>
                    <a:pt x="132988" y="29830"/>
                  </a:cubicBezTo>
                  <a:lnTo>
                    <a:pt x="72790" y="117460"/>
                  </a:lnTo>
                  <a:cubicBezTo>
                    <a:pt x="69618" y="122090"/>
                    <a:pt x="64560" y="125090"/>
                    <a:pt x="58978" y="1256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008307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  <p:bldP spid="170" grpId="0"/>
      <p:bldP spid="96" grpId="0"/>
      <p:bldP spid="97" grpId="0"/>
      <p:bldP spid="98" grpId="0"/>
      <p:bldP spid="9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" name="Group 121">
            <a:extLst>
              <a:ext uri="{FF2B5EF4-FFF2-40B4-BE49-F238E27FC236}">
                <a16:creationId xmlns:a16="http://schemas.microsoft.com/office/drawing/2014/main" id="{48A2B464-37EC-40E2-94BC-92B304F80317}"/>
              </a:ext>
            </a:extLst>
          </p:cNvPr>
          <p:cNvGrpSpPr/>
          <p:nvPr/>
        </p:nvGrpSpPr>
        <p:grpSpPr>
          <a:xfrm>
            <a:off x="0" y="0"/>
            <a:ext cx="12192000" cy="6860894"/>
            <a:chOff x="0" y="0"/>
            <a:chExt cx="12192000" cy="6860894"/>
          </a:xfrm>
        </p:grpSpPr>
        <p:pic>
          <p:nvPicPr>
            <p:cNvPr id="123" name="Picture 2" descr="tầng lớp">
              <a:extLst>
                <a:ext uri="{FF2B5EF4-FFF2-40B4-BE49-F238E27FC236}">
                  <a16:creationId xmlns:a16="http://schemas.microsoft.com/office/drawing/2014/main" id="{0E0A7F60-2537-4C36-912A-2C19B9CFD9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192000" cy="6860894"/>
            </a:xfrm>
            <a:prstGeom prst="rect">
              <a:avLst/>
            </a:prstGeom>
            <a:noFill/>
          </p:spPr>
        </p:pic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47D9C290-B68C-4156-B805-0E0FE255E294}"/>
                </a:ext>
              </a:extLst>
            </p:cNvPr>
            <p:cNvGrpSpPr/>
            <p:nvPr/>
          </p:nvGrpSpPr>
          <p:grpSpPr>
            <a:xfrm>
              <a:off x="48194" y="189000"/>
              <a:ext cx="11981430" cy="6480000"/>
              <a:chOff x="-125430" y="189000"/>
              <a:chExt cx="11981430" cy="6480000"/>
            </a:xfrm>
          </p:grpSpPr>
          <p:grpSp>
            <p:nvGrpSpPr>
              <p:cNvPr id="125" name="Group 124">
                <a:extLst>
                  <a:ext uri="{FF2B5EF4-FFF2-40B4-BE49-F238E27FC236}">
                    <a16:creationId xmlns:a16="http://schemas.microsoft.com/office/drawing/2014/main" id="{666DCFDD-248E-4D0D-B394-D899327D1E97}"/>
                  </a:ext>
                </a:extLst>
              </p:cNvPr>
              <p:cNvGrpSpPr/>
              <p:nvPr/>
            </p:nvGrpSpPr>
            <p:grpSpPr>
              <a:xfrm>
                <a:off x="336000" y="189000"/>
                <a:ext cx="11520000" cy="6480000"/>
                <a:chOff x="995924" y="448151"/>
                <a:chExt cx="11520000" cy="6480000"/>
              </a:xfrm>
            </p:grpSpPr>
            <p:sp>
              <p:nvSpPr>
                <p:cNvPr id="146" name="Rectangle: Rounded Corners 145">
                  <a:extLst>
                    <a:ext uri="{FF2B5EF4-FFF2-40B4-BE49-F238E27FC236}">
                      <a16:creationId xmlns:a16="http://schemas.microsoft.com/office/drawing/2014/main" id="{D95F25A7-8643-4403-8FDE-565BA8570188}"/>
                    </a:ext>
                  </a:extLst>
                </p:cNvPr>
                <p:cNvSpPr/>
                <p:nvPr/>
              </p:nvSpPr>
              <p:spPr>
                <a:xfrm>
                  <a:off x="995924" y="448151"/>
                  <a:ext cx="11520000" cy="6480000"/>
                </a:xfrm>
                <a:prstGeom prst="roundRect">
                  <a:avLst>
                    <a:gd name="adj" fmla="val 6148"/>
                  </a:avLst>
                </a:prstGeom>
                <a:solidFill>
                  <a:schemeClr val="bg1"/>
                </a:solidFill>
                <a:ln w="38100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effectLst>
                  <a:outerShdw blurRad="63500" sx="101000" sy="101000" algn="ctr" rotWithShape="0">
                    <a:schemeClr val="tx1">
                      <a:alpha val="60000"/>
                    </a:scheme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7" name="Rectangle: Rounded Corners 146">
                  <a:extLst>
                    <a:ext uri="{FF2B5EF4-FFF2-40B4-BE49-F238E27FC236}">
                      <a16:creationId xmlns:a16="http://schemas.microsoft.com/office/drawing/2014/main" id="{9C550564-E224-4582-BCA0-6ED3ACFAC56F}"/>
                    </a:ext>
                  </a:extLst>
                </p:cNvPr>
                <p:cNvSpPr/>
                <p:nvPr/>
              </p:nvSpPr>
              <p:spPr>
                <a:xfrm>
                  <a:off x="1139924" y="592151"/>
                  <a:ext cx="11304000" cy="6192000"/>
                </a:xfrm>
                <a:prstGeom prst="roundRect">
                  <a:avLst>
                    <a:gd name="adj" fmla="val 4945"/>
                  </a:avLst>
                </a:prstGeom>
                <a:gradFill flip="none" rotWithShape="1">
                  <a:gsLst>
                    <a:gs pos="29000">
                      <a:srgbClr val="C3E7ED"/>
                    </a:gs>
                    <a:gs pos="100000">
                      <a:schemeClr val="bg1"/>
                    </a:gs>
                  </a:gsLst>
                  <a:lin ang="0" scaled="1"/>
                  <a:tileRect/>
                </a:gradFill>
                <a:ln w="3810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26" name="Group 125">
                <a:extLst>
                  <a:ext uri="{FF2B5EF4-FFF2-40B4-BE49-F238E27FC236}">
                    <a16:creationId xmlns:a16="http://schemas.microsoft.com/office/drawing/2014/main" id="{77699223-E984-4B45-AF0F-0FDD1973763F}"/>
                  </a:ext>
                </a:extLst>
              </p:cNvPr>
              <p:cNvGrpSpPr/>
              <p:nvPr/>
            </p:nvGrpSpPr>
            <p:grpSpPr>
              <a:xfrm>
                <a:off x="-125430" y="477000"/>
                <a:ext cx="11834880" cy="5904000"/>
                <a:chOff x="-125430" y="477000"/>
                <a:chExt cx="11834880" cy="5904000"/>
              </a:xfrm>
            </p:grpSpPr>
            <p:grpSp>
              <p:nvGrpSpPr>
                <p:cNvPr id="127" name="Group 126">
                  <a:extLst>
                    <a:ext uri="{FF2B5EF4-FFF2-40B4-BE49-F238E27FC236}">
                      <a16:creationId xmlns:a16="http://schemas.microsoft.com/office/drawing/2014/main" id="{7A83D336-0B7A-4654-9180-E12EA0201591}"/>
                    </a:ext>
                  </a:extLst>
                </p:cNvPr>
                <p:cNvGrpSpPr/>
                <p:nvPr/>
              </p:nvGrpSpPr>
              <p:grpSpPr>
                <a:xfrm>
                  <a:off x="621450" y="477000"/>
                  <a:ext cx="11088000" cy="5904000"/>
                  <a:chOff x="2081283" y="675309"/>
                  <a:chExt cx="11088000" cy="5904000"/>
                </a:xfrm>
              </p:grpSpPr>
              <p:sp>
                <p:nvSpPr>
                  <p:cNvPr id="144" name="Rectangle: Rounded Corners 143">
                    <a:extLst>
                      <a:ext uri="{FF2B5EF4-FFF2-40B4-BE49-F238E27FC236}">
                        <a16:creationId xmlns:a16="http://schemas.microsoft.com/office/drawing/2014/main" id="{3F2DE4C5-FD30-4684-A88B-A84C0B67035D}"/>
                      </a:ext>
                    </a:extLst>
                  </p:cNvPr>
                  <p:cNvSpPr/>
                  <p:nvPr/>
                </p:nvSpPr>
                <p:spPr>
                  <a:xfrm>
                    <a:off x="2834714" y="1035309"/>
                    <a:ext cx="10288269" cy="5184000"/>
                  </a:xfrm>
                  <a:prstGeom prst="roundRect">
                    <a:avLst>
                      <a:gd name="adj" fmla="val 0"/>
                    </a:avLst>
                  </a:prstGeom>
                  <a:gradFill>
                    <a:gsLst>
                      <a:gs pos="34000">
                        <a:srgbClr val="FEFFEC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28575">
                    <a:noFill/>
                    <a:prstDash val="dash"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5" name="Rectangle: Rounded Corners 144">
                    <a:extLst>
                      <a:ext uri="{FF2B5EF4-FFF2-40B4-BE49-F238E27FC236}">
                        <a16:creationId xmlns:a16="http://schemas.microsoft.com/office/drawing/2014/main" id="{6291A067-CF10-42F6-8DC2-C03617525FA2}"/>
                      </a:ext>
                    </a:extLst>
                  </p:cNvPr>
                  <p:cNvSpPr/>
                  <p:nvPr/>
                </p:nvSpPr>
                <p:spPr>
                  <a:xfrm>
                    <a:off x="2081283" y="675309"/>
                    <a:ext cx="11088000" cy="5904000"/>
                  </a:xfrm>
                  <a:prstGeom prst="roundRect">
                    <a:avLst>
                      <a:gd name="adj" fmla="val 3820"/>
                    </a:avLst>
                  </a:prstGeom>
                  <a:noFill/>
                  <a:ln w="28575">
                    <a:solidFill>
                      <a:schemeClr val="accent6">
                        <a:lumMod val="75000"/>
                      </a:schemeClr>
                    </a:solidFill>
                    <a:prstDash val="dash"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28" name="Group 127">
                  <a:extLst>
                    <a:ext uri="{FF2B5EF4-FFF2-40B4-BE49-F238E27FC236}">
                      <a16:creationId xmlns:a16="http://schemas.microsoft.com/office/drawing/2014/main" id="{07DE0D63-E303-41FB-A182-7BFA4DEB9932}"/>
                    </a:ext>
                  </a:extLst>
                </p:cNvPr>
                <p:cNvGrpSpPr/>
                <p:nvPr/>
              </p:nvGrpSpPr>
              <p:grpSpPr>
                <a:xfrm>
                  <a:off x="-125430" y="794656"/>
                  <a:ext cx="1241299" cy="5419384"/>
                  <a:chOff x="187486" y="815832"/>
                  <a:chExt cx="1241299" cy="5419384"/>
                </a:xfrm>
              </p:grpSpPr>
              <p:grpSp>
                <p:nvGrpSpPr>
                  <p:cNvPr id="129" name="Group 128">
                    <a:extLst>
                      <a:ext uri="{FF2B5EF4-FFF2-40B4-BE49-F238E27FC236}">
                        <a16:creationId xmlns:a16="http://schemas.microsoft.com/office/drawing/2014/main" id="{99656DED-8BB7-4AC1-A6DA-33D41D7AE9AF}"/>
                      </a:ext>
                    </a:extLst>
                  </p:cNvPr>
                  <p:cNvGrpSpPr/>
                  <p:nvPr/>
                </p:nvGrpSpPr>
                <p:grpSpPr>
                  <a:xfrm>
                    <a:off x="187486" y="815832"/>
                    <a:ext cx="1241299" cy="1132348"/>
                    <a:chOff x="187197" y="825992"/>
                    <a:chExt cx="1241299" cy="1132348"/>
                  </a:xfrm>
                </p:grpSpPr>
                <p:sp>
                  <p:nvSpPr>
                    <p:cNvPr id="142" name="Oval 141">
                      <a:extLst>
                        <a:ext uri="{FF2B5EF4-FFF2-40B4-BE49-F238E27FC236}">
                          <a16:creationId xmlns:a16="http://schemas.microsoft.com/office/drawing/2014/main" id="{A3F29407-BEFD-415B-9D0D-735E59B031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56640" y="1036320"/>
                      <a:ext cx="371856" cy="371856"/>
                    </a:xfrm>
                    <a:prstGeom prst="ellipse">
                      <a:avLst/>
                    </a:prstGeom>
                    <a:solidFill>
                      <a:srgbClr val="FEFFEC"/>
                    </a:solidFill>
                    <a:ln w="19050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3" name="Block Arc 21">
                      <a:extLst>
                        <a:ext uri="{FF2B5EF4-FFF2-40B4-BE49-F238E27FC236}">
                          <a16:creationId xmlns:a16="http://schemas.microsoft.com/office/drawing/2014/main" id="{1759A74A-8A6C-41A5-BC63-9CD86244774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7197" y="825992"/>
                      <a:ext cx="1145581" cy="1132348"/>
                    </a:xfrm>
                    <a:custGeom>
                      <a:avLst/>
                      <a:gdLst>
                        <a:gd name="connsiteX0" fmla="*/ 509785 w 1298448"/>
                        <a:gd name="connsiteY0" fmla="*/ 1283297 h 1298448"/>
                        <a:gd name="connsiteX1" fmla="*/ 5998 w 1298448"/>
                        <a:gd name="connsiteY1" fmla="*/ 561175 h 1298448"/>
                        <a:gd name="connsiteX2" fmla="*/ 685313 w 1298448"/>
                        <a:gd name="connsiteY2" fmla="*/ 1003 h 1298448"/>
                        <a:gd name="connsiteX3" fmla="*/ 1298248 w 1298448"/>
                        <a:gd name="connsiteY3" fmla="*/ 633120 h 1298448"/>
                        <a:gd name="connsiteX4" fmla="*/ 1120130 w 1298448"/>
                        <a:gd name="connsiteY4" fmla="*/ 637540 h 1298448"/>
                        <a:gd name="connsiteX5" fmla="*/ 675409 w 1298448"/>
                        <a:gd name="connsiteY5" fmla="*/ 178901 h 1298448"/>
                        <a:gd name="connsiteX6" fmla="*/ 182525 w 1298448"/>
                        <a:gd name="connsiteY6" fmla="*/ 585339 h 1298448"/>
                        <a:gd name="connsiteX7" fmla="*/ 548053 w 1298448"/>
                        <a:gd name="connsiteY7" fmla="*/ 1109282 h 1298448"/>
                        <a:gd name="connsiteX8" fmla="*/ 509785 w 1298448"/>
                        <a:gd name="connsiteY8" fmla="*/ 1283297 h 1298448"/>
                        <a:gd name="connsiteX0" fmla="*/ 509846 w 1298309"/>
                        <a:gd name="connsiteY0" fmla="*/ 1283312 h 1283312"/>
                        <a:gd name="connsiteX1" fmla="*/ 6059 w 1298309"/>
                        <a:gd name="connsiteY1" fmla="*/ 561190 h 1283312"/>
                        <a:gd name="connsiteX2" fmla="*/ 685374 w 1298309"/>
                        <a:gd name="connsiteY2" fmla="*/ 1018 h 1283312"/>
                        <a:gd name="connsiteX3" fmla="*/ 1298309 w 1298309"/>
                        <a:gd name="connsiteY3" fmla="*/ 633135 h 1283312"/>
                        <a:gd name="connsiteX4" fmla="*/ 1120191 w 1298309"/>
                        <a:gd name="connsiteY4" fmla="*/ 637555 h 1283312"/>
                        <a:gd name="connsiteX5" fmla="*/ 675470 w 1298309"/>
                        <a:gd name="connsiteY5" fmla="*/ 178916 h 1283312"/>
                        <a:gd name="connsiteX6" fmla="*/ 182586 w 1298309"/>
                        <a:gd name="connsiteY6" fmla="*/ 585354 h 1283312"/>
                        <a:gd name="connsiteX7" fmla="*/ 548114 w 1298309"/>
                        <a:gd name="connsiteY7" fmla="*/ 1109297 h 1283312"/>
                        <a:gd name="connsiteX8" fmla="*/ 509846 w 1298309"/>
                        <a:gd name="connsiteY8" fmla="*/ 1283312 h 1283312"/>
                        <a:gd name="connsiteX0" fmla="*/ 509846 w 1298309"/>
                        <a:gd name="connsiteY0" fmla="*/ 1283312 h 1283312"/>
                        <a:gd name="connsiteX1" fmla="*/ 6059 w 1298309"/>
                        <a:gd name="connsiteY1" fmla="*/ 561190 h 1283312"/>
                        <a:gd name="connsiteX2" fmla="*/ 685374 w 1298309"/>
                        <a:gd name="connsiteY2" fmla="*/ 1018 h 1283312"/>
                        <a:gd name="connsiteX3" fmla="*/ 1298309 w 1298309"/>
                        <a:gd name="connsiteY3" fmla="*/ 633135 h 1283312"/>
                        <a:gd name="connsiteX4" fmla="*/ 1120191 w 1298309"/>
                        <a:gd name="connsiteY4" fmla="*/ 637555 h 1283312"/>
                        <a:gd name="connsiteX5" fmla="*/ 675470 w 1298309"/>
                        <a:gd name="connsiteY5" fmla="*/ 178916 h 1283312"/>
                        <a:gd name="connsiteX6" fmla="*/ 182586 w 1298309"/>
                        <a:gd name="connsiteY6" fmla="*/ 585354 h 1283312"/>
                        <a:gd name="connsiteX7" fmla="*/ 548114 w 1298309"/>
                        <a:gd name="connsiteY7" fmla="*/ 1109297 h 1283312"/>
                        <a:gd name="connsiteX8" fmla="*/ 509846 w 1298309"/>
                        <a:gd name="connsiteY8" fmla="*/ 1283312 h 1283312"/>
                        <a:gd name="connsiteX0" fmla="*/ 509846 w 1298309"/>
                        <a:gd name="connsiteY0" fmla="*/ 1283312 h 1283312"/>
                        <a:gd name="connsiteX1" fmla="*/ 6059 w 1298309"/>
                        <a:gd name="connsiteY1" fmla="*/ 561190 h 1283312"/>
                        <a:gd name="connsiteX2" fmla="*/ 685374 w 1298309"/>
                        <a:gd name="connsiteY2" fmla="*/ 1018 h 1283312"/>
                        <a:gd name="connsiteX3" fmla="*/ 1298309 w 1298309"/>
                        <a:gd name="connsiteY3" fmla="*/ 633135 h 1283312"/>
                        <a:gd name="connsiteX4" fmla="*/ 1120191 w 1298309"/>
                        <a:gd name="connsiteY4" fmla="*/ 637555 h 1283312"/>
                        <a:gd name="connsiteX5" fmla="*/ 675470 w 1298309"/>
                        <a:gd name="connsiteY5" fmla="*/ 178916 h 1283312"/>
                        <a:gd name="connsiteX6" fmla="*/ 182586 w 1298309"/>
                        <a:gd name="connsiteY6" fmla="*/ 585354 h 1283312"/>
                        <a:gd name="connsiteX7" fmla="*/ 548114 w 1298309"/>
                        <a:gd name="connsiteY7" fmla="*/ 1109297 h 1283312"/>
                        <a:gd name="connsiteX8" fmla="*/ 509846 w 1298309"/>
                        <a:gd name="connsiteY8" fmla="*/ 1283312 h 1283312"/>
                        <a:gd name="connsiteX0" fmla="*/ 509846 w 1298309"/>
                        <a:gd name="connsiteY0" fmla="*/ 1283312 h 1283312"/>
                        <a:gd name="connsiteX1" fmla="*/ 6059 w 1298309"/>
                        <a:gd name="connsiteY1" fmla="*/ 561190 h 1283312"/>
                        <a:gd name="connsiteX2" fmla="*/ 685374 w 1298309"/>
                        <a:gd name="connsiteY2" fmla="*/ 1018 h 1283312"/>
                        <a:gd name="connsiteX3" fmla="*/ 1298309 w 1298309"/>
                        <a:gd name="connsiteY3" fmla="*/ 633135 h 1283312"/>
                        <a:gd name="connsiteX4" fmla="*/ 1120191 w 1298309"/>
                        <a:gd name="connsiteY4" fmla="*/ 637555 h 1283312"/>
                        <a:gd name="connsiteX5" fmla="*/ 675470 w 1298309"/>
                        <a:gd name="connsiteY5" fmla="*/ 178916 h 1283312"/>
                        <a:gd name="connsiteX6" fmla="*/ 182586 w 1298309"/>
                        <a:gd name="connsiteY6" fmla="*/ 585354 h 1283312"/>
                        <a:gd name="connsiteX7" fmla="*/ 504934 w 1298309"/>
                        <a:gd name="connsiteY7" fmla="*/ 1104217 h 1283312"/>
                        <a:gd name="connsiteX8" fmla="*/ 509846 w 1298309"/>
                        <a:gd name="connsiteY8" fmla="*/ 1283312 h 1283312"/>
                        <a:gd name="connsiteX0" fmla="*/ 509846 w 1298309"/>
                        <a:gd name="connsiteY0" fmla="*/ 1283312 h 1283312"/>
                        <a:gd name="connsiteX1" fmla="*/ 6059 w 1298309"/>
                        <a:gd name="connsiteY1" fmla="*/ 561190 h 1283312"/>
                        <a:gd name="connsiteX2" fmla="*/ 685374 w 1298309"/>
                        <a:gd name="connsiteY2" fmla="*/ 1018 h 1283312"/>
                        <a:gd name="connsiteX3" fmla="*/ 1298309 w 1298309"/>
                        <a:gd name="connsiteY3" fmla="*/ 633135 h 1283312"/>
                        <a:gd name="connsiteX4" fmla="*/ 1120191 w 1298309"/>
                        <a:gd name="connsiteY4" fmla="*/ 637555 h 1283312"/>
                        <a:gd name="connsiteX5" fmla="*/ 675470 w 1298309"/>
                        <a:gd name="connsiteY5" fmla="*/ 178916 h 1283312"/>
                        <a:gd name="connsiteX6" fmla="*/ 182586 w 1298309"/>
                        <a:gd name="connsiteY6" fmla="*/ 585354 h 1283312"/>
                        <a:gd name="connsiteX7" fmla="*/ 504934 w 1298309"/>
                        <a:gd name="connsiteY7" fmla="*/ 1104217 h 1283312"/>
                        <a:gd name="connsiteX8" fmla="*/ 509846 w 1298309"/>
                        <a:gd name="connsiteY8" fmla="*/ 1283312 h 1283312"/>
                        <a:gd name="connsiteX0" fmla="*/ 509846 w 1298309"/>
                        <a:gd name="connsiteY0" fmla="*/ 1283312 h 1283312"/>
                        <a:gd name="connsiteX1" fmla="*/ 6059 w 1298309"/>
                        <a:gd name="connsiteY1" fmla="*/ 561190 h 1283312"/>
                        <a:gd name="connsiteX2" fmla="*/ 685374 w 1298309"/>
                        <a:gd name="connsiteY2" fmla="*/ 1018 h 1283312"/>
                        <a:gd name="connsiteX3" fmla="*/ 1298309 w 1298309"/>
                        <a:gd name="connsiteY3" fmla="*/ 633135 h 1283312"/>
                        <a:gd name="connsiteX4" fmla="*/ 1120191 w 1298309"/>
                        <a:gd name="connsiteY4" fmla="*/ 637555 h 1283312"/>
                        <a:gd name="connsiteX5" fmla="*/ 675470 w 1298309"/>
                        <a:gd name="connsiteY5" fmla="*/ 178916 h 1283312"/>
                        <a:gd name="connsiteX6" fmla="*/ 182586 w 1298309"/>
                        <a:gd name="connsiteY6" fmla="*/ 585354 h 1283312"/>
                        <a:gd name="connsiteX7" fmla="*/ 510014 w 1298309"/>
                        <a:gd name="connsiteY7" fmla="*/ 1104217 h 1283312"/>
                        <a:gd name="connsiteX8" fmla="*/ 509846 w 1298309"/>
                        <a:gd name="connsiteY8" fmla="*/ 1283312 h 128331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298309" h="1283312">
                          <a:moveTo>
                            <a:pt x="509846" y="1283312"/>
                          </a:moveTo>
                          <a:cubicBezTo>
                            <a:pt x="179410" y="1210646"/>
                            <a:pt x="-39826" y="896396"/>
                            <a:pt x="6059" y="561190"/>
                          </a:cubicBezTo>
                          <a:cubicBezTo>
                            <a:pt x="51944" y="225984"/>
                            <a:pt x="347565" y="-17789"/>
                            <a:pt x="685374" y="1018"/>
                          </a:cubicBezTo>
                          <a:cubicBezTo>
                            <a:pt x="1023183" y="19825"/>
                            <a:pt x="1289917" y="294907"/>
                            <a:pt x="1298309" y="633135"/>
                          </a:cubicBezTo>
                          <a:cubicBezTo>
                            <a:pt x="1241476" y="654928"/>
                            <a:pt x="1177024" y="664022"/>
                            <a:pt x="1120191" y="637555"/>
                          </a:cubicBezTo>
                          <a:cubicBezTo>
                            <a:pt x="1114102" y="392150"/>
                            <a:pt x="920570" y="192562"/>
                            <a:pt x="675470" y="178916"/>
                          </a:cubicBezTo>
                          <a:cubicBezTo>
                            <a:pt x="430370" y="165270"/>
                            <a:pt x="215879" y="342142"/>
                            <a:pt x="182586" y="585354"/>
                          </a:cubicBezTo>
                          <a:cubicBezTo>
                            <a:pt x="149294" y="828566"/>
                            <a:pt x="290582" y="1018473"/>
                            <a:pt x="510014" y="1104217"/>
                          </a:cubicBezTo>
                          <a:lnTo>
                            <a:pt x="509846" y="1283312"/>
                          </a:lnTo>
                          <a:close/>
                        </a:path>
                      </a:pathLst>
                    </a:custGeom>
                    <a:solidFill>
                      <a:srgbClr val="FEFFEC"/>
                    </a:solidFill>
                    <a:ln w="19050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FEFFEC"/>
                        </a:solidFill>
                      </a:endParaRPr>
                    </a:p>
                  </p:txBody>
                </p:sp>
              </p:grpSp>
              <p:grpSp>
                <p:nvGrpSpPr>
                  <p:cNvPr id="130" name="Group 129">
                    <a:extLst>
                      <a:ext uri="{FF2B5EF4-FFF2-40B4-BE49-F238E27FC236}">
                        <a16:creationId xmlns:a16="http://schemas.microsoft.com/office/drawing/2014/main" id="{684DB1FB-BBDF-4435-ABC4-7B98014CB758}"/>
                      </a:ext>
                    </a:extLst>
                  </p:cNvPr>
                  <p:cNvGrpSpPr/>
                  <p:nvPr/>
                </p:nvGrpSpPr>
                <p:grpSpPr>
                  <a:xfrm>
                    <a:off x="187486" y="1887591"/>
                    <a:ext cx="1241299" cy="1132348"/>
                    <a:chOff x="187197" y="825992"/>
                    <a:chExt cx="1241299" cy="1132348"/>
                  </a:xfrm>
                </p:grpSpPr>
                <p:sp>
                  <p:nvSpPr>
                    <p:cNvPr id="140" name="Oval 139">
                      <a:extLst>
                        <a:ext uri="{FF2B5EF4-FFF2-40B4-BE49-F238E27FC236}">
                          <a16:creationId xmlns:a16="http://schemas.microsoft.com/office/drawing/2014/main" id="{BBF73679-0DEE-49DD-BFE6-D2FE7DA762A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56640" y="1036320"/>
                      <a:ext cx="371856" cy="371856"/>
                    </a:xfrm>
                    <a:prstGeom prst="ellipse">
                      <a:avLst/>
                    </a:prstGeom>
                    <a:solidFill>
                      <a:srgbClr val="FEFFEC"/>
                    </a:solidFill>
                    <a:ln w="19050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1" name="Block Arc 21">
                      <a:extLst>
                        <a:ext uri="{FF2B5EF4-FFF2-40B4-BE49-F238E27FC236}">
                          <a16:creationId xmlns:a16="http://schemas.microsoft.com/office/drawing/2014/main" id="{B33DFABE-97F3-4D0B-82A9-1B5EDE16A4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7197" y="825992"/>
                      <a:ext cx="1145581" cy="1132348"/>
                    </a:xfrm>
                    <a:custGeom>
                      <a:avLst/>
                      <a:gdLst>
                        <a:gd name="connsiteX0" fmla="*/ 509785 w 1298448"/>
                        <a:gd name="connsiteY0" fmla="*/ 1283297 h 1298448"/>
                        <a:gd name="connsiteX1" fmla="*/ 5998 w 1298448"/>
                        <a:gd name="connsiteY1" fmla="*/ 561175 h 1298448"/>
                        <a:gd name="connsiteX2" fmla="*/ 685313 w 1298448"/>
                        <a:gd name="connsiteY2" fmla="*/ 1003 h 1298448"/>
                        <a:gd name="connsiteX3" fmla="*/ 1298248 w 1298448"/>
                        <a:gd name="connsiteY3" fmla="*/ 633120 h 1298448"/>
                        <a:gd name="connsiteX4" fmla="*/ 1120130 w 1298448"/>
                        <a:gd name="connsiteY4" fmla="*/ 637540 h 1298448"/>
                        <a:gd name="connsiteX5" fmla="*/ 675409 w 1298448"/>
                        <a:gd name="connsiteY5" fmla="*/ 178901 h 1298448"/>
                        <a:gd name="connsiteX6" fmla="*/ 182525 w 1298448"/>
                        <a:gd name="connsiteY6" fmla="*/ 585339 h 1298448"/>
                        <a:gd name="connsiteX7" fmla="*/ 548053 w 1298448"/>
                        <a:gd name="connsiteY7" fmla="*/ 1109282 h 1298448"/>
                        <a:gd name="connsiteX8" fmla="*/ 509785 w 1298448"/>
                        <a:gd name="connsiteY8" fmla="*/ 1283297 h 1298448"/>
                        <a:gd name="connsiteX0" fmla="*/ 509846 w 1298309"/>
                        <a:gd name="connsiteY0" fmla="*/ 1283312 h 1283312"/>
                        <a:gd name="connsiteX1" fmla="*/ 6059 w 1298309"/>
                        <a:gd name="connsiteY1" fmla="*/ 561190 h 1283312"/>
                        <a:gd name="connsiteX2" fmla="*/ 685374 w 1298309"/>
                        <a:gd name="connsiteY2" fmla="*/ 1018 h 1283312"/>
                        <a:gd name="connsiteX3" fmla="*/ 1298309 w 1298309"/>
                        <a:gd name="connsiteY3" fmla="*/ 633135 h 1283312"/>
                        <a:gd name="connsiteX4" fmla="*/ 1120191 w 1298309"/>
                        <a:gd name="connsiteY4" fmla="*/ 637555 h 1283312"/>
                        <a:gd name="connsiteX5" fmla="*/ 675470 w 1298309"/>
                        <a:gd name="connsiteY5" fmla="*/ 178916 h 1283312"/>
                        <a:gd name="connsiteX6" fmla="*/ 182586 w 1298309"/>
                        <a:gd name="connsiteY6" fmla="*/ 585354 h 1283312"/>
                        <a:gd name="connsiteX7" fmla="*/ 548114 w 1298309"/>
                        <a:gd name="connsiteY7" fmla="*/ 1109297 h 1283312"/>
                        <a:gd name="connsiteX8" fmla="*/ 509846 w 1298309"/>
                        <a:gd name="connsiteY8" fmla="*/ 1283312 h 1283312"/>
                        <a:gd name="connsiteX0" fmla="*/ 509846 w 1298309"/>
                        <a:gd name="connsiteY0" fmla="*/ 1283312 h 1283312"/>
                        <a:gd name="connsiteX1" fmla="*/ 6059 w 1298309"/>
                        <a:gd name="connsiteY1" fmla="*/ 561190 h 1283312"/>
                        <a:gd name="connsiteX2" fmla="*/ 685374 w 1298309"/>
                        <a:gd name="connsiteY2" fmla="*/ 1018 h 1283312"/>
                        <a:gd name="connsiteX3" fmla="*/ 1298309 w 1298309"/>
                        <a:gd name="connsiteY3" fmla="*/ 633135 h 1283312"/>
                        <a:gd name="connsiteX4" fmla="*/ 1120191 w 1298309"/>
                        <a:gd name="connsiteY4" fmla="*/ 637555 h 1283312"/>
                        <a:gd name="connsiteX5" fmla="*/ 675470 w 1298309"/>
                        <a:gd name="connsiteY5" fmla="*/ 178916 h 1283312"/>
                        <a:gd name="connsiteX6" fmla="*/ 182586 w 1298309"/>
                        <a:gd name="connsiteY6" fmla="*/ 585354 h 1283312"/>
                        <a:gd name="connsiteX7" fmla="*/ 548114 w 1298309"/>
                        <a:gd name="connsiteY7" fmla="*/ 1109297 h 1283312"/>
                        <a:gd name="connsiteX8" fmla="*/ 509846 w 1298309"/>
                        <a:gd name="connsiteY8" fmla="*/ 1283312 h 1283312"/>
                        <a:gd name="connsiteX0" fmla="*/ 509846 w 1298309"/>
                        <a:gd name="connsiteY0" fmla="*/ 1283312 h 1283312"/>
                        <a:gd name="connsiteX1" fmla="*/ 6059 w 1298309"/>
                        <a:gd name="connsiteY1" fmla="*/ 561190 h 1283312"/>
                        <a:gd name="connsiteX2" fmla="*/ 685374 w 1298309"/>
                        <a:gd name="connsiteY2" fmla="*/ 1018 h 1283312"/>
                        <a:gd name="connsiteX3" fmla="*/ 1298309 w 1298309"/>
                        <a:gd name="connsiteY3" fmla="*/ 633135 h 1283312"/>
                        <a:gd name="connsiteX4" fmla="*/ 1120191 w 1298309"/>
                        <a:gd name="connsiteY4" fmla="*/ 637555 h 1283312"/>
                        <a:gd name="connsiteX5" fmla="*/ 675470 w 1298309"/>
                        <a:gd name="connsiteY5" fmla="*/ 178916 h 1283312"/>
                        <a:gd name="connsiteX6" fmla="*/ 182586 w 1298309"/>
                        <a:gd name="connsiteY6" fmla="*/ 585354 h 1283312"/>
                        <a:gd name="connsiteX7" fmla="*/ 548114 w 1298309"/>
                        <a:gd name="connsiteY7" fmla="*/ 1109297 h 1283312"/>
                        <a:gd name="connsiteX8" fmla="*/ 509846 w 1298309"/>
                        <a:gd name="connsiteY8" fmla="*/ 1283312 h 1283312"/>
                        <a:gd name="connsiteX0" fmla="*/ 509846 w 1298309"/>
                        <a:gd name="connsiteY0" fmla="*/ 1283312 h 1283312"/>
                        <a:gd name="connsiteX1" fmla="*/ 6059 w 1298309"/>
                        <a:gd name="connsiteY1" fmla="*/ 561190 h 1283312"/>
                        <a:gd name="connsiteX2" fmla="*/ 685374 w 1298309"/>
                        <a:gd name="connsiteY2" fmla="*/ 1018 h 1283312"/>
                        <a:gd name="connsiteX3" fmla="*/ 1298309 w 1298309"/>
                        <a:gd name="connsiteY3" fmla="*/ 633135 h 1283312"/>
                        <a:gd name="connsiteX4" fmla="*/ 1120191 w 1298309"/>
                        <a:gd name="connsiteY4" fmla="*/ 637555 h 1283312"/>
                        <a:gd name="connsiteX5" fmla="*/ 675470 w 1298309"/>
                        <a:gd name="connsiteY5" fmla="*/ 178916 h 1283312"/>
                        <a:gd name="connsiteX6" fmla="*/ 182586 w 1298309"/>
                        <a:gd name="connsiteY6" fmla="*/ 585354 h 1283312"/>
                        <a:gd name="connsiteX7" fmla="*/ 504934 w 1298309"/>
                        <a:gd name="connsiteY7" fmla="*/ 1104217 h 1283312"/>
                        <a:gd name="connsiteX8" fmla="*/ 509846 w 1298309"/>
                        <a:gd name="connsiteY8" fmla="*/ 1283312 h 1283312"/>
                        <a:gd name="connsiteX0" fmla="*/ 509846 w 1298309"/>
                        <a:gd name="connsiteY0" fmla="*/ 1283312 h 1283312"/>
                        <a:gd name="connsiteX1" fmla="*/ 6059 w 1298309"/>
                        <a:gd name="connsiteY1" fmla="*/ 561190 h 1283312"/>
                        <a:gd name="connsiteX2" fmla="*/ 685374 w 1298309"/>
                        <a:gd name="connsiteY2" fmla="*/ 1018 h 1283312"/>
                        <a:gd name="connsiteX3" fmla="*/ 1298309 w 1298309"/>
                        <a:gd name="connsiteY3" fmla="*/ 633135 h 1283312"/>
                        <a:gd name="connsiteX4" fmla="*/ 1120191 w 1298309"/>
                        <a:gd name="connsiteY4" fmla="*/ 637555 h 1283312"/>
                        <a:gd name="connsiteX5" fmla="*/ 675470 w 1298309"/>
                        <a:gd name="connsiteY5" fmla="*/ 178916 h 1283312"/>
                        <a:gd name="connsiteX6" fmla="*/ 182586 w 1298309"/>
                        <a:gd name="connsiteY6" fmla="*/ 585354 h 1283312"/>
                        <a:gd name="connsiteX7" fmla="*/ 504934 w 1298309"/>
                        <a:gd name="connsiteY7" fmla="*/ 1104217 h 1283312"/>
                        <a:gd name="connsiteX8" fmla="*/ 509846 w 1298309"/>
                        <a:gd name="connsiteY8" fmla="*/ 1283312 h 1283312"/>
                        <a:gd name="connsiteX0" fmla="*/ 509846 w 1298309"/>
                        <a:gd name="connsiteY0" fmla="*/ 1283312 h 1283312"/>
                        <a:gd name="connsiteX1" fmla="*/ 6059 w 1298309"/>
                        <a:gd name="connsiteY1" fmla="*/ 561190 h 1283312"/>
                        <a:gd name="connsiteX2" fmla="*/ 685374 w 1298309"/>
                        <a:gd name="connsiteY2" fmla="*/ 1018 h 1283312"/>
                        <a:gd name="connsiteX3" fmla="*/ 1298309 w 1298309"/>
                        <a:gd name="connsiteY3" fmla="*/ 633135 h 1283312"/>
                        <a:gd name="connsiteX4" fmla="*/ 1120191 w 1298309"/>
                        <a:gd name="connsiteY4" fmla="*/ 637555 h 1283312"/>
                        <a:gd name="connsiteX5" fmla="*/ 675470 w 1298309"/>
                        <a:gd name="connsiteY5" fmla="*/ 178916 h 1283312"/>
                        <a:gd name="connsiteX6" fmla="*/ 182586 w 1298309"/>
                        <a:gd name="connsiteY6" fmla="*/ 585354 h 1283312"/>
                        <a:gd name="connsiteX7" fmla="*/ 510014 w 1298309"/>
                        <a:gd name="connsiteY7" fmla="*/ 1104217 h 1283312"/>
                        <a:gd name="connsiteX8" fmla="*/ 509846 w 1298309"/>
                        <a:gd name="connsiteY8" fmla="*/ 1283312 h 128331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298309" h="1283312">
                          <a:moveTo>
                            <a:pt x="509846" y="1283312"/>
                          </a:moveTo>
                          <a:cubicBezTo>
                            <a:pt x="179410" y="1210646"/>
                            <a:pt x="-39826" y="896396"/>
                            <a:pt x="6059" y="561190"/>
                          </a:cubicBezTo>
                          <a:cubicBezTo>
                            <a:pt x="51944" y="225984"/>
                            <a:pt x="347565" y="-17789"/>
                            <a:pt x="685374" y="1018"/>
                          </a:cubicBezTo>
                          <a:cubicBezTo>
                            <a:pt x="1023183" y="19825"/>
                            <a:pt x="1289917" y="294907"/>
                            <a:pt x="1298309" y="633135"/>
                          </a:cubicBezTo>
                          <a:cubicBezTo>
                            <a:pt x="1241476" y="654928"/>
                            <a:pt x="1177024" y="664022"/>
                            <a:pt x="1120191" y="637555"/>
                          </a:cubicBezTo>
                          <a:cubicBezTo>
                            <a:pt x="1114102" y="392150"/>
                            <a:pt x="920570" y="192562"/>
                            <a:pt x="675470" y="178916"/>
                          </a:cubicBezTo>
                          <a:cubicBezTo>
                            <a:pt x="430370" y="165270"/>
                            <a:pt x="215879" y="342142"/>
                            <a:pt x="182586" y="585354"/>
                          </a:cubicBezTo>
                          <a:cubicBezTo>
                            <a:pt x="149294" y="828566"/>
                            <a:pt x="290582" y="1018473"/>
                            <a:pt x="510014" y="1104217"/>
                          </a:cubicBezTo>
                          <a:lnTo>
                            <a:pt x="509846" y="1283312"/>
                          </a:lnTo>
                          <a:close/>
                        </a:path>
                      </a:pathLst>
                    </a:custGeom>
                    <a:solidFill>
                      <a:srgbClr val="FEFFEC"/>
                    </a:solidFill>
                    <a:ln w="19050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FEFFEC"/>
                        </a:solidFill>
                      </a:endParaRPr>
                    </a:p>
                  </p:txBody>
                </p:sp>
              </p:grpSp>
              <p:grpSp>
                <p:nvGrpSpPr>
                  <p:cNvPr id="131" name="Group 130">
                    <a:extLst>
                      <a:ext uri="{FF2B5EF4-FFF2-40B4-BE49-F238E27FC236}">
                        <a16:creationId xmlns:a16="http://schemas.microsoft.com/office/drawing/2014/main" id="{D2F231A3-C173-4DD4-AEB1-8F9886542CDD}"/>
                      </a:ext>
                    </a:extLst>
                  </p:cNvPr>
                  <p:cNvGrpSpPr/>
                  <p:nvPr/>
                </p:nvGrpSpPr>
                <p:grpSpPr>
                  <a:xfrm>
                    <a:off x="187486" y="2959350"/>
                    <a:ext cx="1241299" cy="1132348"/>
                    <a:chOff x="187197" y="825992"/>
                    <a:chExt cx="1241299" cy="1132348"/>
                  </a:xfrm>
                </p:grpSpPr>
                <p:sp>
                  <p:nvSpPr>
                    <p:cNvPr id="138" name="Oval 137">
                      <a:extLst>
                        <a:ext uri="{FF2B5EF4-FFF2-40B4-BE49-F238E27FC236}">
                          <a16:creationId xmlns:a16="http://schemas.microsoft.com/office/drawing/2014/main" id="{4F4DDF75-CC5C-4ACE-8B35-30901FAE44A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56640" y="1036320"/>
                      <a:ext cx="371856" cy="371856"/>
                    </a:xfrm>
                    <a:prstGeom prst="ellipse">
                      <a:avLst/>
                    </a:prstGeom>
                    <a:solidFill>
                      <a:srgbClr val="FEFFEC"/>
                    </a:solidFill>
                    <a:ln w="19050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9" name="Block Arc 21">
                      <a:extLst>
                        <a:ext uri="{FF2B5EF4-FFF2-40B4-BE49-F238E27FC236}">
                          <a16:creationId xmlns:a16="http://schemas.microsoft.com/office/drawing/2014/main" id="{2DE36E35-798E-4FEC-BD23-E62F6256198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7197" y="825992"/>
                      <a:ext cx="1145581" cy="1132348"/>
                    </a:xfrm>
                    <a:custGeom>
                      <a:avLst/>
                      <a:gdLst>
                        <a:gd name="connsiteX0" fmla="*/ 509785 w 1298448"/>
                        <a:gd name="connsiteY0" fmla="*/ 1283297 h 1298448"/>
                        <a:gd name="connsiteX1" fmla="*/ 5998 w 1298448"/>
                        <a:gd name="connsiteY1" fmla="*/ 561175 h 1298448"/>
                        <a:gd name="connsiteX2" fmla="*/ 685313 w 1298448"/>
                        <a:gd name="connsiteY2" fmla="*/ 1003 h 1298448"/>
                        <a:gd name="connsiteX3" fmla="*/ 1298248 w 1298448"/>
                        <a:gd name="connsiteY3" fmla="*/ 633120 h 1298448"/>
                        <a:gd name="connsiteX4" fmla="*/ 1120130 w 1298448"/>
                        <a:gd name="connsiteY4" fmla="*/ 637540 h 1298448"/>
                        <a:gd name="connsiteX5" fmla="*/ 675409 w 1298448"/>
                        <a:gd name="connsiteY5" fmla="*/ 178901 h 1298448"/>
                        <a:gd name="connsiteX6" fmla="*/ 182525 w 1298448"/>
                        <a:gd name="connsiteY6" fmla="*/ 585339 h 1298448"/>
                        <a:gd name="connsiteX7" fmla="*/ 548053 w 1298448"/>
                        <a:gd name="connsiteY7" fmla="*/ 1109282 h 1298448"/>
                        <a:gd name="connsiteX8" fmla="*/ 509785 w 1298448"/>
                        <a:gd name="connsiteY8" fmla="*/ 1283297 h 1298448"/>
                        <a:gd name="connsiteX0" fmla="*/ 509846 w 1298309"/>
                        <a:gd name="connsiteY0" fmla="*/ 1283312 h 1283312"/>
                        <a:gd name="connsiteX1" fmla="*/ 6059 w 1298309"/>
                        <a:gd name="connsiteY1" fmla="*/ 561190 h 1283312"/>
                        <a:gd name="connsiteX2" fmla="*/ 685374 w 1298309"/>
                        <a:gd name="connsiteY2" fmla="*/ 1018 h 1283312"/>
                        <a:gd name="connsiteX3" fmla="*/ 1298309 w 1298309"/>
                        <a:gd name="connsiteY3" fmla="*/ 633135 h 1283312"/>
                        <a:gd name="connsiteX4" fmla="*/ 1120191 w 1298309"/>
                        <a:gd name="connsiteY4" fmla="*/ 637555 h 1283312"/>
                        <a:gd name="connsiteX5" fmla="*/ 675470 w 1298309"/>
                        <a:gd name="connsiteY5" fmla="*/ 178916 h 1283312"/>
                        <a:gd name="connsiteX6" fmla="*/ 182586 w 1298309"/>
                        <a:gd name="connsiteY6" fmla="*/ 585354 h 1283312"/>
                        <a:gd name="connsiteX7" fmla="*/ 548114 w 1298309"/>
                        <a:gd name="connsiteY7" fmla="*/ 1109297 h 1283312"/>
                        <a:gd name="connsiteX8" fmla="*/ 509846 w 1298309"/>
                        <a:gd name="connsiteY8" fmla="*/ 1283312 h 1283312"/>
                        <a:gd name="connsiteX0" fmla="*/ 509846 w 1298309"/>
                        <a:gd name="connsiteY0" fmla="*/ 1283312 h 1283312"/>
                        <a:gd name="connsiteX1" fmla="*/ 6059 w 1298309"/>
                        <a:gd name="connsiteY1" fmla="*/ 561190 h 1283312"/>
                        <a:gd name="connsiteX2" fmla="*/ 685374 w 1298309"/>
                        <a:gd name="connsiteY2" fmla="*/ 1018 h 1283312"/>
                        <a:gd name="connsiteX3" fmla="*/ 1298309 w 1298309"/>
                        <a:gd name="connsiteY3" fmla="*/ 633135 h 1283312"/>
                        <a:gd name="connsiteX4" fmla="*/ 1120191 w 1298309"/>
                        <a:gd name="connsiteY4" fmla="*/ 637555 h 1283312"/>
                        <a:gd name="connsiteX5" fmla="*/ 675470 w 1298309"/>
                        <a:gd name="connsiteY5" fmla="*/ 178916 h 1283312"/>
                        <a:gd name="connsiteX6" fmla="*/ 182586 w 1298309"/>
                        <a:gd name="connsiteY6" fmla="*/ 585354 h 1283312"/>
                        <a:gd name="connsiteX7" fmla="*/ 548114 w 1298309"/>
                        <a:gd name="connsiteY7" fmla="*/ 1109297 h 1283312"/>
                        <a:gd name="connsiteX8" fmla="*/ 509846 w 1298309"/>
                        <a:gd name="connsiteY8" fmla="*/ 1283312 h 1283312"/>
                        <a:gd name="connsiteX0" fmla="*/ 509846 w 1298309"/>
                        <a:gd name="connsiteY0" fmla="*/ 1283312 h 1283312"/>
                        <a:gd name="connsiteX1" fmla="*/ 6059 w 1298309"/>
                        <a:gd name="connsiteY1" fmla="*/ 561190 h 1283312"/>
                        <a:gd name="connsiteX2" fmla="*/ 685374 w 1298309"/>
                        <a:gd name="connsiteY2" fmla="*/ 1018 h 1283312"/>
                        <a:gd name="connsiteX3" fmla="*/ 1298309 w 1298309"/>
                        <a:gd name="connsiteY3" fmla="*/ 633135 h 1283312"/>
                        <a:gd name="connsiteX4" fmla="*/ 1120191 w 1298309"/>
                        <a:gd name="connsiteY4" fmla="*/ 637555 h 1283312"/>
                        <a:gd name="connsiteX5" fmla="*/ 675470 w 1298309"/>
                        <a:gd name="connsiteY5" fmla="*/ 178916 h 1283312"/>
                        <a:gd name="connsiteX6" fmla="*/ 182586 w 1298309"/>
                        <a:gd name="connsiteY6" fmla="*/ 585354 h 1283312"/>
                        <a:gd name="connsiteX7" fmla="*/ 548114 w 1298309"/>
                        <a:gd name="connsiteY7" fmla="*/ 1109297 h 1283312"/>
                        <a:gd name="connsiteX8" fmla="*/ 509846 w 1298309"/>
                        <a:gd name="connsiteY8" fmla="*/ 1283312 h 1283312"/>
                        <a:gd name="connsiteX0" fmla="*/ 509846 w 1298309"/>
                        <a:gd name="connsiteY0" fmla="*/ 1283312 h 1283312"/>
                        <a:gd name="connsiteX1" fmla="*/ 6059 w 1298309"/>
                        <a:gd name="connsiteY1" fmla="*/ 561190 h 1283312"/>
                        <a:gd name="connsiteX2" fmla="*/ 685374 w 1298309"/>
                        <a:gd name="connsiteY2" fmla="*/ 1018 h 1283312"/>
                        <a:gd name="connsiteX3" fmla="*/ 1298309 w 1298309"/>
                        <a:gd name="connsiteY3" fmla="*/ 633135 h 1283312"/>
                        <a:gd name="connsiteX4" fmla="*/ 1120191 w 1298309"/>
                        <a:gd name="connsiteY4" fmla="*/ 637555 h 1283312"/>
                        <a:gd name="connsiteX5" fmla="*/ 675470 w 1298309"/>
                        <a:gd name="connsiteY5" fmla="*/ 178916 h 1283312"/>
                        <a:gd name="connsiteX6" fmla="*/ 182586 w 1298309"/>
                        <a:gd name="connsiteY6" fmla="*/ 585354 h 1283312"/>
                        <a:gd name="connsiteX7" fmla="*/ 504934 w 1298309"/>
                        <a:gd name="connsiteY7" fmla="*/ 1104217 h 1283312"/>
                        <a:gd name="connsiteX8" fmla="*/ 509846 w 1298309"/>
                        <a:gd name="connsiteY8" fmla="*/ 1283312 h 1283312"/>
                        <a:gd name="connsiteX0" fmla="*/ 509846 w 1298309"/>
                        <a:gd name="connsiteY0" fmla="*/ 1283312 h 1283312"/>
                        <a:gd name="connsiteX1" fmla="*/ 6059 w 1298309"/>
                        <a:gd name="connsiteY1" fmla="*/ 561190 h 1283312"/>
                        <a:gd name="connsiteX2" fmla="*/ 685374 w 1298309"/>
                        <a:gd name="connsiteY2" fmla="*/ 1018 h 1283312"/>
                        <a:gd name="connsiteX3" fmla="*/ 1298309 w 1298309"/>
                        <a:gd name="connsiteY3" fmla="*/ 633135 h 1283312"/>
                        <a:gd name="connsiteX4" fmla="*/ 1120191 w 1298309"/>
                        <a:gd name="connsiteY4" fmla="*/ 637555 h 1283312"/>
                        <a:gd name="connsiteX5" fmla="*/ 675470 w 1298309"/>
                        <a:gd name="connsiteY5" fmla="*/ 178916 h 1283312"/>
                        <a:gd name="connsiteX6" fmla="*/ 182586 w 1298309"/>
                        <a:gd name="connsiteY6" fmla="*/ 585354 h 1283312"/>
                        <a:gd name="connsiteX7" fmla="*/ 504934 w 1298309"/>
                        <a:gd name="connsiteY7" fmla="*/ 1104217 h 1283312"/>
                        <a:gd name="connsiteX8" fmla="*/ 509846 w 1298309"/>
                        <a:gd name="connsiteY8" fmla="*/ 1283312 h 1283312"/>
                        <a:gd name="connsiteX0" fmla="*/ 509846 w 1298309"/>
                        <a:gd name="connsiteY0" fmla="*/ 1283312 h 1283312"/>
                        <a:gd name="connsiteX1" fmla="*/ 6059 w 1298309"/>
                        <a:gd name="connsiteY1" fmla="*/ 561190 h 1283312"/>
                        <a:gd name="connsiteX2" fmla="*/ 685374 w 1298309"/>
                        <a:gd name="connsiteY2" fmla="*/ 1018 h 1283312"/>
                        <a:gd name="connsiteX3" fmla="*/ 1298309 w 1298309"/>
                        <a:gd name="connsiteY3" fmla="*/ 633135 h 1283312"/>
                        <a:gd name="connsiteX4" fmla="*/ 1120191 w 1298309"/>
                        <a:gd name="connsiteY4" fmla="*/ 637555 h 1283312"/>
                        <a:gd name="connsiteX5" fmla="*/ 675470 w 1298309"/>
                        <a:gd name="connsiteY5" fmla="*/ 178916 h 1283312"/>
                        <a:gd name="connsiteX6" fmla="*/ 182586 w 1298309"/>
                        <a:gd name="connsiteY6" fmla="*/ 585354 h 1283312"/>
                        <a:gd name="connsiteX7" fmla="*/ 510014 w 1298309"/>
                        <a:gd name="connsiteY7" fmla="*/ 1104217 h 1283312"/>
                        <a:gd name="connsiteX8" fmla="*/ 509846 w 1298309"/>
                        <a:gd name="connsiteY8" fmla="*/ 1283312 h 128331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298309" h="1283312">
                          <a:moveTo>
                            <a:pt x="509846" y="1283312"/>
                          </a:moveTo>
                          <a:cubicBezTo>
                            <a:pt x="179410" y="1210646"/>
                            <a:pt x="-39826" y="896396"/>
                            <a:pt x="6059" y="561190"/>
                          </a:cubicBezTo>
                          <a:cubicBezTo>
                            <a:pt x="51944" y="225984"/>
                            <a:pt x="347565" y="-17789"/>
                            <a:pt x="685374" y="1018"/>
                          </a:cubicBezTo>
                          <a:cubicBezTo>
                            <a:pt x="1023183" y="19825"/>
                            <a:pt x="1289917" y="294907"/>
                            <a:pt x="1298309" y="633135"/>
                          </a:cubicBezTo>
                          <a:cubicBezTo>
                            <a:pt x="1241476" y="654928"/>
                            <a:pt x="1177024" y="664022"/>
                            <a:pt x="1120191" y="637555"/>
                          </a:cubicBezTo>
                          <a:cubicBezTo>
                            <a:pt x="1114102" y="392150"/>
                            <a:pt x="920570" y="192562"/>
                            <a:pt x="675470" y="178916"/>
                          </a:cubicBezTo>
                          <a:cubicBezTo>
                            <a:pt x="430370" y="165270"/>
                            <a:pt x="215879" y="342142"/>
                            <a:pt x="182586" y="585354"/>
                          </a:cubicBezTo>
                          <a:cubicBezTo>
                            <a:pt x="149294" y="828566"/>
                            <a:pt x="290582" y="1018473"/>
                            <a:pt x="510014" y="1104217"/>
                          </a:cubicBezTo>
                          <a:lnTo>
                            <a:pt x="509846" y="1283312"/>
                          </a:lnTo>
                          <a:close/>
                        </a:path>
                      </a:pathLst>
                    </a:custGeom>
                    <a:solidFill>
                      <a:srgbClr val="FEFFEC"/>
                    </a:solidFill>
                    <a:ln w="19050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FEFFEC"/>
                        </a:solidFill>
                      </a:endParaRPr>
                    </a:p>
                  </p:txBody>
                </p:sp>
              </p:grpSp>
              <p:grpSp>
                <p:nvGrpSpPr>
                  <p:cNvPr id="132" name="Group 131">
                    <a:extLst>
                      <a:ext uri="{FF2B5EF4-FFF2-40B4-BE49-F238E27FC236}">
                        <a16:creationId xmlns:a16="http://schemas.microsoft.com/office/drawing/2014/main" id="{76B73C87-E3C4-4BA4-A06A-8F99E13053FC}"/>
                      </a:ext>
                    </a:extLst>
                  </p:cNvPr>
                  <p:cNvGrpSpPr/>
                  <p:nvPr/>
                </p:nvGrpSpPr>
                <p:grpSpPr>
                  <a:xfrm>
                    <a:off x="187486" y="4031109"/>
                    <a:ext cx="1241299" cy="1132348"/>
                    <a:chOff x="187197" y="825992"/>
                    <a:chExt cx="1241299" cy="1132348"/>
                  </a:xfrm>
                </p:grpSpPr>
                <p:sp>
                  <p:nvSpPr>
                    <p:cNvPr id="136" name="Oval 135">
                      <a:extLst>
                        <a:ext uri="{FF2B5EF4-FFF2-40B4-BE49-F238E27FC236}">
                          <a16:creationId xmlns:a16="http://schemas.microsoft.com/office/drawing/2014/main" id="{1A76ED0D-9BBC-44FF-8B72-68C2FEDA8FD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56640" y="1036320"/>
                      <a:ext cx="371856" cy="371856"/>
                    </a:xfrm>
                    <a:prstGeom prst="ellipse">
                      <a:avLst/>
                    </a:prstGeom>
                    <a:solidFill>
                      <a:srgbClr val="FEFFEC"/>
                    </a:solidFill>
                    <a:ln w="19050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7" name="Block Arc 21">
                      <a:extLst>
                        <a:ext uri="{FF2B5EF4-FFF2-40B4-BE49-F238E27FC236}">
                          <a16:creationId xmlns:a16="http://schemas.microsoft.com/office/drawing/2014/main" id="{1B673F61-7664-4D73-A6AF-29A964AA1F5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7197" y="825992"/>
                      <a:ext cx="1145581" cy="1132348"/>
                    </a:xfrm>
                    <a:custGeom>
                      <a:avLst/>
                      <a:gdLst>
                        <a:gd name="connsiteX0" fmla="*/ 509785 w 1298448"/>
                        <a:gd name="connsiteY0" fmla="*/ 1283297 h 1298448"/>
                        <a:gd name="connsiteX1" fmla="*/ 5998 w 1298448"/>
                        <a:gd name="connsiteY1" fmla="*/ 561175 h 1298448"/>
                        <a:gd name="connsiteX2" fmla="*/ 685313 w 1298448"/>
                        <a:gd name="connsiteY2" fmla="*/ 1003 h 1298448"/>
                        <a:gd name="connsiteX3" fmla="*/ 1298248 w 1298448"/>
                        <a:gd name="connsiteY3" fmla="*/ 633120 h 1298448"/>
                        <a:gd name="connsiteX4" fmla="*/ 1120130 w 1298448"/>
                        <a:gd name="connsiteY4" fmla="*/ 637540 h 1298448"/>
                        <a:gd name="connsiteX5" fmla="*/ 675409 w 1298448"/>
                        <a:gd name="connsiteY5" fmla="*/ 178901 h 1298448"/>
                        <a:gd name="connsiteX6" fmla="*/ 182525 w 1298448"/>
                        <a:gd name="connsiteY6" fmla="*/ 585339 h 1298448"/>
                        <a:gd name="connsiteX7" fmla="*/ 548053 w 1298448"/>
                        <a:gd name="connsiteY7" fmla="*/ 1109282 h 1298448"/>
                        <a:gd name="connsiteX8" fmla="*/ 509785 w 1298448"/>
                        <a:gd name="connsiteY8" fmla="*/ 1283297 h 1298448"/>
                        <a:gd name="connsiteX0" fmla="*/ 509846 w 1298309"/>
                        <a:gd name="connsiteY0" fmla="*/ 1283312 h 1283312"/>
                        <a:gd name="connsiteX1" fmla="*/ 6059 w 1298309"/>
                        <a:gd name="connsiteY1" fmla="*/ 561190 h 1283312"/>
                        <a:gd name="connsiteX2" fmla="*/ 685374 w 1298309"/>
                        <a:gd name="connsiteY2" fmla="*/ 1018 h 1283312"/>
                        <a:gd name="connsiteX3" fmla="*/ 1298309 w 1298309"/>
                        <a:gd name="connsiteY3" fmla="*/ 633135 h 1283312"/>
                        <a:gd name="connsiteX4" fmla="*/ 1120191 w 1298309"/>
                        <a:gd name="connsiteY4" fmla="*/ 637555 h 1283312"/>
                        <a:gd name="connsiteX5" fmla="*/ 675470 w 1298309"/>
                        <a:gd name="connsiteY5" fmla="*/ 178916 h 1283312"/>
                        <a:gd name="connsiteX6" fmla="*/ 182586 w 1298309"/>
                        <a:gd name="connsiteY6" fmla="*/ 585354 h 1283312"/>
                        <a:gd name="connsiteX7" fmla="*/ 548114 w 1298309"/>
                        <a:gd name="connsiteY7" fmla="*/ 1109297 h 1283312"/>
                        <a:gd name="connsiteX8" fmla="*/ 509846 w 1298309"/>
                        <a:gd name="connsiteY8" fmla="*/ 1283312 h 1283312"/>
                        <a:gd name="connsiteX0" fmla="*/ 509846 w 1298309"/>
                        <a:gd name="connsiteY0" fmla="*/ 1283312 h 1283312"/>
                        <a:gd name="connsiteX1" fmla="*/ 6059 w 1298309"/>
                        <a:gd name="connsiteY1" fmla="*/ 561190 h 1283312"/>
                        <a:gd name="connsiteX2" fmla="*/ 685374 w 1298309"/>
                        <a:gd name="connsiteY2" fmla="*/ 1018 h 1283312"/>
                        <a:gd name="connsiteX3" fmla="*/ 1298309 w 1298309"/>
                        <a:gd name="connsiteY3" fmla="*/ 633135 h 1283312"/>
                        <a:gd name="connsiteX4" fmla="*/ 1120191 w 1298309"/>
                        <a:gd name="connsiteY4" fmla="*/ 637555 h 1283312"/>
                        <a:gd name="connsiteX5" fmla="*/ 675470 w 1298309"/>
                        <a:gd name="connsiteY5" fmla="*/ 178916 h 1283312"/>
                        <a:gd name="connsiteX6" fmla="*/ 182586 w 1298309"/>
                        <a:gd name="connsiteY6" fmla="*/ 585354 h 1283312"/>
                        <a:gd name="connsiteX7" fmla="*/ 548114 w 1298309"/>
                        <a:gd name="connsiteY7" fmla="*/ 1109297 h 1283312"/>
                        <a:gd name="connsiteX8" fmla="*/ 509846 w 1298309"/>
                        <a:gd name="connsiteY8" fmla="*/ 1283312 h 1283312"/>
                        <a:gd name="connsiteX0" fmla="*/ 509846 w 1298309"/>
                        <a:gd name="connsiteY0" fmla="*/ 1283312 h 1283312"/>
                        <a:gd name="connsiteX1" fmla="*/ 6059 w 1298309"/>
                        <a:gd name="connsiteY1" fmla="*/ 561190 h 1283312"/>
                        <a:gd name="connsiteX2" fmla="*/ 685374 w 1298309"/>
                        <a:gd name="connsiteY2" fmla="*/ 1018 h 1283312"/>
                        <a:gd name="connsiteX3" fmla="*/ 1298309 w 1298309"/>
                        <a:gd name="connsiteY3" fmla="*/ 633135 h 1283312"/>
                        <a:gd name="connsiteX4" fmla="*/ 1120191 w 1298309"/>
                        <a:gd name="connsiteY4" fmla="*/ 637555 h 1283312"/>
                        <a:gd name="connsiteX5" fmla="*/ 675470 w 1298309"/>
                        <a:gd name="connsiteY5" fmla="*/ 178916 h 1283312"/>
                        <a:gd name="connsiteX6" fmla="*/ 182586 w 1298309"/>
                        <a:gd name="connsiteY6" fmla="*/ 585354 h 1283312"/>
                        <a:gd name="connsiteX7" fmla="*/ 548114 w 1298309"/>
                        <a:gd name="connsiteY7" fmla="*/ 1109297 h 1283312"/>
                        <a:gd name="connsiteX8" fmla="*/ 509846 w 1298309"/>
                        <a:gd name="connsiteY8" fmla="*/ 1283312 h 1283312"/>
                        <a:gd name="connsiteX0" fmla="*/ 509846 w 1298309"/>
                        <a:gd name="connsiteY0" fmla="*/ 1283312 h 1283312"/>
                        <a:gd name="connsiteX1" fmla="*/ 6059 w 1298309"/>
                        <a:gd name="connsiteY1" fmla="*/ 561190 h 1283312"/>
                        <a:gd name="connsiteX2" fmla="*/ 685374 w 1298309"/>
                        <a:gd name="connsiteY2" fmla="*/ 1018 h 1283312"/>
                        <a:gd name="connsiteX3" fmla="*/ 1298309 w 1298309"/>
                        <a:gd name="connsiteY3" fmla="*/ 633135 h 1283312"/>
                        <a:gd name="connsiteX4" fmla="*/ 1120191 w 1298309"/>
                        <a:gd name="connsiteY4" fmla="*/ 637555 h 1283312"/>
                        <a:gd name="connsiteX5" fmla="*/ 675470 w 1298309"/>
                        <a:gd name="connsiteY5" fmla="*/ 178916 h 1283312"/>
                        <a:gd name="connsiteX6" fmla="*/ 182586 w 1298309"/>
                        <a:gd name="connsiteY6" fmla="*/ 585354 h 1283312"/>
                        <a:gd name="connsiteX7" fmla="*/ 504934 w 1298309"/>
                        <a:gd name="connsiteY7" fmla="*/ 1104217 h 1283312"/>
                        <a:gd name="connsiteX8" fmla="*/ 509846 w 1298309"/>
                        <a:gd name="connsiteY8" fmla="*/ 1283312 h 1283312"/>
                        <a:gd name="connsiteX0" fmla="*/ 509846 w 1298309"/>
                        <a:gd name="connsiteY0" fmla="*/ 1283312 h 1283312"/>
                        <a:gd name="connsiteX1" fmla="*/ 6059 w 1298309"/>
                        <a:gd name="connsiteY1" fmla="*/ 561190 h 1283312"/>
                        <a:gd name="connsiteX2" fmla="*/ 685374 w 1298309"/>
                        <a:gd name="connsiteY2" fmla="*/ 1018 h 1283312"/>
                        <a:gd name="connsiteX3" fmla="*/ 1298309 w 1298309"/>
                        <a:gd name="connsiteY3" fmla="*/ 633135 h 1283312"/>
                        <a:gd name="connsiteX4" fmla="*/ 1120191 w 1298309"/>
                        <a:gd name="connsiteY4" fmla="*/ 637555 h 1283312"/>
                        <a:gd name="connsiteX5" fmla="*/ 675470 w 1298309"/>
                        <a:gd name="connsiteY5" fmla="*/ 178916 h 1283312"/>
                        <a:gd name="connsiteX6" fmla="*/ 182586 w 1298309"/>
                        <a:gd name="connsiteY6" fmla="*/ 585354 h 1283312"/>
                        <a:gd name="connsiteX7" fmla="*/ 504934 w 1298309"/>
                        <a:gd name="connsiteY7" fmla="*/ 1104217 h 1283312"/>
                        <a:gd name="connsiteX8" fmla="*/ 509846 w 1298309"/>
                        <a:gd name="connsiteY8" fmla="*/ 1283312 h 1283312"/>
                        <a:gd name="connsiteX0" fmla="*/ 509846 w 1298309"/>
                        <a:gd name="connsiteY0" fmla="*/ 1283312 h 1283312"/>
                        <a:gd name="connsiteX1" fmla="*/ 6059 w 1298309"/>
                        <a:gd name="connsiteY1" fmla="*/ 561190 h 1283312"/>
                        <a:gd name="connsiteX2" fmla="*/ 685374 w 1298309"/>
                        <a:gd name="connsiteY2" fmla="*/ 1018 h 1283312"/>
                        <a:gd name="connsiteX3" fmla="*/ 1298309 w 1298309"/>
                        <a:gd name="connsiteY3" fmla="*/ 633135 h 1283312"/>
                        <a:gd name="connsiteX4" fmla="*/ 1120191 w 1298309"/>
                        <a:gd name="connsiteY4" fmla="*/ 637555 h 1283312"/>
                        <a:gd name="connsiteX5" fmla="*/ 675470 w 1298309"/>
                        <a:gd name="connsiteY5" fmla="*/ 178916 h 1283312"/>
                        <a:gd name="connsiteX6" fmla="*/ 182586 w 1298309"/>
                        <a:gd name="connsiteY6" fmla="*/ 585354 h 1283312"/>
                        <a:gd name="connsiteX7" fmla="*/ 510014 w 1298309"/>
                        <a:gd name="connsiteY7" fmla="*/ 1104217 h 1283312"/>
                        <a:gd name="connsiteX8" fmla="*/ 509846 w 1298309"/>
                        <a:gd name="connsiteY8" fmla="*/ 1283312 h 128331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298309" h="1283312">
                          <a:moveTo>
                            <a:pt x="509846" y="1283312"/>
                          </a:moveTo>
                          <a:cubicBezTo>
                            <a:pt x="179410" y="1210646"/>
                            <a:pt x="-39826" y="896396"/>
                            <a:pt x="6059" y="561190"/>
                          </a:cubicBezTo>
                          <a:cubicBezTo>
                            <a:pt x="51944" y="225984"/>
                            <a:pt x="347565" y="-17789"/>
                            <a:pt x="685374" y="1018"/>
                          </a:cubicBezTo>
                          <a:cubicBezTo>
                            <a:pt x="1023183" y="19825"/>
                            <a:pt x="1289917" y="294907"/>
                            <a:pt x="1298309" y="633135"/>
                          </a:cubicBezTo>
                          <a:cubicBezTo>
                            <a:pt x="1241476" y="654928"/>
                            <a:pt x="1177024" y="664022"/>
                            <a:pt x="1120191" y="637555"/>
                          </a:cubicBezTo>
                          <a:cubicBezTo>
                            <a:pt x="1114102" y="392150"/>
                            <a:pt x="920570" y="192562"/>
                            <a:pt x="675470" y="178916"/>
                          </a:cubicBezTo>
                          <a:cubicBezTo>
                            <a:pt x="430370" y="165270"/>
                            <a:pt x="215879" y="342142"/>
                            <a:pt x="182586" y="585354"/>
                          </a:cubicBezTo>
                          <a:cubicBezTo>
                            <a:pt x="149294" y="828566"/>
                            <a:pt x="290582" y="1018473"/>
                            <a:pt x="510014" y="1104217"/>
                          </a:cubicBezTo>
                          <a:lnTo>
                            <a:pt x="509846" y="1283312"/>
                          </a:lnTo>
                          <a:close/>
                        </a:path>
                      </a:pathLst>
                    </a:custGeom>
                    <a:solidFill>
                      <a:srgbClr val="FEFFEC"/>
                    </a:solidFill>
                    <a:ln w="19050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FEFFEC"/>
                        </a:solidFill>
                      </a:endParaRPr>
                    </a:p>
                  </p:txBody>
                </p:sp>
              </p:grpSp>
              <p:grpSp>
                <p:nvGrpSpPr>
                  <p:cNvPr id="133" name="Group 132">
                    <a:extLst>
                      <a:ext uri="{FF2B5EF4-FFF2-40B4-BE49-F238E27FC236}">
                        <a16:creationId xmlns:a16="http://schemas.microsoft.com/office/drawing/2014/main" id="{2CE36820-28EE-4A0D-AE8E-212D8D2CC5D1}"/>
                      </a:ext>
                    </a:extLst>
                  </p:cNvPr>
                  <p:cNvGrpSpPr/>
                  <p:nvPr/>
                </p:nvGrpSpPr>
                <p:grpSpPr>
                  <a:xfrm>
                    <a:off x="187486" y="5102868"/>
                    <a:ext cx="1241299" cy="1132348"/>
                    <a:chOff x="187197" y="825992"/>
                    <a:chExt cx="1241299" cy="1132348"/>
                  </a:xfrm>
                </p:grpSpPr>
                <p:sp>
                  <p:nvSpPr>
                    <p:cNvPr id="134" name="Oval 133">
                      <a:extLst>
                        <a:ext uri="{FF2B5EF4-FFF2-40B4-BE49-F238E27FC236}">
                          <a16:creationId xmlns:a16="http://schemas.microsoft.com/office/drawing/2014/main" id="{E3AD6489-9772-4F1A-94B3-F870475605F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56640" y="1036320"/>
                      <a:ext cx="371856" cy="371856"/>
                    </a:xfrm>
                    <a:prstGeom prst="ellipse">
                      <a:avLst/>
                    </a:prstGeom>
                    <a:solidFill>
                      <a:srgbClr val="FEFFEC"/>
                    </a:solidFill>
                    <a:ln w="19050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5" name="Block Arc 21">
                      <a:extLst>
                        <a:ext uri="{FF2B5EF4-FFF2-40B4-BE49-F238E27FC236}">
                          <a16:creationId xmlns:a16="http://schemas.microsoft.com/office/drawing/2014/main" id="{F3D5EC64-E4BB-4FA5-A7C5-8505CBB525C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7197" y="825992"/>
                      <a:ext cx="1145581" cy="1132348"/>
                    </a:xfrm>
                    <a:custGeom>
                      <a:avLst/>
                      <a:gdLst>
                        <a:gd name="connsiteX0" fmla="*/ 509785 w 1298448"/>
                        <a:gd name="connsiteY0" fmla="*/ 1283297 h 1298448"/>
                        <a:gd name="connsiteX1" fmla="*/ 5998 w 1298448"/>
                        <a:gd name="connsiteY1" fmla="*/ 561175 h 1298448"/>
                        <a:gd name="connsiteX2" fmla="*/ 685313 w 1298448"/>
                        <a:gd name="connsiteY2" fmla="*/ 1003 h 1298448"/>
                        <a:gd name="connsiteX3" fmla="*/ 1298248 w 1298448"/>
                        <a:gd name="connsiteY3" fmla="*/ 633120 h 1298448"/>
                        <a:gd name="connsiteX4" fmla="*/ 1120130 w 1298448"/>
                        <a:gd name="connsiteY4" fmla="*/ 637540 h 1298448"/>
                        <a:gd name="connsiteX5" fmla="*/ 675409 w 1298448"/>
                        <a:gd name="connsiteY5" fmla="*/ 178901 h 1298448"/>
                        <a:gd name="connsiteX6" fmla="*/ 182525 w 1298448"/>
                        <a:gd name="connsiteY6" fmla="*/ 585339 h 1298448"/>
                        <a:gd name="connsiteX7" fmla="*/ 548053 w 1298448"/>
                        <a:gd name="connsiteY7" fmla="*/ 1109282 h 1298448"/>
                        <a:gd name="connsiteX8" fmla="*/ 509785 w 1298448"/>
                        <a:gd name="connsiteY8" fmla="*/ 1283297 h 1298448"/>
                        <a:gd name="connsiteX0" fmla="*/ 509846 w 1298309"/>
                        <a:gd name="connsiteY0" fmla="*/ 1283312 h 1283312"/>
                        <a:gd name="connsiteX1" fmla="*/ 6059 w 1298309"/>
                        <a:gd name="connsiteY1" fmla="*/ 561190 h 1283312"/>
                        <a:gd name="connsiteX2" fmla="*/ 685374 w 1298309"/>
                        <a:gd name="connsiteY2" fmla="*/ 1018 h 1283312"/>
                        <a:gd name="connsiteX3" fmla="*/ 1298309 w 1298309"/>
                        <a:gd name="connsiteY3" fmla="*/ 633135 h 1283312"/>
                        <a:gd name="connsiteX4" fmla="*/ 1120191 w 1298309"/>
                        <a:gd name="connsiteY4" fmla="*/ 637555 h 1283312"/>
                        <a:gd name="connsiteX5" fmla="*/ 675470 w 1298309"/>
                        <a:gd name="connsiteY5" fmla="*/ 178916 h 1283312"/>
                        <a:gd name="connsiteX6" fmla="*/ 182586 w 1298309"/>
                        <a:gd name="connsiteY6" fmla="*/ 585354 h 1283312"/>
                        <a:gd name="connsiteX7" fmla="*/ 548114 w 1298309"/>
                        <a:gd name="connsiteY7" fmla="*/ 1109297 h 1283312"/>
                        <a:gd name="connsiteX8" fmla="*/ 509846 w 1298309"/>
                        <a:gd name="connsiteY8" fmla="*/ 1283312 h 1283312"/>
                        <a:gd name="connsiteX0" fmla="*/ 509846 w 1298309"/>
                        <a:gd name="connsiteY0" fmla="*/ 1283312 h 1283312"/>
                        <a:gd name="connsiteX1" fmla="*/ 6059 w 1298309"/>
                        <a:gd name="connsiteY1" fmla="*/ 561190 h 1283312"/>
                        <a:gd name="connsiteX2" fmla="*/ 685374 w 1298309"/>
                        <a:gd name="connsiteY2" fmla="*/ 1018 h 1283312"/>
                        <a:gd name="connsiteX3" fmla="*/ 1298309 w 1298309"/>
                        <a:gd name="connsiteY3" fmla="*/ 633135 h 1283312"/>
                        <a:gd name="connsiteX4" fmla="*/ 1120191 w 1298309"/>
                        <a:gd name="connsiteY4" fmla="*/ 637555 h 1283312"/>
                        <a:gd name="connsiteX5" fmla="*/ 675470 w 1298309"/>
                        <a:gd name="connsiteY5" fmla="*/ 178916 h 1283312"/>
                        <a:gd name="connsiteX6" fmla="*/ 182586 w 1298309"/>
                        <a:gd name="connsiteY6" fmla="*/ 585354 h 1283312"/>
                        <a:gd name="connsiteX7" fmla="*/ 548114 w 1298309"/>
                        <a:gd name="connsiteY7" fmla="*/ 1109297 h 1283312"/>
                        <a:gd name="connsiteX8" fmla="*/ 509846 w 1298309"/>
                        <a:gd name="connsiteY8" fmla="*/ 1283312 h 1283312"/>
                        <a:gd name="connsiteX0" fmla="*/ 509846 w 1298309"/>
                        <a:gd name="connsiteY0" fmla="*/ 1283312 h 1283312"/>
                        <a:gd name="connsiteX1" fmla="*/ 6059 w 1298309"/>
                        <a:gd name="connsiteY1" fmla="*/ 561190 h 1283312"/>
                        <a:gd name="connsiteX2" fmla="*/ 685374 w 1298309"/>
                        <a:gd name="connsiteY2" fmla="*/ 1018 h 1283312"/>
                        <a:gd name="connsiteX3" fmla="*/ 1298309 w 1298309"/>
                        <a:gd name="connsiteY3" fmla="*/ 633135 h 1283312"/>
                        <a:gd name="connsiteX4" fmla="*/ 1120191 w 1298309"/>
                        <a:gd name="connsiteY4" fmla="*/ 637555 h 1283312"/>
                        <a:gd name="connsiteX5" fmla="*/ 675470 w 1298309"/>
                        <a:gd name="connsiteY5" fmla="*/ 178916 h 1283312"/>
                        <a:gd name="connsiteX6" fmla="*/ 182586 w 1298309"/>
                        <a:gd name="connsiteY6" fmla="*/ 585354 h 1283312"/>
                        <a:gd name="connsiteX7" fmla="*/ 548114 w 1298309"/>
                        <a:gd name="connsiteY7" fmla="*/ 1109297 h 1283312"/>
                        <a:gd name="connsiteX8" fmla="*/ 509846 w 1298309"/>
                        <a:gd name="connsiteY8" fmla="*/ 1283312 h 1283312"/>
                        <a:gd name="connsiteX0" fmla="*/ 509846 w 1298309"/>
                        <a:gd name="connsiteY0" fmla="*/ 1283312 h 1283312"/>
                        <a:gd name="connsiteX1" fmla="*/ 6059 w 1298309"/>
                        <a:gd name="connsiteY1" fmla="*/ 561190 h 1283312"/>
                        <a:gd name="connsiteX2" fmla="*/ 685374 w 1298309"/>
                        <a:gd name="connsiteY2" fmla="*/ 1018 h 1283312"/>
                        <a:gd name="connsiteX3" fmla="*/ 1298309 w 1298309"/>
                        <a:gd name="connsiteY3" fmla="*/ 633135 h 1283312"/>
                        <a:gd name="connsiteX4" fmla="*/ 1120191 w 1298309"/>
                        <a:gd name="connsiteY4" fmla="*/ 637555 h 1283312"/>
                        <a:gd name="connsiteX5" fmla="*/ 675470 w 1298309"/>
                        <a:gd name="connsiteY5" fmla="*/ 178916 h 1283312"/>
                        <a:gd name="connsiteX6" fmla="*/ 182586 w 1298309"/>
                        <a:gd name="connsiteY6" fmla="*/ 585354 h 1283312"/>
                        <a:gd name="connsiteX7" fmla="*/ 504934 w 1298309"/>
                        <a:gd name="connsiteY7" fmla="*/ 1104217 h 1283312"/>
                        <a:gd name="connsiteX8" fmla="*/ 509846 w 1298309"/>
                        <a:gd name="connsiteY8" fmla="*/ 1283312 h 1283312"/>
                        <a:gd name="connsiteX0" fmla="*/ 509846 w 1298309"/>
                        <a:gd name="connsiteY0" fmla="*/ 1283312 h 1283312"/>
                        <a:gd name="connsiteX1" fmla="*/ 6059 w 1298309"/>
                        <a:gd name="connsiteY1" fmla="*/ 561190 h 1283312"/>
                        <a:gd name="connsiteX2" fmla="*/ 685374 w 1298309"/>
                        <a:gd name="connsiteY2" fmla="*/ 1018 h 1283312"/>
                        <a:gd name="connsiteX3" fmla="*/ 1298309 w 1298309"/>
                        <a:gd name="connsiteY3" fmla="*/ 633135 h 1283312"/>
                        <a:gd name="connsiteX4" fmla="*/ 1120191 w 1298309"/>
                        <a:gd name="connsiteY4" fmla="*/ 637555 h 1283312"/>
                        <a:gd name="connsiteX5" fmla="*/ 675470 w 1298309"/>
                        <a:gd name="connsiteY5" fmla="*/ 178916 h 1283312"/>
                        <a:gd name="connsiteX6" fmla="*/ 182586 w 1298309"/>
                        <a:gd name="connsiteY6" fmla="*/ 585354 h 1283312"/>
                        <a:gd name="connsiteX7" fmla="*/ 504934 w 1298309"/>
                        <a:gd name="connsiteY7" fmla="*/ 1104217 h 1283312"/>
                        <a:gd name="connsiteX8" fmla="*/ 509846 w 1298309"/>
                        <a:gd name="connsiteY8" fmla="*/ 1283312 h 1283312"/>
                        <a:gd name="connsiteX0" fmla="*/ 509846 w 1298309"/>
                        <a:gd name="connsiteY0" fmla="*/ 1283312 h 1283312"/>
                        <a:gd name="connsiteX1" fmla="*/ 6059 w 1298309"/>
                        <a:gd name="connsiteY1" fmla="*/ 561190 h 1283312"/>
                        <a:gd name="connsiteX2" fmla="*/ 685374 w 1298309"/>
                        <a:gd name="connsiteY2" fmla="*/ 1018 h 1283312"/>
                        <a:gd name="connsiteX3" fmla="*/ 1298309 w 1298309"/>
                        <a:gd name="connsiteY3" fmla="*/ 633135 h 1283312"/>
                        <a:gd name="connsiteX4" fmla="*/ 1120191 w 1298309"/>
                        <a:gd name="connsiteY4" fmla="*/ 637555 h 1283312"/>
                        <a:gd name="connsiteX5" fmla="*/ 675470 w 1298309"/>
                        <a:gd name="connsiteY5" fmla="*/ 178916 h 1283312"/>
                        <a:gd name="connsiteX6" fmla="*/ 182586 w 1298309"/>
                        <a:gd name="connsiteY6" fmla="*/ 585354 h 1283312"/>
                        <a:gd name="connsiteX7" fmla="*/ 510014 w 1298309"/>
                        <a:gd name="connsiteY7" fmla="*/ 1104217 h 1283312"/>
                        <a:gd name="connsiteX8" fmla="*/ 509846 w 1298309"/>
                        <a:gd name="connsiteY8" fmla="*/ 1283312 h 128331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298309" h="1283312">
                          <a:moveTo>
                            <a:pt x="509846" y="1283312"/>
                          </a:moveTo>
                          <a:cubicBezTo>
                            <a:pt x="179410" y="1210646"/>
                            <a:pt x="-39826" y="896396"/>
                            <a:pt x="6059" y="561190"/>
                          </a:cubicBezTo>
                          <a:cubicBezTo>
                            <a:pt x="51944" y="225984"/>
                            <a:pt x="347565" y="-17789"/>
                            <a:pt x="685374" y="1018"/>
                          </a:cubicBezTo>
                          <a:cubicBezTo>
                            <a:pt x="1023183" y="19825"/>
                            <a:pt x="1289917" y="294907"/>
                            <a:pt x="1298309" y="633135"/>
                          </a:cubicBezTo>
                          <a:cubicBezTo>
                            <a:pt x="1241476" y="654928"/>
                            <a:pt x="1177024" y="664022"/>
                            <a:pt x="1120191" y="637555"/>
                          </a:cubicBezTo>
                          <a:cubicBezTo>
                            <a:pt x="1114102" y="392150"/>
                            <a:pt x="920570" y="192562"/>
                            <a:pt x="675470" y="178916"/>
                          </a:cubicBezTo>
                          <a:cubicBezTo>
                            <a:pt x="430370" y="165270"/>
                            <a:pt x="215879" y="342142"/>
                            <a:pt x="182586" y="585354"/>
                          </a:cubicBezTo>
                          <a:cubicBezTo>
                            <a:pt x="149294" y="828566"/>
                            <a:pt x="290582" y="1018473"/>
                            <a:pt x="510014" y="1104217"/>
                          </a:cubicBezTo>
                          <a:lnTo>
                            <a:pt x="509846" y="1283312"/>
                          </a:lnTo>
                          <a:close/>
                        </a:path>
                      </a:pathLst>
                    </a:custGeom>
                    <a:solidFill>
                      <a:srgbClr val="FEFFEC"/>
                    </a:solidFill>
                    <a:ln w="19050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FEFFEC"/>
                        </a:solidFill>
                      </a:endParaRPr>
                    </a:p>
                  </p:txBody>
                </p:sp>
              </p:grpSp>
            </p:grpSp>
          </p:grpSp>
        </p:grpSp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AB0AB71B-1558-4691-ADC1-18A7355C5D6D}"/>
              </a:ext>
            </a:extLst>
          </p:cNvPr>
          <p:cNvGrpSpPr/>
          <p:nvPr/>
        </p:nvGrpSpPr>
        <p:grpSpPr>
          <a:xfrm>
            <a:off x="1390426" y="556059"/>
            <a:ext cx="4879148" cy="5600646"/>
            <a:chOff x="12314563" y="420354"/>
            <a:chExt cx="4879148" cy="5600646"/>
          </a:xfrm>
        </p:grpSpPr>
        <p:sp>
          <p:nvSpPr>
            <p:cNvPr id="149" name="Rectangle: Rounded Corners 148">
              <a:extLst>
                <a:ext uri="{FF2B5EF4-FFF2-40B4-BE49-F238E27FC236}">
                  <a16:creationId xmlns:a16="http://schemas.microsoft.com/office/drawing/2014/main" id="{88B8514B-CF72-426D-B352-7426455F0B48}"/>
                </a:ext>
              </a:extLst>
            </p:cNvPr>
            <p:cNvSpPr/>
            <p:nvPr/>
          </p:nvSpPr>
          <p:spPr>
            <a:xfrm>
              <a:off x="12314563" y="420354"/>
              <a:ext cx="4879148" cy="5600646"/>
            </a:xfrm>
            <a:prstGeom prst="roundRect">
              <a:avLst>
                <a:gd name="adj" fmla="val 3948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outerShdw blurRad="190500" dist="190500" dir="2700000" algn="tl" rotWithShape="0">
                <a:prstClr val="black">
                  <a:alpha val="7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Rectangle: Rounded Corners 149">
              <a:extLst>
                <a:ext uri="{FF2B5EF4-FFF2-40B4-BE49-F238E27FC236}">
                  <a16:creationId xmlns:a16="http://schemas.microsoft.com/office/drawing/2014/main" id="{FE227C7E-AC3F-4A3A-8ED5-34AAB38BBC9D}"/>
                </a:ext>
              </a:extLst>
            </p:cNvPr>
            <p:cNvSpPr/>
            <p:nvPr/>
          </p:nvSpPr>
          <p:spPr>
            <a:xfrm>
              <a:off x="13263483" y="546764"/>
              <a:ext cx="3030713" cy="568772"/>
            </a:xfrm>
            <a:prstGeom prst="roundRect">
              <a:avLst>
                <a:gd name="adj" fmla="val 15741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Rectangle: Rounded Corners 150">
              <a:extLst>
                <a:ext uri="{FF2B5EF4-FFF2-40B4-BE49-F238E27FC236}">
                  <a16:creationId xmlns:a16="http://schemas.microsoft.com/office/drawing/2014/main" id="{FC63D5E8-077F-4EC4-A9A3-58B370361447}"/>
                </a:ext>
              </a:extLst>
            </p:cNvPr>
            <p:cNvSpPr/>
            <p:nvPr/>
          </p:nvSpPr>
          <p:spPr>
            <a:xfrm>
              <a:off x="12464724" y="725316"/>
              <a:ext cx="4550061" cy="5136328"/>
            </a:xfrm>
            <a:prstGeom prst="roundRect">
              <a:avLst>
                <a:gd name="adj" fmla="val 3948"/>
              </a:avLst>
            </a:prstGeom>
            <a:solidFill>
              <a:schemeClr val="bg1"/>
            </a:solidFill>
            <a:ln>
              <a:noFill/>
            </a:ln>
            <a:effectLst>
              <a:outerShdw blurRad="88900" dist="88900" dir="2700000" algn="tl" rotWithShape="0">
                <a:prstClr val="black">
                  <a:alpha val="7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2" name="Group 151">
              <a:extLst>
                <a:ext uri="{FF2B5EF4-FFF2-40B4-BE49-F238E27FC236}">
                  <a16:creationId xmlns:a16="http://schemas.microsoft.com/office/drawing/2014/main" id="{00D2E9CC-BB08-49A5-BB50-43DD24EE4C8D}"/>
                </a:ext>
              </a:extLst>
            </p:cNvPr>
            <p:cNvGrpSpPr/>
            <p:nvPr/>
          </p:nvGrpSpPr>
          <p:grpSpPr>
            <a:xfrm>
              <a:off x="13366326" y="540510"/>
              <a:ext cx="2824538" cy="504055"/>
              <a:chOff x="3265504" y="762000"/>
              <a:chExt cx="2988599" cy="559410"/>
            </a:xfrm>
            <a:effectLst>
              <a:outerShdw blurRad="50800" dist="76200" dir="2700000" algn="tl" rotWithShape="0">
                <a:prstClr val="black">
                  <a:alpha val="60000"/>
                </a:prstClr>
              </a:outerShdw>
            </a:effectLst>
          </p:grpSpPr>
          <p:sp>
            <p:nvSpPr>
              <p:cNvPr id="164" name="Rectangle: Rounded Corners 8">
                <a:extLst>
                  <a:ext uri="{FF2B5EF4-FFF2-40B4-BE49-F238E27FC236}">
                    <a16:creationId xmlns:a16="http://schemas.microsoft.com/office/drawing/2014/main" id="{6E95CEBE-6098-4BBC-9E29-197E700BE677}"/>
                  </a:ext>
                </a:extLst>
              </p:cNvPr>
              <p:cNvSpPr/>
              <p:nvPr/>
            </p:nvSpPr>
            <p:spPr>
              <a:xfrm>
                <a:off x="3265504" y="839632"/>
                <a:ext cx="2988599" cy="481778"/>
              </a:xfrm>
              <a:custGeom>
                <a:avLst/>
                <a:gdLst>
                  <a:gd name="connsiteX0" fmla="*/ 0 w 4706007"/>
                  <a:gd name="connsiteY0" fmla="*/ 137951 h 827690"/>
                  <a:gd name="connsiteX1" fmla="*/ 137951 w 4706007"/>
                  <a:gd name="connsiteY1" fmla="*/ 0 h 827690"/>
                  <a:gd name="connsiteX2" fmla="*/ 4568056 w 4706007"/>
                  <a:gd name="connsiteY2" fmla="*/ 0 h 827690"/>
                  <a:gd name="connsiteX3" fmla="*/ 4706007 w 4706007"/>
                  <a:gd name="connsiteY3" fmla="*/ 137951 h 827690"/>
                  <a:gd name="connsiteX4" fmla="*/ 4706007 w 4706007"/>
                  <a:gd name="connsiteY4" fmla="*/ 689739 h 827690"/>
                  <a:gd name="connsiteX5" fmla="*/ 4568056 w 4706007"/>
                  <a:gd name="connsiteY5" fmla="*/ 827690 h 827690"/>
                  <a:gd name="connsiteX6" fmla="*/ 137951 w 4706007"/>
                  <a:gd name="connsiteY6" fmla="*/ 827690 h 827690"/>
                  <a:gd name="connsiteX7" fmla="*/ 0 w 4706007"/>
                  <a:gd name="connsiteY7" fmla="*/ 689739 h 827690"/>
                  <a:gd name="connsiteX8" fmla="*/ 0 w 4706007"/>
                  <a:gd name="connsiteY8" fmla="*/ 137951 h 827690"/>
                  <a:gd name="connsiteX0" fmla="*/ 0 w 4706007"/>
                  <a:gd name="connsiteY0" fmla="*/ 137951 h 827690"/>
                  <a:gd name="connsiteX1" fmla="*/ 137951 w 4706007"/>
                  <a:gd name="connsiteY1" fmla="*/ 0 h 827690"/>
                  <a:gd name="connsiteX2" fmla="*/ 4568056 w 4706007"/>
                  <a:gd name="connsiteY2" fmla="*/ 0 h 827690"/>
                  <a:gd name="connsiteX3" fmla="*/ 4706007 w 4706007"/>
                  <a:gd name="connsiteY3" fmla="*/ 137951 h 827690"/>
                  <a:gd name="connsiteX4" fmla="*/ 4706007 w 4706007"/>
                  <a:gd name="connsiteY4" fmla="*/ 689739 h 827690"/>
                  <a:gd name="connsiteX5" fmla="*/ 4568056 w 4706007"/>
                  <a:gd name="connsiteY5" fmla="*/ 827690 h 827690"/>
                  <a:gd name="connsiteX6" fmla="*/ 1718442 w 4706007"/>
                  <a:gd name="connsiteY6" fmla="*/ 819807 h 827690"/>
                  <a:gd name="connsiteX7" fmla="*/ 137951 w 4706007"/>
                  <a:gd name="connsiteY7" fmla="*/ 827690 h 827690"/>
                  <a:gd name="connsiteX8" fmla="*/ 0 w 4706007"/>
                  <a:gd name="connsiteY8" fmla="*/ 689739 h 827690"/>
                  <a:gd name="connsiteX9" fmla="*/ 0 w 4706007"/>
                  <a:gd name="connsiteY9" fmla="*/ 137951 h 827690"/>
                  <a:gd name="connsiteX0" fmla="*/ 0 w 4706007"/>
                  <a:gd name="connsiteY0" fmla="*/ 137951 h 827690"/>
                  <a:gd name="connsiteX1" fmla="*/ 137951 w 4706007"/>
                  <a:gd name="connsiteY1" fmla="*/ 0 h 827690"/>
                  <a:gd name="connsiteX2" fmla="*/ 4568056 w 4706007"/>
                  <a:gd name="connsiteY2" fmla="*/ 0 h 827690"/>
                  <a:gd name="connsiteX3" fmla="*/ 4706007 w 4706007"/>
                  <a:gd name="connsiteY3" fmla="*/ 137951 h 827690"/>
                  <a:gd name="connsiteX4" fmla="*/ 4706007 w 4706007"/>
                  <a:gd name="connsiteY4" fmla="*/ 689739 h 827690"/>
                  <a:gd name="connsiteX5" fmla="*/ 4568056 w 4706007"/>
                  <a:gd name="connsiteY5" fmla="*/ 827690 h 827690"/>
                  <a:gd name="connsiteX6" fmla="*/ 2033752 w 4706007"/>
                  <a:gd name="connsiteY6" fmla="*/ 819807 h 827690"/>
                  <a:gd name="connsiteX7" fmla="*/ 1718442 w 4706007"/>
                  <a:gd name="connsiteY7" fmla="*/ 819807 h 827690"/>
                  <a:gd name="connsiteX8" fmla="*/ 137951 w 4706007"/>
                  <a:gd name="connsiteY8" fmla="*/ 827690 h 827690"/>
                  <a:gd name="connsiteX9" fmla="*/ 0 w 4706007"/>
                  <a:gd name="connsiteY9" fmla="*/ 689739 h 827690"/>
                  <a:gd name="connsiteX10" fmla="*/ 0 w 4706007"/>
                  <a:gd name="connsiteY10" fmla="*/ 137951 h 827690"/>
                  <a:gd name="connsiteX0" fmla="*/ 0 w 4706007"/>
                  <a:gd name="connsiteY0" fmla="*/ 137951 h 835573"/>
                  <a:gd name="connsiteX1" fmla="*/ 137951 w 4706007"/>
                  <a:gd name="connsiteY1" fmla="*/ 0 h 835573"/>
                  <a:gd name="connsiteX2" fmla="*/ 4568056 w 4706007"/>
                  <a:gd name="connsiteY2" fmla="*/ 0 h 835573"/>
                  <a:gd name="connsiteX3" fmla="*/ 4706007 w 4706007"/>
                  <a:gd name="connsiteY3" fmla="*/ 137951 h 835573"/>
                  <a:gd name="connsiteX4" fmla="*/ 4706007 w 4706007"/>
                  <a:gd name="connsiteY4" fmla="*/ 689739 h 835573"/>
                  <a:gd name="connsiteX5" fmla="*/ 4568056 w 4706007"/>
                  <a:gd name="connsiteY5" fmla="*/ 827690 h 835573"/>
                  <a:gd name="connsiteX6" fmla="*/ 2483069 w 4706007"/>
                  <a:gd name="connsiteY6" fmla="*/ 835573 h 835573"/>
                  <a:gd name="connsiteX7" fmla="*/ 2033752 w 4706007"/>
                  <a:gd name="connsiteY7" fmla="*/ 819807 h 835573"/>
                  <a:gd name="connsiteX8" fmla="*/ 1718442 w 4706007"/>
                  <a:gd name="connsiteY8" fmla="*/ 819807 h 835573"/>
                  <a:gd name="connsiteX9" fmla="*/ 137951 w 4706007"/>
                  <a:gd name="connsiteY9" fmla="*/ 827690 h 835573"/>
                  <a:gd name="connsiteX10" fmla="*/ 0 w 4706007"/>
                  <a:gd name="connsiteY10" fmla="*/ 689739 h 835573"/>
                  <a:gd name="connsiteX11" fmla="*/ 0 w 4706007"/>
                  <a:gd name="connsiteY11" fmla="*/ 137951 h 835573"/>
                  <a:gd name="connsiteX0" fmla="*/ 0 w 4706007"/>
                  <a:gd name="connsiteY0" fmla="*/ 137951 h 837478"/>
                  <a:gd name="connsiteX1" fmla="*/ 137951 w 4706007"/>
                  <a:gd name="connsiteY1" fmla="*/ 0 h 837478"/>
                  <a:gd name="connsiteX2" fmla="*/ 4568056 w 4706007"/>
                  <a:gd name="connsiteY2" fmla="*/ 0 h 837478"/>
                  <a:gd name="connsiteX3" fmla="*/ 4706007 w 4706007"/>
                  <a:gd name="connsiteY3" fmla="*/ 137951 h 837478"/>
                  <a:gd name="connsiteX4" fmla="*/ 4706007 w 4706007"/>
                  <a:gd name="connsiteY4" fmla="*/ 689739 h 837478"/>
                  <a:gd name="connsiteX5" fmla="*/ 4568056 w 4706007"/>
                  <a:gd name="connsiteY5" fmla="*/ 827690 h 837478"/>
                  <a:gd name="connsiteX6" fmla="*/ 2692619 w 4706007"/>
                  <a:gd name="connsiteY6" fmla="*/ 837478 h 837478"/>
                  <a:gd name="connsiteX7" fmla="*/ 2033752 w 4706007"/>
                  <a:gd name="connsiteY7" fmla="*/ 819807 h 837478"/>
                  <a:gd name="connsiteX8" fmla="*/ 1718442 w 4706007"/>
                  <a:gd name="connsiteY8" fmla="*/ 819807 h 837478"/>
                  <a:gd name="connsiteX9" fmla="*/ 137951 w 4706007"/>
                  <a:gd name="connsiteY9" fmla="*/ 827690 h 837478"/>
                  <a:gd name="connsiteX10" fmla="*/ 0 w 4706007"/>
                  <a:gd name="connsiteY10" fmla="*/ 689739 h 837478"/>
                  <a:gd name="connsiteX11" fmla="*/ 0 w 4706007"/>
                  <a:gd name="connsiteY11" fmla="*/ 137951 h 837478"/>
                  <a:gd name="connsiteX0" fmla="*/ 0 w 4706007"/>
                  <a:gd name="connsiteY0" fmla="*/ 137951 h 837478"/>
                  <a:gd name="connsiteX1" fmla="*/ 137951 w 4706007"/>
                  <a:gd name="connsiteY1" fmla="*/ 0 h 837478"/>
                  <a:gd name="connsiteX2" fmla="*/ 4568056 w 4706007"/>
                  <a:gd name="connsiteY2" fmla="*/ 0 h 837478"/>
                  <a:gd name="connsiteX3" fmla="*/ 4706007 w 4706007"/>
                  <a:gd name="connsiteY3" fmla="*/ 137951 h 837478"/>
                  <a:gd name="connsiteX4" fmla="*/ 4706007 w 4706007"/>
                  <a:gd name="connsiteY4" fmla="*/ 689739 h 837478"/>
                  <a:gd name="connsiteX5" fmla="*/ 4568056 w 4706007"/>
                  <a:gd name="connsiteY5" fmla="*/ 827690 h 837478"/>
                  <a:gd name="connsiteX6" fmla="*/ 2692619 w 4706007"/>
                  <a:gd name="connsiteY6" fmla="*/ 837478 h 837478"/>
                  <a:gd name="connsiteX7" fmla="*/ 2349982 w 4706007"/>
                  <a:gd name="connsiteY7" fmla="*/ 836952 h 837478"/>
                  <a:gd name="connsiteX8" fmla="*/ 1718442 w 4706007"/>
                  <a:gd name="connsiteY8" fmla="*/ 819807 h 837478"/>
                  <a:gd name="connsiteX9" fmla="*/ 137951 w 4706007"/>
                  <a:gd name="connsiteY9" fmla="*/ 827690 h 837478"/>
                  <a:gd name="connsiteX10" fmla="*/ 0 w 4706007"/>
                  <a:gd name="connsiteY10" fmla="*/ 689739 h 837478"/>
                  <a:gd name="connsiteX11" fmla="*/ 0 w 4706007"/>
                  <a:gd name="connsiteY11" fmla="*/ 137951 h 837478"/>
                  <a:gd name="connsiteX0" fmla="*/ 0 w 4706007"/>
                  <a:gd name="connsiteY0" fmla="*/ 137951 h 837478"/>
                  <a:gd name="connsiteX1" fmla="*/ 137951 w 4706007"/>
                  <a:gd name="connsiteY1" fmla="*/ 0 h 837478"/>
                  <a:gd name="connsiteX2" fmla="*/ 4568056 w 4706007"/>
                  <a:gd name="connsiteY2" fmla="*/ 0 h 837478"/>
                  <a:gd name="connsiteX3" fmla="*/ 4706007 w 4706007"/>
                  <a:gd name="connsiteY3" fmla="*/ 137951 h 837478"/>
                  <a:gd name="connsiteX4" fmla="*/ 4706007 w 4706007"/>
                  <a:gd name="connsiteY4" fmla="*/ 689739 h 837478"/>
                  <a:gd name="connsiteX5" fmla="*/ 4568056 w 4706007"/>
                  <a:gd name="connsiteY5" fmla="*/ 827690 h 837478"/>
                  <a:gd name="connsiteX6" fmla="*/ 2692619 w 4706007"/>
                  <a:gd name="connsiteY6" fmla="*/ 837478 h 837478"/>
                  <a:gd name="connsiteX7" fmla="*/ 2349982 w 4706007"/>
                  <a:gd name="connsiteY7" fmla="*/ 836952 h 837478"/>
                  <a:gd name="connsiteX8" fmla="*/ 2013717 w 4706007"/>
                  <a:gd name="connsiteY8" fmla="*/ 831237 h 837478"/>
                  <a:gd name="connsiteX9" fmla="*/ 137951 w 4706007"/>
                  <a:gd name="connsiteY9" fmla="*/ 827690 h 837478"/>
                  <a:gd name="connsiteX10" fmla="*/ 0 w 4706007"/>
                  <a:gd name="connsiteY10" fmla="*/ 689739 h 837478"/>
                  <a:gd name="connsiteX11" fmla="*/ 0 w 4706007"/>
                  <a:gd name="connsiteY11" fmla="*/ 137951 h 837478"/>
                  <a:gd name="connsiteX0" fmla="*/ 0 w 4706007"/>
                  <a:gd name="connsiteY0" fmla="*/ 137951 h 837478"/>
                  <a:gd name="connsiteX1" fmla="*/ 137951 w 4706007"/>
                  <a:gd name="connsiteY1" fmla="*/ 0 h 837478"/>
                  <a:gd name="connsiteX2" fmla="*/ 4568056 w 4706007"/>
                  <a:gd name="connsiteY2" fmla="*/ 0 h 837478"/>
                  <a:gd name="connsiteX3" fmla="*/ 4706007 w 4706007"/>
                  <a:gd name="connsiteY3" fmla="*/ 137951 h 837478"/>
                  <a:gd name="connsiteX4" fmla="*/ 4706007 w 4706007"/>
                  <a:gd name="connsiteY4" fmla="*/ 689739 h 837478"/>
                  <a:gd name="connsiteX5" fmla="*/ 4568056 w 4706007"/>
                  <a:gd name="connsiteY5" fmla="*/ 827690 h 837478"/>
                  <a:gd name="connsiteX6" fmla="*/ 2692619 w 4706007"/>
                  <a:gd name="connsiteY6" fmla="*/ 837478 h 837478"/>
                  <a:gd name="connsiteX7" fmla="*/ 2351887 w 4706007"/>
                  <a:gd name="connsiteY7" fmla="*/ 659787 h 837478"/>
                  <a:gd name="connsiteX8" fmla="*/ 2013717 w 4706007"/>
                  <a:gd name="connsiteY8" fmla="*/ 831237 h 837478"/>
                  <a:gd name="connsiteX9" fmla="*/ 137951 w 4706007"/>
                  <a:gd name="connsiteY9" fmla="*/ 827690 h 837478"/>
                  <a:gd name="connsiteX10" fmla="*/ 0 w 4706007"/>
                  <a:gd name="connsiteY10" fmla="*/ 689739 h 837478"/>
                  <a:gd name="connsiteX11" fmla="*/ 0 w 4706007"/>
                  <a:gd name="connsiteY11" fmla="*/ 137951 h 837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706007" h="837478">
                    <a:moveTo>
                      <a:pt x="0" y="137951"/>
                    </a:moveTo>
                    <a:cubicBezTo>
                      <a:pt x="0" y="61763"/>
                      <a:pt x="61763" y="0"/>
                      <a:pt x="137951" y="0"/>
                    </a:cubicBezTo>
                    <a:lnTo>
                      <a:pt x="4568056" y="0"/>
                    </a:lnTo>
                    <a:cubicBezTo>
                      <a:pt x="4644244" y="0"/>
                      <a:pt x="4706007" y="61763"/>
                      <a:pt x="4706007" y="137951"/>
                    </a:cubicBezTo>
                    <a:lnTo>
                      <a:pt x="4706007" y="689739"/>
                    </a:lnTo>
                    <a:cubicBezTo>
                      <a:pt x="4706007" y="765927"/>
                      <a:pt x="4644244" y="827690"/>
                      <a:pt x="4568056" y="827690"/>
                    </a:cubicBezTo>
                    <a:lnTo>
                      <a:pt x="2692619" y="837478"/>
                    </a:lnTo>
                    <a:lnTo>
                      <a:pt x="2351887" y="659787"/>
                    </a:lnTo>
                    <a:lnTo>
                      <a:pt x="2013717" y="831237"/>
                    </a:lnTo>
                    <a:lnTo>
                      <a:pt x="137951" y="827690"/>
                    </a:lnTo>
                    <a:cubicBezTo>
                      <a:pt x="61763" y="827690"/>
                      <a:pt x="0" y="765927"/>
                      <a:pt x="0" y="689739"/>
                    </a:cubicBezTo>
                    <a:lnTo>
                      <a:pt x="0" y="137951"/>
                    </a:ln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Rectangle: Rounded Corners 164">
                <a:extLst>
                  <a:ext uri="{FF2B5EF4-FFF2-40B4-BE49-F238E27FC236}">
                    <a16:creationId xmlns:a16="http://schemas.microsoft.com/office/drawing/2014/main" id="{C264ABDE-904E-425F-9B62-8841F06DDCAC}"/>
                  </a:ext>
                </a:extLst>
              </p:cNvPr>
              <p:cNvSpPr/>
              <p:nvPr/>
            </p:nvSpPr>
            <p:spPr>
              <a:xfrm>
                <a:off x="3689139" y="762000"/>
                <a:ext cx="2141328" cy="13441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3" name="Group 152">
              <a:extLst>
                <a:ext uri="{FF2B5EF4-FFF2-40B4-BE49-F238E27FC236}">
                  <a16:creationId xmlns:a16="http://schemas.microsoft.com/office/drawing/2014/main" id="{6FD875BD-D685-4524-B56A-F0B54DBEB3E2}"/>
                </a:ext>
              </a:extLst>
            </p:cNvPr>
            <p:cNvGrpSpPr/>
            <p:nvPr/>
          </p:nvGrpSpPr>
          <p:grpSpPr>
            <a:xfrm>
              <a:off x="12690050" y="1563727"/>
              <a:ext cx="4165706" cy="4051508"/>
              <a:chOff x="12870390" y="1563727"/>
              <a:chExt cx="3798894" cy="4051508"/>
            </a:xfrm>
          </p:grpSpPr>
          <p:cxnSp>
            <p:nvCxnSpPr>
              <p:cNvPr id="154" name="Straight Connector 153">
                <a:extLst>
                  <a:ext uri="{FF2B5EF4-FFF2-40B4-BE49-F238E27FC236}">
                    <a16:creationId xmlns:a16="http://schemas.microsoft.com/office/drawing/2014/main" id="{5C3BA404-B6D0-4F52-A533-A4B90F6A40D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870390" y="1563727"/>
                <a:ext cx="3798894" cy="0"/>
              </a:xfrm>
              <a:prstGeom prst="line">
                <a:avLst/>
              </a:prstGeom>
              <a:ln w="19050">
                <a:solidFill>
                  <a:schemeClr val="accent1">
                    <a:lumMod val="40000"/>
                    <a:lumOff val="6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4">
                <a:extLst>
                  <a:ext uri="{FF2B5EF4-FFF2-40B4-BE49-F238E27FC236}">
                    <a16:creationId xmlns:a16="http://schemas.microsoft.com/office/drawing/2014/main" id="{2E30D583-F9D9-4FEA-88AF-0223EA260BE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870390" y="2013895"/>
                <a:ext cx="3798894" cy="0"/>
              </a:xfrm>
              <a:prstGeom prst="line">
                <a:avLst/>
              </a:prstGeom>
              <a:ln w="19050">
                <a:solidFill>
                  <a:schemeClr val="accent1">
                    <a:lumMod val="40000"/>
                    <a:lumOff val="6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>
                <a:extLst>
                  <a:ext uri="{FF2B5EF4-FFF2-40B4-BE49-F238E27FC236}">
                    <a16:creationId xmlns:a16="http://schemas.microsoft.com/office/drawing/2014/main" id="{B3DBEA17-0ECE-4CBF-A021-074C87460EB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870390" y="2464063"/>
                <a:ext cx="3798894" cy="0"/>
              </a:xfrm>
              <a:prstGeom prst="line">
                <a:avLst/>
              </a:prstGeom>
              <a:ln w="19050">
                <a:solidFill>
                  <a:schemeClr val="accent1">
                    <a:lumMod val="40000"/>
                    <a:lumOff val="6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>
                <a:extLst>
                  <a:ext uri="{FF2B5EF4-FFF2-40B4-BE49-F238E27FC236}">
                    <a16:creationId xmlns:a16="http://schemas.microsoft.com/office/drawing/2014/main" id="{FCB45335-C805-48F2-86D5-F823F8DC99B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870390" y="2914231"/>
                <a:ext cx="3798894" cy="0"/>
              </a:xfrm>
              <a:prstGeom prst="line">
                <a:avLst/>
              </a:prstGeom>
              <a:ln w="19050">
                <a:solidFill>
                  <a:schemeClr val="accent1">
                    <a:lumMod val="40000"/>
                    <a:lumOff val="6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Connector 157">
                <a:extLst>
                  <a:ext uri="{FF2B5EF4-FFF2-40B4-BE49-F238E27FC236}">
                    <a16:creationId xmlns:a16="http://schemas.microsoft.com/office/drawing/2014/main" id="{174DE0BD-4C30-4A8F-9BDE-3EF8BED5FDF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870390" y="3364399"/>
                <a:ext cx="3798894" cy="0"/>
              </a:xfrm>
              <a:prstGeom prst="line">
                <a:avLst/>
              </a:prstGeom>
              <a:ln w="19050">
                <a:solidFill>
                  <a:schemeClr val="accent1">
                    <a:lumMod val="40000"/>
                    <a:lumOff val="6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Connector 158">
                <a:extLst>
                  <a:ext uri="{FF2B5EF4-FFF2-40B4-BE49-F238E27FC236}">
                    <a16:creationId xmlns:a16="http://schemas.microsoft.com/office/drawing/2014/main" id="{FC255ECE-95AA-4B1C-99C6-ACFB4819539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870390" y="3814567"/>
                <a:ext cx="3798894" cy="0"/>
              </a:xfrm>
              <a:prstGeom prst="line">
                <a:avLst/>
              </a:prstGeom>
              <a:ln w="19050">
                <a:solidFill>
                  <a:schemeClr val="accent1">
                    <a:lumMod val="40000"/>
                    <a:lumOff val="6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>
                <a:extLst>
                  <a:ext uri="{FF2B5EF4-FFF2-40B4-BE49-F238E27FC236}">
                    <a16:creationId xmlns:a16="http://schemas.microsoft.com/office/drawing/2014/main" id="{B77238C5-2C18-47ED-AA48-7B0C7A66EAD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870390" y="4264735"/>
                <a:ext cx="3798894" cy="0"/>
              </a:xfrm>
              <a:prstGeom prst="line">
                <a:avLst/>
              </a:prstGeom>
              <a:ln w="19050">
                <a:solidFill>
                  <a:schemeClr val="accent1">
                    <a:lumMod val="40000"/>
                    <a:lumOff val="6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>
                <a:extLst>
                  <a:ext uri="{FF2B5EF4-FFF2-40B4-BE49-F238E27FC236}">
                    <a16:creationId xmlns:a16="http://schemas.microsoft.com/office/drawing/2014/main" id="{71C95DED-4B88-42CC-B28F-D85ADFDCAEA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870390" y="4714903"/>
                <a:ext cx="3798894" cy="0"/>
              </a:xfrm>
              <a:prstGeom prst="line">
                <a:avLst/>
              </a:prstGeom>
              <a:ln w="19050">
                <a:solidFill>
                  <a:schemeClr val="accent1">
                    <a:lumMod val="40000"/>
                    <a:lumOff val="6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>
                <a:extLst>
                  <a:ext uri="{FF2B5EF4-FFF2-40B4-BE49-F238E27FC236}">
                    <a16:creationId xmlns:a16="http://schemas.microsoft.com/office/drawing/2014/main" id="{88EA4136-2F0C-497C-B288-11D09B800E4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870390" y="5165071"/>
                <a:ext cx="3798894" cy="0"/>
              </a:xfrm>
              <a:prstGeom prst="line">
                <a:avLst/>
              </a:prstGeom>
              <a:ln w="19050">
                <a:solidFill>
                  <a:schemeClr val="accent1">
                    <a:lumMod val="40000"/>
                    <a:lumOff val="6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>
                <a:extLst>
                  <a:ext uri="{FF2B5EF4-FFF2-40B4-BE49-F238E27FC236}">
                    <a16:creationId xmlns:a16="http://schemas.microsoft.com/office/drawing/2014/main" id="{F9D45815-2B1D-431D-8A3A-FC55771534C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870390" y="5615235"/>
                <a:ext cx="3798894" cy="0"/>
              </a:xfrm>
              <a:prstGeom prst="line">
                <a:avLst/>
              </a:prstGeom>
              <a:ln w="19050">
                <a:solidFill>
                  <a:schemeClr val="accent1">
                    <a:lumMod val="40000"/>
                    <a:lumOff val="6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66" name="TextBox 165">
            <a:extLst>
              <a:ext uri="{FF2B5EF4-FFF2-40B4-BE49-F238E27FC236}">
                <a16:creationId xmlns:a16="http://schemas.microsoft.com/office/drawing/2014/main" id="{FC8A0E45-5444-463B-96F0-FC2F6223951C}"/>
              </a:ext>
            </a:extLst>
          </p:cNvPr>
          <p:cNvSpPr txBox="1"/>
          <p:nvPr/>
        </p:nvSpPr>
        <p:spPr>
          <a:xfrm>
            <a:off x="1835457" y="1309422"/>
            <a:ext cx="39713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FS Blonde Script" panose="03000503000000000000" pitchFamily="66" charset="0"/>
                <a:ea typeface="Segoe UI Black" panose="020B0A02040204020203" pitchFamily="34" charset="0"/>
              </a:rPr>
              <a:t>Hãy chọn câu trả lời đúng</a:t>
            </a: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0FB66432-E965-4CBF-A5D4-F45A3942D409}"/>
              </a:ext>
            </a:extLst>
          </p:cNvPr>
          <p:cNvSpPr txBox="1"/>
          <p:nvPr/>
        </p:nvSpPr>
        <p:spPr>
          <a:xfrm>
            <a:off x="1668244" y="2238332"/>
            <a:ext cx="4289874" cy="14613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2000"/>
              </a:lnSpc>
            </a:pPr>
            <a:r>
              <a:rPr lang="en-US" sz="3200">
                <a:latin typeface="FS Blonde Script" panose="03000503000000000000" pitchFamily="66" charset="0"/>
                <a:ea typeface="Segoe UI Black" panose="020B0A02040204020203" pitchFamily="34" charset="0"/>
              </a:rPr>
              <a:t>	 Những đặc điểm về hình thái, cấu tạo, sinh lí của một cơ thể được gọi là?</a:t>
            </a:r>
          </a:p>
        </p:txBody>
      </p:sp>
      <p:pic>
        <p:nvPicPr>
          <p:cNvPr id="168" name="Picture 167">
            <a:extLst>
              <a:ext uri="{FF2B5EF4-FFF2-40B4-BE49-F238E27FC236}">
                <a16:creationId xmlns:a16="http://schemas.microsoft.com/office/drawing/2014/main" id="{BEB1E470-2E5E-402B-A47E-5A5C0F0EA9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804" y="4549058"/>
            <a:ext cx="3121158" cy="1176530"/>
          </a:xfrm>
          <a:prstGeom prst="rect">
            <a:avLst/>
          </a:prstGeom>
        </p:spPr>
      </p:pic>
      <p:sp>
        <p:nvSpPr>
          <p:cNvPr id="169" name="TextBox 168">
            <a:extLst>
              <a:ext uri="{FF2B5EF4-FFF2-40B4-BE49-F238E27FC236}">
                <a16:creationId xmlns:a16="http://schemas.microsoft.com/office/drawing/2014/main" id="{6D6A123C-8323-4D86-9AC4-C279D9993C0C}"/>
              </a:ext>
            </a:extLst>
          </p:cNvPr>
          <p:cNvSpPr txBox="1"/>
          <p:nvPr/>
        </p:nvSpPr>
        <p:spPr>
          <a:xfrm>
            <a:off x="2799553" y="5045910"/>
            <a:ext cx="14651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FS Blonde Script" panose="03000503000000000000" pitchFamily="66" charset="0"/>
                <a:ea typeface="Segoe UI Black" panose="020B0A02040204020203" pitchFamily="34" charset="0"/>
              </a:rPr>
              <a:t>Câu 1</a:t>
            </a:r>
          </a:p>
        </p:txBody>
      </p: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C10E6EF9-22A8-4619-B0D7-1CF1B7DAAC4F}"/>
              </a:ext>
            </a:extLst>
          </p:cNvPr>
          <p:cNvGrpSpPr/>
          <p:nvPr/>
        </p:nvGrpSpPr>
        <p:grpSpPr>
          <a:xfrm>
            <a:off x="6736455" y="556059"/>
            <a:ext cx="4879148" cy="5600646"/>
            <a:chOff x="12314563" y="420354"/>
            <a:chExt cx="4879148" cy="5600646"/>
          </a:xfrm>
        </p:grpSpPr>
        <p:sp>
          <p:nvSpPr>
            <p:cNvPr id="171" name="Rectangle: Rounded Corners 170">
              <a:extLst>
                <a:ext uri="{FF2B5EF4-FFF2-40B4-BE49-F238E27FC236}">
                  <a16:creationId xmlns:a16="http://schemas.microsoft.com/office/drawing/2014/main" id="{61BC9B94-6939-4384-B5B6-2812006FDED8}"/>
                </a:ext>
              </a:extLst>
            </p:cNvPr>
            <p:cNvSpPr/>
            <p:nvPr/>
          </p:nvSpPr>
          <p:spPr>
            <a:xfrm>
              <a:off x="12314563" y="420354"/>
              <a:ext cx="4879148" cy="5600646"/>
            </a:xfrm>
            <a:prstGeom prst="roundRect">
              <a:avLst>
                <a:gd name="adj" fmla="val 3948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outerShdw blurRad="190500" dist="190500" dir="2700000" algn="tl" rotWithShape="0">
                <a:prstClr val="black">
                  <a:alpha val="7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Rectangle: Rounded Corners 171">
              <a:extLst>
                <a:ext uri="{FF2B5EF4-FFF2-40B4-BE49-F238E27FC236}">
                  <a16:creationId xmlns:a16="http://schemas.microsoft.com/office/drawing/2014/main" id="{7033BD88-EF0B-4B4F-BDBE-0F32BCFD4AB0}"/>
                </a:ext>
              </a:extLst>
            </p:cNvPr>
            <p:cNvSpPr/>
            <p:nvPr/>
          </p:nvSpPr>
          <p:spPr>
            <a:xfrm>
              <a:off x="13263483" y="546764"/>
              <a:ext cx="3030713" cy="568772"/>
            </a:xfrm>
            <a:prstGeom prst="roundRect">
              <a:avLst>
                <a:gd name="adj" fmla="val 15741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Rectangle: Rounded Corners 172">
              <a:extLst>
                <a:ext uri="{FF2B5EF4-FFF2-40B4-BE49-F238E27FC236}">
                  <a16:creationId xmlns:a16="http://schemas.microsoft.com/office/drawing/2014/main" id="{BA547345-543D-4658-9C55-0200A6C82399}"/>
                </a:ext>
              </a:extLst>
            </p:cNvPr>
            <p:cNvSpPr/>
            <p:nvPr/>
          </p:nvSpPr>
          <p:spPr>
            <a:xfrm>
              <a:off x="12464724" y="725316"/>
              <a:ext cx="4550061" cy="5136328"/>
            </a:xfrm>
            <a:prstGeom prst="roundRect">
              <a:avLst>
                <a:gd name="adj" fmla="val 3948"/>
              </a:avLst>
            </a:prstGeom>
            <a:solidFill>
              <a:schemeClr val="bg1"/>
            </a:solidFill>
            <a:ln>
              <a:noFill/>
            </a:ln>
            <a:effectLst>
              <a:outerShdw blurRad="88900" dist="88900" dir="2700000" algn="tl" rotWithShape="0">
                <a:prstClr val="black">
                  <a:alpha val="7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4" name="Group 173">
              <a:extLst>
                <a:ext uri="{FF2B5EF4-FFF2-40B4-BE49-F238E27FC236}">
                  <a16:creationId xmlns:a16="http://schemas.microsoft.com/office/drawing/2014/main" id="{F9D78549-80EC-43E9-A9FD-0566F1AC0CED}"/>
                </a:ext>
              </a:extLst>
            </p:cNvPr>
            <p:cNvGrpSpPr/>
            <p:nvPr/>
          </p:nvGrpSpPr>
          <p:grpSpPr>
            <a:xfrm>
              <a:off x="13366326" y="540510"/>
              <a:ext cx="2824538" cy="504055"/>
              <a:chOff x="3265504" y="762000"/>
              <a:chExt cx="2988599" cy="559410"/>
            </a:xfrm>
            <a:effectLst>
              <a:outerShdw blurRad="50800" dist="76200" dir="2700000" algn="tl" rotWithShape="0">
                <a:prstClr val="black">
                  <a:alpha val="60000"/>
                </a:prstClr>
              </a:outerShdw>
            </a:effectLst>
          </p:grpSpPr>
          <p:sp>
            <p:nvSpPr>
              <p:cNvPr id="186" name="Rectangle: Rounded Corners 8">
                <a:extLst>
                  <a:ext uri="{FF2B5EF4-FFF2-40B4-BE49-F238E27FC236}">
                    <a16:creationId xmlns:a16="http://schemas.microsoft.com/office/drawing/2014/main" id="{18250B16-B9A3-4686-9A72-1132C6F809B9}"/>
                  </a:ext>
                </a:extLst>
              </p:cNvPr>
              <p:cNvSpPr/>
              <p:nvPr/>
            </p:nvSpPr>
            <p:spPr>
              <a:xfrm>
                <a:off x="3265504" y="839632"/>
                <a:ext cx="2988599" cy="481778"/>
              </a:xfrm>
              <a:custGeom>
                <a:avLst/>
                <a:gdLst>
                  <a:gd name="connsiteX0" fmla="*/ 0 w 4706007"/>
                  <a:gd name="connsiteY0" fmla="*/ 137951 h 827690"/>
                  <a:gd name="connsiteX1" fmla="*/ 137951 w 4706007"/>
                  <a:gd name="connsiteY1" fmla="*/ 0 h 827690"/>
                  <a:gd name="connsiteX2" fmla="*/ 4568056 w 4706007"/>
                  <a:gd name="connsiteY2" fmla="*/ 0 h 827690"/>
                  <a:gd name="connsiteX3" fmla="*/ 4706007 w 4706007"/>
                  <a:gd name="connsiteY3" fmla="*/ 137951 h 827690"/>
                  <a:gd name="connsiteX4" fmla="*/ 4706007 w 4706007"/>
                  <a:gd name="connsiteY4" fmla="*/ 689739 h 827690"/>
                  <a:gd name="connsiteX5" fmla="*/ 4568056 w 4706007"/>
                  <a:gd name="connsiteY5" fmla="*/ 827690 h 827690"/>
                  <a:gd name="connsiteX6" fmla="*/ 137951 w 4706007"/>
                  <a:gd name="connsiteY6" fmla="*/ 827690 h 827690"/>
                  <a:gd name="connsiteX7" fmla="*/ 0 w 4706007"/>
                  <a:gd name="connsiteY7" fmla="*/ 689739 h 827690"/>
                  <a:gd name="connsiteX8" fmla="*/ 0 w 4706007"/>
                  <a:gd name="connsiteY8" fmla="*/ 137951 h 827690"/>
                  <a:gd name="connsiteX0" fmla="*/ 0 w 4706007"/>
                  <a:gd name="connsiteY0" fmla="*/ 137951 h 827690"/>
                  <a:gd name="connsiteX1" fmla="*/ 137951 w 4706007"/>
                  <a:gd name="connsiteY1" fmla="*/ 0 h 827690"/>
                  <a:gd name="connsiteX2" fmla="*/ 4568056 w 4706007"/>
                  <a:gd name="connsiteY2" fmla="*/ 0 h 827690"/>
                  <a:gd name="connsiteX3" fmla="*/ 4706007 w 4706007"/>
                  <a:gd name="connsiteY3" fmla="*/ 137951 h 827690"/>
                  <a:gd name="connsiteX4" fmla="*/ 4706007 w 4706007"/>
                  <a:gd name="connsiteY4" fmla="*/ 689739 h 827690"/>
                  <a:gd name="connsiteX5" fmla="*/ 4568056 w 4706007"/>
                  <a:gd name="connsiteY5" fmla="*/ 827690 h 827690"/>
                  <a:gd name="connsiteX6" fmla="*/ 1718442 w 4706007"/>
                  <a:gd name="connsiteY6" fmla="*/ 819807 h 827690"/>
                  <a:gd name="connsiteX7" fmla="*/ 137951 w 4706007"/>
                  <a:gd name="connsiteY7" fmla="*/ 827690 h 827690"/>
                  <a:gd name="connsiteX8" fmla="*/ 0 w 4706007"/>
                  <a:gd name="connsiteY8" fmla="*/ 689739 h 827690"/>
                  <a:gd name="connsiteX9" fmla="*/ 0 w 4706007"/>
                  <a:gd name="connsiteY9" fmla="*/ 137951 h 827690"/>
                  <a:gd name="connsiteX0" fmla="*/ 0 w 4706007"/>
                  <a:gd name="connsiteY0" fmla="*/ 137951 h 827690"/>
                  <a:gd name="connsiteX1" fmla="*/ 137951 w 4706007"/>
                  <a:gd name="connsiteY1" fmla="*/ 0 h 827690"/>
                  <a:gd name="connsiteX2" fmla="*/ 4568056 w 4706007"/>
                  <a:gd name="connsiteY2" fmla="*/ 0 h 827690"/>
                  <a:gd name="connsiteX3" fmla="*/ 4706007 w 4706007"/>
                  <a:gd name="connsiteY3" fmla="*/ 137951 h 827690"/>
                  <a:gd name="connsiteX4" fmla="*/ 4706007 w 4706007"/>
                  <a:gd name="connsiteY4" fmla="*/ 689739 h 827690"/>
                  <a:gd name="connsiteX5" fmla="*/ 4568056 w 4706007"/>
                  <a:gd name="connsiteY5" fmla="*/ 827690 h 827690"/>
                  <a:gd name="connsiteX6" fmla="*/ 2033752 w 4706007"/>
                  <a:gd name="connsiteY6" fmla="*/ 819807 h 827690"/>
                  <a:gd name="connsiteX7" fmla="*/ 1718442 w 4706007"/>
                  <a:gd name="connsiteY7" fmla="*/ 819807 h 827690"/>
                  <a:gd name="connsiteX8" fmla="*/ 137951 w 4706007"/>
                  <a:gd name="connsiteY8" fmla="*/ 827690 h 827690"/>
                  <a:gd name="connsiteX9" fmla="*/ 0 w 4706007"/>
                  <a:gd name="connsiteY9" fmla="*/ 689739 h 827690"/>
                  <a:gd name="connsiteX10" fmla="*/ 0 w 4706007"/>
                  <a:gd name="connsiteY10" fmla="*/ 137951 h 827690"/>
                  <a:gd name="connsiteX0" fmla="*/ 0 w 4706007"/>
                  <a:gd name="connsiteY0" fmla="*/ 137951 h 835573"/>
                  <a:gd name="connsiteX1" fmla="*/ 137951 w 4706007"/>
                  <a:gd name="connsiteY1" fmla="*/ 0 h 835573"/>
                  <a:gd name="connsiteX2" fmla="*/ 4568056 w 4706007"/>
                  <a:gd name="connsiteY2" fmla="*/ 0 h 835573"/>
                  <a:gd name="connsiteX3" fmla="*/ 4706007 w 4706007"/>
                  <a:gd name="connsiteY3" fmla="*/ 137951 h 835573"/>
                  <a:gd name="connsiteX4" fmla="*/ 4706007 w 4706007"/>
                  <a:gd name="connsiteY4" fmla="*/ 689739 h 835573"/>
                  <a:gd name="connsiteX5" fmla="*/ 4568056 w 4706007"/>
                  <a:gd name="connsiteY5" fmla="*/ 827690 h 835573"/>
                  <a:gd name="connsiteX6" fmla="*/ 2483069 w 4706007"/>
                  <a:gd name="connsiteY6" fmla="*/ 835573 h 835573"/>
                  <a:gd name="connsiteX7" fmla="*/ 2033752 w 4706007"/>
                  <a:gd name="connsiteY7" fmla="*/ 819807 h 835573"/>
                  <a:gd name="connsiteX8" fmla="*/ 1718442 w 4706007"/>
                  <a:gd name="connsiteY8" fmla="*/ 819807 h 835573"/>
                  <a:gd name="connsiteX9" fmla="*/ 137951 w 4706007"/>
                  <a:gd name="connsiteY9" fmla="*/ 827690 h 835573"/>
                  <a:gd name="connsiteX10" fmla="*/ 0 w 4706007"/>
                  <a:gd name="connsiteY10" fmla="*/ 689739 h 835573"/>
                  <a:gd name="connsiteX11" fmla="*/ 0 w 4706007"/>
                  <a:gd name="connsiteY11" fmla="*/ 137951 h 835573"/>
                  <a:gd name="connsiteX0" fmla="*/ 0 w 4706007"/>
                  <a:gd name="connsiteY0" fmla="*/ 137951 h 837478"/>
                  <a:gd name="connsiteX1" fmla="*/ 137951 w 4706007"/>
                  <a:gd name="connsiteY1" fmla="*/ 0 h 837478"/>
                  <a:gd name="connsiteX2" fmla="*/ 4568056 w 4706007"/>
                  <a:gd name="connsiteY2" fmla="*/ 0 h 837478"/>
                  <a:gd name="connsiteX3" fmla="*/ 4706007 w 4706007"/>
                  <a:gd name="connsiteY3" fmla="*/ 137951 h 837478"/>
                  <a:gd name="connsiteX4" fmla="*/ 4706007 w 4706007"/>
                  <a:gd name="connsiteY4" fmla="*/ 689739 h 837478"/>
                  <a:gd name="connsiteX5" fmla="*/ 4568056 w 4706007"/>
                  <a:gd name="connsiteY5" fmla="*/ 827690 h 837478"/>
                  <a:gd name="connsiteX6" fmla="*/ 2692619 w 4706007"/>
                  <a:gd name="connsiteY6" fmla="*/ 837478 h 837478"/>
                  <a:gd name="connsiteX7" fmla="*/ 2033752 w 4706007"/>
                  <a:gd name="connsiteY7" fmla="*/ 819807 h 837478"/>
                  <a:gd name="connsiteX8" fmla="*/ 1718442 w 4706007"/>
                  <a:gd name="connsiteY8" fmla="*/ 819807 h 837478"/>
                  <a:gd name="connsiteX9" fmla="*/ 137951 w 4706007"/>
                  <a:gd name="connsiteY9" fmla="*/ 827690 h 837478"/>
                  <a:gd name="connsiteX10" fmla="*/ 0 w 4706007"/>
                  <a:gd name="connsiteY10" fmla="*/ 689739 h 837478"/>
                  <a:gd name="connsiteX11" fmla="*/ 0 w 4706007"/>
                  <a:gd name="connsiteY11" fmla="*/ 137951 h 837478"/>
                  <a:gd name="connsiteX0" fmla="*/ 0 w 4706007"/>
                  <a:gd name="connsiteY0" fmla="*/ 137951 h 837478"/>
                  <a:gd name="connsiteX1" fmla="*/ 137951 w 4706007"/>
                  <a:gd name="connsiteY1" fmla="*/ 0 h 837478"/>
                  <a:gd name="connsiteX2" fmla="*/ 4568056 w 4706007"/>
                  <a:gd name="connsiteY2" fmla="*/ 0 h 837478"/>
                  <a:gd name="connsiteX3" fmla="*/ 4706007 w 4706007"/>
                  <a:gd name="connsiteY3" fmla="*/ 137951 h 837478"/>
                  <a:gd name="connsiteX4" fmla="*/ 4706007 w 4706007"/>
                  <a:gd name="connsiteY4" fmla="*/ 689739 h 837478"/>
                  <a:gd name="connsiteX5" fmla="*/ 4568056 w 4706007"/>
                  <a:gd name="connsiteY5" fmla="*/ 827690 h 837478"/>
                  <a:gd name="connsiteX6" fmla="*/ 2692619 w 4706007"/>
                  <a:gd name="connsiteY6" fmla="*/ 837478 h 837478"/>
                  <a:gd name="connsiteX7" fmla="*/ 2349982 w 4706007"/>
                  <a:gd name="connsiteY7" fmla="*/ 836952 h 837478"/>
                  <a:gd name="connsiteX8" fmla="*/ 1718442 w 4706007"/>
                  <a:gd name="connsiteY8" fmla="*/ 819807 h 837478"/>
                  <a:gd name="connsiteX9" fmla="*/ 137951 w 4706007"/>
                  <a:gd name="connsiteY9" fmla="*/ 827690 h 837478"/>
                  <a:gd name="connsiteX10" fmla="*/ 0 w 4706007"/>
                  <a:gd name="connsiteY10" fmla="*/ 689739 h 837478"/>
                  <a:gd name="connsiteX11" fmla="*/ 0 w 4706007"/>
                  <a:gd name="connsiteY11" fmla="*/ 137951 h 837478"/>
                  <a:gd name="connsiteX0" fmla="*/ 0 w 4706007"/>
                  <a:gd name="connsiteY0" fmla="*/ 137951 h 837478"/>
                  <a:gd name="connsiteX1" fmla="*/ 137951 w 4706007"/>
                  <a:gd name="connsiteY1" fmla="*/ 0 h 837478"/>
                  <a:gd name="connsiteX2" fmla="*/ 4568056 w 4706007"/>
                  <a:gd name="connsiteY2" fmla="*/ 0 h 837478"/>
                  <a:gd name="connsiteX3" fmla="*/ 4706007 w 4706007"/>
                  <a:gd name="connsiteY3" fmla="*/ 137951 h 837478"/>
                  <a:gd name="connsiteX4" fmla="*/ 4706007 w 4706007"/>
                  <a:gd name="connsiteY4" fmla="*/ 689739 h 837478"/>
                  <a:gd name="connsiteX5" fmla="*/ 4568056 w 4706007"/>
                  <a:gd name="connsiteY5" fmla="*/ 827690 h 837478"/>
                  <a:gd name="connsiteX6" fmla="*/ 2692619 w 4706007"/>
                  <a:gd name="connsiteY6" fmla="*/ 837478 h 837478"/>
                  <a:gd name="connsiteX7" fmla="*/ 2349982 w 4706007"/>
                  <a:gd name="connsiteY7" fmla="*/ 836952 h 837478"/>
                  <a:gd name="connsiteX8" fmla="*/ 2013717 w 4706007"/>
                  <a:gd name="connsiteY8" fmla="*/ 831237 h 837478"/>
                  <a:gd name="connsiteX9" fmla="*/ 137951 w 4706007"/>
                  <a:gd name="connsiteY9" fmla="*/ 827690 h 837478"/>
                  <a:gd name="connsiteX10" fmla="*/ 0 w 4706007"/>
                  <a:gd name="connsiteY10" fmla="*/ 689739 h 837478"/>
                  <a:gd name="connsiteX11" fmla="*/ 0 w 4706007"/>
                  <a:gd name="connsiteY11" fmla="*/ 137951 h 837478"/>
                  <a:gd name="connsiteX0" fmla="*/ 0 w 4706007"/>
                  <a:gd name="connsiteY0" fmla="*/ 137951 h 837478"/>
                  <a:gd name="connsiteX1" fmla="*/ 137951 w 4706007"/>
                  <a:gd name="connsiteY1" fmla="*/ 0 h 837478"/>
                  <a:gd name="connsiteX2" fmla="*/ 4568056 w 4706007"/>
                  <a:gd name="connsiteY2" fmla="*/ 0 h 837478"/>
                  <a:gd name="connsiteX3" fmla="*/ 4706007 w 4706007"/>
                  <a:gd name="connsiteY3" fmla="*/ 137951 h 837478"/>
                  <a:gd name="connsiteX4" fmla="*/ 4706007 w 4706007"/>
                  <a:gd name="connsiteY4" fmla="*/ 689739 h 837478"/>
                  <a:gd name="connsiteX5" fmla="*/ 4568056 w 4706007"/>
                  <a:gd name="connsiteY5" fmla="*/ 827690 h 837478"/>
                  <a:gd name="connsiteX6" fmla="*/ 2692619 w 4706007"/>
                  <a:gd name="connsiteY6" fmla="*/ 837478 h 837478"/>
                  <a:gd name="connsiteX7" fmla="*/ 2351887 w 4706007"/>
                  <a:gd name="connsiteY7" fmla="*/ 659787 h 837478"/>
                  <a:gd name="connsiteX8" fmla="*/ 2013717 w 4706007"/>
                  <a:gd name="connsiteY8" fmla="*/ 831237 h 837478"/>
                  <a:gd name="connsiteX9" fmla="*/ 137951 w 4706007"/>
                  <a:gd name="connsiteY9" fmla="*/ 827690 h 837478"/>
                  <a:gd name="connsiteX10" fmla="*/ 0 w 4706007"/>
                  <a:gd name="connsiteY10" fmla="*/ 689739 h 837478"/>
                  <a:gd name="connsiteX11" fmla="*/ 0 w 4706007"/>
                  <a:gd name="connsiteY11" fmla="*/ 137951 h 837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706007" h="837478">
                    <a:moveTo>
                      <a:pt x="0" y="137951"/>
                    </a:moveTo>
                    <a:cubicBezTo>
                      <a:pt x="0" y="61763"/>
                      <a:pt x="61763" y="0"/>
                      <a:pt x="137951" y="0"/>
                    </a:cubicBezTo>
                    <a:lnTo>
                      <a:pt x="4568056" y="0"/>
                    </a:lnTo>
                    <a:cubicBezTo>
                      <a:pt x="4644244" y="0"/>
                      <a:pt x="4706007" y="61763"/>
                      <a:pt x="4706007" y="137951"/>
                    </a:cubicBezTo>
                    <a:lnTo>
                      <a:pt x="4706007" y="689739"/>
                    </a:lnTo>
                    <a:cubicBezTo>
                      <a:pt x="4706007" y="765927"/>
                      <a:pt x="4644244" y="827690"/>
                      <a:pt x="4568056" y="827690"/>
                    </a:cubicBezTo>
                    <a:lnTo>
                      <a:pt x="2692619" y="837478"/>
                    </a:lnTo>
                    <a:lnTo>
                      <a:pt x="2351887" y="659787"/>
                    </a:lnTo>
                    <a:lnTo>
                      <a:pt x="2013717" y="831237"/>
                    </a:lnTo>
                    <a:lnTo>
                      <a:pt x="137951" y="827690"/>
                    </a:lnTo>
                    <a:cubicBezTo>
                      <a:pt x="61763" y="827690"/>
                      <a:pt x="0" y="765927"/>
                      <a:pt x="0" y="689739"/>
                    </a:cubicBezTo>
                    <a:lnTo>
                      <a:pt x="0" y="137951"/>
                    </a:ln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7" name="Rectangle: Rounded Corners 186">
                <a:extLst>
                  <a:ext uri="{FF2B5EF4-FFF2-40B4-BE49-F238E27FC236}">
                    <a16:creationId xmlns:a16="http://schemas.microsoft.com/office/drawing/2014/main" id="{8D595395-415C-44A9-AE42-C4DDD5A70493}"/>
                  </a:ext>
                </a:extLst>
              </p:cNvPr>
              <p:cNvSpPr/>
              <p:nvPr/>
            </p:nvSpPr>
            <p:spPr>
              <a:xfrm>
                <a:off x="3689139" y="762000"/>
                <a:ext cx="2141328" cy="13441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5" name="Group 174">
              <a:extLst>
                <a:ext uri="{FF2B5EF4-FFF2-40B4-BE49-F238E27FC236}">
                  <a16:creationId xmlns:a16="http://schemas.microsoft.com/office/drawing/2014/main" id="{7008D909-23B8-47E2-81E1-A9508773C3B3}"/>
                </a:ext>
              </a:extLst>
            </p:cNvPr>
            <p:cNvGrpSpPr/>
            <p:nvPr/>
          </p:nvGrpSpPr>
          <p:grpSpPr>
            <a:xfrm>
              <a:off x="12690050" y="1563727"/>
              <a:ext cx="4165706" cy="4051508"/>
              <a:chOff x="12870390" y="1563727"/>
              <a:chExt cx="3798894" cy="4051508"/>
            </a:xfrm>
          </p:grpSpPr>
          <p:cxnSp>
            <p:nvCxnSpPr>
              <p:cNvPr id="176" name="Straight Connector 175">
                <a:extLst>
                  <a:ext uri="{FF2B5EF4-FFF2-40B4-BE49-F238E27FC236}">
                    <a16:creationId xmlns:a16="http://schemas.microsoft.com/office/drawing/2014/main" id="{E71A3538-7836-4035-87D4-DF381960F0A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870390" y="1563727"/>
                <a:ext cx="3798894" cy="0"/>
              </a:xfrm>
              <a:prstGeom prst="line">
                <a:avLst/>
              </a:prstGeom>
              <a:ln w="19050">
                <a:solidFill>
                  <a:schemeClr val="accent1">
                    <a:lumMod val="40000"/>
                    <a:lumOff val="6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>
                <a:extLst>
                  <a:ext uri="{FF2B5EF4-FFF2-40B4-BE49-F238E27FC236}">
                    <a16:creationId xmlns:a16="http://schemas.microsoft.com/office/drawing/2014/main" id="{919D6BC6-8FC9-4B60-AB53-2D83E5FC79A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870390" y="2013895"/>
                <a:ext cx="3798894" cy="0"/>
              </a:xfrm>
              <a:prstGeom prst="line">
                <a:avLst/>
              </a:prstGeom>
              <a:ln w="19050">
                <a:solidFill>
                  <a:schemeClr val="accent1">
                    <a:lumMod val="40000"/>
                    <a:lumOff val="6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>
                <a:extLst>
                  <a:ext uri="{FF2B5EF4-FFF2-40B4-BE49-F238E27FC236}">
                    <a16:creationId xmlns:a16="http://schemas.microsoft.com/office/drawing/2014/main" id="{3B624EDE-6C5A-4633-BEB6-7A9394CAB73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870390" y="2464063"/>
                <a:ext cx="3798894" cy="0"/>
              </a:xfrm>
              <a:prstGeom prst="line">
                <a:avLst/>
              </a:prstGeom>
              <a:ln w="19050">
                <a:solidFill>
                  <a:schemeClr val="accent1">
                    <a:lumMod val="40000"/>
                    <a:lumOff val="6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>
                <a:extLst>
                  <a:ext uri="{FF2B5EF4-FFF2-40B4-BE49-F238E27FC236}">
                    <a16:creationId xmlns:a16="http://schemas.microsoft.com/office/drawing/2014/main" id="{21EB5955-F2B0-4FF1-ABF8-B207AEB1837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870390" y="2914231"/>
                <a:ext cx="3798894" cy="0"/>
              </a:xfrm>
              <a:prstGeom prst="line">
                <a:avLst/>
              </a:prstGeom>
              <a:ln w="19050">
                <a:solidFill>
                  <a:schemeClr val="accent1">
                    <a:lumMod val="40000"/>
                    <a:lumOff val="6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>
                <a:extLst>
                  <a:ext uri="{FF2B5EF4-FFF2-40B4-BE49-F238E27FC236}">
                    <a16:creationId xmlns:a16="http://schemas.microsoft.com/office/drawing/2014/main" id="{0B2A2DCA-26CE-4A32-B8B0-5913A816D91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870390" y="3364399"/>
                <a:ext cx="3798894" cy="0"/>
              </a:xfrm>
              <a:prstGeom prst="line">
                <a:avLst/>
              </a:prstGeom>
              <a:ln w="19050">
                <a:solidFill>
                  <a:schemeClr val="accent1">
                    <a:lumMod val="40000"/>
                    <a:lumOff val="6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>
                <a:extLst>
                  <a:ext uri="{FF2B5EF4-FFF2-40B4-BE49-F238E27FC236}">
                    <a16:creationId xmlns:a16="http://schemas.microsoft.com/office/drawing/2014/main" id="{FFA8740A-7D35-499E-A052-CB9DD77D552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870390" y="3814567"/>
                <a:ext cx="3798894" cy="0"/>
              </a:xfrm>
              <a:prstGeom prst="line">
                <a:avLst/>
              </a:prstGeom>
              <a:ln w="19050">
                <a:solidFill>
                  <a:schemeClr val="accent1">
                    <a:lumMod val="40000"/>
                    <a:lumOff val="6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>
                <a:extLst>
                  <a:ext uri="{FF2B5EF4-FFF2-40B4-BE49-F238E27FC236}">
                    <a16:creationId xmlns:a16="http://schemas.microsoft.com/office/drawing/2014/main" id="{5850F5AB-CFAD-402E-B408-425A636FBA9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870390" y="4264735"/>
                <a:ext cx="3798894" cy="0"/>
              </a:xfrm>
              <a:prstGeom prst="line">
                <a:avLst/>
              </a:prstGeom>
              <a:ln w="19050">
                <a:solidFill>
                  <a:schemeClr val="accent1">
                    <a:lumMod val="40000"/>
                    <a:lumOff val="6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>
                <a:extLst>
                  <a:ext uri="{FF2B5EF4-FFF2-40B4-BE49-F238E27FC236}">
                    <a16:creationId xmlns:a16="http://schemas.microsoft.com/office/drawing/2014/main" id="{9294E4F1-56CE-42E0-B0D2-F0BAB1E1302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870390" y="4714903"/>
                <a:ext cx="3798894" cy="0"/>
              </a:xfrm>
              <a:prstGeom prst="line">
                <a:avLst/>
              </a:prstGeom>
              <a:ln w="19050">
                <a:solidFill>
                  <a:schemeClr val="accent1">
                    <a:lumMod val="40000"/>
                    <a:lumOff val="6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>
                <a:extLst>
                  <a:ext uri="{FF2B5EF4-FFF2-40B4-BE49-F238E27FC236}">
                    <a16:creationId xmlns:a16="http://schemas.microsoft.com/office/drawing/2014/main" id="{3634737C-2D5F-40E4-B5E6-42E32FA7F40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870390" y="5165071"/>
                <a:ext cx="3798894" cy="0"/>
              </a:xfrm>
              <a:prstGeom prst="line">
                <a:avLst/>
              </a:prstGeom>
              <a:ln w="19050">
                <a:solidFill>
                  <a:schemeClr val="accent1">
                    <a:lumMod val="40000"/>
                    <a:lumOff val="6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>
                <a:extLst>
                  <a:ext uri="{FF2B5EF4-FFF2-40B4-BE49-F238E27FC236}">
                    <a16:creationId xmlns:a16="http://schemas.microsoft.com/office/drawing/2014/main" id="{7D8A883C-04E2-4761-9922-0AE3D32269A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870390" y="5615235"/>
                <a:ext cx="3798894" cy="0"/>
              </a:xfrm>
              <a:prstGeom prst="line">
                <a:avLst/>
              </a:prstGeom>
              <a:ln w="19050">
                <a:solidFill>
                  <a:schemeClr val="accent1">
                    <a:lumMod val="40000"/>
                    <a:lumOff val="6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1" name="Google Shape;1473;p26">
            <a:extLst>
              <a:ext uri="{FF2B5EF4-FFF2-40B4-BE49-F238E27FC236}">
                <a16:creationId xmlns:a16="http://schemas.microsoft.com/office/drawing/2014/main" id="{7D4EF506-39A4-4E3E-A713-0CE0EC8B5FAD}"/>
              </a:ext>
            </a:extLst>
          </p:cNvPr>
          <p:cNvGrpSpPr/>
          <p:nvPr/>
        </p:nvGrpSpPr>
        <p:grpSpPr>
          <a:xfrm>
            <a:off x="6901774" y="1933827"/>
            <a:ext cx="663625" cy="663625"/>
            <a:chOff x="3246456" y="3096252"/>
            <a:chExt cx="719923" cy="719923"/>
          </a:xfrm>
        </p:grpSpPr>
        <p:sp>
          <p:nvSpPr>
            <p:cNvPr id="52" name="Google Shape;1474;p26">
              <a:extLst>
                <a:ext uri="{FF2B5EF4-FFF2-40B4-BE49-F238E27FC236}">
                  <a16:creationId xmlns:a16="http://schemas.microsoft.com/office/drawing/2014/main" id="{A7C159A0-DE9D-4B8B-AB1A-2F8256C9683E}"/>
                </a:ext>
              </a:extLst>
            </p:cNvPr>
            <p:cNvSpPr/>
            <p:nvPr/>
          </p:nvSpPr>
          <p:spPr>
            <a:xfrm>
              <a:off x="3246456" y="3096252"/>
              <a:ext cx="719923" cy="719923"/>
            </a:xfrm>
            <a:custGeom>
              <a:avLst/>
              <a:gdLst/>
              <a:ahLst/>
              <a:cxnLst/>
              <a:rect l="l" t="t" r="r" b="b"/>
              <a:pathLst>
                <a:path w="156590" h="156590" extrusionOk="0">
                  <a:moveTo>
                    <a:pt x="156591" y="78295"/>
                  </a:moveTo>
                  <a:cubicBezTo>
                    <a:pt x="156591" y="121537"/>
                    <a:pt x="121537" y="156591"/>
                    <a:pt x="78296" y="156591"/>
                  </a:cubicBezTo>
                  <a:cubicBezTo>
                    <a:pt x="35054" y="156591"/>
                    <a:pt x="0" y="121537"/>
                    <a:pt x="0" y="78295"/>
                  </a:cubicBezTo>
                  <a:cubicBezTo>
                    <a:pt x="0" y="35054"/>
                    <a:pt x="35054" y="0"/>
                    <a:pt x="78296" y="0"/>
                  </a:cubicBezTo>
                  <a:cubicBezTo>
                    <a:pt x="121537" y="0"/>
                    <a:pt x="156591" y="35054"/>
                    <a:pt x="156591" y="78295"/>
                  </a:cubicBezTo>
                  <a:close/>
                </a:path>
              </a:pathLst>
            </a:custGeom>
            <a:solidFill>
              <a:srgbClr val="9954CC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1475;p26">
              <a:extLst>
                <a:ext uri="{FF2B5EF4-FFF2-40B4-BE49-F238E27FC236}">
                  <a16:creationId xmlns:a16="http://schemas.microsoft.com/office/drawing/2014/main" id="{1E4D37D3-4270-442A-847A-26542374B682}"/>
                </a:ext>
              </a:extLst>
            </p:cNvPr>
            <p:cNvSpPr/>
            <p:nvPr/>
          </p:nvSpPr>
          <p:spPr>
            <a:xfrm>
              <a:off x="3372192" y="3256552"/>
              <a:ext cx="424601" cy="392389"/>
            </a:xfrm>
            <a:custGeom>
              <a:avLst/>
              <a:gdLst/>
              <a:ahLst/>
              <a:cxnLst/>
              <a:rect l="l" t="t" r="r" b="b"/>
              <a:pathLst>
                <a:path w="135981" h="125665" extrusionOk="0">
                  <a:moveTo>
                    <a:pt x="56502" y="125366"/>
                  </a:moveTo>
                  <a:cubicBezTo>
                    <a:pt x="51520" y="125366"/>
                    <a:pt x="46729" y="123423"/>
                    <a:pt x="43167" y="119937"/>
                  </a:cubicBezTo>
                  <a:lnTo>
                    <a:pt x="5924" y="83647"/>
                  </a:lnTo>
                  <a:cubicBezTo>
                    <a:pt x="-1515" y="76211"/>
                    <a:pt x="-1525" y="64150"/>
                    <a:pt x="5905" y="56706"/>
                  </a:cubicBezTo>
                  <a:cubicBezTo>
                    <a:pt x="5915" y="56700"/>
                    <a:pt x="5915" y="56696"/>
                    <a:pt x="5924" y="56691"/>
                  </a:cubicBezTo>
                  <a:cubicBezTo>
                    <a:pt x="13363" y="49247"/>
                    <a:pt x="25422" y="49240"/>
                    <a:pt x="32861" y="56676"/>
                  </a:cubicBezTo>
                  <a:cubicBezTo>
                    <a:pt x="32870" y="56681"/>
                    <a:pt x="32870" y="56686"/>
                    <a:pt x="32880" y="56691"/>
                  </a:cubicBezTo>
                  <a:lnTo>
                    <a:pt x="53930" y="77265"/>
                  </a:lnTo>
                  <a:lnTo>
                    <a:pt x="101555" y="8209"/>
                  </a:lnTo>
                  <a:cubicBezTo>
                    <a:pt x="107527" y="-438"/>
                    <a:pt x="119376" y="-2612"/>
                    <a:pt x="128035" y="3351"/>
                  </a:cubicBezTo>
                  <a:cubicBezTo>
                    <a:pt x="136712" y="9295"/>
                    <a:pt x="138931" y="21150"/>
                    <a:pt x="132988" y="29830"/>
                  </a:cubicBezTo>
                  <a:lnTo>
                    <a:pt x="72790" y="117460"/>
                  </a:lnTo>
                  <a:cubicBezTo>
                    <a:pt x="69618" y="122090"/>
                    <a:pt x="64560" y="125090"/>
                    <a:pt x="58978" y="1256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103041DA-B5D5-4B64-884C-6FC9FFD9DBCA}"/>
              </a:ext>
            </a:extLst>
          </p:cNvPr>
          <p:cNvGrpSpPr/>
          <p:nvPr/>
        </p:nvGrpSpPr>
        <p:grpSpPr>
          <a:xfrm>
            <a:off x="7493664" y="1985800"/>
            <a:ext cx="4095985" cy="605294"/>
            <a:chOff x="7493664" y="3335112"/>
            <a:chExt cx="4095985" cy="605294"/>
          </a:xfrm>
        </p:grpSpPr>
        <p:sp>
          <p:nvSpPr>
            <p:cNvPr id="69" name="Google Shape;1573;p27">
              <a:extLst>
                <a:ext uri="{FF2B5EF4-FFF2-40B4-BE49-F238E27FC236}">
                  <a16:creationId xmlns:a16="http://schemas.microsoft.com/office/drawing/2014/main" id="{6CC964EA-3034-47DA-8E3E-F3322790C50C}"/>
                </a:ext>
              </a:extLst>
            </p:cNvPr>
            <p:cNvSpPr/>
            <p:nvPr/>
          </p:nvSpPr>
          <p:spPr>
            <a:xfrm>
              <a:off x="7493664" y="3335112"/>
              <a:ext cx="3859287" cy="571657"/>
            </a:xfrm>
            <a:prstGeom prst="chevron">
              <a:avLst>
                <a:gd name="adj" fmla="val 50000"/>
              </a:avLst>
            </a:prstGeom>
            <a:solidFill>
              <a:srgbClr val="9954CC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CCDE50E6-D422-4E8E-A33B-FCE6561B6DEB}"/>
                </a:ext>
              </a:extLst>
            </p:cNvPr>
            <p:cNvSpPr txBox="1"/>
            <p:nvPr/>
          </p:nvSpPr>
          <p:spPr>
            <a:xfrm>
              <a:off x="7944597" y="3355631"/>
              <a:ext cx="364505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b="1">
                  <a:solidFill>
                    <a:schemeClr val="bg1"/>
                  </a:solidFill>
                  <a:latin typeface="FS Blonde Script" panose="03000503000000000000" pitchFamily="66" charset="0"/>
                  <a:ea typeface="Segoe UI Black" panose="020B0A02040204020203" pitchFamily="34" charset="0"/>
                </a:rPr>
                <a:t>a. Tính trạng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21C4B21-8D38-45BA-8673-9982572E96CE}"/>
              </a:ext>
            </a:extLst>
          </p:cNvPr>
          <p:cNvGrpSpPr/>
          <p:nvPr/>
        </p:nvGrpSpPr>
        <p:grpSpPr>
          <a:xfrm>
            <a:off x="7493664" y="2901222"/>
            <a:ext cx="4095985" cy="623872"/>
            <a:chOff x="7493664" y="4148934"/>
            <a:chExt cx="4095985" cy="623872"/>
          </a:xfrm>
        </p:grpSpPr>
        <p:sp>
          <p:nvSpPr>
            <p:cNvPr id="70" name="Google Shape;1573;p27">
              <a:extLst>
                <a:ext uri="{FF2B5EF4-FFF2-40B4-BE49-F238E27FC236}">
                  <a16:creationId xmlns:a16="http://schemas.microsoft.com/office/drawing/2014/main" id="{71F25BF2-D9F2-4BBB-AFEB-921DB324BF44}"/>
                </a:ext>
              </a:extLst>
            </p:cNvPr>
            <p:cNvSpPr/>
            <p:nvPr/>
          </p:nvSpPr>
          <p:spPr>
            <a:xfrm>
              <a:off x="7493664" y="4148934"/>
              <a:ext cx="3859287" cy="571657"/>
            </a:xfrm>
            <a:prstGeom prst="chevron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E4E8BF56-E5AD-42A1-84E5-4D9361A8CA9D}"/>
                </a:ext>
              </a:extLst>
            </p:cNvPr>
            <p:cNvSpPr txBox="1"/>
            <p:nvPr/>
          </p:nvSpPr>
          <p:spPr>
            <a:xfrm>
              <a:off x="7944597" y="4188031"/>
              <a:ext cx="364505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b="1">
                  <a:solidFill>
                    <a:schemeClr val="bg1"/>
                  </a:solidFill>
                  <a:latin typeface="FS Blonde Script" panose="03000503000000000000" pitchFamily="66" charset="0"/>
                  <a:ea typeface="Segoe UI Black" panose="020B0A02040204020203" pitchFamily="34" charset="0"/>
                </a:rPr>
                <a:t>b. Kiểu gen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4C9595A-6301-4C75-BC88-D87747091086}"/>
              </a:ext>
            </a:extLst>
          </p:cNvPr>
          <p:cNvGrpSpPr/>
          <p:nvPr/>
        </p:nvGrpSpPr>
        <p:grpSpPr>
          <a:xfrm>
            <a:off x="7493664" y="3812259"/>
            <a:ext cx="4095985" cy="648880"/>
            <a:chOff x="7493664" y="4958371"/>
            <a:chExt cx="4095985" cy="648880"/>
          </a:xfrm>
        </p:grpSpPr>
        <p:sp>
          <p:nvSpPr>
            <p:cNvPr id="71" name="Google Shape;1573;p27">
              <a:extLst>
                <a:ext uri="{FF2B5EF4-FFF2-40B4-BE49-F238E27FC236}">
                  <a16:creationId xmlns:a16="http://schemas.microsoft.com/office/drawing/2014/main" id="{8C86A9C0-4C6E-41E4-A2AE-E126C0961D15}"/>
                </a:ext>
              </a:extLst>
            </p:cNvPr>
            <p:cNvSpPr/>
            <p:nvPr/>
          </p:nvSpPr>
          <p:spPr>
            <a:xfrm>
              <a:off x="7493664" y="4958371"/>
              <a:ext cx="3859287" cy="571657"/>
            </a:xfrm>
            <a:prstGeom prst="chevron">
              <a:avLst>
                <a:gd name="adj" fmla="val 50000"/>
              </a:avLst>
            </a:prstGeom>
            <a:solidFill>
              <a:srgbClr val="00B050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E7F23706-180B-4D41-85DB-0373EA34B346}"/>
                </a:ext>
              </a:extLst>
            </p:cNvPr>
            <p:cNvSpPr txBox="1"/>
            <p:nvPr/>
          </p:nvSpPr>
          <p:spPr>
            <a:xfrm>
              <a:off x="7944597" y="5022476"/>
              <a:ext cx="364505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b="1">
                  <a:solidFill>
                    <a:schemeClr val="bg1"/>
                  </a:solidFill>
                  <a:latin typeface="FS Blonde Script" panose="03000503000000000000" pitchFamily="66" charset="0"/>
                  <a:ea typeface="Segoe UI Black" panose="020B0A02040204020203" pitchFamily="34" charset="0"/>
                </a:rPr>
                <a:t>c. Kiểu hình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B0F8243-5EE6-4D34-AA5F-D76F7240B0F8}"/>
              </a:ext>
            </a:extLst>
          </p:cNvPr>
          <p:cNvGrpSpPr/>
          <p:nvPr/>
        </p:nvGrpSpPr>
        <p:grpSpPr>
          <a:xfrm>
            <a:off x="7493664" y="4709539"/>
            <a:ext cx="4095985" cy="647669"/>
            <a:chOff x="7493664" y="5825171"/>
            <a:chExt cx="4095985" cy="647669"/>
          </a:xfrm>
        </p:grpSpPr>
        <p:sp>
          <p:nvSpPr>
            <p:cNvPr id="72" name="Google Shape;1573;p27">
              <a:extLst>
                <a:ext uri="{FF2B5EF4-FFF2-40B4-BE49-F238E27FC236}">
                  <a16:creationId xmlns:a16="http://schemas.microsoft.com/office/drawing/2014/main" id="{87BCD2A2-4E1D-4932-A234-04590E920F81}"/>
                </a:ext>
              </a:extLst>
            </p:cNvPr>
            <p:cNvSpPr/>
            <p:nvPr/>
          </p:nvSpPr>
          <p:spPr>
            <a:xfrm>
              <a:off x="7493664" y="5825171"/>
              <a:ext cx="3859287" cy="571657"/>
            </a:xfrm>
            <a:prstGeom prst="chevron">
              <a:avLst>
                <a:gd name="adj" fmla="val 50000"/>
              </a:avLst>
            </a:prstGeom>
            <a:solidFill>
              <a:srgbClr val="0070C0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D87F81B4-35AD-4F16-ABDB-A5A69AAA5C90}"/>
                </a:ext>
              </a:extLst>
            </p:cNvPr>
            <p:cNvSpPr txBox="1"/>
            <p:nvPr/>
          </p:nvSpPr>
          <p:spPr>
            <a:xfrm>
              <a:off x="7944597" y="5888065"/>
              <a:ext cx="364505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b="1">
                  <a:solidFill>
                    <a:schemeClr val="bg1"/>
                  </a:solidFill>
                  <a:latin typeface="FS Blonde Script" panose="03000503000000000000" pitchFamily="66" charset="0"/>
                  <a:ea typeface="Segoe UI Black" panose="020B0A02040204020203" pitchFamily="34" charset="0"/>
                </a:rPr>
                <a:t>d. Hình dáng</a:t>
              </a:r>
            </a:p>
          </p:txBody>
        </p:sp>
      </p:grpSp>
      <p:sp>
        <p:nvSpPr>
          <p:cNvPr id="188" name="TextBox 187">
            <a:extLst>
              <a:ext uri="{FF2B5EF4-FFF2-40B4-BE49-F238E27FC236}">
                <a16:creationId xmlns:a16="http://schemas.microsoft.com/office/drawing/2014/main" id="{FBD59AB6-411C-438C-B2A5-647A42C31128}"/>
              </a:ext>
            </a:extLst>
          </p:cNvPr>
          <p:cNvSpPr txBox="1"/>
          <p:nvPr/>
        </p:nvSpPr>
        <p:spPr>
          <a:xfrm>
            <a:off x="10490495" y="6355693"/>
            <a:ext cx="1534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latin typeface="Script MT Bold" panose="03040602040607080904" pitchFamily="66" charset="0"/>
                <a:ea typeface="Segoe UI Black" panose="020B0A02040204020203" pitchFamily="34" charset="0"/>
              </a:rPr>
              <a:t>Slide 01</a:t>
            </a:r>
          </a:p>
        </p:txBody>
      </p:sp>
    </p:spTree>
    <p:extLst>
      <p:ext uri="{BB962C8B-B14F-4D97-AF65-F5344CB8AC3E}">
        <p14:creationId xmlns:p14="http://schemas.microsoft.com/office/powerpoint/2010/main" val="39048036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" grpId="0"/>
      <p:bldP spid="167" grpId="0"/>
      <p:bldP spid="16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 54">
            <a:extLst>
              <a:ext uri="{FF2B5EF4-FFF2-40B4-BE49-F238E27FC236}">
                <a16:creationId xmlns:a16="http://schemas.microsoft.com/office/drawing/2014/main" id="{236CAE06-46AC-44C3-A62D-B57C1B25DF52}"/>
              </a:ext>
            </a:extLst>
          </p:cNvPr>
          <p:cNvGrpSpPr/>
          <p:nvPr/>
        </p:nvGrpSpPr>
        <p:grpSpPr>
          <a:xfrm>
            <a:off x="0" y="2865"/>
            <a:ext cx="12192000" cy="6860894"/>
            <a:chOff x="0" y="-2894"/>
            <a:chExt cx="12192000" cy="6860894"/>
          </a:xfrm>
        </p:grpSpPr>
        <p:pic>
          <p:nvPicPr>
            <p:cNvPr id="56" name="Picture 2" descr="tầng lớp">
              <a:extLst>
                <a:ext uri="{FF2B5EF4-FFF2-40B4-BE49-F238E27FC236}">
                  <a16:creationId xmlns:a16="http://schemas.microsoft.com/office/drawing/2014/main" id="{657BC571-5654-4B2E-A840-A268184365D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2894"/>
              <a:ext cx="12192000" cy="6860894"/>
            </a:xfrm>
            <a:prstGeom prst="rect">
              <a:avLst/>
            </a:prstGeom>
            <a:noFill/>
          </p:spPr>
        </p:pic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4CDF61D4-8215-45FA-BFFE-46BEB8F59C7E}"/>
                </a:ext>
              </a:extLst>
            </p:cNvPr>
            <p:cNvGrpSpPr/>
            <p:nvPr/>
          </p:nvGrpSpPr>
          <p:grpSpPr>
            <a:xfrm>
              <a:off x="167640" y="190447"/>
              <a:ext cx="11856720" cy="6480000"/>
              <a:chOff x="509624" y="189000"/>
              <a:chExt cx="11520000" cy="6480000"/>
            </a:xfrm>
          </p:grpSpPr>
          <p:grpSp>
            <p:nvGrpSpPr>
              <p:cNvPr id="162" name="Group 161">
                <a:extLst>
                  <a:ext uri="{FF2B5EF4-FFF2-40B4-BE49-F238E27FC236}">
                    <a16:creationId xmlns:a16="http://schemas.microsoft.com/office/drawing/2014/main" id="{FA886943-3E8E-4405-9774-C4096D152366}"/>
                  </a:ext>
                </a:extLst>
              </p:cNvPr>
              <p:cNvGrpSpPr/>
              <p:nvPr/>
            </p:nvGrpSpPr>
            <p:grpSpPr>
              <a:xfrm>
                <a:off x="509624" y="189000"/>
                <a:ext cx="11520000" cy="6480000"/>
                <a:chOff x="995924" y="448151"/>
                <a:chExt cx="11520000" cy="6480000"/>
              </a:xfrm>
            </p:grpSpPr>
            <p:sp>
              <p:nvSpPr>
                <p:cNvPr id="166" name="Rectangle: Rounded Corners 165">
                  <a:extLst>
                    <a:ext uri="{FF2B5EF4-FFF2-40B4-BE49-F238E27FC236}">
                      <a16:creationId xmlns:a16="http://schemas.microsoft.com/office/drawing/2014/main" id="{54613ABF-8440-41A1-8225-C99CE53DC221}"/>
                    </a:ext>
                  </a:extLst>
                </p:cNvPr>
                <p:cNvSpPr/>
                <p:nvPr/>
              </p:nvSpPr>
              <p:spPr>
                <a:xfrm>
                  <a:off x="995924" y="448151"/>
                  <a:ext cx="11520000" cy="6480000"/>
                </a:xfrm>
                <a:prstGeom prst="roundRect">
                  <a:avLst>
                    <a:gd name="adj" fmla="val 6148"/>
                  </a:avLst>
                </a:prstGeom>
                <a:solidFill>
                  <a:schemeClr val="bg1"/>
                </a:solidFill>
                <a:ln w="38100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effectLst>
                  <a:outerShdw blurRad="63500" sx="101000" sy="101000" algn="ctr" rotWithShape="0">
                    <a:schemeClr val="tx1">
                      <a:alpha val="60000"/>
                    </a:scheme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7" name="Rectangle: Rounded Corners 166">
                  <a:extLst>
                    <a:ext uri="{FF2B5EF4-FFF2-40B4-BE49-F238E27FC236}">
                      <a16:creationId xmlns:a16="http://schemas.microsoft.com/office/drawing/2014/main" id="{4A3307C3-6C7E-436D-87EF-4BF83A956A64}"/>
                    </a:ext>
                  </a:extLst>
                </p:cNvPr>
                <p:cNvSpPr/>
                <p:nvPr/>
              </p:nvSpPr>
              <p:spPr>
                <a:xfrm>
                  <a:off x="1139924" y="592151"/>
                  <a:ext cx="11304000" cy="6192000"/>
                </a:xfrm>
                <a:prstGeom prst="roundRect">
                  <a:avLst>
                    <a:gd name="adj" fmla="val 4945"/>
                  </a:avLst>
                </a:prstGeom>
                <a:gradFill flip="none" rotWithShape="1">
                  <a:gsLst>
                    <a:gs pos="29000">
                      <a:srgbClr val="C3E7ED"/>
                    </a:gs>
                    <a:gs pos="100000">
                      <a:schemeClr val="bg1"/>
                    </a:gs>
                  </a:gsLst>
                  <a:lin ang="0" scaled="1"/>
                  <a:tileRect/>
                </a:gradFill>
                <a:ln w="3810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63" name="Group 162">
                <a:extLst>
                  <a:ext uri="{FF2B5EF4-FFF2-40B4-BE49-F238E27FC236}">
                    <a16:creationId xmlns:a16="http://schemas.microsoft.com/office/drawing/2014/main" id="{B2D4269D-9072-4EE2-898B-3C865B69840C}"/>
                  </a:ext>
                </a:extLst>
              </p:cNvPr>
              <p:cNvGrpSpPr/>
              <p:nvPr/>
            </p:nvGrpSpPr>
            <p:grpSpPr>
              <a:xfrm>
                <a:off x="725624" y="477000"/>
                <a:ext cx="11088000" cy="5904000"/>
                <a:chOff x="2081283" y="675309"/>
                <a:chExt cx="11088000" cy="5904000"/>
              </a:xfrm>
            </p:grpSpPr>
            <p:sp>
              <p:nvSpPr>
                <p:cNvPr id="164" name="Rectangle: Rounded Corners 163">
                  <a:extLst>
                    <a:ext uri="{FF2B5EF4-FFF2-40B4-BE49-F238E27FC236}">
                      <a16:creationId xmlns:a16="http://schemas.microsoft.com/office/drawing/2014/main" id="{F01E40F9-9C14-4F0D-B1A3-EE458AE8B5F0}"/>
                    </a:ext>
                  </a:extLst>
                </p:cNvPr>
                <p:cNvSpPr/>
                <p:nvPr/>
              </p:nvSpPr>
              <p:spPr>
                <a:xfrm>
                  <a:off x="2834714" y="1035309"/>
                  <a:ext cx="10288269" cy="5184000"/>
                </a:xfrm>
                <a:prstGeom prst="roundRect">
                  <a:avLst>
                    <a:gd name="adj" fmla="val 0"/>
                  </a:avLst>
                </a:prstGeom>
                <a:gradFill>
                  <a:gsLst>
                    <a:gs pos="34000">
                      <a:srgbClr val="FEFFEC"/>
                    </a:gs>
                    <a:gs pos="100000">
                      <a:schemeClr val="bg1"/>
                    </a:gs>
                  </a:gsLst>
                  <a:lin ang="0" scaled="1"/>
                </a:gradFill>
                <a:ln w="28575">
                  <a:noFill/>
                  <a:prstDash val="dash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5" name="Rectangle: Rounded Corners 164">
                  <a:extLst>
                    <a:ext uri="{FF2B5EF4-FFF2-40B4-BE49-F238E27FC236}">
                      <a16:creationId xmlns:a16="http://schemas.microsoft.com/office/drawing/2014/main" id="{2559CE38-8B3A-4DF6-BB59-22148EC1CB6A}"/>
                    </a:ext>
                  </a:extLst>
                </p:cNvPr>
                <p:cNvSpPr/>
                <p:nvPr/>
              </p:nvSpPr>
              <p:spPr>
                <a:xfrm>
                  <a:off x="2081283" y="675309"/>
                  <a:ext cx="11088000" cy="5904000"/>
                </a:xfrm>
                <a:prstGeom prst="roundRect">
                  <a:avLst>
                    <a:gd name="adj" fmla="val 3820"/>
                  </a:avLst>
                </a:prstGeom>
                <a:noFill/>
                <a:ln w="28575">
                  <a:solidFill>
                    <a:schemeClr val="accent6">
                      <a:lumMod val="75000"/>
                    </a:schemeClr>
                  </a:solidFill>
                  <a:prstDash val="dash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7C8CAA3D-23E7-46FE-BE5D-2BAE36F40B3A}"/>
                </a:ext>
              </a:extLst>
            </p:cNvPr>
            <p:cNvGrpSpPr/>
            <p:nvPr/>
          </p:nvGrpSpPr>
          <p:grpSpPr>
            <a:xfrm>
              <a:off x="589385" y="676269"/>
              <a:ext cx="11013230" cy="5505461"/>
              <a:chOff x="1565735" y="661779"/>
              <a:chExt cx="9921984" cy="5505461"/>
            </a:xfrm>
          </p:grpSpPr>
          <p:sp>
            <p:nvSpPr>
              <p:cNvPr id="136" name="Rectangle: Rounded Corners 135">
                <a:extLst>
                  <a:ext uri="{FF2B5EF4-FFF2-40B4-BE49-F238E27FC236}">
                    <a16:creationId xmlns:a16="http://schemas.microsoft.com/office/drawing/2014/main" id="{5D73F635-149F-4DFA-B3F4-F085C4FAD3FC}"/>
                  </a:ext>
                </a:extLst>
              </p:cNvPr>
              <p:cNvSpPr/>
              <p:nvPr/>
            </p:nvSpPr>
            <p:spPr>
              <a:xfrm>
                <a:off x="1565735" y="664019"/>
                <a:ext cx="4859157" cy="5503221"/>
              </a:xfrm>
              <a:prstGeom prst="roundRect">
                <a:avLst>
                  <a:gd name="adj" fmla="val 3948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88900" dist="88900" dir="2700000" algn="tl" rotWithShape="0">
                  <a:prstClr val="black">
                    <a:alpha val="7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37" name="Group 136">
                <a:extLst>
                  <a:ext uri="{FF2B5EF4-FFF2-40B4-BE49-F238E27FC236}">
                    <a16:creationId xmlns:a16="http://schemas.microsoft.com/office/drawing/2014/main" id="{B330F3AE-737E-4792-9DEC-B9C171503851}"/>
                  </a:ext>
                </a:extLst>
              </p:cNvPr>
              <p:cNvGrpSpPr/>
              <p:nvPr/>
            </p:nvGrpSpPr>
            <p:grpSpPr>
              <a:xfrm>
                <a:off x="1826090" y="1219200"/>
                <a:ext cx="3971370" cy="4561840"/>
                <a:chOff x="1826090" y="1198880"/>
                <a:chExt cx="3639423" cy="4305481"/>
              </a:xfrm>
            </p:grpSpPr>
            <p:cxnSp>
              <p:nvCxnSpPr>
                <p:cNvPr id="151" name="Straight Connector 150">
                  <a:extLst>
                    <a:ext uri="{FF2B5EF4-FFF2-40B4-BE49-F238E27FC236}">
                      <a16:creationId xmlns:a16="http://schemas.microsoft.com/office/drawing/2014/main" id="{101DAE6A-1D99-416C-BECC-D791E22860A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826090" y="1198880"/>
                  <a:ext cx="3639423" cy="0"/>
                </a:xfrm>
                <a:prstGeom prst="line">
                  <a:avLst/>
                </a:prstGeom>
                <a:ln w="19050">
                  <a:solidFill>
                    <a:schemeClr val="accent1">
                      <a:lumMod val="40000"/>
                      <a:lumOff val="60000"/>
                    </a:schemeClr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2" name="Straight Connector 151">
                  <a:extLst>
                    <a:ext uri="{FF2B5EF4-FFF2-40B4-BE49-F238E27FC236}">
                      <a16:creationId xmlns:a16="http://schemas.microsoft.com/office/drawing/2014/main" id="{F024B9F2-BD01-42F7-AC96-C4FF86138BE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826090" y="1629428"/>
                  <a:ext cx="3639423" cy="0"/>
                </a:xfrm>
                <a:prstGeom prst="line">
                  <a:avLst/>
                </a:prstGeom>
                <a:ln w="19050">
                  <a:solidFill>
                    <a:schemeClr val="accent1">
                      <a:lumMod val="40000"/>
                      <a:lumOff val="60000"/>
                    </a:schemeClr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3" name="Straight Connector 152">
                  <a:extLst>
                    <a:ext uri="{FF2B5EF4-FFF2-40B4-BE49-F238E27FC236}">
                      <a16:creationId xmlns:a16="http://schemas.microsoft.com/office/drawing/2014/main" id="{947999AE-A936-4538-A3CA-BBD985E6AE0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826090" y="2059976"/>
                  <a:ext cx="3639423" cy="0"/>
                </a:xfrm>
                <a:prstGeom prst="line">
                  <a:avLst/>
                </a:prstGeom>
                <a:ln w="19050">
                  <a:solidFill>
                    <a:schemeClr val="accent1">
                      <a:lumMod val="40000"/>
                      <a:lumOff val="60000"/>
                    </a:schemeClr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4" name="Straight Connector 153">
                  <a:extLst>
                    <a:ext uri="{FF2B5EF4-FFF2-40B4-BE49-F238E27FC236}">
                      <a16:creationId xmlns:a16="http://schemas.microsoft.com/office/drawing/2014/main" id="{D0FF5396-7F73-4780-BB58-CD7134E2DBE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826090" y="2490524"/>
                  <a:ext cx="3639423" cy="0"/>
                </a:xfrm>
                <a:prstGeom prst="line">
                  <a:avLst/>
                </a:prstGeom>
                <a:ln w="19050">
                  <a:solidFill>
                    <a:schemeClr val="accent1">
                      <a:lumMod val="40000"/>
                      <a:lumOff val="60000"/>
                    </a:schemeClr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5" name="Straight Connector 154">
                  <a:extLst>
                    <a:ext uri="{FF2B5EF4-FFF2-40B4-BE49-F238E27FC236}">
                      <a16:creationId xmlns:a16="http://schemas.microsoft.com/office/drawing/2014/main" id="{03F1CFB3-8645-4D37-B994-1CBFC6D99B8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826090" y="2921072"/>
                  <a:ext cx="3639423" cy="0"/>
                </a:xfrm>
                <a:prstGeom prst="line">
                  <a:avLst/>
                </a:prstGeom>
                <a:ln w="19050">
                  <a:solidFill>
                    <a:schemeClr val="accent1">
                      <a:lumMod val="40000"/>
                      <a:lumOff val="60000"/>
                    </a:schemeClr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6" name="Straight Connector 155">
                  <a:extLst>
                    <a:ext uri="{FF2B5EF4-FFF2-40B4-BE49-F238E27FC236}">
                      <a16:creationId xmlns:a16="http://schemas.microsoft.com/office/drawing/2014/main" id="{DB312419-A729-4CC4-9C16-0CFB9D172FC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826090" y="3351620"/>
                  <a:ext cx="3639423" cy="0"/>
                </a:xfrm>
                <a:prstGeom prst="line">
                  <a:avLst/>
                </a:prstGeom>
                <a:ln w="19050">
                  <a:solidFill>
                    <a:schemeClr val="accent1">
                      <a:lumMod val="40000"/>
                      <a:lumOff val="60000"/>
                    </a:schemeClr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Straight Connector 156">
                  <a:extLst>
                    <a:ext uri="{FF2B5EF4-FFF2-40B4-BE49-F238E27FC236}">
                      <a16:creationId xmlns:a16="http://schemas.microsoft.com/office/drawing/2014/main" id="{0E49A354-41AD-4049-B907-9C7105E9EBF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826090" y="3782168"/>
                  <a:ext cx="3639423" cy="0"/>
                </a:xfrm>
                <a:prstGeom prst="line">
                  <a:avLst/>
                </a:prstGeom>
                <a:ln w="19050">
                  <a:solidFill>
                    <a:schemeClr val="accent1">
                      <a:lumMod val="40000"/>
                      <a:lumOff val="60000"/>
                    </a:schemeClr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8" name="Straight Connector 157">
                  <a:extLst>
                    <a:ext uri="{FF2B5EF4-FFF2-40B4-BE49-F238E27FC236}">
                      <a16:creationId xmlns:a16="http://schemas.microsoft.com/office/drawing/2014/main" id="{5CEE99FE-47E8-4813-A1B7-EBA0F9C95C7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826090" y="4212716"/>
                  <a:ext cx="3639423" cy="0"/>
                </a:xfrm>
                <a:prstGeom prst="line">
                  <a:avLst/>
                </a:prstGeom>
                <a:ln w="19050">
                  <a:solidFill>
                    <a:schemeClr val="accent1">
                      <a:lumMod val="40000"/>
                      <a:lumOff val="60000"/>
                    </a:schemeClr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9" name="Straight Connector 158">
                  <a:extLst>
                    <a:ext uri="{FF2B5EF4-FFF2-40B4-BE49-F238E27FC236}">
                      <a16:creationId xmlns:a16="http://schemas.microsoft.com/office/drawing/2014/main" id="{0EAC3DF2-52DF-464E-BCD1-975E2CF5069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826090" y="4643264"/>
                  <a:ext cx="3639423" cy="0"/>
                </a:xfrm>
                <a:prstGeom prst="line">
                  <a:avLst/>
                </a:prstGeom>
                <a:ln w="19050">
                  <a:solidFill>
                    <a:schemeClr val="accent1">
                      <a:lumMod val="40000"/>
                      <a:lumOff val="60000"/>
                    </a:schemeClr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0" name="Straight Connector 159">
                  <a:extLst>
                    <a:ext uri="{FF2B5EF4-FFF2-40B4-BE49-F238E27FC236}">
                      <a16:creationId xmlns:a16="http://schemas.microsoft.com/office/drawing/2014/main" id="{30B3A51F-891F-4517-9A45-167D69E9F85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826090" y="5073812"/>
                  <a:ext cx="3639423" cy="0"/>
                </a:xfrm>
                <a:prstGeom prst="line">
                  <a:avLst/>
                </a:prstGeom>
                <a:ln w="19050">
                  <a:solidFill>
                    <a:schemeClr val="accent1">
                      <a:lumMod val="40000"/>
                      <a:lumOff val="60000"/>
                    </a:schemeClr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1" name="Straight Connector 160">
                  <a:extLst>
                    <a:ext uri="{FF2B5EF4-FFF2-40B4-BE49-F238E27FC236}">
                      <a16:creationId xmlns:a16="http://schemas.microsoft.com/office/drawing/2014/main" id="{E2D5E032-DE67-4CCB-B686-7812246A42C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826090" y="5504361"/>
                  <a:ext cx="3639423" cy="0"/>
                </a:xfrm>
                <a:prstGeom prst="line">
                  <a:avLst/>
                </a:prstGeom>
                <a:ln w="19050">
                  <a:solidFill>
                    <a:schemeClr val="accent1">
                      <a:lumMod val="40000"/>
                      <a:lumOff val="60000"/>
                    </a:schemeClr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38" name="Rectangle: Rounded Corners 137">
                <a:extLst>
                  <a:ext uri="{FF2B5EF4-FFF2-40B4-BE49-F238E27FC236}">
                    <a16:creationId xmlns:a16="http://schemas.microsoft.com/office/drawing/2014/main" id="{115CAEF5-0BE2-4AC8-A2E2-D02925651E84}"/>
                  </a:ext>
                </a:extLst>
              </p:cNvPr>
              <p:cNvSpPr/>
              <p:nvPr/>
            </p:nvSpPr>
            <p:spPr>
              <a:xfrm flipH="1">
                <a:off x="6628562" y="661779"/>
                <a:ext cx="4859157" cy="5503221"/>
              </a:xfrm>
              <a:prstGeom prst="roundRect">
                <a:avLst>
                  <a:gd name="adj" fmla="val 3948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88900" dist="88900" dir="2700000" algn="tl" rotWithShape="0">
                  <a:prstClr val="black">
                    <a:alpha val="7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39" name="Group 138">
                <a:extLst>
                  <a:ext uri="{FF2B5EF4-FFF2-40B4-BE49-F238E27FC236}">
                    <a16:creationId xmlns:a16="http://schemas.microsoft.com/office/drawing/2014/main" id="{76218508-401A-46A6-BE62-CAE4E8AFD740}"/>
                  </a:ext>
                </a:extLst>
              </p:cNvPr>
              <p:cNvGrpSpPr/>
              <p:nvPr/>
            </p:nvGrpSpPr>
            <p:grpSpPr>
              <a:xfrm>
                <a:off x="7256513" y="1219200"/>
                <a:ext cx="3971370" cy="4561840"/>
                <a:chOff x="1826090" y="1198880"/>
                <a:chExt cx="3639423" cy="4305481"/>
              </a:xfrm>
            </p:grpSpPr>
            <p:cxnSp>
              <p:nvCxnSpPr>
                <p:cNvPr id="140" name="Straight Connector 139">
                  <a:extLst>
                    <a:ext uri="{FF2B5EF4-FFF2-40B4-BE49-F238E27FC236}">
                      <a16:creationId xmlns:a16="http://schemas.microsoft.com/office/drawing/2014/main" id="{24544359-BC58-40FE-9B66-B96A4940286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826090" y="1198880"/>
                  <a:ext cx="3639423" cy="0"/>
                </a:xfrm>
                <a:prstGeom prst="line">
                  <a:avLst/>
                </a:prstGeom>
                <a:ln w="19050">
                  <a:solidFill>
                    <a:schemeClr val="accent1">
                      <a:lumMod val="40000"/>
                      <a:lumOff val="60000"/>
                    </a:schemeClr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" name="Straight Connector 140">
                  <a:extLst>
                    <a:ext uri="{FF2B5EF4-FFF2-40B4-BE49-F238E27FC236}">
                      <a16:creationId xmlns:a16="http://schemas.microsoft.com/office/drawing/2014/main" id="{745143A3-DD1C-495E-8FC9-1E67C3F9F74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826090" y="1629428"/>
                  <a:ext cx="3639423" cy="0"/>
                </a:xfrm>
                <a:prstGeom prst="line">
                  <a:avLst/>
                </a:prstGeom>
                <a:ln w="19050">
                  <a:solidFill>
                    <a:schemeClr val="accent1">
                      <a:lumMod val="40000"/>
                      <a:lumOff val="60000"/>
                    </a:schemeClr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" name="Straight Connector 141">
                  <a:extLst>
                    <a:ext uri="{FF2B5EF4-FFF2-40B4-BE49-F238E27FC236}">
                      <a16:creationId xmlns:a16="http://schemas.microsoft.com/office/drawing/2014/main" id="{2327A879-9F9D-4DDD-B2A4-9727E04C4E8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826090" y="2059976"/>
                  <a:ext cx="3639423" cy="0"/>
                </a:xfrm>
                <a:prstGeom prst="line">
                  <a:avLst/>
                </a:prstGeom>
                <a:ln w="19050">
                  <a:solidFill>
                    <a:schemeClr val="accent1">
                      <a:lumMod val="40000"/>
                      <a:lumOff val="60000"/>
                    </a:schemeClr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Straight Connector 142">
                  <a:extLst>
                    <a:ext uri="{FF2B5EF4-FFF2-40B4-BE49-F238E27FC236}">
                      <a16:creationId xmlns:a16="http://schemas.microsoft.com/office/drawing/2014/main" id="{AC70A876-627E-432F-9AC9-5E3F2380C16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826090" y="2490524"/>
                  <a:ext cx="3639423" cy="0"/>
                </a:xfrm>
                <a:prstGeom prst="line">
                  <a:avLst/>
                </a:prstGeom>
                <a:ln w="19050">
                  <a:solidFill>
                    <a:schemeClr val="accent1">
                      <a:lumMod val="40000"/>
                      <a:lumOff val="60000"/>
                    </a:schemeClr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Straight Connector 143">
                  <a:extLst>
                    <a:ext uri="{FF2B5EF4-FFF2-40B4-BE49-F238E27FC236}">
                      <a16:creationId xmlns:a16="http://schemas.microsoft.com/office/drawing/2014/main" id="{EDD94F0A-B099-4D61-84B3-6C5341D2B4A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826090" y="2921072"/>
                  <a:ext cx="3639423" cy="0"/>
                </a:xfrm>
                <a:prstGeom prst="line">
                  <a:avLst/>
                </a:prstGeom>
                <a:ln w="19050">
                  <a:solidFill>
                    <a:schemeClr val="accent1">
                      <a:lumMod val="40000"/>
                      <a:lumOff val="60000"/>
                    </a:schemeClr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Straight Connector 144">
                  <a:extLst>
                    <a:ext uri="{FF2B5EF4-FFF2-40B4-BE49-F238E27FC236}">
                      <a16:creationId xmlns:a16="http://schemas.microsoft.com/office/drawing/2014/main" id="{2D60A671-5855-45E6-AD9F-1293C027648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826090" y="3351620"/>
                  <a:ext cx="3639423" cy="0"/>
                </a:xfrm>
                <a:prstGeom prst="line">
                  <a:avLst/>
                </a:prstGeom>
                <a:ln w="19050">
                  <a:solidFill>
                    <a:schemeClr val="accent1">
                      <a:lumMod val="40000"/>
                      <a:lumOff val="60000"/>
                    </a:schemeClr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Straight Connector 145">
                  <a:extLst>
                    <a:ext uri="{FF2B5EF4-FFF2-40B4-BE49-F238E27FC236}">
                      <a16:creationId xmlns:a16="http://schemas.microsoft.com/office/drawing/2014/main" id="{74445CA1-8C8D-42CD-9577-E2BC1445DE1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826090" y="3782168"/>
                  <a:ext cx="3639423" cy="0"/>
                </a:xfrm>
                <a:prstGeom prst="line">
                  <a:avLst/>
                </a:prstGeom>
                <a:ln w="19050">
                  <a:solidFill>
                    <a:schemeClr val="accent1">
                      <a:lumMod val="40000"/>
                      <a:lumOff val="60000"/>
                    </a:schemeClr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" name="Straight Connector 146">
                  <a:extLst>
                    <a:ext uri="{FF2B5EF4-FFF2-40B4-BE49-F238E27FC236}">
                      <a16:creationId xmlns:a16="http://schemas.microsoft.com/office/drawing/2014/main" id="{00900BD8-6AA6-41B9-8C28-0221CCC6AE0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826090" y="4212716"/>
                  <a:ext cx="3639423" cy="0"/>
                </a:xfrm>
                <a:prstGeom prst="line">
                  <a:avLst/>
                </a:prstGeom>
                <a:ln w="19050">
                  <a:solidFill>
                    <a:schemeClr val="accent1">
                      <a:lumMod val="40000"/>
                      <a:lumOff val="60000"/>
                    </a:schemeClr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" name="Straight Connector 147">
                  <a:extLst>
                    <a:ext uri="{FF2B5EF4-FFF2-40B4-BE49-F238E27FC236}">
                      <a16:creationId xmlns:a16="http://schemas.microsoft.com/office/drawing/2014/main" id="{D4CA9B43-3520-43FC-8ABD-18F0A240DAB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826090" y="4643264"/>
                  <a:ext cx="3639423" cy="0"/>
                </a:xfrm>
                <a:prstGeom prst="line">
                  <a:avLst/>
                </a:prstGeom>
                <a:ln w="19050">
                  <a:solidFill>
                    <a:schemeClr val="accent1">
                      <a:lumMod val="40000"/>
                      <a:lumOff val="60000"/>
                    </a:schemeClr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9" name="Straight Connector 148">
                  <a:extLst>
                    <a:ext uri="{FF2B5EF4-FFF2-40B4-BE49-F238E27FC236}">
                      <a16:creationId xmlns:a16="http://schemas.microsoft.com/office/drawing/2014/main" id="{B1D38436-DC24-4B33-9597-FD6FACA4454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826090" y="5073812"/>
                  <a:ext cx="3639423" cy="0"/>
                </a:xfrm>
                <a:prstGeom prst="line">
                  <a:avLst/>
                </a:prstGeom>
                <a:ln w="19050">
                  <a:solidFill>
                    <a:schemeClr val="accent1">
                      <a:lumMod val="40000"/>
                      <a:lumOff val="60000"/>
                    </a:schemeClr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0" name="Straight Connector 149">
                  <a:extLst>
                    <a:ext uri="{FF2B5EF4-FFF2-40B4-BE49-F238E27FC236}">
                      <a16:creationId xmlns:a16="http://schemas.microsoft.com/office/drawing/2014/main" id="{1E8EB361-8656-45A7-9308-A19F01C37A4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826090" y="5504361"/>
                  <a:ext cx="3639423" cy="0"/>
                </a:xfrm>
                <a:prstGeom prst="line">
                  <a:avLst/>
                </a:prstGeom>
                <a:ln w="19050">
                  <a:solidFill>
                    <a:schemeClr val="accent1">
                      <a:lumMod val="40000"/>
                      <a:lumOff val="60000"/>
                    </a:schemeClr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447524B7-A450-4908-8474-202BFA61EBFA}"/>
                </a:ext>
              </a:extLst>
            </p:cNvPr>
            <p:cNvGrpSpPr/>
            <p:nvPr/>
          </p:nvGrpSpPr>
          <p:grpSpPr>
            <a:xfrm>
              <a:off x="5620422" y="1284659"/>
              <a:ext cx="951157" cy="4288680"/>
              <a:chOff x="4648117" y="981503"/>
              <a:chExt cx="1137920" cy="5130778"/>
            </a:xfrm>
          </p:grpSpPr>
          <p:grpSp>
            <p:nvGrpSpPr>
              <p:cNvPr id="60" name="Group 59">
                <a:extLst>
                  <a:ext uri="{FF2B5EF4-FFF2-40B4-BE49-F238E27FC236}">
                    <a16:creationId xmlns:a16="http://schemas.microsoft.com/office/drawing/2014/main" id="{0A3ABA83-7E84-4B81-9D80-E13CCE14FC40}"/>
                  </a:ext>
                </a:extLst>
              </p:cNvPr>
              <p:cNvGrpSpPr/>
              <p:nvPr/>
            </p:nvGrpSpPr>
            <p:grpSpPr>
              <a:xfrm>
                <a:off x="4648117" y="981503"/>
                <a:ext cx="355600" cy="5130778"/>
                <a:chOff x="4546517" y="960721"/>
                <a:chExt cx="355600" cy="5130778"/>
              </a:xfrm>
              <a:solidFill>
                <a:schemeClr val="tx1"/>
              </a:solidFill>
            </p:grpSpPr>
            <p:sp>
              <p:nvSpPr>
                <p:cNvPr id="128" name="Oval 127">
                  <a:extLst>
                    <a:ext uri="{FF2B5EF4-FFF2-40B4-BE49-F238E27FC236}">
                      <a16:creationId xmlns:a16="http://schemas.microsoft.com/office/drawing/2014/main" id="{B2787AA8-A307-4565-8154-6CF893F6D7F6}"/>
                    </a:ext>
                  </a:extLst>
                </p:cNvPr>
                <p:cNvSpPr/>
                <p:nvPr/>
              </p:nvSpPr>
              <p:spPr>
                <a:xfrm>
                  <a:off x="4546517" y="960721"/>
                  <a:ext cx="355600" cy="355600"/>
                </a:xfrm>
                <a:prstGeom prst="ellipse">
                  <a:avLst/>
                </a:prstGeom>
                <a:grpFill/>
                <a:ln>
                  <a:noFill/>
                </a:ln>
                <a:effectLst>
                  <a:innerShdw blurRad="76200">
                    <a:prstClr val="black">
                      <a:alpha val="7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9" name="Oval 128">
                  <a:extLst>
                    <a:ext uri="{FF2B5EF4-FFF2-40B4-BE49-F238E27FC236}">
                      <a16:creationId xmlns:a16="http://schemas.microsoft.com/office/drawing/2014/main" id="{B413EB6D-E029-4CFF-97DD-F971350A9AD6}"/>
                    </a:ext>
                  </a:extLst>
                </p:cNvPr>
                <p:cNvSpPr/>
                <p:nvPr/>
              </p:nvSpPr>
              <p:spPr>
                <a:xfrm>
                  <a:off x="4546517" y="1642889"/>
                  <a:ext cx="355600" cy="355600"/>
                </a:xfrm>
                <a:prstGeom prst="ellipse">
                  <a:avLst/>
                </a:prstGeom>
                <a:grpFill/>
                <a:ln>
                  <a:noFill/>
                </a:ln>
                <a:effectLst>
                  <a:innerShdw blurRad="76200">
                    <a:prstClr val="black">
                      <a:alpha val="7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0" name="Oval 129">
                  <a:extLst>
                    <a:ext uri="{FF2B5EF4-FFF2-40B4-BE49-F238E27FC236}">
                      <a16:creationId xmlns:a16="http://schemas.microsoft.com/office/drawing/2014/main" id="{1A17181A-8723-4857-AC3D-3658FFF5D7A6}"/>
                    </a:ext>
                  </a:extLst>
                </p:cNvPr>
                <p:cNvSpPr/>
                <p:nvPr/>
              </p:nvSpPr>
              <p:spPr>
                <a:xfrm>
                  <a:off x="4546517" y="2325057"/>
                  <a:ext cx="355600" cy="355600"/>
                </a:xfrm>
                <a:prstGeom prst="ellipse">
                  <a:avLst/>
                </a:prstGeom>
                <a:grpFill/>
                <a:ln>
                  <a:noFill/>
                </a:ln>
                <a:effectLst>
                  <a:innerShdw blurRad="76200">
                    <a:prstClr val="black">
                      <a:alpha val="7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1" name="Oval 130">
                  <a:extLst>
                    <a:ext uri="{FF2B5EF4-FFF2-40B4-BE49-F238E27FC236}">
                      <a16:creationId xmlns:a16="http://schemas.microsoft.com/office/drawing/2014/main" id="{B97D92D9-DE37-4ACB-966F-907CF49FB925}"/>
                    </a:ext>
                  </a:extLst>
                </p:cNvPr>
                <p:cNvSpPr/>
                <p:nvPr/>
              </p:nvSpPr>
              <p:spPr>
                <a:xfrm>
                  <a:off x="4546517" y="3007225"/>
                  <a:ext cx="355600" cy="355600"/>
                </a:xfrm>
                <a:prstGeom prst="ellipse">
                  <a:avLst/>
                </a:prstGeom>
                <a:grpFill/>
                <a:ln>
                  <a:noFill/>
                </a:ln>
                <a:effectLst>
                  <a:innerShdw blurRad="76200">
                    <a:prstClr val="black">
                      <a:alpha val="7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2" name="Oval 131">
                  <a:extLst>
                    <a:ext uri="{FF2B5EF4-FFF2-40B4-BE49-F238E27FC236}">
                      <a16:creationId xmlns:a16="http://schemas.microsoft.com/office/drawing/2014/main" id="{16C9A8DD-FEF6-4697-A513-EC11AFDB02E8}"/>
                    </a:ext>
                  </a:extLst>
                </p:cNvPr>
                <p:cNvSpPr/>
                <p:nvPr/>
              </p:nvSpPr>
              <p:spPr>
                <a:xfrm>
                  <a:off x="4546517" y="3689393"/>
                  <a:ext cx="355600" cy="355600"/>
                </a:xfrm>
                <a:prstGeom prst="ellipse">
                  <a:avLst/>
                </a:prstGeom>
                <a:grpFill/>
                <a:ln>
                  <a:noFill/>
                </a:ln>
                <a:effectLst>
                  <a:innerShdw blurRad="76200">
                    <a:prstClr val="black">
                      <a:alpha val="7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3" name="Oval 132">
                  <a:extLst>
                    <a:ext uri="{FF2B5EF4-FFF2-40B4-BE49-F238E27FC236}">
                      <a16:creationId xmlns:a16="http://schemas.microsoft.com/office/drawing/2014/main" id="{3B6BD097-431E-4910-AC98-7581EE08F739}"/>
                    </a:ext>
                  </a:extLst>
                </p:cNvPr>
                <p:cNvSpPr/>
                <p:nvPr/>
              </p:nvSpPr>
              <p:spPr>
                <a:xfrm>
                  <a:off x="4546517" y="4371561"/>
                  <a:ext cx="355600" cy="355600"/>
                </a:xfrm>
                <a:prstGeom prst="ellipse">
                  <a:avLst/>
                </a:prstGeom>
                <a:grpFill/>
                <a:ln>
                  <a:noFill/>
                </a:ln>
                <a:effectLst>
                  <a:innerShdw blurRad="76200">
                    <a:prstClr val="black">
                      <a:alpha val="7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" name="Oval 133">
                  <a:extLst>
                    <a:ext uri="{FF2B5EF4-FFF2-40B4-BE49-F238E27FC236}">
                      <a16:creationId xmlns:a16="http://schemas.microsoft.com/office/drawing/2014/main" id="{4473AE73-0EAB-4BE3-BC49-BD5EE4DE614C}"/>
                    </a:ext>
                  </a:extLst>
                </p:cNvPr>
                <p:cNvSpPr/>
                <p:nvPr/>
              </p:nvSpPr>
              <p:spPr>
                <a:xfrm>
                  <a:off x="4546517" y="5053729"/>
                  <a:ext cx="355600" cy="355600"/>
                </a:xfrm>
                <a:prstGeom prst="ellipse">
                  <a:avLst/>
                </a:prstGeom>
                <a:grpFill/>
                <a:ln>
                  <a:noFill/>
                </a:ln>
                <a:effectLst>
                  <a:innerShdw blurRad="76200">
                    <a:prstClr val="black">
                      <a:alpha val="7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5" name="Oval 134">
                  <a:extLst>
                    <a:ext uri="{FF2B5EF4-FFF2-40B4-BE49-F238E27FC236}">
                      <a16:creationId xmlns:a16="http://schemas.microsoft.com/office/drawing/2014/main" id="{24068673-9DDA-49D2-A16F-2C831C0C9F5C}"/>
                    </a:ext>
                  </a:extLst>
                </p:cNvPr>
                <p:cNvSpPr/>
                <p:nvPr/>
              </p:nvSpPr>
              <p:spPr>
                <a:xfrm>
                  <a:off x="4546517" y="5735899"/>
                  <a:ext cx="355600" cy="355600"/>
                </a:xfrm>
                <a:prstGeom prst="ellipse">
                  <a:avLst/>
                </a:prstGeom>
                <a:grpFill/>
                <a:ln>
                  <a:noFill/>
                </a:ln>
                <a:effectLst>
                  <a:innerShdw blurRad="76200">
                    <a:prstClr val="black">
                      <a:alpha val="7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1" name="Group 60">
                <a:extLst>
                  <a:ext uri="{FF2B5EF4-FFF2-40B4-BE49-F238E27FC236}">
                    <a16:creationId xmlns:a16="http://schemas.microsoft.com/office/drawing/2014/main" id="{60739EC3-929F-4CFC-AC48-5B235E524388}"/>
                  </a:ext>
                </a:extLst>
              </p:cNvPr>
              <p:cNvGrpSpPr/>
              <p:nvPr/>
            </p:nvGrpSpPr>
            <p:grpSpPr>
              <a:xfrm>
                <a:off x="5430437" y="981503"/>
                <a:ext cx="355600" cy="5130778"/>
                <a:chOff x="4546517" y="960721"/>
                <a:chExt cx="355600" cy="5130778"/>
              </a:xfrm>
              <a:solidFill>
                <a:schemeClr val="tx1"/>
              </a:solidFill>
            </p:grpSpPr>
            <p:sp>
              <p:nvSpPr>
                <p:cNvPr id="77" name="Oval 76">
                  <a:extLst>
                    <a:ext uri="{FF2B5EF4-FFF2-40B4-BE49-F238E27FC236}">
                      <a16:creationId xmlns:a16="http://schemas.microsoft.com/office/drawing/2014/main" id="{F4666638-F1B9-4C62-9B4C-CBBE6F597D3C}"/>
                    </a:ext>
                  </a:extLst>
                </p:cNvPr>
                <p:cNvSpPr/>
                <p:nvPr/>
              </p:nvSpPr>
              <p:spPr>
                <a:xfrm>
                  <a:off x="4546517" y="960721"/>
                  <a:ext cx="355600" cy="355600"/>
                </a:xfrm>
                <a:prstGeom prst="ellipse">
                  <a:avLst/>
                </a:prstGeom>
                <a:grpFill/>
                <a:ln>
                  <a:noFill/>
                </a:ln>
                <a:effectLst>
                  <a:innerShdw blurRad="76200">
                    <a:prstClr val="black">
                      <a:alpha val="7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1" name="Oval 120">
                  <a:extLst>
                    <a:ext uri="{FF2B5EF4-FFF2-40B4-BE49-F238E27FC236}">
                      <a16:creationId xmlns:a16="http://schemas.microsoft.com/office/drawing/2014/main" id="{F27208B6-3AE5-443D-9BB0-DF15053A391E}"/>
                    </a:ext>
                  </a:extLst>
                </p:cNvPr>
                <p:cNvSpPr/>
                <p:nvPr/>
              </p:nvSpPr>
              <p:spPr>
                <a:xfrm>
                  <a:off x="4546517" y="1642889"/>
                  <a:ext cx="355600" cy="355600"/>
                </a:xfrm>
                <a:prstGeom prst="ellipse">
                  <a:avLst/>
                </a:prstGeom>
                <a:grpFill/>
                <a:ln>
                  <a:noFill/>
                </a:ln>
                <a:effectLst>
                  <a:innerShdw blurRad="76200">
                    <a:prstClr val="black">
                      <a:alpha val="7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2" name="Oval 121">
                  <a:extLst>
                    <a:ext uri="{FF2B5EF4-FFF2-40B4-BE49-F238E27FC236}">
                      <a16:creationId xmlns:a16="http://schemas.microsoft.com/office/drawing/2014/main" id="{A173A476-98F6-46A9-8BC3-A7CBCDCF4648}"/>
                    </a:ext>
                  </a:extLst>
                </p:cNvPr>
                <p:cNvSpPr/>
                <p:nvPr/>
              </p:nvSpPr>
              <p:spPr>
                <a:xfrm>
                  <a:off x="4546517" y="2325057"/>
                  <a:ext cx="355600" cy="355600"/>
                </a:xfrm>
                <a:prstGeom prst="ellipse">
                  <a:avLst/>
                </a:prstGeom>
                <a:grpFill/>
                <a:ln>
                  <a:noFill/>
                </a:ln>
                <a:effectLst>
                  <a:innerShdw blurRad="76200">
                    <a:prstClr val="black">
                      <a:alpha val="7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3" name="Oval 122">
                  <a:extLst>
                    <a:ext uri="{FF2B5EF4-FFF2-40B4-BE49-F238E27FC236}">
                      <a16:creationId xmlns:a16="http://schemas.microsoft.com/office/drawing/2014/main" id="{BDDC50A5-8349-405F-939B-D58455A1D14F}"/>
                    </a:ext>
                  </a:extLst>
                </p:cNvPr>
                <p:cNvSpPr/>
                <p:nvPr/>
              </p:nvSpPr>
              <p:spPr>
                <a:xfrm>
                  <a:off x="4546517" y="3007225"/>
                  <a:ext cx="355600" cy="355600"/>
                </a:xfrm>
                <a:prstGeom prst="ellipse">
                  <a:avLst/>
                </a:prstGeom>
                <a:grpFill/>
                <a:ln>
                  <a:noFill/>
                </a:ln>
                <a:effectLst>
                  <a:innerShdw blurRad="76200">
                    <a:prstClr val="black">
                      <a:alpha val="7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4" name="Oval 123">
                  <a:extLst>
                    <a:ext uri="{FF2B5EF4-FFF2-40B4-BE49-F238E27FC236}">
                      <a16:creationId xmlns:a16="http://schemas.microsoft.com/office/drawing/2014/main" id="{99A301D2-4AB9-4515-9327-36A7CDC47F8C}"/>
                    </a:ext>
                  </a:extLst>
                </p:cNvPr>
                <p:cNvSpPr/>
                <p:nvPr/>
              </p:nvSpPr>
              <p:spPr>
                <a:xfrm>
                  <a:off x="4546517" y="3689393"/>
                  <a:ext cx="355600" cy="355600"/>
                </a:xfrm>
                <a:prstGeom prst="ellipse">
                  <a:avLst/>
                </a:prstGeom>
                <a:grpFill/>
                <a:ln>
                  <a:noFill/>
                </a:ln>
                <a:effectLst>
                  <a:innerShdw blurRad="76200">
                    <a:prstClr val="black">
                      <a:alpha val="7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5" name="Oval 124">
                  <a:extLst>
                    <a:ext uri="{FF2B5EF4-FFF2-40B4-BE49-F238E27FC236}">
                      <a16:creationId xmlns:a16="http://schemas.microsoft.com/office/drawing/2014/main" id="{9A3D90CF-0E18-4530-B391-119149253263}"/>
                    </a:ext>
                  </a:extLst>
                </p:cNvPr>
                <p:cNvSpPr/>
                <p:nvPr/>
              </p:nvSpPr>
              <p:spPr>
                <a:xfrm>
                  <a:off x="4546517" y="4371561"/>
                  <a:ext cx="355600" cy="355600"/>
                </a:xfrm>
                <a:prstGeom prst="ellipse">
                  <a:avLst/>
                </a:prstGeom>
                <a:grpFill/>
                <a:ln>
                  <a:noFill/>
                </a:ln>
                <a:effectLst>
                  <a:innerShdw blurRad="76200">
                    <a:prstClr val="black">
                      <a:alpha val="7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6" name="Oval 125">
                  <a:extLst>
                    <a:ext uri="{FF2B5EF4-FFF2-40B4-BE49-F238E27FC236}">
                      <a16:creationId xmlns:a16="http://schemas.microsoft.com/office/drawing/2014/main" id="{4169EAE6-9A7D-4C5B-A5BD-335E4F819E49}"/>
                    </a:ext>
                  </a:extLst>
                </p:cNvPr>
                <p:cNvSpPr/>
                <p:nvPr/>
              </p:nvSpPr>
              <p:spPr>
                <a:xfrm>
                  <a:off x="4546517" y="5053729"/>
                  <a:ext cx="355600" cy="355600"/>
                </a:xfrm>
                <a:prstGeom prst="ellipse">
                  <a:avLst/>
                </a:prstGeom>
                <a:grpFill/>
                <a:ln>
                  <a:noFill/>
                </a:ln>
                <a:effectLst>
                  <a:innerShdw blurRad="76200">
                    <a:prstClr val="black">
                      <a:alpha val="7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7" name="Oval 126">
                  <a:extLst>
                    <a:ext uri="{FF2B5EF4-FFF2-40B4-BE49-F238E27FC236}">
                      <a16:creationId xmlns:a16="http://schemas.microsoft.com/office/drawing/2014/main" id="{0668BB1E-B1E4-4A0A-81CC-811104EC8A50}"/>
                    </a:ext>
                  </a:extLst>
                </p:cNvPr>
                <p:cNvSpPr/>
                <p:nvPr/>
              </p:nvSpPr>
              <p:spPr>
                <a:xfrm>
                  <a:off x="4546517" y="5735899"/>
                  <a:ext cx="355600" cy="355600"/>
                </a:xfrm>
                <a:prstGeom prst="ellipse">
                  <a:avLst/>
                </a:prstGeom>
                <a:grpFill/>
                <a:ln>
                  <a:noFill/>
                </a:ln>
                <a:effectLst>
                  <a:innerShdw blurRad="76200">
                    <a:prstClr val="black">
                      <a:alpha val="7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2" name="Group 61">
                <a:extLst>
                  <a:ext uri="{FF2B5EF4-FFF2-40B4-BE49-F238E27FC236}">
                    <a16:creationId xmlns:a16="http://schemas.microsoft.com/office/drawing/2014/main" id="{3752F37B-474A-4B6E-9874-5C308A9D3242}"/>
                  </a:ext>
                </a:extLst>
              </p:cNvPr>
              <p:cNvGrpSpPr/>
              <p:nvPr/>
            </p:nvGrpSpPr>
            <p:grpSpPr>
              <a:xfrm>
                <a:off x="4788138" y="1073731"/>
                <a:ext cx="849317" cy="4930712"/>
                <a:chOff x="4818618" y="1073731"/>
                <a:chExt cx="849317" cy="4930712"/>
              </a:xfrm>
            </p:grpSpPr>
            <p:sp>
              <p:nvSpPr>
                <p:cNvPr id="63" name="Rectangle: Rounded Corners 62">
                  <a:extLst>
                    <a:ext uri="{FF2B5EF4-FFF2-40B4-BE49-F238E27FC236}">
                      <a16:creationId xmlns:a16="http://schemas.microsoft.com/office/drawing/2014/main" id="{5FE2D557-1F27-4B38-B6CC-388AFA1D5A20}"/>
                    </a:ext>
                  </a:extLst>
                </p:cNvPr>
                <p:cNvSpPr/>
                <p:nvPr/>
              </p:nvSpPr>
              <p:spPr>
                <a:xfrm>
                  <a:off x="4818618" y="1073731"/>
                  <a:ext cx="849317" cy="138228"/>
                </a:xfrm>
                <a:prstGeom prst="roundRect">
                  <a:avLst>
                    <a:gd name="adj" fmla="val 50000"/>
                  </a:avLst>
                </a:prstGeom>
                <a:gradFill flip="none" rotWithShape="1">
                  <a:gsLst>
                    <a:gs pos="18000">
                      <a:schemeClr val="bg1">
                        <a:lumMod val="75000"/>
                      </a:schemeClr>
                    </a:gs>
                    <a:gs pos="53000">
                      <a:srgbClr val="EBEBEB"/>
                    </a:gs>
                    <a:gs pos="91000">
                      <a:schemeClr val="bg1">
                        <a:lumMod val="85000"/>
                      </a:schemeClr>
                    </a:gs>
                  </a:gsLst>
                  <a:lin ang="54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" name="Rectangle: Rounded Corners 63">
                  <a:extLst>
                    <a:ext uri="{FF2B5EF4-FFF2-40B4-BE49-F238E27FC236}">
                      <a16:creationId xmlns:a16="http://schemas.microsoft.com/office/drawing/2014/main" id="{17001402-940C-4C2F-B35C-3CF392C280CB}"/>
                    </a:ext>
                  </a:extLst>
                </p:cNvPr>
                <p:cNvSpPr/>
                <p:nvPr/>
              </p:nvSpPr>
              <p:spPr>
                <a:xfrm>
                  <a:off x="4818618" y="5181577"/>
                  <a:ext cx="849317" cy="138228"/>
                </a:xfrm>
                <a:prstGeom prst="roundRect">
                  <a:avLst>
                    <a:gd name="adj" fmla="val 50000"/>
                  </a:avLst>
                </a:prstGeom>
                <a:gradFill flip="none" rotWithShape="1">
                  <a:gsLst>
                    <a:gs pos="18000">
                      <a:schemeClr val="bg1">
                        <a:lumMod val="75000"/>
                      </a:schemeClr>
                    </a:gs>
                    <a:gs pos="53000">
                      <a:srgbClr val="EBEBEB"/>
                    </a:gs>
                    <a:gs pos="91000">
                      <a:schemeClr val="bg1">
                        <a:lumMod val="85000"/>
                      </a:schemeClr>
                    </a:gs>
                  </a:gsLst>
                  <a:lin ang="54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" name="Rectangle: Rounded Corners 64">
                  <a:extLst>
                    <a:ext uri="{FF2B5EF4-FFF2-40B4-BE49-F238E27FC236}">
                      <a16:creationId xmlns:a16="http://schemas.microsoft.com/office/drawing/2014/main" id="{E3FDE301-F074-417E-B0A5-ADDCFECA200B}"/>
                    </a:ext>
                  </a:extLst>
                </p:cNvPr>
                <p:cNvSpPr/>
                <p:nvPr/>
              </p:nvSpPr>
              <p:spPr>
                <a:xfrm>
                  <a:off x="4818618" y="3812295"/>
                  <a:ext cx="849317" cy="138228"/>
                </a:xfrm>
                <a:prstGeom prst="roundRect">
                  <a:avLst>
                    <a:gd name="adj" fmla="val 50000"/>
                  </a:avLst>
                </a:prstGeom>
                <a:gradFill flip="none" rotWithShape="1">
                  <a:gsLst>
                    <a:gs pos="18000">
                      <a:schemeClr val="bg1">
                        <a:lumMod val="75000"/>
                      </a:schemeClr>
                    </a:gs>
                    <a:gs pos="53000">
                      <a:srgbClr val="EBEBEB"/>
                    </a:gs>
                    <a:gs pos="91000">
                      <a:schemeClr val="bg1">
                        <a:lumMod val="85000"/>
                      </a:schemeClr>
                    </a:gs>
                  </a:gsLst>
                  <a:lin ang="54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" name="Rectangle: Rounded Corners 65">
                  <a:extLst>
                    <a:ext uri="{FF2B5EF4-FFF2-40B4-BE49-F238E27FC236}">
                      <a16:creationId xmlns:a16="http://schemas.microsoft.com/office/drawing/2014/main" id="{421E9F7B-4F8B-4854-900E-BAD1D972A354}"/>
                    </a:ext>
                  </a:extLst>
                </p:cNvPr>
                <p:cNvSpPr/>
                <p:nvPr/>
              </p:nvSpPr>
              <p:spPr>
                <a:xfrm>
                  <a:off x="4818618" y="3127654"/>
                  <a:ext cx="849317" cy="138228"/>
                </a:xfrm>
                <a:prstGeom prst="roundRect">
                  <a:avLst>
                    <a:gd name="adj" fmla="val 50000"/>
                  </a:avLst>
                </a:prstGeom>
                <a:gradFill flip="none" rotWithShape="1">
                  <a:gsLst>
                    <a:gs pos="18000">
                      <a:schemeClr val="bg1">
                        <a:lumMod val="75000"/>
                      </a:schemeClr>
                    </a:gs>
                    <a:gs pos="53000">
                      <a:srgbClr val="EBEBEB"/>
                    </a:gs>
                    <a:gs pos="91000">
                      <a:schemeClr val="bg1">
                        <a:lumMod val="85000"/>
                      </a:schemeClr>
                    </a:gs>
                  </a:gsLst>
                  <a:lin ang="54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" name="Rectangle: Rounded Corners 66">
                  <a:extLst>
                    <a:ext uri="{FF2B5EF4-FFF2-40B4-BE49-F238E27FC236}">
                      <a16:creationId xmlns:a16="http://schemas.microsoft.com/office/drawing/2014/main" id="{2394E5A4-1A3E-4252-BE7F-8A62AD06094D}"/>
                    </a:ext>
                  </a:extLst>
                </p:cNvPr>
                <p:cNvSpPr/>
                <p:nvPr/>
              </p:nvSpPr>
              <p:spPr>
                <a:xfrm>
                  <a:off x="4818618" y="4496936"/>
                  <a:ext cx="849317" cy="138228"/>
                </a:xfrm>
                <a:prstGeom prst="roundRect">
                  <a:avLst>
                    <a:gd name="adj" fmla="val 50000"/>
                  </a:avLst>
                </a:prstGeom>
                <a:gradFill flip="none" rotWithShape="1">
                  <a:gsLst>
                    <a:gs pos="18000">
                      <a:schemeClr val="bg1">
                        <a:lumMod val="75000"/>
                      </a:schemeClr>
                    </a:gs>
                    <a:gs pos="53000">
                      <a:srgbClr val="EBEBEB"/>
                    </a:gs>
                    <a:gs pos="91000">
                      <a:schemeClr val="bg1">
                        <a:lumMod val="85000"/>
                      </a:schemeClr>
                    </a:gs>
                  </a:gsLst>
                  <a:lin ang="54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Rectangle: Rounded Corners 67">
                  <a:extLst>
                    <a:ext uri="{FF2B5EF4-FFF2-40B4-BE49-F238E27FC236}">
                      <a16:creationId xmlns:a16="http://schemas.microsoft.com/office/drawing/2014/main" id="{6D9964B5-6CB3-447F-9998-358FF4C0EE1C}"/>
                    </a:ext>
                  </a:extLst>
                </p:cNvPr>
                <p:cNvSpPr/>
                <p:nvPr/>
              </p:nvSpPr>
              <p:spPr>
                <a:xfrm>
                  <a:off x="4818618" y="1758372"/>
                  <a:ext cx="849317" cy="138228"/>
                </a:xfrm>
                <a:prstGeom prst="roundRect">
                  <a:avLst>
                    <a:gd name="adj" fmla="val 50000"/>
                  </a:avLst>
                </a:prstGeom>
                <a:gradFill flip="none" rotWithShape="1">
                  <a:gsLst>
                    <a:gs pos="18000">
                      <a:schemeClr val="bg1">
                        <a:lumMod val="75000"/>
                      </a:schemeClr>
                    </a:gs>
                    <a:gs pos="53000">
                      <a:srgbClr val="EBEBEB"/>
                    </a:gs>
                    <a:gs pos="91000">
                      <a:schemeClr val="bg1">
                        <a:lumMod val="85000"/>
                      </a:schemeClr>
                    </a:gs>
                  </a:gsLst>
                  <a:lin ang="54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" name="Rectangle: Rounded Corners 68">
                  <a:extLst>
                    <a:ext uri="{FF2B5EF4-FFF2-40B4-BE49-F238E27FC236}">
                      <a16:creationId xmlns:a16="http://schemas.microsoft.com/office/drawing/2014/main" id="{82E94AE7-3E46-4189-B325-6E1E88B00944}"/>
                    </a:ext>
                  </a:extLst>
                </p:cNvPr>
                <p:cNvSpPr/>
                <p:nvPr/>
              </p:nvSpPr>
              <p:spPr>
                <a:xfrm>
                  <a:off x="4818618" y="5866215"/>
                  <a:ext cx="849317" cy="138228"/>
                </a:xfrm>
                <a:prstGeom prst="roundRect">
                  <a:avLst>
                    <a:gd name="adj" fmla="val 50000"/>
                  </a:avLst>
                </a:prstGeom>
                <a:gradFill flip="none" rotWithShape="1">
                  <a:gsLst>
                    <a:gs pos="18000">
                      <a:schemeClr val="bg1">
                        <a:lumMod val="75000"/>
                      </a:schemeClr>
                    </a:gs>
                    <a:gs pos="53000">
                      <a:srgbClr val="EBEBEB"/>
                    </a:gs>
                    <a:gs pos="91000">
                      <a:schemeClr val="bg1">
                        <a:lumMod val="85000"/>
                      </a:schemeClr>
                    </a:gs>
                  </a:gsLst>
                  <a:lin ang="54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" name="Rectangle: Rounded Corners 75">
                  <a:extLst>
                    <a:ext uri="{FF2B5EF4-FFF2-40B4-BE49-F238E27FC236}">
                      <a16:creationId xmlns:a16="http://schemas.microsoft.com/office/drawing/2014/main" id="{EF7ABBD8-4389-47FB-B846-492C26E9CEF1}"/>
                    </a:ext>
                  </a:extLst>
                </p:cNvPr>
                <p:cNvSpPr/>
                <p:nvPr/>
              </p:nvSpPr>
              <p:spPr>
                <a:xfrm>
                  <a:off x="4818618" y="2443013"/>
                  <a:ext cx="849317" cy="138228"/>
                </a:xfrm>
                <a:prstGeom prst="roundRect">
                  <a:avLst>
                    <a:gd name="adj" fmla="val 50000"/>
                  </a:avLst>
                </a:prstGeom>
                <a:gradFill flip="none" rotWithShape="1">
                  <a:gsLst>
                    <a:gs pos="18000">
                      <a:schemeClr val="bg1">
                        <a:lumMod val="75000"/>
                      </a:schemeClr>
                    </a:gs>
                    <a:gs pos="53000">
                      <a:srgbClr val="EBEBEB"/>
                    </a:gs>
                    <a:gs pos="91000">
                      <a:schemeClr val="bg1">
                        <a:lumMod val="85000"/>
                      </a:schemeClr>
                    </a:gs>
                  </a:gsLst>
                  <a:lin ang="54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168" name="TextBox 167">
            <a:extLst>
              <a:ext uri="{FF2B5EF4-FFF2-40B4-BE49-F238E27FC236}">
                <a16:creationId xmlns:a16="http://schemas.microsoft.com/office/drawing/2014/main" id="{565F7350-A69D-4847-8433-7918DC2BACAD}"/>
              </a:ext>
            </a:extLst>
          </p:cNvPr>
          <p:cNvSpPr txBox="1"/>
          <p:nvPr/>
        </p:nvSpPr>
        <p:spPr>
          <a:xfrm>
            <a:off x="10490495" y="6355693"/>
            <a:ext cx="1534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latin typeface="Script MT Bold" panose="03040602040607080904" pitchFamily="66" charset="0"/>
                <a:ea typeface="Segoe UI Black" panose="020B0A02040204020203" pitchFamily="34" charset="0"/>
              </a:rPr>
              <a:t>Slide 17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1246B2B5-0415-49B9-94D9-984797D22C02}"/>
              </a:ext>
            </a:extLst>
          </p:cNvPr>
          <p:cNvSpPr txBox="1"/>
          <p:nvPr/>
        </p:nvSpPr>
        <p:spPr>
          <a:xfrm>
            <a:off x="6878988" y="1785377"/>
            <a:ext cx="43780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>
                <a:latin typeface="FS Blonde Script" panose="03000503000000000000" pitchFamily="66" charset="0"/>
                <a:ea typeface="Segoe UI Black" panose="020B0A02040204020203" pitchFamily="34" charset="0"/>
              </a:rPr>
              <a:t>	 1. Hoàn thành bài tập số 2, sách giáo khoa trang 16.</a:t>
            </a: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3BAC49A5-1B42-4448-BEA6-D31DE26535B4}"/>
              </a:ext>
            </a:extLst>
          </p:cNvPr>
          <p:cNvSpPr txBox="1"/>
          <p:nvPr/>
        </p:nvSpPr>
        <p:spPr>
          <a:xfrm>
            <a:off x="7143078" y="831355"/>
            <a:ext cx="39713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FS Blonde Script" panose="03000503000000000000" pitchFamily="66" charset="0"/>
                <a:ea typeface="Segoe UI Black" panose="020B0A02040204020203" pitchFamily="34" charset="0"/>
              </a:rPr>
              <a:t>Nhiệm vụ học tập tiết sau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CC7816FC-8BF1-447F-8FD6-5C2B8F4CF7EA}"/>
              </a:ext>
            </a:extLst>
          </p:cNvPr>
          <p:cNvSpPr txBox="1"/>
          <p:nvPr/>
        </p:nvSpPr>
        <p:spPr>
          <a:xfrm>
            <a:off x="6858397" y="2711017"/>
            <a:ext cx="43780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>
                <a:latin typeface="FS Blonde Script" panose="03000503000000000000" pitchFamily="66" charset="0"/>
                <a:ea typeface="Segoe UI Black" panose="020B0A02040204020203" pitchFamily="34" charset="0"/>
              </a:rPr>
              <a:t>	 2. Xem trước bài “Lai hai cặp tính trạng tiếp theo”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32E66BA7-459B-4452-AEE7-5EE5C6D5D29B}"/>
              </a:ext>
            </a:extLst>
          </p:cNvPr>
          <p:cNvSpPr txBox="1"/>
          <p:nvPr/>
        </p:nvSpPr>
        <p:spPr>
          <a:xfrm>
            <a:off x="6843435" y="3604724"/>
            <a:ext cx="43780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>
                <a:latin typeface="FS Blonde Script" panose="03000503000000000000" pitchFamily="66" charset="0"/>
                <a:ea typeface="Segoe UI Black" panose="020B0A02040204020203" pitchFamily="34" charset="0"/>
              </a:rPr>
              <a:t>	 3. Xem lại cách viết giao tử từ một cặp gen.</a:t>
            </a:r>
          </a:p>
        </p:txBody>
      </p:sp>
      <p:pic>
        <p:nvPicPr>
          <p:cNvPr id="93" name="Picture 92" descr="cây hoa">
            <a:extLst>
              <a:ext uri="{FF2B5EF4-FFF2-40B4-BE49-F238E27FC236}">
                <a16:creationId xmlns:a16="http://schemas.microsoft.com/office/drawing/2014/main" id="{E0221D15-B13A-4742-9B1D-3378870C7D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731"/>
          <a:stretch/>
        </p:blipFill>
        <p:spPr bwMode="auto">
          <a:xfrm>
            <a:off x="657605" y="3976551"/>
            <a:ext cx="4946265" cy="2240376"/>
          </a:xfrm>
          <a:prstGeom prst="rect">
            <a:avLst/>
          </a:prstGeom>
          <a:noFill/>
        </p:spPr>
      </p:pic>
      <p:pic>
        <p:nvPicPr>
          <p:cNvPr id="94" name="Picture 2" descr="xe đạp">
            <a:extLst>
              <a:ext uri="{FF2B5EF4-FFF2-40B4-BE49-F238E27FC236}">
                <a16:creationId xmlns:a16="http://schemas.microsoft.com/office/drawing/2014/main" id="{C4EE89EE-9474-4945-90EF-6B0066A1AD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7535" y="4639244"/>
            <a:ext cx="1802707" cy="1165751"/>
          </a:xfrm>
          <a:prstGeom prst="rect">
            <a:avLst/>
          </a:prstGeom>
          <a:noFill/>
        </p:spPr>
      </p:pic>
      <p:pic>
        <p:nvPicPr>
          <p:cNvPr id="95" name="Picture 2">
            <a:extLst>
              <a:ext uri="{FF2B5EF4-FFF2-40B4-BE49-F238E27FC236}">
                <a16:creationId xmlns:a16="http://schemas.microsoft.com/office/drawing/2014/main" id="{924F4CFA-CA69-4607-A80E-BDECFB4AF9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36" y="913326"/>
            <a:ext cx="5054680" cy="4003362"/>
          </a:xfrm>
          <a:prstGeom prst="rect">
            <a:avLst/>
          </a:prstGeom>
          <a:noFill/>
        </p:spPr>
      </p:pic>
      <p:pic>
        <p:nvPicPr>
          <p:cNvPr id="92" name="Picture 2" descr="bọn trẻ">
            <a:extLst>
              <a:ext uri="{FF2B5EF4-FFF2-40B4-BE49-F238E27FC236}">
                <a16:creationId xmlns:a16="http://schemas.microsoft.com/office/drawing/2014/main" id="{2C6A3E52-8397-4997-9B5F-529633F20E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289" y="4519612"/>
            <a:ext cx="2607387" cy="12880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605638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  <p:bldP spid="86" grpId="0"/>
      <p:bldP spid="8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 54">
            <a:extLst>
              <a:ext uri="{FF2B5EF4-FFF2-40B4-BE49-F238E27FC236}">
                <a16:creationId xmlns:a16="http://schemas.microsoft.com/office/drawing/2014/main" id="{2DDF8E56-96F2-442F-A6EB-ABA12B4B4430}"/>
              </a:ext>
            </a:extLst>
          </p:cNvPr>
          <p:cNvGrpSpPr/>
          <p:nvPr/>
        </p:nvGrpSpPr>
        <p:grpSpPr>
          <a:xfrm>
            <a:off x="0" y="0"/>
            <a:ext cx="12192000" cy="6860894"/>
            <a:chOff x="0" y="0"/>
            <a:chExt cx="12192000" cy="6860894"/>
          </a:xfrm>
        </p:grpSpPr>
        <p:pic>
          <p:nvPicPr>
            <p:cNvPr id="56" name="Picture 2" descr="tầng lớp">
              <a:extLst>
                <a:ext uri="{FF2B5EF4-FFF2-40B4-BE49-F238E27FC236}">
                  <a16:creationId xmlns:a16="http://schemas.microsoft.com/office/drawing/2014/main" id="{D00B20D3-F9B0-4D7A-A22C-7F0E4ABB6EC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192000" cy="6860894"/>
            </a:xfrm>
            <a:prstGeom prst="rect">
              <a:avLst/>
            </a:prstGeom>
            <a:noFill/>
          </p:spPr>
        </p:pic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9475F7FC-A707-442F-AE5C-00F41EA478B7}"/>
                </a:ext>
              </a:extLst>
            </p:cNvPr>
            <p:cNvGrpSpPr/>
            <p:nvPr/>
          </p:nvGrpSpPr>
          <p:grpSpPr>
            <a:xfrm>
              <a:off x="48194" y="189000"/>
              <a:ext cx="11981430" cy="6480000"/>
              <a:chOff x="-125430" y="189000"/>
              <a:chExt cx="11981430" cy="6480000"/>
            </a:xfrm>
          </p:grpSpPr>
          <p:grpSp>
            <p:nvGrpSpPr>
              <p:cNvPr id="58" name="Group 57">
                <a:extLst>
                  <a:ext uri="{FF2B5EF4-FFF2-40B4-BE49-F238E27FC236}">
                    <a16:creationId xmlns:a16="http://schemas.microsoft.com/office/drawing/2014/main" id="{22F927D7-1361-4236-819C-9C9BED1413CE}"/>
                  </a:ext>
                </a:extLst>
              </p:cNvPr>
              <p:cNvGrpSpPr/>
              <p:nvPr/>
            </p:nvGrpSpPr>
            <p:grpSpPr>
              <a:xfrm>
                <a:off x="336000" y="189000"/>
                <a:ext cx="11520000" cy="6480000"/>
                <a:chOff x="995924" y="448151"/>
                <a:chExt cx="11520000" cy="6480000"/>
              </a:xfrm>
            </p:grpSpPr>
            <p:sp>
              <p:nvSpPr>
                <p:cNvPr id="79" name="Rectangle: Rounded Corners 78">
                  <a:extLst>
                    <a:ext uri="{FF2B5EF4-FFF2-40B4-BE49-F238E27FC236}">
                      <a16:creationId xmlns:a16="http://schemas.microsoft.com/office/drawing/2014/main" id="{4A012C87-D31F-4238-916F-E62C881BEBE4}"/>
                    </a:ext>
                  </a:extLst>
                </p:cNvPr>
                <p:cNvSpPr/>
                <p:nvPr/>
              </p:nvSpPr>
              <p:spPr>
                <a:xfrm>
                  <a:off x="995924" y="448151"/>
                  <a:ext cx="11520000" cy="6480000"/>
                </a:xfrm>
                <a:prstGeom prst="roundRect">
                  <a:avLst>
                    <a:gd name="adj" fmla="val 6148"/>
                  </a:avLst>
                </a:prstGeom>
                <a:solidFill>
                  <a:schemeClr val="bg1"/>
                </a:solidFill>
                <a:ln w="38100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effectLst>
                  <a:outerShdw blurRad="63500" sx="101000" sy="101000" algn="ctr" rotWithShape="0">
                    <a:schemeClr val="tx1">
                      <a:alpha val="60000"/>
                    </a:scheme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: Rounded Corners 79">
                  <a:extLst>
                    <a:ext uri="{FF2B5EF4-FFF2-40B4-BE49-F238E27FC236}">
                      <a16:creationId xmlns:a16="http://schemas.microsoft.com/office/drawing/2014/main" id="{CD1C3ECD-7B72-48C5-B3C4-8EA8C40E37E2}"/>
                    </a:ext>
                  </a:extLst>
                </p:cNvPr>
                <p:cNvSpPr/>
                <p:nvPr/>
              </p:nvSpPr>
              <p:spPr>
                <a:xfrm>
                  <a:off x="1139924" y="592151"/>
                  <a:ext cx="11304000" cy="6192000"/>
                </a:xfrm>
                <a:prstGeom prst="roundRect">
                  <a:avLst>
                    <a:gd name="adj" fmla="val 4945"/>
                  </a:avLst>
                </a:prstGeom>
                <a:gradFill flip="none" rotWithShape="1">
                  <a:gsLst>
                    <a:gs pos="29000">
                      <a:srgbClr val="C3E7ED"/>
                    </a:gs>
                    <a:gs pos="100000">
                      <a:schemeClr val="bg1"/>
                    </a:gs>
                  </a:gsLst>
                  <a:lin ang="0" scaled="1"/>
                  <a:tileRect/>
                </a:gradFill>
                <a:ln w="3810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9" name="Group 58">
                <a:extLst>
                  <a:ext uri="{FF2B5EF4-FFF2-40B4-BE49-F238E27FC236}">
                    <a16:creationId xmlns:a16="http://schemas.microsoft.com/office/drawing/2014/main" id="{DABC9FC4-7383-4C13-8324-F59CEA93195F}"/>
                  </a:ext>
                </a:extLst>
              </p:cNvPr>
              <p:cNvGrpSpPr/>
              <p:nvPr/>
            </p:nvGrpSpPr>
            <p:grpSpPr>
              <a:xfrm>
                <a:off x="-125430" y="477000"/>
                <a:ext cx="11834880" cy="5904000"/>
                <a:chOff x="-125430" y="477000"/>
                <a:chExt cx="11834880" cy="5904000"/>
              </a:xfrm>
            </p:grpSpPr>
            <p:grpSp>
              <p:nvGrpSpPr>
                <p:cNvPr id="60" name="Group 59">
                  <a:extLst>
                    <a:ext uri="{FF2B5EF4-FFF2-40B4-BE49-F238E27FC236}">
                      <a16:creationId xmlns:a16="http://schemas.microsoft.com/office/drawing/2014/main" id="{C97109DE-56B3-4661-8084-617B588D5122}"/>
                    </a:ext>
                  </a:extLst>
                </p:cNvPr>
                <p:cNvGrpSpPr/>
                <p:nvPr/>
              </p:nvGrpSpPr>
              <p:grpSpPr>
                <a:xfrm>
                  <a:off x="621450" y="477000"/>
                  <a:ext cx="11088000" cy="5904000"/>
                  <a:chOff x="2081283" y="675309"/>
                  <a:chExt cx="11088000" cy="5904000"/>
                </a:xfrm>
              </p:grpSpPr>
              <p:sp>
                <p:nvSpPr>
                  <p:cNvPr id="77" name="Rectangle: Rounded Corners 76">
                    <a:extLst>
                      <a:ext uri="{FF2B5EF4-FFF2-40B4-BE49-F238E27FC236}">
                        <a16:creationId xmlns:a16="http://schemas.microsoft.com/office/drawing/2014/main" id="{B78F4062-2633-48E2-AF74-2709B152FB96}"/>
                      </a:ext>
                    </a:extLst>
                  </p:cNvPr>
                  <p:cNvSpPr/>
                  <p:nvPr/>
                </p:nvSpPr>
                <p:spPr>
                  <a:xfrm>
                    <a:off x="2834714" y="1035309"/>
                    <a:ext cx="10288269" cy="5184000"/>
                  </a:xfrm>
                  <a:prstGeom prst="roundRect">
                    <a:avLst>
                      <a:gd name="adj" fmla="val 0"/>
                    </a:avLst>
                  </a:prstGeom>
                  <a:gradFill>
                    <a:gsLst>
                      <a:gs pos="34000">
                        <a:srgbClr val="FEFFEC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28575">
                    <a:noFill/>
                    <a:prstDash val="dash"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8" name="Rectangle: Rounded Corners 77">
                    <a:extLst>
                      <a:ext uri="{FF2B5EF4-FFF2-40B4-BE49-F238E27FC236}">
                        <a16:creationId xmlns:a16="http://schemas.microsoft.com/office/drawing/2014/main" id="{951D23AC-D1F9-4A21-AF35-ED5CE46A622F}"/>
                      </a:ext>
                    </a:extLst>
                  </p:cNvPr>
                  <p:cNvSpPr/>
                  <p:nvPr/>
                </p:nvSpPr>
                <p:spPr>
                  <a:xfrm>
                    <a:off x="2081283" y="675309"/>
                    <a:ext cx="11088000" cy="5904000"/>
                  </a:xfrm>
                  <a:prstGeom prst="roundRect">
                    <a:avLst>
                      <a:gd name="adj" fmla="val 3820"/>
                    </a:avLst>
                  </a:prstGeom>
                  <a:noFill/>
                  <a:ln w="28575">
                    <a:solidFill>
                      <a:schemeClr val="accent6">
                        <a:lumMod val="75000"/>
                      </a:schemeClr>
                    </a:solidFill>
                    <a:prstDash val="dash"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61" name="Group 60">
                  <a:extLst>
                    <a:ext uri="{FF2B5EF4-FFF2-40B4-BE49-F238E27FC236}">
                      <a16:creationId xmlns:a16="http://schemas.microsoft.com/office/drawing/2014/main" id="{1301AAB7-E416-4FBB-96D0-FDE0C24957A1}"/>
                    </a:ext>
                  </a:extLst>
                </p:cNvPr>
                <p:cNvGrpSpPr/>
                <p:nvPr/>
              </p:nvGrpSpPr>
              <p:grpSpPr>
                <a:xfrm>
                  <a:off x="-125430" y="794656"/>
                  <a:ext cx="1241299" cy="5419384"/>
                  <a:chOff x="187486" y="815832"/>
                  <a:chExt cx="1241299" cy="5419384"/>
                </a:xfrm>
              </p:grpSpPr>
              <p:grpSp>
                <p:nvGrpSpPr>
                  <p:cNvPr id="62" name="Group 61">
                    <a:extLst>
                      <a:ext uri="{FF2B5EF4-FFF2-40B4-BE49-F238E27FC236}">
                        <a16:creationId xmlns:a16="http://schemas.microsoft.com/office/drawing/2014/main" id="{BBC72DE1-9814-4AC2-AFFC-5D32556A8CF6}"/>
                      </a:ext>
                    </a:extLst>
                  </p:cNvPr>
                  <p:cNvGrpSpPr/>
                  <p:nvPr/>
                </p:nvGrpSpPr>
                <p:grpSpPr>
                  <a:xfrm>
                    <a:off x="187486" y="815832"/>
                    <a:ext cx="1241299" cy="1132348"/>
                    <a:chOff x="187197" y="825992"/>
                    <a:chExt cx="1241299" cy="1132348"/>
                  </a:xfrm>
                </p:grpSpPr>
                <p:sp>
                  <p:nvSpPr>
                    <p:cNvPr id="75" name="Oval 74">
                      <a:extLst>
                        <a:ext uri="{FF2B5EF4-FFF2-40B4-BE49-F238E27FC236}">
                          <a16:creationId xmlns:a16="http://schemas.microsoft.com/office/drawing/2014/main" id="{D1731D19-BDD4-4E67-9D15-386AFDC7E3F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56640" y="1036320"/>
                      <a:ext cx="371856" cy="371856"/>
                    </a:xfrm>
                    <a:prstGeom prst="ellipse">
                      <a:avLst/>
                    </a:prstGeom>
                    <a:solidFill>
                      <a:srgbClr val="FEFFEC"/>
                    </a:solidFill>
                    <a:ln w="19050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6" name="Block Arc 21">
                      <a:extLst>
                        <a:ext uri="{FF2B5EF4-FFF2-40B4-BE49-F238E27FC236}">
                          <a16:creationId xmlns:a16="http://schemas.microsoft.com/office/drawing/2014/main" id="{21CE3DEC-C876-4E62-9C9C-C868A39382E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7197" y="825992"/>
                      <a:ext cx="1145581" cy="1132348"/>
                    </a:xfrm>
                    <a:custGeom>
                      <a:avLst/>
                      <a:gdLst>
                        <a:gd name="connsiteX0" fmla="*/ 509785 w 1298448"/>
                        <a:gd name="connsiteY0" fmla="*/ 1283297 h 1298448"/>
                        <a:gd name="connsiteX1" fmla="*/ 5998 w 1298448"/>
                        <a:gd name="connsiteY1" fmla="*/ 561175 h 1298448"/>
                        <a:gd name="connsiteX2" fmla="*/ 685313 w 1298448"/>
                        <a:gd name="connsiteY2" fmla="*/ 1003 h 1298448"/>
                        <a:gd name="connsiteX3" fmla="*/ 1298248 w 1298448"/>
                        <a:gd name="connsiteY3" fmla="*/ 633120 h 1298448"/>
                        <a:gd name="connsiteX4" fmla="*/ 1120130 w 1298448"/>
                        <a:gd name="connsiteY4" fmla="*/ 637540 h 1298448"/>
                        <a:gd name="connsiteX5" fmla="*/ 675409 w 1298448"/>
                        <a:gd name="connsiteY5" fmla="*/ 178901 h 1298448"/>
                        <a:gd name="connsiteX6" fmla="*/ 182525 w 1298448"/>
                        <a:gd name="connsiteY6" fmla="*/ 585339 h 1298448"/>
                        <a:gd name="connsiteX7" fmla="*/ 548053 w 1298448"/>
                        <a:gd name="connsiteY7" fmla="*/ 1109282 h 1298448"/>
                        <a:gd name="connsiteX8" fmla="*/ 509785 w 1298448"/>
                        <a:gd name="connsiteY8" fmla="*/ 1283297 h 1298448"/>
                        <a:gd name="connsiteX0" fmla="*/ 509846 w 1298309"/>
                        <a:gd name="connsiteY0" fmla="*/ 1283312 h 1283312"/>
                        <a:gd name="connsiteX1" fmla="*/ 6059 w 1298309"/>
                        <a:gd name="connsiteY1" fmla="*/ 561190 h 1283312"/>
                        <a:gd name="connsiteX2" fmla="*/ 685374 w 1298309"/>
                        <a:gd name="connsiteY2" fmla="*/ 1018 h 1283312"/>
                        <a:gd name="connsiteX3" fmla="*/ 1298309 w 1298309"/>
                        <a:gd name="connsiteY3" fmla="*/ 633135 h 1283312"/>
                        <a:gd name="connsiteX4" fmla="*/ 1120191 w 1298309"/>
                        <a:gd name="connsiteY4" fmla="*/ 637555 h 1283312"/>
                        <a:gd name="connsiteX5" fmla="*/ 675470 w 1298309"/>
                        <a:gd name="connsiteY5" fmla="*/ 178916 h 1283312"/>
                        <a:gd name="connsiteX6" fmla="*/ 182586 w 1298309"/>
                        <a:gd name="connsiteY6" fmla="*/ 585354 h 1283312"/>
                        <a:gd name="connsiteX7" fmla="*/ 548114 w 1298309"/>
                        <a:gd name="connsiteY7" fmla="*/ 1109297 h 1283312"/>
                        <a:gd name="connsiteX8" fmla="*/ 509846 w 1298309"/>
                        <a:gd name="connsiteY8" fmla="*/ 1283312 h 1283312"/>
                        <a:gd name="connsiteX0" fmla="*/ 509846 w 1298309"/>
                        <a:gd name="connsiteY0" fmla="*/ 1283312 h 1283312"/>
                        <a:gd name="connsiteX1" fmla="*/ 6059 w 1298309"/>
                        <a:gd name="connsiteY1" fmla="*/ 561190 h 1283312"/>
                        <a:gd name="connsiteX2" fmla="*/ 685374 w 1298309"/>
                        <a:gd name="connsiteY2" fmla="*/ 1018 h 1283312"/>
                        <a:gd name="connsiteX3" fmla="*/ 1298309 w 1298309"/>
                        <a:gd name="connsiteY3" fmla="*/ 633135 h 1283312"/>
                        <a:gd name="connsiteX4" fmla="*/ 1120191 w 1298309"/>
                        <a:gd name="connsiteY4" fmla="*/ 637555 h 1283312"/>
                        <a:gd name="connsiteX5" fmla="*/ 675470 w 1298309"/>
                        <a:gd name="connsiteY5" fmla="*/ 178916 h 1283312"/>
                        <a:gd name="connsiteX6" fmla="*/ 182586 w 1298309"/>
                        <a:gd name="connsiteY6" fmla="*/ 585354 h 1283312"/>
                        <a:gd name="connsiteX7" fmla="*/ 548114 w 1298309"/>
                        <a:gd name="connsiteY7" fmla="*/ 1109297 h 1283312"/>
                        <a:gd name="connsiteX8" fmla="*/ 509846 w 1298309"/>
                        <a:gd name="connsiteY8" fmla="*/ 1283312 h 1283312"/>
                        <a:gd name="connsiteX0" fmla="*/ 509846 w 1298309"/>
                        <a:gd name="connsiteY0" fmla="*/ 1283312 h 1283312"/>
                        <a:gd name="connsiteX1" fmla="*/ 6059 w 1298309"/>
                        <a:gd name="connsiteY1" fmla="*/ 561190 h 1283312"/>
                        <a:gd name="connsiteX2" fmla="*/ 685374 w 1298309"/>
                        <a:gd name="connsiteY2" fmla="*/ 1018 h 1283312"/>
                        <a:gd name="connsiteX3" fmla="*/ 1298309 w 1298309"/>
                        <a:gd name="connsiteY3" fmla="*/ 633135 h 1283312"/>
                        <a:gd name="connsiteX4" fmla="*/ 1120191 w 1298309"/>
                        <a:gd name="connsiteY4" fmla="*/ 637555 h 1283312"/>
                        <a:gd name="connsiteX5" fmla="*/ 675470 w 1298309"/>
                        <a:gd name="connsiteY5" fmla="*/ 178916 h 1283312"/>
                        <a:gd name="connsiteX6" fmla="*/ 182586 w 1298309"/>
                        <a:gd name="connsiteY6" fmla="*/ 585354 h 1283312"/>
                        <a:gd name="connsiteX7" fmla="*/ 548114 w 1298309"/>
                        <a:gd name="connsiteY7" fmla="*/ 1109297 h 1283312"/>
                        <a:gd name="connsiteX8" fmla="*/ 509846 w 1298309"/>
                        <a:gd name="connsiteY8" fmla="*/ 1283312 h 1283312"/>
                        <a:gd name="connsiteX0" fmla="*/ 509846 w 1298309"/>
                        <a:gd name="connsiteY0" fmla="*/ 1283312 h 1283312"/>
                        <a:gd name="connsiteX1" fmla="*/ 6059 w 1298309"/>
                        <a:gd name="connsiteY1" fmla="*/ 561190 h 1283312"/>
                        <a:gd name="connsiteX2" fmla="*/ 685374 w 1298309"/>
                        <a:gd name="connsiteY2" fmla="*/ 1018 h 1283312"/>
                        <a:gd name="connsiteX3" fmla="*/ 1298309 w 1298309"/>
                        <a:gd name="connsiteY3" fmla="*/ 633135 h 1283312"/>
                        <a:gd name="connsiteX4" fmla="*/ 1120191 w 1298309"/>
                        <a:gd name="connsiteY4" fmla="*/ 637555 h 1283312"/>
                        <a:gd name="connsiteX5" fmla="*/ 675470 w 1298309"/>
                        <a:gd name="connsiteY5" fmla="*/ 178916 h 1283312"/>
                        <a:gd name="connsiteX6" fmla="*/ 182586 w 1298309"/>
                        <a:gd name="connsiteY6" fmla="*/ 585354 h 1283312"/>
                        <a:gd name="connsiteX7" fmla="*/ 504934 w 1298309"/>
                        <a:gd name="connsiteY7" fmla="*/ 1104217 h 1283312"/>
                        <a:gd name="connsiteX8" fmla="*/ 509846 w 1298309"/>
                        <a:gd name="connsiteY8" fmla="*/ 1283312 h 1283312"/>
                        <a:gd name="connsiteX0" fmla="*/ 509846 w 1298309"/>
                        <a:gd name="connsiteY0" fmla="*/ 1283312 h 1283312"/>
                        <a:gd name="connsiteX1" fmla="*/ 6059 w 1298309"/>
                        <a:gd name="connsiteY1" fmla="*/ 561190 h 1283312"/>
                        <a:gd name="connsiteX2" fmla="*/ 685374 w 1298309"/>
                        <a:gd name="connsiteY2" fmla="*/ 1018 h 1283312"/>
                        <a:gd name="connsiteX3" fmla="*/ 1298309 w 1298309"/>
                        <a:gd name="connsiteY3" fmla="*/ 633135 h 1283312"/>
                        <a:gd name="connsiteX4" fmla="*/ 1120191 w 1298309"/>
                        <a:gd name="connsiteY4" fmla="*/ 637555 h 1283312"/>
                        <a:gd name="connsiteX5" fmla="*/ 675470 w 1298309"/>
                        <a:gd name="connsiteY5" fmla="*/ 178916 h 1283312"/>
                        <a:gd name="connsiteX6" fmla="*/ 182586 w 1298309"/>
                        <a:gd name="connsiteY6" fmla="*/ 585354 h 1283312"/>
                        <a:gd name="connsiteX7" fmla="*/ 504934 w 1298309"/>
                        <a:gd name="connsiteY7" fmla="*/ 1104217 h 1283312"/>
                        <a:gd name="connsiteX8" fmla="*/ 509846 w 1298309"/>
                        <a:gd name="connsiteY8" fmla="*/ 1283312 h 1283312"/>
                        <a:gd name="connsiteX0" fmla="*/ 509846 w 1298309"/>
                        <a:gd name="connsiteY0" fmla="*/ 1283312 h 1283312"/>
                        <a:gd name="connsiteX1" fmla="*/ 6059 w 1298309"/>
                        <a:gd name="connsiteY1" fmla="*/ 561190 h 1283312"/>
                        <a:gd name="connsiteX2" fmla="*/ 685374 w 1298309"/>
                        <a:gd name="connsiteY2" fmla="*/ 1018 h 1283312"/>
                        <a:gd name="connsiteX3" fmla="*/ 1298309 w 1298309"/>
                        <a:gd name="connsiteY3" fmla="*/ 633135 h 1283312"/>
                        <a:gd name="connsiteX4" fmla="*/ 1120191 w 1298309"/>
                        <a:gd name="connsiteY4" fmla="*/ 637555 h 1283312"/>
                        <a:gd name="connsiteX5" fmla="*/ 675470 w 1298309"/>
                        <a:gd name="connsiteY5" fmla="*/ 178916 h 1283312"/>
                        <a:gd name="connsiteX6" fmla="*/ 182586 w 1298309"/>
                        <a:gd name="connsiteY6" fmla="*/ 585354 h 1283312"/>
                        <a:gd name="connsiteX7" fmla="*/ 510014 w 1298309"/>
                        <a:gd name="connsiteY7" fmla="*/ 1104217 h 1283312"/>
                        <a:gd name="connsiteX8" fmla="*/ 509846 w 1298309"/>
                        <a:gd name="connsiteY8" fmla="*/ 1283312 h 128331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298309" h="1283312">
                          <a:moveTo>
                            <a:pt x="509846" y="1283312"/>
                          </a:moveTo>
                          <a:cubicBezTo>
                            <a:pt x="179410" y="1210646"/>
                            <a:pt x="-39826" y="896396"/>
                            <a:pt x="6059" y="561190"/>
                          </a:cubicBezTo>
                          <a:cubicBezTo>
                            <a:pt x="51944" y="225984"/>
                            <a:pt x="347565" y="-17789"/>
                            <a:pt x="685374" y="1018"/>
                          </a:cubicBezTo>
                          <a:cubicBezTo>
                            <a:pt x="1023183" y="19825"/>
                            <a:pt x="1289917" y="294907"/>
                            <a:pt x="1298309" y="633135"/>
                          </a:cubicBezTo>
                          <a:cubicBezTo>
                            <a:pt x="1241476" y="654928"/>
                            <a:pt x="1177024" y="664022"/>
                            <a:pt x="1120191" y="637555"/>
                          </a:cubicBezTo>
                          <a:cubicBezTo>
                            <a:pt x="1114102" y="392150"/>
                            <a:pt x="920570" y="192562"/>
                            <a:pt x="675470" y="178916"/>
                          </a:cubicBezTo>
                          <a:cubicBezTo>
                            <a:pt x="430370" y="165270"/>
                            <a:pt x="215879" y="342142"/>
                            <a:pt x="182586" y="585354"/>
                          </a:cubicBezTo>
                          <a:cubicBezTo>
                            <a:pt x="149294" y="828566"/>
                            <a:pt x="290582" y="1018473"/>
                            <a:pt x="510014" y="1104217"/>
                          </a:cubicBezTo>
                          <a:lnTo>
                            <a:pt x="509846" y="1283312"/>
                          </a:lnTo>
                          <a:close/>
                        </a:path>
                      </a:pathLst>
                    </a:custGeom>
                    <a:solidFill>
                      <a:srgbClr val="FEFFEC"/>
                    </a:solidFill>
                    <a:ln w="19050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FEFFEC"/>
                        </a:solidFill>
                      </a:endParaRPr>
                    </a:p>
                  </p:txBody>
                </p:sp>
              </p:grpSp>
              <p:grpSp>
                <p:nvGrpSpPr>
                  <p:cNvPr id="63" name="Group 62">
                    <a:extLst>
                      <a:ext uri="{FF2B5EF4-FFF2-40B4-BE49-F238E27FC236}">
                        <a16:creationId xmlns:a16="http://schemas.microsoft.com/office/drawing/2014/main" id="{1DF0D7F1-26AE-43AF-B188-795C303E6B9D}"/>
                      </a:ext>
                    </a:extLst>
                  </p:cNvPr>
                  <p:cNvGrpSpPr/>
                  <p:nvPr/>
                </p:nvGrpSpPr>
                <p:grpSpPr>
                  <a:xfrm>
                    <a:off x="187486" y="1887591"/>
                    <a:ext cx="1241299" cy="1132348"/>
                    <a:chOff x="187197" y="825992"/>
                    <a:chExt cx="1241299" cy="1132348"/>
                  </a:xfrm>
                </p:grpSpPr>
                <p:sp>
                  <p:nvSpPr>
                    <p:cNvPr id="73" name="Oval 72">
                      <a:extLst>
                        <a:ext uri="{FF2B5EF4-FFF2-40B4-BE49-F238E27FC236}">
                          <a16:creationId xmlns:a16="http://schemas.microsoft.com/office/drawing/2014/main" id="{89EE8007-4E02-41FE-AACD-531AFA6505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56640" y="1036320"/>
                      <a:ext cx="371856" cy="371856"/>
                    </a:xfrm>
                    <a:prstGeom prst="ellipse">
                      <a:avLst/>
                    </a:prstGeom>
                    <a:solidFill>
                      <a:srgbClr val="FEFFEC"/>
                    </a:solidFill>
                    <a:ln w="19050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4" name="Block Arc 21">
                      <a:extLst>
                        <a:ext uri="{FF2B5EF4-FFF2-40B4-BE49-F238E27FC236}">
                          <a16:creationId xmlns:a16="http://schemas.microsoft.com/office/drawing/2014/main" id="{47F8658B-027F-4FA0-9838-5E28C67C332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7197" y="825992"/>
                      <a:ext cx="1145581" cy="1132348"/>
                    </a:xfrm>
                    <a:custGeom>
                      <a:avLst/>
                      <a:gdLst>
                        <a:gd name="connsiteX0" fmla="*/ 509785 w 1298448"/>
                        <a:gd name="connsiteY0" fmla="*/ 1283297 h 1298448"/>
                        <a:gd name="connsiteX1" fmla="*/ 5998 w 1298448"/>
                        <a:gd name="connsiteY1" fmla="*/ 561175 h 1298448"/>
                        <a:gd name="connsiteX2" fmla="*/ 685313 w 1298448"/>
                        <a:gd name="connsiteY2" fmla="*/ 1003 h 1298448"/>
                        <a:gd name="connsiteX3" fmla="*/ 1298248 w 1298448"/>
                        <a:gd name="connsiteY3" fmla="*/ 633120 h 1298448"/>
                        <a:gd name="connsiteX4" fmla="*/ 1120130 w 1298448"/>
                        <a:gd name="connsiteY4" fmla="*/ 637540 h 1298448"/>
                        <a:gd name="connsiteX5" fmla="*/ 675409 w 1298448"/>
                        <a:gd name="connsiteY5" fmla="*/ 178901 h 1298448"/>
                        <a:gd name="connsiteX6" fmla="*/ 182525 w 1298448"/>
                        <a:gd name="connsiteY6" fmla="*/ 585339 h 1298448"/>
                        <a:gd name="connsiteX7" fmla="*/ 548053 w 1298448"/>
                        <a:gd name="connsiteY7" fmla="*/ 1109282 h 1298448"/>
                        <a:gd name="connsiteX8" fmla="*/ 509785 w 1298448"/>
                        <a:gd name="connsiteY8" fmla="*/ 1283297 h 1298448"/>
                        <a:gd name="connsiteX0" fmla="*/ 509846 w 1298309"/>
                        <a:gd name="connsiteY0" fmla="*/ 1283312 h 1283312"/>
                        <a:gd name="connsiteX1" fmla="*/ 6059 w 1298309"/>
                        <a:gd name="connsiteY1" fmla="*/ 561190 h 1283312"/>
                        <a:gd name="connsiteX2" fmla="*/ 685374 w 1298309"/>
                        <a:gd name="connsiteY2" fmla="*/ 1018 h 1283312"/>
                        <a:gd name="connsiteX3" fmla="*/ 1298309 w 1298309"/>
                        <a:gd name="connsiteY3" fmla="*/ 633135 h 1283312"/>
                        <a:gd name="connsiteX4" fmla="*/ 1120191 w 1298309"/>
                        <a:gd name="connsiteY4" fmla="*/ 637555 h 1283312"/>
                        <a:gd name="connsiteX5" fmla="*/ 675470 w 1298309"/>
                        <a:gd name="connsiteY5" fmla="*/ 178916 h 1283312"/>
                        <a:gd name="connsiteX6" fmla="*/ 182586 w 1298309"/>
                        <a:gd name="connsiteY6" fmla="*/ 585354 h 1283312"/>
                        <a:gd name="connsiteX7" fmla="*/ 548114 w 1298309"/>
                        <a:gd name="connsiteY7" fmla="*/ 1109297 h 1283312"/>
                        <a:gd name="connsiteX8" fmla="*/ 509846 w 1298309"/>
                        <a:gd name="connsiteY8" fmla="*/ 1283312 h 1283312"/>
                        <a:gd name="connsiteX0" fmla="*/ 509846 w 1298309"/>
                        <a:gd name="connsiteY0" fmla="*/ 1283312 h 1283312"/>
                        <a:gd name="connsiteX1" fmla="*/ 6059 w 1298309"/>
                        <a:gd name="connsiteY1" fmla="*/ 561190 h 1283312"/>
                        <a:gd name="connsiteX2" fmla="*/ 685374 w 1298309"/>
                        <a:gd name="connsiteY2" fmla="*/ 1018 h 1283312"/>
                        <a:gd name="connsiteX3" fmla="*/ 1298309 w 1298309"/>
                        <a:gd name="connsiteY3" fmla="*/ 633135 h 1283312"/>
                        <a:gd name="connsiteX4" fmla="*/ 1120191 w 1298309"/>
                        <a:gd name="connsiteY4" fmla="*/ 637555 h 1283312"/>
                        <a:gd name="connsiteX5" fmla="*/ 675470 w 1298309"/>
                        <a:gd name="connsiteY5" fmla="*/ 178916 h 1283312"/>
                        <a:gd name="connsiteX6" fmla="*/ 182586 w 1298309"/>
                        <a:gd name="connsiteY6" fmla="*/ 585354 h 1283312"/>
                        <a:gd name="connsiteX7" fmla="*/ 548114 w 1298309"/>
                        <a:gd name="connsiteY7" fmla="*/ 1109297 h 1283312"/>
                        <a:gd name="connsiteX8" fmla="*/ 509846 w 1298309"/>
                        <a:gd name="connsiteY8" fmla="*/ 1283312 h 1283312"/>
                        <a:gd name="connsiteX0" fmla="*/ 509846 w 1298309"/>
                        <a:gd name="connsiteY0" fmla="*/ 1283312 h 1283312"/>
                        <a:gd name="connsiteX1" fmla="*/ 6059 w 1298309"/>
                        <a:gd name="connsiteY1" fmla="*/ 561190 h 1283312"/>
                        <a:gd name="connsiteX2" fmla="*/ 685374 w 1298309"/>
                        <a:gd name="connsiteY2" fmla="*/ 1018 h 1283312"/>
                        <a:gd name="connsiteX3" fmla="*/ 1298309 w 1298309"/>
                        <a:gd name="connsiteY3" fmla="*/ 633135 h 1283312"/>
                        <a:gd name="connsiteX4" fmla="*/ 1120191 w 1298309"/>
                        <a:gd name="connsiteY4" fmla="*/ 637555 h 1283312"/>
                        <a:gd name="connsiteX5" fmla="*/ 675470 w 1298309"/>
                        <a:gd name="connsiteY5" fmla="*/ 178916 h 1283312"/>
                        <a:gd name="connsiteX6" fmla="*/ 182586 w 1298309"/>
                        <a:gd name="connsiteY6" fmla="*/ 585354 h 1283312"/>
                        <a:gd name="connsiteX7" fmla="*/ 548114 w 1298309"/>
                        <a:gd name="connsiteY7" fmla="*/ 1109297 h 1283312"/>
                        <a:gd name="connsiteX8" fmla="*/ 509846 w 1298309"/>
                        <a:gd name="connsiteY8" fmla="*/ 1283312 h 1283312"/>
                        <a:gd name="connsiteX0" fmla="*/ 509846 w 1298309"/>
                        <a:gd name="connsiteY0" fmla="*/ 1283312 h 1283312"/>
                        <a:gd name="connsiteX1" fmla="*/ 6059 w 1298309"/>
                        <a:gd name="connsiteY1" fmla="*/ 561190 h 1283312"/>
                        <a:gd name="connsiteX2" fmla="*/ 685374 w 1298309"/>
                        <a:gd name="connsiteY2" fmla="*/ 1018 h 1283312"/>
                        <a:gd name="connsiteX3" fmla="*/ 1298309 w 1298309"/>
                        <a:gd name="connsiteY3" fmla="*/ 633135 h 1283312"/>
                        <a:gd name="connsiteX4" fmla="*/ 1120191 w 1298309"/>
                        <a:gd name="connsiteY4" fmla="*/ 637555 h 1283312"/>
                        <a:gd name="connsiteX5" fmla="*/ 675470 w 1298309"/>
                        <a:gd name="connsiteY5" fmla="*/ 178916 h 1283312"/>
                        <a:gd name="connsiteX6" fmla="*/ 182586 w 1298309"/>
                        <a:gd name="connsiteY6" fmla="*/ 585354 h 1283312"/>
                        <a:gd name="connsiteX7" fmla="*/ 504934 w 1298309"/>
                        <a:gd name="connsiteY7" fmla="*/ 1104217 h 1283312"/>
                        <a:gd name="connsiteX8" fmla="*/ 509846 w 1298309"/>
                        <a:gd name="connsiteY8" fmla="*/ 1283312 h 1283312"/>
                        <a:gd name="connsiteX0" fmla="*/ 509846 w 1298309"/>
                        <a:gd name="connsiteY0" fmla="*/ 1283312 h 1283312"/>
                        <a:gd name="connsiteX1" fmla="*/ 6059 w 1298309"/>
                        <a:gd name="connsiteY1" fmla="*/ 561190 h 1283312"/>
                        <a:gd name="connsiteX2" fmla="*/ 685374 w 1298309"/>
                        <a:gd name="connsiteY2" fmla="*/ 1018 h 1283312"/>
                        <a:gd name="connsiteX3" fmla="*/ 1298309 w 1298309"/>
                        <a:gd name="connsiteY3" fmla="*/ 633135 h 1283312"/>
                        <a:gd name="connsiteX4" fmla="*/ 1120191 w 1298309"/>
                        <a:gd name="connsiteY4" fmla="*/ 637555 h 1283312"/>
                        <a:gd name="connsiteX5" fmla="*/ 675470 w 1298309"/>
                        <a:gd name="connsiteY5" fmla="*/ 178916 h 1283312"/>
                        <a:gd name="connsiteX6" fmla="*/ 182586 w 1298309"/>
                        <a:gd name="connsiteY6" fmla="*/ 585354 h 1283312"/>
                        <a:gd name="connsiteX7" fmla="*/ 504934 w 1298309"/>
                        <a:gd name="connsiteY7" fmla="*/ 1104217 h 1283312"/>
                        <a:gd name="connsiteX8" fmla="*/ 509846 w 1298309"/>
                        <a:gd name="connsiteY8" fmla="*/ 1283312 h 1283312"/>
                        <a:gd name="connsiteX0" fmla="*/ 509846 w 1298309"/>
                        <a:gd name="connsiteY0" fmla="*/ 1283312 h 1283312"/>
                        <a:gd name="connsiteX1" fmla="*/ 6059 w 1298309"/>
                        <a:gd name="connsiteY1" fmla="*/ 561190 h 1283312"/>
                        <a:gd name="connsiteX2" fmla="*/ 685374 w 1298309"/>
                        <a:gd name="connsiteY2" fmla="*/ 1018 h 1283312"/>
                        <a:gd name="connsiteX3" fmla="*/ 1298309 w 1298309"/>
                        <a:gd name="connsiteY3" fmla="*/ 633135 h 1283312"/>
                        <a:gd name="connsiteX4" fmla="*/ 1120191 w 1298309"/>
                        <a:gd name="connsiteY4" fmla="*/ 637555 h 1283312"/>
                        <a:gd name="connsiteX5" fmla="*/ 675470 w 1298309"/>
                        <a:gd name="connsiteY5" fmla="*/ 178916 h 1283312"/>
                        <a:gd name="connsiteX6" fmla="*/ 182586 w 1298309"/>
                        <a:gd name="connsiteY6" fmla="*/ 585354 h 1283312"/>
                        <a:gd name="connsiteX7" fmla="*/ 510014 w 1298309"/>
                        <a:gd name="connsiteY7" fmla="*/ 1104217 h 1283312"/>
                        <a:gd name="connsiteX8" fmla="*/ 509846 w 1298309"/>
                        <a:gd name="connsiteY8" fmla="*/ 1283312 h 128331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298309" h="1283312">
                          <a:moveTo>
                            <a:pt x="509846" y="1283312"/>
                          </a:moveTo>
                          <a:cubicBezTo>
                            <a:pt x="179410" y="1210646"/>
                            <a:pt x="-39826" y="896396"/>
                            <a:pt x="6059" y="561190"/>
                          </a:cubicBezTo>
                          <a:cubicBezTo>
                            <a:pt x="51944" y="225984"/>
                            <a:pt x="347565" y="-17789"/>
                            <a:pt x="685374" y="1018"/>
                          </a:cubicBezTo>
                          <a:cubicBezTo>
                            <a:pt x="1023183" y="19825"/>
                            <a:pt x="1289917" y="294907"/>
                            <a:pt x="1298309" y="633135"/>
                          </a:cubicBezTo>
                          <a:cubicBezTo>
                            <a:pt x="1241476" y="654928"/>
                            <a:pt x="1177024" y="664022"/>
                            <a:pt x="1120191" y="637555"/>
                          </a:cubicBezTo>
                          <a:cubicBezTo>
                            <a:pt x="1114102" y="392150"/>
                            <a:pt x="920570" y="192562"/>
                            <a:pt x="675470" y="178916"/>
                          </a:cubicBezTo>
                          <a:cubicBezTo>
                            <a:pt x="430370" y="165270"/>
                            <a:pt x="215879" y="342142"/>
                            <a:pt x="182586" y="585354"/>
                          </a:cubicBezTo>
                          <a:cubicBezTo>
                            <a:pt x="149294" y="828566"/>
                            <a:pt x="290582" y="1018473"/>
                            <a:pt x="510014" y="1104217"/>
                          </a:cubicBezTo>
                          <a:lnTo>
                            <a:pt x="509846" y="1283312"/>
                          </a:lnTo>
                          <a:close/>
                        </a:path>
                      </a:pathLst>
                    </a:custGeom>
                    <a:solidFill>
                      <a:srgbClr val="FEFFEC"/>
                    </a:solidFill>
                    <a:ln w="19050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FEFFEC"/>
                        </a:solidFill>
                      </a:endParaRPr>
                    </a:p>
                  </p:txBody>
                </p:sp>
              </p:grpSp>
              <p:grpSp>
                <p:nvGrpSpPr>
                  <p:cNvPr id="64" name="Group 63">
                    <a:extLst>
                      <a:ext uri="{FF2B5EF4-FFF2-40B4-BE49-F238E27FC236}">
                        <a16:creationId xmlns:a16="http://schemas.microsoft.com/office/drawing/2014/main" id="{3B356E7B-9A2C-4AA1-895D-0B3CFF01A09D}"/>
                      </a:ext>
                    </a:extLst>
                  </p:cNvPr>
                  <p:cNvGrpSpPr/>
                  <p:nvPr/>
                </p:nvGrpSpPr>
                <p:grpSpPr>
                  <a:xfrm>
                    <a:off x="187486" y="2959350"/>
                    <a:ext cx="1241299" cy="1132348"/>
                    <a:chOff x="187197" y="825992"/>
                    <a:chExt cx="1241299" cy="1132348"/>
                  </a:xfrm>
                </p:grpSpPr>
                <p:sp>
                  <p:nvSpPr>
                    <p:cNvPr id="71" name="Oval 70">
                      <a:extLst>
                        <a:ext uri="{FF2B5EF4-FFF2-40B4-BE49-F238E27FC236}">
                          <a16:creationId xmlns:a16="http://schemas.microsoft.com/office/drawing/2014/main" id="{36D49065-20C2-4427-BCE7-600DDDAD3F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56640" y="1036320"/>
                      <a:ext cx="371856" cy="371856"/>
                    </a:xfrm>
                    <a:prstGeom prst="ellipse">
                      <a:avLst/>
                    </a:prstGeom>
                    <a:solidFill>
                      <a:srgbClr val="FEFFEC"/>
                    </a:solidFill>
                    <a:ln w="19050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2" name="Block Arc 21">
                      <a:extLst>
                        <a:ext uri="{FF2B5EF4-FFF2-40B4-BE49-F238E27FC236}">
                          <a16:creationId xmlns:a16="http://schemas.microsoft.com/office/drawing/2014/main" id="{CCA960E6-8B91-4A80-84B6-DE2E1DBDBA3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7197" y="825992"/>
                      <a:ext cx="1145581" cy="1132348"/>
                    </a:xfrm>
                    <a:custGeom>
                      <a:avLst/>
                      <a:gdLst>
                        <a:gd name="connsiteX0" fmla="*/ 509785 w 1298448"/>
                        <a:gd name="connsiteY0" fmla="*/ 1283297 h 1298448"/>
                        <a:gd name="connsiteX1" fmla="*/ 5998 w 1298448"/>
                        <a:gd name="connsiteY1" fmla="*/ 561175 h 1298448"/>
                        <a:gd name="connsiteX2" fmla="*/ 685313 w 1298448"/>
                        <a:gd name="connsiteY2" fmla="*/ 1003 h 1298448"/>
                        <a:gd name="connsiteX3" fmla="*/ 1298248 w 1298448"/>
                        <a:gd name="connsiteY3" fmla="*/ 633120 h 1298448"/>
                        <a:gd name="connsiteX4" fmla="*/ 1120130 w 1298448"/>
                        <a:gd name="connsiteY4" fmla="*/ 637540 h 1298448"/>
                        <a:gd name="connsiteX5" fmla="*/ 675409 w 1298448"/>
                        <a:gd name="connsiteY5" fmla="*/ 178901 h 1298448"/>
                        <a:gd name="connsiteX6" fmla="*/ 182525 w 1298448"/>
                        <a:gd name="connsiteY6" fmla="*/ 585339 h 1298448"/>
                        <a:gd name="connsiteX7" fmla="*/ 548053 w 1298448"/>
                        <a:gd name="connsiteY7" fmla="*/ 1109282 h 1298448"/>
                        <a:gd name="connsiteX8" fmla="*/ 509785 w 1298448"/>
                        <a:gd name="connsiteY8" fmla="*/ 1283297 h 1298448"/>
                        <a:gd name="connsiteX0" fmla="*/ 509846 w 1298309"/>
                        <a:gd name="connsiteY0" fmla="*/ 1283312 h 1283312"/>
                        <a:gd name="connsiteX1" fmla="*/ 6059 w 1298309"/>
                        <a:gd name="connsiteY1" fmla="*/ 561190 h 1283312"/>
                        <a:gd name="connsiteX2" fmla="*/ 685374 w 1298309"/>
                        <a:gd name="connsiteY2" fmla="*/ 1018 h 1283312"/>
                        <a:gd name="connsiteX3" fmla="*/ 1298309 w 1298309"/>
                        <a:gd name="connsiteY3" fmla="*/ 633135 h 1283312"/>
                        <a:gd name="connsiteX4" fmla="*/ 1120191 w 1298309"/>
                        <a:gd name="connsiteY4" fmla="*/ 637555 h 1283312"/>
                        <a:gd name="connsiteX5" fmla="*/ 675470 w 1298309"/>
                        <a:gd name="connsiteY5" fmla="*/ 178916 h 1283312"/>
                        <a:gd name="connsiteX6" fmla="*/ 182586 w 1298309"/>
                        <a:gd name="connsiteY6" fmla="*/ 585354 h 1283312"/>
                        <a:gd name="connsiteX7" fmla="*/ 548114 w 1298309"/>
                        <a:gd name="connsiteY7" fmla="*/ 1109297 h 1283312"/>
                        <a:gd name="connsiteX8" fmla="*/ 509846 w 1298309"/>
                        <a:gd name="connsiteY8" fmla="*/ 1283312 h 1283312"/>
                        <a:gd name="connsiteX0" fmla="*/ 509846 w 1298309"/>
                        <a:gd name="connsiteY0" fmla="*/ 1283312 h 1283312"/>
                        <a:gd name="connsiteX1" fmla="*/ 6059 w 1298309"/>
                        <a:gd name="connsiteY1" fmla="*/ 561190 h 1283312"/>
                        <a:gd name="connsiteX2" fmla="*/ 685374 w 1298309"/>
                        <a:gd name="connsiteY2" fmla="*/ 1018 h 1283312"/>
                        <a:gd name="connsiteX3" fmla="*/ 1298309 w 1298309"/>
                        <a:gd name="connsiteY3" fmla="*/ 633135 h 1283312"/>
                        <a:gd name="connsiteX4" fmla="*/ 1120191 w 1298309"/>
                        <a:gd name="connsiteY4" fmla="*/ 637555 h 1283312"/>
                        <a:gd name="connsiteX5" fmla="*/ 675470 w 1298309"/>
                        <a:gd name="connsiteY5" fmla="*/ 178916 h 1283312"/>
                        <a:gd name="connsiteX6" fmla="*/ 182586 w 1298309"/>
                        <a:gd name="connsiteY6" fmla="*/ 585354 h 1283312"/>
                        <a:gd name="connsiteX7" fmla="*/ 548114 w 1298309"/>
                        <a:gd name="connsiteY7" fmla="*/ 1109297 h 1283312"/>
                        <a:gd name="connsiteX8" fmla="*/ 509846 w 1298309"/>
                        <a:gd name="connsiteY8" fmla="*/ 1283312 h 1283312"/>
                        <a:gd name="connsiteX0" fmla="*/ 509846 w 1298309"/>
                        <a:gd name="connsiteY0" fmla="*/ 1283312 h 1283312"/>
                        <a:gd name="connsiteX1" fmla="*/ 6059 w 1298309"/>
                        <a:gd name="connsiteY1" fmla="*/ 561190 h 1283312"/>
                        <a:gd name="connsiteX2" fmla="*/ 685374 w 1298309"/>
                        <a:gd name="connsiteY2" fmla="*/ 1018 h 1283312"/>
                        <a:gd name="connsiteX3" fmla="*/ 1298309 w 1298309"/>
                        <a:gd name="connsiteY3" fmla="*/ 633135 h 1283312"/>
                        <a:gd name="connsiteX4" fmla="*/ 1120191 w 1298309"/>
                        <a:gd name="connsiteY4" fmla="*/ 637555 h 1283312"/>
                        <a:gd name="connsiteX5" fmla="*/ 675470 w 1298309"/>
                        <a:gd name="connsiteY5" fmla="*/ 178916 h 1283312"/>
                        <a:gd name="connsiteX6" fmla="*/ 182586 w 1298309"/>
                        <a:gd name="connsiteY6" fmla="*/ 585354 h 1283312"/>
                        <a:gd name="connsiteX7" fmla="*/ 548114 w 1298309"/>
                        <a:gd name="connsiteY7" fmla="*/ 1109297 h 1283312"/>
                        <a:gd name="connsiteX8" fmla="*/ 509846 w 1298309"/>
                        <a:gd name="connsiteY8" fmla="*/ 1283312 h 1283312"/>
                        <a:gd name="connsiteX0" fmla="*/ 509846 w 1298309"/>
                        <a:gd name="connsiteY0" fmla="*/ 1283312 h 1283312"/>
                        <a:gd name="connsiteX1" fmla="*/ 6059 w 1298309"/>
                        <a:gd name="connsiteY1" fmla="*/ 561190 h 1283312"/>
                        <a:gd name="connsiteX2" fmla="*/ 685374 w 1298309"/>
                        <a:gd name="connsiteY2" fmla="*/ 1018 h 1283312"/>
                        <a:gd name="connsiteX3" fmla="*/ 1298309 w 1298309"/>
                        <a:gd name="connsiteY3" fmla="*/ 633135 h 1283312"/>
                        <a:gd name="connsiteX4" fmla="*/ 1120191 w 1298309"/>
                        <a:gd name="connsiteY4" fmla="*/ 637555 h 1283312"/>
                        <a:gd name="connsiteX5" fmla="*/ 675470 w 1298309"/>
                        <a:gd name="connsiteY5" fmla="*/ 178916 h 1283312"/>
                        <a:gd name="connsiteX6" fmla="*/ 182586 w 1298309"/>
                        <a:gd name="connsiteY6" fmla="*/ 585354 h 1283312"/>
                        <a:gd name="connsiteX7" fmla="*/ 504934 w 1298309"/>
                        <a:gd name="connsiteY7" fmla="*/ 1104217 h 1283312"/>
                        <a:gd name="connsiteX8" fmla="*/ 509846 w 1298309"/>
                        <a:gd name="connsiteY8" fmla="*/ 1283312 h 1283312"/>
                        <a:gd name="connsiteX0" fmla="*/ 509846 w 1298309"/>
                        <a:gd name="connsiteY0" fmla="*/ 1283312 h 1283312"/>
                        <a:gd name="connsiteX1" fmla="*/ 6059 w 1298309"/>
                        <a:gd name="connsiteY1" fmla="*/ 561190 h 1283312"/>
                        <a:gd name="connsiteX2" fmla="*/ 685374 w 1298309"/>
                        <a:gd name="connsiteY2" fmla="*/ 1018 h 1283312"/>
                        <a:gd name="connsiteX3" fmla="*/ 1298309 w 1298309"/>
                        <a:gd name="connsiteY3" fmla="*/ 633135 h 1283312"/>
                        <a:gd name="connsiteX4" fmla="*/ 1120191 w 1298309"/>
                        <a:gd name="connsiteY4" fmla="*/ 637555 h 1283312"/>
                        <a:gd name="connsiteX5" fmla="*/ 675470 w 1298309"/>
                        <a:gd name="connsiteY5" fmla="*/ 178916 h 1283312"/>
                        <a:gd name="connsiteX6" fmla="*/ 182586 w 1298309"/>
                        <a:gd name="connsiteY6" fmla="*/ 585354 h 1283312"/>
                        <a:gd name="connsiteX7" fmla="*/ 504934 w 1298309"/>
                        <a:gd name="connsiteY7" fmla="*/ 1104217 h 1283312"/>
                        <a:gd name="connsiteX8" fmla="*/ 509846 w 1298309"/>
                        <a:gd name="connsiteY8" fmla="*/ 1283312 h 1283312"/>
                        <a:gd name="connsiteX0" fmla="*/ 509846 w 1298309"/>
                        <a:gd name="connsiteY0" fmla="*/ 1283312 h 1283312"/>
                        <a:gd name="connsiteX1" fmla="*/ 6059 w 1298309"/>
                        <a:gd name="connsiteY1" fmla="*/ 561190 h 1283312"/>
                        <a:gd name="connsiteX2" fmla="*/ 685374 w 1298309"/>
                        <a:gd name="connsiteY2" fmla="*/ 1018 h 1283312"/>
                        <a:gd name="connsiteX3" fmla="*/ 1298309 w 1298309"/>
                        <a:gd name="connsiteY3" fmla="*/ 633135 h 1283312"/>
                        <a:gd name="connsiteX4" fmla="*/ 1120191 w 1298309"/>
                        <a:gd name="connsiteY4" fmla="*/ 637555 h 1283312"/>
                        <a:gd name="connsiteX5" fmla="*/ 675470 w 1298309"/>
                        <a:gd name="connsiteY5" fmla="*/ 178916 h 1283312"/>
                        <a:gd name="connsiteX6" fmla="*/ 182586 w 1298309"/>
                        <a:gd name="connsiteY6" fmla="*/ 585354 h 1283312"/>
                        <a:gd name="connsiteX7" fmla="*/ 510014 w 1298309"/>
                        <a:gd name="connsiteY7" fmla="*/ 1104217 h 1283312"/>
                        <a:gd name="connsiteX8" fmla="*/ 509846 w 1298309"/>
                        <a:gd name="connsiteY8" fmla="*/ 1283312 h 128331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298309" h="1283312">
                          <a:moveTo>
                            <a:pt x="509846" y="1283312"/>
                          </a:moveTo>
                          <a:cubicBezTo>
                            <a:pt x="179410" y="1210646"/>
                            <a:pt x="-39826" y="896396"/>
                            <a:pt x="6059" y="561190"/>
                          </a:cubicBezTo>
                          <a:cubicBezTo>
                            <a:pt x="51944" y="225984"/>
                            <a:pt x="347565" y="-17789"/>
                            <a:pt x="685374" y="1018"/>
                          </a:cubicBezTo>
                          <a:cubicBezTo>
                            <a:pt x="1023183" y="19825"/>
                            <a:pt x="1289917" y="294907"/>
                            <a:pt x="1298309" y="633135"/>
                          </a:cubicBezTo>
                          <a:cubicBezTo>
                            <a:pt x="1241476" y="654928"/>
                            <a:pt x="1177024" y="664022"/>
                            <a:pt x="1120191" y="637555"/>
                          </a:cubicBezTo>
                          <a:cubicBezTo>
                            <a:pt x="1114102" y="392150"/>
                            <a:pt x="920570" y="192562"/>
                            <a:pt x="675470" y="178916"/>
                          </a:cubicBezTo>
                          <a:cubicBezTo>
                            <a:pt x="430370" y="165270"/>
                            <a:pt x="215879" y="342142"/>
                            <a:pt x="182586" y="585354"/>
                          </a:cubicBezTo>
                          <a:cubicBezTo>
                            <a:pt x="149294" y="828566"/>
                            <a:pt x="290582" y="1018473"/>
                            <a:pt x="510014" y="1104217"/>
                          </a:cubicBezTo>
                          <a:lnTo>
                            <a:pt x="509846" y="1283312"/>
                          </a:lnTo>
                          <a:close/>
                        </a:path>
                      </a:pathLst>
                    </a:custGeom>
                    <a:solidFill>
                      <a:srgbClr val="FEFFEC"/>
                    </a:solidFill>
                    <a:ln w="19050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FEFFEC"/>
                        </a:solidFill>
                      </a:endParaRPr>
                    </a:p>
                  </p:txBody>
                </p:sp>
              </p:grpSp>
              <p:grpSp>
                <p:nvGrpSpPr>
                  <p:cNvPr id="65" name="Group 64">
                    <a:extLst>
                      <a:ext uri="{FF2B5EF4-FFF2-40B4-BE49-F238E27FC236}">
                        <a16:creationId xmlns:a16="http://schemas.microsoft.com/office/drawing/2014/main" id="{2A880E52-E0D1-48ED-9A28-D4FAE7961DAE}"/>
                      </a:ext>
                    </a:extLst>
                  </p:cNvPr>
                  <p:cNvGrpSpPr/>
                  <p:nvPr/>
                </p:nvGrpSpPr>
                <p:grpSpPr>
                  <a:xfrm>
                    <a:off x="187486" y="4031109"/>
                    <a:ext cx="1241299" cy="1132348"/>
                    <a:chOff x="187197" y="825992"/>
                    <a:chExt cx="1241299" cy="1132348"/>
                  </a:xfrm>
                </p:grpSpPr>
                <p:sp>
                  <p:nvSpPr>
                    <p:cNvPr id="69" name="Oval 68">
                      <a:extLst>
                        <a:ext uri="{FF2B5EF4-FFF2-40B4-BE49-F238E27FC236}">
                          <a16:creationId xmlns:a16="http://schemas.microsoft.com/office/drawing/2014/main" id="{72E2211E-EA83-4424-BD92-352EE378B65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56640" y="1036320"/>
                      <a:ext cx="371856" cy="371856"/>
                    </a:xfrm>
                    <a:prstGeom prst="ellipse">
                      <a:avLst/>
                    </a:prstGeom>
                    <a:solidFill>
                      <a:srgbClr val="FEFFEC"/>
                    </a:solidFill>
                    <a:ln w="19050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0" name="Block Arc 21">
                      <a:extLst>
                        <a:ext uri="{FF2B5EF4-FFF2-40B4-BE49-F238E27FC236}">
                          <a16:creationId xmlns:a16="http://schemas.microsoft.com/office/drawing/2014/main" id="{AA12E023-62A9-4BFD-9B30-B52E5650805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7197" y="825992"/>
                      <a:ext cx="1145581" cy="1132348"/>
                    </a:xfrm>
                    <a:custGeom>
                      <a:avLst/>
                      <a:gdLst>
                        <a:gd name="connsiteX0" fmla="*/ 509785 w 1298448"/>
                        <a:gd name="connsiteY0" fmla="*/ 1283297 h 1298448"/>
                        <a:gd name="connsiteX1" fmla="*/ 5998 w 1298448"/>
                        <a:gd name="connsiteY1" fmla="*/ 561175 h 1298448"/>
                        <a:gd name="connsiteX2" fmla="*/ 685313 w 1298448"/>
                        <a:gd name="connsiteY2" fmla="*/ 1003 h 1298448"/>
                        <a:gd name="connsiteX3" fmla="*/ 1298248 w 1298448"/>
                        <a:gd name="connsiteY3" fmla="*/ 633120 h 1298448"/>
                        <a:gd name="connsiteX4" fmla="*/ 1120130 w 1298448"/>
                        <a:gd name="connsiteY4" fmla="*/ 637540 h 1298448"/>
                        <a:gd name="connsiteX5" fmla="*/ 675409 w 1298448"/>
                        <a:gd name="connsiteY5" fmla="*/ 178901 h 1298448"/>
                        <a:gd name="connsiteX6" fmla="*/ 182525 w 1298448"/>
                        <a:gd name="connsiteY6" fmla="*/ 585339 h 1298448"/>
                        <a:gd name="connsiteX7" fmla="*/ 548053 w 1298448"/>
                        <a:gd name="connsiteY7" fmla="*/ 1109282 h 1298448"/>
                        <a:gd name="connsiteX8" fmla="*/ 509785 w 1298448"/>
                        <a:gd name="connsiteY8" fmla="*/ 1283297 h 1298448"/>
                        <a:gd name="connsiteX0" fmla="*/ 509846 w 1298309"/>
                        <a:gd name="connsiteY0" fmla="*/ 1283312 h 1283312"/>
                        <a:gd name="connsiteX1" fmla="*/ 6059 w 1298309"/>
                        <a:gd name="connsiteY1" fmla="*/ 561190 h 1283312"/>
                        <a:gd name="connsiteX2" fmla="*/ 685374 w 1298309"/>
                        <a:gd name="connsiteY2" fmla="*/ 1018 h 1283312"/>
                        <a:gd name="connsiteX3" fmla="*/ 1298309 w 1298309"/>
                        <a:gd name="connsiteY3" fmla="*/ 633135 h 1283312"/>
                        <a:gd name="connsiteX4" fmla="*/ 1120191 w 1298309"/>
                        <a:gd name="connsiteY4" fmla="*/ 637555 h 1283312"/>
                        <a:gd name="connsiteX5" fmla="*/ 675470 w 1298309"/>
                        <a:gd name="connsiteY5" fmla="*/ 178916 h 1283312"/>
                        <a:gd name="connsiteX6" fmla="*/ 182586 w 1298309"/>
                        <a:gd name="connsiteY6" fmla="*/ 585354 h 1283312"/>
                        <a:gd name="connsiteX7" fmla="*/ 548114 w 1298309"/>
                        <a:gd name="connsiteY7" fmla="*/ 1109297 h 1283312"/>
                        <a:gd name="connsiteX8" fmla="*/ 509846 w 1298309"/>
                        <a:gd name="connsiteY8" fmla="*/ 1283312 h 1283312"/>
                        <a:gd name="connsiteX0" fmla="*/ 509846 w 1298309"/>
                        <a:gd name="connsiteY0" fmla="*/ 1283312 h 1283312"/>
                        <a:gd name="connsiteX1" fmla="*/ 6059 w 1298309"/>
                        <a:gd name="connsiteY1" fmla="*/ 561190 h 1283312"/>
                        <a:gd name="connsiteX2" fmla="*/ 685374 w 1298309"/>
                        <a:gd name="connsiteY2" fmla="*/ 1018 h 1283312"/>
                        <a:gd name="connsiteX3" fmla="*/ 1298309 w 1298309"/>
                        <a:gd name="connsiteY3" fmla="*/ 633135 h 1283312"/>
                        <a:gd name="connsiteX4" fmla="*/ 1120191 w 1298309"/>
                        <a:gd name="connsiteY4" fmla="*/ 637555 h 1283312"/>
                        <a:gd name="connsiteX5" fmla="*/ 675470 w 1298309"/>
                        <a:gd name="connsiteY5" fmla="*/ 178916 h 1283312"/>
                        <a:gd name="connsiteX6" fmla="*/ 182586 w 1298309"/>
                        <a:gd name="connsiteY6" fmla="*/ 585354 h 1283312"/>
                        <a:gd name="connsiteX7" fmla="*/ 548114 w 1298309"/>
                        <a:gd name="connsiteY7" fmla="*/ 1109297 h 1283312"/>
                        <a:gd name="connsiteX8" fmla="*/ 509846 w 1298309"/>
                        <a:gd name="connsiteY8" fmla="*/ 1283312 h 1283312"/>
                        <a:gd name="connsiteX0" fmla="*/ 509846 w 1298309"/>
                        <a:gd name="connsiteY0" fmla="*/ 1283312 h 1283312"/>
                        <a:gd name="connsiteX1" fmla="*/ 6059 w 1298309"/>
                        <a:gd name="connsiteY1" fmla="*/ 561190 h 1283312"/>
                        <a:gd name="connsiteX2" fmla="*/ 685374 w 1298309"/>
                        <a:gd name="connsiteY2" fmla="*/ 1018 h 1283312"/>
                        <a:gd name="connsiteX3" fmla="*/ 1298309 w 1298309"/>
                        <a:gd name="connsiteY3" fmla="*/ 633135 h 1283312"/>
                        <a:gd name="connsiteX4" fmla="*/ 1120191 w 1298309"/>
                        <a:gd name="connsiteY4" fmla="*/ 637555 h 1283312"/>
                        <a:gd name="connsiteX5" fmla="*/ 675470 w 1298309"/>
                        <a:gd name="connsiteY5" fmla="*/ 178916 h 1283312"/>
                        <a:gd name="connsiteX6" fmla="*/ 182586 w 1298309"/>
                        <a:gd name="connsiteY6" fmla="*/ 585354 h 1283312"/>
                        <a:gd name="connsiteX7" fmla="*/ 548114 w 1298309"/>
                        <a:gd name="connsiteY7" fmla="*/ 1109297 h 1283312"/>
                        <a:gd name="connsiteX8" fmla="*/ 509846 w 1298309"/>
                        <a:gd name="connsiteY8" fmla="*/ 1283312 h 1283312"/>
                        <a:gd name="connsiteX0" fmla="*/ 509846 w 1298309"/>
                        <a:gd name="connsiteY0" fmla="*/ 1283312 h 1283312"/>
                        <a:gd name="connsiteX1" fmla="*/ 6059 w 1298309"/>
                        <a:gd name="connsiteY1" fmla="*/ 561190 h 1283312"/>
                        <a:gd name="connsiteX2" fmla="*/ 685374 w 1298309"/>
                        <a:gd name="connsiteY2" fmla="*/ 1018 h 1283312"/>
                        <a:gd name="connsiteX3" fmla="*/ 1298309 w 1298309"/>
                        <a:gd name="connsiteY3" fmla="*/ 633135 h 1283312"/>
                        <a:gd name="connsiteX4" fmla="*/ 1120191 w 1298309"/>
                        <a:gd name="connsiteY4" fmla="*/ 637555 h 1283312"/>
                        <a:gd name="connsiteX5" fmla="*/ 675470 w 1298309"/>
                        <a:gd name="connsiteY5" fmla="*/ 178916 h 1283312"/>
                        <a:gd name="connsiteX6" fmla="*/ 182586 w 1298309"/>
                        <a:gd name="connsiteY6" fmla="*/ 585354 h 1283312"/>
                        <a:gd name="connsiteX7" fmla="*/ 504934 w 1298309"/>
                        <a:gd name="connsiteY7" fmla="*/ 1104217 h 1283312"/>
                        <a:gd name="connsiteX8" fmla="*/ 509846 w 1298309"/>
                        <a:gd name="connsiteY8" fmla="*/ 1283312 h 1283312"/>
                        <a:gd name="connsiteX0" fmla="*/ 509846 w 1298309"/>
                        <a:gd name="connsiteY0" fmla="*/ 1283312 h 1283312"/>
                        <a:gd name="connsiteX1" fmla="*/ 6059 w 1298309"/>
                        <a:gd name="connsiteY1" fmla="*/ 561190 h 1283312"/>
                        <a:gd name="connsiteX2" fmla="*/ 685374 w 1298309"/>
                        <a:gd name="connsiteY2" fmla="*/ 1018 h 1283312"/>
                        <a:gd name="connsiteX3" fmla="*/ 1298309 w 1298309"/>
                        <a:gd name="connsiteY3" fmla="*/ 633135 h 1283312"/>
                        <a:gd name="connsiteX4" fmla="*/ 1120191 w 1298309"/>
                        <a:gd name="connsiteY4" fmla="*/ 637555 h 1283312"/>
                        <a:gd name="connsiteX5" fmla="*/ 675470 w 1298309"/>
                        <a:gd name="connsiteY5" fmla="*/ 178916 h 1283312"/>
                        <a:gd name="connsiteX6" fmla="*/ 182586 w 1298309"/>
                        <a:gd name="connsiteY6" fmla="*/ 585354 h 1283312"/>
                        <a:gd name="connsiteX7" fmla="*/ 504934 w 1298309"/>
                        <a:gd name="connsiteY7" fmla="*/ 1104217 h 1283312"/>
                        <a:gd name="connsiteX8" fmla="*/ 509846 w 1298309"/>
                        <a:gd name="connsiteY8" fmla="*/ 1283312 h 1283312"/>
                        <a:gd name="connsiteX0" fmla="*/ 509846 w 1298309"/>
                        <a:gd name="connsiteY0" fmla="*/ 1283312 h 1283312"/>
                        <a:gd name="connsiteX1" fmla="*/ 6059 w 1298309"/>
                        <a:gd name="connsiteY1" fmla="*/ 561190 h 1283312"/>
                        <a:gd name="connsiteX2" fmla="*/ 685374 w 1298309"/>
                        <a:gd name="connsiteY2" fmla="*/ 1018 h 1283312"/>
                        <a:gd name="connsiteX3" fmla="*/ 1298309 w 1298309"/>
                        <a:gd name="connsiteY3" fmla="*/ 633135 h 1283312"/>
                        <a:gd name="connsiteX4" fmla="*/ 1120191 w 1298309"/>
                        <a:gd name="connsiteY4" fmla="*/ 637555 h 1283312"/>
                        <a:gd name="connsiteX5" fmla="*/ 675470 w 1298309"/>
                        <a:gd name="connsiteY5" fmla="*/ 178916 h 1283312"/>
                        <a:gd name="connsiteX6" fmla="*/ 182586 w 1298309"/>
                        <a:gd name="connsiteY6" fmla="*/ 585354 h 1283312"/>
                        <a:gd name="connsiteX7" fmla="*/ 510014 w 1298309"/>
                        <a:gd name="connsiteY7" fmla="*/ 1104217 h 1283312"/>
                        <a:gd name="connsiteX8" fmla="*/ 509846 w 1298309"/>
                        <a:gd name="connsiteY8" fmla="*/ 1283312 h 128331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298309" h="1283312">
                          <a:moveTo>
                            <a:pt x="509846" y="1283312"/>
                          </a:moveTo>
                          <a:cubicBezTo>
                            <a:pt x="179410" y="1210646"/>
                            <a:pt x="-39826" y="896396"/>
                            <a:pt x="6059" y="561190"/>
                          </a:cubicBezTo>
                          <a:cubicBezTo>
                            <a:pt x="51944" y="225984"/>
                            <a:pt x="347565" y="-17789"/>
                            <a:pt x="685374" y="1018"/>
                          </a:cubicBezTo>
                          <a:cubicBezTo>
                            <a:pt x="1023183" y="19825"/>
                            <a:pt x="1289917" y="294907"/>
                            <a:pt x="1298309" y="633135"/>
                          </a:cubicBezTo>
                          <a:cubicBezTo>
                            <a:pt x="1241476" y="654928"/>
                            <a:pt x="1177024" y="664022"/>
                            <a:pt x="1120191" y="637555"/>
                          </a:cubicBezTo>
                          <a:cubicBezTo>
                            <a:pt x="1114102" y="392150"/>
                            <a:pt x="920570" y="192562"/>
                            <a:pt x="675470" y="178916"/>
                          </a:cubicBezTo>
                          <a:cubicBezTo>
                            <a:pt x="430370" y="165270"/>
                            <a:pt x="215879" y="342142"/>
                            <a:pt x="182586" y="585354"/>
                          </a:cubicBezTo>
                          <a:cubicBezTo>
                            <a:pt x="149294" y="828566"/>
                            <a:pt x="290582" y="1018473"/>
                            <a:pt x="510014" y="1104217"/>
                          </a:cubicBezTo>
                          <a:lnTo>
                            <a:pt x="509846" y="1283312"/>
                          </a:lnTo>
                          <a:close/>
                        </a:path>
                      </a:pathLst>
                    </a:custGeom>
                    <a:solidFill>
                      <a:srgbClr val="FEFFEC"/>
                    </a:solidFill>
                    <a:ln w="19050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FEFFEC"/>
                        </a:solidFill>
                      </a:endParaRPr>
                    </a:p>
                  </p:txBody>
                </p:sp>
              </p:grpSp>
              <p:grpSp>
                <p:nvGrpSpPr>
                  <p:cNvPr id="66" name="Group 65">
                    <a:extLst>
                      <a:ext uri="{FF2B5EF4-FFF2-40B4-BE49-F238E27FC236}">
                        <a16:creationId xmlns:a16="http://schemas.microsoft.com/office/drawing/2014/main" id="{30D51FAD-059A-4DE0-8B24-7D78862E3E32}"/>
                      </a:ext>
                    </a:extLst>
                  </p:cNvPr>
                  <p:cNvGrpSpPr/>
                  <p:nvPr/>
                </p:nvGrpSpPr>
                <p:grpSpPr>
                  <a:xfrm>
                    <a:off x="187486" y="5102868"/>
                    <a:ext cx="1241299" cy="1132348"/>
                    <a:chOff x="187197" y="825992"/>
                    <a:chExt cx="1241299" cy="1132348"/>
                  </a:xfrm>
                </p:grpSpPr>
                <p:sp>
                  <p:nvSpPr>
                    <p:cNvPr id="67" name="Oval 66">
                      <a:extLst>
                        <a:ext uri="{FF2B5EF4-FFF2-40B4-BE49-F238E27FC236}">
                          <a16:creationId xmlns:a16="http://schemas.microsoft.com/office/drawing/2014/main" id="{5CA96BBE-29A5-4A47-BEF9-49A763D211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56640" y="1036320"/>
                      <a:ext cx="371856" cy="371856"/>
                    </a:xfrm>
                    <a:prstGeom prst="ellipse">
                      <a:avLst/>
                    </a:prstGeom>
                    <a:solidFill>
                      <a:srgbClr val="FEFFEC"/>
                    </a:solidFill>
                    <a:ln w="19050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8" name="Block Arc 21">
                      <a:extLst>
                        <a:ext uri="{FF2B5EF4-FFF2-40B4-BE49-F238E27FC236}">
                          <a16:creationId xmlns:a16="http://schemas.microsoft.com/office/drawing/2014/main" id="{985B4121-1B60-4A6E-923A-1BD32DDC4DE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7197" y="825992"/>
                      <a:ext cx="1145581" cy="1132348"/>
                    </a:xfrm>
                    <a:custGeom>
                      <a:avLst/>
                      <a:gdLst>
                        <a:gd name="connsiteX0" fmla="*/ 509785 w 1298448"/>
                        <a:gd name="connsiteY0" fmla="*/ 1283297 h 1298448"/>
                        <a:gd name="connsiteX1" fmla="*/ 5998 w 1298448"/>
                        <a:gd name="connsiteY1" fmla="*/ 561175 h 1298448"/>
                        <a:gd name="connsiteX2" fmla="*/ 685313 w 1298448"/>
                        <a:gd name="connsiteY2" fmla="*/ 1003 h 1298448"/>
                        <a:gd name="connsiteX3" fmla="*/ 1298248 w 1298448"/>
                        <a:gd name="connsiteY3" fmla="*/ 633120 h 1298448"/>
                        <a:gd name="connsiteX4" fmla="*/ 1120130 w 1298448"/>
                        <a:gd name="connsiteY4" fmla="*/ 637540 h 1298448"/>
                        <a:gd name="connsiteX5" fmla="*/ 675409 w 1298448"/>
                        <a:gd name="connsiteY5" fmla="*/ 178901 h 1298448"/>
                        <a:gd name="connsiteX6" fmla="*/ 182525 w 1298448"/>
                        <a:gd name="connsiteY6" fmla="*/ 585339 h 1298448"/>
                        <a:gd name="connsiteX7" fmla="*/ 548053 w 1298448"/>
                        <a:gd name="connsiteY7" fmla="*/ 1109282 h 1298448"/>
                        <a:gd name="connsiteX8" fmla="*/ 509785 w 1298448"/>
                        <a:gd name="connsiteY8" fmla="*/ 1283297 h 1298448"/>
                        <a:gd name="connsiteX0" fmla="*/ 509846 w 1298309"/>
                        <a:gd name="connsiteY0" fmla="*/ 1283312 h 1283312"/>
                        <a:gd name="connsiteX1" fmla="*/ 6059 w 1298309"/>
                        <a:gd name="connsiteY1" fmla="*/ 561190 h 1283312"/>
                        <a:gd name="connsiteX2" fmla="*/ 685374 w 1298309"/>
                        <a:gd name="connsiteY2" fmla="*/ 1018 h 1283312"/>
                        <a:gd name="connsiteX3" fmla="*/ 1298309 w 1298309"/>
                        <a:gd name="connsiteY3" fmla="*/ 633135 h 1283312"/>
                        <a:gd name="connsiteX4" fmla="*/ 1120191 w 1298309"/>
                        <a:gd name="connsiteY4" fmla="*/ 637555 h 1283312"/>
                        <a:gd name="connsiteX5" fmla="*/ 675470 w 1298309"/>
                        <a:gd name="connsiteY5" fmla="*/ 178916 h 1283312"/>
                        <a:gd name="connsiteX6" fmla="*/ 182586 w 1298309"/>
                        <a:gd name="connsiteY6" fmla="*/ 585354 h 1283312"/>
                        <a:gd name="connsiteX7" fmla="*/ 548114 w 1298309"/>
                        <a:gd name="connsiteY7" fmla="*/ 1109297 h 1283312"/>
                        <a:gd name="connsiteX8" fmla="*/ 509846 w 1298309"/>
                        <a:gd name="connsiteY8" fmla="*/ 1283312 h 1283312"/>
                        <a:gd name="connsiteX0" fmla="*/ 509846 w 1298309"/>
                        <a:gd name="connsiteY0" fmla="*/ 1283312 h 1283312"/>
                        <a:gd name="connsiteX1" fmla="*/ 6059 w 1298309"/>
                        <a:gd name="connsiteY1" fmla="*/ 561190 h 1283312"/>
                        <a:gd name="connsiteX2" fmla="*/ 685374 w 1298309"/>
                        <a:gd name="connsiteY2" fmla="*/ 1018 h 1283312"/>
                        <a:gd name="connsiteX3" fmla="*/ 1298309 w 1298309"/>
                        <a:gd name="connsiteY3" fmla="*/ 633135 h 1283312"/>
                        <a:gd name="connsiteX4" fmla="*/ 1120191 w 1298309"/>
                        <a:gd name="connsiteY4" fmla="*/ 637555 h 1283312"/>
                        <a:gd name="connsiteX5" fmla="*/ 675470 w 1298309"/>
                        <a:gd name="connsiteY5" fmla="*/ 178916 h 1283312"/>
                        <a:gd name="connsiteX6" fmla="*/ 182586 w 1298309"/>
                        <a:gd name="connsiteY6" fmla="*/ 585354 h 1283312"/>
                        <a:gd name="connsiteX7" fmla="*/ 548114 w 1298309"/>
                        <a:gd name="connsiteY7" fmla="*/ 1109297 h 1283312"/>
                        <a:gd name="connsiteX8" fmla="*/ 509846 w 1298309"/>
                        <a:gd name="connsiteY8" fmla="*/ 1283312 h 1283312"/>
                        <a:gd name="connsiteX0" fmla="*/ 509846 w 1298309"/>
                        <a:gd name="connsiteY0" fmla="*/ 1283312 h 1283312"/>
                        <a:gd name="connsiteX1" fmla="*/ 6059 w 1298309"/>
                        <a:gd name="connsiteY1" fmla="*/ 561190 h 1283312"/>
                        <a:gd name="connsiteX2" fmla="*/ 685374 w 1298309"/>
                        <a:gd name="connsiteY2" fmla="*/ 1018 h 1283312"/>
                        <a:gd name="connsiteX3" fmla="*/ 1298309 w 1298309"/>
                        <a:gd name="connsiteY3" fmla="*/ 633135 h 1283312"/>
                        <a:gd name="connsiteX4" fmla="*/ 1120191 w 1298309"/>
                        <a:gd name="connsiteY4" fmla="*/ 637555 h 1283312"/>
                        <a:gd name="connsiteX5" fmla="*/ 675470 w 1298309"/>
                        <a:gd name="connsiteY5" fmla="*/ 178916 h 1283312"/>
                        <a:gd name="connsiteX6" fmla="*/ 182586 w 1298309"/>
                        <a:gd name="connsiteY6" fmla="*/ 585354 h 1283312"/>
                        <a:gd name="connsiteX7" fmla="*/ 548114 w 1298309"/>
                        <a:gd name="connsiteY7" fmla="*/ 1109297 h 1283312"/>
                        <a:gd name="connsiteX8" fmla="*/ 509846 w 1298309"/>
                        <a:gd name="connsiteY8" fmla="*/ 1283312 h 1283312"/>
                        <a:gd name="connsiteX0" fmla="*/ 509846 w 1298309"/>
                        <a:gd name="connsiteY0" fmla="*/ 1283312 h 1283312"/>
                        <a:gd name="connsiteX1" fmla="*/ 6059 w 1298309"/>
                        <a:gd name="connsiteY1" fmla="*/ 561190 h 1283312"/>
                        <a:gd name="connsiteX2" fmla="*/ 685374 w 1298309"/>
                        <a:gd name="connsiteY2" fmla="*/ 1018 h 1283312"/>
                        <a:gd name="connsiteX3" fmla="*/ 1298309 w 1298309"/>
                        <a:gd name="connsiteY3" fmla="*/ 633135 h 1283312"/>
                        <a:gd name="connsiteX4" fmla="*/ 1120191 w 1298309"/>
                        <a:gd name="connsiteY4" fmla="*/ 637555 h 1283312"/>
                        <a:gd name="connsiteX5" fmla="*/ 675470 w 1298309"/>
                        <a:gd name="connsiteY5" fmla="*/ 178916 h 1283312"/>
                        <a:gd name="connsiteX6" fmla="*/ 182586 w 1298309"/>
                        <a:gd name="connsiteY6" fmla="*/ 585354 h 1283312"/>
                        <a:gd name="connsiteX7" fmla="*/ 504934 w 1298309"/>
                        <a:gd name="connsiteY7" fmla="*/ 1104217 h 1283312"/>
                        <a:gd name="connsiteX8" fmla="*/ 509846 w 1298309"/>
                        <a:gd name="connsiteY8" fmla="*/ 1283312 h 1283312"/>
                        <a:gd name="connsiteX0" fmla="*/ 509846 w 1298309"/>
                        <a:gd name="connsiteY0" fmla="*/ 1283312 h 1283312"/>
                        <a:gd name="connsiteX1" fmla="*/ 6059 w 1298309"/>
                        <a:gd name="connsiteY1" fmla="*/ 561190 h 1283312"/>
                        <a:gd name="connsiteX2" fmla="*/ 685374 w 1298309"/>
                        <a:gd name="connsiteY2" fmla="*/ 1018 h 1283312"/>
                        <a:gd name="connsiteX3" fmla="*/ 1298309 w 1298309"/>
                        <a:gd name="connsiteY3" fmla="*/ 633135 h 1283312"/>
                        <a:gd name="connsiteX4" fmla="*/ 1120191 w 1298309"/>
                        <a:gd name="connsiteY4" fmla="*/ 637555 h 1283312"/>
                        <a:gd name="connsiteX5" fmla="*/ 675470 w 1298309"/>
                        <a:gd name="connsiteY5" fmla="*/ 178916 h 1283312"/>
                        <a:gd name="connsiteX6" fmla="*/ 182586 w 1298309"/>
                        <a:gd name="connsiteY6" fmla="*/ 585354 h 1283312"/>
                        <a:gd name="connsiteX7" fmla="*/ 504934 w 1298309"/>
                        <a:gd name="connsiteY7" fmla="*/ 1104217 h 1283312"/>
                        <a:gd name="connsiteX8" fmla="*/ 509846 w 1298309"/>
                        <a:gd name="connsiteY8" fmla="*/ 1283312 h 1283312"/>
                        <a:gd name="connsiteX0" fmla="*/ 509846 w 1298309"/>
                        <a:gd name="connsiteY0" fmla="*/ 1283312 h 1283312"/>
                        <a:gd name="connsiteX1" fmla="*/ 6059 w 1298309"/>
                        <a:gd name="connsiteY1" fmla="*/ 561190 h 1283312"/>
                        <a:gd name="connsiteX2" fmla="*/ 685374 w 1298309"/>
                        <a:gd name="connsiteY2" fmla="*/ 1018 h 1283312"/>
                        <a:gd name="connsiteX3" fmla="*/ 1298309 w 1298309"/>
                        <a:gd name="connsiteY3" fmla="*/ 633135 h 1283312"/>
                        <a:gd name="connsiteX4" fmla="*/ 1120191 w 1298309"/>
                        <a:gd name="connsiteY4" fmla="*/ 637555 h 1283312"/>
                        <a:gd name="connsiteX5" fmla="*/ 675470 w 1298309"/>
                        <a:gd name="connsiteY5" fmla="*/ 178916 h 1283312"/>
                        <a:gd name="connsiteX6" fmla="*/ 182586 w 1298309"/>
                        <a:gd name="connsiteY6" fmla="*/ 585354 h 1283312"/>
                        <a:gd name="connsiteX7" fmla="*/ 510014 w 1298309"/>
                        <a:gd name="connsiteY7" fmla="*/ 1104217 h 1283312"/>
                        <a:gd name="connsiteX8" fmla="*/ 509846 w 1298309"/>
                        <a:gd name="connsiteY8" fmla="*/ 1283312 h 128331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298309" h="1283312">
                          <a:moveTo>
                            <a:pt x="509846" y="1283312"/>
                          </a:moveTo>
                          <a:cubicBezTo>
                            <a:pt x="179410" y="1210646"/>
                            <a:pt x="-39826" y="896396"/>
                            <a:pt x="6059" y="561190"/>
                          </a:cubicBezTo>
                          <a:cubicBezTo>
                            <a:pt x="51944" y="225984"/>
                            <a:pt x="347565" y="-17789"/>
                            <a:pt x="685374" y="1018"/>
                          </a:cubicBezTo>
                          <a:cubicBezTo>
                            <a:pt x="1023183" y="19825"/>
                            <a:pt x="1289917" y="294907"/>
                            <a:pt x="1298309" y="633135"/>
                          </a:cubicBezTo>
                          <a:cubicBezTo>
                            <a:pt x="1241476" y="654928"/>
                            <a:pt x="1177024" y="664022"/>
                            <a:pt x="1120191" y="637555"/>
                          </a:cubicBezTo>
                          <a:cubicBezTo>
                            <a:pt x="1114102" y="392150"/>
                            <a:pt x="920570" y="192562"/>
                            <a:pt x="675470" y="178916"/>
                          </a:cubicBezTo>
                          <a:cubicBezTo>
                            <a:pt x="430370" y="165270"/>
                            <a:pt x="215879" y="342142"/>
                            <a:pt x="182586" y="585354"/>
                          </a:cubicBezTo>
                          <a:cubicBezTo>
                            <a:pt x="149294" y="828566"/>
                            <a:pt x="290582" y="1018473"/>
                            <a:pt x="510014" y="1104217"/>
                          </a:cubicBezTo>
                          <a:lnTo>
                            <a:pt x="509846" y="1283312"/>
                          </a:lnTo>
                          <a:close/>
                        </a:path>
                      </a:pathLst>
                    </a:custGeom>
                    <a:solidFill>
                      <a:srgbClr val="FEFFEC"/>
                    </a:solidFill>
                    <a:ln w="19050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FEFFEC"/>
                        </a:solidFill>
                      </a:endParaRPr>
                    </a:p>
                  </p:txBody>
                </p:sp>
              </p:grpSp>
            </p:grpSp>
          </p:grpSp>
        </p:grpSp>
      </p:grpSp>
      <p:pic>
        <p:nvPicPr>
          <p:cNvPr id="44" name="Picture 43">
            <a:extLst>
              <a:ext uri="{FF2B5EF4-FFF2-40B4-BE49-F238E27FC236}">
                <a16:creationId xmlns:a16="http://schemas.microsoft.com/office/drawing/2014/main" id="{0F1B095F-C803-447D-B93E-E172F670BA8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99" b="11459"/>
          <a:stretch/>
        </p:blipFill>
        <p:spPr>
          <a:xfrm>
            <a:off x="2263708" y="2009263"/>
            <a:ext cx="8383972" cy="4339893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ADE2E2B9-6EEC-4D8A-BBB9-D4E3CDDB1E14}"/>
              </a:ext>
            </a:extLst>
          </p:cNvPr>
          <p:cNvSpPr txBox="1"/>
          <p:nvPr/>
        </p:nvSpPr>
        <p:spPr>
          <a:xfrm>
            <a:off x="1594245" y="830163"/>
            <a:ext cx="10220211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vi-VN" sz="8500">
                <a:solidFill>
                  <a:srgbClr val="FF0000"/>
                </a:solidFill>
                <a:latin typeface="FS Blonde Script" panose="03000503000000000000" pitchFamily="66" charset="0"/>
                <a:ea typeface="Segoe UI Black" panose="020B0A02040204020203" pitchFamily="34" charset="0"/>
                <a:cs typeface="Times New Roman" panose="02020603050405020304" pitchFamily="18" charset="0"/>
              </a:rPr>
              <a:t>Tạm biệt lớp và hẹn gặp lại!</a:t>
            </a:r>
            <a:endParaRPr lang="en-US" sz="8500">
              <a:solidFill>
                <a:srgbClr val="FF0000"/>
              </a:solidFill>
              <a:latin typeface="FS Blonde Script" panose="03000503000000000000" pitchFamily="66" charset="0"/>
              <a:ea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22808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" name="Group 121">
            <a:extLst>
              <a:ext uri="{FF2B5EF4-FFF2-40B4-BE49-F238E27FC236}">
                <a16:creationId xmlns:a16="http://schemas.microsoft.com/office/drawing/2014/main" id="{48A2B464-37EC-40E2-94BC-92B304F80317}"/>
              </a:ext>
            </a:extLst>
          </p:cNvPr>
          <p:cNvGrpSpPr/>
          <p:nvPr/>
        </p:nvGrpSpPr>
        <p:grpSpPr>
          <a:xfrm>
            <a:off x="0" y="0"/>
            <a:ext cx="12192000" cy="6860894"/>
            <a:chOff x="0" y="0"/>
            <a:chExt cx="12192000" cy="6860894"/>
          </a:xfrm>
        </p:grpSpPr>
        <p:pic>
          <p:nvPicPr>
            <p:cNvPr id="123" name="Picture 2" descr="tầng lớp">
              <a:extLst>
                <a:ext uri="{FF2B5EF4-FFF2-40B4-BE49-F238E27FC236}">
                  <a16:creationId xmlns:a16="http://schemas.microsoft.com/office/drawing/2014/main" id="{0E0A7F60-2537-4C36-912A-2C19B9CFD9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192000" cy="6860894"/>
            </a:xfrm>
            <a:prstGeom prst="rect">
              <a:avLst/>
            </a:prstGeom>
            <a:noFill/>
          </p:spPr>
        </p:pic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47D9C290-B68C-4156-B805-0E0FE255E294}"/>
                </a:ext>
              </a:extLst>
            </p:cNvPr>
            <p:cNvGrpSpPr/>
            <p:nvPr/>
          </p:nvGrpSpPr>
          <p:grpSpPr>
            <a:xfrm>
              <a:off x="48194" y="189000"/>
              <a:ext cx="11981430" cy="6480000"/>
              <a:chOff x="-125430" y="189000"/>
              <a:chExt cx="11981430" cy="6480000"/>
            </a:xfrm>
          </p:grpSpPr>
          <p:grpSp>
            <p:nvGrpSpPr>
              <p:cNvPr id="125" name="Group 124">
                <a:extLst>
                  <a:ext uri="{FF2B5EF4-FFF2-40B4-BE49-F238E27FC236}">
                    <a16:creationId xmlns:a16="http://schemas.microsoft.com/office/drawing/2014/main" id="{666DCFDD-248E-4D0D-B394-D899327D1E97}"/>
                  </a:ext>
                </a:extLst>
              </p:cNvPr>
              <p:cNvGrpSpPr/>
              <p:nvPr/>
            </p:nvGrpSpPr>
            <p:grpSpPr>
              <a:xfrm>
                <a:off x="336000" y="189000"/>
                <a:ext cx="11520000" cy="6480000"/>
                <a:chOff x="995924" y="448151"/>
                <a:chExt cx="11520000" cy="6480000"/>
              </a:xfrm>
            </p:grpSpPr>
            <p:sp>
              <p:nvSpPr>
                <p:cNvPr id="146" name="Rectangle: Rounded Corners 145">
                  <a:extLst>
                    <a:ext uri="{FF2B5EF4-FFF2-40B4-BE49-F238E27FC236}">
                      <a16:creationId xmlns:a16="http://schemas.microsoft.com/office/drawing/2014/main" id="{D95F25A7-8643-4403-8FDE-565BA8570188}"/>
                    </a:ext>
                  </a:extLst>
                </p:cNvPr>
                <p:cNvSpPr/>
                <p:nvPr/>
              </p:nvSpPr>
              <p:spPr>
                <a:xfrm>
                  <a:off x="995924" y="448151"/>
                  <a:ext cx="11520000" cy="6480000"/>
                </a:xfrm>
                <a:prstGeom prst="roundRect">
                  <a:avLst>
                    <a:gd name="adj" fmla="val 6148"/>
                  </a:avLst>
                </a:prstGeom>
                <a:solidFill>
                  <a:schemeClr val="bg1"/>
                </a:solidFill>
                <a:ln w="38100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effectLst>
                  <a:outerShdw blurRad="63500" sx="101000" sy="101000" algn="ctr" rotWithShape="0">
                    <a:schemeClr val="tx1">
                      <a:alpha val="60000"/>
                    </a:scheme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7" name="Rectangle: Rounded Corners 146">
                  <a:extLst>
                    <a:ext uri="{FF2B5EF4-FFF2-40B4-BE49-F238E27FC236}">
                      <a16:creationId xmlns:a16="http://schemas.microsoft.com/office/drawing/2014/main" id="{9C550564-E224-4582-BCA0-6ED3ACFAC56F}"/>
                    </a:ext>
                  </a:extLst>
                </p:cNvPr>
                <p:cNvSpPr/>
                <p:nvPr/>
              </p:nvSpPr>
              <p:spPr>
                <a:xfrm>
                  <a:off x="1139924" y="592151"/>
                  <a:ext cx="11304000" cy="6192000"/>
                </a:xfrm>
                <a:prstGeom prst="roundRect">
                  <a:avLst>
                    <a:gd name="adj" fmla="val 4945"/>
                  </a:avLst>
                </a:prstGeom>
                <a:gradFill flip="none" rotWithShape="1">
                  <a:gsLst>
                    <a:gs pos="29000">
                      <a:srgbClr val="C3E7ED"/>
                    </a:gs>
                    <a:gs pos="100000">
                      <a:schemeClr val="bg1"/>
                    </a:gs>
                  </a:gsLst>
                  <a:lin ang="0" scaled="1"/>
                  <a:tileRect/>
                </a:gradFill>
                <a:ln w="3810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26" name="Group 125">
                <a:extLst>
                  <a:ext uri="{FF2B5EF4-FFF2-40B4-BE49-F238E27FC236}">
                    <a16:creationId xmlns:a16="http://schemas.microsoft.com/office/drawing/2014/main" id="{77699223-E984-4B45-AF0F-0FDD1973763F}"/>
                  </a:ext>
                </a:extLst>
              </p:cNvPr>
              <p:cNvGrpSpPr/>
              <p:nvPr/>
            </p:nvGrpSpPr>
            <p:grpSpPr>
              <a:xfrm>
                <a:off x="-125430" y="477000"/>
                <a:ext cx="11834880" cy="5904000"/>
                <a:chOff x="-125430" y="477000"/>
                <a:chExt cx="11834880" cy="5904000"/>
              </a:xfrm>
            </p:grpSpPr>
            <p:grpSp>
              <p:nvGrpSpPr>
                <p:cNvPr id="127" name="Group 126">
                  <a:extLst>
                    <a:ext uri="{FF2B5EF4-FFF2-40B4-BE49-F238E27FC236}">
                      <a16:creationId xmlns:a16="http://schemas.microsoft.com/office/drawing/2014/main" id="{7A83D336-0B7A-4654-9180-E12EA0201591}"/>
                    </a:ext>
                  </a:extLst>
                </p:cNvPr>
                <p:cNvGrpSpPr/>
                <p:nvPr/>
              </p:nvGrpSpPr>
              <p:grpSpPr>
                <a:xfrm>
                  <a:off x="621450" y="477000"/>
                  <a:ext cx="11088000" cy="5904000"/>
                  <a:chOff x="2081283" y="675309"/>
                  <a:chExt cx="11088000" cy="5904000"/>
                </a:xfrm>
              </p:grpSpPr>
              <p:sp>
                <p:nvSpPr>
                  <p:cNvPr id="144" name="Rectangle: Rounded Corners 143">
                    <a:extLst>
                      <a:ext uri="{FF2B5EF4-FFF2-40B4-BE49-F238E27FC236}">
                        <a16:creationId xmlns:a16="http://schemas.microsoft.com/office/drawing/2014/main" id="{3F2DE4C5-FD30-4684-A88B-A84C0B67035D}"/>
                      </a:ext>
                    </a:extLst>
                  </p:cNvPr>
                  <p:cNvSpPr/>
                  <p:nvPr/>
                </p:nvSpPr>
                <p:spPr>
                  <a:xfrm>
                    <a:off x="2834714" y="1035309"/>
                    <a:ext cx="10288269" cy="5184000"/>
                  </a:xfrm>
                  <a:prstGeom prst="roundRect">
                    <a:avLst>
                      <a:gd name="adj" fmla="val 0"/>
                    </a:avLst>
                  </a:prstGeom>
                  <a:gradFill>
                    <a:gsLst>
                      <a:gs pos="34000">
                        <a:srgbClr val="FEFFEC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28575">
                    <a:noFill/>
                    <a:prstDash val="dash"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5" name="Rectangle: Rounded Corners 144">
                    <a:extLst>
                      <a:ext uri="{FF2B5EF4-FFF2-40B4-BE49-F238E27FC236}">
                        <a16:creationId xmlns:a16="http://schemas.microsoft.com/office/drawing/2014/main" id="{6291A067-CF10-42F6-8DC2-C03617525FA2}"/>
                      </a:ext>
                    </a:extLst>
                  </p:cNvPr>
                  <p:cNvSpPr/>
                  <p:nvPr/>
                </p:nvSpPr>
                <p:spPr>
                  <a:xfrm>
                    <a:off x="2081283" y="675309"/>
                    <a:ext cx="11088000" cy="5904000"/>
                  </a:xfrm>
                  <a:prstGeom prst="roundRect">
                    <a:avLst>
                      <a:gd name="adj" fmla="val 3820"/>
                    </a:avLst>
                  </a:prstGeom>
                  <a:noFill/>
                  <a:ln w="28575">
                    <a:solidFill>
                      <a:schemeClr val="accent6">
                        <a:lumMod val="75000"/>
                      </a:schemeClr>
                    </a:solidFill>
                    <a:prstDash val="dash"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28" name="Group 127">
                  <a:extLst>
                    <a:ext uri="{FF2B5EF4-FFF2-40B4-BE49-F238E27FC236}">
                      <a16:creationId xmlns:a16="http://schemas.microsoft.com/office/drawing/2014/main" id="{07DE0D63-E303-41FB-A182-7BFA4DEB9932}"/>
                    </a:ext>
                  </a:extLst>
                </p:cNvPr>
                <p:cNvGrpSpPr/>
                <p:nvPr/>
              </p:nvGrpSpPr>
              <p:grpSpPr>
                <a:xfrm>
                  <a:off x="-125430" y="794656"/>
                  <a:ext cx="1241299" cy="5419384"/>
                  <a:chOff x="187486" y="815832"/>
                  <a:chExt cx="1241299" cy="5419384"/>
                </a:xfrm>
              </p:grpSpPr>
              <p:grpSp>
                <p:nvGrpSpPr>
                  <p:cNvPr id="129" name="Group 128">
                    <a:extLst>
                      <a:ext uri="{FF2B5EF4-FFF2-40B4-BE49-F238E27FC236}">
                        <a16:creationId xmlns:a16="http://schemas.microsoft.com/office/drawing/2014/main" id="{99656DED-8BB7-4AC1-A6DA-33D41D7AE9AF}"/>
                      </a:ext>
                    </a:extLst>
                  </p:cNvPr>
                  <p:cNvGrpSpPr/>
                  <p:nvPr/>
                </p:nvGrpSpPr>
                <p:grpSpPr>
                  <a:xfrm>
                    <a:off x="187486" y="815832"/>
                    <a:ext cx="1241299" cy="1132348"/>
                    <a:chOff x="187197" y="825992"/>
                    <a:chExt cx="1241299" cy="1132348"/>
                  </a:xfrm>
                </p:grpSpPr>
                <p:sp>
                  <p:nvSpPr>
                    <p:cNvPr id="142" name="Oval 141">
                      <a:extLst>
                        <a:ext uri="{FF2B5EF4-FFF2-40B4-BE49-F238E27FC236}">
                          <a16:creationId xmlns:a16="http://schemas.microsoft.com/office/drawing/2014/main" id="{A3F29407-BEFD-415B-9D0D-735E59B031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56640" y="1036320"/>
                      <a:ext cx="371856" cy="371856"/>
                    </a:xfrm>
                    <a:prstGeom prst="ellipse">
                      <a:avLst/>
                    </a:prstGeom>
                    <a:solidFill>
                      <a:srgbClr val="FEFFEC"/>
                    </a:solidFill>
                    <a:ln w="19050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3" name="Block Arc 21">
                      <a:extLst>
                        <a:ext uri="{FF2B5EF4-FFF2-40B4-BE49-F238E27FC236}">
                          <a16:creationId xmlns:a16="http://schemas.microsoft.com/office/drawing/2014/main" id="{1759A74A-8A6C-41A5-BC63-9CD86244774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7197" y="825992"/>
                      <a:ext cx="1145581" cy="1132348"/>
                    </a:xfrm>
                    <a:custGeom>
                      <a:avLst/>
                      <a:gdLst>
                        <a:gd name="connsiteX0" fmla="*/ 509785 w 1298448"/>
                        <a:gd name="connsiteY0" fmla="*/ 1283297 h 1298448"/>
                        <a:gd name="connsiteX1" fmla="*/ 5998 w 1298448"/>
                        <a:gd name="connsiteY1" fmla="*/ 561175 h 1298448"/>
                        <a:gd name="connsiteX2" fmla="*/ 685313 w 1298448"/>
                        <a:gd name="connsiteY2" fmla="*/ 1003 h 1298448"/>
                        <a:gd name="connsiteX3" fmla="*/ 1298248 w 1298448"/>
                        <a:gd name="connsiteY3" fmla="*/ 633120 h 1298448"/>
                        <a:gd name="connsiteX4" fmla="*/ 1120130 w 1298448"/>
                        <a:gd name="connsiteY4" fmla="*/ 637540 h 1298448"/>
                        <a:gd name="connsiteX5" fmla="*/ 675409 w 1298448"/>
                        <a:gd name="connsiteY5" fmla="*/ 178901 h 1298448"/>
                        <a:gd name="connsiteX6" fmla="*/ 182525 w 1298448"/>
                        <a:gd name="connsiteY6" fmla="*/ 585339 h 1298448"/>
                        <a:gd name="connsiteX7" fmla="*/ 548053 w 1298448"/>
                        <a:gd name="connsiteY7" fmla="*/ 1109282 h 1298448"/>
                        <a:gd name="connsiteX8" fmla="*/ 509785 w 1298448"/>
                        <a:gd name="connsiteY8" fmla="*/ 1283297 h 1298448"/>
                        <a:gd name="connsiteX0" fmla="*/ 509846 w 1298309"/>
                        <a:gd name="connsiteY0" fmla="*/ 1283312 h 1283312"/>
                        <a:gd name="connsiteX1" fmla="*/ 6059 w 1298309"/>
                        <a:gd name="connsiteY1" fmla="*/ 561190 h 1283312"/>
                        <a:gd name="connsiteX2" fmla="*/ 685374 w 1298309"/>
                        <a:gd name="connsiteY2" fmla="*/ 1018 h 1283312"/>
                        <a:gd name="connsiteX3" fmla="*/ 1298309 w 1298309"/>
                        <a:gd name="connsiteY3" fmla="*/ 633135 h 1283312"/>
                        <a:gd name="connsiteX4" fmla="*/ 1120191 w 1298309"/>
                        <a:gd name="connsiteY4" fmla="*/ 637555 h 1283312"/>
                        <a:gd name="connsiteX5" fmla="*/ 675470 w 1298309"/>
                        <a:gd name="connsiteY5" fmla="*/ 178916 h 1283312"/>
                        <a:gd name="connsiteX6" fmla="*/ 182586 w 1298309"/>
                        <a:gd name="connsiteY6" fmla="*/ 585354 h 1283312"/>
                        <a:gd name="connsiteX7" fmla="*/ 548114 w 1298309"/>
                        <a:gd name="connsiteY7" fmla="*/ 1109297 h 1283312"/>
                        <a:gd name="connsiteX8" fmla="*/ 509846 w 1298309"/>
                        <a:gd name="connsiteY8" fmla="*/ 1283312 h 1283312"/>
                        <a:gd name="connsiteX0" fmla="*/ 509846 w 1298309"/>
                        <a:gd name="connsiteY0" fmla="*/ 1283312 h 1283312"/>
                        <a:gd name="connsiteX1" fmla="*/ 6059 w 1298309"/>
                        <a:gd name="connsiteY1" fmla="*/ 561190 h 1283312"/>
                        <a:gd name="connsiteX2" fmla="*/ 685374 w 1298309"/>
                        <a:gd name="connsiteY2" fmla="*/ 1018 h 1283312"/>
                        <a:gd name="connsiteX3" fmla="*/ 1298309 w 1298309"/>
                        <a:gd name="connsiteY3" fmla="*/ 633135 h 1283312"/>
                        <a:gd name="connsiteX4" fmla="*/ 1120191 w 1298309"/>
                        <a:gd name="connsiteY4" fmla="*/ 637555 h 1283312"/>
                        <a:gd name="connsiteX5" fmla="*/ 675470 w 1298309"/>
                        <a:gd name="connsiteY5" fmla="*/ 178916 h 1283312"/>
                        <a:gd name="connsiteX6" fmla="*/ 182586 w 1298309"/>
                        <a:gd name="connsiteY6" fmla="*/ 585354 h 1283312"/>
                        <a:gd name="connsiteX7" fmla="*/ 548114 w 1298309"/>
                        <a:gd name="connsiteY7" fmla="*/ 1109297 h 1283312"/>
                        <a:gd name="connsiteX8" fmla="*/ 509846 w 1298309"/>
                        <a:gd name="connsiteY8" fmla="*/ 1283312 h 1283312"/>
                        <a:gd name="connsiteX0" fmla="*/ 509846 w 1298309"/>
                        <a:gd name="connsiteY0" fmla="*/ 1283312 h 1283312"/>
                        <a:gd name="connsiteX1" fmla="*/ 6059 w 1298309"/>
                        <a:gd name="connsiteY1" fmla="*/ 561190 h 1283312"/>
                        <a:gd name="connsiteX2" fmla="*/ 685374 w 1298309"/>
                        <a:gd name="connsiteY2" fmla="*/ 1018 h 1283312"/>
                        <a:gd name="connsiteX3" fmla="*/ 1298309 w 1298309"/>
                        <a:gd name="connsiteY3" fmla="*/ 633135 h 1283312"/>
                        <a:gd name="connsiteX4" fmla="*/ 1120191 w 1298309"/>
                        <a:gd name="connsiteY4" fmla="*/ 637555 h 1283312"/>
                        <a:gd name="connsiteX5" fmla="*/ 675470 w 1298309"/>
                        <a:gd name="connsiteY5" fmla="*/ 178916 h 1283312"/>
                        <a:gd name="connsiteX6" fmla="*/ 182586 w 1298309"/>
                        <a:gd name="connsiteY6" fmla="*/ 585354 h 1283312"/>
                        <a:gd name="connsiteX7" fmla="*/ 548114 w 1298309"/>
                        <a:gd name="connsiteY7" fmla="*/ 1109297 h 1283312"/>
                        <a:gd name="connsiteX8" fmla="*/ 509846 w 1298309"/>
                        <a:gd name="connsiteY8" fmla="*/ 1283312 h 1283312"/>
                        <a:gd name="connsiteX0" fmla="*/ 509846 w 1298309"/>
                        <a:gd name="connsiteY0" fmla="*/ 1283312 h 1283312"/>
                        <a:gd name="connsiteX1" fmla="*/ 6059 w 1298309"/>
                        <a:gd name="connsiteY1" fmla="*/ 561190 h 1283312"/>
                        <a:gd name="connsiteX2" fmla="*/ 685374 w 1298309"/>
                        <a:gd name="connsiteY2" fmla="*/ 1018 h 1283312"/>
                        <a:gd name="connsiteX3" fmla="*/ 1298309 w 1298309"/>
                        <a:gd name="connsiteY3" fmla="*/ 633135 h 1283312"/>
                        <a:gd name="connsiteX4" fmla="*/ 1120191 w 1298309"/>
                        <a:gd name="connsiteY4" fmla="*/ 637555 h 1283312"/>
                        <a:gd name="connsiteX5" fmla="*/ 675470 w 1298309"/>
                        <a:gd name="connsiteY5" fmla="*/ 178916 h 1283312"/>
                        <a:gd name="connsiteX6" fmla="*/ 182586 w 1298309"/>
                        <a:gd name="connsiteY6" fmla="*/ 585354 h 1283312"/>
                        <a:gd name="connsiteX7" fmla="*/ 504934 w 1298309"/>
                        <a:gd name="connsiteY7" fmla="*/ 1104217 h 1283312"/>
                        <a:gd name="connsiteX8" fmla="*/ 509846 w 1298309"/>
                        <a:gd name="connsiteY8" fmla="*/ 1283312 h 1283312"/>
                        <a:gd name="connsiteX0" fmla="*/ 509846 w 1298309"/>
                        <a:gd name="connsiteY0" fmla="*/ 1283312 h 1283312"/>
                        <a:gd name="connsiteX1" fmla="*/ 6059 w 1298309"/>
                        <a:gd name="connsiteY1" fmla="*/ 561190 h 1283312"/>
                        <a:gd name="connsiteX2" fmla="*/ 685374 w 1298309"/>
                        <a:gd name="connsiteY2" fmla="*/ 1018 h 1283312"/>
                        <a:gd name="connsiteX3" fmla="*/ 1298309 w 1298309"/>
                        <a:gd name="connsiteY3" fmla="*/ 633135 h 1283312"/>
                        <a:gd name="connsiteX4" fmla="*/ 1120191 w 1298309"/>
                        <a:gd name="connsiteY4" fmla="*/ 637555 h 1283312"/>
                        <a:gd name="connsiteX5" fmla="*/ 675470 w 1298309"/>
                        <a:gd name="connsiteY5" fmla="*/ 178916 h 1283312"/>
                        <a:gd name="connsiteX6" fmla="*/ 182586 w 1298309"/>
                        <a:gd name="connsiteY6" fmla="*/ 585354 h 1283312"/>
                        <a:gd name="connsiteX7" fmla="*/ 504934 w 1298309"/>
                        <a:gd name="connsiteY7" fmla="*/ 1104217 h 1283312"/>
                        <a:gd name="connsiteX8" fmla="*/ 509846 w 1298309"/>
                        <a:gd name="connsiteY8" fmla="*/ 1283312 h 1283312"/>
                        <a:gd name="connsiteX0" fmla="*/ 509846 w 1298309"/>
                        <a:gd name="connsiteY0" fmla="*/ 1283312 h 1283312"/>
                        <a:gd name="connsiteX1" fmla="*/ 6059 w 1298309"/>
                        <a:gd name="connsiteY1" fmla="*/ 561190 h 1283312"/>
                        <a:gd name="connsiteX2" fmla="*/ 685374 w 1298309"/>
                        <a:gd name="connsiteY2" fmla="*/ 1018 h 1283312"/>
                        <a:gd name="connsiteX3" fmla="*/ 1298309 w 1298309"/>
                        <a:gd name="connsiteY3" fmla="*/ 633135 h 1283312"/>
                        <a:gd name="connsiteX4" fmla="*/ 1120191 w 1298309"/>
                        <a:gd name="connsiteY4" fmla="*/ 637555 h 1283312"/>
                        <a:gd name="connsiteX5" fmla="*/ 675470 w 1298309"/>
                        <a:gd name="connsiteY5" fmla="*/ 178916 h 1283312"/>
                        <a:gd name="connsiteX6" fmla="*/ 182586 w 1298309"/>
                        <a:gd name="connsiteY6" fmla="*/ 585354 h 1283312"/>
                        <a:gd name="connsiteX7" fmla="*/ 510014 w 1298309"/>
                        <a:gd name="connsiteY7" fmla="*/ 1104217 h 1283312"/>
                        <a:gd name="connsiteX8" fmla="*/ 509846 w 1298309"/>
                        <a:gd name="connsiteY8" fmla="*/ 1283312 h 128331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298309" h="1283312">
                          <a:moveTo>
                            <a:pt x="509846" y="1283312"/>
                          </a:moveTo>
                          <a:cubicBezTo>
                            <a:pt x="179410" y="1210646"/>
                            <a:pt x="-39826" y="896396"/>
                            <a:pt x="6059" y="561190"/>
                          </a:cubicBezTo>
                          <a:cubicBezTo>
                            <a:pt x="51944" y="225984"/>
                            <a:pt x="347565" y="-17789"/>
                            <a:pt x="685374" y="1018"/>
                          </a:cubicBezTo>
                          <a:cubicBezTo>
                            <a:pt x="1023183" y="19825"/>
                            <a:pt x="1289917" y="294907"/>
                            <a:pt x="1298309" y="633135"/>
                          </a:cubicBezTo>
                          <a:cubicBezTo>
                            <a:pt x="1241476" y="654928"/>
                            <a:pt x="1177024" y="664022"/>
                            <a:pt x="1120191" y="637555"/>
                          </a:cubicBezTo>
                          <a:cubicBezTo>
                            <a:pt x="1114102" y="392150"/>
                            <a:pt x="920570" y="192562"/>
                            <a:pt x="675470" y="178916"/>
                          </a:cubicBezTo>
                          <a:cubicBezTo>
                            <a:pt x="430370" y="165270"/>
                            <a:pt x="215879" y="342142"/>
                            <a:pt x="182586" y="585354"/>
                          </a:cubicBezTo>
                          <a:cubicBezTo>
                            <a:pt x="149294" y="828566"/>
                            <a:pt x="290582" y="1018473"/>
                            <a:pt x="510014" y="1104217"/>
                          </a:cubicBezTo>
                          <a:lnTo>
                            <a:pt x="509846" y="1283312"/>
                          </a:lnTo>
                          <a:close/>
                        </a:path>
                      </a:pathLst>
                    </a:custGeom>
                    <a:solidFill>
                      <a:srgbClr val="FEFFEC"/>
                    </a:solidFill>
                    <a:ln w="19050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FEFFEC"/>
                        </a:solidFill>
                      </a:endParaRPr>
                    </a:p>
                  </p:txBody>
                </p:sp>
              </p:grpSp>
              <p:grpSp>
                <p:nvGrpSpPr>
                  <p:cNvPr id="130" name="Group 129">
                    <a:extLst>
                      <a:ext uri="{FF2B5EF4-FFF2-40B4-BE49-F238E27FC236}">
                        <a16:creationId xmlns:a16="http://schemas.microsoft.com/office/drawing/2014/main" id="{684DB1FB-BBDF-4435-ABC4-7B98014CB758}"/>
                      </a:ext>
                    </a:extLst>
                  </p:cNvPr>
                  <p:cNvGrpSpPr/>
                  <p:nvPr/>
                </p:nvGrpSpPr>
                <p:grpSpPr>
                  <a:xfrm>
                    <a:off x="187486" y="1887591"/>
                    <a:ext cx="1241299" cy="1132348"/>
                    <a:chOff x="187197" y="825992"/>
                    <a:chExt cx="1241299" cy="1132348"/>
                  </a:xfrm>
                </p:grpSpPr>
                <p:sp>
                  <p:nvSpPr>
                    <p:cNvPr id="140" name="Oval 139">
                      <a:extLst>
                        <a:ext uri="{FF2B5EF4-FFF2-40B4-BE49-F238E27FC236}">
                          <a16:creationId xmlns:a16="http://schemas.microsoft.com/office/drawing/2014/main" id="{BBF73679-0DEE-49DD-BFE6-D2FE7DA762A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56640" y="1036320"/>
                      <a:ext cx="371856" cy="371856"/>
                    </a:xfrm>
                    <a:prstGeom prst="ellipse">
                      <a:avLst/>
                    </a:prstGeom>
                    <a:solidFill>
                      <a:srgbClr val="FEFFEC"/>
                    </a:solidFill>
                    <a:ln w="19050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1" name="Block Arc 21">
                      <a:extLst>
                        <a:ext uri="{FF2B5EF4-FFF2-40B4-BE49-F238E27FC236}">
                          <a16:creationId xmlns:a16="http://schemas.microsoft.com/office/drawing/2014/main" id="{B33DFABE-97F3-4D0B-82A9-1B5EDE16A4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7197" y="825992"/>
                      <a:ext cx="1145581" cy="1132348"/>
                    </a:xfrm>
                    <a:custGeom>
                      <a:avLst/>
                      <a:gdLst>
                        <a:gd name="connsiteX0" fmla="*/ 509785 w 1298448"/>
                        <a:gd name="connsiteY0" fmla="*/ 1283297 h 1298448"/>
                        <a:gd name="connsiteX1" fmla="*/ 5998 w 1298448"/>
                        <a:gd name="connsiteY1" fmla="*/ 561175 h 1298448"/>
                        <a:gd name="connsiteX2" fmla="*/ 685313 w 1298448"/>
                        <a:gd name="connsiteY2" fmla="*/ 1003 h 1298448"/>
                        <a:gd name="connsiteX3" fmla="*/ 1298248 w 1298448"/>
                        <a:gd name="connsiteY3" fmla="*/ 633120 h 1298448"/>
                        <a:gd name="connsiteX4" fmla="*/ 1120130 w 1298448"/>
                        <a:gd name="connsiteY4" fmla="*/ 637540 h 1298448"/>
                        <a:gd name="connsiteX5" fmla="*/ 675409 w 1298448"/>
                        <a:gd name="connsiteY5" fmla="*/ 178901 h 1298448"/>
                        <a:gd name="connsiteX6" fmla="*/ 182525 w 1298448"/>
                        <a:gd name="connsiteY6" fmla="*/ 585339 h 1298448"/>
                        <a:gd name="connsiteX7" fmla="*/ 548053 w 1298448"/>
                        <a:gd name="connsiteY7" fmla="*/ 1109282 h 1298448"/>
                        <a:gd name="connsiteX8" fmla="*/ 509785 w 1298448"/>
                        <a:gd name="connsiteY8" fmla="*/ 1283297 h 1298448"/>
                        <a:gd name="connsiteX0" fmla="*/ 509846 w 1298309"/>
                        <a:gd name="connsiteY0" fmla="*/ 1283312 h 1283312"/>
                        <a:gd name="connsiteX1" fmla="*/ 6059 w 1298309"/>
                        <a:gd name="connsiteY1" fmla="*/ 561190 h 1283312"/>
                        <a:gd name="connsiteX2" fmla="*/ 685374 w 1298309"/>
                        <a:gd name="connsiteY2" fmla="*/ 1018 h 1283312"/>
                        <a:gd name="connsiteX3" fmla="*/ 1298309 w 1298309"/>
                        <a:gd name="connsiteY3" fmla="*/ 633135 h 1283312"/>
                        <a:gd name="connsiteX4" fmla="*/ 1120191 w 1298309"/>
                        <a:gd name="connsiteY4" fmla="*/ 637555 h 1283312"/>
                        <a:gd name="connsiteX5" fmla="*/ 675470 w 1298309"/>
                        <a:gd name="connsiteY5" fmla="*/ 178916 h 1283312"/>
                        <a:gd name="connsiteX6" fmla="*/ 182586 w 1298309"/>
                        <a:gd name="connsiteY6" fmla="*/ 585354 h 1283312"/>
                        <a:gd name="connsiteX7" fmla="*/ 548114 w 1298309"/>
                        <a:gd name="connsiteY7" fmla="*/ 1109297 h 1283312"/>
                        <a:gd name="connsiteX8" fmla="*/ 509846 w 1298309"/>
                        <a:gd name="connsiteY8" fmla="*/ 1283312 h 1283312"/>
                        <a:gd name="connsiteX0" fmla="*/ 509846 w 1298309"/>
                        <a:gd name="connsiteY0" fmla="*/ 1283312 h 1283312"/>
                        <a:gd name="connsiteX1" fmla="*/ 6059 w 1298309"/>
                        <a:gd name="connsiteY1" fmla="*/ 561190 h 1283312"/>
                        <a:gd name="connsiteX2" fmla="*/ 685374 w 1298309"/>
                        <a:gd name="connsiteY2" fmla="*/ 1018 h 1283312"/>
                        <a:gd name="connsiteX3" fmla="*/ 1298309 w 1298309"/>
                        <a:gd name="connsiteY3" fmla="*/ 633135 h 1283312"/>
                        <a:gd name="connsiteX4" fmla="*/ 1120191 w 1298309"/>
                        <a:gd name="connsiteY4" fmla="*/ 637555 h 1283312"/>
                        <a:gd name="connsiteX5" fmla="*/ 675470 w 1298309"/>
                        <a:gd name="connsiteY5" fmla="*/ 178916 h 1283312"/>
                        <a:gd name="connsiteX6" fmla="*/ 182586 w 1298309"/>
                        <a:gd name="connsiteY6" fmla="*/ 585354 h 1283312"/>
                        <a:gd name="connsiteX7" fmla="*/ 548114 w 1298309"/>
                        <a:gd name="connsiteY7" fmla="*/ 1109297 h 1283312"/>
                        <a:gd name="connsiteX8" fmla="*/ 509846 w 1298309"/>
                        <a:gd name="connsiteY8" fmla="*/ 1283312 h 1283312"/>
                        <a:gd name="connsiteX0" fmla="*/ 509846 w 1298309"/>
                        <a:gd name="connsiteY0" fmla="*/ 1283312 h 1283312"/>
                        <a:gd name="connsiteX1" fmla="*/ 6059 w 1298309"/>
                        <a:gd name="connsiteY1" fmla="*/ 561190 h 1283312"/>
                        <a:gd name="connsiteX2" fmla="*/ 685374 w 1298309"/>
                        <a:gd name="connsiteY2" fmla="*/ 1018 h 1283312"/>
                        <a:gd name="connsiteX3" fmla="*/ 1298309 w 1298309"/>
                        <a:gd name="connsiteY3" fmla="*/ 633135 h 1283312"/>
                        <a:gd name="connsiteX4" fmla="*/ 1120191 w 1298309"/>
                        <a:gd name="connsiteY4" fmla="*/ 637555 h 1283312"/>
                        <a:gd name="connsiteX5" fmla="*/ 675470 w 1298309"/>
                        <a:gd name="connsiteY5" fmla="*/ 178916 h 1283312"/>
                        <a:gd name="connsiteX6" fmla="*/ 182586 w 1298309"/>
                        <a:gd name="connsiteY6" fmla="*/ 585354 h 1283312"/>
                        <a:gd name="connsiteX7" fmla="*/ 548114 w 1298309"/>
                        <a:gd name="connsiteY7" fmla="*/ 1109297 h 1283312"/>
                        <a:gd name="connsiteX8" fmla="*/ 509846 w 1298309"/>
                        <a:gd name="connsiteY8" fmla="*/ 1283312 h 1283312"/>
                        <a:gd name="connsiteX0" fmla="*/ 509846 w 1298309"/>
                        <a:gd name="connsiteY0" fmla="*/ 1283312 h 1283312"/>
                        <a:gd name="connsiteX1" fmla="*/ 6059 w 1298309"/>
                        <a:gd name="connsiteY1" fmla="*/ 561190 h 1283312"/>
                        <a:gd name="connsiteX2" fmla="*/ 685374 w 1298309"/>
                        <a:gd name="connsiteY2" fmla="*/ 1018 h 1283312"/>
                        <a:gd name="connsiteX3" fmla="*/ 1298309 w 1298309"/>
                        <a:gd name="connsiteY3" fmla="*/ 633135 h 1283312"/>
                        <a:gd name="connsiteX4" fmla="*/ 1120191 w 1298309"/>
                        <a:gd name="connsiteY4" fmla="*/ 637555 h 1283312"/>
                        <a:gd name="connsiteX5" fmla="*/ 675470 w 1298309"/>
                        <a:gd name="connsiteY5" fmla="*/ 178916 h 1283312"/>
                        <a:gd name="connsiteX6" fmla="*/ 182586 w 1298309"/>
                        <a:gd name="connsiteY6" fmla="*/ 585354 h 1283312"/>
                        <a:gd name="connsiteX7" fmla="*/ 504934 w 1298309"/>
                        <a:gd name="connsiteY7" fmla="*/ 1104217 h 1283312"/>
                        <a:gd name="connsiteX8" fmla="*/ 509846 w 1298309"/>
                        <a:gd name="connsiteY8" fmla="*/ 1283312 h 1283312"/>
                        <a:gd name="connsiteX0" fmla="*/ 509846 w 1298309"/>
                        <a:gd name="connsiteY0" fmla="*/ 1283312 h 1283312"/>
                        <a:gd name="connsiteX1" fmla="*/ 6059 w 1298309"/>
                        <a:gd name="connsiteY1" fmla="*/ 561190 h 1283312"/>
                        <a:gd name="connsiteX2" fmla="*/ 685374 w 1298309"/>
                        <a:gd name="connsiteY2" fmla="*/ 1018 h 1283312"/>
                        <a:gd name="connsiteX3" fmla="*/ 1298309 w 1298309"/>
                        <a:gd name="connsiteY3" fmla="*/ 633135 h 1283312"/>
                        <a:gd name="connsiteX4" fmla="*/ 1120191 w 1298309"/>
                        <a:gd name="connsiteY4" fmla="*/ 637555 h 1283312"/>
                        <a:gd name="connsiteX5" fmla="*/ 675470 w 1298309"/>
                        <a:gd name="connsiteY5" fmla="*/ 178916 h 1283312"/>
                        <a:gd name="connsiteX6" fmla="*/ 182586 w 1298309"/>
                        <a:gd name="connsiteY6" fmla="*/ 585354 h 1283312"/>
                        <a:gd name="connsiteX7" fmla="*/ 504934 w 1298309"/>
                        <a:gd name="connsiteY7" fmla="*/ 1104217 h 1283312"/>
                        <a:gd name="connsiteX8" fmla="*/ 509846 w 1298309"/>
                        <a:gd name="connsiteY8" fmla="*/ 1283312 h 1283312"/>
                        <a:gd name="connsiteX0" fmla="*/ 509846 w 1298309"/>
                        <a:gd name="connsiteY0" fmla="*/ 1283312 h 1283312"/>
                        <a:gd name="connsiteX1" fmla="*/ 6059 w 1298309"/>
                        <a:gd name="connsiteY1" fmla="*/ 561190 h 1283312"/>
                        <a:gd name="connsiteX2" fmla="*/ 685374 w 1298309"/>
                        <a:gd name="connsiteY2" fmla="*/ 1018 h 1283312"/>
                        <a:gd name="connsiteX3" fmla="*/ 1298309 w 1298309"/>
                        <a:gd name="connsiteY3" fmla="*/ 633135 h 1283312"/>
                        <a:gd name="connsiteX4" fmla="*/ 1120191 w 1298309"/>
                        <a:gd name="connsiteY4" fmla="*/ 637555 h 1283312"/>
                        <a:gd name="connsiteX5" fmla="*/ 675470 w 1298309"/>
                        <a:gd name="connsiteY5" fmla="*/ 178916 h 1283312"/>
                        <a:gd name="connsiteX6" fmla="*/ 182586 w 1298309"/>
                        <a:gd name="connsiteY6" fmla="*/ 585354 h 1283312"/>
                        <a:gd name="connsiteX7" fmla="*/ 510014 w 1298309"/>
                        <a:gd name="connsiteY7" fmla="*/ 1104217 h 1283312"/>
                        <a:gd name="connsiteX8" fmla="*/ 509846 w 1298309"/>
                        <a:gd name="connsiteY8" fmla="*/ 1283312 h 128331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298309" h="1283312">
                          <a:moveTo>
                            <a:pt x="509846" y="1283312"/>
                          </a:moveTo>
                          <a:cubicBezTo>
                            <a:pt x="179410" y="1210646"/>
                            <a:pt x="-39826" y="896396"/>
                            <a:pt x="6059" y="561190"/>
                          </a:cubicBezTo>
                          <a:cubicBezTo>
                            <a:pt x="51944" y="225984"/>
                            <a:pt x="347565" y="-17789"/>
                            <a:pt x="685374" y="1018"/>
                          </a:cubicBezTo>
                          <a:cubicBezTo>
                            <a:pt x="1023183" y="19825"/>
                            <a:pt x="1289917" y="294907"/>
                            <a:pt x="1298309" y="633135"/>
                          </a:cubicBezTo>
                          <a:cubicBezTo>
                            <a:pt x="1241476" y="654928"/>
                            <a:pt x="1177024" y="664022"/>
                            <a:pt x="1120191" y="637555"/>
                          </a:cubicBezTo>
                          <a:cubicBezTo>
                            <a:pt x="1114102" y="392150"/>
                            <a:pt x="920570" y="192562"/>
                            <a:pt x="675470" y="178916"/>
                          </a:cubicBezTo>
                          <a:cubicBezTo>
                            <a:pt x="430370" y="165270"/>
                            <a:pt x="215879" y="342142"/>
                            <a:pt x="182586" y="585354"/>
                          </a:cubicBezTo>
                          <a:cubicBezTo>
                            <a:pt x="149294" y="828566"/>
                            <a:pt x="290582" y="1018473"/>
                            <a:pt x="510014" y="1104217"/>
                          </a:cubicBezTo>
                          <a:lnTo>
                            <a:pt x="509846" y="1283312"/>
                          </a:lnTo>
                          <a:close/>
                        </a:path>
                      </a:pathLst>
                    </a:custGeom>
                    <a:solidFill>
                      <a:srgbClr val="FEFFEC"/>
                    </a:solidFill>
                    <a:ln w="19050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FEFFEC"/>
                        </a:solidFill>
                      </a:endParaRPr>
                    </a:p>
                  </p:txBody>
                </p:sp>
              </p:grpSp>
              <p:grpSp>
                <p:nvGrpSpPr>
                  <p:cNvPr id="131" name="Group 130">
                    <a:extLst>
                      <a:ext uri="{FF2B5EF4-FFF2-40B4-BE49-F238E27FC236}">
                        <a16:creationId xmlns:a16="http://schemas.microsoft.com/office/drawing/2014/main" id="{D2F231A3-C173-4DD4-AEB1-8F9886542CDD}"/>
                      </a:ext>
                    </a:extLst>
                  </p:cNvPr>
                  <p:cNvGrpSpPr/>
                  <p:nvPr/>
                </p:nvGrpSpPr>
                <p:grpSpPr>
                  <a:xfrm>
                    <a:off x="187486" y="2959350"/>
                    <a:ext cx="1241299" cy="1132348"/>
                    <a:chOff x="187197" y="825992"/>
                    <a:chExt cx="1241299" cy="1132348"/>
                  </a:xfrm>
                </p:grpSpPr>
                <p:sp>
                  <p:nvSpPr>
                    <p:cNvPr id="138" name="Oval 137">
                      <a:extLst>
                        <a:ext uri="{FF2B5EF4-FFF2-40B4-BE49-F238E27FC236}">
                          <a16:creationId xmlns:a16="http://schemas.microsoft.com/office/drawing/2014/main" id="{4F4DDF75-CC5C-4ACE-8B35-30901FAE44A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56640" y="1036320"/>
                      <a:ext cx="371856" cy="371856"/>
                    </a:xfrm>
                    <a:prstGeom prst="ellipse">
                      <a:avLst/>
                    </a:prstGeom>
                    <a:solidFill>
                      <a:srgbClr val="FEFFEC"/>
                    </a:solidFill>
                    <a:ln w="19050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9" name="Block Arc 21">
                      <a:extLst>
                        <a:ext uri="{FF2B5EF4-FFF2-40B4-BE49-F238E27FC236}">
                          <a16:creationId xmlns:a16="http://schemas.microsoft.com/office/drawing/2014/main" id="{2DE36E35-798E-4FEC-BD23-E62F6256198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7197" y="825992"/>
                      <a:ext cx="1145581" cy="1132348"/>
                    </a:xfrm>
                    <a:custGeom>
                      <a:avLst/>
                      <a:gdLst>
                        <a:gd name="connsiteX0" fmla="*/ 509785 w 1298448"/>
                        <a:gd name="connsiteY0" fmla="*/ 1283297 h 1298448"/>
                        <a:gd name="connsiteX1" fmla="*/ 5998 w 1298448"/>
                        <a:gd name="connsiteY1" fmla="*/ 561175 h 1298448"/>
                        <a:gd name="connsiteX2" fmla="*/ 685313 w 1298448"/>
                        <a:gd name="connsiteY2" fmla="*/ 1003 h 1298448"/>
                        <a:gd name="connsiteX3" fmla="*/ 1298248 w 1298448"/>
                        <a:gd name="connsiteY3" fmla="*/ 633120 h 1298448"/>
                        <a:gd name="connsiteX4" fmla="*/ 1120130 w 1298448"/>
                        <a:gd name="connsiteY4" fmla="*/ 637540 h 1298448"/>
                        <a:gd name="connsiteX5" fmla="*/ 675409 w 1298448"/>
                        <a:gd name="connsiteY5" fmla="*/ 178901 h 1298448"/>
                        <a:gd name="connsiteX6" fmla="*/ 182525 w 1298448"/>
                        <a:gd name="connsiteY6" fmla="*/ 585339 h 1298448"/>
                        <a:gd name="connsiteX7" fmla="*/ 548053 w 1298448"/>
                        <a:gd name="connsiteY7" fmla="*/ 1109282 h 1298448"/>
                        <a:gd name="connsiteX8" fmla="*/ 509785 w 1298448"/>
                        <a:gd name="connsiteY8" fmla="*/ 1283297 h 1298448"/>
                        <a:gd name="connsiteX0" fmla="*/ 509846 w 1298309"/>
                        <a:gd name="connsiteY0" fmla="*/ 1283312 h 1283312"/>
                        <a:gd name="connsiteX1" fmla="*/ 6059 w 1298309"/>
                        <a:gd name="connsiteY1" fmla="*/ 561190 h 1283312"/>
                        <a:gd name="connsiteX2" fmla="*/ 685374 w 1298309"/>
                        <a:gd name="connsiteY2" fmla="*/ 1018 h 1283312"/>
                        <a:gd name="connsiteX3" fmla="*/ 1298309 w 1298309"/>
                        <a:gd name="connsiteY3" fmla="*/ 633135 h 1283312"/>
                        <a:gd name="connsiteX4" fmla="*/ 1120191 w 1298309"/>
                        <a:gd name="connsiteY4" fmla="*/ 637555 h 1283312"/>
                        <a:gd name="connsiteX5" fmla="*/ 675470 w 1298309"/>
                        <a:gd name="connsiteY5" fmla="*/ 178916 h 1283312"/>
                        <a:gd name="connsiteX6" fmla="*/ 182586 w 1298309"/>
                        <a:gd name="connsiteY6" fmla="*/ 585354 h 1283312"/>
                        <a:gd name="connsiteX7" fmla="*/ 548114 w 1298309"/>
                        <a:gd name="connsiteY7" fmla="*/ 1109297 h 1283312"/>
                        <a:gd name="connsiteX8" fmla="*/ 509846 w 1298309"/>
                        <a:gd name="connsiteY8" fmla="*/ 1283312 h 1283312"/>
                        <a:gd name="connsiteX0" fmla="*/ 509846 w 1298309"/>
                        <a:gd name="connsiteY0" fmla="*/ 1283312 h 1283312"/>
                        <a:gd name="connsiteX1" fmla="*/ 6059 w 1298309"/>
                        <a:gd name="connsiteY1" fmla="*/ 561190 h 1283312"/>
                        <a:gd name="connsiteX2" fmla="*/ 685374 w 1298309"/>
                        <a:gd name="connsiteY2" fmla="*/ 1018 h 1283312"/>
                        <a:gd name="connsiteX3" fmla="*/ 1298309 w 1298309"/>
                        <a:gd name="connsiteY3" fmla="*/ 633135 h 1283312"/>
                        <a:gd name="connsiteX4" fmla="*/ 1120191 w 1298309"/>
                        <a:gd name="connsiteY4" fmla="*/ 637555 h 1283312"/>
                        <a:gd name="connsiteX5" fmla="*/ 675470 w 1298309"/>
                        <a:gd name="connsiteY5" fmla="*/ 178916 h 1283312"/>
                        <a:gd name="connsiteX6" fmla="*/ 182586 w 1298309"/>
                        <a:gd name="connsiteY6" fmla="*/ 585354 h 1283312"/>
                        <a:gd name="connsiteX7" fmla="*/ 548114 w 1298309"/>
                        <a:gd name="connsiteY7" fmla="*/ 1109297 h 1283312"/>
                        <a:gd name="connsiteX8" fmla="*/ 509846 w 1298309"/>
                        <a:gd name="connsiteY8" fmla="*/ 1283312 h 1283312"/>
                        <a:gd name="connsiteX0" fmla="*/ 509846 w 1298309"/>
                        <a:gd name="connsiteY0" fmla="*/ 1283312 h 1283312"/>
                        <a:gd name="connsiteX1" fmla="*/ 6059 w 1298309"/>
                        <a:gd name="connsiteY1" fmla="*/ 561190 h 1283312"/>
                        <a:gd name="connsiteX2" fmla="*/ 685374 w 1298309"/>
                        <a:gd name="connsiteY2" fmla="*/ 1018 h 1283312"/>
                        <a:gd name="connsiteX3" fmla="*/ 1298309 w 1298309"/>
                        <a:gd name="connsiteY3" fmla="*/ 633135 h 1283312"/>
                        <a:gd name="connsiteX4" fmla="*/ 1120191 w 1298309"/>
                        <a:gd name="connsiteY4" fmla="*/ 637555 h 1283312"/>
                        <a:gd name="connsiteX5" fmla="*/ 675470 w 1298309"/>
                        <a:gd name="connsiteY5" fmla="*/ 178916 h 1283312"/>
                        <a:gd name="connsiteX6" fmla="*/ 182586 w 1298309"/>
                        <a:gd name="connsiteY6" fmla="*/ 585354 h 1283312"/>
                        <a:gd name="connsiteX7" fmla="*/ 548114 w 1298309"/>
                        <a:gd name="connsiteY7" fmla="*/ 1109297 h 1283312"/>
                        <a:gd name="connsiteX8" fmla="*/ 509846 w 1298309"/>
                        <a:gd name="connsiteY8" fmla="*/ 1283312 h 1283312"/>
                        <a:gd name="connsiteX0" fmla="*/ 509846 w 1298309"/>
                        <a:gd name="connsiteY0" fmla="*/ 1283312 h 1283312"/>
                        <a:gd name="connsiteX1" fmla="*/ 6059 w 1298309"/>
                        <a:gd name="connsiteY1" fmla="*/ 561190 h 1283312"/>
                        <a:gd name="connsiteX2" fmla="*/ 685374 w 1298309"/>
                        <a:gd name="connsiteY2" fmla="*/ 1018 h 1283312"/>
                        <a:gd name="connsiteX3" fmla="*/ 1298309 w 1298309"/>
                        <a:gd name="connsiteY3" fmla="*/ 633135 h 1283312"/>
                        <a:gd name="connsiteX4" fmla="*/ 1120191 w 1298309"/>
                        <a:gd name="connsiteY4" fmla="*/ 637555 h 1283312"/>
                        <a:gd name="connsiteX5" fmla="*/ 675470 w 1298309"/>
                        <a:gd name="connsiteY5" fmla="*/ 178916 h 1283312"/>
                        <a:gd name="connsiteX6" fmla="*/ 182586 w 1298309"/>
                        <a:gd name="connsiteY6" fmla="*/ 585354 h 1283312"/>
                        <a:gd name="connsiteX7" fmla="*/ 504934 w 1298309"/>
                        <a:gd name="connsiteY7" fmla="*/ 1104217 h 1283312"/>
                        <a:gd name="connsiteX8" fmla="*/ 509846 w 1298309"/>
                        <a:gd name="connsiteY8" fmla="*/ 1283312 h 1283312"/>
                        <a:gd name="connsiteX0" fmla="*/ 509846 w 1298309"/>
                        <a:gd name="connsiteY0" fmla="*/ 1283312 h 1283312"/>
                        <a:gd name="connsiteX1" fmla="*/ 6059 w 1298309"/>
                        <a:gd name="connsiteY1" fmla="*/ 561190 h 1283312"/>
                        <a:gd name="connsiteX2" fmla="*/ 685374 w 1298309"/>
                        <a:gd name="connsiteY2" fmla="*/ 1018 h 1283312"/>
                        <a:gd name="connsiteX3" fmla="*/ 1298309 w 1298309"/>
                        <a:gd name="connsiteY3" fmla="*/ 633135 h 1283312"/>
                        <a:gd name="connsiteX4" fmla="*/ 1120191 w 1298309"/>
                        <a:gd name="connsiteY4" fmla="*/ 637555 h 1283312"/>
                        <a:gd name="connsiteX5" fmla="*/ 675470 w 1298309"/>
                        <a:gd name="connsiteY5" fmla="*/ 178916 h 1283312"/>
                        <a:gd name="connsiteX6" fmla="*/ 182586 w 1298309"/>
                        <a:gd name="connsiteY6" fmla="*/ 585354 h 1283312"/>
                        <a:gd name="connsiteX7" fmla="*/ 504934 w 1298309"/>
                        <a:gd name="connsiteY7" fmla="*/ 1104217 h 1283312"/>
                        <a:gd name="connsiteX8" fmla="*/ 509846 w 1298309"/>
                        <a:gd name="connsiteY8" fmla="*/ 1283312 h 1283312"/>
                        <a:gd name="connsiteX0" fmla="*/ 509846 w 1298309"/>
                        <a:gd name="connsiteY0" fmla="*/ 1283312 h 1283312"/>
                        <a:gd name="connsiteX1" fmla="*/ 6059 w 1298309"/>
                        <a:gd name="connsiteY1" fmla="*/ 561190 h 1283312"/>
                        <a:gd name="connsiteX2" fmla="*/ 685374 w 1298309"/>
                        <a:gd name="connsiteY2" fmla="*/ 1018 h 1283312"/>
                        <a:gd name="connsiteX3" fmla="*/ 1298309 w 1298309"/>
                        <a:gd name="connsiteY3" fmla="*/ 633135 h 1283312"/>
                        <a:gd name="connsiteX4" fmla="*/ 1120191 w 1298309"/>
                        <a:gd name="connsiteY4" fmla="*/ 637555 h 1283312"/>
                        <a:gd name="connsiteX5" fmla="*/ 675470 w 1298309"/>
                        <a:gd name="connsiteY5" fmla="*/ 178916 h 1283312"/>
                        <a:gd name="connsiteX6" fmla="*/ 182586 w 1298309"/>
                        <a:gd name="connsiteY6" fmla="*/ 585354 h 1283312"/>
                        <a:gd name="connsiteX7" fmla="*/ 510014 w 1298309"/>
                        <a:gd name="connsiteY7" fmla="*/ 1104217 h 1283312"/>
                        <a:gd name="connsiteX8" fmla="*/ 509846 w 1298309"/>
                        <a:gd name="connsiteY8" fmla="*/ 1283312 h 128331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298309" h="1283312">
                          <a:moveTo>
                            <a:pt x="509846" y="1283312"/>
                          </a:moveTo>
                          <a:cubicBezTo>
                            <a:pt x="179410" y="1210646"/>
                            <a:pt x="-39826" y="896396"/>
                            <a:pt x="6059" y="561190"/>
                          </a:cubicBezTo>
                          <a:cubicBezTo>
                            <a:pt x="51944" y="225984"/>
                            <a:pt x="347565" y="-17789"/>
                            <a:pt x="685374" y="1018"/>
                          </a:cubicBezTo>
                          <a:cubicBezTo>
                            <a:pt x="1023183" y="19825"/>
                            <a:pt x="1289917" y="294907"/>
                            <a:pt x="1298309" y="633135"/>
                          </a:cubicBezTo>
                          <a:cubicBezTo>
                            <a:pt x="1241476" y="654928"/>
                            <a:pt x="1177024" y="664022"/>
                            <a:pt x="1120191" y="637555"/>
                          </a:cubicBezTo>
                          <a:cubicBezTo>
                            <a:pt x="1114102" y="392150"/>
                            <a:pt x="920570" y="192562"/>
                            <a:pt x="675470" y="178916"/>
                          </a:cubicBezTo>
                          <a:cubicBezTo>
                            <a:pt x="430370" y="165270"/>
                            <a:pt x="215879" y="342142"/>
                            <a:pt x="182586" y="585354"/>
                          </a:cubicBezTo>
                          <a:cubicBezTo>
                            <a:pt x="149294" y="828566"/>
                            <a:pt x="290582" y="1018473"/>
                            <a:pt x="510014" y="1104217"/>
                          </a:cubicBezTo>
                          <a:lnTo>
                            <a:pt x="509846" y="1283312"/>
                          </a:lnTo>
                          <a:close/>
                        </a:path>
                      </a:pathLst>
                    </a:custGeom>
                    <a:solidFill>
                      <a:srgbClr val="FEFFEC"/>
                    </a:solidFill>
                    <a:ln w="19050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FEFFEC"/>
                        </a:solidFill>
                      </a:endParaRPr>
                    </a:p>
                  </p:txBody>
                </p:sp>
              </p:grpSp>
              <p:grpSp>
                <p:nvGrpSpPr>
                  <p:cNvPr id="132" name="Group 131">
                    <a:extLst>
                      <a:ext uri="{FF2B5EF4-FFF2-40B4-BE49-F238E27FC236}">
                        <a16:creationId xmlns:a16="http://schemas.microsoft.com/office/drawing/2014/main" id="{76B73C87-E3C4-4BA4-A06A-8F99E13053FC}"/>
                      </a:ext>
                    </a:extLst>
                  </p:cNvPr>
                  <p:cNvGrpSpPr/>
                  <p:nvPr/>
                </p:nvGrpSpPr>
                <p:grpSpPr>
                  <a:xfrm>
                    <a:off x="187486" y="4031109"/>
                    <a:ext cx="1241299" cy="1132348"/>
                    <a:chOff x="187197" y="825992"/>
                    <a:chExt cx="1241299" cy="1132348"/>
                  </a:xfrm>
                </p:grpSpPr>
                <p:sp>
                  <p:nvSpPr>
                    <p:cNvPr id="136" name="Oval 135">
                      <a:extLst>
                        <a:ext uri="{FF2B5EF4-FFF2-40B4-BE49-F238E27FC236}">
                          <a16:creationId xmlns:a16="http://schemas.microsoft.com/office/drawing/2014/main" id="{1A76ED0D-9BBC-44FF-8B72-68C2FEDA8FD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56640" y="1036320"/>
                      <a:ext cx="371856" cy="371856"/>
                    </a:xfrm>
                    <a:prstGeom prst="ellipse">
                      <a:avLst/>
                    </a:prstGeom>
                    <a:solidFill>
                      <a:srgbClr val="FEFFEC"/>
                    </a:solidFill>
                    <a:ln w="19050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7" name="Block Arc 21">
                      <a:extLst>
                        <a:ext uri="{FF2B5EF4-FFF2-40B4-BE49-F238E27FC236}">
                          <a16:creationId xmlns:a16="http://schemas.microsoft.com/office/drawing/2014/main" id="{1B673F61-7664-4D73-A6AF-29A964AA1F5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7197" y="825992"/>
                      <a:ext cx="1145581" cy="1132348"/>
                    </a:xfrm>
                    <a:custGeom>
                      <a:avLst/>
                      <a:gdLst>
                        <a:gd name="connsiteX0" fmla="*/ 509785 w 1298448"/>
                        <a:gd name="connsiteY0" fmla="*/ 1283297 h 1298448"/>
                        <a:gd name="connsiteX1" fmla="*/ 5998 w 1298448"/>
                        <a:gd name="connsiteY1" fmla="*/ 561175 h 1298448"/>
                        <a:gd name="connsiteX2" fmla="*/ 685313 w 1298448"/>
                        <a:gd name="connsiteY2" fmla="*/ 1003 h 1298448"/>
                        <a:gd name="connsiteX3" fmla="*/ 1298248 w 1298448"/>
                        <a:gd name="connsiteY3" fmla="*/ 633120 h 1298448"/>
                        <a:gd name="connsiteX4" fmla="*/ 1120130 w 1298448"/>
                        <a:gd name="connsiteY4" fmla="*/ 637540 h 1298448"/>
                        <a:gd name="connsiteX5" fmla="*/ 675409 w 1298448"/>
                        <a:gd name="connsiteY5" fmla="*/ 178901 h 1298448"/>
                        <a:gd name="connsiteX6" fmla="*/ 182525 w 1298448"/>
                        <a:gd name="connsiteY6" fmla="*/ 585339 h 1298448"/>
                        <a:gd name="connsiteX7" fmla="*/ 548053 w 1298448"/>
                        <a:gd name="connsiteY7" fmla="*/ 1109282 h 1298448"/>
                        <a:gd name="connsiteX8" fmla="*/ 509785 w 1298448"/>
                        <a:gd name="connsiteY8" fmla="*/ 1283297 h 1298448"/>
                        <a:gd name="connsiteX0" fmla="*/ 509846 w 1298309"/>
                        <a:gd name="connsiteY0" fmla="*/ 1283312 h 1283312"/>
                        <a:gd name="connsiteX1" fmla="*/ 6059 w 1298309"/>
                        <a:gd name="connsiteY1" fmla="*/ 561190 h 1283312"/>
                        <a:gd name="connsiteX2" fmla="*/ 685374 w 1298309"/>
                        <a:gd name="connsiteY2" fmla="*/ 1018 h 1283312"/>
                        <a:gd name="connsiteX3" fmla="*/ 1298309 w 1298309"/>
                        <a:gd name="connsiteY3" fmla="*/ 633135 h 1283312"/>
                        <a:gd name="connsiteX4" fmla="*/ 1120191 w 1298309"/>
                        <a:gd name="connsiteY4" fmla="*/ 637555 h 1283312"/>
                        <a:gd name="connsiteX5" fmla="*/ 675470 w 1298309"/>
                        <a:gd name="connsiteY5" fmla="*/ 178916 h 1283312"/>
                        <a:gd name="connsiteX6" fmla="*/ 182586 w 1298309"/>
                        <a:gd name="connsiteY6" fmla="*/ 585354 h 1283312"/>
                        <a:gd name="connsiteX7" fmla="*/ 548114 w 1298309"/>
                        <a:gd name="connsiteY7" fmla="*/ 1109297 h 1283312"/>
                        <a:gd name="connsiteX8" fmla="*/ 509846 w 1298309"/>
                        <a:gd name="connsiteY8" fmla="*/ 1283312 h 1283312"/>
                        <a:gd name="connsiteX0" fmla="*/ 509846 w 1298309"/>
                        <a:gd name="connsiteY0" fmla="*/ 1283312 h 1283312"/>
                        <a:gd name="connsiteX1" fmla="*/ 6059 w 1298309"/>
                        <a:gd name="connsiteY1" fmla="*/ 561190 h 1283312"/>
                        <a:gd name="connsiteX2" fmla="*/ 685374 w 1298309"/>
                        <a:gd name="connsiteY2" fmla="*/ 1018 h 1283312"/>
                        <a:gd name="connsiteX3" fmla="*/ 1298309 w 1298309"/>
                        <a:gd name="connsiteY3" fmla="*/ 633135 h 1283312"/>
                        <a:gd name="connsiteX4" fmla="*/ 1120191 w 1298309"/>
                        <a:gd name="connsiteY4" fmla="*/ 637555 h 1283312"/>
                        <a:gd name="connsiteX5" fmla="*/ 675470 w 1298309"/>
                        <a:gd name="connsiteY5" fmla="*/ 178916 h 1283312"/>
                        <a:gd name="connsiteX6" fmla="*/ 182586 w 1298309"/>
                        <a:gd name="connsiteY6" fmla="*/ 585354 h 1283312"/>
                        <a:gd name="connsiteX7" fmla="*/ 548114 w 1298309"/>
                        <a:gd name="connsiteY7" fmla="*/ 1109297 h 1283312"/>
                        <a:gd name="connsiteX8" fmla="*/ 509846 w 1298309"/>
                        <a:gd name="connsiteY8" fmla="*/ 1283312 h 1283312"/>
                        <a:gd name="connsiteX0" fmla="*/ 509846 w 1298309"/>
                        <a:gd name="connsiteY0" fmla="*/ 1283312 h 1283312"/>
                        <a:gd name="connsiteX1" fmla="*/ 6059 w 1298309"/>
                        <a:gd name="connsiteY1" fmla="*/ 561190 h 1283312"/>
                        <a:gd name="connsiteX2" fmla="*/ 685374 w 1298309"/>
                        <a:gd name="connsiteY2" fmla="*/ 1018 h 1283312"/>
                        <a:gd name="connsiteX3" fmla="*/ 1298309 w 1298309"/>
                        <a:gd name="connsiteY3" fmla="*/ 633135 h 1283312"/>
                        <a:gd name="connsiteX4" fmla="*/ 1120191 w 1298309"/>
                        <a:gd name="connsiteY4" fmla="*/ 637555 h 1283312"/>
                        <a:gd name="connsiteX5" fmla="*/ 675470 w 1298309"/>
                        <a:gd name="connsiteY5" fmla="*/ 178916 h 1283312"/>
                        <a:gd name="connsiteX6" fmla="*/ 182586 w 1298309"/>
                        <a:gd name="connsiteY6" fmla="*/ 585354 h 1283312"/>
                        <a:gd name="connsiteX7" fmla="*/ 548114 w 1298309"/>
                        <a:gd name="connsiteY7" fmla="*/ 1109297 h 1283312"/>
                        <a:gd name="connsiteX8" fmla="*/ 509846 w 1298309"/>
                        <a:gd name="connsiteY8" fmla="*/ 1283312 h 1283312"/>
                        <a:gd name="connsiteX0" fmla="*/ 509846 w 1298309"/>
                        <a:gd name="connsiteY0" fmla="*/ 1283312 h 1283312"/>
                        <a:gd name="connsiteX1" fmla="*/ 6059 w 1298309"/>
                        <a:gd name="connsiteY1" fmla="*/ 561190 h 1283312"/>
                        <a:gd name="connsiteX2" fmla="*/ 685374 w 1298309"/>
                        <a:gd name="connsiteY2" fmla="*/ 1018 h 1283312"/>
                        <a:gd name="connsiteX3" fmla="*/ 1298309 w 1298309"/>
                        <a:gd name="connsiteY3" fmla="*/ 633135 h 1283312"/>
                        <a:gd name="connsiteX4" fmla="*/ 1120191 w 1298309"/>
                        <a:gd name="connsiteY4" fmla="*/ 637555 h 1283312"/>
                        <a:gd name="connsiteX5" fmla="*/ 675470 w 1298309"/>
                        <a:gd name="connsiteY5" fmla="*/ 178916 h 1283312"/>
                        <a:gd name="connsiteX6" fmla="*/ 182586 w 1298309"/>
                        <a:gd name="connsiteY6" fmla="*/ 585354 h 1283312"/>
                        <a:gd name="connsiteX7" fmla="*/ 504934 w 1298309"/>
                        <a:gd name="connsiteY7" fmla="*/ 1104217 h 1283312"/>
                        <a:gd name="connsiteX8" fmla="*/ 509846 w 1298309"/>
                        <a:gd name="connsiteY8" fmla="*/ 1283312 h 1283312"/>
                        <a:gd name="connsiteX0" fmla="*/ 509846 w 1298309"/>
                        <a:gd name="connsiteY0" fmla="*/ 1283312 h 1283312"/>
                        <a:gd name="connsiteX1" fmla="*/ 6059 w 1298309"/>
                        <a:gd name="connsiteY1" fmla="*/ 561190 h 1283312"/>
                        <a:gd name="connsiteX2" fmla="*/ 685374 w 1298309"/>
                        <a:gd name="connsiteY2" fmla="*/ 1018 h 1283312"/>
                        <a:gd name="connsiteX3" fmla="*/ 1298309 w 1298309"/>
                        <a:gd name="connsiteY3" fmla="*/ 633135 h 1283312"/>
                        <a:gd name="connsiteX4" fmla="*/ 1120191 w 1298309"/>
                        <a:gd name="connsiteY4" fmla="*/ 637555 h 1283312"/>
                        <a:gd name="connsiteX5" fmla="*/ 675470 w 1298309"/>
                        <a:gd name="connsiteY5" fmla="*/ 178916 h 1283312"/>
                        <a:gd name="connsiteX6" fmla="*/ 182586 w 1298309"/>
                        <a:gd name="connsiteY6" fmla="*/ 585354 h 1283312"/>
                        <a:gd name="connsiteX7" fmla="*/ 504934 w 1298309"/>
                        <a:gd name="connsiteY7" fmla="*/ 1104217 h 1283312"/>
                        <a:gd name="connsiteX8" fmla="*/ 509846 w 1298309"/>
                        <a:gd name="connsiteY8" fmla="*/ 1283312 h 1283312"/>
                        <a:gd name="connsiteX0" fmla="*/ 509846 w 1298309"/>
                        <a:gd name="connsiteY0" fmla="*/ 1283312 h 1283312"/>
                        <a:gd name="connsiteX1" fmla="*/ 6059 w 1298309"/>
                        <a:gd name="connsiteY1" fmla="*/ 561190 h 1283312"/>
                        <a:gd name="connsiteX2" fmla="*/ 685374 w 1298309"/>
                        <a:gd name="connsiteY2" fmla="*/ 1018 h 1283312"/>
                        <a:gd name="connsiteX3" fmla="*/ 1298309 w 1298309"/>
                        <a:gd name="connsiteY3" fmla="*/ 633135 h 1283312"/>
                        <a:gd name="connsiteX4" fmla="*/ 1120191 w 1298309"/>
                        <a:gd name="connsiteY4" fmla="*/ 637555 h 1283312"/>
                        <a:gd name="connsiteX5" fmla="*/ 675470 w 1298309"/>
                        <a:gd name="connsiteY5" fmla="*/ 178916 h 1283312"/>
                        <a:gd name="connsiteX6" fmla="*/ 182586 w 1298309"/>
                        <a:gd name="connsiteY6" fmla="*/ 585354 h 1283312"/>
                        <a:gd name="connsiteX7" fmla="*/ 510014 w 1298309"/>
                        <a:gd name="connsiteY7" fmla="*/ 1104217 h 1283312"/>
                        <a:gd name="connsiteX8" fmla="*/ 509846 w 1298309"/>
                        <a:gd name="connsiteY8" fmla="*/ 1283312 h 128331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298309" h="1283312">
                          <a:moveTo>
                            <a:pt x="509846" y="1283312"/>
                          </a:moveTo>
                          <a:cubicBezTo>
                            <a:pt x="179410" y="1210646"/>
                            <a:pt x="-39826" y="896396"/>
                            <a:pt x="6059" y="561190"/>
                          </a:cubicBezTo>
                          <a:cubicBezTo>
                            <a:pt x="51944" y="225984"/>
                            <a:pt x="347565" y="-17789"/>
                            <a:pt x="685374" y="1018"/>
                          </a:cubicBezTo>
                          <a:cubicBezTo>
                            <a:pt x="1023183" y="19825"/>
                            <a:pt x="1289917" y="294907"/>
                            <a:pt x="1298309" y="633135"/>
                          </a:cubicBezTo>
                          <a:cubicBezTo>
                            <a:pt x="1241476" y="654928"/>
                            <a:pt x="1177024" y="664022"/>
                            <a:pt x="1120191" y="637555"/>
                          </a:cubicBezTo>
                          <a:cubicBezTo>
                            <a:pt x="1114102" y="392150"/>
                            <a:pt x="920570" y="192562"/>
                            <a:pt x="675470" y="178916"/>
                          </a:cubicBezTo>
                          <a:cubicBezTo>
                            <a:pt x="430370" y="165270"/>
                            <a:pt x="215879" y="342142"/>
                            <a:pt x="182586" y="585354"/>
                          </a:cubicBezTo>
                          <a:cubicBezTo>
                            <a:pt x="149294" y="828566"/>
                            <a:pt x="290582" y="1018473"/>
                            <a:pt x="510014" y="1104217"/>
                          </a:cubicBezTo>
                          <a:lnTo>
                            <a:pt x="509846" y="1283312"/>
                          </a:lnTo>
                          <a:close/>
                        </a:path>
                      </a:pathLst>
                    </a:custGeom>
                    <a:solidFill>
                      <a:srgbClr val="FEFFEC"/>
                    </a:solidFill>
                    <a:ln w="19050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FEFFEC"/>
                        </a:solidFill>
                      </a:endParaRPr>
                    </a:p>
                  </p:txBody>
                </p:sp>
              </p:grpSp>
              <p:grpSp>
                <p:nvGrpSpPr>
                  <p:cNvPr id="133" name="Group 132">
                    <a:extLst>
                      <a:ext uri="{FF2B5EF4-FFF2-40B4-BE49-F238E27FC236}">
                        <a16:creationId xmlns:a16="http://schemas.microsoft.com/office/drawing/2014/main" id="{2CE36820-28EE-4A0D-AE8E-212D8D2CC5D1}"/>
                      </a:ext>
                    </a:extLst>
                  </p:cNvPr>
                  <p:cNvGrpSpPr/>
                  <p:nvPr/>
                </p:nvGrpSpPr>
                <p:grpSpPr>
                  <a:xfrm>
                    <a:off x="187486" y="5102868"/>
                    <a:ext cx="1241299" cy="1132348"/>
                    <a:chOff x="187197" y="825992"/>
                    <a:chExt cx="1241299" cy="1132348"/>
                  </a:xfrm>
                </p:grpSpPr>
                <p:sp>
                  <p:nvSpPr>
                    <p:cNvPr id="134" name="Oval 133">
                      <a:extLst>
                        <a:ext uri="{FF2B5EF4-FFF2-40B4-BE49-F238E27FC236}">
                          <a16:creationId xmlns:a16="http://schemas.microsoft.com/office/drawing/2014/main" id="{E3AD6489-9772-4F1A-94B3-F870475605F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56640" y="1036320"/>
                      <a:ext cx="371856" cy="371856"/>
                    </a:xfrm>
                    <a:prstGeom prst="ellipse">
                      <a:avLst/>
                    </a:prstGeom>
                    <a:solidFill>
                      <a:srgbClr val="FEFFEC"/>
                    </a:solidFill>
                    <a:ln w="19050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5" name="Block Arc 21">
                      <a:extLst>
                        <a:ext uri="{FF2B5EF4-FFF2-40B4-BE49-F238E27FC236}">
                          <a16:creationId xmlns:a16="http://schemas.microsoft.com/office/drawing/2014/main" id="{F3D5EC64-E4BB-4FA5-A7C5-8505CBB525C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7197" y="825992"/>
                      <a:ext cx="1145581" cy="1132348"/>
                    </a:xfrm>
                    <a:custGeom>
                      <a:avLst/>
                      <a:gdLst>
                        <a:gd name="connsiteX0" fmla="*/ 509785 w 1298448"/>
                        <a:gd name="connsiteY0" fmla="*/ 1283297 h 1298448"/>
                        <a:gd name="connsiteX1" fmla="*/ 5998 w 1298448"/>
                        <a:gd name="connsiteY1" fmla="*/ 561175 h 1298448"/>
                        <a:gd name="connsiteX2" fmla="*/ 685313 w 1298448"/>
                        <a:gd name="connsiteY2" fmla="*/ 1003 h 1298448"/>
                        <a:gd name="connsiteX3" fmla="*/ 1298248 w 1298448"/>
                        <a:gd name="connsiteY3" fmla="*/ 633120 h 1298448"/>
                        <a:gd name="connsiteX4" fmla="*/ 1120130 w 1298448"/>
                        <a:gd name="connsiteY4" fmla="*/ 637540 h 1298448"/>
                        <a:gd name="connsiteX5" fmla="*/ 675409 w 1298448"/>
                        <a:gd name="connsiteY5" fmla="*/ 178901 h 1298448"/>
                        <a:gd name="connsiteX6" fmla="*/ 182525 w 1298448"/>
                        <a:gd name="connsiteY6" fmla="*/ 585339 h 1298448"/>
                        <a:gd name="connsiteX7" fmla="*/ 548053 w 1298448"/>
                        <a:gd name="connsiteY7" fmla="*/ 1109282 h 1298448"/>
                        <a:gd name="connsiteX8" fmla="*/ 509785 w 1298448"/>
                        <a:gd name="connsiteY8" fmla="*/ 1283297 h 1298448"/>
                        <a:gd name="connsiteX0" fmla="*/ 509846 w 1298309"/>
                        <a:gd name="connsiteY0" fmla="*/ 1283312 h 1283312"/>
                        <a:gd name="connsiteX1" fmla="*/ 6059 w 1298309"/>
                        <a:gd name="connsiteY1" fmla="*/ 561190 h 1283312"/>
                        <a:gd name="connsiteX2" fmla="*/ 685374 w 1298309"/>
                        <a:gd name="connsiteY2" fmla="*/ 1018 h 1283312"/>
                        <a:gd name="connsiteX3" fmla="*/ 1298309 w 1298309"/>
                        <a:gd name="connsiteY3" fmla="*/ 633135 h 1283312"/>
                        <a:gd name="connsiteX4" fmla="*/ 1120191 w 1298309"/>
                        <a:gd name="connsiteY4" fmla="*/ 637555 h 1283312"/>
                        <a:gd name="connsiteX5" fmla="*/ 675470 w 1298309"/>
                        <a:gd name="connsiteY5" fmla="*/ 178916 h 1283312"/>
                        <a:gd name="connsiteX6" fmla="*/ 182586 w 1298309"/>
                        <a:gd name="connsiteY6" fmla="*/ 585354 h 1283312"/>
                        <a:gd name="connsiteX7" fmla="*/ 548114 w 1298309"/>
                        <a:gd name="connsiteY7" fmla="*/ 1109297 h 1283312"/>
                        <a:gd name="connsiteX8" fmla="*/ 509846 w 1298309"/>
                        <a:gd name="connsiteY8" fmla="*/ 1283312 h 1283312"/>
                        <a:gd name="connsiteX0" fmla="*/ 509846 w 1298309"/>
                        <a:gd name="connsiteY0" fmla="*/ 1283312 h 1283312"/>
                        <a:gd name="connsiteX1" fmla="*/ 6059 w 1298309"/>
                        <a:gd name="connsiteY1" fmla="*/ 561190 h 1283312"/>
                        <a:gd name="connsiteX2" fmla="*/ 685374 w 1298309"/>
                        <a:gd name="connsiteY2" fmla="*/ 1018 h 1283312"/>
                        <a:gd name="connsiteX3" fmla="*/ 1298309 w 1298309"/>
                        <a:gd name="connsiteY3" fmla="*/ 633135 h 1283312"/>
                        <a:gd name="connsiteX4" fmla="*/ 1120191 w 1298309"/>
                        <a:gd name="connsiteY4" fmla="*/ 637555 h 1283312"/>
                        <a:gd name="connsiteX5" fmla="*/ 675470 w 1298309"/>
                        <a:gd name="connsiteY5" fmla="*/ 178916 h 1283312"/>
                        <a:gd name="connsiteX6" fmla="*/ 182586 w 1298309"/>
                        <a:gd name="connsiteY6" fmla="*/ 585354 h 1283312"/>
                        <a:gd name="connsiteX7" fmla="*/ 548114 w 1298309"/>
                        <a:gd name="connsiteY7" fmla="*/ 1109297 h 1283312"/>
                        <a:gd name="connsiteX8" fmla="*/ 509846 w 1298309"/>
                        <a:gd name="connsiteY8" fmla="*/ 1283312 h 1283312"/>
                        <a:gd name="connsiteX0" fmla="*/ 509846 w 1298309"/>
                        <a:gd name="connsiteY0" fmla="*/ 1283312 h 1283312"/>
                        <a:gd name="connsiteX1" fmla="*/ 6059 w 1298309"/>
                        <a:gd name="connsiteY1" fmla="*/ 561190 h 1283312"/>
                        <a:gd name="connsiteX2" fmla="*/ 685374 w 1298309"/>
                        <a:gd name="connsiteY2" fmla="*/ 1018 h 1283312"/>
                        <a:gd name="connsiteX3" fmla="*/ 1298309 w 1298309"/>
                        <a:gd name="connsiteY3" fmla="*/ 633135 h 1283312"/>
                        <a:gd name="connsiteX4" fmla="*/ 1120191 w 1298309"/>
                        <a:gd name="connsiteY4" fmla="*/ 637555 h 1283312"/>
                        <a:gd name="connsiteX5" fmla="*/ 675470 w 1298309"/>
                        <a:gd name="connsiteY5" fmla="*/ 178916 h 1283312"/>
                        <a:gd name="connsiteX6" fmla="*/ 182586 w 1298309"/>
                        <a:gd name="connsiteY6" fmla="*/ 585354 h 1283312"/>
                        <a:gd name="connsiteX7" fmla="*/ 548114 w 1298309"/>
                        <a:gd name="connsiteY7" fmla="*/ 1109297 h 1283312"/>
                        <a:gd name="connsiteX8" fmla="*/ 509846 w 1298309"/>
                        <a:gd name="connsiteY8" fmla="*/ 1283312 h 1283312"/>
                        <a:gd name="connsiteX0" fmla="*/ 509846 w 1298309"/>
                        <a:gd name="connsiteY0" fmla="*/ 1283312 h 1283312"/>
                        <a:gd name="connsiteX1" fmla="*/ 6059 w 1298309"/>
                        <a:gd name="connsiteY1" fmla="*/ 561190 h 1283312"/>
                        <a:gd name="connsiteX2" fmla="*/ 685374 w 1298309"/>
                        <a:gd name="connsiteY2" fmla="*/ 1018 h 1283312"/>
                        <a:gd name="connsiteX3" fmla="*/ 1298309 w 1298309"/>
                        <a:gd name="connsiteY3" fmla="*/ 633135 h 1283312"/>
                        <a:gd name="connsiteX4" fmla="*/ 1120191 w 1298309"/>
                        <a:gd name="connsiteY4" fmla="*/ 637555 h 1283312"/>
                        <a:gd name="connsiteX5" fmla="*/ 675470 w 1298309"/>
                        <a:gd name="connsiteY5" fmla="*/ 178916 h 1283312"/>
                        <a:gd name="connsiteX6" fmla="*/ 182586 w 1298309"/>
                        <a:gd name="connsiteY6" fmla="*/ 585354 h 1283312"/>
                        <a:gd name="connsiteX7" fmla="*/ 504934 w 1298309"/>
                        <a:gd name="connsiteY7" fmla="*/ 1104217 h 1283312"/>
                        <a:gd name="connsiteX8" fmla="*/ 509846 w 1298309"/>
                        <a:gd name="connsiteY8" fmla="*/ 1283312 h 1283312"/>
                        <a:gd name="connsiteX0" fmla="*/ 509846 w 1298309"/>
                        <a:gd name="connsiteY0" fmla="*/ 1283312 h 1283312"/>
                        <a:gd name="connsiteX1" fmla="*/ 6059 w 1298309"/>
                        <a:gd name="connsiteY1" fmla="*/ 561190 h 1283312"/>
                        <a:gd name="connsiteX2" fmla="*/ 685374 w 1298309"/>
                        <a:gd name="connsiteY2" fmla="*/ 1018 h 1283312"/>
                        <a:gd name="connsiteX3" fmla="*/ 1298309 w 1298309"/>
                        <a:gd name="connsiteY3" fmla="*/ 633135 h 1283312"/>
                        <a:gd name="connsiteX4" fmla="*/ 1120191 w 1298309"/>
                        <a:gd name="connsiteY4" fmla="*/ 637555 h 1283312"/>
                        <a:gd name="connsiteX5" fmla="*/ 675470 w 1298309"/>
                        <a:gd name="connsiteY5" fmla="*/ 178916 h 1283312"/>
                        <a:gd name="connsiteX6" fmla="*/ 182586 w 1298309"/>
                        <a:gd name="connsiteY6" fmla="*/ 585354 h 1283312"/>
                        <a:gd name="connsiteX7" fmla="*/ 504934 w 1298309"/>
                        <a:gd name="connsiteY7" fmla="*/ 1104217 h 1283312"/>
                        <a:gd name="connsiteX8" fmla="*/ 509846 w 1298309"/>
                        <a:gd name="connsiteY8" fmla="*/ 1283312 h 1283312"/>
                        <a:gd name="connsiteX0" fmla="*/ 509846 w 1298309"/>
                        <a:gd name="connsiteY0" fmla="*/ 1283312 h 1283312"/>
                        <a:gd name="connsiteX1" fmla="*/ 6059 w 1298309"/>
                        <a:gd name="connsiteY1" fmla="*/ 561190 h 1283312"/>
                        <a:gd name="connsiteX2" fmla="*/ 685374 w 1298309"/>
                        <a:gd name="connsiteY2" fmla="*/ 1018 h 1283312"/>
                        <a:gd name="connsiteX3" fmla="*/ 1298309 w 1298309"/>
                        <a:gd name="connsiteY3" fmla="*/ 633135 h 1283312"/>
                        <a:gd name="connsiteX4" fmla="*/ 1120191 w 1298309"/>
                        <a:gd name="connsiteY4" fmla="*/ 637555 h 1283312"/>
                        <a:gd name="connsiteX5" fmla="*/ 675470 w 1298309"/>
                        <a:gd name="connsiteY5" fmla="*/ 178916 h 1283312"/>
                        <a:gd name="connsiteX6" fmla="*/ 182586 w 1298309"/>
                        <a:gd name="connsiteY6" fmla="*/ 585354 h 1283312"/>
                        <a:gd name="connsiteX7" fmla="*/ 510014 w 1298309"/>
                        <a:gd name="connsiteY7" fmla="*/ 1104217 h 1283312"/>
                        <a:gd name="connsiteX8" fmla="*/ 509846 w 1298309"/>
                        <a:gd name="connsiteY8" fmla="*/ 1283312 h 128331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298309" h="1283312">
                          <a:moveTo>
                            <a:pt x="509846" y="1283312"/>
                          </a:moveTo>
                          <a:cubicBezTo>
                            <a:pt x="179410" y="1210646"/>
                            <a:pt x="-39826" y="896396"/>
                            <a:pt x="6059" y="561190"/>
                          </a:cubicBezTo>
                          <a:cubicBezTo>
                            <a:pt x="51944" y="225984"/>
                            <a:pt x="347565" y="-17789"/>
                            <a:pt x="685374" y="1018"/>
                          </a:cubicBezTo>
                          <a:cubicBezTo>
                            <a:pt x="1023183" y="19825"/>
                            <a:pt x="1289917" y="294907"/>
                            <a:pt x="1298309" y="633135"/>
                          </a:cubicBezTo>
                          <a:cubicBezTo>
                            <a:pt x="1241476" y="654928"/>
                            <a:pt x="1177024" y="664022"/>
                            <a:pt x="1120191" y="637555"/>
                          </a:cubicBezTo>
                          <a:cubicBezTo>
                            <a:pt x="1114102" y="392150"/>
                            <a:pt x="920570" y="192562"/>
                            <a:pt x="675470" y="178916"/>
                          </a:cubicBezTo>
                          <a:cubicBezTo>
                            <a:pt x="430370" y="165270"/>
                            <a:pt x="215879" y="342142"/>
                            <a:pt x="182586" y="585354"/>
                          </a:cubicBezTo>
                          <a:cubicBezTo>
                            <a:pt x="149294" y="828566"/>
                            <a:pt x="290582" y="1018473"/>
                            <a:pt x="510014" y="1104217"/>
                          </a:cubicBezTo>
                          <a:lnTo>
                            <a:pt x="509846" y="1283312"/>
                          </a:lnTo>
                          <a:close/>
                        </a:path>
                      </a:pathLst>
                    </a:custGeom>
                    <a:solidFill>
                      <a:srgbClr val="FEFFEC"/>
                    </a:solidFill>
                    <a:ln w="19050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FEFFEC"/>
                        </a:solidFill>
                      </a:endParaRPr>
                    </a:p>
                  </p:txBody>
                </p:sp>
              </p:grpSp>
            </p:grpSp>
          </p:grpSp>
        </p:grpSp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AB0AB71B-1558-4691-ADC1-18A7355C5D6D}"/>
              </a:ext>
            </a:extLst>
          </p:cNvPr>
          <p:cNvGrpSpPr/>
          <p:nvPr/>
        </p:nvGrpSpPr>
        <p:grpSpPr>
          <a:xfrm>
            <a:off x="1390426" y="556059"/>
            <a:ext cx="4879148" cy="5600646"/>
            <a:chOff x="12314563" y="420354"/>
            <a:chExt cx="4879148" cy="5600646"/>
          </a:xfrm>
        </p:grpSpPr>
        <p:sp>
          <p:nvSpPr>
            <p:cNvPr id="149" name="Rectangle: Rounded Corners 148">
              <a:extLst>
                <a:ext uri="{FF2B5EF4-FFF2-40B4-BE49-F238E27FC236}">
                  <a16:creationId xmlns:a16="http://schemas.microsoft.com/office/drawing/2014/main" id="{88B8514B-CF72-426D-B352-7426455F0B48}"/>
                </a:ext>
              </a:extLst>
            </p:cNvPr>
            <p:cNvSpPr/>
            <p:nvPr/>
          </p:nvSpPr>
          <p:spPr>
            <a:xfrm>
              <a:off x="12314563" y="420354"/>
              <a:ext cx="4879148" cy="5600646"/>
            </a:xfrm>
            <a:prstGeom prst="roundRect">
              <a:avLst>
                <a:gd name="adj" fmla="val 3948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outerShdw blurRad="190500" dist="190500" dir="2700000" algn="tl" rotWithShape="0">
                <a:prstClr val="black">
                  <a:alpha val="7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Rectangle: Rounded Corners 149">
              <a:extLst>
                <a:ext uri="{FF2B5EF4-FFF2-40B4-BE49-F238E27FC236}">
                  <a16:creationId xmlns:a16="http://schemas.microsoft.com/office/drawing/2014/main" id="{FE227C7E-AC3F-4A3A-8ED5-34AAB38BBC9D}"/>
                </a:ext>
              </a:extLst>
            </p:cNvPr>
            <p:cNvSpPr/>
            <p:nvPr/>
          </p:nvSpPr>
          <p:spPr>
            <a:xfrm>
              <a:off x="13263483" y="546764"/>
              <a:ext cx="3030713" cy="568772"/>
            </a:xfrm>
            <a:prstGeom prst="roundRect">
              <a:avLst>
                <a:gd name="adj" fmla="val 15741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Rectangle: Rounded Corners 150">
              <a:extLst>
                <a:ext uri="{FF2B5EF4-FFF2-40B4-BE49-F238E27FC236}">
                  <a16:creationId xmlns:a16="http://schemas.microsoft.com/office/drawing/2014/main" id="{FC63D5E8-077F-4EC4-A9A3-58B370361447}"/>
                </a:ext>
              </a:extLst>
            </p:cNvPr>
            <p:cNvSpPr/>
            <p:nvPr/>
          </p:nvSpPr>
          <p:spPr>
            <a:xfrm>
              <a:off x="12464724" y="725316"/>
              <a:ext cx="4550061" cy="5136328"/>
            </a:xfrm>
            <a:prstGeom prst="roundRect">
              <a:avLst>
                <a:gd name="adj" fmla="val 3948"/>
              </a:avLst>
            </a:prstGeom>
            <a:solidFill>
              <a:schemeClr val="bg1"/>
            </a:solidFill>
            <a:ln>
              <a:noFill/>
            </a:ln>
            <a:effectLst>
              <a:outerShdw blurRad="88900" dist="88900" dir="2700000" algn="tl" rotWithShape="0">
                <a:prstClr val="black">
                  <a:alpha val="7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2" name="Group 151">
              <a:extLst>
                <a:ext uri="{FF2B5EF4-FFF2-40B4-BE49-F238E27FC236}">
                  <a16:creationId xmlns:a16="http://schemas.microsoft.com/office/drawing/2014/main" id="{00D2E9CC-BB08-49A5-BB50-43DD24EE4C8D}"/>
                </a:ext>
              </a:extLst>
            </p:cNvPr>
            <p:cNvGrpSpPr/>
            <p:nvPr/>
          </p:nvGrpSpPr>
          <p:grpSpPr>
            <a:xfrm>
              <a:off x="13366326" y="540510"/>
              <a:ext cx="2824538" cy="504055"/>
              <a:chOff x="3265504" y="762000"/>
              <a:chExt cx="2988599" cy="559410"/>
            </a:xfrm>
            <a:effectLst>
              <a:outerShdw blurRad="50800" dist="76200" dir="2700000" algn="tl" rotWithShape="0">
                <a:prstClr val="black">
                  <a:alpha val="60000"/>
                </a:prstClr>
              </a:outerShdw>
            </a:effectLst>
          </p:grpSpPr>
          <p:sp>
            <p:nvSpPr>
              <p:cNvPr id="164" name="Rectangle: Rounded Corners 8">
                <a:extLst>
                  <a:ext uri="{FF2B5EF4-FFF2-40B4-BE49-F238E27FC236}">
                    <a16:creationId xmlns:a16="http://schemas.microsoft.com/office/drawing/2014/main" id="{6E95CEBE-6098-4BBC-9E29-197E700BE677}"/>
                  </a:ext>
                </a:extLst>
              </p:cNvPr>
              <p:cNvSpPr/>
              <p:nvPr/>
            </p:nvSpPr>
            <p:spPr>
              <a:xfrm>
                <a:off x="3265504" y="839632"/>
                <a:ext cx="2988599" cy="481778"/>
              </a:xfrm>
              <a:custGeom>
                <a:avLst/>
                <a:gdLst>
                  <a:gd name="connsiteX0" fmla="*/ 0 w 4706007"/>
                  <a:gd name="connsiteY0" fmla="*/ 137951 h 827690"/>
                  <a:gd name="connsiteX1" fmla="*/ 137951 w 4706007"/>
                  <a:gd name="connsiteY1" fmla="*/ 0 h 827690"/>
                  <a:gd name="connsiteX2" fmla="*/ 4568056 w 4706007"/>
                  <a:gd name="connsiteY2" fmla="*/ 0 h 827690"/>
                  <a:gd name="connsiteX3" fmla="*/ 4706007 w 4706007"/>
                  <a:gd name="connsiteY3" fmla="*/ 137951 h 827690"/>
                  <a:gd name="connsiteX4" fmla="*/ 4706007 w 4706007"/>
                  <a:gd name="connsiteY4" fmla="*/ 689739 h 827690"/>
                  <a:gd name="connsiteX5" fmla="*/ 4568056 w 4706007"/>
                  <a:gd name="connsiteY5" fmla="*/ 827690 h 827690"/>
                  <a:gd name="connsiteX6" fmla="*/ 137951 w 4706007"/>
                  <a:gd name="connsiteY6" fmla="*/ 827690 h 827690"/>
                  <a:gd name="connsiteX7" fmla="*/ 0 w 4706007"/>
                  <a:gd name="connsiteY7" fmla="*/ 689739 h 827690"/>
                  <a:gd name="connsiteX8" fmla="*/ 0 w 4706007"/>
                  <a:gd name="connsiteY8" fmla="*/ 137951 h 827690"/>
                  <a:gd name="connsiteX0" fmla="*/ 0 w 4706007"/>
                  <a:gd name="connsiteY0" fmla="*/ 137951 h 827690"/>
                  <a:gd name="connsiteX1" fmla="*/ 137951 w 4706007"/>
                  <a:gd name="connsiteY1" fmla="*/ 0 h 827690"/>
                  <a:gd name="connsiteX2" fmla="*/ 4568056 w 4706007"/>
                  <a:gd name="connsiteY2" fmla="*/ 0 h 827690"/>
                  <a:gd name="connsiteX3" fmla="*/ 4706007 w 4706007"/>
                  <a:gd name="connsiteY3" fmla="*/ 137951 h 827690"/>
                  <a:gd name="connsiteX4" fmla="*/ 4706007 w 4706007"/>
                  <a:gd name="connsiteY4" fmla="*/ 689739 h 827690"/>
                  <a:gd name="connsiteX5" fmla="*/ 4568056 w 4706007"/>
                  <a:gd name="connsiteY5" fmla="*/ 827690 h 827690"/>
                  <a:gd name="connsiteX6" fmla="*/ 1718442 w 4706007"/>
                  <a:gd name="connsiteY6" fmla="*/ 819807 h 827690"/>
                  <a:gd name="connsiteX7" fmla="*/ 137951 w 4706007"/>
                  <a:gd name="connsiteY7" fmla="*/ 827690 h 827690"/>
                  <a:gd name="connsiteX8" fmla="*/ 0 w 4706007"/>
                  <a:gd name="connsiteY8" fmla="*/ 689739 h 827690"/>
                  <a:gd name="connsiteX9" fmla="*/ 0 w 4706007"/>
                  <a:gd name="connsiteY9" fmla="*/ 137951 h 827690"/>
                  <a:gd name="connsiteX0" fmla="*/ 0 w 4706007"/>
                  <a:gd name="connsiteY0" fmla="*/ 137951 h 827690"/>
                  <a:gd name="connsiteX1" fmla="*/ 137951 w 4706007"/>
                  <a:gd name="connsiteY1" fmla="*/ 0 h 827690"/>
                  <a:gd name="connsiteX2" fmla="*/ 4568056 w 4706007"/>
                  <a:gd name="connsiteY2" fmla="*/ 0 h 827690"/>
                  <a:gd name="connsiteX3" fmla="*/ 4706007 w 4706007"/>
                  <a:gd name="connsiteY3" fmla="*/ 137951 h 827690"/>
                  <a:gd name="connsiteX4" fmla="*/ 4706007 w 4706007"/>
                  <a:gd name="connsiteY4" fmla="*/ 689739 h 827690"/>
                  <a:gd name="connsiteX5" fmla="*/ 4568056 w 4706007"/>
                  <a:gd name="connsiteY5" fmla="*/ 827690 h 827690"/>
                  <a:gd name="connsiteX6" fmla="*/ 2033752 w 4706007"/>
                  <a:gd name="connsiteY6" fmla="*/ 819807 h 827690"/>
                  <a:gd name="connsiteX7" fmla="*/ 1718442 w 4706007"/>
                  <a:gd name="connsiteY7" fmla="*/ 819807 h 827690"/>
                  <a:gd name="connsiteX8" fmla="*/ 137951 w 4706007"/>
                  <a:gd name="connsiteY8" fmla="*/ 827690 h 827690"/>
                  <a:gd name="connsiteX9" fmla="*/ 0 w 4706007"/>
                  <a:gd name="connsiteY9" fmla="*/ 689739 h 827690"/>
                  <a:gd name="connsiteX10" fmla="*/ 0 w 4706007"/>
                  <a:gd name="connsiteY10" fmla="*/ 137951 h 827690"/>
                  <a:gd name="connsiteX0" fmla="*/ 0 w 4706007"/>
                  <a:gd name="connsiteY0" fmla="*/ 137951 h 835573"/>
                  <a:gd name="connsiteX1" fmla="*/ 137951 w 4706007"/>
                  <a:gd name="connsiteY1" fmla="*/ 0 h 835573"/>
                  <a:gd name="connsiteX2" fmla="*/ 4568056 w 4706007"/>
                  <a:gd name="connsiteY2" fmla="*/ 0 h 835573"/>
                  <a:gd name="connsiteX3" fmla="*/ 4706007 w 4706007"/>
                  <a:gd name="connsiteY3" fmla="*/ 137951 h 835573"/>
                  <a:gd name="connsiteX4" fmla="*/ 4706007 w 4706007"/>
                  <a:gd name="connsiteY4" fmla="*/ 689739 h 835573"/>
                  <a:gd name="connsiteX5" fmla="*/ 4568056 w 4706007"/>
                  <a:gd name="connsiteY5" fmla="*/ 827690 h 835573"/>
                  <a:gd name="connsiteX6" fmla="*/ 2483069 w 4706007"/>
                  <a:gd name="connsiteY6" fmla="*/ 835573 h 835573"/>
                  <a:gd name="connsiteX7" fmla="*/ 2033752 w 4706007"/>
                  <a:gd name="connsiteY7" fmla="*/ 819807 h 835573"/>
                  <a:gd name="connsiteX8" fmla="*/ 1718442 w 4706007"/>
                  <a:gd name="connsiteY8" fmla="*/ 819807 h 835573"/>
                  <a:gd name="connsiteX9" fmla="*/ 137951 w 4706007"/>
                  <a:gd name="connsiteY9" fmla="*/ 827690 h 835573"/>
                  <a:gd name="connsiteX10" fmla="*/ 0 w 4706007"/>
                  <a:gd name="connsiteY10" fmla="*/ 689739 h 835573"/>
                  <a:gd name="connsiteX11" fmla="*/ 0 w 4706007"/>
                  <a:gd name="connsiteY11" fmla="*/ 137951 h 835573"/>
                  <a:gd name="connsiteX0" fmla="*/ 0 w 4706007"/>
                  <a:gd name="connsiteY0" fmla="*/ 137951 h 837478"/>
                  <a:gd name="connsiteX1" fmla="*/ 137951 w 4706007"/>
                  <a:gd name="connsiteY1" fmla="*/ 0 h 837478"/>
                  <a:gd name="connsiteX2" fmla="*/ 4568056 w 4706007"/>
                  <a:gd name="connsiteY2" fmla="*/ 0 h 837478"/>
                  <a:gd name="connsiteX3" fmla="*/ 4706007 w 4706007"/>
                  <a:gd name="connsiteY3" fmla="*/ 137951 h 837478"/>
                  <a:gd name="connsiteX4" fmla="*/ 4706007 w 4706007"/>
                  <a:gd name="connsiteY4" fmla="*/ 689739 h 837478"/>
                  <a:gd name="connsiteX5" fmla="*/ 4568056 w 4706007"/>
                  <a:gd name="connsiteY5" fmla="*/ 827690 h 837478"/>
                  <a:gd name="connsiteX6" fmla="*/ 2692619 w 4706007"/>
                  <a:gd name="connsiteY6" fmla="*/ 837478 h 837478"/>
                  <a:gd name="connsiteX7" fmla="*/ 2033752 w 4706007"/>
                  <a:gd name="connsiteY7" fmla="*/ 819807 h 837478"/>
                  <a:gd name="connsiteX8" fmla="*/ 1718442 w 4706007"/>
                  <a:gd name="connsiteY8" fmla="*/ 819807 h 837478"/>
                  <a:gd name="connsiteX9" fmla="*/ 137951 w 4706007"/>
                  <a:gd name="connsiteY9" fmla="*/ 827690 h 837478"/>
                  <a:gd name="connsiteX10" fmla="*/ 0 w 4706007"/>
                  <a:gd name="connsiteY10" fmla="*/ 689739 h 837478"/>
                  <a:gd name="connsiteX11" fmla="*/ 0 w 4706007"/>
                  <a:gd name="connsiteY11" fmla="*/ 137951 h 837478"/>
                  <a:gd name="connsiteX0" fmla="*/ 0 w 4706007"/>
                  <a:gd name="connsiteY0" fmla="*/ 137951 h 837478"/>
                  <a:gd name="connsiteX1" fmla="*/ 137951 w 4706007"/>
                  <a:gd name="connsiteY1" fmla="*/ 0 h 837478"/>
                  <a:gd name="connsiteX2" fmla="*/ 4568056 w 4706007"/>
                  <a:gd name="connsiteY2" fmla="*/ 0 h 837478"/>
                  <a:gd name="connsiteX3" fmla="*/ 4706007 w 4706007"/>
                  <a:gd name="connsiteY3" fmla="*/ 137951 h 837478"/>
                  <a:gd name="connsiteX4" fmla="*/ 4706007 w 4706007"/>
                  <a:gd name="connsiteY4" fmla="*/ 689739 h 837478"/>
                  <a:gd name="connsiteX5" fmla="*/ 4568056 w 4706007"/>
                  <a:gd name="connsiteY5" fmla="*/ 827690 h 837478"/>
                  <a:gd name="connsiteX6" fmla="*/ 2692619 w 4706007"/>
                  <a:gd name="connsiteY6" fmla="*/ 837478 h 837478"/>
                  <a:gd name="connsiteX7" fmla="*/ 2349982 w 4706007"/>
                  <a:gd name="connsiteY7" fmla="*/ 836952 h 837478"/>
                  <a:gd name="connsiteX8" fmla="*/ 1718442 w 4706007"/>
                  <a:gd name="connsiteY8" fmla="*/ 819807 h 837478"/>
                  <a:gd name="connsiteX9" fmla="*/ 137951 w 4706007"/>
                  <a:gd name="connsiteY9" fmla="*/ 827690 h 837478"/>
                  <a:gd name="connsiteX10" fmla="*/ 0 w 4706007"/>
                  <a:gd name="connsiteY10" fmla="*/ 689739 h 837478"/>
                  <a:gd name="connsiteX11" fmla="*/ 0 w 4706007"/>
                  <a:gd name="connsiteY11" fmla="*/ 137951 h 837478"/>
                  <a:gd name="connsiteX0" fmla="*/ 0 w 4706007"/>
                  <a:gd name="connsiteY0" fmla="*/ 137951 h 837478"/>
                  <a:gd name="connsiteX1" fmla="*/ 137951 w 4706007"/>
                  <a:gd name="connsiteY1" fmla="*/ 0 h 837478"/>
                  <a:gd name="connsiteX2" fmla="*/ 4568056 w 4706007"/>
                  <a:gd name="connsiteY2" fmla="*/ 0 h 837478"/>
                  <a:gd name="connsiteX3" fmla="*/ 4706007 w 4706007"/>
                  <a:gd name="connsiteY3" fmla="*/ 137951 h 837478"/>
                  <a:gd name="connsiteX4" fmla="*/ 4706007 w 4706007"/>
                  <a:gd name="connsiteY4" fmla="*/ 689739 h 837478"/>
                  <a:gd name="connsiteX5" fmla="*/ 4568056 w 4706007"/>
                  <a:gd name="connsiteY5" fmla="*/ 827690 h 837478"/>
                  <a:gd name="connsiteX6" fmla="*/ 2692619 w 4706007"/>
                  <a:gd name="connsiteY6" fmla="*/ 837478 h 837478"/>
                  <a:gd name="connsiteX7" fmla="*/ 2349982 w 4706007"/>
                  <a:gd name="connsiteY7" fmla="*/ 836952 h 837478"/>
                  <a:gd name="connsiteX8" fmla="*/ 2013717 w 4706007"/>
                  <a:gd name="connsiteY8" fmla="*/ 831237 h 837478"/>
                  <a:gd name="connsiteX9" fmla="*/ 137951 w 4706007"/>
                  <a:gd name="connsiteY9" fmla="*/ 827690 h 837478"/>
                  <a:gd name="connsiteX10" fmla="*/ 0 w 4706007"/>
                  <a:gd name="connsiteY10" fmla="*/ 689739 h 837478"/>
                  <a:gd name="connsiteX11" fmla="*/ 0 w 4706007"/>
                  <a:gd name="connsiteY11" fmla="*/ 137951 h 837478"/>
                  <a:gd name="connsiteX0" fmla="*/ 0 w 4706007"/>
                  <a:gd name="connsiteY0" fmla="*/ 137951 h 837478"/>
                  <a:gd name="connsiteX1" fmla="*/ 137951 w 4706007"/>
                  <a:gd name="connsiteY1" fmla="*/ 0 h 837478"/>
                  <a:gd name="connsiteX2" fmla="*/ 4568056 w 4706007"/>
                  <a:gd name="connsiteY2" fmla="*/ 0 h 837478"/>
                  <a:gd name="connsiteX3" fmla="*/ 4706007 w 4706007"/>
                  <a:gd name="connsiteY3" fmla="*/ 137951 h 837478"/>
                  <a:gd name="connsiteX4" fmla="*/ 4706007 w 4706007"/>
                  <a:gd name="connsiteY4" fmla="*/ 689739 h 837478"/>
                  <a:gd name="connsiteX5" fmla="*/ 4568056 w 4706007"/>
                  <a:gd name="connsiteY5" fmla="*/ 827690 h 837478"/>
                  <a:gd name="connsiteX6" fmla="*/ 2692619 w 4706007"/>
                  <a:gd name="connsiteY6" fmla="*/ 837478 h 837478"/>
                  <a:gd name="connsiteX7" fmla="*/ 2351887 w 4706007"/>
                  <a:gd name="connsiteY7" fmla="*/ 659787 h 837478"/>
                  <a:gd name="connsiteX8" fmla="*/ 2013717 w 4706007"/>
                  <a:gd name="connsiteY8" fmla="*/ 831237 h 837478"/>
                  <a:gd name="connsiteX9" fmla="*/ 137951 w 4706007"/>
                  <a:gd name="connsiteY9" fmla="*/ 827690 h 837478"/>
                  <a:gd name="connsiteX10" fmla="*/ 0 w 4706007"/>
                  <a:gd name="connsiteY10" fmla="*/ 689739 h 837478"/>
                  <a:gd name="connsiteX11" fmla="*/ 0 w 4706007"/>
                  <a:gd name="connsiteY11" fmla="*/ 137951 h 837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706007" h="837478">
                    <a:moveTo>
                      <a:pt x="0" y="137951"/>
                    </a:moveTo>
                    <a:cubicBezTo>
                      <a:pt x="0" y="61763"/>
                      <a:pt x="61763" y="0"/>
                      <a:pt x="137951" y="0"/>
                    </a:cubicBezTo>
                    <a:lnTo>
                      <a:pt x="4568056" y="0"/>
                    </a:lnTo>
                    <a:cubicBezTo>
                      <a:pt x="4644244" y="0"/>
                      <a:pt x="4706007" y="61763"/>
                      <a:pt x="4706007" y="137951"/>
                    </a:cubicBezTo>
                    <a:lnTo>
                      <a:pt x="4706007" y="689739"/>
                    </a:lnTo>
                    <a:cubicBezTo>
                      <a:pt x="4706007" y="765927"/>
                      <a:pt x="4644244" y="827690"/>
                      <a:pt x="4568056" y="827690"/>
                    </a:cubicBezTo>
                    <a:lnTo>
                      <a:pt x="2692619" y="837478"/>
                    </a:lnTo>
                    <a:lnTo>
                      <a:pt x="2351887" y="659787"/>
                    </a:lnTo>
                    <a:lnTo>
                      <a:pt x="2013717" y="831237"/>
                    </a:lnTo>
                    <a:lnTo>
                      <a:pt x="137951" y="827690"/>
                    </a:lnTo>
                    <a:cubicBezTo>
                      <a:pt x="61763" y="827690"/>
                      <a:pt x="0" y="765927"/>
                      <a:pt x="0" y="689739"/>
                    </a:cubicBezTo>
                    <a:lnTo>
                      <a:pt x="0" y="137951"/>
                    </a:ln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Rectangle: Rounded Corners 164">
                <a:extLst>
                  <a:ext uri="{FF2B5EF4-FFF2-40B4-BE49-F238E27FC236}">
                    <a16:creationId xmlns:a16="http://schemas.microsoft.com/office/drawing/2014/main" id="{C264ABDE-904E-425F-9B62-8841F06DDCAC}"/>
                  </a:ext>
                </a:extLst>
              </p:cNvPr>
              <p:cNvSpPr/>
              <p:nvPr/>
            </p:nvSpPr>
            <p:spPr>
              <a:xfrm>
                <a:off x="3689139" y="762000"/>
                <a:ext cx="2141328" cy="13441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3" name="Group 152">
              <a:extLst>
                <a:ext uri="{FF2B5EF4-FFF2-40B4-BE49-F238E27FC236}">
                  <a16:creationId xmlns:a16="http://schemas.microsoft.com/office/drawing/2014/main" id="{6FD875BD-D685-4524-B56A-F0B54DBEB3E2}"/>
                </a:ext>
              </a:extLst>
            </p:cNvPr>
            <p:cNvGrpSpPr/>
            <p:nvPr/>
          </p:nvGrpSpPr>
          <p:grpSpPr>
            <a:xfrm>
              <a:off x="12690050" y="1563727"/>
              <a:ext cx="4165706" cy="4051508"/>
              <a:chOff x="12870390" y="1563727"/>
              <a:chExt cx="3798894" cy="4051508"/>
            </a:xfrm>
          </p:grpSpPr>
          <p:cxnSp>
            <p:nvCxnSpPr>
              <p:cNvPr id="154" name="Straight Connector 153">
                <a:extLst>
                  <a:ext uri="{FF2B5EF4-FFF2-40B4-BE49-F238E27FC236}">
                    <a16:creationId xmlns:a16="http://schemas.microsoft.com/office/drawing/2014/main" id="{5C3BA404-B6D0-4F52-A533-A4B90F6A40D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870390" y="1563727"/>
                <a:ext cx="3798894" cy="0"/>
              </a:xfrm>
              <a:prstGeom prst="line">
                <a:avLst/>
              </a:prstGeom>
              <a:ln w="19050">
                <a:solidFill>
                  <a:schemeClr val="accent1">
                    <a:lumMod val="40000"/>
                    <a:lumOff val="6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4">
                <a:extLst>
                  <a:ext uri="{FF2B5EF4-FFF2-40B4-BE49-F238E27FC236}">
                    <a16:creationId xmlns:a16="http://schemas.microsoft.com/office/drawing/2014/main" id="{2E30D583-F9D9-4FEA-88AF-0223EA260BE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870390" y="2013895"/>
                <a:ext cx="3798894" cy="0"/>
              </a:xfrm>
              <a:prstGeom prst="line">
                <a:avLst/>
              </a:prstGeom>
              <a:ln w="19050">
                <a:solidFill>
                  <a:schemeClr val="accent1">
                    <a:lumMod val="40000"/>
                    <a:lumOff val="6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>
                <a:extLst>
                  <a:ext uri="{FF2B5EF4-FFF2-40B4-BE49-F238E27FC236}">
                    <a16:creationId xmlns:a16="http://schemas.microsoft.com/office/drawing/2014/main" id="{B3DBEA17-0ECE-4CBF-A021-074C87460EB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870390" y="2464063"/>
                <a:ext cx="3798894" cy="0"/>
              </a:xfrm>
              <a:prstGeom prst="line">
                <a:avLst/>
              </a:prstGeom>
              <a:ln w="19050">
                <a:solidFill>
                  <a:schemeClr val="accent1">
                    <a:lumMod val="40000"/>
                    <a:lumOff val="6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>
                <a:extLst>
                  <a:ext uri="{FF2B5EF4-FFF2-40B4-BE49-F238E27FC236}">
                    <a16:creationId xmlns:a16="http://schemas.microsoft.com/office/drawing/2014/main" id="{FCB45335-C805-48F2-86D5-F823F8DC99B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870390" y="2914231"/>
                <a:ext cx="3798894" cy="0"/>
              </a:xfrm>
              <a:prstGeom prst="line">
                <a:avLst/>
              </a:prstGeom>
              <a:ln w="19050">
                <a:solidFill>
                  <a:schemeClr val="accent1">
                    <a:lumMod val="40000"/>
                    <a:lumOff val="6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Connector 157">
                <a:extLst>
                  <a:ext uri="{FF2B5EF4-FFF2-40B4-BE49-F238E27FC236}">
                    <a16:creationId xmlns:a16="http://schemas.microsoft.com/office/drawing/2014/main" id="{174DE0BD-4C30-4A8F-9BDE-3EF8BED5FDF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870390" y="3364399"/>
                <a:ext cx="3798894" cy="0"/>
              </a:xfrm>
              <a:prstGeom prst="line">
                <a:avLst/>
              </a:prstGeom>
              <a:ln w="19050">
                <a:solidFill>
                  <a:schemeClr val="accent1">
                    <a:lumMod val="40000"/>
                    <a:lumOff val="6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Connector 158">
                <a:extLst>
                  <a:ext uri="{FF2B5EF4-FFF2-40B4-BE49-F238E27FC236}">
                    <a16:creationId xmlns:a16="http://schemas.microsoft.com/office/drawing/2014/main" id="{FC255ECE-95AA-4B1C-99C6-ACFB4819539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870390" y="3814567"/>
                <a:ext cx="3798894" cy="0"/>
              </a:xfrm>
              <a:prstGeom prst="line">
                <a:avLst/>
              </a:prstGeom>
              <a:ln w="19050">
                <a:solidFill>
                  <a:schemeClr val="accent1">
                    <a:lumMod val="40000"/>
                    <a:lumOff val="6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>
                <a:extLst>
                  <a:ext uri="{FF2B5EF4-FFF2-40B4-BE49-F238E27FC236}">
                    <a16:creationId xmlns:a16="http://schemas.microsoft.com/office/drawing/2014/main" id="{B77238C5-2C18-47ED-AA48-7B0C7A66EAD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870390" y="4264735"/>
                <a:ext cx="3798894" cy="0"/>
              </a:xfrm>
              <a:prstGeom prst="line">
                <a:avLst/>
              </a:prstGeom>
              <a:ln w="19050">
                <a:solidFill>
                  <a:schemeClr val="accent1">
                    <a:lumMod val="40000"/>
                    <a:lumOff val="6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>
                <a:extLst>
                  <a:ext uri="{FF2B5EF4-FFF2-40B4-BE49-F238E27FC236}">
                    <a16:creationId xmlns:a16="http://schemas.microsoft.com/office/drawing/2014/main" id="{71C95DED-4B88-42CC-B28F-D85ADFDCAEA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870390" y="4714903"/>
                <a:ext cx="3798894" cy="0"/>
              </a:xfrm>
              <a:prstGeom prst="line">
                <a:avLst/>
              </a:prstGeom>
              <a:ln w="19050">
                <a:solidFill>
                  <a:schemeClr val="accent1">
                    <a:lumMod val="40000"/>
                    <a:lumOff val="6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>
                <a:extLst>
                  <a:ext uri="{FF2B5EF4-FFF2-40B4-BE49-F238E27FC236}">
                    <a16:creationId xmlns:a16="http://schemas.microsoft.com/office/drawing/2014/main" id="{88EA4136-2F0C-497C-B288-11D09B800E4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870390" y="5165071"/>
                <a:ext cx="3798894" cy="0"/>
              </a:xfrm>
              <a:prstGeom prst="line">
                <a:avLst/>
              </a:prstGeom>
              <a:ln w="19050">
                <a:solidFill>
                  <a:schemeClr val="accent1">
                    <a:lumMod val="40000"/>
                    <a:lumOff val="6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>
                <a:extLst>
                  <a:ext uri="{FF2B5EF4-FFF2-40B4-BE49-F238E27FC236}">
                    <a16:creationId xmlns:a16="http://schemas.microsoft.com/office/drawing/2014/main" id="{F9D45815-2B1D-431D-8A3A-FC55771534C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870390" y="5615235"/>
                <a:ext cx="3798894" cy="0"/>
              </a:xfrm>
              <a:prstGeom prst="line">
                <a:avLst/>
              </a:prstGeom>
              <a:ln w="19050">
                <a:solidFill>
                  <a:schemeClr val="accent1">
                    <a:lumMod val="40000"/>
                    <a:lumOff val="6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66" name="TextBox 165">
            <a:extLst>
              <a:ext uri="{FF2B5EF4-FFF2-40B4-BE49-F238E27FC236}">
                <a16:creationId xmlns:a16="http://schemas.microsoft.com/office/drawing/2014/main" id="{FC8A0E45-5444-463B-96F0-FC2F6223951C}"/>
              </a:ext>
            </a:extLst>
          </p:cNvPr>
          <p:cNvSpPr txBox="1"/>
          <p:nvPr/>
        </p:nvSpPr>
        <p:spPr>
          <a:xfrm>
            <a:off x="1835457" y="1309422"/>
            <a:ext cx="39713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FS Blonde Script" panose="03000503000000000000" pitchFamily="66" charset="0"/>
                <a:ea typeface="Segoe UI Black" panose="020B0A02040204020203" pitchFamily="34" charset="0"/>
              </a:rPr>
              <a:t>Hãy chọn câu trả lời đúng</a:t>
            </a: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0FB66432-E965-4CBF-A5D4-F45A3942D409}"/>
              </a:ext>
            </a:extLst>
          </p:cNvPr>
          <p:cNvSpPr txBox="1"/>
          <p:nvPr/>
        </p:nvSpPr>
        <p:spPr>
          <a:xfrm>
            <a:off x="1668244" y="2238332"/>
            <a:ext cx="4289874" cy="1914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2000"/>
              </a:lnSpc>
            </a:pPr>
            <a:r>
              <a:rPr lang="en-US" sz="3200">
                <a:latin typeface="FS Blonde Script" panose="03000503000000000000" pitchFamily="66" charset="0"/>
                <a:ea typeface="Segoe UI Black" panose="020B0A02040204020203" pitchFamily="34" charset="0"/>
              </a:rPr>
              <a:t>	 Những tính trạng của cơ thể được biểu thị ra bên ngoài mà ta có thể quan sát thấy, được gọi là?</a:t>
            </a:r>
          </a:p>
        </p:txBody>
      </p:sp>
      <p:pic>
        <p:nvPicPr>
          <p:cNvPr id="168" name="Picture 167">
            <a:extLst>
              <a:ext uri="{FF2B5EF4-FFF2-40B4-BE49-F238E27FC236}">
                <a16:creationId xmlns:a16="http://schemas.microsoft.com/office/drawing/2014/main" id="{BEB1E470-2E5E-402B-A47E-5A5C0F0EA9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804" y="4549058"/>
            <a:ext cx="3121158" cy="1176530"/>
          </a:xfrm>
          <a:prstGeom prst="rect">
            <a:avLst/>
          </a:prstGeom>
        </p:spPr>
      </p:pic>
      <p:sp>
        <p:nvSpPr>
          <p:cNvPr id="169" name="TextBox 168">
            <a:extLst>
              <a:ext uri="{FF2B5EF4-FFF2-40B4-BE49-F238E27FC236}">
                <a16:creationId xmlns:a16="http://schemas.microsoft.com/office/drawing/2014/main" id="{6D6A123C-8323-4D86-9AC4-C279D9993C0C}"/>
              </a:ext>
            </a:extLst>
          </p:cNvPr>
          <p:cNvSpPr txBox="1"/>
          <p:nvPr/>
        </p:nvSpPr>
        <p:spPr>
          <a:xfrm>
            <a:off x="2799553" y="5045910"/>
            <a:ext cx="14651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FS Blonde Script" panose="03000503000000000000" pitchFamily="66" charset="0"/>
                <a:ea typeface="Segoe UI Black" panose="020B0A02040204020203" pitchFamily="34" charset="0"/>
              </a:rPr>
              <a:t>Câu 2</a:t>
            </a:r>
          </a:p>
        </p:txBody>
      </p: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C10E6EF9-22A8-4619-B0D7-1CF1B7DAAC4F}"/>
              </a:ext>
            </a:extLst>
          </p:cNvPr>
          <p:cNvGrpSpPr/>
          <p:nvPr/>
        </p:nvGrpSpPr>
        <p:grpSpPr>
          <a:xfrm>
            <a:off x="6736455" y="556059"/>
            <a:ext cx="4879148" cy="5600646"/>
            <a:chOff x="12314563" y="420354"/>
            <a:chExt cx="4879148" cy="5600646"/>
          </a:xfrm>
        </p:grpSpPr>
        <p:sp>
          <p:nvSpPr>
            <p:cNvPr id="171" name="Rectangle: Rounded Corners 170">
              <a:extLst>
                <a:ext uri="{FF2B5EF4-FFF2-40B4-BE49-F238E27FC236}">
                  <a16:creationId xmlns:a16="http://schemas.microsoft.com/office/drawing/2014/main" id="{61BC9B94-6939-4384-B5B6-2812006FDED8}"/>
                </a:ext>
              </a:extLst>
            </p:cNvPr>
            <p:cNvSpPr/>
            <p:nvPr/>
          </p:nvSpPr>
          <p:spPr>
            <a:xfrm>
              <a:off x="12314563" y="420354"/>
              <a:ext cx="4879148" cy="5600646"/>
            </a:xfrm>
            <a:prstGeom prst="roundRect">
              <a:avLst>
                <a:gd name="adj" fmla="val 3948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outerShdw blurRad="190500" dist="190500" dir="2700000" algn="tl" rotWithShape="0">
                <a:prstClr val="black">
                  <a:alpha val="7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Rectangle: Rounded Corners 171">
              <a:extLst>
                <a:ext uri="{FF2B5EF4-FFF2-40B4-BE49-F238E27FC236}">
                  <a16:creationId xmlns:a16="http://schemas.microsoft.com/office/drawing/2014/main" id="{7033BD88-EF0B-4B4F-BDBE-0F32BCFD4AB0}"/>
                </a:ext>
              </a:extLst>
            </p:cNvPr>
            <p:cNvSpPr/>
            <p:nvPr/>
          </p:nvSpPr>
          <p:spPr>
            <a:xfrm>
              <a:off x="13263483" y="546764"/>
              <a:ext cx="3030713" cy="568772"/>
            </a:xfrm>
            <a:prstGeom prst="roundRect">
              <a:avLst>
                <a:gd name="adj" fmla="val 15741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Rectangle: Rounded Corners 172">
              <a:extLst>
                <a:ext uri="{FF2B5EF4-FFF2-40B4-BE49-F238E27FC236}">
                  <a16:creationId xmlns:a16="http://schemas.microsoft.com/office/drawing/2014/main" id="{BA547345-543D-4658-9C55-0200A6C82399}"/>
                </a:ext>
              </a:extLst>
            </p:cNvPr>
            <p:cNvSpPr/>
            <p:nvPr/>
          </p:nvSpPr>
          <p:spPr>
            <a:xfrm>
              <a:off x="12464724" y="725316"/>
              <a:ext cx="4550061" cy="5136328"/>
            </a:xfrm>
            <a:prstGeom prst="roundRect">
              <a:avLst>
                <a:gd name="adj" fmla="val 3948"/>
              </a:avLst>
            </a:prstGeom>
            <a:solidFill>
              <a:schemeClr val="bg1"/>
            </a:solidFill>
            <a:ln>
              <a:noFill/>
            </a:ln>
            <a:effectLst>
              <a:outerShdw blurRad="88900" dist="88900" dir="2700000" algn="tl" rotWithShape="0">
                <a:prstClr val="black">
                  <a:alpha val="7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4" name="Group 173">
              <a:extLst>
                <a:ext uri="{FF2B5EF4-FFF2-40B4-BE49-F238E27FC236}">
                  <a16:creationId xmlns:a16="http://schemas.microsoft.com/office/drawing/2014/main" id="{F9D78549-80EC-43E9-A9FD-0566F1AC0CED}"/>
                </a:ext>
              </a:extLst>
            </p:cNvPr>
            <p:cNvGrpSpPr/>
            <p:nvPr/>
          </p:nvGrpSpPr>
          <p:grpSpPr>
            <a:xfrm>
              <a:off x="13366326" y="540510"/>
              <a:ext cx="2824538" cy="504055"/>
              <a:chOff x="3265504" y="762000"/>
              <a:chExt cx="2988599" cy="559410"/>
            </a:xfrm>
            <a:effectLst>
              <a:outerShdw blurRad="50800" dist="76200" dir="2700000" algn="tl" rotWithShape="0">
                <a:prstClr val="black">
                  <a:alpha val="60000"/>
                </a:prstClr>
              </a:outerShdw>
            </a:effectLst>
          </p:grpSpPr>
          <p:sp>
            <p:nvSpPr>
              <p:cNvPr id="186" name="Rectangle: Rounded Corners 8">
                <a:extLst>
                  <a:ext uri="{FF2B5EF4-FFF2-40B4-BE49-F238E27FC236}">
                    <a16:creationId xmlns:a16="http://schemas.microsoft.com/office/drawing/2014/main" id="{18250B16-B9A3-4686-9A72-1132C6F809B9}"/>
                  </a:ext>
                </a:extLst>
              </p:cNvPr>
              <p:cNvSpPr/>
              <p:nvPr/>
            </p:nvSpPr>
            <p:spPr>
              <a:xfrm>
                <a:off x="3265504" y="839632"/>
                <a:ext cx="2988599" cy="481778"/>
              </a:xfrm>
              <a:custGeom>
                <a:avLst/>
                <a:gdLst>
                  <a:gd name="connsiteX0" fmla="*/ 0 w 4706007"/>
                  <a:gd name="connsiteY0" fmla="*/ 137951 h 827690"/>
                  <a:gd name="connsiteX1" fmla="*/ 137951 w 4706007"/>
                  <a:gd name="connsiteY1" fmla="*/ 0 h 827690"/>
                  <a:gd name="connsiteX2" fmla="*/ 4568056 w 4706007"/>
                  <a:gd name="connsiteY2" fmla="*/ 0 h 827690"/>
                  <a:gd name="connsiteX3" fmla="*/ 4706007 w 4706007"/>
                  <a:gd name="connsiteY3" fmla="*/ 137951 h 827690"/>
                  <a:gd name="connsiteX4" fmla="*/ 4706007 w 4706007"/>
                  <a:gd name="connsiteY4" fmla="*/ 689739 h 827690"/>
                  <a:gd name="connsiteX5" fmla="*/ 4568056 w 4706007"/>
                  <a:gd name="connsiteY5" fmla="*/ 827690 h 827690"/>
                  <a:gd name="connsiteX6" fmla="*/ 137951 w 4706007"/>
                  <a:gd name="connsiteY6" fmla="*/ 827690 h 827690"/>
                  <a:gd name="connsiteX7" fmla="*/ 0 w 4706007"/>
                  <a:gd name="connsiteY7" fmla="*/ 689739 h 827690"/>
                  <a:gd name="connsiteX8" fmla="*/ 0 w 4706007"/>
                  <a:gd name="connsiteY8" fmla="*/ 137951 h 827690"/>
                  <a:gd name="connsiteX0" fmla="*/ 0 w 4706007"/>
                  <a:gd name="connsiteY0" fmla="*/ 137951 h 827690"/>
                  <a:gd name="connsiteX1" fmla="*/ 137951 w 4706007"/>
                  <a:gd name="connsiteY1" fmla="*/ 0 h 827690"/>
                  <a:gd name="connsiteX2" fmla="*/ 4568056 w 4706007"/>
                  <a:gd name="connsiteY2" fmla="*/ 0 h 827690"/>
                  <a:gd name="connsiteX3" fmla="*/ 4706007 w 4706007"/>
                  <a:gd name="connsiteY3" fmla="*/ 137951 h 827690"/>
                  <a:gd name="connsiteX4" fmla="*/ 4706007 w 4706007"/>
                  <a:gd name="connsiteY4" fmla="*/ 689739 h 827690"/>
                  <a:gd name="connsiteX5" fmla="*/ 4568056 w 4706007"/>
                  <a:gd name="connsiteY5" fmla="*/ 827690 h 827690"/>
                  <a:gd name="connsiteX6" fmla="*/ 1718442 w 4706007"/>
                  <a:gd name="connsiteY6" fmla="*/ 819807 h 827690"/>
                  <a:gd name="connsiteX7" fmla="*/ 137951 w 4706007"/>
                  <a:gd name="connsiteY7" fmla="*/ 827690 h 827690"/>
                  <a:gd name="connsiteX8" fmla="*/ 0 w 4706007"/>
                  <a:gd name="connsiteY8" fmla="*/ 689739 h 827690"/>
                  <a:gd name="connsiteX9" fmla="*/ 0 w 4706007"/>
                  <a:gd name="connsiteY9" fmla="*/ 137951 h 827690"/>
                  <a:gd name="connsiteX0" fmla="*/ 0 w 4706007"/>
                  <a:gd name="connsiteY0" fmla="*/ 137951 h 827690"/>
                  <a:gd name="connsiteX1" fmla="*/ 137951 w 4706007"/>
                  <a:gd name="connsiteY1" fmla="*/ 0 h 827690"/>
                  <a:gd name="connsiteX2" fmla="*/ 4568056 w 4706007"/>
                  <a:gd name="connsiteY2" fmla="*/ 0 h 827690"/>
                  <a:gd name="connsiteX3" fmla="*/ 4706007 w 4706007"/>
                  <a:gd name="connsiteY3" fmla="*/ 137951 h 827690"/>
                  <a:gd name="connsiteX4" fmla="*/ 4706007 w 4706007"/>
                  <a:gd name="connsiteY4" fmla="*/ 689739 h 827690"/>
                  <a:gd name="connsiteX5" fmla="*/ 4568056 w 4706007"/>
                  <a:gd name="connsiteY5" fmla="*/ 827690 h 827690"/>
                  <a:gd name="connsiteX6" fmla="*/ 2033752 w 4706007"/>
                  <a:gd name="connsiteY6" fmla="*/ 819807 h 827690"/>
                  <a:gd name="connsiteX7" fmla="*/ 1718442 w 4706007"/>
                  <a:gd name="connsiteY7" fmla="*/ 819807 h 827690"/>
                  <a:gd name="connsiteX8" fmla="*/ 137951 w 4706007"/>
                  <a:gd name="connsiteY8" fmla="*/ 827690 h 827690"/>
                  <a:gd name="connsiteX9" fmla="*/ 0 w 4706007"/>
                  <a:gd name="connsiteY9" fmla="*/ 689739 h 827690"/>
                  <a:gd name="connsiteX10" fmla="*/ 0 w 4706007"/>
                  <a:gd name="connsiteY10" fmla="*/ 137951 h 827690"/>
                  <a:gd name="connsiteX0" fmla="*/ 0 w 4706007"/>
                  <a:gd name="connsiteY0" fmla="*/ 137951 h 835573"/>
                  <a:gd name="connsiteX1" fmla="*/ 137951 w 4706007"/>
                  <a:gd name="connsiteY1" fmla="*/ 0 h 835573"/>
                  <a:gd name="connsiteX2" fmla="*/ 4568056 w 4706007"/>
                  <a:gd name="connsiteY2" fmla="*/ 0 h 835573"/>
                  <a:gd name="connsiteX3" fmla="*/ 4706007 w 4706007"/>
                  <a:gd name="connsiteY3" fmla="*/ 137951 h 835573"/>
                  <a:gd name="connsiteX4" fmla="*/ 4706007 w 4706007"/>
                  <a:gd name="connsiteY4" fmla="*/ 689739 h 835573"/>
                  <a:gd name="connsiteX5" fmla="*/ 4568056 w 4706007"/>
                  <a:gd name="connsiteY5" fmla="*/ 827690 h 835573"/>
                  <a:gd name="connsiteX6" fmla="*/ 2483069 w 4706007"/>
                  <a:gd name="connsiteY6" fmla="*/ 835573 h 835573"/>
                  <a:gd name="connsiteX7" fmla="*/ 2033752 w 4706007"/>
                  <a:gd name="connsiteY7" fmla="*/ 819807 h 835573"/>
                  <a:gd name="connsiteX8" fmla="*/ 1718442 w 4706007"/>
                  <a:gd name="connsiteY8" fmla="*/ 819807 h 835573"/>
                  <a:gd name="connsiteX9" fmla="*/ 137951 w 4706007"/>
                  <a:gd name="connsiteY9" fmla="*/ 827690 h 835573"/>
                  <a:gd name="connsiteX10" fmla="*/ 0 w 4706007"/>
                  <a:gd name="connsiteY10" fmla="*/ 689739 h 835573"/>
                  <a:gd name="connsiteX11" fmla="*/ 0 w 4706007"/>
                  <a:gd name="connsiteY11" fmla="*/ 137951 h 835573"/>
                  <a:gd name="connsiteX0" fmla="*/ 0 w 4706007"/>
                  <a:gd name="connsiteY0" fmla="*/ 137951 h 837478"/>
                  <a:gd name="connsiteX1" fmla="*/ 137951 w 4706007"/>
                  <a:gd name="connsiteY1" fmla="*/ 0 h 837478"/>
                  <a:gd name="connsiteX2" fmla="*/ 4568056 w 4706007"/>
                  <a:gd name="connsiteY2" fmla="*/ 0 h 837478"/>
                  <a:gd name="connsiteX3" fmla="*/ 4706007 w 4706007"/>
                  <a:gd name="connsiteY3" fmla="*/ 137951 h 837478"/>
                  <a:gd name="connsiteX4" fmla="*/ 4706007 w 4706007"/>
                  <a:gd name="connsiteY4" fmla="*/ 689739 h 837478"/>
                  <a:gd name="connsiteX5" fmla="*/ 4568056 w 4706007"/>
                  <a:gd name="connsiteY5" fmla="*/ 827690 h 837478"/>
                  <a:gd name="connsiteX6" fmla="*/ 2692619 w 4706007"/>
                  <a:gd name="connsiteY6" fmla="*/ 837478 h 837478"/>
                  <a:gd name="connsiteX7" fmla="*/ 2033752 w 4706007"/>
                  <a:gd name="connsiteY7" fmla="*/ 819807 h 837478"/>
                  <a:gd name="connsiteX8" fmla="*/ 1718442 w 4706007"/>
                  <a:gd name="connsiteY8" fmla="*/ 819807 h 837478"/>
                  <a:gd name="connsiteX9" fmla="*/ 137951 w 4706007"/>
                  <a:gd name="connsiteY9" fmla="*/ 827690 h 837478"/>
                  <a:gd name="connsiteX10" fmla="*/ 0 w 4706007"/>
                  <a:gd name="connsiteY10" fmla="*/ 689739 h 837478"/>
                  <a:gd name="connsiteX11" fmla="*/ 0 w 4706007"/>
                  <a:gd name="connsiteY11" fmla="*/ 137951 h 837478"/>
                  <a:gd name="connsiteX0" fmla="*/ 0 w 4706007"/>
                  <a:gd name="connsiteY0" fmla="*/ 137951 h 837478"/>
                  <a:gd name="connsiteX1" fmla="*/ 137951 w 4706007"/>
                  <a:gd name="connsiteY1" fmla="*/ 0 h 837478"/>
                  <a:gd name="connsiteX2" fmla="*/ 4568056 w 4706007"/>
                  <a:gd name="connsiteY2" fmla="*/ 0 h 837478"/>
                  <a:gd name="connsiteX3" fmla="*/ 4706007 w 4706007"/>
                  <a:gd name="connsiteY3" fmla="*/ 137951 h 837478"/>
                  <a:gd name="connsiteX4" fmla="*/ 4706007 w 4706007"/>
                  <a:gd name="connsiteY4" fmla="*/ 689739 h 837478"/>
                  <a:gd name="connsiteX5" fmla="*/ 4568056 w 4706007"/>
                  <a:gd name="connsiteY5" fmla="*/ 827690 h 837478"/>
                  <a:gd name="connsiteX6" fmla="*/ 2692619 w 4706007"/>
                  <a:gd name="connsiteY6" fmla="*/ 837478 h 837478"/>
                  <a:gd name="connsiteX7" fmla="*/ 2349982 w 4706007"/>
                  <a:gd name="connsiteY7" fmla="*/ 836952 h 837478"/>
                  <a:gd name="connsiteX8" fmla="*/ 1718442 w 4706007"/>
                  <a:gd name="connsiteY8" fmla="*/ 819807 h 837478"/>
                  <a:gd name="connsiteX9" fmla="*/ 137951 w 4706007"/>
                  <a:gd name="connsiteY9" fmla="*/ 827690 h 837478"/>
                  <a:gd name="connsiteX10" fmla="*/ 0 w 4706007"/>
                  <a:gd name="connsiteY10" fmla="*/ 689739 h 837478"/>
                  <a:gd name="connsiteX11" fmla="*/ 0 w 4706007"/>
                  <a:gd name="connsiteY11" fmla="*/ 137951 h 837478"/>
                  <a:gd name="connsiteX0" fmla="*/ 0 w 4706007"/>
                  <a:gd name="connsiteY0" fmla="*/ 137951 h 837478"/>
                  <a:gd name="connsiteX1" fmla="*/ 137951 w 4706007"/>
                  <a:gd name="connsiteY1" fmla="*/ 0 h 837478"/>
                  <a:gd name="connsiteX2" fmla="*/ 4568056 w 4706007"/>
                  <a:gd name="connsiteY2" fmla="*/ 0 h 837478"/>
                  <a:gd name="connsiteX3" fmla="*/ 4706007 w 4706007"/>
                  <a:gd name="connsiteY3" fmla="*/ 137951 h 837478"/>
                  <a:gd name="connsiteX4" fmla="*/ 4706007 w 4706007"/>
                  <a:gd name="connsiteY4" fmla="*/ 689739 h 837478"/>
                  <a:gd name="connsiteX5" fmla="*/ 4568056 w 4706007"/>
                  <a:gd name="connsiteY5" fmla="*/ 827690 h 837478"/>
                  <a:gd name="connsiteX6" fmla="*/ 2692619 w 4706007"/>
                  <a:gd name="connsiteY6" fmla="*/ 837478 h 837478"/>
                  <a:gd name="connsiteX7" fmla="*/ 2349982 w 4706007"/>
                  <a:gd name="connsiteY7" fmla="*/ 836952 h 837478"/>
                  <a:gd name="connsiteX8" fmla="*/ 2013717 w 4706007"/>
                  <a:gd name="connsiteY8" fmla="*/ 831237 h 837478"/>
                  <a:gd name="connsiteX9" fmla="*/ 137951 w 4706007"/>
                  <a:gd name="connsiteY9" fmla="*/ 827690 h 837478"/>
                  <a:gd name="connsiteX10" fmla="*/ 0 w 4706007"/>
                  <a:gd name="connsiteY10" fmla="*/ 689739 h 837478"/>
                  <a:gd name="connsiteX11" fmla="*/ 0 w 4706007"/>
                  <a:gd name="connsiteY11" fmla="*/ 137951 h 837478"/>
                  <a:gd name="connsiteX0" fmla="*/ 0 w 4706007"/>
                  <a:gd name="connsiteY0" fmla="*/ 137951 h 837478"/>
                  <a:gd name="connsiteX1" fmla="*/ 137951 w 4706007"/>
                  <a:gd name="connsiteY1" fmla="*/ 0 h 837478"/>
                  <a:gd name="connsiteX2" fmla="*/ 4568056 w 4706007"/>
                  <a:gd name="connsiteY2" fmla="*/ 0 h 837478"/>
                  <a:gd name="connsiteX3" fmla="*/ 4706007 w 4706007"/>
                  <a:gd name="connsiteY3" fmla="*/ 137951 h 837478"/>
                  <a:gd name="connsiteX4" fmla="*/ 4706007 w 4706007"/>
                  <a:gd name="connsiteY4" fmla="*/ 689739 h 837478"/>
                  <a:gd name="connsiteX5" fmla="*/ 4568056 w 4706007"/>
                  <a:gd name="connsiteY5" fmla="*/ 827690 h 837478"/>
                  <a:gd name="connsiteX6" fmla="*/ 2692619 w 4706007"/>
                  <a:gd name="connsiteY6" fmla="*/ 837478 h 837478"/>
                  <a:gd name="connsiteX7" fmla="*/ 2351887 w 4706007"/>
                  <a:gd name="connsiteY7" fmla="*/ 659787 h 837478"/>
                  <a:gd name="connsiteX8" fmla="*/ 2013717 w 4706007"/>
                  <a:gd name="connsiteY8" fmla="*/ 831237 h 837478"/>
                  <a:gd name="connsiteX9" fmla="*/ 137951 w 4706007"/>
                  <a:gd name="connsiteY9" fmla="*/ 827690 h 837478"/>
                  <a:gd name="connsiteX10" fmla="*/ 0 w 4706007"/>
                  <a:gd name="connsiteY10" fmla="*/ 689739 h 837478"/>
                  <a:gd name="connsiteX11" fmla="*/ 0 w 4706007"/>
                  <a:gd name="connsiteY11" fmla="*/ 137951 h 837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706007" h="837478">
                    <a:moveTo>
                      <a:pt x="0" y="137951"/>
                    </a:moveTo>
                    <a:cubicBezTo>
                      <a:pt x="0" y="61763"/>
                      <a:pt x="61763" y="0"/>
                      <a:pt x="137951" y="0"/>
                    </a:cubicBezTo>
                    <a:lnTo>
                      <a:pt x="4568056" y="0"/>
                    </a:lnTo>
                    <a:cubicBezTo>
                      <a:pt x="4644244" y="0"/>
                      <a:pt x="4706007" y="61763"/>
                      <a:pt x="4706007" y="137951"/>
                    </a:cubicBezTo>
                    <a:lnTo>
                      <a:pt x="4706007" y="689739"/>
                    </a:lnTo>
                    <a:cubicBezTo>
                      <a:pt x="4706007" y="765927"/>
                      <a:pt x="4644244" y="827690"/>
                      <a:pt x="4568056" y="827690"/>
                    </a:cubicBezTo>
                    <a:lnTo>
                      <a:pt x="2692619" y="837478"/>
                    </a:lnTo>
                    <a:lnTo>
                      <a:pt x="2351887" y="659787"/>
                    </a:lnTo>
                    <a:lnTo>
                      <a:pt x="2013717" y="831237"/>
                    </a:lnTo>
                    <a:lnTo>
                      <a:pt x="137951" y="827690"/>
                    </a:lnTo>
                    <a:cubicBezTo>
                      <a:pt x="61763" y="827690"/>
                      <a:pt x="0" y="765927"/>
                      <a:pt x="0" y="689739"/>
                    </a:cubicBezTo>
                    <a:lnTo>
                      <a:pt x="0" y="137951"/>
                    </a:ln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7" name="Rectangle: Rounded Corners 186">
                <a:extLst>
                  <a:ext uri="{FF2B5EF4-FFF2-40B4-BE49-F238E27FC236}">
                    <a16:creationId xmlns:a16="http://schemas.microsoft.com/office/drawing/2014/main" id="{8D595395-415C-44A9-AE42-C4DDD5A70493}"/>
                  </a:ext>
                </a:extLst>
              </p:cNvPr>
              <p:cNvSpPr/>
              <p:nvPr/>
            </p:nvSpPr>
            <p:spPr>
              <a:xfrm>
                <a:off x="3689139" y="762000"/>
                <a:ext cx="2141328" cy="13441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5" name="Group 174">
              <a:extLst>
                <a:ext uri="{FF2B5EF4-FFF2-40B4-BE49-F238E27FC236}">
                  <a16:creationId xmlns:a16="http://schemas.microsoft.com/office/drawing/2014/main" id="{7008D909-23B8-47E2-81E1-A9508773C3B3}"/>
                </a:ext>
              </a:extLst>
            </p:cNvPr>
            <p:cNvGrpSpPr/>
            <p:nvPr/>
          </p:nvGrpSpPr>
          <p:grpSpPr>
            <a:xfrm>
              <a:off x="12690050" y="1563727"/>
              <a:ext cx="4165706" cy="4051508"/>
              <a:chOff x="12870390" y="1563727"/>
              <a:chExt cx="3798894" cy="4051508"/>
            </a:xfrm>
          </p:grpSpPr>
          <p:cxnSp>
            <p:nvCxnSpPr>
              <p:cNvPr id="176" name="Straight Connector 175">
                <a:extLst>
                  <a:ext uri="{FF2B5EF4-FFF2-40B4-BE49-F238E27FC236}">
                    <a16:creationId xmlns:a16="http://schemas.microsoft.com/office/drawing/2014/main" id="{E71A3538-7836-4035-87D4-DF381960F0A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870390" y="1563727"/>
                <a:ext cx="3798894" cy="0"/>
              </a:xfrm>
              <a:prstGeom prst="line">
                <a:avLst/>
              </a:prstGeom>
              <a:ln w="19050">
                <a:solidFill>
                  <a:schemeClr val="accent1">
                    <a:lumMod val="40000"/>
                    <a:lumOff val="6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>
                <a:extLst>
                  <a:ext uri="{FF2B5EF4-FFF2-40B4-BE49-F238E27FC236}">
                    <a16:creationId xmlns:a16="http://schemas.microsoft.com/office/drawing/2014/main" id="{919D6BC6-8FC9-4B60-AB53-2D83E5FC79A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870390" y="2013895"/>
                <a:ext cx="3798894" cy="0"/>
              </a:xfrm>
              <a:prstGeom prst="line">
                <a:avLst/>
              </a:prstGeom>
              <a:ln w="19050">
                <a:solidFill>
                  <a:schemeClr val="accent1">
                    <a:lumMod val="40000"/>
                    <a:lumOff val="6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>
                <a:extLst>
                  <a:ext uri="{FF2B5EF4-FFF2-40B4-BE49-F238E27FC236}">
                    <a16:creationId xmlns:a16="http://schemas.microsoft.com/office/drawing/2014/main" id="{3B624EDE-6C5A-4633-BEB6-7A9394CAB73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870390" y="2464063"/>
                <a:ext cx="3798894" cy="0"/>
              </a:xfrm>
              <a:prstGeom prst="line">
                <a:avLst/>
              </a:prstGeom>
              <a:ln w="19050">
                <a:solidFill>
                  <a:schemeClr val="accent1">
                    <a:lumMod val="40000"/>
                    <a:lumOff val="6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>
                <a:extLst>
                  <a:ext uri="{FF2B5EF4-FFF2-40B4-BE49-F238E27FC236}">
                    <a16:creationId xmlns:a16="http://schemas.microsoft.com/office/drawing/2014/main" id="{21EB5955-F2B0-4FF1-ABF8-B207AEB1837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870390" y="2914231"/>
                <a:ext cx="3798894" cy="0"/>
              </a:xfrm>
              <a:prstGeom prst="line">
                <a:avLst/>
              </a:prstGeom>
              <a:ln w="19050">
                <a:solidFill>
                  <a:schemeClr val="accent1">
                    <a:lumMod val="40000"/>
                    <a:lumOff val="6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>
                <a:extLst>
                  <a:ext uri="{FF2B5EF4-FFF2-40B4-BE49-F238E27FC236}">
                    <a16:creationId xmlns:a16="http://schemas.microsoft.com/office/drawing/2014/main" id="{0B2A2DCA-26CE-4A32-B8B0-5913A816D91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870390" y="3364399"/>
                <a:ext cx="3798894" cy="0"/>
              </a:xfrm>
              <a:prstGeom prst="line">
                <a:avLst/>
              </a:prstGeom>
              <a:ln w="19050">
                <a:solidFill>
                  <a:schemeClr val="accent1">
                    <a:lumMod val="40000"/>
                    <a:lumOff val="6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>
                <a:extLst>
                  <a:ext uri="{FF2B5EF4-FFF2-40B4-BE49-F238E27FC236}">
                    <a16:creationId xmlns:a16="http://schemas.microsoft.com/office/drawing/2014/main" id="{FFA8740A-7D35-499E-A052-CB9DD77D552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870390" y="3814567"/>
                <a:ext cx="3798894" cy="0"/>
              </a:xfrm>
              <a:prstGeom prst="line">
                <a:avLst/>
              </a:prstGeom>
              <a:ln w="19050">
                <a:solidFill>
                  <a:schemeClr val="accent1">
                    <a:lumMod val="40000"/>
                    <a:lumOff val="6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>
                <a:extLst>
                  <a:ext uri="{FF2B5EF4-FFF2-40B4-BE49-F238E27FC236}">
                    <a16:creationId xmlns:a16="http://schemas.microsoft.com/office/drawing/2014/main" id="{5850F5AB-CFAD-402E-B408-425A636FBA9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870390" y="4264735"/>
                <a:ext cx="3798894" cy="0"/>
              </a:xfrm>
              <a:prstGeom prst="line">
                <a:avLst/>
              </a:prstGeom>
              <a:ln w="19050">
                <a:solidFill>
                  <a:schemeClr val="accent1">
                    <a:lumMod val="40000"/>
                    <a:lumOff val="6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>
                <a:extLst>
                  <a:ext uri="{FF2B5EF4-FFF2-40B4-BE49-F238E27FC236}">
                    <a16:creationId xmlns:a16="http://schemas.microsoft.com/office/drawing/2014/main" id="{9294E4F1-56CE-42E0-B0D2-F0BAB1E1302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870390" y="4714903"/>
                <a:ext cx="3798894" cy="0"/>
              </a:xfrm>
              <a:prstGeom prst="line">
                <a:avLst/>
              </a:prstGeom>
              <a:ln w="19050">
                <a:solidFill>
                  <a:schemeClr val="accent1">
                    <a:lumMod val="40000"/>
                    <a:lumOff val="6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>
                <a:extLst>
                  <a:ext uri="{FF2B5EF4-FFF2-40B4-BE49-F238E27FC236}">
                    <a16:creationId xmlns:a16="http://schemas.microsoft.com/office/drawing/2014/main" id="{3634737C-2D5F-40E4-B5E6-42E32FA7F40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870390" y="5165071"/>
                <a:ext cx="3798894" cy="0"/>
              </a:xfrm>
              <a:prstGeom prst="line">
                <a:avLst/>
              </a:prstGeom>
              <a:ln w="19050">
                <a:solidFill>
                  <a:schemeClr val="accent1">
                    <a:lumMod val="40000"/>
                    <a:lumOff val="6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>
                <a:extLst>
                  <a:ext uri="{FF2B5EF4-FFF2-40B4-BE49-F238E27FC236}">
                    <a16:creationId xmlns:a16="http://schemas.microsoft.com/office/drawing/2014/main" id="{7D8A883C-04E2-4761-9922-0AE3D32269A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870390" y="5615235"/>
                <a:ext cx="3798894" cy="0"/>
              </a:xfrm>
              <a:prstGeom prst="line">
                <a:avLst/>
              </a:prstGeom>
              <a:ln w="19050">
                <a:solidFill>
                  <a:schemeClr val="accent1">
                    <a:lumMod val="40000"/>
                    <a:lumOff val="6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1" name="Google Shape;1473;p26">
            <a:extLst>
              <a:ext uri="{FF2B5EF4-FFF2-40B4-BE49-F238E27FC236}">
                <a16:creationId xmlns:a16="http://schemas.microsoft.com/office/drawing/2014/main" id="{7D4EF506-39A4-4E3E-A713-0CE0EC8B5FAD}"/>
              </a:ext>
            </a:extLst>
          </p:cNvPr>
          <p:cNvGrpSpPr/>
          <p:nvPr/>
        </p:nvGrpSpPr>
        <p:grpSpPr>
          <a:xfrm>
            <a:off x="6931137" y="3753340"/>
            <a:ext cx="663625" cy="663625"/>
            <a:chOff x="3246456" y="3096252"/>
            <a:chExt cx="719923" cy="719923"/>
          </a:xfrm>
        </p:grpSpPr>
        <p:sp>
          <p:nvSpPr>
            <p:cNvPr id="52" name="Google Shape;1474;p26">
              <a:extLst>
                <a:ext uri="{FF2B5EF4-FFF2-40B4-BE49-F238E27FC236}">
                  <a16:creationId xmlns:a16="http://schemas.microsoft.com/office/drawing/2014/main" id="{A7C159A0-DE9D-4B8B-AB1A-2F8256C9683E}"/>
                </a:ext>
              </a:extLst>
            </p:cNvPr>
            <p:cNvSpPr/>
            <p:nvPr/>
          </p:nvSpPr>
          <p:spPr>
            <a:xfrm>
              <a:off x="3246456" y="3096252"/>
              <a:ext cx="719923" cy="719923"/>
            </a:xfrm>
            <a:custGeom>
              <a:avLst/>
              <a:gdLst/>
              <a:ahLst/>
              <a:cxnLst/>
              <a:rect l="l" t="t" r="r" b="b"/>
              <a:pathLst>
                <a:path w="156590" h="156590" extrusionOk="0">
                  <a:moveTo>
                    <a:pt x="156591" y="78295"/>
                  </a:moveTo>
                  <a:cubicBezTo>
                    <a:pt x="156591" y="121537"/>
                    <a:pt x="121537" y="156591"/>
                    <a:pt x="78296" y="156591"/>
                  </a:cubicBezTo>
                  <a:cubicBezTo>
                    <a:pt x="35054" y="156591"/>
                    <a:pt x="0" y="121537"/>
                    <a:pt x="0" y="78295"/>
                  </a:cubicBezTo>
                  <a:cubicBezTo>
                    <a:pt x="0" y="35054"/>
                    <a:pt x="35054" y="0"/>
                    <a:pt x="78296" y="0"/>
                  </a:cubicBezTo>
                  <a:cubicBezTo>
                    <a:pt x="121537" y="0"/>
                    <a:pt x="156591" y="35054"/>
                    <a:pt x="156591" y="78295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1475;p26">
              <a:extLst>
                <a:ext uri="{FF2B5EF4-FFF2-40B4-BE49-F238E27FC236}">
                  <a16:creationId xmlns:a16="http://schemas.microsoft.com/office/drawing/2014/main" id="{1E4D37D3-4270-442A-847A-26542374B682}"/>
                </a:ext>
              </a:extLst>
            </p:cNvPr>
            <p:cNvSpPr/>
            <p:nvPr/>
          </p:nvSpPr>
          <p:spPr>
            <a:xfrm>
              <a:off x="3372192" y="3256552"/>
              <a:ext cx="424601" cy="392389"/>
            </a:xfrm>
            <a:custGeom>
              <a:avLst/>
              <a:gdLst/>
              <a:ahLst/>
              <a:cxnLst/>
              <a:rect l="l" t="t" r="r" b="b"/>
              <a:pathLst>
                <a:path w="135981" h="125665" extrusionOk="0">
                  <a:moveTo>
                    <a:pt x="56502" y="125366"/>
                  </a:moveTo>
                  <a:cubicBezTo>
                    <a:pt x="51520" y="125366"/>
                    <a:pt x="46729" y="123423"/>
                    <a:pt x="43167" y="119937"/>
                  </a:cubicBezTo>
                  <a:lnTo>
                    <a:pt x="5924" y="83647"/>
                  </a:lnTo>
                  <a:cubicBezTo>
                    <a:pt x="-1515" y="76211"/>
                    <a:pt x="-1525" y="64150"/>
                    <a:pt x="5905" y="56706"/>
                  </a:cubicBezTo>
                  <a:cubicBezTo>
                    <a:pt x="5915" y="56700"/>
                    <a:pt x="5915" y="56696"/>
                    <a:pt x="5924" y="56691"/>
                  </a:cubicBezTo>
                  <a:cubicBezTo>
                    <a:pt x="13363" y="49247"/>
                    <a:pt x="25422" y="49240"/>
                    <a:pt x="32861" y="56676"/>
                  </a:cubicBezTo>
                  <a:cubicBezTo>
                    <a:pt x="32870" y="56681"/>
                    <a:pt x="32870" y="56686"/>
                    <a:pt x="32880" y="56691"/>
                  </a:cubicBezTo>
                  <a:lnTo>
                    <a:pt x="53930" y="77265"/>
                  </a:lnTo>
                  <a:lnTo>
                    <a:pt x="101555" y="8209"/>
                  </a:lnTo>
                  <a:cubicBezTo>
                    <a:pt x="107527" y="-438"/>
                    <a:pt x="119376" y="-2612"/>
                    <a:pt x="128035" y="3351"/>
                  </a:cubicBezTo>
                  <a:cubicBezTo>
                    <a:pt x="136712" y="9295"/>
                    <a:pt x="138931" y="21150"/>
                    <a:pt x="132988" y="29830"/>
                  </a:cubicBezTo>
                  <a:lnTo>
                    <a:pt x="72790" y="117460"/>
                  </a:lnTo>
                  <a:cubicBezTo>
                    <a:pt x="69618" y="122090"/>
                    <a:pt x="64560" y="125090"/>
                    <a:pt x="58978" y="1256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103041DA-B5D5-4B64-884C-6FC9FFD9DBCA}"/>
              </a:ext>
            </a:extLst>
          </p:cNvPr>
          <p:cNvGrpSpPr/>
          <p:nvPr/>
        </p:nvGrpSpPr>
        <p:grpSpPr>
          <a:xfrm>
            <a:off x="7493664" y="1985800"/>
            <a:ext cx="4095985" cy="605294"/>
            <a:chOff x="7493664" y="3335112"/>
            <a:chExt cx="4095985" cy="605294"/>
          </a:xfrm>
        </p:grpSpPr>
        <p:sp>
          <p:nvSpPr>
            <p:cNvPr id="69" name="Google Shape;1573;p27">
              <a:extLst>
                <a:ext uri="{FF2B5EF4-FFF2-40B4-BE49-F238E27FC236}">
                  <a16:creationId xmlns:a16="http://schemas.microsoft.com/office/drawing/2014/main" id="{6CC964EA-3034-47DA-8E3E-F3322790C50C}"/>
                </a:ext>
              </a:extLst>
            </p:cNvPr>
            <p:cNvSpPr/>
            <p:nvPr/>
          </p:nvSpPr>
          <p:spPr>
            <a:xfrm>
              <a:off x="7493664" y="3335112"/>
              <a:ext cx="3859287" cy="571657"/>
            </a:xfrm>
            <a:prstGeom prst="chevron">
              <a:avLst>
                <a:gd name="adj" fmla="val 50000"/>
              </a:avLst>
            </a:prstGeom>
            <a:solidFill>
              <a:srgbClr val="9954CC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CCDE50E6-D422-4E8E-A33B-FCE6561B6DEB}"/>
                </a:ext>
              </a:extLst>
            </p:cNvPr>
            <p:cNvSpPr txBox="1"/>
            <p:nvPr/>
          </p:nvSpPr>
          <p:spPr>
            <a:xfrm>
              <a:off x="7944597" y="3355631"/>
              <a:ext cx="364505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b="1">
                  <a:solidFill>
                    <a:schemeClr val="bg1"/>
                  </a:solidFill>
                  <a:latin typeface="FS Blonde Script" panose="03000503000000000000" pitchFamily="66" charset="0"/>
                  <a:ea typeface="Segoe UI Black" panose="020B0A02040204020203" pitchFamily="34" charset="0"/>
                </a:rPr>
                <a:t>a. Màu sắc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21C4B21-8D38-45BA-8673-9982572E96CE}"/>
              </a:ext>
            </a:extLst>
          </p:cNvPr>
          <p:cNvGrpSpPr/>
          <p:nvPr/>
        </p:nvGrpSpPr>
        <p:grpSpPr>
          <a:xfrm>
            <a:off x="7493664" y="2901222"/>
            <a:ext cx="4095985" cy="623872"/>
            <a:chOff x="7493664" y="4148934"/>
            <a:chExt cx="4095985" cy="623872"/>
          </a:xfrm>
        </p:grpSpPr>
        <p:sp>
          <p:nvSpPr>
            <p:cNvPr id="70" name="Google Shape;1573;p27">
              <a:extLst>
                <a:ext uri="{FF2B5EF4-FFF2-40B4-BE49-F238E27FC236}">
                  <a16:creationId xmlns:a16="http://schemas.microsoft.com/office/drawing/2014/main" id="{71F25BF2-D9F2-4BBB-AFEB-921DB324BF44}"/>
                </a:ext>
              </a:extLst>
            </p:cNvPr>
            <p:cNvSpPr/>
            <p:nvPr/>
          </p:nvSpPr>
          <p:spPr>
            <a:xfrm>
              <a:off x="7493664" y="4148934"/>
              <a:ext cx="3859287" cy="571657"/>
            </a:xfrm>
            <a:prstGeom prst="chevron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E4E8BF56-E5AD-42A1-84E5-4D9361A8CA9D}"/>
                </a:ext>
              </a:extLst>
            </p:cNvPr>
            <p:cNvSpPr txBox="1"/>
            <p:nvPr/>
          </p:nvSpPr>
          <p:spPr>
            <a:xfrm>
              <a:off x="7944597" y="4188031"/>
              <a:ext cx="364505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b="1">
                  <a:solidFill>
                    <a:schemeClr val="bg1"/>
                  </a:solidFill>
                  <a:latin typeface="FS Blonde Script" panose="03000503000000000000" pitchFamily="66" charset="0"/>
                  <a:ea typeface="Segoe UI Black" panose="020B0A02040204020203" pitchFamily="34" charset="0"/>
                </a:rPr>
                <a:t>b. Kiểu gen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4C9595A-6301-4C75-BC88-D87747091086}"/>
              </a:ext>
            </a:extLst>
          </p:cNvPr>
          <p:cNvGrpSpPr/>
          <p:nvPr/>
        </p:nvGrpSpPr>
        <p:grpSpPr>
          <a:xfrm>
            <a:off x="7493664" y="3812259"/>
            <a:ext cx="4095985" cy="648880"/>
            <a:chOff x="7493664" y="4958371"/>
            <a:chExt cx="4095985" cy="648880"/>
          </a:xfrm>
        </p:grpSpPr>
        <p:sp>
          <p:nvSpPr>
            <p:cNvPr id="71" name="Google Shape;1573;p27">
              <a:extLst>
                <a:ext uri="{FF2B5EF4-FFF2-40B4-BE49-F238E27FC236}">
                  <a16:creationId xmlns:a16="http://schemas.microsoft.com/office/drawing/2014/main" id="{8C86A9C0-4C6E-41E4-A2AE-E126C0961D15}"/>
                </a:ext>
              </a:extLst>
            </p:cNvPr>
            <p:cNvSpPr/>
            <p:nvPr/>
          </p:nvSpPr>
          <p:spPr>
            <a:xfrm>
              <a:off x="7493664" y="4958371"/>
              <a:ext cx="3859287" cy="571657"/>
            </a:xfrm>
            <a:prstGeom prst="chevron">
              <a:avLst>
                <a:gd name="adj" fmla="val 50000"/>
              </a:avLst>
            </a:prstGeom>
            <a:solidFill>
              <a:srgbClr val="00B050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E7F23706-180B-4D41-85DB-0373EA34B346}"/>
                </a:ext>
              </a:extLst>
            </p:cNvPr>
            <p:cNvSpPr txBox="1"/>
            <p:nvPr/>
          </p:nvSpPr>
          <p:spPr>
            <a:xfrm>
              <a:off x="7944597" y="5022476"/>
              <a:ext cx="364505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b="1">
                  <a:solidFill>
                    <a:schemeClr val="bg1"/>
                  </a:solidFill>
                  <a:latin typeface="FS Blonde Script" panose="03000503000000000000" pitchFamily="66" charset="0"/>
                  <a:ea typeface="Segoe UI Black" panose="020B0A02040204020203" pitchFamily="34" charset="0"/>
                </a:rPr>
                <a:t>c. Kiểu hình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B0F8243-5EE6-4D34-AA5F-D76F7240B0F8}"/>
              </a:ext>
            </a:extLst>
          </p:cNvPr>
          <p:cNvGrpSpPr/>
          <p:nvPr/>
        </p:nvGrpSpPr>
        <p:grpSpPr>
          <a:xfrm>
            <a:off x="7493664" y="4709539"/>
            <a:ext cx="4095985" cy="647669"/>
            <a:chOff x="7493664" y="5825171"/>
            <a:chExt cx="4095985" cy="647669"/>
          </a:xfrm>
        </p:grpSpPr>
        <p:sp>
          <p:nvSpPr>
            <p:cNvPr id="72" name="Google Shape;1573;p27">
              <a:extLst>
                <a:ext uri="{FF2B5EF4-FFF2-40B4-BE49-F238E27FC236}">
                  <a16:creationId xmlns:a16="http://schemas.microsoft.com/office/drawing/2014/main" id="{87BCD2A2-4E1D-4932-A234-04590E920F81}"/>
                </a:ext>
              </a:extLst>
            </p:cNvPr>
            <p:cNvSpPr/>
            <p:nvPr/>
          </p:nvSpPr>
          <p:spPr>
            <a:xfrm>
              <a:off x="7493664" y="5825171"/>
              <a:ext cx="3859287" cy="571657"/>
            </a:xfrm>
            <a:prstGeom prst="chevron">
              <a:avLst>
                <a:gd name="adj" fmla="val 50000"/>
              </a:avLst>
            </a:prstGeom>
            <a:solidFill>
              <a:srgbClr val="0070C0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D87F81B4-35AD-4F16-ABDB-A5A69AAA5C90}"/>
                </a:ext>
              </a:extLst>
            </p:cNvPr>
            <p:cNvSpPr txBox="1"/>
            <p:nvPr/>
          </p:nvSpPr>
          <p:spPr>
            <a:xfrm>
              <a:off x="7944597" y="5888065"/>
              <a:ext cx="364505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b="1">
                  <a:solidFill>
                    <a:schemeClr val="bg1"/>
                  </a:solidFill>
                  <a:latin typeface="FS Blonde Script" panose="03000503000000000000" pitchFamily="66" charset="0"/>
                  <a:ea typeface="Segoe UI Black" panose="020B0A02040204020203" pitchFamily="34" charset="0"/>
                </a:rPr>
                <a:t>d. Hình dáng</a:t>
              </a:r>
            </a:p>
          </p:txBody>
        </p:sp>
      </p:grpSp>
      <p:sp>
        <p:nvSpPr>
          <p:cNvPr id="188" name="TextBox 187">
            <a:extLst>
              <a:ext uri="{FF2B5EF4-FFF2-40B4-BE49-F238E27FC236}">
                <a16:creationId xmlns:a16="http://schemas.microsoft.com/office/drawing/2014/main" id="{FBD59AB6-411C-438C-B2A5-647A42C31128}"/>
              </a:ext>
            </a:extLst>
          </p:cNvPr>
          <p:cNvSpPr txBox="1"/>
          <p:nvPr/>
        </p:nvSpPr>
        <p:spPr>
          <a:xfrm>
            <a:off x="10490495" y="6355693"/>
            <a:ext cx="1534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latin typeface="Script MT Bold" panose="03040602040607080904" pitchFamily="66" charset="0"/>
                <a:ea typeface="Segoe UI Black" panose="020B0A02040204020203" pitchFamily="34" charset="0"/>
              </a:rPr>
              <a:t>Slide 02</a:t>
            </a:r>
          </a:p>
        </p:txBody>
      </p:sp>
    </p:spTree>
    <p:extLst>
      <p:ext uri="{BB962C8B-B14F-4D97-AF65-F5344CB8AC3E}">
        <p14:creationId xmlns:p14="http://schemas.microsoft.com/office/powerpoint/2010/main" val="31002942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" grpId="0"/>
      <p:bldP spid="16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" name="Group 121">
            <a:extLst>
              <a:ext uri="{FF2B5EF4-FFF2-40B4-BE49-F238E27FC236}">
                <a16:creationId xmlns:a16="http://schemas.microsoft.com/office/drawing/2014/main" id="{48A2B464-37EC-40E2-94BC-92B304F80317}"/>
              </a:ext>
            </a:extLst>
          </p:cNvPr>
          <p:cNvGrpSpPr/>
          <p:nvPr/>
        </p:nvGrpSpPr>
        <p:grpSpPr>
          <a:xfrm>
            <a:off x="0" y="0"/>
            <a:ext cx="12192000" cy="6860894"/>
            <a:chOff x="0" y="0"/>
            <a:chExt cx="12192000" cy="6860894"/>
          </a:xfrm>
        </p:grpSpPr>
        <p:pic>
          <p:nvPicPr>
            <p:cNvPr id="123" name="Picture 2" descr="tầng lớp">
              <a:extLst>
                <a:ext uri="{FF2B5EF4-FFF2-40B4-BE49-F238E27FC236}">
                  <a16:creationId xmlns:a16="http://schemas.microsoft.com/office/drawing/2014/main" id="{0E0A7F60-2537-4C36-912A-2C19B9CFD9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192000" cy="6860894"/>
            </a:xfrm>
            <a:prstGeom prst="rect">
              <a:avLst/>
            </a:prstGeom>
            <a:noFill/>
          </p:spPr>
        </p:pic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47D9C290-B68C-4156-B805-0E0FE255E294}"/>
                </a:ext>
              </a:extLst>
            </p:cNvPr>
            <p:cNvGrpSpPr/>
            <p:nvPr/>
          </p:nvGrpSpPr>
          <p:grpSpPr>
            <a:xfrm>
              <a:off x="48194" y="189000"/>
              <a:ext cx="11981430" cy="6480000"/>
              <a:chOff x="-125430" y="189000"/>
              <a:chExt cx="11981430" cy="6480000"/>
            </a:xfrm>
          </p:grpSpPr>
          <p:grpSp>
            <p:nvGrpSpPr>
              <p:cNvPr id="125" name="Group 124">
                <a:extLst>
                  <a:ext uri="{FF2B5EF4-FFF2-40B4-BE49-F238E27FC236}">
                    <a16:creationId xmlns:a16="http://schemas.microsoft.com/office/drawing/2014/main" id="{666DCFDD-248E-4D0D-B394-D899327D1E97}"/>
                  </a:ext>
                </a:extLst>
              </p:cNvPr>
              <p:cNvGrpSpPr/>
              <p:nvPr/>
            </p:nvGrpSpPr>
            <p:grpSpPr>
              <a:xfrm>
                <a:off x="336000" y="189000"/>
                <a:ext cx="11520000" cy="6480000"/>
                <a:chOff x="995924" y="448151"/>
                <a:chExt cx="11520000" cy="6480000"/>
              </a:xfrm>
            </p:grpSpPr>
            <p:sp>
              <p:nvSpPr>
                <p:cNvPr id="146" name="Rectangle: Rounded Corners 145">
                  <a:extLst>
                    <a:ext uri="{FF2B5EF4-FFF2-40B4-BE49-F238E27FC236}">
                      <a16:creationId xmlns:a16="http://schemas.microsoft.com/office/drawing/2014/main" id="{D95F25A7-8643-4403-8FDE-565BA8570188}"/>
                    </a:ext>
                  </a:extLst>
                </p:cNvPr>
                <p:cNvSpPr/>
                <p:nvPr/>
              </p:nvSpPr>
              <p:spPr>
                <a:xfrm>
                  <a:off x="995924" y="448151"/>
                  <a:ext cx="11520000" cy="6480000"/>
                </a:xfrm>
                <a:prstGeom prst="roundRect">
                  <a:avLst>
                    <a:gd name="adj" fmla="val 6148"/>
                  </a:avLst>
                </a:prstGeom>
                <a:solidFill>
                  <a:schemeClr val="bg1"/>
                </a:solidFill>
                <a:ln w="38100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effectLst>
                  <a:outerShdw blurRad="63500" sx="101000" sy="101000" algn="ctr" rotWithShape="0">
                    <a:schemeClr val="tx1">
                      <a:alpha val="60000"/>
                    </a:scheme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7" name="Rectangle: Rounded Corners 146">
                  <a:extLst>
                    <a:ext uri="{FF2B5EF4-FFF2-40B4-BE49-F238E27FC236}">
                      <a16:creationId xmlns:a16="http://schemas.microsoft.com/office/drawing/2014/main" id="{9C550564-E224-4582-BCA0-6ED3ACFAC56F}"/>
                    </a:ext>
                  </a:extLst>
                </p:cNvPr>
                <p:cNvSpPr/>
                <p:nvPr/>
              </p:nvSpPr>
              <p:spPr>
                <a:xfrm>
                  <a:off x="1139924" y="592151"/>
                  <a:ext cx="11304000" cy="6192000"/>
                </a:xfrm>
                <a:prstGeom prst="roundRect">
                  <a:avLst>
                    <a:gd name="adj" fmla="val 4945"/>
                  </a:avLst>
                </a:prstGeom>
                <a:gradFill flip="none" rotWithShape="1">
                  <a:gsLst>
                    <a:gs pos="29000">
                      <a:srgbClr val="C3E7ED"/>
                    </a:gs>
                    <a:gs pos="100000">
                      <a:schemeClr val="bg1"/>
                    </a:gs>
                  </a:gsLst>
                  <a:lin ang="0" scaled="1"/>
                  <a:tileRect/>
                </a:gradFill>
                <a:ln w="3810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26" name="Group 125">
                <a:extLst>
                  <a:ext uri="{FF2B5EF4-FFF2-40B4-BE49-F238E27FC236}">
                    <a16:creationId xmlns:a16="http://schemas.microsoft.com/office/drawing/2014/main" id="{77699223-E984-4B45-AF0F-0FDD1973763F}"/>
                  </a:ext>
                </a:extLst>
              </p:cNvPr>
              <p:cNvGrpSpPr/>
              <p:nvPr/>
            </p:nvGrpSpPr>
            <p:grpSpPr>
              <a:xfrm>
                <a:off x="-125430" y="477000"/>
                <a:ext cx="11834880" cy="5904000"/>
                <a:chOff x="-125430" y="477000"/>
                <a:chExt cx="11834880" cy="5904000"/>
              </a:xfrm>
            </p:grpSpPr>
            <p:grpSp>
              <p:nvGrpSpPr>
                <p:cNvPr id="127" name="Group 126">
                  <a:extLst>
                    <a:ext uri="{FF2B5EF4-FFF2-40B4-BE49-F238E27FC236}">
                      <a16:creationId xmlns:a16="http://schemas.microsoft.com/office/drawing/2014/main" id="{7A83D336-0B7A-4654-9180-E12EA0201591}"/>
                    </a:ext>
                  </a:extLst>
                </p:cNvPr>
                <p:cNvGrpSpPr/>
                <p:nvPr/>
              </p:nvGrpSpPr>
              <p:grpSpPr>
                <a:xfrm>
                  <a:off x="621450" y="477000"/>
                  <a:ext cx="11088000" cy="5904000"/>
                  <a:chOff x="2081283" y="675309"/>
                  <a:chExt cx="11088000" cy="5904000"/>
                </a:xfrm>
              </p:grpSpPr>
              <p:sp>
                <p:nvSpPr>
                  <p:cNvPr id="144" name="Rectangle: Rounded Corners 143">
                    <a:extLst>
                      <a:ext uri="{FF2B5EF4-FFF2-40B4-BE49-F238E27FC236}">
                        <a16:creationId xmlns:a16="http://schemas.microsoft.com/office/drawing/2014/main" id="{3F2DE4C5-FD30-4684-A88B-A84C0B67035D}"/>
                      </a:ext>
                    </a:extLst>
                  </p:cNvPr>
                  <p:cNvSpPr/>
                  <p:nvPr/>
                </p:nvSpPr>
                <p:spPr>
                  <a:xfrm>
                    <a:off x="2834714" y="1035309"/>
                    <a:ext cx="10288269" cy="5184000"/>
                  </a:xfrm>
                  <a:prstGeom prst="roundRect">
                    <a:avLst>
                      <a:gd name="adj" fmla="val 0"/>
                    </a:avLst>
                  </a:prstGeom>
                  <a:gradFill>
                    <a:gsLst>
                      <a:gs pos="34000">
                        <a:srgbClr val="FEFFEC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28575">
                    <a:noFill/>
                    <a:prstDash val="dash"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5" name="Rectangle: Rounded Corners 144">
                    <a:extLst>
                      <a:ext uri="{FF2B5EF4-FFF2-40B4-BE49-F238E27FC236}">
                        <a16:creationId xmlns:a16="http://schemas.microsoft.com/office/drawing/2014/main" id="{6291A067-CF10-42F6-8DC2-C03617525FA2}"/>
                      </a:ext>
                    </a:extLst>
                  </p:cNvPr>
                  <p:cNvSpPr/>
                  <p:nvPr/>
                </p:nvSpPr>
                <p:spPr>
                  <a:xfrm>
                    <a:off x="2081283" y="675309"/>
                    <a:ext cx="11088000" cy="5904000"/>
                  </a:xfrm>
                  <a:prstGeom prst="roundRect">
                    <a:avLst>
                      <a:gd name="adj" fmla="val 3820"/>
                    </a:avLst>
                  </a:prstGeom>
                  <a:noFill/>
                  <a:ln w="28575">
                    <a:solidFill>
                      <a:schemeClr val="accent6">
                        <a:lumMod val="75000"/>
                      </a:schemeClr>
                    </a:solidFill>
                    <a:prstDash val="dash"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28" name="Group 127">
                  <a:extLst>
                    <a:ext uri="{FF2B5EF4-FFF2-40B4-BE49-F238E27FC236}">
                      <a16:creationId xmlns:a16="http://schemas.microsoft.com/office/drawing/2014/main" id="{07DE0D63-E303-41FB-A182-7BFA4DEB9932}"/>
                    </a:ext>
                  </a:extLst>
                </p:cNvPr>
                <p:cNvGrpSpPr/>
                <p:nvPr/>
              </p:nvGrpSpPr>
              <p:grpSpPr>
                <a:xfrm>
                  <a:off x="-125430" y="794656"/>
                  <a:ext cx="1241299" cy="5419384"/>
                  <a:chOff x="187486" y="815832"/>
                  <a:chExt cx="1241299" cy="5419384"/>
                </a:xfrm>
              </p:grpSpPr>
              <p:grpSp>
                <p:nvGrpSpPr>
                  <p:cNvPr id="129" name="Group 128">
                    <a:extLst>
                      <a:ext uri="{FF2B5EF4-FFF2-40B4-BE49-F238E27FC236}">
                        <a16:creationId xmlns:a16="http://schemas.microsoft.com/office/drawing/2014/main" id="{99656DED-8BB7-4AC1-A6DA-33D41D7AE9AF}"/>
                      </a:ext>
                    </a:extLst>
                  </p:cNvPr>
                  <p:cNvGrpSpPr/>
                  <p:nvPr/>
                </p:nvGrpSpPr>
                <p:grpSpPr>
                  <a:xfrm>
                    <a:off x="187486" y="815832"/>
                    <a:ext cx="1241299" cy="1132348"/>
                    <a:chOff x="187197" y="825992"/>
                    <a:chExt cx="1241299" cy="1132348"/>
                  </a:xfrm>
                </p:grpSpPr>
                <p:sp>
                  <p:nvSpPr>
                    <p:cNvPr id="142" name="Oval 141">
                      <a:extLst>
                        <a:ext uri="{FF2B5EF4-FFF2-40B4-BE49-F238E27FC236}">
                          <a16:creationId xmlns:a16="http://schemas.microsoft.com/office/drawing/2014/main" id="{A3F29407-BEFD-415B-9D0D-735E59B031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56640" y="1036320"/>
                      <a:ext cx="371856" cy="371856"/>
                    </a:xfrm>
                    <a:prstGeom prst="ellipse">
                      <a:avLst/>
                    </a:prstGeom>
                    <a:solidFill>
                      <a:srgbClr val="FEFFEC"/>
                    </a:solidFill>
                    <a:ln w="19050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3" name="Block Arc 21">
                      <a:extLst>
                        <a:ext uri="{FF2B5EF4-FFF2-40B4-BE49-F238E27FC236}">
                          <a16:creationId xmlns:a16="http://schemas.microsoft.com/office/drawing/2014/main" id="{1759A74A-8A6C-41A5-BC63-9CD86244774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7197" y="825992"/>
                      <a:ext cx="1145581" cy="1132348"/>
                    </a:xfrm>
                    <a:custGeom>
                      <a:avLst/>
                      <a:gdLst>
                        <a:gd name="connsiteX0" fmla="*/ 509785 w 1298448"/>
                        <a:gd name="connsiteY0" fmla="*/ 1283297 h 1298448"/>
                        <a:gd name="connsiteX1" fmla="*/ 5998 w 1298448"/>
                        <a:gd name="connsiteY1" fmla="*/ 561175 h 1298448"/>
                        <a:gd name="connsiteX2" fmla="*/ 685313 w 1298448"/>
                        <a:gd name="connsiteY2" fmla="*/ 1003 h 1298448"/>
                        <a:gd name="connsiteX3" fmla="*/ 1298248 w 1298448"/>
                        <a:gd name="connsiteY3" fmla="*/ 633120 h 1298448"/>
                        <a:gd name="connsiteX4" fmla="*/ 1120130 w 1298448"/>
                        <a:gd name="connsiteY4" fmla="*/ 637540 h 1298448"/>
                        <a:gd name="connsiteX5" fmla="*/ 675409 w 1298448"/>
                        <a:gd name="connsiteY5" fmla="*/ 178901 h 1298448"/>
                        <a:gd name="connsiteX6" fmla="*/ 182525 w 1298448"/>
                        <a:gd name="connsiteY6" fmla="*/ 585339 h 1298448"/>
                        <a:gd name="connsiteX7" fmla="*/ 548053 w 1298448"/>
                        <a:gd name="connsiteY7" fmla="*/ 1109282 h 1298448"/>
                        <a:gd name="connsiteX8" fmla="*/ 509785 w 1298448"/>
                        <a:gd name="connsiteY8" fmla="*/ 1283297 h 1298448"/>
                        <a:gd name="connsiteX0" fmla="*/ 509846 w 1298309"/>
                        <a:gd name="connsiteY0" fmla="*/ 1283312 h 1283312"/>
                        <a:gd name="connsiteX1" fmla="*/ 6059 w 1298309"/>
                        <a:gd name="connsiteY1" fmla="*/ 561190 h 1283312"/>
                        <a:gd name="connsiteX2" fmla="*/ 685374 w 1298309"/>
                        <a:gd name="connsiteY2" fmla="*/ 1018 h 1283312"/>
                        <a:gd name="connsiteX3" fmla="*/ 1298309 w 1298309"/>
                        <a:gd name="connsiteY3" fmla="*/ 633135 h 1283312"/>
                        <a:gd name="connsiteX4" fmla="*/ 1120191 w 1298309"/>
                        <a:gd name="connsiteY4" fmla="*/ 637555 h 1283312"/>
                        <a:gd name="connsiteX5" fmla="*/ 675470 w 1298309"/>
                        <a:gd name="connsiteY5" fmla="*/ 178916 h 1283312"/>
                        <a:gd name="connsiteX6" fmla="*/ 182586 w 1298309"/>
                        <a:gd name="connsiteY6" fmla="*/ 585354 h 1283312"/>
                        <a:gd name="connsiteX7" fmla="*/ 548114 w 1298309"/>
                        <a:gd name="connsiteY7" fmla="*/ 1109297 h 1283312"/>
                        <a:gd name="connsiteX8" fmla="*/ 509846 w 1298309"/>
                        <a:gd name="connsiteY8" fmla="*/ 1283312 h 1283312"/>
                        <a:gd name="connsiteX0" fmla="*/ 509846 w 1298309"/>
                        <a:gd name="connsiteY0" fmla="*/ 1283312 h 1283312"/>
                        <a:gd name="connsiteX1" fmla="*/ 6059 w 1298309"/>
                        <a:gd name="connsiteY1" fmla="*/ 561190 h 1283312"/>
                        <a:gd name="connsiteX2" fmla="*/ 685374 w 1298309"/>
                        <a:gd name="connsiteY2" fmla="*/ 1018 h 1283312"/>
                        <a:gd name="connsiteX3" fmla="*/ 1298309 w 1298309"/>
                        <a:gd name="connsiteY3" fmla="*/ 633135 h 1283312"/>
                        <a:gd name="connsiteX4" fmla="*/ 1120191 w 1298309"/>
                        <a:gd name="connsiteY4" fmla="*/ 637555 h 1283312"/>
                        <a:gd name="connsiteX5" fmla="*/ 675470 w 1298309"/>
                        <a:gd name="connsiteY5" fmla="*/ 178916 h 1283312"/>
                        <a:gd name="connsiteX6" fmla="*/ 182586 w 1298309"/>
                        <a:gd name="connsiteY6" fmla="*/ 585354 h 1283312"/>
                        <a:gd name="connsiteX7" fmla="*/ 548114 w 1298309"/>
                        <a:gd name="connsiteY7" fmla="*/ 1109297 h 1283312"/>
                        <a:gd name="connsiteX8" fmla="*/ 509846 w 1298309"/>
                        <a:gd name="connsiteY8" fmla="*/ 1283312 h 1283312"/>
                        <a:gd name="connsiteX0" fmla="*/ 509846 w 1298309"/>
                        <a:gd name="connsiteY0" fmla="*/ 1283312 h 1283312"/>
                        <a:gd name="connsiteX1" fmla="*/ 6059 w 1298309"/>
                        <a:gd name="connsiteY1" fmla="*/ 561190 h 1283312"/>
                        <a:gd name="connsiteX2" fmla="*/ 685374 w 1298309"/>
                        <a:gd name="connsiteY2" fmla="*/ 1018 h 1283312"/>
                        <a:gd name="connsiteX3" fmla="*/ 1298309 w 1298309"/>
                        <a:gd name="connsiteY3" fmla="*/ 633135 h 1283312"/>
                        <a:gd name="connsiteX4" fmla="*/ 1120191 w 1298309"/>
                        <a:gd name="connsiteY4" fmla="*/ 637555 h 1283312"/>
                        <a:gd name="connsiteX5" fmla="*/ 675470 w 1298309"/>
                        <a:gd name="connsiteY5" fmla="*/ 178916 h 1283312"/>
                        <a:gd name="connsiteX6" fmla="*/ 182586 w 1298309"/>
                        <a:gd name="connsiteY6" fmla="*/ 585354 h 1283312"/>
                        <a:gd name="connsiteX7" fmla="*/ 548114 w 1298309"/>
                        <a:gd name="connsiteY7" fmla="*/ 1109297 h 1283312"/>
                        <a:gd name="connsiteX8" fmla="*/ 509846 w 1298309"/>
                        <a:gd name="connsiteY8" fmla="*/ 1283312 h 1283312"/>
                        <a:gd name="connsiteX0" fmla="*/ 509846 w 1298309"/>
                        <a:gd name="connsiteY0" fmla="*/ 1283312 h 1283312"/>
                        <a:gd name="connsiteX1" fmla="*/ 6059 w 1298309"/>
                        <a:gd name="connsiteY1" fmla="*/ 561190 h 1283312"/>
                        <a:gd name="connsiteX2" fmla="*/ 685374 w 1298309"/>
                        <a:gd name="connsiteY2" fmla="*/ 1018 h 1283312"/>
                        <a:gd name="connsiteX3" fmla="*/ 1298309 w 1298309"/>
                        <a:gd name="connsiteY3" fmla="*/ 633135 h 1283312"/>
                        <a:gd name="connsiteX4" fmla="*/ 1120191 w 1298309"/>
                        <a:gd name="connsiteY4" fmla="*/ 637555 h 1283312"/>
                        <a:gd name="connsiteX5" fmla="*/ 675470 w 1298309"/>
                        <a:gd name="connsiteY5" fmla="*/ 178916 h 1283312"/>
                        <a:gd name="connsiteX6" fmla="*/ 182586 w 1298309"/>
                        <a:gd name="connsiteY6" fmla="*/ 585354 h 1283312"/>
                        <a:gd name="connsiteX7" fmla="*/ 504934 w 1298309"/>
                        <a:gd name="connsiteY7" fmla="*/ 1104217 h 1283312"/>
                        <a:gd name="connsiteX8" fmla="*/ 509846 w 1298309"/>
                        <a:gd name="connsiteY8" fmla="*/ 1283312 h 1283312"/>
                        <a:gd name="connsiteX0" fmla="*/ 509846 w 1298309"/>
                        <a:gd name="connsiteY0" fmla="*/ 1283312 h 1283312"/>
                        <a:gd name="connsiteX1" fmla="*/ 6059 w 1298309"/>
                        <a:gd name="connsiteY1" fmla="*/ 561190 h 1283312"/>
                        <a:gd name="connsiteX2" fmla="*/ 685374 w 1298309"/>
                        <a:gd name="connsiteY2" fmla="*/ 1018 h 1283312"/>
                        <a:gd name="connsiteX3" fmla="*/ 1298309 w 1298309"/>
                        <a:gd name="connsiteY3" fmla="*/ 633135 h 1283312"/>
                        <a:gd name="connsiteX4" fmla="*/ 1120191 w 1298309"/>
                        <a:gd name="connsiteY4" fmla="*/ 637555 h 1283312"/>
                        <a:gd name="connsiteX5" fmla="*/ 675470 w 1298309"/>
                        <a:gd name="connsiteY5" fmla="*/ 178916 h 1283312"/>
                        <a:gd name="connsiteX6" fmla="*/ 182586 w 1298309"/>
                        <a:gd name="connsiteY6" fmla="*/ 585354 h 1283312"/>
                        <a:gd name="connsiteX7" fmla="*/ 504934 w 1298309"/>
                        <a:gd name="connsiteY7" fmla="*/ 1104217 h 1283312"/>
                        <a:gd name="connsiteX8" fmla="*/ 509846 w 1298309"/>
                        <a:gd name="connsiteY8" fmla="*/ 1283312 h 1283312"/>
                        <a:gd name="connsiteX0" fmla="*/ 509846 w 1298309"/>
                        <a:gd name="connsiteY0" fmla="*/ 1283312 h 1283312"/>
                        <a:gd name="connsiteX1" fmla="*/ 6059 w 1298309"/>
                        <a:gd name="connsiteY1" fmla="*/ 561190 h 1283312"/>
                        <a:gd name="connsiteX2" fmla="*/ 685374 w 1298309"/>
                        <a:gd name="connsiteY2" fmla="*/ 1018 h 1283312"/>
                        <a:gd name="connsiteX3" fmla="*/ 1298309 w 1298309"/>
                        <a:gd name="connsiteY3" fmla="*/ 633135 h 1283312"/>
                        <a:gd name="connsiteX4" fmla="*/ 1120191 w 1298309"/>
                        <a:gd name="connsiteY4" fmla="*/ 637555 h 1283312"/>
                        <a:gd name="connsiteX5" fmla="*/ 675470 w 1298309"/>
                        <a:gd name="connsiteY5" fmla="*/ 178916 h 1283312"/>
                        <a:gd name="connsiteX6" fmla="*/ 182586 w 1298309"/>
                        <a:gd name="connsiteY6" fmla="*/ 585354 h 1283312"/>
                        <a:gd name="connsiteX7" fmla="*/ 510014 w 1298309"/>
                        <a:gd name="connsiteY7" fmla="*/ 1104217 h 1283312"/>
                        <a:gd name="connsiteX8" fmla="*/ 509846 w 1298309"/>
                        <a:gd name="connsiteY8" fmla="*/ 1283312 h 128331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298309" h="1283312">
                          <a:moveTo>
                            <a:pt x="509846" y="1283312"/>
                          </a:moveTo>
                          <a:cubicBezTo>
                            <a:pt x="179410" y="1210646"/>
                            <a:pt x="-39826" y="896396"/>
                            <a:pt x="6059" y="561190"/>
                          </a:cubicBezTo>
                          <a:cubicBezTo>
                            <a:pt x="51944" y="225984"/>
                            <a:pt x="347565" y="-17789"/>
                            <a:pt x="685374" y="1018"/>
                          </a:cubicBezTo>
                          <a:cubicBezTo>
                            <a:pt x="1023183" y="19825"/>
                            <a:pt x="1289917" y="294907"/>
                            <a:pt x="1298309" y="633135"/>
                          </a:cubicBezTo>
                          <a:cubicBezTo>
                            <a:pt x="1241476" y="654928"/>
                            <a:pt x="1177024" y="664022"/>
                            <a:pt x="1120191" y="637555"/>
                          </a:cubicBezTo>
                          <a:cubicBezTo>
                            <a:pt x="1114102" y="392150"/>
                            <a:pt x="920570" y="192562"/>
                            <a:pt x="675470" y="178916"/>
                          </a:cubicBezTo>
                          <a:cubicBezTo>
                            <a:pt x="430370" y="165270"/>
                            <a:pt x="215879" y="342142"/>
                            <a:pt x="182586" y="585354"/>
                          </a:cubicBezTo>
                          <a:cubicBezTo>
                            <a:pt x="149294" y="828566"/>
                            <a:pt x="290582" y="1018473"/>
                            <a:pt x="510014" y="1104217"/>
                          </a:cubicBezTo>
                          <a:lnTo>
                            <a:pt x="509846" y="1283312"/>
                          </a:lnTo>
                          <a:close/>
                        </a:path>
                      </a:pathLst>
                    </a:custGeom>
                    <a:solidFill>
                      <a:srgbClr val="FEFFEC"/>
                    </a:solidFill>
                    <a:ln w="19050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FEFFEC"/>
                        </a:solidFill>
                      </a:endParaRPr>
                    </a:p>
                  </p:txBody>
                </p:sp>
              </p:grpSp>
              <p:grpSp>
                <p:nvGrpSpPr>
                  <p:cNvPr id="130" name="Group 129">
                    <a:extLst>
                      <a:ext uri="{FF2B5EF4-FFF2-40B4-BE49-F238E27FC236}">
                        <a16:creationId xmlns:a16="http://schemas.microsoft.com/office/drawing/2014/main" id="{684DB1FB-BBDF-4435-ABC4-7B98014CB758}"/>
                      </a:ext>
                    </a:extLst>
                  </p:cNvPr>
                  <p:cNvGrpSpPr/>
                  <p:nvPr/>
                </p:nvGrpSpPr>
                <p:grpSpPr>
                  <a:xfrm>
                    <a:off x="187486" y="1887591"/>
                    <a:ext cx="1241299" cy="1132348"/>
                    <a:chOff x="187197" y="825992"/>
                    <a:chExt cx="1241299" cy="1132348"/>
                  </a:xfrm>
                </p:grpSpPr>
                <p:sp>
                  <p:nvSpPr>
                    <p:cNvPr id="140" name="Oval 139">
                      <a:extLst>
                        <a:ext uri="{FF2B5EF4-FFF2-40B4-BE49-F238E27FC236}">
                          <a16:creationId xmlns:a16="http://schemas.microsoft.com/office/drawing/2014/main" id="{BBF73679-0DEE-49DD-BFE6-D2FE7DA762A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56640" y="1036320"/>
                      <a:ext cx="371856" cy="371856"/>
                    </a:xfrm>
                    <a:prstGeom prst="ellipse">
                      <a:avLst/>
                    </a:prstGeom>
                    <a:solidFill>
                      <a:srgbClr val="FEFFEC"/>
                    </a:solidFill>
                    <a:ln w="19050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1" name="Block Arc 21">
                      <a:extLst>
                        <a:ext uri="{FF2B5EF4-FFF2-40B4-BE49-F238E27FC236}">
                          <a16:creationId xmlns:a16="http://schemas.microsoft.com/office/drawing/2014/main" id="{B33DFABE-97F3-4D0B-82A9-1B5EDE16A4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7197" y="825992"/>
                      <a:ext cx="1145581" cy="1132348"/>
                    </a:xfrm>
                    <a:custGeom>
                      <a:avLst/>
                      <a:gdLst>
                        <a:gd name="connsiteX0" fmla="*/ 509785 w 1298448"/>
                        <a:gd name="connsiteY0" fmla="*/ 1283297 h 1298448"/>
                        <a:gd name="connsiteX1" fmla="*/ 5998 w 1298448"/>
                        <a:gd name="connsiteY1" fmla="*/ 561175 h 1298448"/>
                        <a:gd name="connsiteX2" fmla="*/ 685313 w 1298448"/>
                        <a:gd name="connsiteY2" fmla="*/ 1003 h 1298448"/>
                        <a:gd name="connsiteX3" fmla="*/ 1298248 w 1298448"/>
                        <a:gd name="connsiteY3" fmla="*/ 633120 h 1298448"/>
                        <a:gd name="connsiteX4" fmla="*/ 1120130 w 1298448"/>
                        <a:gd name="connsiteY4" fmla="*/ 637540 h 1298448"/>
                        <a:gd name="connsiteX5" fmla="*/ 675409 w 1298448"/>
                        <a:gd name="connsiteY5" fmla="*/ 178901 h 1298448"/>
                        <a:gd name="connsiteX6" fmla="*/ 182525 w 1298448"/>
                        <a:gd name="connsiteY6" fmla="*/ 585339 h 1298448"/>
                        <a:gd name="connsiteX7" fmla="*/ 548053 w 1298448"/>
                        <a:gd name="connsiteY7" fmla="*/ 1109282 h 1298448"/>
                        <a:gd name="connsiteX8" fmla="*/ 509785 w 1298448"/>
                        <a:gd name="connsiteY8" fmla="*/ 1283297 h 1298448"/>
                        <a:gd name="connsiteX0" fmla="*/ 509846 w 1298309"/>
                        <a:gd name="connsiteY0" fmla="*/ 1283312 h 1283312"/>
                        <a:gd name="connsiteX1" fmla="*/ 6059 w 1298309"/>
                        <a:gd name="connsiteY1" fmla="*/ 561190 h 1283312"/>
                        <a:gd name="connsiteX2" fmla="*/ 685374 w 1298309"/>
                        <a:gd name="connsiteY2" fmla="*/ 1018 h 1283312"/>
                        <a:gd name="connsiteX3" fmla="*/ 1298309 w 1298309"/>
                        <a:gd name="connsiteY3" fmla="*/ 633135 h 1283312"/>
                        <a:gd name="connsiteX4" fmla="*/ 1120191 w 1298309"/>
                        <a:gd name="connsiteY4" fmla="*/ 637555 h 1283312"/>
                        <a:gd name="connsiteX5" fmla="*/ 675470 w 1298309"/>
                        <a:gd name="connsiteY5" fmla="*/ 178916 h 1283312"/>
                        <a:gd name="connsiteX6" fmla="*/ 182586 w 1298309"/>
                        <a:gd name="connsiteY6" fmla="*/ 585354 h 1283312"/>
                        <a:gd name="connsiteX7" fmla="*/ 548114 w 1298309"/>
                        <a:gd name="connsiteY7" fmla="*/ 1109297 h 1283312"/>
                        <a:gd name="connsiteX8" fmla="*/ 509846 w 1298309"/>
                        <a:gd name="connsiteY8" fmla="*/ 1283312 h 1283312"/>
                        <a:gd name="connsiteX0" fmla="*/ 509846 w 1298309"/>
                        <a:gd name="connsiteY0" fmla="*/ 1283312 h 1283312"/>
                        <a:gd name="connsiteX1" fmla="*/ 6059 w 1298309"/>
                        <a:gd name="connsiteY1" fmla="*/ 561190 h 1283312"/>
                        <a:gd name="connsiteX2" fmla="*/ 685374 w 1298309"/>
                        <a:gd name="connsiteY2" fmla="*/ 1018 h 1283312"/>
                        <a:gd name="connsiteX3" fmla="*/ 1298309 w 1298309"/>
                        <a:gd name="connsiteY3" fmla="*/ 633135 h 1283312"/>
                        <a:gd name="connsiteX4" fmla="*/ 1120191 w 1298309"/>
                        <a:gd name="connsiteY4" fmla="*/ 637555 h 1283312"/>
                        <a:gd name="connsiteX5" fmla="*/ 675470 w 1298309"/>
                        <a:gd name="connsiteY5" fmla="*/ 178916 h 1283312"/>
                        <a:gd name="connsiteX6" fmla="*/ 182586 w 1298309"/>
                        <a:gd name="connsiteY6" fmla="*/ 585354 h 1283312"/>
                        <a:gd name="connsiteX7" fmla="*/ 548114 w 1298309"/>
                        <a:gd name="connsiteY7" fmla="*/ 1109297 h 1283312"/>
                        <a:gd name="connsiteX8" fmla="*/ 509846 w 1298309"/>
                        <a:gd name="connsiteY8" fmla="*/ 1283312 h 1283312"/>
                        <a:gd name="connsiteX0" fmla="*/ 509846 w 1298309"/>
                        <a:gd name="connsiteY0" fmla="*/ 1283312 h 1283312"/>
                        <a:gd name="connsiteX1" fmla="*/ 6059 w 1298309"/>
                        <a:gd name="connsiteY1" fmla="*/ 561190 h 1283312"/>
                        <a:gd name="connsiteX2" fmla="*/ 685374 w 1298309"/>
                        <a:gd name="connsiteY2" fmla="*/ 1018 h 1283312"/>
                        <a:gd name="connsiteX3" fmla="*/ 1298309 w 1298309"/>
                        <a:gd name="connsiteY3" fmla="*/ 633135 h 1283312"/>
                        <a:gd name="connsiteX4" fmla="*/ 1120191 w 1298309"/>
                        <a:gd name="connsiteY4" fmla="*/ 637555 h 1283312"/>
                        <a:gd name="connsiteX5" fmla="*/ 675470 w 1298309"/>
                        <a:gd name="connsiteY5" fmla="*/ 178916 h 1283312"/>
                        <a:gd name="connsiteX6" fmla="*/ 182586 w 1298309"/>
                        <a:gd name="connsiteY6" fmla="*/ 585354 h 1283312"/>
                        <a:gd name="connsiteX7" fmla="*/ 548114 w 1298309"/>
                        <a:gd name="connsiteY7" fmla="*/ 1109297 h 1283312"/>
                        <a:gd name="connsiteX8" fmla="*/ 509846 w 1298309"/>
                        <a:gd name="connsiteY8" fmla="*/ 1283312 h 1283312"/>
                        <a:gd name="connsiteX0" fmla="*/ 509846 w 1298309"/>
                        <a:gd name="connsiteY0" fmla="*/ 1283312 h 1283312"/>
                        <a:gd name="connsiteX1" fmla="*/ 6059 w 1298309"/>
                        <a:gd name="connsiteY1" fmla="*/ 561190 h 1283312"/>
                        <a:gd name="connsiteX2" fmla="*/ 685374 w 1298309"/>
                        <a:gd name="connsiteY2" fmla="*/ 1018 h 1283312"/>
                        <a:gd name="connsiteX3" fmla="*/ 1298309 w 1298309"/>
                        <a:gd name="connsiteY3" fmla="*/ 633135 h 1283312"/>
                        <a:gd name="connsiteX4" fmla="*/ 1120191 w 1298309"/>
                        <a:gd name="connsiteY4" fmla="*/ 637555 h 1283312"/>
                        <a:gd name="connsiteX5" fmla="*/ 675470 w 1298309"/>
                        <a:gd name="connsiteY5" fmla="*/ 178916 h 1283312"/>
                        <a:gd name="connsiteX6" fmla="*/ 182586 w 1298309"/>
                        <a:gd name="connsiteY6" fmla="*/ 585354 h 1283312"/>
                        <a:gd name="connsiteX7" fmla="*/ 504934 w 1298309"/>
                        <a:gd name="connsiteY7" fmla="*/ 1104217 h 1283312"/>
                        <a:gd name="connsiteX8" fmla="*/ 509846 w 1298309"/>
                        <a:gd name="connsiteY8" fmla="*/ 1283312 h 1283312"/>
                        <a:gd name="connsiteX0" fmla="*/ 509846 w 1298309"/>
                        <a:gd name="connsiteY0" fmla="*/ 1283312 h 1283312"/>
                        <a:gd name="connsiteX1" fmla="*/ 6059 w 1298309"/>
                        <a:gd name="connsiteY1" fmla="*/ 561190 h 1283312"/>
                        <a:gd name="connsiteX2" fmla="*/ 685374 w 1298309"/>
                        <a:gd name="connsiteY2" fmla="*/ 1018 h 1283312"/>
                        <a:gd name="connsiteX3" fmla="*/ 1298309 w 1298309"/>
                        <a:gd name="connsiteY3" fmla="*/ 633135 h 1283312"/>
                        <a:gd name="connsiteX4" fmla="*/ 1120191 w 1298309"/>
                        <a:gd name="connsiteY4" fmla="*/ 637555 h 1283312"/>
                        <a:gd name="connsiteX5" fmla="*/ 675470 w 1298309"/>
                        <a:gd name="connsiteY5" fmla="*/ 178916 h 1283312"/>
                        <a:gd name="connsiteX6" fmla="*/ 182586 w 1298309"/>
                        <a:gd name="connsiteY6" fmla="*/ 585354 h 1283312"/>
                        <a:gd name="connsiteX7" fmla="*/ 504934 w 1298309"/>
                        <a:gd name="connsiteY7" fmla="*/ 1104217 h 1283312"/>
                        <a:gd name="connsiteX8" fmla="*/ 509846 w 1298309"/>
                        <a:gd name="connsiteY8" fmla="*/ 1283312 h 1283312"/>
                        <a:gd name="connsiteX0" fmla="*/ 509846 w 1298309"/>
                        <a:gd name="connsiteY0" fmla="*/ 1283312 h 1283312"/>
                        <a:gd name="connsiteX1" fmla="*/ 6059 w 1298309"/>
                        <a:gd name="connsiteY1" fmla="*/ 561190 h 1283312"/>
                        <a:gd name="connsiteX2" fmla="*/ 685374 w 1298309"/>
                        <a:gd name="connsiteY2" fmla="*/ 1018 h 1283312"/>
                        <a:gd name="connsiteX3" fmla="*/ 1298309 w 1298309"/>
                        <a:gd name="connsiteY3" fmla="*/ 633135 h 1283312"/>
                        <a:gd name="connsiteX4" fmla="*/ 1120191 w 1298309"/>
                        <a:gd name="connsiteY4" fmla="*/ 637555 h 1283312"/>
                        <a:gd name="connsiteX5" fmla="*/ 675470 w 1298309"/>
                        <a:gd name="connsiteY5" fmla="*/ 178916 h 1283312"/>
                        <a:gd name="connsiteX6" fmla="*/ 182586 w 1298309"/>
                        <a:gd name="connsiteY6" fmla="*/ 585354 h 1283312"/>
                        <a:gd name="connsiteX7" fmla="*/ 510014 w 1298309"/>
                        <a:gd name="connsiteY7" fmla="*/ 1104217 h 1283312"/>
                        <a:gd name="connsiteX8" fmla="*/ 509846 w 1298309"/>
                        <a:gd name="connsiteY8" fmla="*/ 1283312 h 128331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298309" h="1283312">
                          <a:moveTo>
                            <a:pt x="509846" y="1283312"/>
                          </a:moveTo>
                          <a:cubicBezTo>
                            <a:pt x="179410" y="1210646"/>
                            <a:pt x="-39826" y="896396"/>
                            <a:pt x="6059" y="561190"/>
                          </a:cubicBezTo>
                          <a:cubicBezTo>
                            <a:pt x="51944" y="225984"/>
                            <a:pt x="347565" y="-17789"/>
                            <a:pt x="685374" y="1018"/>
                          </a:cubicBezTo>
                          <a:cubicBezTo>
                            <a:pt x="1023183" y="19825"/>
                            <a:pt x="1289917" y="294907"/>
                            <a:pt x="1298309" y="633135"/>
                          </a:cubicBezTo>
                          <a:cubicBezTo>
                            <a:pt x="1241476" y="654928"/>
                            <a:pt x="1177024" y="664022"/>
                            <a:pt x="1120191" y="637555"/>
                          </a:cubicBezTo>
                          <a:cubicBezTo>
                            <a:pt x="1114102" y="392150"/>
                            <a:pt x="920570" y="192562"/>
                            <a:pt x="675470" y="178916"/>
                          </a:cubicBezTo>
                          <a:cubicBezTo>
                            <a:pt x="430370" y="165270"/>
                            <a:pt x="215879" y="342142"/>
                            <a:pt x="182586" y="585354"/>
                          </a:cubicBezTo>
                          <a:cubicBezTo>
                            <a:pt x="149294" y="828566"/>
                            <a:pt x="290582" y="1018473"/>
                            <a:pt x="510014" y="1104217"/>
                          </a:cubicBezTo>
                          <a:lnTo>
                            <a:pt x="509846" y="1283312"/>
                          </a:lnTo>
                          <a:close/>
                        </a:path>
                      </a:pathLst>
                    </a:custGeom>
                    <a:solidFill>
                      <a:srgbClr val="FEFFEC"/>
                    </a:solidFill>
                    <a:ln w="19050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FEFFEC"/>
                        </a:solidFill>
                      </a:endParaRPr>
                    </a:p>
                  </p:txBody>
                </p:sp>
              </p:grpSp>
              <p:grpSp>
                <p:nvGrpSpPr>
                  <p:cNvPr id="131" name="Group 130">
                    <a:extLst>
                      <a:ext uri="{FF2B5EF4-FFF2-40B4-BE49-F238E27FC236}">
                        <a16:creationId xmlns:a16="http://schemas.microsoft.com/office/drawing/2014/main" id="{D2F231A3-C173-4DD4-AEB1-8F9886542CDD}"/>
                      </a:ext>
                    </a:extLst>
                  </p:cNvPr>
                  <p:cNvGrpSpPr/>
                  <p:nvPr/>
                </p:nvGrpSpPr>
                <p:grpSpPr>
                  <a:xfrm>
                    <a:off x="187486" y="2959350"/>
                    <a:ext cx="1241299" cy="1132348"/>
                    <a:chOff x="187197" y="825992"/>
                    <a:chExt cx="1241299" cy="1132348"/>
                  </a:xfrm>
                </p:grpSpPr>
                <p:sp>
                  <p:nvSpPr>
                    <p:cNvPr id="138" name="Oval 137">
                      <a:extLst>
                        <a:ext uri="{FF2B5EF4-FFF2-40B4-BE49-F238E27FC236}">
                          <a16:creationId xmlns:a16="http://schemas.microsoft.com/office/drawing/2014/main" id="{4F4DDF75-CC5C-4ACE-8B35-30901FAE44A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56640" y="1036320"/>
                      <a:ext cx="371856" cy="371856"/>
                    </a:xfrm>
                    <a:prstGeom prst="ellipse">
                      <a:avLst/>
                    </a:prstGeom>
                    <a:solidFill>
                      <a:srgbClr val="FEFFEC"/>
                    </a:solidFill>
                    <a:ln w="19050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9" name="Block Arc 21">
                      <a:extLst>
                        <a:ext uri="{FF2B5EF4-FFF2-40B4-BE49-F238E27FC236}">
                          <a16:creationId xmlns:a16="http://schemas.microsoft.com/office/drawing/2014/main" id="{2DE36E35-798E-4FEC-BD23-E62F6256198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7197" y="825992"/>
                      <a:ext cx="1145581" cy="1132348"/>
                    </a:xfrm>
                    <a:custGeom>
                      <a:avLst/>
                      <a:gdLst>
                        <a:gd name="connsiteX0" fmla="*/ 509785 w 1298448"/>
                        <a:gd name="connsiteY0" fmla="*/ 1283297 h 1298448"/>
                        <a:gd name="connsiteX1" fmla="*/ 5998 w 1298448"/>
                        <a:gd name="connsiteY1" fmla="*/ 561175 h 1298448"/>
                        <a:gd name="connsiteX2" fmla="*/ 685313 w 1298448"/>
                        <a:gd name="connsiteY2" fmla="*/ 1003 h 1298448"/>
                        <a:gd name="connsiteX3" fmla="*/ 1298248 w 1298448"/>
                        <a:gd name="connsiteY3" fmla="*/ 633120 h 1298448"/>
                        <a:gd name="connsiteX4" fmla="*/ 1120130 w 1298448"/>
                        <a:gd name="connsiteY4" fmla="*/ 637540 h 1298448"/>
                        <a:gd name="connsiteX5" fmla="*/ 675409 w 1298448"/>
                        <a:gd name="connsiteY5" fmla="*/ 178901 h 1298448"/>
                        <a:gd name="connsiteX6" fmla="*/ 182525 w 1298448"/>
                        <a:gd name="connsiteY6" fmla="*/ 585339 h 1298448"/>
                        <a:gd name="connsiteX7" fmla="*/ 548053 w 1298448"/>
                        <a:gd name="connsiteY7" fmla="*/ 1109282 h 1298448"/>
                        <a:gd name="connsiteX8" fmla="*/ 509785 w 1298448"/>
                        <a:gd name="connsiteY8" fmla="*/ 1283297 h 1298448"/>
                        <a:gd name="connsiteX0" fmla="*/ 509846 w 1298309"/>
                        <a:gd name="connsiteY0" fmla="*/ 1283312 h 1283312"/>
                        <a:gd name="connsiteX1" fmla="*/ 6059 w 1298309"/>
                        <a:gd name="connsiteY1" fmla="*/ 561190 h 1283312"/>
                        <a:gd name="connsiteX2" fmla="*/ 685374 w 1298309"/>
                        <a:gd name="connsiteY2" fmla="*/ 1018 h 1283312"/>
                        <a:gd name="connsiteX3" fmla="*/ 1298309 w 1298309"/>
                        <a:gd name="connsiteY3" fmla="*/ 633135 h 1283312"/>
                        <a:gd name="connsiteX4" fmla="*/ 1120191 w 1298309"/>
                        <a:gd name="connsiteY4" fmla="*/ 637555 h 1283312"/>
                        <a:gd name="connsiteX5" fmla="*/ 675470 w 1298309"/>
                        <a:gd name="connsiteY5" fmla="*/ 178916 h 1283312"/>
                        <a:gd name="connsiteX6" fmla="*/ 182586 w 1298309"/>
                        <a:gd name="connsiteY6" fmla="*/ 585354 h 1283312"/>
                        <a:gd name="connsiteX7" fmla="*/ 548114 w 1298309"/>
                        <a:gd name="connsiteY7" fmla="*/ 1109297 h 1283312"/>
                        <a:gd name="connsiteX8" fmla="*/ 509846 w 1298309"/>
                        <a:gd name="connsiteY8" fmla="*/ 1283312 h 1283312"/>
                        <a:gd name="connsiteX0" fmla="*/ 509846 w 1298309"/>
                        <a:gd name="connsiteY0" fmla="*/ 1283312 h 1283312"/>
                        <a:gd name="connsiteX1" fmla="*/ 6059 w 1298309"/>
                        <a:gd name="connsiteY1" fmla="*/ 561190 h 1283312"/>
                        <a:gd name="connsiteX2" fmla="*/ 685374 w 1298309"/>
                        <a:gd name="connsiteY2" fmla="*/ 1018 h 1283312"/>
                        <a:gd name="connsiteX3" fmla="*/ 1298309 w 1298309"/>
                        <a:gd name="connsiteY3" fmla="*/ 633135 h 1283312"/>
                        <a:gd name="connsiteX4" fmla="*/ 1120191 w 1298309"/>
                        <a:gd name="connsiteY4" fmla="*/ 637555 h 1283312"/>
                        <a:gd name="connsiteX5" fmla="*/ 675470 w 1298309"/>
                        <a:gd name="connsiteY5" fmla="*/ 178916 h 1283312"/>
                        <a:gd name="connsiteX6" fmla="*/ 182586 w 1298309"/>
                        <a:gd name="connsiteY6" fmla="*/ 585354 h 1283312"/>
                        <a:gd name="connsiteX7" fmla="*/ 548114 w 1298309"/>
                        <a:gd name="connsiteY7" fmla="*/ 1109297 h 1283312"/>
                        <a:gd name="connsiteX8" fmla="*/ 509846 w 1298309"/>
                        <a:gd name="connsiteY8" fmla="*/ 1283312 h 1283312"/>
                        <a:gd name="connsiteX0" fmla="*/ 509846 w 1298309"/>
                        <a:gd name="connsiteY0" fmla="*/ 1283312 h 1283312"/>
                        <a:gd name="connsiteX1" fmla="*/ 6059 w 1298309"/>
                        <a:gd name="connsiteY1" fmla="*/ 561190 h 1283312"/>
                        <a:gd name="connsiteX2" fmla="*/ 685374 w 1298309"/>
                        <a:gd name="connsiteY2" fmla="*/ 1018 h 1283312"/>
                        <a:gd name="connsiteX3" fmla="*/ 1298309 w 1298309"/>
                        <a:gd name="connsiteY3" fmla="*/ 633135 h 1283312"/>
                        <a:gd name="connsiteX4" fmla="*/ 1120191 w 1298309"/>
                        <a:gd name="connsiteY4" fmla="*/ 637555 h 1283312"/>
                        <a:gd name="connsiteX5" fmla="*/ 675470 w 1298309"/>
                        <a:gd name="connsiteY5" fmla="*/ 178916 h 1283312"/>
                        <a:gd name="connsiteX6" fmla="*/ 182586 w 1298309"/>
                        <a:gd name="connsiteY6" fmla="*/ 585354 h 1283312"/>
                        <a:gd name="connsiteX7" fmla="*/ 548114 w 1298309"/>
                        <a:gd name="connsiteY7" fmla="*/ 1109297 h 1283312"/>
                        <a:gd name="connsiteX8" fmla="*/ 509846 w 1298309"/>
                        <a:gd name="connsiteY8" fmla="*/ 1283312 h 1283312"/>
                        <a:gd name="connsiteX0" fmla="*/ 509846 w 1298309"/>
                        <a:gd name="connsiteY0" fmla="*/ 1283312 h 1283312"/>
                        <a:gd name="connsiteX1" fmla="*/ 6059 w 1298309"/>
                        <a:gd name="connsiteY1" fmla="*/ 561190 h 1283312"/>
                        <a:gd name="connsiteX2" fmla="*/ 685374 w 1298309"/>
                        <a:gd name="connsiteY2" fmla="*/ 1018 h 1283312"/>
                        <a:gd name="connsiteX3" fmla="*/ 1298309 w 1298309"/>
                        <a:gd name="connsiteY3" fmla="*/ 633135 h 1283312"/>
                        <a:gd name="connsiteX4" fmla="*/ 1120191 w 1298309"/>
                        <a:gd name="connsiteY4" fmla="*/ 637555 h 1283312"/>
                        <a:gd name="connsiteX5" fmla="*/ 675470 w 1298309"/>
                        <a:gd name="connsiteY5" fmla="*/ 178916 h 1283312"/>
                        <a:gd name="connsiteX6" fmla="*/ 182586 w 1298309"/>
                        <a:gd name="connsiteY6" fmla="*/ 585354 h 1283312"/>
                        <a:gd name="connsiteX7" fmla="*/ 504934 w 1298309"/>
                        <a:gd name="connsiteY7" fmla="*/ 1104217 h 1283312"/>
                        <a:gd name="connsiteX8" fmla="*/ 509846 w 1298309"/>
                        <a:gd name="connsiteY8" fmla="*/ 1283312 h 1283312"/>
                        <a:gd name="connsiteX0" fmla="*/ 509846 w 1298309"/>
                        <a:gd name="connsiteY0" fmla="*/ 1283312 h 1283312"/>
                        <a:gd name="connsiteX1" fmla="*/ 6059 w 1298309"/>
                        <a:gd name="connsiteY1" fmla="*/ 561190 h 1283312"/>
                        <a:gd name="connsiteX2" fmla="*/ 685374 w 1298309"/>
                        <a:gd name="connsiteY2" fmla="*/ 1018 h 1283312"/>
                        <a:gd name="connsiteX3" fmla="*/ 1298309 w 1298309"/>
                        <a:gd name="connsiteY3" fmla="*/ 633135 h 1283312"/>
                        <a:gd name="connsiteX4" fmla="*/ 1120191 w 1298309"/>
                        <a:gd name="connsiteY4" fmla="*/ 637555 h 1283312"/>
                        <a:gd name="connsiteX5" fmla="*/ 675470 w 1298309"/>
                        <a:gd name="connsiteY5" fmla="*/ 178916 h 1283312"/>
                        <a:gd name="connsiteX6" fmla="*/ 182586 w 1298309"/>
                        <a:gd name="connsiteY6" fmla="*/ 585354 h 1283312"/>
                        <a:gd name="connsiteX7" fmla="*/ 504934 w 1298309"/>
                        <a:gd name="connsiteY7" fmla="*/ 1104217 h 1283312"/>
                        <a:gd name="connsiteX8" fmla="*/ 509846 w 1298309"/>
                        <a:gd name="connsiteY8" fmla="*/ 1283312 h 1283312"/>
                        <a:gd name="connsiteX0" fmla="*/ 509846 w 1298309"/>
                        <a:gd name="connsiteY0" fmla="*/ 1283312 h 1283312"/>
                        <a:gd name="connsiteX1" fmla="*/ 6059 w 1298309"/>
                        <a:gd name="connsiteY1" fmla="*/ 561190 h 1283312"/>
                        <a:gd name="connsiteX2" fmla="*/ 685374 w 1298309"/>
                        <a:gd name="connsiteY2" fmla="*/ 1018 h 1283312"/>
                        <a:gd name="connsiteX3" fmla="*/ 1298309 w 1298309"/>
                        <a:gd name="connsiteY3" fmla="*/ 633135 h 1283312"/>
                        <a:gd name="connsiteX4" fmla="*/ 1120191 w 1298309"/>
                        <a:gd name="connsiteY4" fmla="*/ 637555 h 1283312"/>
                        <a:gd name="connsiteX5" fmla="*/ 675470 w 1298309"/>
                        <a:gd name="connsiteY5" fmla="*/ 178916 h 1283312"/>
                        <a:gd name="connsiteX6" fmla="*/ 182586 w 1298309"/>
                        <a:gd name="connsiteY6" fmla="*/ 585354 h 1283312"/>
                        <a:gd name="connsiteX7" fmla="*/ 510014 w 1298309"/>
                        <a:gd name="connsiteY7" fmla="*/ 1104217 h 1283312"/>
                        <a:gd name="connsiteX8" fmla="*/ 509846 w 1298309"/>
                        <a:gd name="connsiteY8" fmla="*/ 1283312 h 128331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298309" h="1283312">
                          <a:moveTo>
                            <a:pt x="509846" y="1283312"/>
                          </a:moveTo>
                          <a:cubicBezTo>
                            <a:pt x="179410" y="1210646"/>
                            <a:pt x="-39826" y="896396"/>
                            <a:pt x="6059" y="561190"/>
                          </a:cubicBezTo>
                          <a:cubicBezTo>
                            <a:pt x="51944" y="225984"/>
                            <a:pt x="347565" y="-17789"/>
                            <a:pt x="685374" y="1018"/>
                          </a:cubicBezTo>
                          <a:cubicBezTo>
                            <a:pt x="1023183" y="19825"/>
                            <a:pt x="1289917" y="294907"/>
                            <a:pt x="1298309" y="633135"/>
                          </a:cubicBezTo>
                          <a:cubicBezTo>
                            <a:pt x="1241476" y="654928"/>
                            <a:pt x="1177024" y="664022"/>
                            <a:pt x="1120191" y="637555"/>
                          </a:cubicBezTo>
                          <a:cubicBezTo>
                            <a:pt x="1114102" y="392150"/>
                            <a:pt x="920570" y="192562"/>
                            <a:pt x="675470" y="178916"/>
                          </a:cubicBezTo>
                          <a:cubicBezTo>
                            <a:pt x="430370" y="165270"/>
                            <a:pt x="215879" y="342142"/>
                            <a:pt x="182586" y="585354"/>
                          </a:cubicBezTo>
                          <a:cubicBezTo>
                            <a:pt x="149294" y="828566"/>
                            <a:pt x="290582" y="1018473"/>
                            <a:pt x="510014" y="1104217"/>
                          </a:cubicBezTo>
                          <a:lnTo>
                            <a:pt x="509846" y="1283312"/>
                          </a:lnTo>
                          <a:close/>
                        </a:path>
                      </a:pathLst>
                    </a:custGeom>
                    <a:solidFill>
                      <a:srgbClr val="FEFFEC"/>
                    </a:solidFill>
                    <a:ln w="19050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FEFFEC"/>
                        </a:solidFill>
                      </a:endParaRPr>
                    </a:p>
                  </p:txBody>
                </p:sp>
              </p:grpSp>
              <p:grpSp>
                <p:nvGrpSpPr>
                  <p:cNvPr id="132" name="Group 131">
                    <a:extLst>
                      <a:ext uri="{FF2B5EF4-FFF2-40B4-BE49-F238E27FC236}">
                        <a16:creationId xmlns:a16="http://schemas.microsoft.com/office/drawing/2014/main" id="{76B73C87-E3C4-4BA4-A06A-8F99E13053FC}"/>
                      </a:ext>
                    </a:extLst>
                  </p:cNvPr>
                  <p:cNvGrpSpPr/>
                  <p:nvPr/>
                </p:nvGrpSpPr>
                <p:grpSpPr>
                  <a:xfrm>
                    <a:off x="187486" y="4031109"/>
                    <a:ext cx="1241299" cy="1132348"/>
                    <a:chOff x="187197" y="825992"/>
                    <a:chExt cx="1241299" cy="1132348"/>
                  </a:xfrm>
                </p:grpSpPr>
                <p:sp>
                  <p:nvSpPr>
                    <p:cNvPr id="136" name="Oval 135">
                      <a:extLst>
                        <a:ext uri="{FF2B5EF4-FFF2-40B4-BE49-F238E27FC236}">
                          <a16:creationId xmlns:a16="http://schemas.microsoft.com/office/drawing/2014/main" id="{1A76ED0D-9BBC-44FF-8B72-68C2FEDA8FD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56640" y="1036320"/>
                      <a:ext cx="371856" cy="371856"/>
                    </a:xfrm>
                    <a:prstGeom prst="ellipse">
                      <a:avLst/>
                    </a:prstGeom>
                    <a:solidFill>
                      <a:srgbClr val="FEFFEC"/>
                    </a:solidFill>
                    <a:ln w="19050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7" name="Block Arc 21">
                      <a:extLst>
                        <a:ext uri="{FF2B5EF4-FFF2-40B4-BE49-F238E27FC236}">
                          <a16:creationId xmlns:a16="http://schemas.microsoft.com/office/drawing/2014/main" id="{1B673F61-7664-4D73-A6AF-29A964AA1F5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7197" y="825992"/>
                      <a:ext cx="1145581" cy="1132348"/>
                    </a:xfrm>
                    <a:custGeom>
                      <a:avLst/>
                      <a:gdLst>
                        <a:gd name="connsiteX0" fmla="*/ 509785 w 1298448"/>
                        <a:gd name="connsiteY0" fmla="*/ 1283297 h 1298448"/>
                        <a:gd name="connsiteX1" fmla="*/ 5998 w 1298448"/>
                        <a:gd name="connsiteY1" fmla="*/ 561175 h 1298448"/>
                        <a:gd name="connsiteX2" fmla="*/ 685313 w 1298448"/>
                        <a:gd name="connsiteY2" fmla="*/ 1003 h 1298448"/>
                        <a:gd name="connsiteX3" fmla="*/ 1298248 w 1298448"/>
                        <a:gd name="connsiteY3" fmla="*/ 633120 h 1298448"/>
                        <a:gd name="connsiteX4" fmla="*/ 1120130 w 1298448"/>
                        <a:gd name="connsiteY4" fmla="*/ 637540 h 1298448"/>
                        <a:gd name="connsiteX5" fmla="*/ 675409 w 1298448"/>
                        <a:gd name="connsiteY5" fmla="*/ 178901 h 1298448"/>
                        <a:gd name="connsiteX6" fmla="*/ 182525 w 1298448"/>
                        <a:gd name="connsiteY6" fmla="*/ 585339 h 1298448"/>
                        <a:gd name="connsiteX7" fmla="*/ 548053 w 1298448"/>
                        <a:gd name="connsiteY7" fmla="*/ 1109282 h 1298448"/>
                        <a:gd name="connsiteX8" fmla="*/ 509785 w 1298448"/>
                        <a:gd name="connsiteY8" fmla="*/ 1283297 h 1298448"/>
                        <a:gd name="connsiteX0" fmla="*/ 509846 w 1298309"/>
                        <a:gd name="connsiteY0" fmla="*/ 1283312 h 1283312"/>
                        <a:gd name="connsiteX1" fmla="*/ 6059 w 1298309"/>
                        <a:gd name="connsiteY1" fmla="*/ 561190 h 1283312"/>
                        <a:gd name="connsiteX2" fmla="*/ 685374 w 1298309"/>
                        <a:gd name="connsiteY2" fmla="*/ 1018 h 1283312"/>
                        <a:gd name="connsiteX3" fmla="*/ 1298309 w 1298309"/>
                        <a:gd name="connsiteY3" fmla="*/ 633135 h 1283312"/>
                        <a:gd name="connsiteX4" fmla="*/ 1120191 w 1298309"/>
                        <a:gd name="connsiteY4" fmla="*/ 637555 h 1283312"/>
                        <a:gd name="connsiteX5" fmla="*/ 675470 w 1298309"/>
                        <a:gd name="connsiteY5" fmla="*/ 178916 h 1283312"/>
                        <a:gd name="connsiteX6" fmla="*/ 182586 w 1298309"/>
                        <a:gd name="connsiteY6" fmla="*/ 585354 h 1283312"/>
                        <a:gd name="connsiteX7" fmla="*/ 548114 w 1298309"/>
                        <a:gd name="connsiteY7" fmla="*/ 1109297 h 1283312"/>
                        <a:gd name="connsiteX8" fmla="*/ 509846 w 1298309"/>
                        <a:gd name="connsiteY8" fmla="*/ 1283312 h 1283312"/>
                        <a:gd name="connsiteX0" fmla="*/ 509846 w 1298309"/>
                        <a:gd name="connsiteY0" fmla="*/ 1283312 h 1283312"/>
                        <a:gd name="connsiteX1" fmla="*/ 6059 w 1298309"/>
                        <a:gd name="connsiteY1" fmla="*/ 561190 h 1283312"/>
                        <a:gd name="connsiteX2" fmla="*/ 685374 w 1298309"/>
                        <a:gd name="connsiteY2" fmla="*/ 1018 h 1283312"/>
                        <a:gd name="connsiteX3" fmla="*/ 1298309 w 1298309"/>
                        <a:gd name="connsiteY3" fmla="*/ 633135 h 1283312"/>
                        <a:gd name="connsiteX4" fmla="*/ 1120191 w 1298309"/>
                        <a:gd name="connsiteY4" fmla="*/ 637555 h 1283312"/>
                        <a:gd name="connsiteX5" fmla="*/ 675470 w 1298309"/>
                        <a:gd name="connsiteY5" fmla="*/ 178916 h 1283312"/>
                        <a:gd name="connsiteX6" fmla="*/ 182586 w 1298309"/>
                        <a:gd name="connsiteY6" fmla="*/ 585354 h 1283312"/>
                        <a:gd name="connsiteX7" fmla="*/ 548114 w 1298309"/>
                        <a:gd name="connsiteY7" fmla="*/ 1109297 h 1283312"/>
                        <a:gd name="connsiteX8" fmla="*/ 509846 w 1298309"/>
                        <a:gd name="connsiteY8" fmla="*/ 1283312 h 1283312"/>
                        <a:gd name="connsiteX0" fmla="*/ 509846 w 1298309"/>
                        <a:gd name="connsiteY0" fmla="*/ 1283312 h 1283312"/>
                        <a:gd name="connsiteX1" fmla="*/ 6059 w 1298309"/>
                        <a:gd name="connsiteY1" fmla="*/ 561190 h 1283312"/>
                        <a:gd name="connsiteX2" fmla="*/ 685374 w 1298309"/>
                        <a:gd name="connsiteY2" fmla="*/ 1018 h 1283312"/>
                        <a:gd name="connsiteX3" fmla="*/ 1298309 w 1298309"/>
                        <a:gd name="connsiteY3" fmla="*/ 633135 h 1283312"/>
                        <a:gd name="connsiteX4" fmla="*/ 1120191 w 1298309"/>
                        <a:gd name="connsiteY4" fmla="*/ 637555 h 1283312"/>
                        <a:gd name="connsiteX5" fmla="*/ 675470 w 1298309"/>
                        <a:gd name="connsiteY5" fmla="*/ 178916 h 1283312"/>
                        <a:gd name="connsiteX6" fmla="*/ 182586 w 1298309"/>
                        <a:gd name="connsiteY6" fmla="*/ 585354 h 1283312"/>
                        <a:gd name="connsiteX7" fmla="*/ 548114 w 1298309"/>
                        <a:gd name="connsiteY7" fmla="*/ 1109297 h 1283312"/>
                        <a:gd name="connsiteX8" fmla="*/ 509846 w 1298309"/>
                        <a:gd name="connsiteY8" fmla="*/ 1283312 h 1283312"/>
                        <a:gd name="connsiteX0" fmla="*/ 509846 w 1298309"/>
                        <a:gd name="connsiteY0" fmla="*/ 1283312 h 1283312"/>
                        <a:gd name="connsiteX1" fmla="*/ 6059 w 1298309"/>
                        <a:gd name="connsiteY1" fmla="*/ 561190 h 1283312"/>
                        <a:gd name="connsiteX2" fmla="*/ 685374 w 1298309"/>
                        <a:gd name="connsiteY2" fmla="*/ 1018 h 1283312"/>
                        <a:gd name="connsiteX3" fmla="*/ 1298309 w 1298309"/>
                        <a:gd name="connsiteY3" fmla="*/ 633135 h 1283312"/>
                        <a:gd name="connsiteX4" fmla="*/ 1120191 w 1298309"/>
                        <a:gd name="connsiteY4" fmla="*/ 637555 h 1283312"/>
                        <a:gd name="connsiteX5" fmla="*/ 675470 w 1298309"/>
                        <a:gd name="connsiteY5" fmla="*/ 178916 h 1283312"/>
                        <a:gd name="connsiteX6" fmla="*/ 182586 w 1298309"/>
                        <a:gd name="connsiteY6" fmla="*/ 585354 h 1283312"/>
                        <a:gd name="connsiteX7" fmla="*/ 504934 w 1298309"/>
                        <a:gd name="connsiteY7" fmla="*/ 1104217 h 1283312"/>
                        <a:gd name="connsiteX8" fmla="*/ 509846 w 1298309"/>
                        <a:gd name="connsiteY8" fmla="*/ 1283312 h 1283312"/>
                        <a:gd name="connsiteX0" fmla="*/ 509846 w 1298309"/>
                        <a:gd name="connsiteY0" fmla="*/ 1283312 h 1283312"/>
                        <a:gd name="connsiteX1" fmla="*/ 6059 w 1298309"/>
                        <a:gd name="connsiteY1" fmla="*/ 561190 h 1283312"/>
                        <a:gd name="connsiteX2" fmla="*/ 685374 w 1298309"/>
                        <a:gd name="connsiteY2" fmla="*/ 1018 h 1283312"/>
                        <a:gd name="connsiteX3" fmla="*/ 1298309 w 1298309"/>
                        <a:gd name="connsiteY3" fmla="*/ 633135 h 1283312"/>
                        <a:gd name="connsiteX4" fmla="*/ 1120191 w 1298309"/>
                        <a:gd name="connsiteY4" fmla="*/ 637555 h 1283312"/>
                        <a:gd name="connsiteX5" fmla="*/ 675470 w 1298309"/>
                        <a:gd name="connsiteY5" fmla="*/ 178916 h 1283312"/>
                        <a:gd name="connsiteX6" fmla="*/ 182586 w 1298309"/>
                        <a:gd name="connsiteY6" fmla="*/ 585354 h 1283312"/>
                        <a:gd name="connsiteX7" fmla="*/ 504934 w 1298309"/>
                        <a:gd name="connsiteY7" fmla="*/ 1104217 h 1283312"/>
                        <a:gd name="connsiteX8" fmla="*/ 509846 w 1298309"/>
                        <a:gd name="connsiteY8" fmla="*/ 1283312 h 1283312"/>
                        <a:gd name="connsiteX0" fmla="*/ 509846 w 1298309"/>
                        <a:gd name="connsiteY0" fmla="*/ 1283312 h 1283312"/>
                        <a:gd name="connsiteX1" fmla="*/ 6059 w 1298309"/>
                        <a:gd name="connsiteY1" fmla="*/ 561190 h 1283312"/>
                        <a:gd name="connsiteX2" fmla="*/ 685374 w 1298309"/>
                        <a:gd name="connsiteY2" fmla="*/ 1018 h 1283312"/>
                        <a:gd name="connsiteX3" fmla="*/ 1298309 w 1298309"/>
                        <a:gd name="connsiteY3" fmla="*/ 633135 h 1283312"/>
                        <a:gd name="connsiteX4" fmla="*/ 1120191 w 1298309"/>
                        <a:gd name="connsiteY4" fmla="*/ 637555 h 1283312"/>
                        <a:gd name="connsiteX5" fmla="*/ 675470 w 1298309"/>
                        <a:gd name="connsiteY5" fmla="*/ 178916 h 1283312"/>
                        <a:gd name="connsiteX6" fmla="*/ 182586 w 1298309"/>
                        <a:gd name="connsiteY6" fmla="*/ 585354 h 1283312"/>
                        <a:gd name="connsiteX7" fmla="*/ 510014 w 1298309"/>
                        <a:gd name="connsiteY7" fmla="*/ 1104217 h 1283312"/>
                        <a:gd name="connsiteX8" fmla="*/ 509846 w 1298309"/>
                        <a:gd name="connsiteY8" fmla="*/ 1283312 h 128331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298309" h="1283312">
                          <a:moveTo>
                            <a:pt x="509846" y="1283312"/>
                          </a:moveTo>
                          <a:cubicBezTo>
                            <a:pt x="179410" y="1210646"/>
                            <a:pt x="-39826" y="896396"/>
                            <a:pt x="6059" y="561190"/>
                          </a:cubicBezTo>
                          <a:cubicBezTo>
                            <a:pt x="51944" y="225984"/>
                            <a:pt x="347565" y="-17789"/>
                            <a:pt x="685374" y="1018"/>
                          </a:cubicBezTo>
                          <a:cubicBezTo>
                            <a:pt x="1023183" y="19825"/>
                            <a:pt x="1289917" y="294907"/>
                            <a:pt x="1298309" y="633135"/>
                          </a:cubicBezTo>
                          <a:cubicBezTo>
                            <a:pt x="1241476" y="654928"/>
                            <a:pt x="1177024" y="664022"/>
                            <a:pt x="1120191" y="637555"/>
                          </a:cubicBezTo>
                          <a:cubicBezTo>
                            <a:pt x="1114102" y="392150"/>
                            <a:pt x="920570" y="192562"/>
                            <a:pt x="675470" y="178916"/>
                          </a:cubicBezTo>
                          <a:cubicBezTo>
                            <a:pt x="430370" y="165270"/>
                            <a:pt x="215879" y="342142"/>
                            <a:pt x="182586" y="585354"/>
                          </a:cubicBezTo>
                          <a:cubicBezTo>
                            <a:pt x="149294" y="828566"/>
                            <a:pt x="290582" y="1018473"/>
                            <a:pt x="510014" y="1104217"/>
                          </a:cubicBezTo>
                          <a:lnTo>
                            <a:pt x="509846" y="1283312"/>
                          </a:lnTo>
                          <a:close/>
                        </a:path>
                      </a:pathLst>
                    </a:custGeom>
                    <a:solidFill>
                      <a:srgbClr val="FEFFEC"/>
                    </a:solidFill>
                    <a:ln w="19050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FEFFEC"/>
                        </a:solidFill>
                      </a:endParaRPr>
                    </a:p>
                  </p:txBody>
                </p:sp>
              </p:grpSp>
              <p:grpSp>
                <p:nvGrpSpPr>
                  <p:cNvPr id="133" name="Group 132">
                    <a:extLst>
                      <a:ext uri="{FF2B5EF4-FFF2-40B4-BE49-F238E27FC236}">
                        <a16:creationId xmlns:a16="http://schemas.microsoft.com/office/drawing/2014/main" id="{2CE36820-28EE-4A0D-AE8E-212D8D2CC5D1}"/>
                      </a:ext>
                    </a:extLst>
                  </p:cNvPr>
                  <p:cNvGrpSpPr/>
                  <p:nvPr/>
                </p:nvGrpSpPr>
                <p:grpSpPr>
                  <a:xfrm>
                    <a:off x="187486" y="5102868"/>
                    <a:ext cx="1241299" cy="1132348"/>
                    <a:chOff x="187197" y="825992"/>
                    <a:chExt cx="1241299" cy="1132348"/>
                  </a:xfrm>
                </p:grpSpPr>
                <p:sp>
                  <p:nvSpPr>
                    <p:cNvPr id="134" name="Oval 133">
                      <a:extLst>
                        <a:ext uri="{FF2B5EF4-FFF2-40B4-BE49-F238E27FC236}">
                          <a16:creationId xmlns:a16="http://schemas.microsoft.com/office/drawing/2014/main" id="{E3AD6489-9772-4F1A-94B3-F870475605F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56640" y="1036320"/>
                      <a:ext cx="371856" cy="371856"/>
                    </a:xfrm>
                    <a:prstGeom prst="ellipse">
                      <a:avLst/>
                    </a:prstGeom>
                    <a:solidFill>
                      <a:srgbClr val="FEFFEC"/>
                    </a:solidFill>
                    <a:ln w="19050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5" name="Block Arc 21">
                      <a:extLst>
                        <a:ext uri="{FF2B5EF4-FFF2-40B4-BE49-F238E27FC236}">
                          <a16:creationId xmlns:a16="http://schemas.microsoft.com/office/drawing/2014/main" id="{F3D5EC64-E4BB-4FA5-A7C5-8505CBB525C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7197" y="825992"/>
                      <a:ext cx="1145581" cy="1132348"/>
                    </a:xfrm>
                    <a:custGeom>
                      <a:avLst/>
                      <a:gdLst>
                        <a:gd name="connsiteX0" fmla="*/ 509785 w 1298448"/>
                        <a:gd name="connsiteY0" fmla="*/ 1283297 h 1298448"/>
                        <a:gd name="connsiteX1" fmla="*/ 5998 w 1298448"/>
                        <a:gd name="connsiteY1" fmla="*/ 561175 h 1298448"/>
                        <a:gd name="connsiteX2" fmla="*/ 685313 w 1298448"/>
                        <a:gd name="connsiteY2" fmla="*/ 1003 h 1298448"/>
                        <a:gd name="connsiteX3" fmla="*/ 1298248 w 1298448"/>
                        <a:gd name="connsiteY3" fmla="*/ 633120 h 1298448"/>
                        <a:gd name="connsiteX4" fmla="*/ 1120130 w 1298448"/>
                        <a:gd name="connsiteY4" fmla="*/ 637540 h 1298448"/>
                        <a:gd name="connsiteX5" fmla="*/ 675409 w 1298448"/>
                        <a:gd name="connsiteY5" fmla="*/ 178901 h 1298448"/>
                        <a:gd name="connsiteX6" fmla="*/ 182525 w 1298448"/>
                        <a:gd name="connsiteY6" fmla="*/ 585339 h 1298448"/>
                        <a:gd name="connsiteX7" fmla="*/ 548053 w 1298448"/>
                        <a:gd name="connsiteY7" fmla="*/ 1109282 h 1298448"/>
                        <a:gd name="connsiteX8" fmla="*/ 509785 w 1298448"/>
                        <a:gd name="connsiteY8" fmla="*/ 1283297 h 1298448"/>
                        <a:gd name="connsiteX0" fmla="*/ 509846 w 1298309"/>
                        <a:gd name="connsiteY0" fmla="*/ 1283312 h 1283312"/>
                        <a:gd name="connsiteX1" fmla="*/ 6059 w 1298309"/>
                        <a:gd name="connsiteY1" fmla="*/ 561190 h 1283312"/>
                        <a:gd name="connsiteX2" fmla="*/ 685374 w 1298309"/>
                        <a:gd name="connsiteY2" fmla="*/ 1018 h 1283312"/>
                        <a:gd name="connsiteX3" fmla="*/ 1298309 w 1298309"/>
                        <a:gd name="connsiteY3" fmla="*/ 633135 h 1283312"/>
                        <a:gd name="connsiteX4" fmla="*/ 1120191 w 1298309"/>
                        <a:gd name="connsiteY4" fmla="*/ 637555 h 1283312"/>
                        <a:gd name="connsiteX5" fmla="*/ 675470 w 1298309"/>
                        <a:gd name="connsiteY5" fmla="*/ 178916 h 1283312"/>
                        <a:gd name="connsiteX6" fmla="*/ 182586 w 1298309"/>
                        <a:gd name="connsiteY6" fmla="*/ 585354 h 1283312"/>
                        <a:gd name="connsiteX7" fmla="*/ 548114 w 1298309"/>
                        <a:gd name="connsiteY7" fmla="*/ 1109297 h 1283312"/>
                        <a:gd name="connsiteX8" fmla="*/ 509846 w 1298309"/>
                        <a:gd name="connsiteY8" fmla="*/ 1283312 h 1283312"/>
                        <a:gd name="connsiteX0" fmla="*/ 509846 w 1298309"/>
                        <a:gd name="connsiteY0" fmla="*/ 1283312 h 1283312"/>
                        <a:gd name="connsiteX1" fmla="*/ 6059 w 1298309"/>
                        <a:gd name="connsiteY1" fmla="*/ 561190 h 1283312"/>
                        <a:gd name="connsiteX2" fmla="*/ 685374 w 1298309"/>
                        <a:gd name="connsiteY2" fmla="*/ 1018 h 1283312"/>
                        <a:gd name="connsiteX3" fmla="*/ 1298309 w 1298309"/>
                        <a:gd name="connsiteY3" fmla="*/ 633135 h 1283312"/>
                        <a:gd name="connsiteX4" fmla="*/ 1120191 w 1298309"/>
                        <a:gd name="connsiteY4" fmla="*/ 637555 h 1283312"/>
                        <a:gd name="connsiteX5" fmla="*/ 675470 w 1298309"/>
                        <a:gd name="connsiteY5" fmla="*/ 178916 h 1283312"/>
                        <a:gd name="connsiteX6" fmla="*/ 182586 w 1298309"/>
                        <a:gd name="connsiteY6" fmla="*/ 585354 h 1283312"/>
                        <a:gd name="connsiteX7" fmla="*/ 548114 w 1298309"/>
                        <a:gd name="connsiteY7" fmla="*/ 1109297 h 1283312"/>
                        <a:gd name="connsiteX8" fmla="*/ 509846 w 1298309"/>
                        <a:gd name="connsiteY8" fmla="*/ 1283312 h 1283312"/>
                        <a:gd name="connsiteX0" fmla="*/ 509846 w 1298309"/>
                        <a:gd name="connsiteY0" fmla="*/ 1283312 h 1283312"/>
                        <a:gd name="connsiteX1" fmla="*/ 6059 w 1298309"/>
                        <a:gd name="connsiteY1" fmla="*/ 561190 h 1283312"/>
                        <a:gd name="connsiteX2" fmla="*/ 685374 w 1298309"/>
                        <a:gd name="connsiteY2" fmla="*/ 1018 h 1283312"/>
                        <a:gd name="connsiteX3" fmla="*/ 1298309 w 1298309"/>
                        <a:gd name="connsiteY3" fmla="*/ 633135 h 1283312"/>
                        <a:gd name="connsiteX4" fmla="*/ 1120191 w 1298309"/>
                        <a:gd name="connsiteY4" fmla="*/ 637555 h 1283312"/>
                        <a:gd name="connsiteX5" fmla="*/ 675470 w 1298309"/>
                        <a:gd name="connsiteY5" fmla="*/ 178916 h 1283312"/>
                        <a:gd name="connsiteX6" fmla="*/ 182586 w 1298309"/>
                        <a:gd name="connsiteY6" fmla="*/ 585354 h 1283312"/>
                        <a:gd name="connsiteX7" fmla="*/ 548114 w 1298309"/>
                        <a:gd name="connsiteY7" fmla="*/ 1109297 h 1283312"/>
                        <a:gd name="connsiteX8" fmla="*/ 509846 w 1298309"/>
                        <a:gd name="connsiteY8" fmla="*/ 1283312 h 1283312"/>
                        <a:gd name="connsiteX0" fmla="*/ 509846 w 1298309"/>
                        <a:gd name="connsiteY0" fmla="*/ 1283312 h 1283312"/>
                        <a:gd name="connsiteX1" fmla="*/ 6059 w 1298309"/>
                        <a:gd name="connsiteY1" fmla="*/ 561190 h 1283312"/>
                        <a:gd name="connsiteX2" fmla="*/ 685374 w 1298309"/>
                        <a:gd name="connsiteY2" fmla="*/ 1018 h 1283312"/>
                        <a:gd name="connsiteX3" fmla="*/ 1298309 w 1298309"/>
                        <a:gd name="connsiteY3" fmla="*/ 633135 h 1283312"/>
                        <a:gd name="connsiteX4" fmla="*/ 1120191 w 1298309"/>
                        <a:gd name="connsiteY4" fmla="*/ 637555 h 1283312"/>
                        <a:gd name="connsiteX5" fmla="*/ 675470 w 1298309"/>
                        <a:gd name="connsiteY5" fmla="*/ 178916 h 1283312"/>
                        <a:gd name="connsiteX6" fmla="*/ 182586 w 1298309"/>
                        <a:gd name="connsiteY6" fmla="*/ 585354 h 1283312"/>
                        <a:gd name="connsiteX7" fmla="*/ 504934 w 1298309"/>
                        <a:gd name="connsiteY7" fmla="*/ 1104217 h 1283312"/>
                        <a:gd name="connsiteX8" fmla="*/ 509846 w 1298309"/>
                        <a:gd name="connsiteY8" fmla="*/ 1283312 h 1283312"/>
                        <a:gd name="connsiteX0" fmla="*/ 509846 w 1298309"/>
                        <a:gd name="connsiteY0" fmla="*/ 1283312 h 1283312"/>
                        <a:gd name="connsiteX1" fmla="*/ 6059 w 1298309"/>
                        <a:gd name="connsiteY1" fmla="*/ 561190 h 1283312"/>
                        <a:gd name="connsiteX2" fmla="*/ 685374 w 1298309"/>
                        <a:gd name="connsiteY2" fmla="*/ 1018 h 1283312"/>
                        <a:gd name="connsiteX3" fmla="*/ 1298309 w 1298309"/>
                        <a:gd name="connsiteY3" fmla="*/ 633135 h 1283312"/>
                        <a:gd name="connsiteX4" fmla="*/ 1120191 w 1298309"/>
                        <a:gd name="connsiteY4" fmla="*/ 637555 h 1283312"/>
                        <a:gd name="connsiteX5" fmla="*/ 675470 w 1298309"/>
                        <a:gd name="connsiteY5" fmla="*/ 178916 h 1283312"/>
                        <a:gd name="connsiteX6" fmla="*/ 182586 w 1298309"/>
                        <a:gd name="connsiteY6" fmla="*/ 585354 h 1283312"/>
                        <a:gd name="connsiteX7" fmla="*/ 504934 w 1298309"/>
                        <a:gd name="connsiteY7" fmla="*/ 1104217 h 1283312"/>
                        <a:gd name="connsiteX8" fmla="*/ 509846 w 1298309"/>
                        <a:gd name="connsiteY8" fmla="*/ 1283312 h 1283312"/>
                        <a:gd name="connsiteX0" fmla="*/ 509846 w 1298309"/>
                        <a:gd name="connsiteY0" fmla="*/ 1283312 h 1283312"/>
                        <a:gd name="connsiteX1" fmla="*/ 6059 w 1298309"/>
                        <a:gd name="connsiteY1" fmla="*/ 561190 h 1283312"/>
                        <a:gd name="connsiteX2" fmla="*/ 685374 w 1298309"/>
                        <a:gd name="connsiteY2" fmla="*/ 1018 h 1283312"/>
                        <a:gd name="connsiteX3" fmla="*/ 1298309 w 1298309"/>
                        <a:gd name="connsiteY3" fmla="*/ 633135 h 1283312"/>
                        <a:gd name="connsiteX4" fmla="*/ 1120191 w 1298309"/>
                        <a:gd name="connsiteY4" fmla="*/ 637555 h 1283312"/>
                        <a:gd name="connsiteX5" fmla="*/ 675470 w 1298309"/>
                        <a:gd name="connsiteY5" fmla="*/ 178916 h 1283312"/>
                        <a:gd name="connsiteX6" fmla="*/ 182586 w 1298309"/>
                        <a:gd name="connsiteY6" fmla="*/ 585354 h 1283312"/>
                        <a:gd name="connsiteX7" fmla="*/ 510014 w 1298309"/>
                        <a:gd name="connsiteY7" fmla="*/ 1104217 h 1283312"/>
                        <a:gd name="connsiteX8" fmla="*/ 509846 w 1298309"/>
                        <a:gd name="connsiteY8" fmla="*/ 1283312 h 128331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298309" h="1283312">
                          <a:moveTo>
                            <a:pt x="509846" y="1283312"/>
                          </a:moveTo>
                          <a:cubicBezTo>
                            <a:pt x="179410" y="1210646"/>
                            <a:pt x="-39826" y="896396"/>
                            <a:pt x="6059" y="561190"/>
                          </a:cubicBezTo>
                          <a:cubicBezTo>
                            <a:pt x="51944" y="225984"/>
                            <a:pt x="347565" y="-17789"/>
                            <a:pt x="685374" y="1018"/>
                          </a:cubicBezTo>
                          <a:cubicBezTo>
                            <a:pt x="1023183" y="19825"/>
                            <a:pt x="1289917" y="294907"/>
                            <a:pt x="1298309" y="633135"/>
                          </a:cubicBezTo>
                          <a:cubicBezTo>
                            <a:pt x="1241476" y="654928"/>
                            <a:pt x="1177024" y="664022"/>
                            <a:pt x="1120191" y="637555"/>
                          </a:cubicBezTo>
                          <a:cubicBezTo>
                            <a:pt x="1114102" y="392150"/>
                            <a:pt x="920570" y="192562"/>
                            <a:pt x="675470" y="178916"/>
                          </a:cubicBezTo>
                          <a:cubicBezTo>
                            <a:pt x="430370" y="165270"/>
                            <a:pt x="215879" y="342142"/>
                            <a:pt x="182586" y="585354"/>
                          </a:cubicBezTo>
                          <a:cubicBezTo>
                            <a:pt x="149294" y="828566"/>
                            <a:pt x="290582" y="1018473"/>
                            <a:pt x="510014" y="1104217"/>
                          </a:cubicBezTo>
                          <a:lnTo>
                            <a:pt x="509846" y="1283312"/>
                          </a:lnTo>
                          <a:close/>
                        </a:path>
                      </a:pathLst>
                    </a:custGeom>
                    <a:solidFill>
                      <a:srgbClr val="FEFFEC"/>
                    </a:solidFill>
                    <a:ln w="19050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FEFFEC"/>
                        </a:solidFill>
                      </a:endParaRPr>
                    </a:p>
                  </p:txBody>
                </p:sp>
              </p:grpSp>
            </p:grpSp>
          </p:grpSp>
        </p:grpSp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AB0AB71B-1558-4691-ADC1-18A7355C5D6D}"/>
              </a:ext>
            </a:extLst>
          </p:cNvPr>
          <p:cNvGrpSpPr/>
          <p:nvPr/>
        </p:nvGrpSpPr>
        <p:grpSpPr>
          <a:xfrm>
            <a:off x="1390426" y="556059"/>
            <a:ext cx="4879148" cy="5600646"/>
            <a:chOff x="12314563" y="420354"/>
            <a:chExt cx="4879148" cy="5600646"/>
          </a:xfrm>
        </p:grpSpPr>
        <p:sp>
          <p:nvSpPr>
            <p:cNvPr id="149" name="Rectangle: Rounded Corners 148">
              <a:extLst>
                <a:ext uri="{FF2B5EF4-FFF2-40B4-BE49-F238E27FC236}">
                  <a16:creationId xmlns:a16="http://schemas.microsoft.com/office/drawing/2014/main" id="{88B8514B-CF72-426D-B352-7426455F0B48}"/>
                </a:ext>
              </a:extLst>
            </p:cNvPr>
            <p:cNvSpPr/>
            <p:nvPr/>
          </p:nvSpPr>
          <p:spPr>
            <a:xfrm>
              <a:off x="12314563" y="420354"/>
              <a:ext cx="4879148" cy="5600646"/>
            </a:xfrm>
            <a:prstGeom prst="roundRect">
              <a:avLst>
                <a:gd name="adj" fmla="val 3948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outerShdw blurRad="190500" dist="190500" dir="2700000" algn="tl" rotWithShape="0">
                <a:prstClr val="black">
                  <a:alpha val="7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Rectangle: Rounded Corners 149">
              <a:extLst>
                <a:ext uri="{FF2B5EF4-FFF2-40B4-BE49-F238E27FC236}">
                  <a16:creationId xmlns:a16="http://schemas.microsoft.com/office/drawing/2014/main" id="{FE227C7E-AC3F-4A3A-8ED5-34AAB38BBC9D}"/>
                </a:ext>
              </a:extLst>
            </p:cNvPr>
            <p:cNvSpPr/>
            <p:nvPr/>
          </p:nvSpPr>
          <p:spPr>
            <a:xfrm>
              <a:off x="13263483" y="546764"/>
              <a:ext cx="3030713" cy="568772"/>
            </a:xfrm>
            <a:prstGeom prst="roundRect">
              <a:avLst>
                <a:gd name="adj" fmla="val 15741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Rectangle: Rounded Corners 150">
              <a:extLst>
                <a:ext uri="{FF2B5EF4-FFF2-40B4-BE49-F238E27FC236}">
                  <a16:creationId xmlns:a16="http://schemas.microsoft.com/office/drawing/2014/main" id="{FC63D5E8-077F-4EC4-A9A3-58B370361447}"/>
                </a:ext>
              </a:extLst>
            </p:cNvPr>
            <p:cNvSpPr/>
            <p:nvPr/>
          </p:nvSpPr>
          <p:spPr>
            <a:xfrm>
              <a:off x="12464724" y="725316"/>
              <a:ext cx="4550061" cy="5136328"/>
            </a:xfrm>
            <a:prstGeom prst="roundRect">
              <a:avLst>
                <a:gd name="adj" fmla="val 3948"/>
              </a:avLst>
            </a:prstGeom>
            <a:solidFill>
              <a:schemeClr val="bg1"/>
            </a:solidFill>
            <a:ln>
              <a:noFill/>
            </a:ln>
            <a:effectLst>
              <a:outerShdw blurRad="88900" dist="88900" dir="2700000" algn="tl" rotWithShape="0">
                <a:prstClr val="black">
                  <a:alpha val="7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2" name="Group 151">
              <a:extLst>
                <a:ext uri="{FF2B5EF4-FFF2-40B4-BE49-F238E27FC236}">
                  <a16:creationId xmlns:a16="http://schemas.microsoft.com/office/drawing/2014/main" id="{00D2E9CC-BB08-49A5-BB50-43DD24EE4C8D}"/>
                </a:ext>
              </a:extLst>
            </p:cNvPr>
            <p:cNvGrpSpPr/>
            <p:nvPr/>
          </p:nvGrpSpPr>
          <p:grpSpPr>
            <a:xfrm>
              <a:off x="13366326" y="540510"/>
              <a:ext cx="2824538" cy="504055"/>
              <a:chOff x="3265504" y="762000"/>
              <a:chExt cx="2988599" cy="559410"/>
            </a:xfrm>
            <a:effectLst>
              <a:outerShdw blurRad="50800" dist="76200" dir="2700000" algn="tl" rotWithShape="0">
                <a:prstClr val="black">
                  <a:alpha val="60000"/>
                </a:prstClr>
              </a:outerShdw>
            </a:effectLst>
          </p:grpSpPr>
          <p:sp>
            <p:nvSpPr>
              <p:cNvPr id="164" name="Rectangle: Rounded Corners 8">
                <a:extLst>
                  <a:ext uri="{FF2B5EF4-FFF2-40B4-BE49-F238E27FC236}">
                    <a16:creationId xmlns:a16="http://schemas.microsoft.com/office/drawing/2014/main" id="{6E95CEBE-6098-4BBC-9E29-197E700BE677}"/>
                  </a:ext>
                </a:extLst>
              </p:cNvPr>
              <p:cNvSpPr/>
              <p:nvPr/>
            </p:nvSpPr>
            <p:spPr>
              <a:xfrm>
                <a:off x="3265504" y="839632"/>
                <a:ext cx="2988599" cy="481778"/>
              </a:xfrm>
              <a:custGeom>
                <a:avLst/>
                <a:gdLst>
                  <a:gd name="connsiteX0" fmla="*/ 0 w 4706007"/>
                  <a:gd name="connsiteY0" fmla="*/ 137951 h 827690"/>
                  <a:gd name="connsiteX1" fmla="*/ 137951 w 4706007"/>
                  <a:gd name="connsiteY1" fmla="*/ 0 h 827690"/>
                  <a:gd name="connsiteX2" fmla="*/ 4568056 w 4706007"/>
                  <a:gd name="connsiteY2" fmla="*/ 0 h 827690"/>
                  <a:gd name="connsiteX3" fmla="*/ 4706007 w 4706007"/>
                  <a:gd name="connsiteY3" fmla="*/ 137951 h 827690"/>
                  <a:gd name="connsiteX4" fmla="*/ 4706007 w 4706007"/>
                  <a:gd name="connsiteY4" fmla="*/ 689739 h 827690"/>
                  <a:gd name="connsiteX5" fmla="*/ 4568056 w 4706007"/>
                  <a:gd name="connsiteY5" fmla="*/ 827690 h 827690"/>
                  <a:gd name="connsiteX6" fmla="*/ 137951 w 4706007"/>
                  <a:gd name="connsiteY6" fmla="*/ 827690 h 827690"/>
                  <a:gd name="connsiteX7" fmla="*/ 0 w 4706007"/>
                  <a:gd name="connsiteY7" fmla="*/ 689739 h 827690"/>
                  <a:gd name="connsiteX8" fmla="*/ 0 w 4706007"/>
                  <a:gd name="connsiteY8" fmla="*/ 137951 h 827690"/>
                  <a:gd name="connsiteX0" fmla="*/ 0 w 4706007"/>
                  <a:gd name="connsiteY0" fmla="*/ 137951 h 827690"/>
                  <a:gd name="connsiteX1" fmla="*/ 137951 w 4706007"/>
                  <a:gd name="connsiteY1" fmla="*/ 0 h 827690"/>
                  <a:gd name="connsiteX2" fmla="*/ 4568056 w 4706007"/>
                  <a:gd name="connsiteY2" fmla="*/ 0 h 827690"/>
                  <a:gd name="connsiteX3" fmla="*/ 4706007 w 4706007"/>
                  <a:gd name="connsiteY3" fmla="*/ 137951 h 827690"/>
                  <a:gd name="connsiteX4" fmla="*/ 4706007 w 4706007"/>
                  <a:gd name="connsiteY4" fmla="*/ 689739 h 827690"/>
                  <a:gd name="connsiteX5" fmla="*/ 4568056 w 4706007"/>
                  <a:gd name="connsiteY5" fmla="*/ 827690 h 827690"/>
                  <a:gd name="connsiteX6" fmla="*/ 1718442 w 4706007"/>
                  <a:gd name="connsiteY6" fmla="*/ 819807 h 827690"/>
                  <a:gd name="connsiteX7" fmla="*/ 137951 w 4706007"/>
                  <a:gd name="connsiteY7" fmla="*/ 827690 h 827690"/>
                  <a:gd name="connsiteX8" fmla="*/ 0 w 4706007"/>
                  <a:gd name="connsiteY8" fmla="*/ 689739 h 827690"/>
                  <a:gd name="connsiteX9" fmla="*/ 0 w 4706007"/>
                  <a:gd name="connsiteY9" fmla="*/ 137951 h 827690"/>
                  <a:gd name="connsiteX0" fmla="*/ 0 w 4706007"/>
                  <a:gd name="connsiteY0" fmla="*/ 137951 h 827690"/>
                  <a:gd name="connsiteX1" fmla="*/ 137951 w 4706007"/>
                  <a:gd name="connsiteY1" fmla="*/ 0 h 827690"/>
                  <a:gd name="connsiteX2" fmla="*/ 4568056 w 4706007"/>
                  <a:gd name="connsiteY2" fmla="*/ 0 h 827690"/>
                  <a:gd name="connsiteX3" fmla="*/ 4706007 w 4706007"/>
                  <a:gd name="connsiteY3" fmla="*/ 137951 h 827690"/>
                  <a:gd name="connsiteX4" fmla="*/ 4706007 w 4706007"/>
                  <a:gd name="connsiteY4" fmla="*/ 689739 h 827690"/>
                  <a:gd name="connsiteX5" fmla="*/ 4568056 w 4706007"/>
                  <a:gd name="connsiteY5" fmla="*/ 827690 h 827690"/>
                  <a:gd name="connsiteX6" fmla="*/ 2033752 w 4706007"/>
                  <a:gd name="connsiteY6" fmla="*/ 819807 h 827690"/>
                  <a:gd name="connsiteX7" fmla="*/ 1718442 w 4706007"/>
                  <a:gd name="connsiteY7" fmla="*/ 819807 h 827690"/>
                  <a:gd name="connsiteX8" fmla="*/ 137951 w 4706007"/>
                  <a:gd name="connsiteY8" fmla="*/ 827690 h 827690"/>
                  <a:gd name="connsiteX9" fmla="*/ 0 w 4706007"/>
                  <a:gd name="connsiteY9" fmla="*/ 689739 h 827690"/>
                  <a:gd name="connsiteX10" fmla="*/ 0 w 4706007"/>
                  <a:gd name="connsiteY10" fmla="*/ 137951 h 827690"/>
                  <a:gd name="connsiteX0" fmla="*/ 0 w 4706007"/>
                  <a:gd name="connsiteY0" fmla="*/ 137951 h 835573"/>
                  <a:gd name="connsiteX1" fmla="*/ 137951 w 4706007"/>
                  <a:gd name="connsiteY1" fmla="*/ 0 h 835573"/>
                  <a:gd name="connsiteX2" fmla="*/ 4568056 w 4706007"/>
                  <a:gd name="connsiteY2" fmla="*/ 0 h 835573"/>
                  <a:gd name="connsiteX3" fmla="*/ 4706007 w 4706007"/>
                  <a:gd name="connsiteY3" fmla="*/ 137951 h 835573"/>
                  <a:gd name="connsiteX4" fmla="*/ 4706007 w 4706007"/>
                  <a:gd name="connsiteY4" fmla="*/ 689739 h 835573"/>
                  <a:gd name="connsiteX5" fmla="*/ 4568056 w 4706007"/>
                  <a:gd name="connsiteY5" fmla="*/ 827690 h 835573"/>
                  <a:gd name="connsiteX6" fmla="*/ 2483069 w 4706007"/>
                  <a:gd name="connsiteY6" fmla="*/ 835573 h 835573"/>
                  <a:gd name="connsiteX7" fmla="*/ 2033752 w 4706007"/>
                  <a:gd name="connsiteY7" fmla="*/ 819807 h 835573"/>
                  <a:gd name="connsiteX8" fmla="*/ 1718442 w 4706007"/>
                  <a:gd name="connsiteY8" fmla="*/ 819807 h 835573"/>
                  <a:gd name="connsiteX9" fmla="*/ 137951 w 4706007"/>
                  <a:gd name="connsiteY9" fmla="*/ 827690 h 835573"/>
                  <a:gd name="connsiteX10" fmla="*/ 0 w 4706007"/>
                  <a:gd name="connsiteY10" fmla="*/ 689739 h 835573"/>
                  <a:gd name="connsiteX11" fmla="*/ 0 w 4706007"/>
                  <a:gd name="connsiteY11" fmla="*/ 137951 h 835573"/>
                  <a:gd name="connsiteX0" fmla="*/ 0 w 4706007"/>
                  <a:gd name="connsiteY0" fmla="*/ 137951 h 837478"/>
                  <a:gd name="connsiteX1" fmla="*/ 137951 w 4706007"/>
                  <a:gd name="connsiteY1" fmla="*/ 0 h 837478"/>
                  <a:gd name="connsiteX2" fmla="*/ 4568056 w 4706007"/>
                  <a:gd name="connsiteY2" fmla="*/ 0 h 837478"/>
                  <a:gd name="connsiteX3" fmla="*/ 4706007 w 4706007"/>
                  <a:gd name="connsiteY3" fmla="*/ 137951 h 837478"/>
                  <a:gd name="connsiteX4" fmla="*/ 4706007 w 4706007"/>
                  <a:gd name="connsiteY4" fmla="*/ 689739 h 837478"/>
                  <a:gd name="connsiteX5" fmla="*/ 4568056 w 4706007"/>
                  <a:gd name="connsiteY5" fmla="*/ 827690 h 837478"/>
                  <a:gd name="connsiteX6" fmla="*/ 2692619 w 4706007"/>
                  <a:gd name="connsiteY6" fmla="*/ 837478 h 837478"/>
                  <a:gd name="connsiteX7" fmla="*/ 2033752 w 4706007"/>
                  <a:gd name="connsiteY7" fmla="*/ 819807 h 837478"/>
                  <a:gd name="connsiteX8" fmla="*/ 1718442 w 4706007"/>
                  <a:gd name="connsiteY8" fmla="*/ 819807 h 837478"/>
                  <a:gd name="connsiteX9" fmla="*/ 137951 w 4706007"/>
                  <a:gd name="connsiteY9" fmla="*/ 827690 h 837478"/>
                  <a:gd name="connsiteX10" fmla="*/ 0 w 4706007"/>
                  <a:gd name="connsiteY10" fmla="*/ 689739 h 837478"/>
                  <a:gd name="connsiteX11" fmla="*/ 0 w 4706007"/>
                  <a:gd name="connsiteY11" fmla="*/ 137951 h 837478"/>
                  <a:gd name="connsiteX0" fmla="*/ 0 w 4706007"/>
                  <a:gd name="connsiteY0" fmla="*/ 137951 h 837478"/>
                  <a:gd name="connsiteX1" fmla="*/ 137951 w 4706007"/>
                  <a:gd name="connsiteY1" fmla="*/ 0 h 837478"/>
                  <a:gd name="connsiteX2" fmla="*/ 4568056 w 4706007"/>
                  <a:gd name="connsiteY2" fmla="*/ 0 h 837478"/>
                  <a:gd name="connsiteX3" fmla="*/ 4706007 w 4706007"/>
                  <a:gd name="connsiteY3" fmla="*/ 137951 h 837478"/>
                  <a:gd name="connsiteX4" fmla="*/ 4706007 w 4706007"/>
                  <a:gd name="connsiteY4" fmla="*/ 689739 h 837478"/>
                  <a:gd name="connsiteX5" fmla="*/ 4568056 w 4706007"/>
                  <a:gd name="connsiteY5" fmla="*/ 827690 h 837478"/>
                  <a:gd name="connsiteX6" fmla="*/ 2692619 w 4706007"/>
                  <a:gd name="connsiteY6" fmla="*/ 837478 h 837478"/>
                  <a:gd name="connsiteX7" fmla="*/ 2349982 w 4706007"/>
                  <a:gd name="connsiteY7" fmla="*/ 836952 h 837478"/>
                  <a:gd name="connsiteX8" fmla="*/ 1718442 w 4706007"/>
                  <a:gd name="connsiteY8" fmla="*/ 819807 h 837478"/>
                  <a:gd name="connsiteX9" fmla="*/ 137951 w 4706007"/>
                  <a:gd name="connsiteY9" fmla="*/ 827690 h 837478"/>
                  <a:gd name="connsiteX10" fmla="*/ 0 w 4706007"/>
                  <a:gd name="connsiteY10" fmla="*/ 689739 h 837478"/>
                  <a:gd name="connsiteX11" fmla="*/ 0 w 4706007"/>
                  <a:gd name="connsiteY11" fmla="*/ 137951 h 837478"/>
                  <a:gd name="connsiteX0" fmla="*/ 0 w 4706007"/>
                  <a:gd name="connsiteY0" fmla="*/ 137951 h 837478"/>
                  <a:gd name="connsiteX1" fmla="*/ 137951 w 4706007"/>
                  <a:gd name="connsiteY1" fmla="*/ 0 h 837478"/>
                  <a:gd name="connsiteX2" fmla="*/ 4568056 w 4706007"/>
                  <a:gd name="connsiteY2" fmla="*/ 0 h 837478"/>
                  <a:gd name="connsiteX3" fmla="*/ 4706007 w 4706007"/>
                  <a:gd name="connsiteY3" fmla="*/ 137951 h 837478"/>
                  <a:gd name="connsiteX4" fmla="*/ 4706007 w 4706007"/>
                  <a:gd name="connsiteY4" fmla="*/ 689739 h 837478"/>
                  <a:gd name="connsiteX5" fmla="*/ 4568056 w 4706007"/>
                  <a:gd name="connsiteY5" fmla="*/ 827690 h 837478"/>
                  <a:gd name="connsiteX6" fmla="*/ 2692619 w 4706007"/>
                  <a:gd name="connsiteY6" fmla="*/ 837478 h 837478"/>
                  <a:gd name="connsiteX7" fmla="*/ 2349982 w 4706007"/>
                  <a:gd name="connsiteY7" fmla="*/ 836952 h 837478"/>
                  <a:gd name="connsiteX8" fmla="*/ 2013717 w 4706007"/>
                  <a:gd name="connsiteY8" fmla="*/ 831237 h 837478"/>
                  <a:gd name="connsiteX9" fmla="*/ 137951 w 4706007"/>
                  <a:gd name="connsiteY9" fmla="*/ 827690 h 837478"/>
                  <a:gd name="connsiteX10" fmla="*/ 0 w 4706007"/>
                  <a:gd name="connsiteY10" fmla="*/ 689739 h 837478"/>
                  <a:gd name="connsiteX11" fmla="*/ 0 w 4706007"/>
                  <a:gd name="connsiteY11" fmla="*/ 137951 h 837478"/>
                  <a:gd name="connsiteX0" fmla="*/ 0 w 4706007"/>
                  <a:gd name="connsiteY0" fmla="*/ 137951 h 837478"/>
                  <a:gd name="connsiteX1" fmla="*/ 137951 w 4706007"/>
                  <a:gd name="connsiteY1" fmla="*/ 0 h 837478"/>
                  <a:gd name="connsiteX2" fmla="*/ 4568056 w 4706007"/>
                  <a:gd name="connsiteY2" fmla="*/ 0 h 837478"/>
                  <a:gd name="connsiteX3" fmla="*/ 4706007 w 4706007"/>
                  <a:gd name="connsiteY3" fmla="*/ 137951 h 837478"/>
                  <a:gd name="connsiteX4" fmla="*/ 4706007 w 4706007"/>
                  <a:gd name="connsiteY4" fmla="*/ 689739 h 837478"/>
                  <a:gd name="connsiteX5" fmla="*/ 4568056 w 4706007"/>
                  <a:gd name="connsiteY5" fmla="*/ 827690 h 837478"/>
                  <a:gd name="connsiteX6" fmla="*/ 2692619 w 4706007"/>
                  <a:gd name="connsiteY6" fmla="*/ 837478 h 837478"/>
                  <a:gd name="connsiteX7" fmla="*/ 2351887 w 4706007"/>
                  <a:gd name="connsiteY7" fmla="*/ 659787 h 837478"/>
                  <a:gd name="connsiteX8" fmla="*/ 2013717 w 4706007"/>
                  <a:gd name="connsiteY8" fmla="*/ 831237 h 837478"/>
                  <a:gd name="connsiteX9" fmla="*/ 137951 w 4706007"/>
                  <a:gd name="connsiteY9" fmla="*/ 827690 h 837478"/>
                  <a:gd name="connsiteX10" fmla="*/ 0 w 4706007"/>
                  <a:gd name="connsiteY10" fmla="*/ 689739 h 837478"/>
                  <a:gd name="connsiteX11" fmla="*/ 0 w 4706007"/>
                  <a:gd name="connsiteY11" fmla="*/ 137951 h 837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706007" h="837478">
                    <a:moveTo>
                      <a:pt x="0" y="137951"/>
                    </a:moveTo>
                    <a:cubicBezTo>
                      <a:pt x="0" y="61763"/>
                      <a:pt x="61763" y="0"/>
                      <a:pt x="137951" y="0"/>
                    </a:cubicBezTo>
                    <a:lnTo>
                      <a:pt x="4568056" y="0"/>
                    </a:lnTo>
                    <a:cubicBezTo>
                      <a:pt x="4644244" y="0"/>
                      <a:pt x="4706007" y="61763"/>
                      <a:pt x="4706007" y="137951"/>
                    </a:cubicBezTo>
                    <a:lnTo>
                      <a:pt x="4706007" y="689739"/>
                    </a:lnTo>
                    <a:cubicBezTo>
                      <a:pt x="4706007" y="765927"/>
                      <a:pt x="4644244" y="827690"/>
                      <a:pt x="4568056" y="827690"/>
                    </a:cubicBezTo>
                    <a:lnTo>
                      <a:pt x="2692619" y="837478"/>
                    </a:lnTo>
                    <a:lnTo>
                      <a:pt x="2351887" y="659787"/>
                    </a:lnTo>
                    <a:lnTo>
                      <a:pt x="2013717" y="831237"/>
                    </a:lnTo>
                    <a:lnTo>
                      <a:pt x="137951" y="827690"/>
                    </a:lnTo>
                    <a:cubicBezTo>
                      <a:pt x="61763" y="827690"/>
                      <a:pt x="0" y="765927"/>
                      <a:pt x="0" y="689739"/>
                    </a:cubicBezTo>
                    <a:lnTo>
                      <a:pt x="0" y="137951"/>
                    </a:ln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Rectangle: Rounded Corners 164">
                <a:extLst>
                  <a:ext uri="{FF2B5EF4-FFF2-40B4-BE49-F238E27FC236}">
                    <a16:creationId xmlns:a16="http://schemas.microsoft.com/office/drawing/2014/main" id="{C264ABDE-904E-425F-9B62-8841F06DDCAC}"/>
                  </a:ext>
                </a:extLst>
              </p:cNvPr>
              <p:cNvSpPr/>
              <p:nvPr/>
            </p:nvSpPr>
            <p:spPr>
              <a:xfrm>
                <a:off x="3689139" y="762000"/>
                <a:ext cx="2141328" cy="13441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3" name="Group 152">
              <a:extLst>
                <a:ext uri="{FF2B5EF4-FFF2-40B4-BE49-F238E27FC236}">
                  <a16:creationId xmlns:a16="http://schemas.microsoft.com/office/drawing/2014/main" id="{6FD875BD-D685-4524-B56A-F0B54DBEB3E2}"/>
                </a:ext>
              </a:extLst>
            </p:cNvPr>
            <p:cNvGrpSpPr/>
            <p:nvPr/>
          </p:nvGrpSpPr>
          <p:grpSpPr>
            <a:xfrm>
              <a:off x="12690050" y="1563727"/>
              <a:ext cx="4165706" cy="4051508"/>
              <a:chOff x="12870390" y="1563727"/>
              <a:chExt cx="3798894" cy="4051508"/>
            </a:xfrm>
          </p:grpSpPr>
          <p:cxnSp>
            <p:nvCxnSpPr>
              <p:cNvPr id="154" name="Straight Connector 153">
                <a:extLst>
                  <a:ext uri="{FF2B5EF4-FFF2-40B4-BE49-F238E27FC236}">
                    <a16:creationId xmlns:a16="http://schemas.microsoft.com/office/drawing/2014/main" id="{5C3BA404-B6D0-4F52-A533-A4B90F6A40D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870390" y="1563727"/>
                <a:ext cx="3798894" cy="0"/>
              </a:xfrm>
              <a:prstGeom prst="line">
                <a:avLst/>
              </a:prstGeom>
              <a:ln w="19050">
                <a:solidFill>
                  <a:schemeClr val="accent1">
                    <a:lumMod val="40000"/>
                    <a:lumOff val="6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4">
                <a:extLst>
                  <a:ext uri="{FF2B5EF4-FFF2-40B4-BE49-F238E27FC236}">
                    <a16:creationId xmlns:a16="http://schemas.microsoft.com/office/drawing/2014/main" id="{2E30D583-F9D9-4FEA-88AF-0223EA260BE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870390" y="2013895"/>
                <a:ext cx="3798894" cy="0"/>
              </a:xfrm>
              <a:prstGeom prst="line">
                <a:avLst/>
              </a:prstGeom>
              <a:ln w="19050">
                <a:solidFill>
                  <a:schemeClr val="accent1">
                    <a:lumMod val="40000"/>
                    <a:lumOff val="6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>
                <a:extLst>
                  <a:ext uri="{FF2B5EF4-FFF2-40B4-BE49-F238E27FC236}">
                    <a16:creationId xmlns:a16="http://schemas.microsoft.com/office/drawing/2014/main" id="{B3DBEA17-0ECE-4CBF-A021-074C87460EB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870390" y="2464063"/>
                <a:ext cx="3798894" cy="0"/>
              </a:xfrm>
              <a:prstGeom prst="line">
                <a:avLst/>
              </a:prstGeom>
              <a:ln w="19050">
                <a:solidFill>
                  <a:schemeClr val="accent1">
                    <a:lumMod val="40000"/>
                    <a:lumOff val="6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>
                <a:extLst>
                  <a:ext uri="{FF2B5EF4-FFF2-40B4-BE49-F238E27FC236}">
                    <a16:creationId xmlns:a16="http://schemas.microsoft.com/office/drawing/2014/main" id="{FCB45335-C805-48F2-86D5-F823F8DC99B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870390" y="2914231"/>
                <a:ext cx="3798894" cy="0"/>
              </a:xfrm>
              <a:prstGeom prst="line">
                <a:avLst/>
              </a:prstGeom>
              <a:ln w="19050">
                <a:solidFill>
                  <a:schemeClr val="accent1">
                    <a:lumMod val="40000"/>
                    <a:lumOff val="6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Connector 157">
                <a:extLst>
                  <a:ext uri="{FF2B5EF4-FFF2-40B4-BE49-F238E27FC236}">
                    <a16:creationId xmlns:a16="http://schemas.microsoft.com/office/drawing/2014/main" id="{174DE0BD-4C30-4A8F-9BDE-3EF8BED5FDF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870390" y="3364399"/>
                <a:ext cx="3798894" cy="0"/>
              </a:xfrm>
              <a:prstGeom prst="line">
                <a:avLst/>
              </a:prstGeom>
              <a:ln w="19050">
                <a:solidFill>
                  <a:schemeClr val="accent1">
                    <a:lumMod val="40000"/>
                    <a:lumOff val="6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Connector 158">
                <a:extLst>
                  <a:ext uri="{FF2B5EF4-FFF2-40B4-BE49-F238E27FC236}">
                    <a16:creationId xmlns:a16="http://schemas.microsoft.com/office/drawing/2014/main" id="{FC255ECE-95AA-4B1C-99C6-ACFB4819539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870390" y="3814567"/>
                <a:ext cx="3798894" cy="0"/>
              </a:xfrm>
              <a:prstGeom prst="line">
                <a:avLst/>
              </a:prstGeom>
              <a:ln w="19050">
                <a:solidFill>
                  <a:schemeClr val="accent1">
                    <a:lumMod val="40000"/>
                    <a:lumOff val="6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>
                <a:extLst>
                  <a:ext uri="{FF2B5EF4-FFF2-40B4-BE49-F238E27FC236}">
                    <a16:creationId xmlns:a16="http://schemas.microsoft.com/office/drawing/2014/main" id="{B77238C5-2C18-47ED-AA48-7B0C7A66EAD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870390" y="4264735"/>
                <a:ext cx="3798894" cy="0"/>
              </a:xfrm>
              <a:prstGeom prst="line">
                <a:avLst/>
              </a:prstGeom>
              <a:ln w="19050">
                <a:solidFill>
                  <a:schemeClr val="accent1">
                    <a:lumMod val="40000"/>
                    <a:lumOff val="6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>
                <a:extLst>
                  <a:ext uri="{FF2B5EF4-FFF2-40B4-BE49-F238E27FC236}">
                    <a16:creationId xmlns:a16="http://schemas.microsoft.com/office/drawing/2014/main" id="{71C95DED-4B88-42CC-B28F-D85ADFDCAEA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870390" y="4714903"/>
                <a:ext cx="3798894" cy="0"/>
              </a:xfrm>
              <a:prstGeom prst="line">
                <a:avLst/>
              </a:prstGeom>
              <a:ln w="19050">
                <a:solidFill>
                  <a:schemeClr val="accent1">
                    <a:lumMod val="40000"/>
                    <a:lumOff val="6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>
                <a:extLst>
                  <a:ext uri="{FF2B5EF4-FFF2-40B4-BE49-F238E27FC236}">
                    <a16:creationId xmlns:a16="http://schemas.microsoft.com/office/drawing/2014/main" id="{88EA4136-2F0C-497C-B288-11D09B800E4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870390" y="5165071"/>
                <a:ext cx="3798894" cy="0"/>
              </a:xfrm>
              <a:prstGeom prst="line">
                <a:avLst/>
              </a:prstGeom>
              <a:ln w="19050">
                <a:solidFill>
                  <a:schemeClr val="accent1">
                    <a:lumMod val="40000"/>
                    <a:lumOff val="6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>
                <a:extLst>
                  <a:ext uri="{FF2B5EF4-FFF2-40B4-BE49-F238E27FC236}">
                    <a16:creationId xmlns:a16="http://schemas.microsoft.com/office/drawing/2014/main" id="{F9D45815-2B1D-431D-8A3A-FC55771534C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870390" y="5615235"/>
                <a:ext cx="3798894" cy="0"/>
              </a:xfrm>
              <a:prstGeom prst="line">
                <a:avLst/>
              </a:prstGeom>
              <a:ln w="19050">
                <a:solidFill>
                  <a:schemeClr val="accent1">
                    <a:lumMod val="40000"/>
                    <a:lumOff val="6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66" name="TextBox 165">
            <a:extLst>
              <a:ext uri="{FF2B5EF4-FFF2-40B4-BE49-F238E27FC236}">
                <a16:creationId xmlns:a16="http://schemas.microsoft.com/office/drawing/2014/main" id="{FC8A0E45-5444-463B-96F0-FC2F6223951C}"/>
              </a:ext>
            </a:extLst>
          </p:cNvPr>
          <p:cNvSpPr txBox="1"/>
          <p:nvPr/>
        </p:nvSpPr>
        <p:spPr>
          <a:xfrm>
            <a:off x="1835457" y="1309422"/>
            <a:ext cx="39713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FS Blonde Script" panose="03000503000000000000" pitchFamily="66" charset="0"/>
                <a:ea typeface="Segoe UI Black" panose="020B0A02040204020203" pitchFamily="34" charset="0"/>
              </a:rPr>
              <a:t>Hãy chọn câu trả lời đúng</a:t>
            </a: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0FB66432-E965-4CBF-A5D4-F45A3942D409}"/>
              </a:ext>
            </a:extLst>
          </p:cNvPr>
          <p:cNvSpPr txBox="1"/>
          <p:nvPr/>
        </p:nvSpPr>
        <p:spPr>
          <a:xfrm>
            <a:off x="1668244" y="2238332"/>
            <a:ext cx="4289874" cy="14613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2000"/>
              </a:lnSpc>
            </a:pPr>
            <a:r>
              <a:rPr lang="en-US" sz="3200">
                <a:latin typeface="FS Blonde Script" panose="03000503000000000000" pitchFamily="66" charset="0"/>
                <a:ea typeface="Segoe UI Black" panose="020B0A02040204020203" pitchFamily="34" charset="0"/>
              </a:rPr>
              <a:t>	 Theo Menđen, mỗi tính trạng sẽ do mấy cặp nhân tố di truyền (cặp gen) quy định?</a:t>
            </a:r>
          </a:p>
        </p:txBody>
      </p:sp>
      <p:pic>
        <p:nvPicPr>
          <p:cNvPr id="168" name="Picture 167">
            <a:extLst>
              <a:ext uri="{FF2B5EF4-FFF2-40B4-BE49-F238E27FC236}">
                <a16:creationId xmlns:a16="http://schemas.microsoft.com/office/drawing/2014/main" id="{BEB1E470-2E5E-402B-A47E-5A5C0F0EA9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804" y="4549058"/>
            <a:ext cx="3121158" cy="1176530"/>
          </a:xfrm>
          <a:prstGeom prst="rect">
            <a:avLst/>
          </a:prstGeom>
        </p:spPr>
      </p:pic>
      <p:sp>
        <p:nvSpPr>
          <p:cNvPr id="169" name="TextBox 168">
            <a:extLst>
              <a:ext uri="{FF2B5EF4-FFF2-40B4-BE49-F238E27FC236}">
                <a16:creationId xmlns:a16="http://schemas.microsoft.com/office/drawing/2014/main" id="{6D6A123C-8323-4D86-9AC4-C279D9993C0C}"/>
              </a:ext>
            </a:extLst>
          </p:cNvPr>
          <p:cNvSpPr txBox="1"/>
          <p:nvPr/>
        </p:nvSpPr>
        <p:spPr>
          <a:xfrm>
            <a:off x="2799553" y="5045910"/>
            <a:ext cx="14651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FS Blonde Script" panose="03000503000000000000" pitchFamily="66" charset="0"/>
                <a:ea typeface="Segoe UI Black" panose="020B0A02040204020203" pitchFamily="34" charset="0"/>
              </a:rPr>
              <a:t>Câu 3</a:t>
            </a:r>
          </a:p>
        </p:txBody>
      </p: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C10E6EF9-22A8-4619-B0D7-1CF1B7DAAC4F}"/>
              </a:ext>
            </a:extLst>
          </p:cNvPr>
          <p:cNvGrpSpPr/>
          <p:nvPr/>
        </p:nvGrpSpPr>
        <p:grpSpPr>
          <a:xfrm>
            <a:off x="6736455" y="556059"/>
            <a:ext cx="4879148" cy="5600646"/>
            <a:chOff x="12314563" y="420354"/>
            <a:chExt cx="4879148" cy="5600646"/>
          </a:xfrm>
        </p:grpSpPr>
        <p:sp>
          <p:nvSpPr>
            <p:cNvPr id="171" name="Rectangle: Rounded Corners 170">
              <a:extLst>
                <a:ext uri="{FF2B5EF4-FFF2-40B4-BE49-F238E27FC236}">
                  <a16:creationId xmlns:a16="http://schemas.microsoft.com/office/drawing/2014/main" id="{61BC9B94-6939-4384-B5B6-2812006FDED8}"/>
                </a:ext>
              </a:extLst>
            </p:cNvPr>
            <p:cNvSpPr/>
            <p:nvPr/>
          </p:nvSpPr>
          <p:spPr>
            <a:xfrm>
              <a:off x="12314563" y="420354"/>
              <a:ext cx="4879148" cy="5600646"/>
            </a:xfrm>
            <a:prstGeom prst="roundRect">
              <a:avLst>
                <a:gd name="adj" fmla="val 3948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outerShdw blurRad="190500" dist="190500" dir="2700000" algn="tl" rotWithShape="0">
                <a:prstClr val="black">
                  <a:alpha val="7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Rectangle: Rounded Corners 171">
              <a:extLst>
                <a:ext uri="{FF2B5EF4-FFF2-40B4-BE49-F238E27FC236}">
                  <a16:creationId xmlns:a16="http://schemas.microsoft.com/office/drawing/2014/main" id="{7033BD88-EF0B-4B4F-BDBE-0F32BCFD4AB0}"/>
                </a:ext>
              </a:extLst>
            </p:cNvPr>
            <p:cNvSpPr/>
            <p:nvPr/>
          </p:nvSpPr>
          <p:spPr>
            <a:xfrm>
              <a:off x="13263483" y="546764"/>
              <a:ext cx="3030713" cy="568772"/>
            </a:xfrm>
            <a:prstGeom prst="roundRect">
              <a:avLst>
                <a:gd name="adj" fmla="val 15741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Rectangle: Rounded Corners 172">
              <a:extLst>
                <a:ext uri="{FF2B5EF4-FFF2-40B4-BE49-F238E27FC236}">
                  <a16:creationId xmlns:a16="http://schemas.microsoft.com/office/drawing/2014/main" id="{BA547345-543D-4658-9C55-0200A6C82399}"/>
                </a:ext>
              </a:extLst>
            </p:cNvPr>
            <p:cNvSpPr/>
            <p:nvPr/>
          </p:nvSpPr>
          <p:spPr>
            <a:xfrm>
              <a:off x="12464724" y="725316"/>
              <a:ext cx="4550061" cy="5136328"/>
            </a:xfrm>
            <a:prstGeom prst="roundRect">
              <a:avLst>
                <a:gd name="adj" fmla="val 3948"/>
              </a:avLst>
            </a:prstGeom>
            <a:solidFill>
              <a:schemeClr val="bg1"/>
            </a:solidFill>
            <a:ln>
              <a:noFill/>
            </a:ln>
            <a:effectLst>
              <a:outerShdw blurRad="88900" dist="88900" dir="2700000" algn="tl" rotWithShape="0">
                <a:prstClr val="black">
                  <a:alpha val="7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4" name="Group 173">
              <a:extLst>
                <a:ext uri="{FF2B5EF4-FFF2-40B4-BE49-F238E27FC236}">
                  <a16:creationId xmlns:a16="http://schemas.microsoft.com/office/drawing/2014/main" id="{F9D78549-80EC-43E9-A9FD-0566F1AC0CED}"/>
                </a:ext>
              </a:extLst>
            </p:cNvPr>
            <p:cNvGrpSpPr/>
            <p:nvPr/>
          </p:nvGrpSpPr>
          <p:grpSpPr>
            <a:xfrm>
              <a:off x="13366326" y="540510"/>
              <a:ext cx="2824538" cy="504055"/>
              <a:chOff x="3265504" y="762000"/>
              <a:chExt cx="2988599" cy="559410"/>
            </a:xfrm>
            <a:effectLst>
              <a:outerShdw blurRad="50800" dist="76200" dir="2700000" algn="tl" rotWithShape="0">
                <a:prstClr val="black">
                  <a:alpha val="60000"/>
                </a:prstClr>
              </a:outerShdw>
            </a:effectLst>
          </p:grpSpPr>
          <p:sp>
            <p:nvSpPr>
              <p:cNvPr id="186" name="Rectangle: Rounded Corners 8">
                <a:extLst>
                  <a:ext uri="{FF2B5EF4-FFF2-40B4-BE49-F238E27FC236}">
                    <a16:creationId xmlns:a16="http://schemas.microsoft.com/office/drawing/2014/main" id="{18250B16-B9A3-4686-9A72-1132C6F809B9}"/>
                  </a:ext>
                </a:extLst>
              </p:cNvPr>
              <p:cNvSpPr/>
              <p:nvPr/>
            </p:nvSpPr>
            <p:spPr>
              <a:xfrm>
                <a:off x="3265504" y="839632"/>
                <a:ext cx="2988599" cy="481778"/>
              </a:xfrm>
              <a:custGeom>
                <a:avLst/>
                <a:gdLst>
                  <a:gd name="connsiteX0" fmla="*/ 0 w 4706007"/>
                  <a:gd name="connsiteY0" fmla="*/ 137951 h 827690"/>
                  <a:gd name="connsiteX1" fmla="*/ 137951 w 4706007"/>
                  <a:gd name="connsiteY1" fmla="*/ 0 h 827690"/>
                  <a:gd name="connsiteX2" fmla="*/ 4568056 w 4706007"/>
                  <a:gd name="connsiteY2" fmla="*/ 0 h 827690"/>
                  <a:gd name="connsiteX3" fmla="*/ 4706007 w 4706007"/>
                  <a:gd name="connsiteY3" fmla="*/ 137951 h 827690"/>
                  <a:gd name="connsiteX4" fmla="*/ 4706007 w 4706007"/>
                  <a:gd name="connsiteY4" fmla="*/ 689739 h 827690"/>
                  <a:gd name="connsiteX5" fmla="*/ 4568056 w 4706007"/>
                  <a:gd name="connsiteY5" fmla="*/ 827690 h 827690"/>
                  <a:gd name="connsiteX6" fmla="*/ 137951 w 4706007"/>
                  <a:gd name="connsiteY6" fmla="*/ 827690 h 827690"/>
                  <a:gd name="connsiteX7" fmla="*/ 0 w 4706007"/>
                  <a:gd name="connsiteY7" fmla="*/ 689739 h 827690"/>
                  <a:gd name="connsiteX8" fmla="*/ 0 w 4706007"/>
                  <a:gd name="connsiteY8" fmla="*/ 137951 h 827690"/>
                  <a:gd name="connsiteX0" fmla="*/ 0 w 4706007"/>
                  <a:gd name="connsiteY0" fmla="*/ 137951 h 827690"/>
                  <a:gd name="connsiteX1" fmla="*/ 137951 w 4706007"/>
                  <a:gd name="connsiteY1" fmla="*/ 0 h 827690"/>
                  <a:gd name="connsiteX2" fmla="*/ 4568056 w 4706007"/>
                  <a:gd name="connsiteY2" fmla="*/ 0 h 827690"/>
                  <a:gd name="connsiteX3" fmla="*/ 4706007 w 4706007"/>
                  <a:gd name="connsiteY3" fmla="*/ 137951 h 827690"/>
                  <a:gd name="connsiteX4" fmla="*/ 4706007 w 4706007"/>
                  <a:gd name="connsiteY4" fmla="*/ 689739 h 827690"/>
                  <a:gd name="connsiteX5" fmla="*/ 4568056 w 4706007"/>
                  <a:gd name="connsiteY5" fmla="*/ 827690 h 827690"/>
                  <a:gd name="connsiteX6" fmla="*/ 1718442 w 4706007"/>
                  <a:gd name="connsiteY6" fmla="*/ 819807 h 827690"/>
                  <a:gd name="connsiteX7" fmla="*/ 137951 w 4706007"/>
                  <a:gd name="connsiteY7" fmla="*/ 827690 h 827690"/>
                  <a:gd name="connsiteX8" fmla="*/ 0 w 4706007"/>
                  <a:gd name="connsiteY8" fmla="*/ 689739 h 827690"/>
                  <a:gd name="connsiteX9" fmla="*/ 0 w 4706007"/>
                  <a:gd name="connsiteY9" fmla="*/ 137951 h 827690"/>
                  <a:gd name="connsiteX0" fmla="*/ 0 w 4706007"/>
                  <a:gd name="connsiteY0" fmla="*/ 137951 h 827690"/>
                  <a:gd name="connsiteX1" fmla="*/ 137951 w 4706007"/>
                  <a:gd name="connsiteY1" fmla="*/ 0 h 827690"/>
                  <a:gd name="connsiteX2" fmla="*/ 4568056 w 4706007"/>
                  <a:gd name="connsiteY2" fmla="*/ 0 h 827690"/>
                  <a:gd name="connsiteX3" fmla="*/ 4706007 w 4706007"/>
                  <a:gd name="connsiteY3" fmla="*/ 137951 h 827690"/>
                  <a:gd name="connsiteX4" fmla="*/ 4706007 w 4706007"/>
                  <a:gd name="connsiteY4" fmla="*/ 689739 h 827690"/>
                  <a:gd name="connsiteX5" fmla="*/ 4568056 w 4706007"/>
                  <a:gd name="connsiteY5" fmla="*/ 827690 h 827690"/>
                  <a:gd name="connsiteX6" fmla="*/ 2033752 w 4706007"/>
                  <a:gd name="connsiteY6" fmla="*/ 819807 h 827690"/>
                  <a:gd name="connsiteX7" fmla="*/ 1718442 w 4706007"/>
                  <a:gd name="connsiteY7" fmla="*/ 819807 h 827690"/>
                  <a:gd name="connsiteX8" fmla="*/ 137951 w 4706007"/>
                  <a:gd name="connsiteY8" fmla="*/ 827690 h 827690"/>
                  <a:gd name="connsiteX9" fmla="*/ 0 w 4706007"/>
                  <a:gd name="connsiteY9" fmla="*/ 689739 h 827690"/>
                  <a:gd name="connsiteX10" fmla="*/ 0 w 4706007"/>
                  <a:gd name="connsiteY10" fmla="*/ 137951 h 827690"/>
                  <a:gd name="connsiteX0" fmla="*/ 0 w 4706007"/>
                  <a:gd name="connsiteY0" fmla="*/ 137951 h 835573"/>
                  <a:gd name="connsiteX1" fmla="*/ 137951 w 4706007"/>
                  <a:gd name="connsiteY1" fmla="*/ 0 h 835573"/>
                  <a:gd name="connsiteX2" fmla="*/ 4568056 w 4706007"/>
                  <a:gd name="connsiteY2" fmla="*/ 0 h 835573"/>
                  <a:gd name="connsiteX3" fmla="*/ 4706007 w 4706007"/>
                  <a:gd name="connsiteY3" fmla="*/ 137951 h 835573"/>
                  <a:gd name="connsiteX4" fmla="*/ 4706007 w 4706007"/>
                  <a:gd name="connsiteY4" fmla="*/ 689739 h 835573"/>
                  <a:gd name="connsiteX5" fmla="*/ 4568056 w 4706007"/>
                  <a:gd name="connsiteY5" fmla="*/ 827690 h 835573"/>
                  <a:gd name="connsiteX6" fmla="*/ 2483069 w 4706007"/>
                  <a:gd name="connsiteY6" fmla="*/ 835573 h 835573"/>
                  <a:gd name="connsiteX7" fmla="*/ 2033752 w 4706007"/>
                  <a:gd name="connsiteY7" fmla="*/ 819807 h 835573"/>
                  <a:gd name="connsiteX8" fmla="*/ 1718442 w 4706007"/>
                  <a:gd name="connsiteY8" fmla="*/ 819807 h 835573"/>
                  <a:gd name="connsiteX9" fmla="*/ 137951 w 4706007"/>
                  <a:gd name="connsiteY9" fmla="*/ 827690 h 835573"/>
                  <a:gd name="connsiteX10" fmla="*/ 0 w 4706007"/>
                  <a:gd name="connsiteY10" fmla="*/ 689739 h 835573"/>
                  <a:gd name="connsiteX11" fmla="*/ 0 w 4706007"/>
                  <a:gd name="connsiteY11" fmla="*/ 137951 h 835573"/>
                  <a:gd name="connsiteX0" fmla="*/ 0 w 4706007"/>
                  <a:gd name="connsiteY0" fmla="*/ 137951 h 837478"/>
                  <a:gd name="connsiteX1" fmla="*/ 137951 w 4706007"/>
                  <a:gd name="connsiteY1" fmla="*/ 0 h 837478"/>
                  <a:gd name="connsiteX2" fmla="*/ 4568056 w 4706007"/>
                  <a:gd name="connsiteY2" fmla="*/ 0 h 837478"/>
                  <a:gd name="connsiteX3" fmla="*/ 4706007 w 4706007"/>
                  <a:gd name="connsiteY3" fmla="*/ 137951 h 837478"/>
                  <a:gd name="connsiteX4" fmla="*/ 4706007 w 4706007"/>
                  <a:gd name="connsiteY4" fmla="*/ 689739 h 837478"/>
                  <a:gd name="connsiteX5" fmla="*/ 4568056 w 4706007"/>
                  <a:gd name="connsiteY5" fmla="*/ 827690 h 837478"/>
                  <a:gd name="connsiteX6" fmla="*/ 2692619 w 4706007"/>
                  <a:gd name="connsiteY6" fmla="*/ 837478 h 837478"/>
                  <a:gd name="connsiteX7" fmla="*/ 2033752 w 4706007"/>
                  <a:gd name="connsiteY7" fmla="*/ 819807 h 837478"/>
                  <a:gd name="connsiteX8" fmla="*/ 1718442 w 4706007"/>
                  <a:gd name="connsiteY8" fmla="*/ 819807 h 837478"/>
                  <a:gd name="connsiteX9" fmla="*/ 137951 w 4706007"/>
                  <a:gd name="connsiteY9" fmla="*/ 827690 h 837478"/>
                  <a:gd name="connsiteX10" fmla="*/ 0 w 4706007"/>
                  <a:gd name="connsiteY10" fmla="*/ 689739 h 837478"/>
                  <a:gd name="connsiteX11" fmla="*/ 0 w 4706007"/>
                  <a:gd name="connsiteY11" fmla="*/ 137951 h 837478"/>
                  <a:gd name="connsiteX0" fmla="*/ 0 w 4706007"/>
                  <a:gd name="connsiteY0" fmla="*/ 137951 h 837478"/>
                  <a:gd name="connsiteX1" fmla="*/ 137951 w 4706007"/>
                  <a:gd name="connsiteY1" fmla="*/ 0 h 837478"/>
                  <a:gd name="connsiteX2" fmla="*/ 4568056 w 4706007"/>
                  <a:gd name="connsiteY2" fmla="*/ 0 h 837478"/>
                  <a:gd name="connsiteX3" fmla="*/ 4706007 w 4706007"/>
                  <a:gd name="connsiteY3" fmla="*/ 137951 h 837478"/>
                  <a:gd name="connsiteX4" fmla="*/ 4706007 w 4706007"/>
                  <a:gd name="connsiteY4" fmla="*/ 689739 h 837478"/>
                  <a:gd name="connsiteX5" fmla="*/ 4568056 w 4706007"/>
                  <a:gd name="connsiteY5" fmla="*/ 827690 h 837478"/>
                  <a:gd name="connsiteX6" fmla="*/ 2692619 w 4706007"/>
                  <a:gd name="connsiteY6" fmla="*/ 837478 h 837478"/>
                  <a:gd name="connsiteX7" fmla="*/ 2349982 w 4706007"/>
                  <a:gd name="connsiteY7" fmla="*/ 836952 h 837478"/>
                  <a:gd name="connsiteX8" fmla="*/ 1718442 w 4706007"/>
                  <a:gd name="connsiteY8" fmla="*/ 819807 h 837478"/>
                  <a:gd name="connsiteX9" fmla="*/ 137951 w 4706007"/>
                  <a:gd name="connsiteY9" fmla="*/ 827690 h 837478"/>
                  <a:gd name="connsiteX10" fmla="*/ 0 w 4706007"/>
                  <a:gd name="connsiteY10" fmla="*/ 689739 h 837478"/>
                  <a:gd name="connsiteX11" fmla="*/ 0 w 4706007"/>
                  <a:gd name="connsiteY11" fmla="*/ 137951 h 837478"/>
                  <a:gd name="connsiteX0" fmla="*/ 0 w 4706007"/>
                  <a:gd name="connsiteY0" fmla="*/ 137951 h 837478"/>
                  <a:gd name="connsiteX1" fmla="*/ 137951 w 4706007"/>
                  <a:gd name="connsiteY1" fmla="*/ 0 h 837478"/>
                  <a:gd name="connsiteX2" fmla="*/ 4568056 w 4706007"/>
                  <a:gd name="connsiteY2" fmla="*/ 0 h 837478"/>
                  <a:gd name="connsiteX3" fmla="*/ 4706007 w 4706007"/>
                  <a:gd name="connsiteY3" fmla="*/ 137951 h 837478"/>
                  <a:gd name="connsiteX4" fmla="*/ 4706007 w 4706007"/>
                  <a:gd name="connsiteY4" fmla="*/ 689739 h 837478"/>
                  <a:gd name="connsiteX5" fmla="*/ 4568056 w 4706007"/>
                  <a:gd name="connsiteY5" fmla="*/ 827690 h 837478"/>
                  <a:gd name="connsiteX6" fmla="*/ 2692619 w 4706007"/>
                  <a:gd name="connsiteY6" fmla="*/ 837478 h 837478"/>
                  <a:gd name="connsiteX7" fmla="*/ 2349982 w 4706007"/>
                  <a:gd name="connsiteY7" fmla="*/ 836952 h 837478"/>
                  <a:gd name="connsiteX8" fmla="*/ 2013717 w 4706007"/>
                  <a:gd name="connsiteY8" fmla="*/ 831237 h 837478"/>
                  <a:gd name="connsiteX9" fmla="*/ 137951 w 4706007"/>
                  <a:gd name="connsiteY9" fmla="*/ 827690 h 837478"/>
                  <a:gd name="connsiteX10" fmla="*/ 0 w 4706007"/>
                  <a:gd name="connsiteY10" fmla="*/ 689739 h 837478"/>
                  <a:gd name="connsiteX11" fmla="*/ 0 w 4706007"/>
                  <a:gd name="connsiteY11" fmla="*/ 137951 h 837478"/>
                  <a:gd name="connsiteX0" fmla="*/ 0 w 4706007"/>
                  <a:gd name="connsiteY0" fmla="*/ 137951 h 837478"/>
                  <a:gd name="connsiteX1" fmla="*/ 137951 w 4706007"/>
                  <a:gd name="connsiteY1" fmla="*/ 0 h 837478"/>
                  <a:gd name="connsiteX2" fmla="*/ 4568056 w 4706007"/>
                  <a:gd name="connsiteY2" fmla="*/ 0 h 837478"/>
                  <a:gd name="connsiteX3" fmla="*/ 4706007 w 4706007"/>
                  <a:gd name="connsiteY3" fmla="*/ 137951 h 837478"/>
                  <a:gd name="connsiteX4" fmla="*/ 4706007 w 4706007"/>
                  <a:gd name="connsiteY4" fmla="*/ 689739 h 837478"/>
                  <a:gd name="connsiteX5" fmla="*/ 4568056 w 4706007"/>
                  <a:gd name="connsiteY5" fmla="*/ 827690 h 837478"/>
                  <a:gd name="connsiteX6" fmla="*/ 2692619 w 4706007"/>
                  <a:gd name="connsiteY6" fmla="*/ 837478 h 837478"/>
                  <a:gd name="connsiteX7" fmla="*/ 2351887 w 4706007"/>
                  <a:gd name="connsiteY7" fmla="*/ 659787 h 837478"/>
                  <a:gd name="connsiteX8" fmla="*/ 2013717 w 4706007"/>
                  <a:gd name="connsiteY8" fmla="*/ 831237 h 837478"/>
                  <a:gd name="connsiteX9" fmla="*/ 137951 w 4706007"/>
                  <a:gd name="connsiteY9" fmla="*/ 827690 h 837478"/>
                  <a:gd name="connsiteX10" fmla="*/ 0 w 4706007"/>
                  <a:gd name="connsiteY10" fmla="*/ 689739 h 837478"/>
                  <a:gd name="connsiteX11" fmla="*/ 0 w 4706007"/>
                  <a:gd name="connsiteY11" fmla="*/ 137951 h 837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706007" h="837478">
                    <a:moveTo>
                      <a:pt x="0" y="137951"/>
                    </a:moveTo>
                    <a:cubicBezTo>
                      <a:pt x="0" y="61763"/>
                      <a:pt x="61763" y="0"/>
                      <a:pt x="137951" y="0"/>
                    </a:cubicBezTo>
                    <a:lnTo>
                      <a:pt x="4568056" y="0"/>
                    </a:lnTo>
                    <a:cubicBezTo>
                      <a:pt x="4644244" y="0"/>
                      <a:pt x="4706007" y="61763"/>
                      <a:pt x="4706007" y="137951"/>
                    </a:cubicBezTo>
                    <a:lnTo>
                      <a:pt x="4706007" y="689739"/>
                    </a:lnTo>
                    <a:cubicBezTo>
                      <a:pt x="4706007" y="765927"/>
                      <a:pt x="4644244" y="827690"/>
                      <a:pt x="4568056" y="827690"/>
                    </a:cubicBezTo>
                    <a:lnTo>
                      <a:pt x="2692619" y="837478"/>
                    </a:lnTo>
                    <a:lnTo>
                      <a:pt x="2351887" y="659787"/>
                    </a:lnTo>
                    <a:lnTo>
                      <a:pt x="2013717" y="831237"/>
                    </a:lnTo>
                    <a:lnTo>
                      <a:pt x="137951" y="827690"/>
                    </a:lnTo>
                    <a:cubicBezTo>
                      <a:pt x="61763" y="827690"/>
                      <a:pt x="0" y="765927"/>
                      <a:pt x="0" y="689739"/>
                    </a:cubicBezTo>
                    <a:lnTo>
                      <a:pt x="0" y="137951"/>
                    </a:ln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7" name="Rectangle: Rounded Corners 186">
                <a:extLst>
                  <a:ext uri="{FF2B5EF4-FFF2-40B4-BE49-F238E27FC236}">
                    <a16:creationId xmlns:a16="http://schemas.microsoft.com/office/drawing/2014/main" id="{8D595395-415C-44A9-AE42-C4DDD5A70493}"/>
                  </a:ext>
                </a:extLst>
              </p:cNvPr>
              <p:cNvSpPr/>
              <p:nvPr/>
            </p:nvSpPr>
            <p:spPr>
              <a:xfrm>
                <a:off x="3689139" y="762000"/>
                <a:ext cx="2141328" cy="13441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5" name="Group 174">
              <a:extLst>
                <a:ext uri="{FF2B5EF4-FFF2-40B4-BE49-F238E27FC236}">
                  <a16:creationId xmlns:a16="http://schemas.microsoft.com/office/drawing/2014/main" id="{7008D909-23B8-47E2-81E1-A9508773C3B3}"/>
                </a:ext>
              </a:extLst>
            </p:cNvPr>
            <p:cNvGrpSpPr/>
            <p:nvPr/>
          </p:nvGrpSpPr>
          <p:grpSpPr>
            <a:xfrm>
              <a:off x="12690050" y="1563727"/>
              <a:ext cx="4165706" cy="4051508"/>
              <a:chOff x="12870390" y="1563727"/>
              <a:chExt cx="3798894" cy="4051508"/>
            </a:xfrm>
          </p:grpSpPr>
          <p:cxnSp>
            <p:nvCxnSpPr>
              <p:cNvPr id="176" name="Straight Connector 175">
                <a:extLst>
                  <a:ext uri="{FF2B5EF4-FFF2-40B4-BE49-F238E27FC236}">
                    <a16:creationId xmlns:a16="http://schemas.microsoft.com/office/drawing/2014/main" id="{E71A3538-7836-4035-87D4-DF381960F0A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870390" y="1563727"/>
                <a:ext cx="3798894" cy="0"/>
              </a:xfrm>
              <a:prstGeom prst="line">
                <a:avLst/>
              </a:prstGeom>
              <a:ln w="19050">
                <a:solidFill>
                  <a:schemeClr val="accent1">
                    <a:lumMod val="40000"/>
                    <a:lumOff val="6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>
                <a:extLst>
                  <a:ext uri="{FF2B5EF4-FFF2-40B4-BE49-F238E27FC236}">
                    <a16:creationId xmlns:a16="http://schemas.microsoft.com/office/drawing/2014/main" id="{919D6BC6-8FC9-4B60-AB53-2D83E5FC79A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870390" y="2013895"/>
                <a:ext cx="3798894" cy="0"/>
              </a:xfrm>
              <a:prstGeom prst="line">
                <a:avLst/>
              </a:prstGeom>
              <a:ln w="19050">
                <a:solidFill>
                  <a:schemeClr val="accent1">
                    <a:lumMod val="40000"/>
                    <a:lumOff val="6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>
                <a:extLst>
                  <a:ext uri="{FF2B5EF4-FFF2-40B4-BE49-F238E27FC236}">
                    <a16:creationId xmlns:a16="http://schemas.microsoft.com/office/drawing/2014/main" id="{3B624EDE-6C5A-4633-BEB6-7A9394CAB73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870390" y="2464063"/>
                <a:ext cx="3798894" cy="0"/>
              </a:xfrm>
              <a:prstGeom prst="line">
                <a:avLst/>
              </a:prstGeom>
              <a:ln w="19050">
                <a:solidFill>
                  <a:schemeClr val="accent1">
                    <a:lumMod val="40000"/>
                    <a:lumOff val="6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>
                <a:extLst>
                  <a:ext uri="{FF2B5EF4-FFF2-40B4-BE49-F238E27FC236}">
                    <a16:creationId xmlns:a16="http://schemas.microsoft.com/office/drawing/2014/main" id="{21EB5955-F2B0-4FF1-ABF8-B207AEB1837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870390" y="2914231"/>
                <a:ext cx="3798894" cy="0"/>
              </a:xfrm>
              <a:prstGeom prst="line">
                <a:avLst/>
              </a:prstGeom>
              <a:ln w="19050">
                <a:solidFill>
                  <a:schemeClr val="accent1">
                    <a:lumMod val="40000"/>
                    <a:lumOff val="6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>
                <a:extLst>
                  <a:ext uri="{FF2B5EF4-FFF2-40B4-BE49-F238E27FC236}">
                    <a16:creationId xmlns:a16="http://schemas.microsoft.com/office/drawing/2014/main" id="{0B2A2DCA-26CE-4A32-B8B0-5913A816D91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870390" y="3364399"/>
                <a:ext cx="3798894" cy="0"/>
              </a:xfrm>
              <a:prstGeom prst="line">
                <a:avLst/>
              </a:prstGeom>
              <a:ln w="19050">
                <a:solidFill>
                  <a:schemeClr val="accent1">
                    <a:lumMod val="40000"/>
                    <a:lumOff val="6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>
                <a:extLst>
                  <a:ext uri="{FF2B5EF4-FFF2-40B4-BE49-F238E27FC236}">
                    <a16:creationId xmlns:a16="http://schemas.microsoft.com/office/drawing/2014/main" id="{FFA8740A-7D35-499E-A052-CB9DD77D552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870390" y="3814567"/>
                <a:ext cx="3798894" cy="0"/>
              </a:xfrm>
              <a:prstGeom prst="line">
                <a:avLst/>
              </a:prstGeom>
              <a:ln w="19050">
                <a:solidFill>
                  <a:schemeClr val="accent1">
                    <a:lumMod val="40000"/>
                    <a:lumOff val="6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>
                <a:extLst>
                  <a:ext uri="{FF2B5EF4-FFF2-40B4-BE49-F238E27FC236}">
                    <a16:creationId xmlns:a16="http://schemas.microsoft.com/office/drawing/2014/main" id="{5850F5AB-CFAD-402E-B408-425A636FBA9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870390" y="4264735"/>
                <a:ext cx="3798894" cy="0"/>
              </a:xfrm>
              <a:prstGeom prst="line">
                <a:avLst/>
              </a:prstGeom>
              <a:ln w="19050">
                <a:solidFill>
                  <a:schemeClr val="accent1">
                    <a:lumMod val="40000"/>
                    <a:lumOff val="6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>
                <a:extLst>
                  <a:ext uri="{FF2B5EF4-FFF2-40B4-BE49-F238E27FC236}">
                    <a16:creationId xmlns:a16="http://schemas.microsoft.com/office/drawing/2014/main" id="{9294E4F1-56CE-42E0-B0D2-F0BAB1E1302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870390" y="4714903"/>
                <a:ext cx="3798894" cy="0"/>
              </a:xfrm>
              <a:prstGeom prst="line">
                <a:avLst/>
              </a:prstGeom>
              <a:ln w="19050">
                <a:solidFill>
                  <a:schemeClr val="accent1">
                    <a:lumMod val="40000"/>
                    <a:lumOff val="6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>
                <a:extLst>
                  <a:ext uri="{FF2B5EF4-FFF2-40B4-BE49-F238E27FC236}">
                    <a16:creationId xmlns:a16="http://schemas.microsoft.com/office/drawing/2014/main" id="{3634737C-2D5F-40E4-B5E6-42E32FA7F40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870390" y="5165071"/>
                <a:ext cx="3798894" cy="0"/>
              </a:xfrm>
              <a:prstGeom prst="line">
                <a:avLst/>
              </a:prstGeom>
              <a:ln w="19050">
                <a:solidFill>
                  <a:schemeClr val="accent1">
                    <a:lumMod val="40000"/>
                    <a:lumOff val="6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>
                <a:extLst>
                  <a:ext uri="{FF2B5EF4-FFF2-40B4-BE49-F238E27FC236}">
                    <a16:creationId xmlns:a16="http://schemas.microsoft.com/office/drawing/2014/main" id="{7D8A883C-04E2-4761-9922-0AE3D32269A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870390" y="5615235"/>
                <a:ext cx="3798894" cy="0"/>
              </a:xfrm>
              <a:prstGeom prst="line">
                <a:avLst/>
              </a:prstGeom>
              <a:ln w="19050">
                <a:solidFill>
                  <a:schemeClr val="accent1">
                    <a:lumMod val="40000"/>
                    <a:lumOff val="6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1" name="Google Shape;1473;p26">
            <a:extLst>
              <a:ext uri="{FF2B5EF4-FFF2-40B4-BE49-F238E27FC236}">
                <a16:creationId xmlns:a16="http://schemas.microsoft.com/office/drawing/2014/main" id="{7D4EF506-39A4-4E3E-A713-0CE0EC8B5FAD}"/>
              </a:ext>
            </a:extLst>
          </p:cNvPr>
          <p:cNvGrpSpPr/>
          <p:nvPr/>
        </p:nvGrpSpPr>
        <p:grpSpPr>
          <a:xfrm>
            <a:off x="6931137" y="1934700"/>
            <a:ext cx="663625" cy="663625"/>
            <a:chOff x="3246456" y="3096252"/>
            <a:chExt cx="719923" cy="719923"/>
          </a:xfrm>
        </p:grpSpPr>
        <p:sp>
          <p:nvSpPr>
            <p:cNvPr id="52" name="Google Shape;1474;p26">
              <a:extLst>
                <a:ext uri="{FF2B5EF4-FFF2-40B4-BE49-F238E27FC236}">
                  <a16:creationId xmlns:a16="http://schemas.microsoft.com/office/drawing/2014/main" id="{A7C159A0-DE9D-4B8B-AB1A-2F8256C9683E}"/>
                </a:ext>
              </a:extLst>
            </p:cNvPr>
            <p:cNvSpPr/>
            <p:nvPr/>
          </p:nvSpPr>
          <p:spPr>
            <a:xfrm>
              <a:off x="3246456" y="3096252"/>
              <a:ext cx="719923" cy="719923"/>
            </a:xfrm>
            <a:custGeom>
              <a:avLst/>
              <a:gdLst/>
              <a:ahLst/>
              <a:cxnLst/>
              <a:rect l="l" t="t" r="r" b="b"/>
              <a:pathLst>
                <a:path w="156590" h="156590" extrusionOk="0">
                  <a:moveTo>
                    <a:pt x="156591" y="78295"/>
                  </a:moveTo>
                  <a:cubicBezTo>
                    <a:pt x="156591" y="121537"/>
                    <a:pt x="121537" y="156591"/>
                    <a:pt x="78296" y="156591"/>
                  </a:cubicBezTo>
                  <a:cubicBezTo>
                    <a:pt x="35054" y="156591"/>
                    <a:pt x="0" y="121537"/>
                    <a:pt x="0" y="78295"/>
                  </a:cubicBezTo>
                  <a:cubicBezTo>
                    <a:pt x="0" y="35054"/>
                    <a:pt x="35054" y="0"/>
                    <a:pt x="78296" y="0"/>
                  </a:cubicBezTo>
                  <a:cubicBezTo>
                    <a:pt x="121537" y="0"/>
                    <a:pt x="156591" y="35054"/>
                    <a:pt x="156591" y="78295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1475;p26">
              <a:extLst>
                <a:ext uri="{FF2B5EF4-FFF2-40B4-BE49-F238E27FC236}">
                  <a16:creationId xmlns:a16="http://schemas.microsoft.com/office/drawing/2014/main" id="{1E4D37D3-4270-442A-847A-26542374B682}"/>
                </a:ext>
              </a:extLst>
            </p:cNvPr>
            <p:cNvSpPr/>
            <p:nvPr/>
          </p:nvSpPr>
          <p:spPr>
            <a:xfrm>
              <a:off x="3372192" y="3256552"/>
              <a:ext cx="424601" cy="392389"/>
            </a:xfrm>
            <a:custGeom>
              <a:avLst/>
              <a:gdLst/>
              <a:ahLst/>
              <a:cxnLst/>
              <a:rect l="l" t="t" r="r" b="b"/>
              <a:pathLst>
                <a:path w="135981" h="125665" extrusionOk="0">
                  <a:moveTo>
                    <a:pt x="56502" y="125366"/>
                  </a:moveTo>
                  <a:cubicBezTo>
                    <a:pt x="51520" y="125366"/>
                    <a:pt x="46729" y="123423"/>
                    <a:pt x="43167" y="119937"/>
                  </a:cubicBezTo>
                  <a:lnTo>
                    <a:pt x="5924" y="83647"/>
                  </a:lnTo>
                  <a:cubicBezTo>
                    <a:pt x="-1515" y="76211"/>
                    <a:pt x="-1525" y="64150"/>
                    <a:pt x="5905" y="56706"/>
                  </a:cubicBezTo>
                  <a:cubicBezTo>
                    <a:pt x="5915" y="56700"/>
                    <a:pt x="5915" y="56696"/>
                    <a:pt x="5924" y="56691"/>
                  </a:cubicBezTo>
                  <a:cubicBezTo>
                    <a:pt x="13363" y="49247"/>
                    <a:pt x="25422" y="49240"/>
                    <a:pt x="32861" y="56676"/>
                  </a:cubicBezTo>
                  <a:cubicBezTo>
                    <a:pt x="32870" y="56681"/>
                    <a:pt x="32870" y="56686"/>
                    <a:pt x="32880" y="56691"/>
                  </a:cubicBezTo>
                  <a:lnTo>
                    <a:pt x="53930" y="77265"/>
                  </a:lnTo>
                  <a:lnTo>
                    <a:pt x="101555" y="8209"/>
                  </a:lnTo>
                  <a:cubicBezTo>
                    <a:pt x="107527" y="-438"/>
                    <a:pt x="119376" y="-2612"/>
                    <a:pt x="128035" y="3351"/>
                  </a:cubicBezTo>
                  <a:cubicBezTo>
                    <a:pt x="136712" y="9295"/>
                    <a:pt x="138931" y="21150"/>
                    <a:pt x="132988" y="29830"/>
                  </a:cubicBezTo>
                  <a:lnTo>
                    <a:pt x="72790" y="117460"/>
                  </a:lnTo>
                  <a:cubicBezTo>
                    <a:pt x="69618" y="122090"/>
                    <a:pt x="64560" y="125090"/>
                    <a:pt x="58978" y="1256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103041DA-B5D5-4B64-884C-6FC9FFD9DBCA}"/>
              </a:ext>
            </a:extLst>
          </p:cNvPr>
          <p:cNvGrpSpPr/>
          <p:nvPr/>
        </p:nvGrpSpPr>
        <p:grpSpPr>
          <a:xfrm>
            <a:off x="7493664" y="1985800"/>
            <a:ext cx="4095985" cy="605294"/>
            <a:chOff x="7493664" y="3335112"/>
            <a:chExt cx="4095985" cy="605294"/>
          </a:xfrm>
        </p:grpSpPr>
        <p:sp>
          <p:nvSpPr>
            <p:cNvPr id="69" name="Google Shape;1573;p27">
              <a:extLst>
                <a:ext uri="{FF2B5EF4-FFF2-40B4-BE49-F238E27FC236}">
                  <a16:creationId xmlns:a16="http://schemas.microsoft.com/office/drawing/2014/main" id="{6CC964EA-3034-47DA-8E3E-F3322790C50C}"/>
                </a:ext>
              </a:extLst>
            </p:cNvPr>
            <p:cNvSpPr/>
            <p:nvPr/>
          </p:nvSpPr>
          <p:spPr>
            <a:xfrm>
              <a:off x="7493664" y="3335112"/>
              <a:ext cx="3859287" cy="571657"/>
            </a:xfrm>
            <a:prstGeom prst="chevron">
              <a:avLst>
                <a:gd name="adj" fmla="val 5000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CCDE50E6-D422-4E8E-A33B-FCE6561B6DEB}"/>
                </a:ext>
              </a:extLst>
            </p:cNvPr>
            <p:cNvSpPr txBox="1"/>
            <p:nvPr/>
          </p:nvSpPr>
          <p:spPr>
            <a:xfrm>
              <a:off x="7944597" y="3355631"/>
              <a:ext cx="364505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b="1">
                  <a:solidFill>
                    <a:schemeClr val="bg1"/>
                  </a:solidFill>
                  <a:latin typeface="FS Blonde Script" panose="03000503000000000000" pitchFamily="66" charset="0"/>
                  <a:ea typeface="Segoe UI Black" panose="020B0A02040204020203" pitchFamily="34" charset="0"/>
                </a:rPr>
                <a:t>a. Một cặp gen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21C4B21-8D38-45BA-8673-9982572E96CE}"/>
              </a:ext>
            </a:extLst>
          </p:cNvPr>
          <p:cNvGrpSpPr/>
          <p:nvPr/>
        </p:nvGrpSpPr>
        <p:grpSpPr>
          <a:xfrm>
            <a:off x="7493664" y="2901222"/>
            <a:ext cx="4095985" cy="623872"/>
            <a:chOff x="7493664" y="4148934"/>
            <a:chExt cx="4095985" cy="623872"/>
          </a:xfrm>
        </p:grpSpPr>
        <p:sp>
          <p:nvSpPr>
            <p:cNvPr id="70" name="Google Shape;1573;p27">
              <a:extLst>
                <a:ext uri="{FF2B5EF4-FFF2-40B4-BE49-F238E27FC236}">
                  <a16:creationId xmlns:a16="http://schemas.microsoft.com/office/drawing/2014/main" id="{71F25BF2-D9F2-4BBB-AFEB-921DB324BF44}"/>
                </a:ext>
              </a:extLst>
            </p:cNvPr>
            <p:cNvSpPr/>
            <p:nvPr/>
          </p:nvSpPr>
          <p:spPr>
            <a:xfrm>
              <a:off x="7493664" y="4148934"/>
              <a:ext cx="3859287" cy="571657"/>
            </a:xfrm>
            <a:prstGeom prst="chevron">
              <a:avLst>
                <a:gd name="adj" fmla="val 50000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E4E8BF56-E5AD-42A1-84E5-4D9361A8CA9D}"/>
                </a:ext>
              </a:extLst>
            </p:cNvPr>
            <p:cNvSpPr txBox="1"/>
            <p:nvPr/>
          </p:nvSpPr>
          <p:spPr>
            <a:xfrm>
              <a:off x="7944597" y="4188031"/>
              <a:ext cx="364505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b="1">
                  <a:solidFill>
                    <a:schemeClr val="bg1"/>
                  </a:solidFill>
                  <a:latin typeface="FS Blonde Script" panose="03000503000000000000" pitchFamily="66" charset="0"/>
                  <a:ea typeface="Segoe UI Black" panose="020B0A02040204020203" pitchFamily="34" charset="0"/>
                </a:rPr>
                <a:t>b. Hai cặp gen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4C9595A-6301-4C75-BC88-D87747091086}"/>
              </a:ext>
            </a:extLst>
          </p:cNvPr>
          <p:cNvGrpSpPr/>
          <p:nvPr/>
        </p:nvGrpSpPr>
        <p:grpSpPr>
          <a:xfrm>
            <a:off x="7493664" y="3812259"/>
            <a:ext cx="4095985" cy="648880"/>
            <a:chOff x="7493664" y="4958371"/>
            <a:chExt cx="4095985" cy="648880"/>
          </a:xfrm>
        </p:grpSpPr>
        <p:sp>
          <p:nvSpPr>
            <p:cNvPr id="71" name="Google Shape;1573;p27">
              <a:extLst>
                <a:ext uri="{FF2B5EF4-FFF2-40B4-BE49-F238E27FC236}">
                  <a16:creationId xmlns:a16="http://schemas.microsoft.com/office/drawing/2014/main" id="{8C86A9C0-4C6E-41E4-A2AE-E126C0961D15}"/>
                </a:ext>
              </a:extLst>
            </p:cNvPr>
            <p:cNvSpPr/>
            <p:nvPr/>
          </p:nvSpPr>
          <p:spPr>
            <a:xfrm>
              <a:off x="7493664" y="4958371"/>
              <a:ext cx="3859287" cy="571657"/>
            </a:xfrm>
            <a:prstGeom prst="chevron">
              <a:avLst>
                <a:gd name="adj" fmla="val 50000"/>
              </a:avLst>
            </a:prstGeom>
            <a:solidFill>
              <a:srgbClr val="7030A0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E7F23706-180B-4D41-85DB-0373EA34B346}"/>
                </a:ext>
              </a:extLst>
            </p:cNvPr>
            <p:cNvSpPr txBox="1"/>
            <p:nvPr/>
          </p:nvSpPr>
          <p:spPr>
            <a:xfrm>
              <a:off x="7944597" y="5022476"/>
              <a:ext cx="364505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b="1">
                  <a:solidFill>
                    <a:schemeClr val="bg1"/>
                  </a:solidFill>
                  <a:latin typeface="FS Blonde Script" panose="03000503000000000000" pitchFamily="66" charset="0"/>
                  <a:ea typeface="Segoe UI Black" panose="020B0A02040204020203" pitchFamily="34" charset="0"/>
                </a:rPr>
                <a:t>c. Ba cặp gen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B0F8243-5EE6-4D34-AA5F-D76F7240B0F8}"/>
              </a:ext>
            </a:extLst>
          </p:cNvPr>
          <p:cNvGrpSpPr/>
          <p:nvPr/>
        </p:nvGrpSpPr>
        <p:grpSpPr>
          <a:xfrm>
            <a:off x="7493664" y="4709539"/>
            <a:ext cx="4095985" cy="647669"/>
            <a:chOff x="7493664" y="5825171"/>
            <a:chExt cx="4095985" cy="647669"/>
          </a:xfrm>
        </p:grpSpPr>
        <p:sp>
          <p:nvSpPr>
            <p:cNvPr id="72" name="Google Shape;1573;p27">
              <a:extLst>
                <a:ext uri="{FF2B5EF4-FFF2-40B4-BE49-F238E27FC236}">
                  <a16:creationId xmlns:a16="http://schemas.microsoft.com/office/drawing/2014/main" id="{87BCD2A2-4E1D-4932-A234-04590E920F81}"/>
                </a:ext>
              </a:extLst>
            </p:cNvPr>
            <p:cNvSpPr/>
            <p:nvPr/>
          </p:nvSpPr>
          <p:spPr>
            <a:xfrm>
              <a:off x="7493664" y="5825171"/>
              <a:ext cx="3859287" cy="571657"/>
            </a:xfrm>
            <a:prstGeom prst="chevron">
              <a:avLst>
                <a:gd name="adj" fmla="val 50000"/>
              </a:avLst>
            </a:prstGeom>
            <a:solidFill>
              <a:srgbClr val="0070C0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D87F81B4-35AD-4F16-ABDB-A5A69AAA5C90}"/>
                </a:ext>
              </a:extLst>
            </p:cNvPr>
            <p:cNvSpPr txBox="1"/>
            <p:nvPr/>
          </p:nvSpPr>
          <p:spPr>
            <a:xfrm>
              <a:off x="7944597" y="5888065"/>
              <a:ext cx="364505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b="1">
                  <a:solidFill>
                    <a:schemeClr val="bg1"/>
                  </a:solidFill>
                  <a:latin typeface="FS Blonde Script" panose="03000503000000000000" pitchFamily="66" charset="0"/>
                  <a:ea typeface="Segoe UI Black" panose="020B0A02040204020203" pitchFamily="34" charset="0"/>
                </a:rPr>
                <a:t>d. Bốn cặp gen</a:t>
              </a:r>
            </a:p>
          </p:txBody>
        </p:sp>
      </p:grpSp>
      <p:sp>
        <p:nvSpPr>
          <p:cNvPr id="188" name="TextBox 187">
            <a:extLst>
              <a:ext uri="{FF2B5EF4-FFF2-40B4-BE49-F238E27FC236}">
                <a16:creationId xmlns:a16="http://schemas.microsoft.com/office/drawing/2014/main" id="{FBD59AB6-411C-438C-B2A5-647A42C31128}"/>
              </a:ext>
            </a:extLst>
          </p:cNvPr>
          <p:cNvSpPr txBox="1"/>
          <p:nvPr/>
        </p:nvSpPr>
        <p:spPr>
          <a:xfrm>
            <a:off x="10490495" y="6355693"/>
            <a:ext cx="1534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latin typeface="Script MT Bold" panose="03040602040607080904" pitchFamily="66" charset="0"/>
                <a:ea typeface="Segoe UI Black" panose="020B0A02040204020203" pitchFamily="34" charset="0"/>
              </a:rPr>
              <a:t>Slide 03</a:t>
            </a:r>
          </a:p>
        </p:txBody>
      </p:sp>
    </p:spTree>
    <p:extLst>
      <p:ext uri="{BB962C8B-B14F-4D97-AF65-F5344CB8AC3E}">
        <p14:creationId xmlns:p14="http://schemas.microsoft.com/office/powerpoint/2010/main" val="8757380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" grpId="0"/>
      <p:bldP spid="16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" name="Group 121">
            <a:extLst>
              <a:ext uri="{FF2B5EF4-FFF2-40B4-BE49-F238E27FC236}">
                <a16:creationId xmlns:a16="http://schemas.microsoft.com/office/drawing/2014/main" id="{48A2B464-37EC-40E2-94BC-92B304F80317}"/>
              </a:ext>
            </a:extLst>
          </p:cNvPr>
          <p:cNvGrpSpPr/>
          <p:nvPr/>
        </p:nvGrpSpPr>
        <p:grpSpPr>
          <a:xfrm>
            <a:off x="0" y="0"/>
            <a:ext cx="12192000" cy="6860894"/>
            <a:chOff x="0" y="0"/>
            <a:chExt cx="12192000" cy="6860894"/>
          </a:xfrm>
        </p:grpSpPr>
        <p:pic>
          <p:nvPicPr>
            <p:cNvPr id="123" name="Picture 2" descr="tầng lớp">
              <a:extLst>
                <a:ext uri="{FF2B5EF4-FFF2-40B4-BE49-F238E27FC236}">
                  <a16:creationId xmlns:a16="http://schemas.microsoft.com/office/drawing/2014/main" id="{0E0A7F60-2537-4C36-912A-2C19B9CFD9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192000" cy="6860894"/>
            </a:xfrm>
            <a:prstGeom prst="rect">
              <a:avLst/>
            </a:prstGeom>
            <a:noFill/>
          </p:spPr>
        </p:pic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47D9C290-B68C-4156-B805-0E0FE255E294}"/>
                </a:ext>
              </a:extLst>
            </p:cNvPr>
            <p:cNvGrpSpPr/>
            <p:nvPr/>
          </p:nvGrpSpPr>
          <p:grpSpPr>
            <a:xfrm>
              <a:off x="48194" y="189000"/>
              <a:ext cx="11981430" cy="6480000"/>
              <a:chOff x="-125430" y="189000"/>
              <a:chExt cx="11981430" cy="6480000"/>
            </a:xfrm>
          </p:grpSpPr>
          <p:grpSp>
            <p:nvGrpSpPr>
              <p:cNvPr id="125" name="Group 124">
                <a:extLst>
                  <a:ext uri="{FF2B5EF4-FFF2-40B4-BE49-F238E27FC236}">
                    <a16:creationId xmlns:a16="http://schemas.microsoft.com/office/drawing/2014/main" id="{666DCFDD-248E-4D0D-B394-D899327D1E97}"/>
                  </a:ext>
                </a:extLst>
              </p:cNvPr>
              <p:cNvGrpSpPr/>
              <p:nvPr/>
            </p:nvGrpSpPr>
            <p:grpSpPr>
              <a:xfrm>
                <a:off x="336000" y="189000"/>
                <a:ext cx="11520000" cy="6480000"/>
                <a:chOff x="995924" y="448151"/>
                <a:chExt cx="11520000" cy="6480000"/>
              </a:xfrm>
            </p:grpSpPr>
            <p:sp>
              <p:nvSpPr>
                <p:cNvPr id="146" name="Rectangle: Rounded Corners 145">
                  <a:extLst>
                    <a:ext uri="{FF2B5EF4-FFF2-40B4-BE49-F238E27FC236}">
                      <a16:creationId xmlns:a16="http://schemas.microsoft.com/office/drawing/2014/main" id="{D95F25A7-8643-4403-8FDE-565BA8570188}"/>
                    </a:ext>
                  </a:extLst>
                </p:cNvPr>
                <p:cNvSpPr/>
                <p:nvPr/>
              </p:nvSpPr>
              <p:spPr>
                <a:xfrm>
                  <a:off x="995924" y="448151"/>
                  <a:ext cx="11520000" cy="6480000"/>
                </a:xfrm>
                <a:prstGeom prst="roundRect">
                  <a:avLst>
                    <a:gd name="adj" fmla="val 6148"/>
                  </a:avLst>
                </a:prstGeom>
                <a:solidFill>
                  <a:schemeClr val="bg1"/>
                </a:solidFill>
                <a:ln w="38100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effectLst>
                  <a:outerShdw blurRad="63500" sx="101000" sy="101000" algn="ctr" rotWithShape="0">
                    <a:schemeClr val="tx1">
                      <a:alpha val="60000"/>
                    </a:scheme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7" name="Rectangle: Rounded Corners 146">
                  <a:extLst>
                    <a:ext uri="{FF2B5EF4-FFF2-40B4-BE49-F238E27FC236}">
                      <a16:creationId xmlns:a16="http://schemas.microsoft.com/office/drawing/2014/main" id="{9C550564-E224-4582-BCA0-6ED3ACFAC56F}"/>
                    </a:ext>
                  </a:extLst>
                </p:cNvPr>
                <p:cNvSpPr/>
                <p:nvPr/>
              </p:nvSpPr>
              <p:spPr>
                <a:xfrm>
                  <a:off x="1139924" y="592151"/>
                  <a:ext cx="11304000" cy="6192000"/>
                </a:xfrm>
                <a:prstGeom prst="roundRect">
                  <a:avLst>
                    <a:gd name="adj" fmla="val 4945"/>
                  </a:avLst>
                </a:prstGeom>
                <a:gradFill flip="none" rotWithShape="1">
                  <a:gsLst>
                    <a:gs pos="29000">
                      <a:srgbClr val="C3E7ED"/>
                    </a:gs>
                    <a:gs pos="100000">
                      <a:schemeClr val="bg1"/>
                    </a:gs>
                  </a:gsLst>
                  <a:lin ang="0" scaled="1"/>
                  <a:tileRect/>
                </a:gradFill>
                <a:ln w="3810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26" name="Group 125">
                <a:extLst>
                  <a:ext uri="{FF2B5EF4-FFF2-40B4-BE49-F238E27FC236}">
                    <a16:creationId xmlns:a16="http://schemas.microsoft.com/office/drawing/2014/main" id="{77699223-E984-4B45-AF0F-0FDD1973763F}"/>
                  </a:ext>
                </a:extLst>
              </p:cNvPr>
              <p:cNvGrpSpPr/>
              <p:nvPr/>
            </p:nvGrpSpPr>
            <p:grpSpPr>
              <a:xfrm>
                <a:off x="-125430" y="477000"/>
                <a:ext cx="11834880" cy="5904000"/>
                <a:chOff x="-125430" y="477000"/>
                <a:chExt cx="11834880" cy="5904000"/>
              </a:xfrm>
            </p:grpSpPr>
            <p:grpSp>
              <p:nvGrpSpPr>
                <p:cNvPr id="127" name="Group 126">
                  <a:extLst>
                    <a:ext uri="{FF2B5EF4-FFF2-40B4-BE49-F238E27FC236}">
                      <a16:creationId xmlns:a16="http://schemas.microsoft.com/office/drawing/2014/main" id="{7A83D336-0B7A-4654-9180-E12EA0201591}"/>
                    </a:ext>
                  </a:extLst>
                </p:cNvPr>
                <p:cNvGrpSpPr/>
                <p:nvPr/>
              </p:nvGrpSpPr>
              <p:grpSpPr>
                <a:xfrm>
                  <a:off x="621450" y="477000"/>
                  <a:ext cx="11088000" cy="5904000"/>
                  <a:chOff x="2081283" y="675309"/>
                  <a:chExt cx="11088000" cy="5904000"/>
                </a:xfrm>
              </p:grpSpPr>
              <p:sp>
                <p:nvSpPr>
                  <p:cNvPr id="144" name="Rectangle: Rounded Corners 143">
                    <a:extLst>
                      <a:ext uri="{FF2B5EF4-FFF2-40B4-BE49-F238E27FC236}">
                        <a16:creationId xmlns:a16="http://schemas.microsoft.com/office/drawing/2014/main" id="{3F2DE4C5-FD30-4684-A88B-A84C0B67035D}"/>
                      </a:ext>
                    </a:extLst>
                  </p:cNvPr>
                  <p:cNvSpPr/>
                  <p:nvPr/>
                </p:nvSpPr>
                <p:spPr>
                  <a:xfrm>
                    <a:off x="2834714" y="1035309"/>
                    <a:ext cx="10288269" cy="5184000"/>
                  </a:xfrm>
                  <a:prstGeom prst="roundRect">
                    <a:avLst>
                      <a:gd name="adj" fmla="val 0"/>
                    </a:avLst>
                  </a:prstGeom>
                  <a:gradFill>
                    <a:gsLst>
                      <a:gs pos="34000">
                        <a:srgbClr val="FEFFEC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28575">
                    <a:noFill/>
                    <a:prstDash val="dash"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5" name="Rectangle: Rounded Corners 144">
                    <a:extLst>
                      <a:ext uri="{FF2B5EF4-FFF2-40B4-BE49-F238E27FC236}">
                        <a16:creationId xmlns:a16="http://schemas.microsoft.com/office/drawing/2014/main" id="{6291A067-CF10-42F6-8DC2-C03617525FA2}"/>
                      </a:ext>
                    </a:extLst>
                  </p:cNvPr>
                  <p:cNvSpPr/>
                  <p:nvPr/>
                </p:nvSpPr>
                <p:spPr>
                  <a:xfrm>
                    <a:off x="2081283" y="675309"/>
                    <a:ext cx="11088000" cy="5904000"/>
                  </a:xfrm>
                  <a:prstGeom prst="roundRect">
                    <a:avLst>
                      <a:gd name="adj" fmla="val 3820"/>
                    </a:avLst>
                  </a:prstGeom>
                  <a:noFill/>
                  <a:ln w="28575">
                    <a:solidFill>
                      <a:schemeClr val="accent6">
                        <a:lumMod val="75000"/>
                      </a:schemeClr>
                    </a:solidFill>
                    <a:prstDash val="dash"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28" name="Group 127">
                  <a:extLst>
                    <a:ext uri="{FF2B5EF4-FFF2-40B4-BE49-F238E27FC236}">
                      <a16:creationId xmlns:a16="http://schemas.microsoft.com/office/drawing/2014/main" id="{07DE0D63-E303-41FB-A182-7BFA4DEB9932}"/>
                    </a:ext>
                  </a:extLst>
                </p:cNvPr>
                <p:cNvGrpSpPr/>
                <p:nvPr/>
              </p:nvGrpSpPr>
              <p:grpSpPr>
                <a:xfrm>
                  <a:off x="-125430" y="794656"/>
                  <a:ext cx="1241299" cy="5419384"/>
                  <a:chOff x="187486" y="815832"/>
                  <a:chExt cx="1241299" cy="5419384"/>
                </a:xfrm>
              </p:grpSpPr>
              <p:grpSp>
                <p:nvGrpSpPr>
                  <p:cNvPr id="129" name="Group 128">
                    <a:extLst>
                      <a:ext uri="{FF2B5EF4-FFF2-40B4-BE49-F238E27FC236}">
                        <a16:creationId xmlns:a16="http://schemas.microsoft.com/office/drawing/2014/main" id="{99656DED-8BB7-4AC1-A6DA-33D41D7AE9AF}"/>
                      </a:ext>
                    </a:extLst>
                  </p:cNvPr>
                  <p:cNvGrpSpPr/>
                  <p:nvPr/>
                </p:nvGrpSpPr>
                <p:grpSpPr>
                  <a:xfrm>
                    <a:off x="187486" y="815832"/>
                    <a:ext cx="1241299" cy="1132348"/>
                    <a:chOff x="187197" y="825992"/>
                    <a:chExt cx="1241299" cy="1132348"/>
                  </a:xfrm>
                </p:grpSpPr>
                <p:sp>
                  <p:nvSpPr>
                    <p:cNvPr id="142" name="Oval 141">
                      <a:extLst>
                        <a:ext uri="{FF2B5EF4-FFF2-40B4-BE49-F238E27FC236}">
                          <a16:creationId xmlns:a16="http://schemas.microsoft.com/office/drawing/2014/main" id="{A3F29407-BEFD-415B-9D0D-735E59B031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56640" y="1036320"/>
                      <a:ext cx="371856" cy="371856"/>
                    </a:xfrm>
                    <a:prstGeom prst="ellipse">
                      <a:avLst/>
                    </a:prstGeom>
                    <a:solidFill>
                      <a:srgbClr val="FEFFEC"/>
                    </a:solidFill>
                    <a:ln w="19050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3" name="Block Arc 21">
                      <a:extLst>
                        <a:ext uri="{FF2B5EF4-FFF2-40B4-BE49-F238E27FC236}">
                          <a16:creationId xmlns:a16="http://schemas.microsoft.com/office/drawing/2014/main" id="{1759A74A-8A6C-41A5-BC63-9CD86244774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7197" y="825992"/>
                      <a:ext cx="1145581" cy="1132348"/>
                    </a:xfrm>
                    <a:custGeom>
                      <a:avLst/>
                      <a:gdLst>
                        <a:gd name="connsiteX0" fmla="*/ 509785 w 1298448"/>
                        <a:gd name="connsiteY0" fmla="*/ 1283297 h 1298448"/>
                        <a:gd name="connsiteX1" fmla="*/ 5998 w 1298448"/>
                        <a:gd name="connsiteY1" fmla="*/ 561175 h 1298448"/>
                        <a:gd name="connsiteX2" fmla="*/ 685313 w 1298448"/>
                        <a:gd name="connsiteY2" fmla="*/ 1003 h 1298448"/>
                        <a:gd name="connsiteX3" fmla="*/ 1298248 w 1298448"/>
                        <a:gd name="connsiteY3" fmla="*/ 633120 h 1298448"/>
                        <a:gd name="connsiteX4" fmla="*/ 1120130 w 1298448"/>
                        <a:gd name="connsiteY4" fmla="*/ 637540 h 1298448"/>
                        <a:gd name="connsiteX5" fmla="*/ 675409 w 1298448"/>
                        <a:gd name="connsiteY5" fmla="*/ 178901 h 1298448"/>
                        <a:gd name="connsiteX6" fmla="*/ 182525 w 1298448"/>
                        <a:gd name="connsiteY6" fmla="*/ 585339 h 1298448"/>
                        <a:gd name="connsiteX7" fmla="*/ 548053 w 1298448"/>
                        <a:gd name="connsiteY7" fmla="*/ 1109282 h 1298448"/>
                        <a:gd name="connsiteX8" fmla="*/ 509785 w 1298448"/>
                        <a:gd name="connsiteY8" fmla="*/ 1283297 h 1298448"/>
                        <a:gd name="connsiteX0" fmla="*/ 509846 w 1298309"/>
                        <a:gd name="connsiteY0" fmla="*/ 1283312 h 1283312"/>
                        <a:gd name="connsiteX1" fmla="*/ 6059 w 1298309"/>
                        <a:gd name="connsiteY1" fmla="*/ 561190 h 1283312"/>
                        <a:gd name="connsiteX2" fmla="*/ 685374 w 1298309"/>
                        <a:gd name="connsiteY2" fmla="*/ 1018 h 1283312"/>
                        <a:gd name="connsiteX3" fmla="*/ 1298309 w 1298309"/>
                        <a:gd name="connsiteY3" fmla="*/ 633135 h 1283312"/>
                        <a:gd name="connsiteX4" fmla="*/ 1120191 w 1298309"/>
                        <a:gd name="connsiteY4" fmla="*/ 637555 h 1283312"/>
                        <a:gd name="connsiteX5" fmla="*/ 675470 w 1298309"/>
                        <a:gd name="connsiteY5" fmla="*/ 178916 h 1283312"/>
                        <a:gd name="connsiteX6" fmla="*/ 182586 w 1298309"/>
                        <a:gd name="connsiteY6" fmla="*/ 585354 h 1283312"/>
                        <a:gd name="connsiteX7" fmla="*/ 548114 w 1298309"/>
                        <a:gd name="connsiteY7" fmla="*/ 1109297 h 1283312"/>
                        <a:gd name="connsiteX8" fmla="*/ 509846 w 1298309"/>
                        <a:gd name="connsiteY8" fmla="*/ 1283312 h 1283312"/>
                        <a:gd name="connsiteX0" fmla="*/ 509846 w 1298309"/>
                        <a:gd name="connsiteY0" fmla="*/ 1283312 h 1283312"/>
                        <a:gd name="connsiteX1" fmla="*/ 6059 w 1298309"/>
                        <a:gd name="connsiteY1" fmla="*/ 561190 h 1283312"/>
                        <a:gd name="connsiteX2" fmla="*/ 685374 w 1298309"/>
                        <a:gd name="connsiteY2" fmla="*/ 1018 h 1283312"/>
                        <a:gd name="connsiteX3" fmla="*/ 1298309 w 1298309"/>
                        <a:gd name="connsiteY3" fmla="*/ 633135 h 1283312"/>
                        <a:gd name="connsiteX4" fmla="*/ 1120191 w 1298309"/>
                        <a:gd name="connsiteY4" fmla="*/ 637555 h 1283312"/>
                        <a:gd name="connsiteX5" fmla="*/ 675470 w 1298309"/>
                        <a:gd name="connsiteY5" fmla="*/ 178916 h 1283312"/>
                        <a:gd name="connsiteX6" fmla="*/ 182586 w 1298309"/>
                        <a:gd name="connsiteY6" fmla="*/ 585354 h 1283312"/>
                        <a:gd name="connsiteX7" fmla="*/ 548114 w 1298309"/>
                        <a:gd name="connsiteY7" fmla="*/ 1109297 h 1283312"/>
                        <a:gd name="connsiteX8" fmla="*/ 509846 w 1298309"/>
                        <a:gd name="connsiteY8" fmla="*/ 1283312 h 1283312"/>
                        <a:gd name="connsiteX0" fmla="*/ 509846 w 1298309"/>
                        <a:gd name="connsiteY0" fmla="*/ 1283312 h 1283312"/>
                        <a:gd name="connsiteX1" fmla="*/ 6059 w 1298309"/>
                        <a:gd name="connsiteY1" fmla="*/ 561190 h 1283312"/>
                        <a:gd name="connsiteX2" fmla="*/ 685374 w 1298309"/>
                        <a:gd name="connsiteY2" fmla="*/ 1018 h 1283312"/>
                        <a:gd name="connsiteX3" fmla="*/ 1298309 w 1298309"/>
                        <a:gd name="connsiteY3" fmla="*/ 633135 h 1283312"/>
                        <a:gd name="connsiteX4" fmla="*/ 1120191 w 1298309"/>
                        <a:gd name="connsiteY4" fmla="*/ 637555 h 1283312"/>
                        <a:gd name="connsiteX5" fmla="*/ 675470 w 1298309"/>
                        <a:gd name="connsiteY5" fmla="*/ 178916 h 1283312"/>
                        <a:gd name="connsiteX6" fmla="*/ 182586 w 1298309"/>
                        <a:gd name="connsiteY6" fmla="*/ 585354 h 1283312"/>
                        <a:gd name="connsiteX7" fmla="*/ 548114 w 1298309"/>
                        <a:gd name="connsiteY7" fmla="*/ 1109297 h 1283312"/>
                        <a:gd name="connsiteX8" fmla="*/ 509846 w 1298309"/>
                        <a:gd name="connsiteY8" fmla="*/ 1283312 h 1283312"/>
                        <a:gd name="connsiteX0" fmla="*/ 509846 w 1298309"/>
                        <a:gd name="connsiteY0" fmla="*/ 1283312 h 1283312"/>
                        <a:gd name="connsiteX1" fmla="*/ 6059 w 1298309"/>
                        <a:gd name="connsiteY1" fmla="*/ 561190 h 1283312"/>
                        <a:gd name="connsiteX2" fmla="*/ 685374 w 1298309"/>
                        <a:gd name="connsiteY2" fmla="*/ 1018 h 1283312"/>
                        <a:gd name="connsiteX3" fmla="*/ 1298309 w 1298309"/>
                        <a:gd name="connsiteY3" fmla="*/ 633135 h 1283312"/>
                        <a:gd name="connsiteX4" fmla="*/ 1120191 w 1298309"/>
                        <a:gd name="connsiteY4" fmla="*/ 637555 h 1283312"/>
                        <a:gd name="connsiteX5" fmla="*/ 675470 w 1298309"/>
                        <a:gd name="connsiteY5" fmla="*/ 178916 h 1283312"/>
                        <a:gd name="connsiteX6" fmla="*/ 182586 w 1298309"/>
                        <a:gd name="connsiteY6" fmla="*/ 585354 h 1283312"/>
                        <a:gd name="connsiteX7" fmla="*/ 504934 w 1298309"/>
                        <a:gd name="connsiteY7" fmla="*/ 1104217 h 1283312"/>
                        <a:gd name="connsiteX8" fmla="*/ 509846 w 1298309"/>
                        <a:gd name="connsiteY8" fmla="*/ 1283312 h 1283312"/>
                        <a:gd name="connsiteX0" fmla="*/ 509846 w 1298309"/>
                        <a:gd name="connsiteY0" fmla="*/ 1283312 h 1283312"/>
                        <a:gd name="connsiteX1" fmla="*/ 6059 w 1298309"/>
                        <a:gd name="connsiteY1" fmla="*/ 561190 h 1283312"/>
                        <a:gd name="connsiteX2" fmla="*/ 685374 w 1298309"/>
                        <a:gd name="connsiteY2" fmla="*/ 1018 h 1283312"/>
                        <a:gd name="connsiteX3" fmla="*/ 1298309 w 1298309"/>
                        <a:gd name="connsiteY3" fmla="*/ 633135 h 1283312"/>
                        <a:gd name="connsiteX4" fmla="*/ 1120191 w 1298309"/>
                        <a:gd name="connsiteY4" fmla="*/ 637555 h 1283312"/>
                        <a:gd name="connsiteX5" fmla="*/ 675470 w 1298309"/>
                        <a:gd name="connsiteY5" fmla="*/ 178916 h 1283312"/>
                        <a:gd name="connsiteX6" fmla="*/ 182586 w 1298309"/>
                        <a:gd name="connsiteY6" fmla="*/ 585354 h 1283312"/>
                        <a:gd name="connsiteX7" fmla="*/ 504934 w 1298309"/>
                        <a:gd name="connsiteY7" fmla="*/ 1104217 h 1283312"/>
                        <a:gd name="connsiteX8" fmla="*/ 509846 w 1298309"/>
                        <a:gd name="connsiteY8" fmla="*/ 1283312 h 1283312"/>
                        <a:gd name="connsiteX0" fmla="*/ 509846 w 1298309"/>
                        <a:gd name="connsiteY0" fmla="*/ 1283312 h 1283312"/>
                        <a:gd name="connsiteX1" fmla="*/ 6059 w 1298309"/>
                        <a:gd name="connsiteY1" fmla="*/ 561190 h 1283312"/>
                        <a:gd name="connsiteX2" fmla="*/ 685374 w 1298309"/>
                        <a:gd name="connsiteY2" fmla="*/ 1018 h 1283312"/>
                        <a:gd name="connsiteX3" fmla="*/ 1298309 w 1298309"/>
                        <a:gd name="connsiteY3" fmla="*/ 633135 h 1283312"/>
                        <a:gd name="connsiteX4" fmla="*/ 1120191 w 1298309"/>
                        <a:gd name="connsiteY4" fmla="*/ 637555 h 1283312"/>
                        <a:gd name="connsiteX5" fmla="*/ 675470 w 1298309"/>
                        <a:gd name="connsiteY5" fmla="*/ 178916 h 1283312"/>
                        <a:gd name="connsiteX6" fmla="*/ 182586 w 1298309"/>
                        <a:gd name="connsiteY6" fmla="*/ 585354 h 1283312"/>
                        <a:gd name="connsiteX7" fmla="*/ 510014 w 1298309"/>
                        <a:gd name="connsiteY7" fmla="*/ 1104217 h 1283312"/>
                        <a:gd name="connsiteX8" fmla="*/ 509846 w 1298309"/>
                        <a:gd name="connsiteY8" fmla="*/ 1283312 h 128331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298309" h="1283312">
                          <a:moveTo>
                            <a:pt x="509846" y="1283312"/>
                          </a:moveTo>
                          <a:cubicBezTo>
                            <a:pt x="179410" y="1210646"/>
                            <a:pt x="-39826" y="896396"/>
                            <a:pt x="6059" y="561190"/>
                          </a:cubicBezTo>
                          <a:cubicBezTo>
                            <a:pt x="51944" y="225984"/>
                            <a:pt x="347565" y="-17789"/>
                            <a:pt x="685374" y="1018"/>
                          </a:cubicBezTo>
                          <a:cubicBezTo>
                            <a:pt x="1023183" y="19825"/>
                            <a:pt x="1289917" y="294907"/>
                            <a:pt x="1298309" y="633135"/>
                          </a:cubicBezTo>
                          <a:cubicBezTo>
                            <a:pt x="1241476" y="654928"/>
                            <a:pt x="1177024" y="664022"/>
                            <a:pt x="1120191" y="637555"/>
                          </a:cubicBezTo>
                          <a:cubicBezTo>
                            <a:pt x="1114102" y="392150"/>
                            <a:pt x="920570" y="192562"/>
                            <a:pt x="675470" y="178916"/>
                          </a:cubicBezTo>
                          <a:cubicBezTo>
                            <a:pt x="430370" y="165270"/>
                            <a:pt x="215879" y="342142"/>
                            <a:pt x="182586" y="585354"/>
                          </a:cubicBezTo>
                          <a:cubicBezTo>
                            <a:pt x="149294" y="828566"/>
                            <a:pt x="290582" y="1018473"/>
                            <a:pt x="510014" y="1104217"/>
                          </a:cubicBezTo>
                          <a:lnTo>
                            <a:pt x="509846" y="1283312"/>
                          </a:lnTo>
                          <a:close/>
                        </a:path>
                      </a:pathLst>
                    </a:custGeom>
                    <a:solidFill>
                      <a:srgbClr val="FEFFEC"/>
                    </a:solidFill>
                    <a:ln w="19050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FEFFEC"/>
                        </a:solidFill>
                      </a:endParaRPr>
                    </a:p>
                  </p:txBody>
                </p:sp>
              </p:grpSp>
              <p:grpSp>
                <p:nvGrpSpPr>
                  <p:cNvPr id="130" name="Group 129">
                    <a:extLst>
                      <a:ext uri="{FF2B5EF4-FFF2-40B4-BE49-F238E27FC236}">
                        <a16:creationId xmlns:a16="http://schemas.microsoft.com/office/drawing/2014/main" id="{684DB1FB-BBDF-4435-ABC4-7B98014CB758}"/>
                      </a:ext>
                    </a:extLst>
                  </p:cNvPr>
                  <p:cNvGrpSpPr/>
                  <p:nvPr/>
                </p:nvGrpSpPr>
                <p:grpSpPr>
                  <a:xfrm>
                    <a:off x="187486" y="1887591"/>
                    <a:ext cx="1241299" cy="1132348"/>
                    <a:chOff x="187197" y="825992"/>
                    <a:chExt cx="1241299" cy="1132348"/>
                  </a:xfrm>
                </p:grpSpPr>
                <p:sp>
                  <p:nvSpPr>
                    <p:cNvPr id="140" name="Oval 139">
                      <a:extLst>
                        <a:ext uri="{FF2B5EF4-FFF2-40B4-BE49-F238E27FC236}">
                          <a16:creationId xmlns:a16="http://schemas.microsoft.com/office/drawing/2014/main" id="{BBF73679-0DEE-49DD-BFE6-D2FE7DA762A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56640" y="1036320"/>
                      <a:ext cx="371856" cy="371856"/>
                    </a:xfrm>
                    <a:prstGeom prst="ellipse">
                      <a:avLst/>
                    </a:prstGeom>
                    <a:solidFill>
                      <a:srgbClr val="FEFFEC"/>
                    </a:solidFill>
                    <a:ln w="19050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1" name="Block Arc 21">
                      <a:extLst>
                        <a:ext uri="{FF2B5EF4-FFF2-40B4-BE49-F238E27FC236}">
                          <a16:creationId xmlns:a16="http://schemas.microsoft.com/office/drawing/2014/main" id="{B33DFABE-97F3-4D0B-82A9-1B5EDE16A4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7197" y="825992"/>
                      <a:ext cx="1145581" cy="1132348"/>
                    </a:xfrm>
                    <a:custGeom>
                      <a:avLst/>
                      <a:gdLst>
                        <a:gd name="connsiteX0" fmla="*/ 509785 w 1298448"/>
                        <a:gd name="connsiteY0" fmla="*/ 1283297 h 1298448"/>
                        <a:gd name="connsiteX1" fmla="*/ 5998 w 1298448"/>
                        <a:gd name="connsiteY1" fmla="*/ 561175 h 1298448"/>
                        <a:gd name="connsiteX2" fmla="*/ 685313 w 1298448"/>
                        <a:gd name="connsiteY2" fmla="*/ 1003 h 1298448"/>
                        <a:gd name="connsiteX3" fmla="*/ 1298248 w 1298448"/>
                        <a:gd name="connsiteY3" fmla="*/ 633120 h 1298448"/>
                        <a:gd name="connsiteX4" fmla="*/ 1120130 w 1298448"/>
                        <a:gd name="connsiteY4" fmla="*/ 637540 h 1298448"/>
                        <a:gd name="connsiteX5" fmla="*/ 675409 w 1298448"/>
                        <a:gd name="connsiteY5" fmla="*/ 178901 h 1298448"/>
                        <a:gd name="connsiteX6" fmla="*/ 182525 w 1298448"/>
                        <a:gd name="connsiteY6" fmla="*/ 585339 h 1298448"/>
                        <a:gd name="connsiteX7" fmla="*/ 548053 w 1298448"/>
                        <a:gd name="connsiteY7" fmla="*/ 1109282 h 1298448"/>
                        <a:gd name="connsiteX8" fmla="*/ 509785 w 1298448"/>
                        <a:gd name="connsiteY8" fmla="*/ 1283297 h 1298448"/>
                        <a:gd name="connsiteX0" fmla="*/ 509846 w 1298309"/>
                        <a:gd name="connsiteY0" fmla="*/ 1283312 h 1283312"/>
                        <a:gd name="connsiteX1" fmla="*/ 6059 w 1298309"/>
                        <a:gd name="connsiteY1" fmla="*/ 561190 h 1283312"/>
                        <a:gd name="connsiteX2" fmla="*/ 685374 w 1298309"/>
                        <a:gd name="connsiteY2" fmla="*/ 1018 h 1283312"/>
                        <a:gd name="connsiteX3" fmla="*/ 1298309 w 1298309"/>
                        <a:gd name="connsiteY3" fmla="*/ 633135 h 1283312"/>
                        <a:gd name="connsiteX4" fmla="*/ 1120191 w 1298309"/>
                        <a:gd name="connsiteY4" fmla="*/ 637555 h 1283312"/>
                        <a:gd name="connsiteX5" fmla="*/ 675470 w 1298309"/>
                        <a:gd name="connsiteY5" fmla="*/ 178916 h 1283312"/>
                        <a:gd name="connsiteX6" fmla="*/ 182586 w 1298309"/>
                        <a:gd name="connsiteY6" fmla="*/ 585354 h 1283312"/>
                        <a:gd name="connsiteX7" fmla="*/ 548114 w 1298309"/>
                        <a:gd name="connsiteY7" fmla="*/ 1109297 h 1283312"/>
                        <a:gd name="connsiteX8" fmla="*/ 509846 w 1298309"/>
                        <a:gd name="connsiteY8" fmla="*/ 1283312 h 1283312"/>
                        <a:gd name="connsiteX0" fmla="*/ 509846 w 1298309"/>
                        <a:gd name="connsiteY0" fmla="*/ 1283312 h 1283312"/>
                        <a:gd name="connsiteX1" fmla="*/ 6059 w 1298309"/>
                        <a:gd name="connsiteY1" fmla="*/ 561190 h 1283312"/>
                        <a:gd name="connsiteX2" fmla="*/ 685374 w 1298309"/>
                        <a:gd name="connsiteY2" fmla="*/ 1018 h 1283312"/>
                        <a:gd name="connsiteX3" fmla="*/ 1298309 w 1298309"/>
                        <a:gd name="connsiteY3" fmla="*/ 633135 h 1283312"/>
                        <a:gd name="connsiteX4" fmla="*/ 1120191 w 1298309"/>
                        <a:gd name="connsiteY4" fmla="*/ 637555 h 1283312"/>
                        <a:gd name="connsiteX5" fmla="*/ 675470 w 1298309"/>
                        <a:gd name="connsiteY5" fmla="*/ 178916 h 1283312"/>
                        <a:gd name="connsiteX6" fmla="*/ 182586 w 1298309"/>
                        <a:gd name="connsiteY6" fmla="*/ 585354 h 1283312"/>
                        <a:gd name="connsiteX7" fmla="*/ 548114 w 1298309"/>
                        <a:gd name="connsiteY7" fmla="*/ 1109297 h 1283312"/>
                        <a:gd name="connsiteX8" fmla="*/ 509846 w 1298309"/>
                        <a:gd name="connsiteY8" fmla="*/ 1283312 h 1283312"/>
                        <a:gd name="connsiteX0" fmla="*/ 509846 w 1298309"/>
                        <a:gd name="connsiteY0" fmla="*/ 1283312 h 1283312"/>
                        <a:gd name="connsiteX1" fmla="*/ 6059 w 1298309"/>
                        <a:gd name="connsiteY1" fmla="*/ 561190 h 1283312"/>
                        <a:gd name="connsiteX2" fmla="*/ 685374 w 1298309"/>
                        <a:gd name="connsiteY2" fmla="*/ 1018 h 1283312"/>
                        <a:gd name="connsiteX3" fmla="*/ 1298309 w 1298309"/>
                        <a:gd name="connsiteY3" fmla="*/ 633135 h 1283312"/>
                        <a:gd name="connsiteX4" fmla="*/ 1120191 w 1298309"/>
                        <a:gd name="connsiteY4" fmla="*/ 637555 h 1283312"/>
                        <a:gd name="connsiteX5" fmla="*/ 675470 w 1298309"/>
                        <a:gd name="connsiteY5" fmla="*/ 178916 h 1283312"/>
                        <a:gd name="connsiteX6" fmla="*/ 182586 w 1298309"/>
                        <a:gd name="connsiteY6" fmla="*/ 585354 h 1283312"/>
                        <a:gd name="connsiteX7" fmla="*/ 548114 w 1298309"/>
                        <a:gd name="connsiteY7" fmla="*/ 1109297 h 1283312"/>
                        <a:gd name="connsiteX8" fmla="*/ 509846 w 1298309"/>
                        <a:gd name="connsiteY8" fmla="*/ 1283312 h 1283312"/>
                        <a:gd name="connsiteX0" fmla="*/ 509846 w 1298309"/>
                        <a:gd name="connsiteY0" fmla="*/ 1283312 h 1283312"/>
                        <a:gd name="connsiteX1" fmla="*/ 6059 w 1298309"/>
                        <a:gd name="connsiteY1" fmla="*/ 561190 h 1283312"/>
                        <a:gd name="connsiteX2" fmla="*/ 685374 w 1298309"/>
                        <a:gd name="connsiteY2" fmla="*/ 1018 h 1283312"/>
                        <a:gd name="connsiteX3" fmla="*/ 1298309 w 1298309"/>
                        <a:gd name="connsiteY3" fmla="*/ 633135 h 1283312"/>
                        <a:gd name="connsiteX4" fmla="*/ 1120191 w 1298309"/>
                        <a:gd name="connsiteY4" fmla="*/ 637555 h 1283312"/>
                        <a:gd name="connsiteX5" fmla="*/ 675470 w 1298309"/>
                        <a:gd name="connsiteY5" fmla="*/ 178916 h 1283312"/>
                        <a:gd name="connsiteX6" fmla="*/ 182586 w 1298309"/>
                        <a:gd name="connsiteY6" fmla="*/ 585354 h 1283312"/>
                        <a:gd name="connsiteX7" fmla="*/ 504934 w 1298309"/>
                        <a:gd name="connsiteY7" fmla="*/ 1104217 h 1283312"/>
                        <a:gd name="connsiteX8" fmla="*/ 509846 w 1298309"/>
                        <a:gd name="connsiteY8" fmla="*/ 1283312 h 1283312"/>
                        <a:gd name="connsiteX0" fmla="*/ 509846 w 1298309"/>
                        <a:gd name="connsiteY0" fmla="*/ 1283312 h 1283312"/>
                        <a:gd name="connsiteX1" fmla="*/ 6059 w 1298309"/>
                        <a:gd name="connsiteY1" fmla="*/ 561190 h 1283312"/>
                        <a:gd name="connsiteX2" fmla="*/ 685374 w 1298309"/>
                        <a:gd name="connsiteY2" fmla="*/ 1018 h 1283312"/>
                        <a:gd name="connsiteX3" fmla="*/ 1298309 w 1298309"/>
                        <a:gd name="connsiteY3" fmla="*/ 633135 h 1283312"/>
                        <a:gd name="connsiteX4" fmla="*/ 1120191 w 1298309"/>
                        <a:gd name="connsiteY4" fmla="*/ 637555 h 1283312"/>
                        <a:gd name="connsiteX5" fmla="*/ 675470 w 1298309"/>
                        <a:gd name="connsiteY5" fmla="*/ 178916 h 1283312"/>
                        <a:gd name="connsiteX6" fmla="*/ 182586 w 1298309"/>
                        <a:gd name="connsiteY6" fmla="*/ 585354 h 1283312"/>
                        <a:gd name="connsiteX7" fmla="*/ 504934 w 1298309"/>
                        <a:gd name="connsiteY7" fmla="*/ 1104217 h 1283312"/>
                        <a:gd name="connsiteX8" fmla="*/ 509846 w 1298309"/>
                        <a:gd name="connsiteY8" fmla="*/ 1283312 h 1283312"/>
                        <a:gd name="connsiteX0" fmla="*/ 509846 w 1298309"/>
                        <a:gd name="connsiteY0" fmla="*/ 1283312 h 1283312"/>
                        <a:gd name="connsiteX1" fmla="*/ 6059 w 1298309"/>
                        <a:gd name="connsiteY1" fmla="*/ 561190 h 1283312"/>
                        <a:gd name="connsiteX2" fmla="*/ 685374 w 1298309"/>
                        <a:gd name="connsiteY2" fmla="*/ 1018 h 1283312"/>
                        <a:gd name="connsiteX3" fmla="*/ 1298309 w 1298309"/>
                        <a:gd name="connsiteY3" fmla="*/ 633135 h 1283312"/>
                        <a:gd name="connsiteX4" fmla="*/ 1120191 w 1298309"/>
                        <a:gd name="connsiteY4" fmla="*/ 637555 h 1283312"/>
                        <a:gd name="connsiteX5" fmla="*/ 675470 w 1298309"/>
                        <a:gd name="connsiteY5" fmla="*/ 178916 h 1283312"/>
                        <a:gd name="connsiteX6" fmla="*/ 182586 w 1298309"/>
                        <a:gd name="connsiteY6" fmla="*/ 585354 h 1283312"/>
                        <a:gd name="connsiteX7" fmla="*/ 510014 w 1298309"/>
                        <a:gd name="connsiteY7" fmla="*/ 1104217 h 1283312"/>
                        <a:gd name="connsiteX8" fmla="*/ 509846 w 1298309"/>
                        <a:gd name="connsiteY8" fmla="*/ 1283312 h 128331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298309" h="1283312">
                          <a:moveTo>
                            <a:pt x="509846" y="1283312"/>
                          </a:moveTo>
                          <a:cubicBezTo>
                            <a:pt x="179410" y="1210646"/>
                            <a:pt x="-39826" y="896396"/>
                            <a:pt x="6059" y="561190"/>
                          </a:cubicBezTo>
                          <a:cubicBezTo>
                            <a:pt x="51944" y="225984"/>
                            <a:pt x="347565" y="-17789"/>
                            <a:pt x="685374" y="1018"/>
                          </a:cubicBezTo>
                          <a:cubicBezTo>
                            <a:pt x="1023183" y="19825"/>
                            <a:pt x="1289917" y="294907"/>
                            <a:pt x="1298309" y="633135"/>
                          </a:cubicBezTo>
                          <a:cubicBezTo>
                            <a:pt x="1241476" y="654928"/>
                            <a:pt x="1177024" y="664022"/>
                            <a:pt x="1120191" y="637555"/>
                          </a:cubicBezTo>
                          <a:cubicBezTo>
                            <a:pt x="1114102" y="392150"/>
                            <a:pt x="920570" y="192562"/>
                            <a:pt x="675470" y="178916"/>
                          </a:cubicBezTo>
                          <a:cubicBezTo>
                            <a:pt x="430370" y="165270"/>
                            <a:pt x="215879" y="342142"/>
                            <a:pt x="182586" y="585354"/>
                          </a:cubicBezTo>
                          <a:cubicBezTo>
                            <a:pt x="149294" y="828566"/>
                            <a:pt x="290582" y="1018473"/>
                            <a:pt x="510014" y="1104217"/>
                          </a:cubicBezTo>
                          <a:lnTo>
                            <a:pt x="509846" y="1283312"/>
                          </a:lnTo>
                          <a:close/>
                        </a:path>
                      </a:pathLst>
                    </a:custGeom>
                    <a:solidFill>
                      <a:srgbClr val="FEFFEC"/>
                    </a:solidFill>
                    <a:ln w="19050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FEFFEC"/>
                        </a:solidFill>
                      </a:endParaRPr>
                    </a:p>
                  </p:txBody>
                </p:sp>
              </p:grpSp>
              <p:grpSp>
                <p:nvGrpSpPr>
                  <p:cNvPr id="131" name="Group 130">
                    <a:extLst>
                      <a:ext uri="{FF2B5EF4-FFF2-40B4-BE49-F238E27FC236}">
                        <a16:creationId xmlns:a16="http://schemas.microsoft.com/office/drawing/2014/main" id="{D2F231A3-C173-4DD4-AEB1-8F9886542CDD}"/>
                      </a:ext>
                    </a:extLst>
                  </p:cNvPr>
                  <p:cNvGrpSpPr/>
                  <p:nvPr/>
                </p:nvGrpSpPr>
                <p:grpSpPr>
                  <a:xfrm>
                    <a:off x="187486" y="2959350"/>
                    <a:ext cx="1241299" cy="1132348"/>
                    <a:chOff x="187197" y="825992"/>
                    <a:chExt cx="1241299" cy="1132348"/>
                  </a:xfrm>
                </p:grpSpPr>
                <p:sp>
                  <p:nvSpPr>
                    <p:cNvPr id="138" name="Oval 137">
                      <a:extLst>
                        <a:ext uri="{FF2B5EF4-FFF2-40B4-BE49-F238E27FC236}">
                          <a16:creationId xmlns:a16="http://schemas.microsoft.com/office/drawing/2014/main" id="{4F4DDF75-CC5C-4ACE-8B35-30901FAE44A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56640" y="1036320"/>
                      <a:ext cx="371856" cy="371856"/>
                    </a:xfrm>
                    <a:prstGeom prst="ellipse">
                      <a:avLst/>
                    </a:prstGeom>
                    <a:solidFill>
                      <a:srgbClr val="FEFFEC"/>
                    </a:solidFill>
                    <a:ln w="19050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9" name="Block Arc 21">
                      <a:extLst>
                        <a:ext uri="{FF2B5EF4-FFF2-40B4-BE49-F238E27FC236}">
                          <a16:creationId xmlns:a16="http://schemas.microsoft.com/office/drawing/2014/main" id="{2DE36E35-798E-4FEC-BD23-E62F6256198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7197" y="825992"/>
                      <a:ext cx="1145581" cy="1132348"/>
                    </a:xfrm>
                    <a:custGeom>
                      <a:avLst/>
                      <a:gdLst>
                        <a:gd name="connsiteX0" fmla="*/ 509785 w 1298448"/>
                        <a:gd name="connsiteY0" fmla="*/ 1283297 h 1298448"/>
                        <a:gd name="connsiteX1" fmla="*/ 5998 w 1298448"/>
                        <a:gd name="connsiteY1" fmla="*/ 561175 h 1298448"/>
                        <a:gd name="connsiteX2" fmla="*/ 685313 w 1298448"/>
                        <a:gd name="connsiteY2" fmla="*/ 1003 h 1298448"/>
                        <a:gd name="connsiteX3" fmla="*/ 1298248 w 1298448"/>
                        <a:gd name="connsiteY3" fmla="*/ 633120 h 1298448"/>
                        <a:gd name="connsiteX4" fmla="*/ 1120130 w 1298448"/>
                        <a:gd name="connsiteY4" fmla="*/ 637540 h 1298448"/>
                        <a:gd name="connsiteX5" fmla="*/ 675409 w 1298448"/>
                        <a:gd name="connsiteY5" fmla="*/ 178901 h 1298448"/>
                        <a:gd name="connsiteX6" fmla="*/ 182525 w 1298448"/>
                        <a:gd name="connsiteY6" fmla="*/ 585339 h 1298448"/>
                        <a:gd name="connsiteX7" fmla="*/ 548053 w 1298448"/>
                        <a:gd name="connsiteY7" fmla="*/ 1109282 h 1298448"/>
                        <a:gd name="connsiteX8" fmla="*/ 509785 w 1298448"/>
                        <a:gd name="connsiteY8" fmla="*/ 1283297 h 1298448"/>
                        <a:gd name="connsiteX0" fmla="*/ 509846 w 1298309"/>
                        <a:gd name="connsiteY0" fmla="*/ 1283312 h 1283312"/>
                        <a:gd name="connsiteX1" fmla="*/ 6059 w 1298309"/>
                        <a:gd name="connsiteY1" fmla="*/ 561190 h 1283312"/>
                        <a:gd name="connsiteX2" fmla="*/ 685374 w 1298309"/>
                        <a:gd name="connsiteY2" fmla="*/ 1018 h 1283312"/>
                        <a:gd name="connsiteX3" fmla="*/ 1298309 w 1298309"/>
                        <a:gd name="connsiteY3" fmla="*/ 633135 h 1283312"/>
                        <a:gd name="connsiteX4" fmla="*/ 1120191 w 1298309"/>
                        <a:gd name="connsiteY4" fmla="*/ 637555 h 1283312"/>
                        <a:gd name="connsiteX5" fmla="*/ 675470 w 1298309"/>
                        <a:gd name="connsiteY5" fmla="*/ 178916 h 1283312"/>
                        <a:gd name="connsiteX6" fmla="*/ 182586 w 1298309"/>
                        <a:gd name="connsiteY6" fmla="*/ 585354 h 1283312"/>
                        <a:gd name="connsiteX7" fmla="*/ 548114 w 1298309"/>
                        <a:gd name="connsiteY7" fmla="*/ 1109297 h 1283312"/>
                        <a:gd name="connsiteX8" fmla="*/ 509846 w 1298309"/>
                        <a:gd name="connsiteY8" fmla="*/ 1283312 h 1283312"/>
                        <a:gd name="connsiteX0" fmla="*/ 509846 w 1298309"/>
                        <a:gd name="connsiteY0" fmla="*/ 1283312 h 1283312"/>
                        <a:gd name="connsiteX1" fmla="*/ 6059 w 1298309"/>
                        <a:gd name="connsiteY1" fmla="*/ 561190 h 1283312"/>
                        <a:gd name="connsiteX2" fmla="*/ 685374 w 1298309"/>
                        <a:gd name="connsiteY2" fmla="*/ 1018 h 1283312"/>
                        <a:gd name="connsiteX3" fmla="*/ 1298309 w 1298309"/>
                        <a:gd name="connsiteY3" fmla="*/ 633135 h 1283312"/>
                        <a:gd name="connsiteX4" fmla="*/ 1120191 w 1298309"/>
                        <a:gd name="connsiteY4" fmla="*/ 637555 h 1283312"/>
                        <a:gd name="connsiteX5" fmla="*/ 675470 w 1298309"/>
                        <a:gd name="connsiteY5" fmla="*/ 178916 h 1283312"/>
                        <a:gd name="connsiteX6" fmla="*/ 182586 w 1298309"/>
                        <a:gd name="connsiteY6" fmla="*/ 585354 h 1283312"/>
                        <a:gd name="connsiteX7" fmla="*/ 548114 w 1298309"/>
                        <a:gd name="connsiteY7" fmla="*/ 1109297 h 1283312"/>
                        <a:gd name="connsiteX8" fmla="*/ 509846 w 1298309"/>
                        <a:gd name="connsiteY8" fmla="*/ 1283312 h 1283312"/>
                        <a:gd name="connsiteX0" fmla="*/ 509846 w 1298309"/>
                        <a:gd name="connsiteY0" fmla="*/ 1283312 h 1283312"/>
                        <a:gd name="connsiteX1" fmla="*/ 6059 w 1298309"/>
                        <a:gd name="connsiteY1" fmla="*/ 561190 h 1283312"/>
                        <a:gd name="connsiteX2" fmla="*/ 685374 w 1298309"/>
                        <a:gd name="connsiteY2" fmla="*/ 1018 h 1283312"/>
                        <a:gd name="connsiteX3" fmla="*/ 1298309 w 1298309"/>
                        <a:gd name="connsiteY3" fmla="*/ 633135 h 1283312"/>
                        <a:gd name="connsiteX4" fmla="*/ 1120191 w 1298309"/>
                        <a:gd name="connsiteY4" fmla="*/ 637555 h 1283312"/>
                        <a:gd name="connsiteX5" fmla="*/ 675470 w 1298309"/>
                        <a:gd name="connsiteY5" fmla="*/ 178916 h 1283312"/>
                        <a:gd name="connsiteX6" fmla="*/ 182586 w 1298309"/>
                        <a:gd name="connsiteY6" fmla="*/ 585354 h 1283312"/>
                        <a:gd name="connsiteX7" fmla="*/ 548114 w 1298309"/>
                        <a:gd name="connsiteY7" fmla="*/ 1109297 h 1283312"/>
                        <a:gd name="connsiteX8" fmla="*/ 509846 w 1298309"/>
                        <a:gd name="connsiteY8" fmla="*/ 1283312 h 1283312"/>
                        <a:gd name="connsiteX0" fmla="*/ 509846 w 1298309"/>
                        <a:gd name="connsiteY0" fmla="*/ 1283312 h 1283312"/>
                        <a:gd name="connsiteX1" fmla="*/ 6059 w 1298309"/>
                        <a:gd name="connsiteY1" fmla="*/ 561190 h 1283312"/>
                        <a:gd name="connsiteX2" fmla="*/ 685374 w 1298309"/>
                        <a:gd name="connsiteY2" fmla="*/ 1018 h 1283312"/>
                        <a:gd name="connsiteX3" fmla="*/ 1298309 w 1298309"/>
                        <a:gd name="connsiteY3" fmla="*/ 633135 h 1283312"/>
                        <a:gd name="connsiteX4" fmla="*/ 1120191 w 1298309"/>
                        <a:gd name="connsiteY4" fmla="*/ 637555 h 1283312"/>
                        <a:gd name="connsiteX5" fmla="*/ 675470 w 1298309"/>
                        <a:gd name="connsiteY5" fmla="*/ 178916 h 1283312"/>
                        <a:gd name="connsiteX6" fmla="*/ 182586 w 1298309"/>
                        <a:gd name="connsiteY6" fmla="*/ 585354 h 1283312"/>
                        <a:gd name="connsiteX7" fmla="*/ 504934 w 1298309"/>
                        <a:gd name="connsiteY7" fmla="*/ 1104217 h 1283312"/>
                        <a:gd name="connsiteX8" fmla="*/ 509846 w 1298309"/>
                        <a:gd name="connsiteY8" fmla="*/ 1283312 h 1283312"/>
                        <a:gd name="connsiteX0" fmla="*/ 509846 w 1298309"/>
                        <a:gd name="connsiteY0" fmla="*/ 1283312 h 1283312"/>
                        <a:gd name="connsiteX1" fmla="*/ 6059 w 1298309"/>
                        <a:gd name="connsiteY1" fmla="*/ 561190 h 1283312"/>
                        <a:gd name="connsiteX2" fmla="*/ 685374 w 1298309"/>
                        <a:gd name="connsiteY2" fmla="*/ 1018 h 1283312"/>
                        <a:gd name="connsiteX3" fmla="*/ 1298309 w 1298309"/>
                        <a:gd name="connsiteY3" fmla="*/ 633135 h 1283312"/>
                        <a:gd name="connsiteX4" fmla="*/ 1120191 w 1298309"/>
                        <a:gd name="connsiteY4" fmla="*/ 637555 h 1283312"/>
                        <a:gd name="connsiteX5" fmla="*/ 675470 w 1298309"/>
                        <a:gd name="connsiteY5" fmla="*/ 178916 h 1283312"/>
                        <a:gd name="connsiteX6" fmla="*/ 182586 w 1298309"/>
                        <a:gd name="connsiteY6" fmla="*/ 585354 h 1283312"/>
                        <a:gd name="connsiteX7" fmla="*/ 504934 w 1298309"/>
                        <a:gd name="connsiteY7" fmla="*/ 1104217 h 1283312"/>
                        <a:gd name="connsiteX8" fmla="*/ 509846 w 1298309"/>
                        <a:gd name="connsiteY8" fmla="*/ 1283312 h 1283312"/>
                        <a:gd name="connsiteX0" fmla="*/ 509846 w 1298309"/>
                        <a:gd name="connsiteY0" fmla="*/ 1283312 h 1283312"/>
                        <a:gd name="connsiteX1" fmla="*/ 6059 w 1298309"/>
                        <a:gd name="connsiteY1" fmla="*/ 561190 h 1283312"/>
                        <a:gd name="connsiteX2" fmla="*/ 685374 w 1298309"/>
                        <a:gd name="connsiteY2" fmla="*/ 1018 h 1283312"/>
                        <a:gd name="connsiteX3" fmla="*/ 1298309 w 1298309"/>
                        <a:gd name="connsiteY3" fmla="*/ 633135 h 1283312"/>
                        <a:gd name="connsiteX4" fmla="*/ 1120191 w 1298309"/>
                        <a:gd name="connsiteY4" fmla="*/ 637555 h 1283312"/>
                        <a:gd name="connsiteX5" fmla="*/ 675470 w 1298309"/>
                        <a:gd name="connsiteY5" fmla="*/ 178916 h 1283312"/>
                        <a:gd name="connsiteX6" fmla="*/ 182586 w 1298309"/>
                        <a:gd name="connsiteY6" fmla="*/ 585354 h 1283312"/>
                        <a:gd name="connsiteX7" fmla="*/ 510014 w 1298309"/>
                        <a:gd name="connsiteY7" fmla="*/ 1104217 h 1283312"/>
                        <a:gd name="connsiteX8" fmla="*/ 509846 w 1298309"/>
                        <a:gd name="connsiteY8" fmla="*/ 1283312 h 128331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298309" h="1283312">
                          <a:moveTo>
                            <a:pt x="509846" y="1283312"/>
                          </a:moveTo>
                          <a:cubicBezTo>
                            <a:pt x="179410" y="1210646"/>
                            <a:pt x="-39826" y="896396"/>
                            <a:pt x="6059" y="561190"/>
                          </a:cubicBezTo>
                          <a:cubicBezTo>
                            <a:pt x="51944" y="225984"/>
                            <a:pt x="347565" y="-17789"/>
                            <a:pt x="685374" y="1018"/>
                          </a:cubicBezTo>
                          <a:cubicBezTo>
                            <a:pt x="1023183" y="19825"/>
                            <a:pt x="1289917" y="294907"/>
                            <a:pt x="1298309" y="633135"/>
                          </a:cubicBezTo>
                          <a:cubicBezTo>
                            <a:pt x="1241476" y="654928"/>
                            <a:pt x="1177024" y="664022"/>
                            <a:pt x="1120191" y="637555"/>
                          </a:cubicBezTo>
                          <a:cubicBezTo>
                            <a:pt x="1114102" y="392150"/>
                            <a:pt x="920570" y="192562"/>
                            <a:pt x="675470" y="178916"/>
                          </a:cubicBezTo>
                          <a:cubicBezTo>
                            <a:pt x="430370" y="165270"/>
                            <a:pt x="215879" y="342142"/>
                            <a:pt x="182586" y="585354"/>
                          </a:cubicBezTo>
                          <a:cubicBezTo>
                            <a:pt x="149294" y="828566"/>
                            <a:pt x="290582" y="1018473"/>
                            <a:pt x="510014" y="1104217"/>
                          </a:cubicBezTo>
                          <a:lnTo>
                            <a:pt x="509846" y="1283312"/>
                          </a:lnTo>
                          <a:close/>
                        </a:path>
                      </a:pathLst>
                    </a:custGeom>
                    <a:solidFill>
                      <a:srgbClr val="FEFFEC"/>
                    </a:solidFill>
                    <a:ln w="19050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FEFFEC"/>
                        </a:solidFill>
                      </a:endParaRPr>
                    </a:p>
                  </p:txBody>
                </p:sp>
              </p:grpSp>
              <p:grpSp>
                <p:nvGrpSpPr>
                  <p:cNvPr id="132" name="Group 131">
                    <a:extLst>
                      <a:ext uri="{FF2B5EF4-FFF2-40B4-BE49-F238E27FC236}">
                        <a16:creationId xmlns:a16="http://schemas.microsoft.com/office/drawing/2014/main" id="{76B73C87-E3C4-4BA4-A06A-8F99E13053FC}"/>
                      </a:ext>
                    </a:extLst>
                  </p:cNvPr>
                  <p:cNvGrpSpPr/>
                  <p:nvPr/>
                </p:nvGrpSpPr>
                <p:grpSpPr>
                  <a:xfrm>
                    <a:off x="187486" y="4031109"/>
                    <a:ext cx="1241299" cy="1132348"/>
                    <a:chOff x="187197" y="825992"/>
                    <a:chExt cx="1241299" cy="1132348"/>
                  </a:xfrm>
                </p:grpSpPr>
                <p:sp>
                  <p:nvSpPr>
                    <p:cNvPr id="136" name="Oval 135">
                      <a:extLst>
                        <a:ext uri="{FF2B5EF4-FFF2-40B4-BE49-F238E27FC236}">
                          <a16:creationId xmlns:a16="http://schemas.microsoft.com/office/drawing/2014/main" id="{1A76ED0D-9BBC-44FF-8B72-68C2FEDA8FD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56640" y="1036320"/>
                      <a:ext cx="371856" cy="371856"/>
                    </a:xfrm>
                    <a:prstGeom prst="ellipse">
                      <a:avLst/>
                    </a:prstGeom>
                    <a:solidFill>
                      <a:srgbClr val="FEFFEC"/>
                    </a:solidFill>
                    <a:ln w="19050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7" name="Block Arc 21">
                      <a:extLst>
                        <a:ext uri="{FF2B5EF4-FFF2-40B4-BE49-F238E27FC236}">
                          <a16:creationId xmlns:a16="http://schemas.microsoft.com/office/drawing/2014/main" id="{1B673F61-7664-4D73-A6AF-29A964AA1F5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7197" y="825992"/>
                      <a:ext cx="1145581" cy="1132348"/>
                    </a:xfrm>
                    <a:custGeom>
                      <a:avLst/>
                      <a:gdLst>
                        <a:gd name="connsiteX0" fmla="*/ 509785 w 1298448"/>
                        <a:gd name="connsiteY0" fmla="*/ 1283297 h 1298448"/>
                        <a:gd name="connsiteX1" fmla="*/ 5998 w 1298448"/>
                        <a:gd name="connsiteY1" fmla="*/ 561175 h 1298448"/>
                        <a:gd name="connsiteX2" fmla="*/ 685313 w 1298448"/>
                        <a:gd name="connsiteY2" fmla="*/ 1003 h 1298448"/>
                        <a:gd name="connsiteX3" fmla="*/ 1298248 w 1298448"/>
                        <a:gd name="connsiteY3" fmla="*/ 633120 h 1298448"/>
                        <a:gd name="connsiteX4" fmla="*/ 1120130 w 1298448"/>
                        <a:gd name="connsiteY4" fmla="*/ 637540 h 1298448"/>
                        <a:gd name="connsiteX5" fmla="*/ 675409 w 1298448"/>
                        <a:gd name="connsiteY5" fmla="*/ 178901 h 1298448"/>
                        <a:gd name="connsiteX6" fmla="*/ 182525 w 1298448"/>
                        <a:gd name="connsiteY6" fmla="*/ 585339 h 1298448"/>
                        <a:gd name="connsiteX7" fmla="*/ 548053 w 1298448"/>
                        <a:gd name="connsiteY7" fmla="*/ 1109282 h 1298448"/>
                        <a:gd name="connsiteX8" fmla="*/ 509785 w 1298448"/>
                        <a:gd name="connsiteY8" fmla="*/ 1283297 h 1298448"/>
                        <a:gd name="connsiteX0" fmla="*/ 509846 w 1298309"/>
                        <a:gd name="connsiteY0" fmla="*/ 1283312 h 1283312"/>
                        <a:gd name="connsiteX1" fmla="*/ 6059 w 1298309"/>
                        <a:gd name="connsiteY1" fmla="*/ 561190 h 1283312"/>
                        <a:gd name="connsiteX2" fmla="*/ 685374 w 1298309"/>
                        <a:gd name="connsiteY2" fmla="*/ 1018 h 1283312"/>
                        <a:gd name="connsiteX3" fmla="*/ 1298309 w 1298309"/>
                        <a:gd name="connsiteY3" fmla="*/ 633135 h 1283312"/>
                        <a:gd name="connsiteX4" fmla="*/ 1120191 w 1298309"/>
                        <a:gd name="connsiteY4" fmla="*/ 637555 h 1283312"/>
                        <a:gd name="connsiteX5" fmla="*/ 675470 w 1298309"/>
                        <a:gd name="connsiteY5" fmla="*/ 178916 h 1283312"/>
                        <a:gd name="connsiteX6" fmla="*/ 182586 w 1298309"/>
                        <a:gd name="connsiteY6" fmla="*/ 585354 h 1283312"/>
                        <a:gd name="connsiteX7" fmla="*/ 548114 w 1298309"/>
                        <a:gd name="connsiteY7" fmla="*/ 1109297 h 1283312"/>
                        <a:gd name="connsiteX8" fmla="*/ 509846 w 1298309"/>
                        <a:gd name="connsiteY8" fmla="*/ 1283312 h 1283312"/>
                        <a:gd name="connsiteX0" fmla="*/ 509846 w 1298309"/>
                        <a:gd name="connsiteY0" fmla="*/ 1283312 h 1283312"/>
                        <a:gd name="connsiteX1" fmla="*/ 6059 w 1298309"/>
                        <a:gd name="connsiteY1" fmla="*/ 561190 h 1283312"/>
                        <a:gd name="connsiteX2" fmla="*/ 685374 w 1298309"/>
                        <a:gd name="connsiteY2" fmla="*/ 1018 h 1283312"/>
                        <a:gd name="connsiteX3" fmla="*/ 1298309 w 1298309"/>
                        <a:gd name="connsiteY3" fmla="*/ 633135 h 1283312"/>
                        <a:gd name="connsiteX4" fmla="*/ 1120191 w 1298309"/>
                        <a:gd name="connsiteY4" fmla="*/ 637555 h 1283312"/>
                        <a:gd name="connsiteX5" fmla="*/ 675470 w 1298309"/>
                        <a:gd name="connsiteY5" fmla="*/ 178916 h 1283312"/>
                        <a:gd name="connsiteX6" fmla="*/ 182586 w 1298309"/>
                        <a:gd name="connsiteY6" fmla="*/ 585354 h 1283312"/>
                        <a:gd name="connsiteX7" fmla="*/ 548114 w 1298309"/>
                        <a:gd name="connsiteY7" fmla="*/ 1109297 h 1283312"/>
                        <a:gd name="connsiteX8" fmla="*/ 509846 w 1298309"/>
                        <a:gd name="connsiteY8" fmla="*/ 1283312 h 1283312"/>
                        <a:gd name="connsiteX0" fmla="*/ 509846 w 1298309"/>
                        <a:gd name="connsiteY0" fmla="*/ 1283312 h 1283312"/>
                        <a:gd name="connsiteX1" fmla="*/ 6059 w 1298309"/>
                        <a:gd name="connsiteY1" fmla="*/ 561190 h 1283312"/>
                        <a:gd name="connsiteX2" fmla="*/ 685374 w 1298309"/>
                        <a:gd name="connsiteY2" fmla="*/ 1018 h 1283312"/>
                        <a:gd name="connsiteX3" fmla="*/ 1298309 w 1298309"/>
                        <a:gd name="connsiteY3" fmla="*/ 633135 h 1283312"/>
                        <a:gd name="connsiteX4" fmla="*/ 1120191 w 1298309"/>
                        <a:gd name="connsiteY4" fmla="*/ 637555 h 1283312"/>
                        <a:gd name="connsiteX5" fmla="*/ 675470 w 1298309"/>
                        <a:gd name="connsiteY5" fmla="*/ 178916 h 1283312"/>
                        <a:gd name="connsiteX6" fmla="*/ 182586 w 1298309"/>
                        <a:gd name="connsiteY6" fmla="*/ 585354 h 1283312"/>
                        <a:gd name="connsiteX7" fmla="*/ 548114 w 1298309"/>
                        <a:gd name="connsiteY7" fmla="*/ 1109297 h 1283312"/>
                        <a:gd name="connsiteX8" fmla="*/ 509846 w 1298309"/>
                        <a:gd name="connsiteY8" fmla="*/ 1283312 h 1283312"/>
                        <a:gd name="connsiteX0" fmla="*/ 509846 w 1298309"/>
                        <a:gd name="connsiteY0" fmla="*/ 1283312 h 1283312"/>
                        <a:gd name="connsiteX1" fmla="*/ 6059 w 1298309"/>
                        <a:gd name="connsiteY1" fmla="*/ 561190 h 1283312"/>
                        <a:gd name="connsiteX2" fmla="*/ 685374 w 1298309"/>
                        <a:gd name="connsiteY2" fmla="*/ 1018 h 1283312"/>
                        <a:gd name="connsiteX3" fmla="*/ 1298309 w 1298309"/>
                        <a:gd name="connsiteY3" fmla="*/ 633135 h 1283312"/>
                        <a:gd name="connsiteX4" fmla="*/ 1120191 w 1298309"/>
                        <a:gd name="connsiteY4" fmla="*/ 637555 h 1283312"/>
                        <a:gd name="connsiteX5" fmla="*/ 675470 w 1298309"/>
                        <a:gd name="connsiteY5" fmla="*/ 178916 h 1283312"/>
                        <a:gd name="connsiteX6" fmla="*/ 182586 w 1298309"/>
                        <a:gd name="connsiteY6" fmla="*/ 585354 h 1283312"/>
                        <a:gd name="connsiteX7" fmla="*/ 504934 w 1298309"/>
                        <a:gd name="connsiteY7" fmla="*/ 1104217 h 1283312"/>
                        <a:gd name="connsiteX8" fmla="*/ 509846 w 1298309"/>
                        <a:gd name="connsiteY8" fmla="*/ 1283312 h 1283312"/>
                        <a:gd name="connsiteX0" fmla="*/ 509846 w 1298309"/>
                        <a:gd name="connsiteY0" fmla="*/ 1283312 h 1283312"/>
                        <a:gd name="connsiteX1" fmla="*/ 6059 w 1298309"/>
                        <a:gd name="connsiteY1" fmla="*/ 561190 h 1283312"/>
                        <a:gd name="connsiteX2" fmla="*/ 685374 w 1298309"/>
                        <a:gd name="connsiteY2" fmla="*/ 1018 h 1283312"/>
                        <a:gd name="connsiteX3" fmla="*/ 1298309 w 1298309"/>
                        <a:gd name="connsiteY3" fmla="*/ 633135 h 1283312"/>
                        <a:gd name="connsiteX4" fmla="*/ 1120191 w 1298309"/>
                        <a:gd name="connsiteY4" fmla="*/ 637555 h 1283312"/>
                        <a:gd name="connsiteX5" fmla="*/ 675470 w 1298309"/>
                        <a:gd name="connsiteY5" fmla="*/ 178916 h 1283312"/>
                        <a:gd name="connsiteX6" fmla="*/ 182586 w 1298309"/>
                        <a:gd name="connsiteY6" fmla="*/ 585354 h 1283312"/>
                        <a:gd name="connsiteX7" fmla="*/ 504934 w 1298309"/>
                        <a:gd name="connsiteY7" fmla="*/ 1104217 h 1283312"/>
                        <a:gd name="connsiteX8" fmla="*/ 509846 w 1298309"/>
                        <a:gd name="connsiteY8" fmla="*/ 1283312 h 1283312"/>
                        <a:gd name="connsiteX0" fmla="*/ 509846 w 1298309"/>
                        <a:gd name="connsiteY0" fmla="*/ 1283312 h 1283312"/>
                        <a:gd name="connsiteX1" fmla="*/ 6059 w 1298309"/>
                        <a:gd name="connsiteY1" fmla="*/ 561190 h 1283312"/>
                        <a:gd name="connsiteX2" fmla="*/ 685374 w 1298309"/>
                        <a:gd name="connsiteY2" fmla="*/ 1018 h 1283312"/>
                        <a:gd name="connsiteX3" fmla="*/ 1298309 w 1298309"/>
                        <a:gd name="connsiteY3" fmla="*/ 633135 h 1283312"/>
                        <a:gd name="connsiteX4" fmla="*/ 1120191 w 1298309"/>
                        <a:gd name="connsiteY4" fmla="*/ 637555 h 1283312"/>
                        <a:gd name="connsiteX5" fmla="*/ 675470 w 1298309"/>
                        <a:gd name="connsiteY5" fmla="*/ 178916 h 1283312"/>
                        <a:gd name="connsiteX6" fmla="*/ 182586 w 1298309"/>
                        <a:gd name="connsiteY6" fmla="*/ 585354 h 1283312"/>
                        <a:gd name="connsiteX7" fmla="*/ 510014 w 1298309"/>
                        <a:gd name="connsiteY7" fmla="*/ 1104217 h 1283312"/>
                        <a:gd name="connsiteX8" fmla="*/ 509846 w 1298309"/>
                        <a:gd name="connsiteY8" fmla="*/ 1283312 h 128331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298309" h="1283312">
                          <a:moveTo>
                            <a:pt x="509846" y="1283312"/>
                          </a:moveTo>
                          <a:cubicBezTo>
                            <a:pt x="179410" y="1210646"/>
                            <a:pt x="-39826" y="896396"/>
                            <a:pt x="6059" y="561190"/>
                          </a:cubicBezTo>
                          <a:cubicBezTo>
                            <a:pt x="51944" y="225984"/>
                            <a:pt x="347565" y="-17789"/>
                            <a:pt x="685374" y="1018"/>
                          </a:cubicBezTo>
                          <a:cubicBezTo>
                            <a:pt x="1023183" y="19825"/>
                            <a:pt x="1289917" y="294907"/>
                            <a:pt x="1298309" y="633135"/>
                          </a:cubicBezTo>
                          <a:cubicBezTo>
                            <a:pt x="1241476" y="654928"/>
                            <a:pt x="1177024" y="664022"/>
                            <a:pt x="1120191" y="637555"/>
                          </a:cubicBezTo>
                          <a:cubicBezTo>
                            <a:pt x="1114102" y="392150"/>
                            <a:pt x="920570" y="192562"/>
                            <a:pt x="675470" y="178916"/>
                          </a:cubicBezTo>
                          <a:cubicBezTo>
                            <a:pt x="430370" y="165270"/>
                            <a:pt x="215879" y="342142"/>
                            <a:pt x="182586" y="585354"/>
                          </a:cubicBezTo>
                          <a:cubicBezTo>
                            <a:pt x="149294" y="828566"/>
                            <a:pt x="290582" y="1018473"/>
                            <a:pt x="510014" y="1104217"/>
                          </a:cubicBezTo>
                          <a:lnTo>
                            <a:pt x="509846" y="1283312"/>
                          </a:lnTo>
                          <a:close/>
                        </a:path>
                      </a:pathLst>
                    </a:custGeom>
                    <a:solidFill>
                      <a:srgbClr val="FEFFEC"/>
                    </a:solidFill>
                    <a:ln w="19050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FEFFEC"/>
                        </a:solidFill>
                      </a:endParaRPr>
                    </a:p>
                  </p:txBody>
                </p:sp>
              </p:grpSp>
              <p:grpSp>
                <p:nvGrpSpPr>
                  <p:cNvPr id="133" name="Group 132">
                    <a:extLst>
                      <a:ext uri="{FF2B5EF4-FFF2-40B4-BE49-F238E27FC236}">
                        <a16:creationId xmlns:a16="http://schemas.microsoft.com/office/drawing/2014/main" id="{2CE36820-28EE-4A0D-AE8E-212D8D2CC5D1}"/>
                      </a:ext>
                    </a:extLst>
                  </p:cNvPr>
                  <p:cNvGrpSpPr/>
                  <p:nvPr/>
                </p:nvGrpSpPr>
                <p:grpSpPr>
                  <a:xfrm>
                    <a:off x="187486" y="5102868"/>
                    <a:ext cx="1241299" cy="1132348"/>
                    <a:chOff x="187197" y="825992"/>
                    <a:chExt cx="1241299" cy="1132348"/>
                  </a:xfrm>
                </p:grpSpPr>
                <p:sp>
                  <p:nvSpPr>
                    <p:cNvPr id="134" name="Oval 133">
                      <a:extLst>
                        <a:ext uri="{FF2B5EF4-FFF2-40B4-BE49-F238E27FC236}">
                          <a16:creationId xmlns:a16="http://schemas.microsoft.com/office/drawing/2014/main" id="{E3AD6489-9772-4F1A-94B3-F870475605F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56640" y="1036320"/>
                      <a:ext cx="371856" cy="371856"/>
                    </a:xfrm>
                    <a:prstGeom prst="ellipse">
                      <a:avLst/>
                    </a:prstGeom>
                    <a:solidFill>
                      <a:srgbClr val="FEFFEC"/>
                    </a:solidFill>
                    <a:ln w="19050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5" name="Block Arc 21">
                      <a:extLst>
                        <a:ext uri="{FF2B5EF4-FFF2-40B4-BE49-F238E27FC236}">
                          <a16:creationId xmlns:a16="http://schemas.microsoft.com/office/drawing/2014/main" id="{F3D5EC64-E4BB-4FA5-A7C5-8505CBB525C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7197" y="825992"/>
                      <a:ext cx="1145581" cy="1132348"/>
                    </a:xfrm>
                    <a:custGeom>
                      <a:avLst/>
                      <a:gdLst>
                        <a:gd name="connsiteX0" fmla="*/ 509785 w 1298448"/>
                        <a:gd name="connsiteY0" fmla="*/ 1283297 h 1298448"/>
                        <a:gd name="connsiteX1" fmla="*/ 5998 w 1298448"/>
                        <a:gd name="connsiteY1" fmla="*/ 561175 h 1298448"/>
                        <a:gd name="connsiteX2" fmla="*/ 685313 w 1298448"/>
                        <a:gd name="connsiteY2" fmla="*/ 1003 h 1298448"/>
                        <a:gd name="connsiteX3" fmla="*/ 1298248 w 1298448"/>
                        <a:gd name="connsiteY3" fmla="*/ 633120 h 1298448"/>
                        <a:gd name="connsiteX4" fmla="*/ 1120130 w 1298448"/>
                        <a:gd name="connsiteY4" fmla="*/ 637540 h 1298448"/>
                        <a:gd name="connsiteX5" fmla="*/ 675409 w 1298448"/>
                        <a:gd name="connsiteY5" fmla="*/ 178901 h 1298448"/>
                        <a:gd name="connsiteX6" fmla="*/ 182525 w 1298448"/>
                        <a:gd name="connsiteY6" fmla="*/ 585339 h 1298448"/>
                        <a:gd name="connsiteX7" fmla="*/ 548053 w 1298448"/>
                        <a:gd name="connsiteY7" fmla="*/ 1109282 h 1298448"/>
                        <a:gd name="connsiteX8" fmla="*/ 509785 w 1298448"/>
                        <a:gd name="connsiteY8" fmla="*/ 1283297 h 1298448"/>
                        <a:gd name="connsiteX0" fmla="*/ 509846 w 1298309"/>
                        <a:gd name="connsiteY0" fmla="*/ 1283312 h 1283312"/>
                        <a:gd name="connsiteX1" fmla="*/ 6059 w 1298309"/>
                        <a:gd name="connsiteY1" fmla="*/ 561190 h 1283312"/>
                        <a:gd name="connsiteX2" fmla="*/ 685374 w 1298309"/>
                        <a:gd name="connsiteY2" fmla="*/ 1018 h 1283312"/>
                        <a:gd name="connsiteX3" fmla="*/ 1298309 w 1298309"/>
                        <a:gd name="connsiteY3" fmla="*/ 633135 h 1283312"/>
                        <a:gd name="connsiteX4" fmla="*/ 1120191 w 1298309"/>
                        <a:gd name="connsiteY4" fmla="*/ 637555 h 1283312"/>
                        <a:gd name="connsiteX5" fmla="*/ 675470 w 1298309"/>
                        <a:gd name="connsiteY5" fmla="*/ 178916 h 1283312"/>
                        <a:gd name="connsiteX6" fmla="*/ 182586 w 1298309"/>
                        <a:gd name="connsiteY6" fmla="*/ 585354 h 1283312"/>
                        <a:gd name="connsiteX7" fmla="*/ 548114 w 1298309"/>
                        <a:gd name="connsiteY7" fmla="*/ 1109297 h 1283312"/>
                        <a:gd name="connsiteX8" fmla="*/ 509846 w 1298309"/>
                        <a:gd name="connsiteY8" fmla="*/ 1283312 h 1283312"/>
                        <a:gd name="connsiteX0" fmla="*/ 509846 w 1298309"/>
                        <a:gd name="connsiteY0" fmla="*/ 1283312 h 1283312"/>
                        <a:gd name="connsiteX1" fmla="*/ 6059 w 1298309"/>
                        <a:gd name="connsiteY1" fmla="*/ 561190 h 1283312"/>
                        <a:gd name="connsiteX2" fmla="*/ 685374 w 1298309"/>
                        <a:gd name="connsiteY2" fmla="*/ 1018 h 1283312"/>
                        <a:gd name="connsiteX3" fmla="*/ 1298309 w 1298309"/>
                        <a:gd name="connsiteY3" fmla="*/ 633135 h 1283312"/>
                        <a:gd name="connsiteX4" fmla="*/ 1120191 w 1298309"/>
                        <a:gd name="connsiteY4" fmla="*/ 637555 h 1283312"/>
                        <a:gd name="connsiteX5" fmla="*/ 675470 w 1298309"/>
                        <a:gd name="connsiteY5" fmla="*/ 178916 h 1283312"/>
                        <a:gd name="connsiteX6" fmla="*/ 182586 w 1298309"/>
                        <a:gd name="connsiteY6" fmla="*/ 585354 h 1283312"/>
                        <a:gd name="connsiteX7" fmla="*/ 548114 w 1298309"/>
                        <a:gd name="connsiteY7" fmla="*/ 1109297 h 1283312"/>
                        <a:gd name="connsiteX8" fmla="*/ 509846 w 1298309"/>
                        <a:gd name="connsiteY8" fmla="*/ 1283312 h 1283312"/>
                        <a:gd name="connsiteX0" fmla="*/ 509846 w 1298309"/>
                        <a:gd name="connsiteY0" fmla="*/ 1283312 h 1283312"/>
                        <a:gd name="connsiteX1" fmla="*/ 6059 w 1298309"/>
                        <a:gd name="connsiteY1" fmla="*/ 561190 h 1283312"/>
                        <a:gd name="connsiteX2" fmla="*/ 685374 w 1298309"/>
                        <a:gd name="connsiteY2" fmla="*/ 1018 h 1283312"/>
                        <a:gd name="connsiteX3" fmla="*/ 1298309 w 1298309"/>
                        <a:gd name="connsiteY3" fmla="*/ 633135 h 1283312"/>
                        <a:gd name="connsiteX4" fmla="*/ 1120191 w 1298309"/>
                        <a:gd name="connsiteY4" fmla="*/ 637555 h 1283312"/>
                        <a:gd name="connsiteX5" fmla="*/ 675470 w 1298309"/>
                        <a:gd name="connsiteY5" fmla="*/ 178916 h 1283312"/>
                        <a:gd name="connsiteX6" fmla="*/ 182586 w 1298309"/>
                        <a:gd name="connsiteY6" fmla="*/ 585354 h 1283312"/>
                        <a:gd name="connsiteX7" fmla="*/ 548114 w 1298309"/>
                        <a:gd name="connsiteY7" fmla="*/ 1109297 h 1283312"/>
                        <a:gd name="connsiteX8" fmla="*/ 509846 w 1298309"/>
                        <a:gd name="connsiteY8" fmla="*/ 1283312 h 1283312"/>
                        <a:gd name="connsiteX0" fmla="*/ 509846 w 1298309"/>
                        <a:gd name="connsiteY0" fmla="*/ 1283312 h 1283312"/>
                        <a:gd name="connsiteX1" fmla="*/ 6059 w 1298309"/>
                        <a:gd name="connsiteY1" fmla="*/ 561190 h 1283312"/>
                        <a:gd name="connsiteX2" fmla="*/ 685374 w 1298309"/>
                        <a:gd name="connsiteY2" fmla="*/ 1018 h 1283312"/>
                        <a:gd name="connsiteX3" fmla="*/ 1298309 w 1298309"/>
                        <a:gd name="connsiteY3" fmla="*/ 633135 h 1283312"/>
                        <a:gd name="connsiteX4" fmla="*/ 1120191 w 1298309"/>
                        <a:gd name="connsiteY4" fmla="*/ 637555 h 1283312"/>
                        <a:gd name="connsiteX5" fmla="*/ 675470 w 1298309"/>
                        <a:gd name="connsiteY5" fmla="*/ 178916 h 1283312"/>
                        <a:gd name="connsiteX6" fmla="*/ 182586 w 1298309"/>
                        <a:gd name="connsiteY6" fmla="*/ 585354 h 1283312"/>
                        <a:gd name="connsiteX7" fmla="*/ 504934 w 1298309"/>
                        <a:gd name="connsiteY7" fmla="*/ 1104217 h 1283312"/>
                        <a:gd name="connsiteX8" fmla="*/ 509846 w 1298309"/>
                        <a:gd name="connsiteY8" fmla="*/ 1283312 h 1283312"/>
                        <a:gd name="connsiteX0" fmla="*/ 509846 w 1298309"/>
                        <a:gd name="connsiteY0" fmla="*/ 1283312 h 1283312"/>
                        <a:gd name="connsiteX1" fmla="*/ 6059 w 1298309"/>
                        <a:gd name="connsiteY1" fmla="*/ 561190 h 1283312"/>
                        <a:gd name="connsiteX2" fmla="*/ 685374 w 1298309"/>
                        <a:gd name="connsiteY2" fmla="*/ 1018 h 1283312"/>
                        <a:gd name="connsiteX3" fmla="*/ 1298309 w 1298309"/>
                        <a:gd name="connsiteY3" fmla="*/ 633135 h 1283312"/>
                        <a:gd name="connsiteX4" fmla="*/ 1120191 w 1298309"/>
                        <a:gd name="connsiteY4" fmla="*/ 637555 h 1283312"/>
                        <a:gd name="connsiteX5" fmla="*/ 675470 w 1298309"/>
                        <a:gd name="connsiteY5" fmla="*/ 178916 h 1283312"/>
                        <a:gd name="connsiteX6" fmla="*/ 182586 w 1298309"/>
                        <a:gd name="connsiteY6" fmla="*/ 585354 h 1283312"/>
                        <a:gd name="connsiteX7" fmla="*/ 504934 w 1298309"/>
                        <a:gd name="connsiteY7" fmla="*/ 1104217 h 1283312"/>
                        <a:gd name="connsiteX8" fmla="*/ 509846 w 1298309"/>
                        <a:gd name="connsiteY8" fmla="*/ 1283312 h 1283312"/>
                        <a:gd name="connsiteX0" fmla="*/ 509846 w 1298309"/>
                        <a:gd name="connsiteY0" fmla="*/ 1283312 h 1283312"/>
                        <a:gd name="connsiteX1" fmla="*/ 6059 w 1298309"/>
                        <a:gd name="connsiteY1" fmla="*/ 561190 h 1283312"/>
                        <a:gd name="connsiteX2" fmla="*/ 685374 w 1298309"/>
                        <a:gd name="connsiteY2" fmla="*/ 1018 h 1283312"/>
                        <a:gd name="connsiteX3" fmla="*/ 1298309 w 1298309"/>
                        <a:gd name="connsiteY3" fmla="*/ 633135 h 1283312"/>
                        <a:gd name="connsiteX4" fmla="*/ 1120191 w 1298309"/>
                        <a:gd name="connsiteY4" fmla="*/ 637555 h 1283312"/>
                        <a:gd name="connsiteX5" fmla="*/ 675470 w 1298309"/>
                        <a:gd name="connsiteY5" fmla="*/ 178916 h 1283312"/>
                        <a:gd name="connsiteX6" fmla="*/ 182586 w 1298309"/>
                        <a:gd name="connsiteY6" fmla="*/ 585354 h 1283312"/>
                        <a:gd name="connsiteX7" fmla="*/ 510014 w 1298309"/>
                        <a:gd name="connsiteY7" fmla="*/ 1104217 h 1283312"/>
                        <a:gd name="connsiteX8" fmla="*/ 509846 w 1298309"/>
                        <a:gd name="connsiteY8" fmla="*/ 1283312 h 128331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298309" h="1283312">
                          <a:moveTo>
                            <a:pt x="509846" y="1283312"/>
                          </a:moveTo>
                          <a:cubicBezTo>
                            <a:pt x="179410" y="1210646"/>
                            <a:pt x="-39826" y="896396"/>
                            <a:pt x="6059" y="561190"/>
                          </a:cubicBezTo>
                          <a:cubicBezTo>
                            <a:pt x="51944" y="225984"/>
                            <a:pt x="347565" y="-17789"/>
                            <a:pt x="685374" y="1018"/>
                          </a:cubicBezTo>
                          <a:cubicBezTo>
                            <a:pt x="1023183" y="19825"/>
                            <a:pt x="1289917" y="294907"/>
                            <a:pt x="1298309" y="633135"/>
                          </a:cubicBezTo>
                          <a:cubicBezTo>
                            <a:pt x="1241476" y="654928"/>
                            <a:pt x="1177024" y="664022"/>
                            <a:pt x="1120191" y="637555"/>
                          </a:cubicBezTo>
                          <a:cubicBezTo>
                            <a:pt x="1114102" y="392150"/>
                            <a:pt x="920570" y="192562"/>
                            <a:pt x="675470" y="178916"/>
                          </a:cubicBezTo>
                          <a:cubicBezTo>
                            <a:pt x="430370" y="165270"/>
                            <a:pt x="215879" y="342142"/>
                            <a:pt x="182586" y="585354"/>
                          </a:cubicBezTo>
                          <a:cubicBezTo>
                            <a:pt x="149294" y="828566"/>
                            <a:pt x="290582" y="1018473"/>
                            <a:pt x="510014" y="1104217"/>
                          </a:cubicBezTo>
                          <a:lnTo>
                            <a:pt x="509846" y="1283312"/>
                          </a:lnTo>
                          <a:close/>
                        </a:path>
                      </a:pathLst>
                    </a:custGeom>
                    <a:solidFill>
                      <a:srgbClr val="FEFFEC"/>
                    </a:solidFill>
                    <a:ln w="19050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FEFFEC"/>
                        </a:solidFill>
                      </a:endParaRPr>
                    </a:p>
                  </p:txBody>
                </p:sp>
              </p:grpSp>
            </p:grpSp>
          </p:grpSp>
        </p:grpSp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AB0AB71B-1558-4691-ADC1-18A7355C5D6D}"/>
              </a:ext>
            </a:extLst>
          </p:cNvPr>
          <p:cNvGrpSpPr/>
          <p:nvPr/>
        </p:nvGrpSpPr>
        <p:grpSpPr>
          <a:xfrm>
            <a:off x="1390426" y="556059"/>
            <a:ext cx="4879148" cy="5600646"/>
            <a:chOff x="12314563" y="420354"/>
            <a:chExt cx="4879148" cy="5600646"/>
          </a:xfrm>
        </p:grpSpPr>
        <p:sp>
          <p:nvSpPr>
            <p:cNvPr id="149" name="Rectangle: Rounded Corners 148">
              <a:extLst>
                <a:ext uri="{FF2B5EF4-FFF2-40B4-BE49-F238E27FC236}">
                  <a16:creationId xmlns:a16="http://schemas.microsoft.com/office/drawing/2014/main" id="{88B8514B-CF72-426D-B352-7426455F0B48}"/>
                </a:ext>
              </a:extLst>
            </p:cNvPr>
            <p:cNvSpPr/>
            <p:nvPr/>
          </p:nvSpPr>
          <p:spPr>
            <a:xfrm>
              <a:off x="12314563" y="420354"/>
              <a:ext cx="4879148" cy="5600646"/>
            </a:xfrm>
            <a:prstGeom prst="roundRect">
              <a:avLst>
                <a:gd name="adj" fmla="val 3948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outerShdw blurRad="190500" dist="190500" dir="2700000" algn="tl" rotWithShape="0">
                <a:prstClr val="black">
                  <a:alpha val="7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Rectangle: Rounded Corners 149">
              <a:extLst>
                <a:ext uri="{FF2B5EF4-FFF2-40B4-BE49-F238E27FC236}">
                  <a16:creationId xmlns:a16="http://schemas.microsoft.com/office/drawing/2014/main" id="{FE227C7E-AC3F-4A3A-8ED5-34AAB38BBC9D}"/>
                </a:ext>
              </a:extLst>
            </p:cNvPr>
            <p:cNvSpPr/>
            <p:nvPr/>
          </p:nvSpPr>
          <p:spPr>
            <a:xfrm>
              <a:off x="13263483" y="546764"/>
              <a:ext cx="3030713" cy="568772"/>
            </a:xfrm>
            <a:prstGeom prst="roundRect">
              <a:avLst>
                <a:gd name="adj" fmla="val 15741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Rectangle: Rounded Corners 150">
              <a:extLst>
                <a:ext uri="{FF2B5EF4-FFF2-40B4-BE49-F238E27FC236}">
                  <a16:creationId xmlns:a16="http://schemas.microsoft.com/office/drawing/2014/main" id="{FC63D5E8-077F-4EC4-A9A3-58B370361447}"/>
                </a:ext>
              </a:extLst>
            </p:cNvPr>
            <p:cNvSpPr/>
            <p:nvPr/>
          </p:nvSpPr>
          <p:spPr>
            <a:xfrm>
              <a:off x="12464724" y="725316"/>
              <a:ext cx="4550061" cy="5136328"/>
            </a:xfrm>
            <a:prstGeom prst="roundRect">
              <a:avLst>
                <a:gd name="adj" fmla="val 3948"/>
              </a:avLst>
            </a:prstGeom>
            <a:solidFill>
              <a:schemeClr val="bg1"/>
            </a:solidFill>
            <a:ln>
              <a:noFill/>
            </a:ln>
            <a:effectLst>
              <a:outerShdw blurRad="88900" dist="88900" dir="2700000" algn="tl" rotWithShape="0">
                <a:prstClr val="black">
                  <a:alpha val="7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2" name="Group 151">
              <a:extLst>
                <a:ext uri="{FF2B5EF4-FFF2-40B4-BE49-F238E27FC236}">
                  <a16:creationId xmlns:a16="http://schemas.microsoft.com/office/drawing/2014/main" id="{00D2E9CC-BB08-49A5-BB50-43DD24EE4C8D}"/>
                </a:ext>
              </a:extLst>
            </p:cNvPr>
            <p:cNvGrpSpPr/>
            <p:nvPr/>
          </p:nvGrpSpPr>
          <p:grpSpPr>
            <a:xfrm>
              <a:off x="13366326" y="540510"/>
              <a:ext cx="2824538" cy="504055"/>
              <a:chOff x="3265504" y="762000"/>
              <a:chExt cx="2988599" cy="559410"/>
            </a:xfrm>
            <a:effectLst>
              <a:outerShdw blurRad="50800" dist="76200" dir="2700000" algn="tl" rotWithShape="0">
                <a:prstClr val="black">
                  <a:alpha val="60000"/>
                </a:prstClr>
              </a:outerShdw>
            </a:effectLst>
          </p:grpSpPr>
          <p:sp>
            <p:nvSpPr>
              <p:cNvPr id="164" name="Rectangle: Rounded Corners 8">
                <a:extLst>
                  <a:ext uri="{FF2B5EF4-FFF2-40B4-BE49-F238E27FC236}">
                    <a16:creationId xmlns:a16="http://schemas.microsoft.com/office/drawing/2014/main" id="{6E95CEBE-6098-4BBC-9E29-197E700BE677}"/>
                  </a:ext>
                </a:extLst>
              </p:cNvPr>
              <p:cNvSpPr/>
              <p:nvPr/>
            </p:nvSpPr>
            <p:spPr>
              <a:xfrm>
                <a:off x="3265504" y="839632"/>
                <a:ext cx="2988599" cy="481778"/>
              </a:xfrm>
              <a:custGeom>
                <a:avLst/>
                <a:gdLst>
                  <a:gd name="connsiteX0" fmla="*/ 0 w 4706007"/>
                  <a:gd name="connsiteY0" fmla="*/ 137951 h 827690"/>
                  <a:gd name="connsiteX1" fmla="*/ 137951 w 4706007"/>
                  <a:gd name="connsiteY1" fmla="*/ 0 h 827690"/>
                  <a:gd name="connsiteX2" fmla="*/ 4568056 w 4706007"/>
                  <a:gd name="connsiteY2" fmla="*/ 0 h 827690"/>
                  <a:gd name="connsiteX3" fmla="*/ 4706007 w 4706007"/>
                  <a:gd name="connsiteY3" fmla="*/ 137951 h 827690"/>
                  <a:gd name="connsiteX4" fmla="*/ 4706007 w 4706007"/>
                  <a:gd name="connsiteY4" fmla="*/ 689739 h 827690"/>
                  <a:gd name="connsiteX5" fmla="*/ 4568056 w 4706007"/>
                  <a:gd name="connsiteY5" fmla="*/ 827690 h 827690"/>
                  <a:gd name="connsiteX6" fmla="*/ 137951 w 4706007"/>
                  <a:gd name="connsiteY6" fmla="*/ 827690 h 827690"/>
                  <a:gd name="connsiteX7" fmla="*/ 0 w 4706007"/>
                  <a:gd name="connsiteY7" fmla="*/ 689739 h 827690"/>
                  <a:gd name="connsiteX8" fmla="*/ 0 w 4706007"/>
                  <a:gd name="connsiteY8" fmla="*/ 137951 h 827690"/>
                  <a:gd name="connsiteX0" fmla="*/ 0 w 4706007"/>
                  <a:gd name="connsiteY0" fmla="*/ 137951 h 827690"/>
                  <a:gd name="connsiteX1" fmla="*/ 137951 w 4706007"/>
                  <a:gd name="connsiteY1" fmla="*/ 0 h 827690"/>
                  <a:gd name="connsiteX2" fmla="*/ 4568056 w 4706007"/>
                  <a:gd name="connsiteY2" fmla="*/ 0 h 827690"/>
                  <a:gd name="connsiteX3" fmla="*/ 4706007 w 4706007"/>
                  <a:gd name="connsiteY3" fmla="*/ 137951 h 827690"/>
                  <a:gd name="connsiteX4" fmla="*/ 4706007 w 4706007"/>
                  <a:gd name="connsiteY4" fmla="*/ 689739 h 827690"/>
                  <a:gd name="connsiteX5" fmla="*/ 4568056 w 4706007"/>
                  <a:gd name="connsiteY5" fmla="*/ 827690 h 827690"/>
                  <a:gd name="connsiteX6" fmla="*/ 1718442 w 4706007"/>
                  <a:gd name="connsiteY6" fmla="*/ 819807 h 827690"/>
                  <a:gd name="connsiteX7" fmla="*/ 137951 w 4706007"/>
                  <a:gd name="connsiteY7" fmla="*/ 827690 h 827690"/>
                  <a:gd name="connsiteX8" fmla="*/ 0 w 4706007"/>
                  <a:gd name="connsiteY8" fmla="*/ 689739 h 827690"/>
                  <a:gd name="connsiteX9" fmla="*/ 0 w 4706007"/>
                  <a:gd name="connsiteY9" fmla="*/ 137951 h 827690"/>
                  <a:gd name="connsiteX0" fmla="*/ 0 w 4706007"/>
                  <a:gd name="connsiteY0" fmla="*/ 137951 h 827690"/>
                  <a:gd name="connsiteX1" fmla="*/ 137951 w 4706007"/>
                  <a:gd name="connsiteY1" fmla="*/ 0 h 827690"/>
                  <a:gd name="connsiteX2" fmla="*/ 4568056 w 4706007"/>
                  <a:gd name="connsiteY2" fmla="*/ 0 h 827690"/>
                  <a:gd name="connsiteX3" fmla="*/ 4706007 w 4706007"/>
                  <a:gd name="connsiteY3" fmla="*/ 137951 h 827690"/>
                  <a:gd name="connsiteX4" fmla="*/ 4706007 w 4706007"/>
                  <a:gd name="connsiteY4" fmla="*/ 689739 h 827690"/>
                  <a:gd name="connsiteX5" fmla="*/ 4568056 w 4706007"/>
                  <a:gd name="connsiteY5" fmla="*/ 827690 h 827690"/>
                  <a:gd name="connsiteX6" fmla="*/ 2033752 w 4706007"/>
                  <a:gd name="connsiteY6" fmla="*/ 819807 h 827690"/>
                  <a:gd name="connsiteX7" fmla="*/ 1718442 w 4706007"/>
                  <a:gd name="connsiteY7" fmla="*/ 819807 h 827690"/>
                  <a:gd name="connsiteX8" fmla="*/ 137951 w 4706007"/>
                  <a:gd name="connsiteY8" fmla="*/ 827690 h 827690"/>
                  <a:gd name="connsiteX9" fmla="*/ 0 w 4706007"/>
                  <a:gd name="connsiteY9" fmla="*/ 689739 h 827690"/>
                  <a:gd name="connsiteX10" fmla="*/ 0 w 4706007"/>
                  <a:gd name="connsiteY10" fmla="*/ 137951 h 827690"/>
                  <a:gd name="connsiteX0" fmla="*/ 0 w 4706007"/>
                  <a:gd name="connsiteY0" fmla="*/ 137951 h 835573"/>
                  <a:gd name="connsiteX1" fmla="*/ 137951 w 4706007"/>
                  <a:gd name="connsiteY1" fmla="*/ 0 h 835573"/>
                  <a:gd name="connsiteX2" fmla="*/ 4568056 w 4706007"/>
                  <a:gd name="connsiteY2" fmla="*/ 0 h 835573"/>
                  <a:gd name="connsiteX3" fmla="*/ 4706007 w 4706007"/>
                  <a:gd name="connsiteY3" fmla="*/ 137951 h 835573"/>
                  <a:gd name="connsiteX4" fmla="*/ 4706007 w 4706007"/>
                  <a:gd name="connsiteY4" fmla="*/ 689739 h 835573"/>
                  <a:gd name="connsiteX5" fmla="*/ 4568056 w 4706007"/>
                  <a:gd name="connsiteY5" fmla="*/ 827690 h 835573"/>
                  <a:gd name="connsiteX6" fmla="*/ 2483069 w 4706007"/>
                  <a:gd name="connsiteY6" fmla="*/ 835573 h 835573"/>
                  <a:gd name="connsiteX7" fmla="*/ 2033752 w 4706007"/>
                  <a:gd name="connsiteY7" fmla="*/ 819807 h 835573"/>
                  <a:gd name="connsiteX8" fmla="*/ 1718442 w 4706007"/>
                  <a:gd name="connsiteY8" fmla="*/ 819807 h 835573"/>
                  <a:gd name="connsiteX9" fmla="*/ 137951 w 4706007"/>
                  <a:gd name="connsiteY9" fmla="*/ 827690 h 835573"/>
                  <a:gd name="connsiteX10" fmla="*/ 0 w 4706007"/>
                  <a:gd name="connsiteY10" fmla="*/ 689739 h 835573"/>
                  <a:gd name="connsiteX11" fmla="*/ 0 w 4706007"/>
                  <a:gd name="connsiteY11" fmla="*/ 137951 h 835573"/>
                  <a:gd name="connsiteX0" fmla="*/ 0 w 4706007"/>
                  <a:gd name="connsiteY0" fmla="*/ 137951 h 837478"/>
                  <a:gd name="connsiteX1" fmla="*/ 137951 w 4706007"/>
                  <a:gd name="connsiteY1" fmla="*/ 0 h 837478"/>
                  <a:gd name="connsiteX2" fmla="*/ 4568056 w 4706007"/>
                  <a:gd name="connsiteY2" fmla="*/ 0 h 837478"/>
                  <a:gd name="connsiteX3" fmla="*/ 4706007 w 4706007"/>
                  <a:gd name="connsiteY3" fmla="*/ 137951 h 837478"/>
                  <a:gd name="connsiteX4" fmla="*/ 4706007 w 4706007"/>
                  <a:gd name="connsiteY4" fmla="*/ 689739 h 837478"/>
                  <a:gd name="connsiteX5" fmla="*/ 4568056 w 4706007"/>
                  <a:gd name="connsiteY5" fmla="*/ 827690 h 837478"/>
                  <a:gd name="connsiteX6" fmla="*/ 2692619 w 4706007"/>
                  <a:gd name="connsiteY6" fmla="*/ 837478 h 837478"/>
                  <a:gd name="connsiteX7" fmla="*/ 2033752 w 4706007"/>
                  <a:gd name="connsiteY7" fmla="*/ 819807 h 837478"/>
                  <a:gd name="connsiteX8" fmla="*/ 1718442 w 4706007"/>
                  <a:gd name="connsiteY8" fmla="*/ 819807 h 837478"/>
                  <a:gd name="connsiteX9" fmla="*/ 137951 w 4706007"/>
                  <a:gd name="connsiteY9" fmla="*/ 827690 h 837478"/>
                  <a:gd name="connsiteX10" fmla="*/ 0 w 4706007"/>
                  <a:gd name="connsiteY10" fmla="*/ 689739 h 837478"/>
                  <a:gd name="connsiteX11" fmla="*/ 0 w 4706007"/>
                  <a:gd name="connsiteY11" fmla="*/ 137951 h 837478"/>
                  <a:gd name="connsiteX0" fmla="*/ 0 w 4706007"/>
                  <a:gd name="connsiteY0" fmla="*/ 137951 h 837478"/>
                  <a:gd name="connsiteX1" fmla="*/ 137951 w 4706007"/>
                  <a:gd name="connsiteY1" fmla="*/ 0 h 837478"/>
                  <a:gd name="connsiteX2" fmla="*/ 4568056 w 4706007"/>
                  <a:gd name="connsiteY2" fmla="*/ 0 h 837478"/>
                  <a:gd name="connsiteX3" fmla="*/ 4706007 w 4706007"/>
                  <a:gd name="connsiteY3" fmla="*/ 137951 h 837478"/>
                  <a:gd name="connsiteX4" fmla="*/ 4706007 w 4706007"/>
                  <a:gd name="connsiteY4" fmla="*/ 689739 h 837478"/>
                  <a:gd name="connsiteX5" fmla="*/ 4568056 w 4706007"/>
                  <a:gd name="connsiteY5" fmla="*/ 827690 h 837478"/>
                  <a:gd name="connsiteX6" fmla="*/ 2692619 w 4706007"/>
                  <a:gd name="connsiteY6" fmla="*/ 837478 h 837478"/>
                  <a:gd name="connsiteX7" fmla="*/ 2349982 w 4706007"/>
                  <a:gd name="connsiteY7" fmla="*/ 836952 h 837478"/>
                  <a:gd name="connsiteX8" fmla="*/ 1718442 w 4706007"/>
                  <a:gd name="connsiteY8" fmla="*/ 819807 h 837478"/>
                  <a:gd name="connsiteX9" fmla="*/ 137951 w 4706007"/>
                  <a:gd name="connsiteY9" fmla="*/ 827690 h 837478"/>
                  <a:gd name="connsiteX10" fmla="*/ 0 w 4706007"/>
                  <a:gd name="connsiteY10" fmla="*/ 689739 h 837478"/>
                  <a:gd name="connsiteX11" fmla="*/ 0 w 4706007"/>
                  <a:gd name="connsiteY11" fmla="*/ 137951 h 837478"/>
                  <a:gd name="connsiteX0" fmla="*/ 0 w 4706007"/>
                  <a:gd name="connsiteY0" fmla="*/ 137951 h 837478"/>
                  <a:gd name="connsiteX1" fmla="*/ 137951 w 4706007"/>
                  <a:gd name="connsiteY1" fmla="*/ 0 h 837478"/>
                  <a:gd name="connsiteX2" fmla="*/ 4568056 w 4706007"/>
                  <a:gd name="connsiteY2" fmla="*/ 0 h 837478"/>
                  <a:gd name="connsiteX3" fmla="*/ 4706007 w 4706007"/>
                  <a:gd name="connsiteY3" fmla="*/ 137951 h 837478"/>
                  <a:gd name="connsiteX4" fmla="*/ 4706007 w 4706007"/>
                  <a:gd name="connsiteY4" fmla="*/ 689739 h 837478"/>
                  <a:gd name="connsiteX5" fmla="*/ 4568056 w 4706007"/>
                  <a:gd name="connsiteY5" fmla="*/ 827690 h 837478"/>
                  <a:gd name="connsiteX6" fmla="*/ 2692619 w 4706007"/>
                  <a:gd name="connsiteY6" fmla="*/ 837478 h 837478"/>
                  <a:gd name="connsiteX7" fmla="*/ 2349982 w 4706007"/>
                  <a:gd name="connsiteY7" fmla="*/ 836952 h 837478"/>
                  <a:gd name="connsiteX8" fmla="*/ 2013717 w 4706007"/>
                  <a:gd name="connsiteY8" fmla="*/ 831237 h 837478"/>
                  <a:gd name="connsiteX9" fmla="*/ 137951 w 4706007"/>
                  <a:gd name="connsiteY9" fmla="*/ 827690 h 837478"/>
                  <a:gd name="connsiteX10" fmla="*/ 0 w 4706007"/>
                  <a:gd name="connsiteY10" fmla="*/ 689739 h 837478"/>
                  <a:gd name="connsiteX11" fmla="*/ 0 w 4706007"/>
                  <a:gd name="connsiteY11" fmla="*/ 137951 h 837478"/>
                  <a:gd name="connsiteX0" fmla="*/ 0 w 4706007"/>
                  <a:gd name="connsiteY0" fmla="*/ 137951 h 837478"/>
                  <a:gd name="connsiteX1" fmla="*/ 137951 w 4706007"/>
                  <a:gd name="connsiteY1" fmla="*/ 0 h 837478"/>
                  <a:gd name="connsiteX2" fmla="*/ 4568056 w 4706007"/>
                  <a:gd name="connsiteY2" fmla="*/ 0 h 837478"/>
                  <a:gd name="connsiteX3" fmla="*/ 4706007 w 4706007"/>
                  <a:gd name="connsiteY3" fmla="*/ 137951 h 837478"/>
                  <a:gd name="connsiteX4" fmla="*/ 4706007 w 4706007"/>
                  <a:gd name="connsiteY4" fmla="*/ 689739 h 837478"/>
                  <a:gd name="connsiteX5" fmla="*/ 4568056 w 4706007"/>
                  <a:gd name="connsiteY5" fmla="*/ 827690 h 837478"/>
                  <a:gd name="connsiteX6" fmla="*/ 2692619 w 4706007"/>
                  <a:gd name="connsiteY6" fmla="*/ 837478 h 837478"/>
                  <a:gd name="connsiteX7" fmla="*/ 2351887 w 4706007"/>
                  <a:gd name="connsiteY7" fmla="*/ 659787 h 837478"/>
                  <a:gd name="connsiteX8" fmla="*/ 2013717 w 4706007"/>
                  <a:gd name="connsiteY8" fmla="*/ 831237 h 837478"/>
                  <a:gd name="connsiteX9" fmla="*/ 137951 w 4706007"/>
                  <a:gd name="connsiteY9" fmla="*/ 827690 h 837478"/>
                  <a:gd name="connsiteX10" fmla="*/ 0 w 4706007"/>
                  <a:gd name="connsiteY10" fmla="*/ 689739 h 837478"/>
                  <a:gd name="connsiteX11" fmla="*/ 0 w 4706007"/>
                  <a:gd name="connsiteY11" fmla="*/ 137951 h 837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706007" h="837478">
                    <a:moveTo>
                      <a:pt x="0" y="137951"/>
                    </a:moveTo>
                    <a:cubicBezTo>
                      <a:pt x="0" y="61763"/>
                      <a:pt x="61763" y="0"/>
                      <a:pt x="137951" y="0"/>
                    </a:cubicBezTo>
                    <a:lnTo>
                      <a:pt x="4568056" y="0"/>
                    </a:lnTo>
                    <a:cubicBezTo>
                      <a:pt x="4644244" y="0"/>
                      <a:pt x="4706007" y="61763"/>
                      <a:pt x="4706007" y="137951"/>
                    </a:cubicBezTo>
                    <a:lnTo>
                      <a:pt x="4706007" y="689739"/>
                    </a:lnTo>
                    <a:cubicBezTo>
                      <a:pt x="4706007" y="765927"/>
                      <a:pt x="4644244" y="827690"/>
                      <a:pt x="4568056" y="827690"/>
                    </a:cubicBezTo>
                    <a:lnTo>
                      <a:pt x="2692619" y="837478"/>
                    </a:lnTo>
                    <a:lnTo>
                      <a:pt x="2351887" y="659787"/>
                    </a:lnTo>
                    <a:lnTo>
                      <a:pt x="2013717" y="831237"/>
                    </a:lnTo>
                    <a:lnTo>
                      <a:pt x="137951" y="827690"/>
                    </a:lnTo>
                    <a:cubicBezTo>
                      <a:pt x="61763" y="827690"/>
                      <a:pt x="0" y="765927"/>
                      <a:pt x="0" y="689739"/>
                    </a:cubicBezTo>
                    <a:lnTo>
                      <a:pt x="0" y="137951"/>
                    </a:ln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Rectangle: Rounded Corners 164">
                <a:extLst>
                  <a:ext uri="{FF2B5EF4-FFF2-40B4-BE49-F238E27FC236}">
                    <a16:creationId xmlns:a16="http://schemas.microsoft.com/office/drawing/2014/main" id="{C264ABDE-904E-425F-9B62-8841F06DDCAC}"/>
                  </a:ext>
                </a:extLst>
              </p:cNvPr>
              <p:cNvSpPr/>
              <p:nvPr/>
            </p:nvSpPr>
            <p:spPr>
              <a:xfrm>
                <a:off x="3689139" y="762000"/>
                <a:ext cx="2141328" cy="13441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3" name="Group 152">
              <a:extLst>
                <a:ext uri="{FF2B5EF4-FFF2-40B4-BE49-F238E27FC236}">
                  <a16:creationId xmlns:a16="http://schemas.microsoft.com/office/drawing/2014/main" id="{6FD875BD-D685-4524-B56A-F0B54DBEB3E2}"/>
                </a:ext>
              </a:extLst>
            </p:cNvPr>
            <p:cNvGrpSpPr/>
            <p:nvPr/>
          </p:nvGrpSpPr>
          <p:grpSpPr>
            <a:xfrm>
              <a:off x="12690050" y="1563727"/>
              <a:ext cx="4165706" cy="4051508"/>
              <a:chOff x="12870390" y="1563727"/>
              <a:chExt cx="3798894" cy="4051508"/>
            </a:xfrm>
          </p:grpSpPr>
          <p:cxnSp>
            <p:nvCxnSpPr>
              <p:cNvPr id="154" name="Straight Connector 153">
                <a:extLst>
                  <a:ext uri="{FF2B5EF4-FFF2-40B4-BE49-F238E27FC236}">
                    <a16:creationId xmlns:a16="http://schemas.microsoft.com/office/drawing/2014/main" id="{5C3BA404-B6D0-4F52-A533-A4B90F6A40D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870390" y="1563727"/>
                <a:ext cx="3798894" cy="0"/>
              </a:xfrm>
              <a:prstGeom prst="line">
                <a:avLst/>
              </a:prstGeom>
              <a:ln w="19050">
                <a:solidFill>
                  <a:schemeClr val="accent1">
                    <a:lumMod val="40000"/>
                    <a:lumOff val="6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4">
                <a:extLst>
                  <a:ext uri="{FF2B5EF4-FFF2-40B4-BE49-F238E27FC236}">
                    <a16:creationId xmlns:a16="http://schemas.microsoft.com/office/drawing/2014/main" id="{2E30D583-F9D9-4FEA-88AF-0223EA260BE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870390" y="2013895"/>
                <a:ext cx="3798894" cy="0"/>
              </a:xfrm>
              <a:prstGeom prst="line">
                <a:avLst/>
              </a:prstGeom>
              <a:ln w="19050">
                <a:solidFill>
                  <a:schemeClr val="accent1">
                    <a:lumMod val="40000"/>
                    <a:lumOff val="6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>
                <a:extLst>
                  <a:ext uri="{FF2B5EF4-FFF2-40B4-BE49-F238E27FC236}">
                    <a16:creationId xmlns:a16="http://schemas.microsoft.com/office/drawing/2014/main" id="{B3DBEA17-0ECE-4CBF-A021-074C87460EB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870390" y="2464063"/>
                <a:ext cx="3798894" cy="0"/>
              </a:xfrm>
              <a:prstGeom prst="line">
                <a:avLst/>
              </a:prstGeom>
              <a:ln w="19050">
                <a:solidFill>
                  <a:schemeClr val="accent1">
                    <a:lumMod val="40000"/>
                    <a:lumOff val="6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>
                <a:extLst>
                  <a:ext uri="{FF2B5EF4-FFF2-40B4-BE49-F238E27FC236}">
                    <a16:creationId xmlns:a16="http://schemas.microsoft.com/office/drawing/2014/main" id="{FCB45335-C805-48F2-86D5-F823F8DC99B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870390" y="2914231"/>
                <a:ext cx="3798894" cy="0"/>
              </a:xfrm>
              <a:prstGeom prst="line">
                <a:avLst/>
              </a:prstGeom>
              <a:ln w="19050">
                <a:solidFill>
                  <a:schemeClr val="accent1">
                    <a:lumMod val="40000"/>
                    <a:lumOff val="6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Connector 157">
                <a:extLst>
                  <a:ext uri="{FF2B5EF4-FFF2-40B4-BE49-F238E27FC236}">
                    <a16:creationId xmlns:a16="http://schemas.microsoft.com/office/drawing/2014/main" id="{174DE0BD-4C30-4A8F-9BDE-3EF8BED5FDF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870390" y="3364399"/>
                <a:ext cx="3798894" cy="0"/>
              </a:xfrm>
              <a:prstGeom prst="line">
                <a:avLst/>
              </a:prstGeom>
              <a:ln w="19050">
                <a:solidFill>
                  <a:schemeClr val="accent1">
                    <a:lumMod val="40000"/>
                    <a:lumOff val="6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Connector 158">
                <a:extLst>
                  <a:ext uri="{FF2B5EF4-FFF2-40B4-BE49-F238E27FC236}">
                    <a16:creationId xmlns:a16="http://schemas.microsoft.com/office/drawing/2014/main" id="{FC255ECE-95AA-4B1C-99C6-ACFB4819539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870390" y="3814567"/>
                <a:ext cx="3798894" cy="0"/>
              </a:xfrm>
              <a:prstGeom prst="line">
                <a:avLst/>
              </a:prstGeom>
              <a:ln w="19050">
                <a:solidFill>
                  <a:schemeClr val="accent1">
                    <a:lumMod val="40000"/>
                    <a:lumOff val="6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>
                <a:extLst>
                  <a:ext uri="{FF2B5EF4-FFF2-40B4-BE49-F238E27FC236}">
                    <a16:creationId xmlns:a16="http://schemas.microsoft.com/office/drawing/2014/main" id="{B77238C5-2C18-47ED-AA48-7B0C7A66EAD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870390" y="4264735"/>
                <a:ext cx="3798894" cy="0"/>
              </a:xfrm>
              <a:prstGeom prst="line">
                <a:avLst/>
              </a:prstGeom>
              <a:ln w="19050">
                <a:solidFill>
                  <a:schemeClr val="accent1">
                    <a:lumMod val="40000"/>
                    <a:lumOff val="6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>
                <a:extLst>
                  <a:ext uri="{FF2B5EF4-FFF2-40B4-BE49-F238E27FC236}">
                    <a16:creationId xmlns:a16="http://schemas.microsoft.com/office/drawing/2014/main" id="{71C95DED-4B88-42CC-B28F-D85ADFDCAEA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870390" y="4714903"/>
                <a:ext cx="3798894" cy="0"/>
              </a:xfrm>
              <a:prstGeom prst="line">
                <a:avLst/>
              </a:prstGeom>
              <a:ln w="19050">
                <a:solidFill>
                  <a:schemeClr val="accent1">
                    <a:lumMod val="40000"/>
                    <a:lumOff val="6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>
                <a:extLst>
                  <a:ext uri="{FF2B5EF4-FFF2-40B4-BE49-F238E27FC236}">
                    <a16:creationId xmlns:a16="http://schemas.microsoft.com/office/drawing/2014/main" id="{88EA4136-2F0C-497C-B288-11D09B800E4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870390" y="5165071"/>
                <a:ext cx="3798894" cy="0"/>
              </a:xfrm>
              <a:prstGeom prst="line">
                <a:avLst/>
              </a:prstGeom>
              <a:ln w="19050">
                <a:solidFill>
                  <a:schemeClr val="accent1">
                    <a:lumMod val="40000"/>
                    <a:lumOff val="6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>
                <a:extLst>
                  <a:ext uri="{FF2B5EF4-FFF2-40B4-BE49-F238E27FC236}">
                    <a16:creationId xmlns:a16="http://schemas.microsoft.com/office/drawing/2014/main" id="{F9D45815-2B1D-431D-8A3A-FC55771534C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870390" y="5615235"/>
                <a:ext cx="3798894" cy="0"/>
              </a:xfrm>
              <a:prstGeom prst="line">
                <a:avLst/>
              </a:prstGeom>
              <a:ln w="19050">
                <a:solidFill>
                  <a:schemeClr val="accent1">
                    <a:lumMod val="40000"/>
                    <a:lumOff val="6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66" name="TextBox 165">
            <a:extLst>
              <a:ext uri="{FF2B5EF4-FFF2-40B4-BE49-F238E27FC236}">
                <a16:creationId xmlns:a16="http://schemas.microsoft.com/office/drawing/2014/main" id="{FC8A0E45-5444-463B-96F0-FC2F6223951C}"/>
              </a:ext>
            </a:extLst>
          </p:cNvPr>
          <p:cNvSpPr txBox="1"/>
          <p:nvPr/>
        </p:nvSpPr>
        <p:spPr>
          <a:xfrm>
            <a:off x="1835457" y="1309422"/>
            <a:ext cx="39713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FS Blonde Script" panose="03000503000000000000" pitchFamily="66" charset="0"/>
                <a:ea typeface="Segoe UI Black" panose="020B0A02040204020203" pitchFamily="34" charset="0"/>
              </a:rPr>
              <a:t>Hãy chọn câu trả lời đúng</a:t>
            </a: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0FB66432-E965-4CBF-A5D4-F45A3942D409}"/>
              </a:ext>
            </a:extLst>
          </p:cNvPr>
          <p:cNvSpPr txBox="1"/>
          <p:nvPr/>
        </p:nvSpPr>
        <p:spPr>
          <a:xfrm>
            <a:off x="1668244" y="2238332"/>
            <a:ext cx="4289874" cy="1914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2000"/>
              </a:lnSpc>
            </a:pPr>
            <a:r>
              <a:rPr lang="en-US" sz="3200">
                <a:latin typeface="FS Blonde Script" panose="03000503000000000000" pitchFamily="66" charset="0"/>
                <a:ea typeface="Segoe UI Black" panose="020B0A02040204020203" pitchFamily="34" charset="0"/>
              </a:rPr>
              <a:t>	 Hãy cho biết các kiểu gen có thể xuất hiện, biết rằng tính trạng màu sắc của hạt do hai gen là A và a quy định.</a:t>
            </a:r>
          </a:p>
        </p:txBody>
      </p:sp>
      <p:pic>
        <p:nvPicPr>
          <p:cNvPr id="168" name="Picture 167">
            <a:extLst>
              <a:ext uri="{FF2B5EF4-FFF2-40B4-BE49-F238E27FC236}">
                <a16:creationId xmlns:a16="http://schemas.microsoft.com/office/drawing/2014/main" id="{BEB1E470-2E5E-402B-A47E-5A5C0F0EA9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804" y="4549058"/>
            <a:ext cx="3121158" cy="1176530"/>
          </a:xfrm>
          <a:prstGeom prst="rect">
            <a:avLst/>
          </a:prstGeom>
        </p:spPr>
      </p:pic>
      <p:sp>
        <p:nvSpPr>
          <p:cNvPr id="169" name="TextBox 168">
            <a:extLst>
              <a:ext uri="{FF2B5EF4-FFF2-40B4-BE49-F238E27FC236}">
                <a16:creationId xmlns:a16="http://schemas.microsoft.com/office/drawing/2014/main" id="{6D6A123C-8323-4D86-9AC4-C279D9993C0C}"/>
              </a:ext>
            </a:extLst>
          </p:cNvPr>
          <p:cNvSpPr txBox="1"/>
          <p:nvPr/>
        </p:nvSpPr>
        <p:spPr>
          <a:xfrm>
            <a:off x="2799553" y="5045910"/>
            <a:ext cx="14651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FS Blonde Script" panose="03000503000000000000" pitchFamily="66" charset="0"/>
                <a:ea typeface="Segoe UI Black" panose="020B0A02040204020203" pitchFamily="34" charset="0"/>
              </a:rPr>
              <a:t>Câu 4</a:t>
            </a:r>
          </a:p>
        </p:txBody>
      </p: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C10E6EF9-22A8-4619-B0D7-1CF1B7DAAC4F}"/>
              </a:ext>
            </a:extLst>
          </p:cNvPr>
          <p:cNvGrpSpPr/>
          <p:nvPr/>
        </p:nvGrpSpPr>
        <p:grpSpPr>
          <a:xfrm>
            <a:off x="6736455" y="556059"/>
            <a:ext cx="4879148" cy="5600646"/>
            <a:chOff x="12314563" y="420354"/>
            <a:chExt cx="4879148" cy="5600646"/>
          </a:xfrm>
        </p:grpSpPr>
        <p:sp>
          <p:nvSpPr>
            <p:cNvPr id="171" name="Rectangle: Rounded Corners 170">
              <a:extLst>
                <a:ext uri="{FF2B5EF4-FFF2-40B4-BE49-F238E27FC236}">
                  <a16:creationId xmlns:a16="http://schemas.microsoft.com/office/drawing/2014/main" id="{61BC9B94-6939-4384-B5B6-2812006FDED8}"/>
                </a:ext>
              </a:extLst>
            </p:cNvPr>
            <p:cNvSpPr/>
            <p:nvPr/>
          </p:nvSpPr>
          <p:spPr>
            <a:xfrm>
              <a:off x="12314563" y="420354"/>
              <a:ext cx="4879148" cy="5600646"/>
            </a:xfrm>
            <a:prstGeom prst="roundRect">
              <a:avLst>
                <a:gd name="adj" fmla="val 3948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outerShdw blurRad="190500" dist="190500" dir="2700000" algn="tl" rotWithShape="0">
                <a:prstClr val="black">
                  <a:alpha val="7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Rectangle: Rounded Corners 171">
              <a:extLst>
                <a:ext uri="{FF2B5EF4-FFF2-40B4-BE49-F238E27FC236}">
                  <a16:creationId xmlns:a16="http://schemas.microsoft.com/office/drawing/2014/main" id="{7033BD88-EF0B-4B4F-BDBE-0F32BCFD4AB0}"/>
                </a:ext>
              </a:extLst>
            </p:cNvPr>
            <p:cNvSpPr/>
            <p:nvPr/>
          </p:nvSpPr>
          <p:spPr>
            <a:xfrm>
              <a:off x="13263483" y="546764"/>
              <a:ext cx="3030713" cy="568772"/>
            </a:xfrm>
            <a:prstGeom prst="roundRect">
              <a:avLst>
                <a:gd name="adj" fmla="val 15741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Rectangle: Rounded Corners 172">
              <a:extLst>
                <a:ext uri="{FF2B5EF4-FFF2-40B4-BE49-F238E27FC236}">
                  <a16:creationId xmlns:a16="http://schemas.microsoft.com/office/drawing/2014/main" id="{BA547345-543D-4658-9C55-0200A6C82399}"/>
                </a:ext>
              </a:extLst>
            </p:cNvPr>
            <p:cNvSpPr/>
            <p:nvPr/>
          </p:nvSpPr>
          <p:spPr>
            <a:xfrm>
              <a:off x="12464724" y="725316"/>
              <a:ext cx="4550061" cy="5136328"/>
            </a:xfrm>
            <a:prstGeom prst="roundRect">
              <a:avLst>
                <a:gd name="adj" fmla="val 3948"/>
              </a:avLst>
            </a:prstGeom>
            <a:solidFill>
              <a:schemeClr val="bg1"/>
            </a:solidFill>
            <a:ln>
              <a:noFill/>
            </a:ln>
            <a:effectLst>
              <a:outerShdw blurRad="88900" dist="88900" dir="2700000" algn="tl" rotWithShape="0">
                <a:prstClr val="black">
                  <a:alpha val="7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4" name="Group 173">
              <a:extLst>
                <a:ext uri="{FF2B5EF4-FFF2-40B4-BE49-F238E27FC236}">
                  <a16:creationId xmlns:a16="http://schemas.microsoft.com/office/drawing/2014/main" id="{F9D78549-80EC-43E9-A9FD-0566F1AC0CED}"/>
                </a:ext>
              </a:extLst>
            </p:cNvPr>
            <p:cNvGrpSpPr/>
            <p:nvPr/>
          </p:nvGrpSpPr>
          <p:grpSpPr>
            <a:xfrm>
              <a:off x="13366326" y="540510"/>
              <a:ext cx="2824538" cy="504055"/>
              <a:chOff x="3265504" y="762000"/>
              <a:chExt cx="2988599" cy="559410"/>
            </a:xfrm>
            <a:effectLst>
              <a:outerShdw blurRad="50800" dist="76200" dir="2700000" algn="tl" rotWithShape="0">
                <a:prstClr val="black">
                  <a:alpha val="60000"/>
                </a:prstClr>
              </a:outerShdw>
            </a:effectLst>
          </p:grpSpPr>
          <p:sp>
            <p:nvSpPr>
              <p:cNvPr id="186" name="Rectangle: Rounded Corners 8">
                <a:extLst>
                  <a:ext uri="{FF2B5EF4-FFF2-40B4-BE49-F238E27FC236}">
                    <a16:creationId xmlns:a16="http://schemas.microsoft.com/office/drawing/2014/main" id="{18250B16-B9A3-4686-9A72-1132C6F809B9}"/>
                  </a:ext>
                </a:extLst>
              </p:cNvPr>
              <p:cNvSpPr/>
              <p:nvPr/>
            </p:nvSpPr>
            <p:spPr>
              <a:xfrm>
                <a:off x="3265504" y="839632"/>
                <a:ext cx="2988599" cy="481778"/>
              </a:xfrm>
              <a:custGeom>
                <a:avLst/>
                <a:gdLst>
                  <a:gd name="connsiteX0" fmla="*/ 0 w 4706007"/>
                  <a:gd name="connsiteY0" fmla="*/ 137951 h 827690"/>
                  <a:gd name="connsiteX1" fmla="*/ 137951 w 4706007"/>
                  <a:gd name="connsiteY1" fmla="*/ 0 h 827690"/>
                  <a:gd name="connsiteX2" fmla="*/ 4568056 w 4706007"/>
                  <a:gd name="connsiteY2" fmla="*/ 0 h 827690"/>
                  <a:gd name="connsiteX3" fmla="*/ 4706007 w 4706007"/>
                  <a:gd name="connsiteY3" fmla="*/ 137951 h 827690"/>
                  <a:gd name="connsiteX4" fmla="*/ 4706007 w 4706007"/>
                  <a:gd name="connsiteY4" fmla="*/ 689739 h 827690"/>
                  <a:gd name="connsiteX5" fmla="*/ 4568056 w 4706007"/>
                  <a:gd name="connsiteY5" fmla="*/ 827690 h 827690"/>
                  <a:gd name="connsiteX6" fmla="*/ 137951 w 4706007"/>
                  <a:gd name="connsiteY6" fmla="*/ 827690 h 827690"/>
                  <a:gd name="connsiteX7" fmla="*/ 0 w 4706007"/>
                  <a:gd name="connsiteY7" fmla="*/ 689739 h 827690"/>
                  <a:gd name="connsiteX8" fmla="*/ 0 w 4706007"/>
                  <a:gd name="connsiteY8" fmla="*/ 137951 h 827690"/>
                  <a:gd name="connsiteX0" fmla="*/ 0 w 4706007"/>
                  <a:gd name="connsiteY0" fmla="*/ 137951 h 827690"/>
                  <a:gd name="connsiteX1" fmla="*/ 137951 w 4706007"/>
                  <a:gd name="connsiteY1" fmla="*/ 0 h 827690"/>
                  <a:gd name="connsiteX2" fmla="*/ 4568056 w 4706007"/>
                  <a:gd name="connsiteY2" fmla="*/ 0 h 827690"/>
                  <a:gd name="connsiteX3" fmla="*/ 4706007 w 4706007"/>
                  <a:gd name="connsiteY3" fmla="*/ 137951 h 827690"/>
                  <a:gd name="connsiteX4" fmla="*/ 4706007 w 4706007"/>
                  <a:gd name="connsiteY4" fmla="*/ 689739 h 827690"/>
                  <a:gd name="connsiteX5" fmla="*/ 4568056 w 4706007"/>
                  <a:gd name="connsiteY5" fmla="*/ 827690 h 827690"/>
                  <a:gd name="connsiteX6" fmla="*/ 1718442 w 4706007"/>
                  <a:gd name="connsiteY6" fmla="*/ 819807 h 827690"/>
                  <a:gd name="connsiteX7" fmla="*/ 137951 w 4706007"/>
                  <a:gd name="connsiteY7" fmla="*/ 827690 h 827690"/>
                  <a:gd name="connsiteX8" fmla="*/ 0 w 4706007"/>
                  <a:gd name="connsiteY8" fmla="*/ 689739 h 827690"/>
                  <a:gd name="connsiteX9" fmla="*/ 0 w 4706007"/>
                  <a:gd name="connsiteY9" fmla="*/ 137951 h 827690"/>
                  <a:gd name="connsiteX0" fmla="*/ 0 w 4706007"/>
                  <a:gd name="connsiteY0" fmla="*/ 137951 h 827690"/>
                  <a:gd name="connsiteX1" fmla="*/ 137951 w 4706007"/>
                  <a:gd name="connsiteY1" fmla="*/ 0 h 827690"/>
                  <a:gd name="connsiteX2" fmla="*/ 4568056 w 4706007"/>
                  <a:gd name="connsiteY2" fmla="*/ 0 h 827690"/>
                  <a:gd name="connsiteX3" fmla="*/ 4706007 w 4706007"/>
                  <a:gd name="connsiteY3" fmla="*/ 137951 h 827690"/>
                  <a:gd name="connsiteX4" fmla="*/ 4706007 w 4706007"/>
                  <a:gd name="connsiteY4" fmla="*/ 689739 h 827690"/>
                  <a:gd name="connsiteX5" fmla="*/ 4568056 w 4706007"/>
                  <a:gd name="connsiteY5" fmla="*/ 827690 h 827690"/>
                  <a:gd name="connsiteX6" fmla="*/ 2033752 w 4706007"/>
                  <a:gd name="connsiteY6" fmla="*/ 819807 h 827690"/>
                  <a:gd name="connsiteX7" fmla="*/ 1718442 w 4706007"/>
                  <a:gd name="connsiteY7" fmla="*/ 819807 h 827690"/>
                  <a:gd name="connsiteX8" fmla="*/ 137951 w 4706007"/>
                  <a:gd name="connsiteY8" fmla="*/ 827690 h 827690"/>
                  <a:gd name="connsiteX9" fmla="*/ 0 w 4706007"/>
                  <a:gd name="connsiteY9" fmla="*/ 689739 h 827690"/>
                  <a:gd name="connsiteX10" fmla="*/ 0 w 4706007"/>
                  <a:gd name="connsiteY10" fmla="*/ 137951 h 827690"/>
                  <a:gd name="connsiteX0" fmla="*/ 0 w 4706007"/>
                  <a:gd name="connsiteY0" fmla="*/ 137951 h 835573"/>
                  <a:gd name="connsiteX1" fmla="*/ 137951 w 4706007"/>
                  <a:gd name="connsiteY1" fmla="*/ 0 h 835573"/>
                  <a:gd name="connsiteX2" fmla="*/ 4568056 w 4706007"/>
                  <a:gd name="connsiteY2" fmla="*/ 0 h 835573"/>
                  <a:gd name="connsiteX3" fmla="*/ 4706007 w 4706007"/>
                  <a:gd name="connsiteY3" fmla="*/ 137951 h 835573"/>
                  <a:gd name="connsiteX4" fmla="*/ 4706007 w 4706007"/>
                  <a:gd name="connsiteY4" fmla="*/ 689739 h 835573"/>
                  <a:gd name="connsiteX5" fmla="*/ 4568056 w 4706007"/>
                  <a:gd name="connsiteY5" fmla="*/ 827690 h 835573"/>
                  <a:gd name="connsiteX6" fmla="*/ 2483069 w 4706007"/>
                  <a:gd name="connsiteY6" fmla="*/ 835573 h 835573"/>
                  <a:gd name="connsiteX7" fmla="*/ 2033752 w 4706007"/>
                  <a:gd name="connsiteY7" fmla="*/ 819807 h 835573"/>
                  <a:gd name="connsiteX8" fmla="*/ 1718442 w 4706007"/>
                  <a:gd name="connsiteY8" fmla="*/ 819807 h 835573"/>
                  <a:gd name="connsiteX9" fmla="*/ 137951 w 4706007"/>
                  <a:gd name="connsiteY9" fmla="*/ 827690 h 835573"/>
                  <a:gd name="connsiteX10" fmla="*/ 0 w 4706007"/>
                  <a:gd name="connsiteY10" fmla="*/ 689739 h 835573"/>
                  <a:gd name="connsiteX11" fmla="*/ 0 w 4706007"/>
                  <a:gd name="connsiteY11" fmla="*/ 137951 h 835573"/>
                  <a:gd name="connsiteX0" fmla="*/ 0 w 4706007"/>
                  <a:gd name="connsiteY0" fmla="*/ 137951 h 837478"/>
                  <a:gd name="connsiteX1" fmla="*/ 137951 w 4706007"/>
                  <a:gd name="connsiteY1" fmla="*/ 0 h 837478"/>
                  <a:gd name="connsiteX2" fmla="*/ 4568056 w 4706007"/>
                  <a:gd name="connsiteY2" fmla="*/ 0 h 837478"/>
                  <a:gd name="connsiteX3" fmla="*/ 4706007 w 4706007"/>
                  <a:gd name="connsiteY3" fmla="*/ 137951 h 837478"/>
                  <a:gd name="connsiteX4" fmla="*/ 4706007 w 4706007"/>
                  <a:gd name="connsiteY4" fmla="*/ 689739 h 837478"/>
                  <a:gd name="connsiteX5" fmla="*/ 4568056 w 4706007"/>
                  <a:gd name="connsiteY5" fmla="*/ 827690 h 837478"/>
                  <a:gd name="connsiteX6" fmla="*/ 2692619 w 4706007"/>
                  <a:gd name="connsiteY6" fmla="*/ 837478 h 837478"/>
                  <a:gd name="connsiteX7" fmla="*/ 2033752 w 4706007"/>
                  <a:gd name="connsiteY7" fmla="*/ 819807 h 837478"/>
                  <a:gd name="connsiteX8" fmla="*/ 1718442 w 4706007"/>
                  <a:gd name="connsiteY8" fmla="*/ 819807 h 837478"/>
                  <a:gd name="connsiteX9" fmla="*/ 137951 w 4706007"/>
                  <a:gd name="connsiteY9" fmla="*/ 827690 h 837478"/>
                  <a:gd name="connsiteX10" fmla="*/ 0 w 4706007"/>
                  <a:gd name="connsiteY10" fmla="*/ 689739 h 837478"/>
                  <a:gd name="connsiteX11" fmla="*/ 0 w 4706007"/>
                  <a:gd name="connsiteY11" fmla="*/ 137951 h 837478"/>
                  <a:gd name="connsiteX0" fmla="*/ 0 w 4706007"/>
                  <a:gd name="connsiteY0" fmla="*/ 137951 h 837478"/>
                  <a:gd name="connsiteX1" fmla="*/ 137951 w 4706007"/>
                  <a:gd name="connsiteY1" fmla="*/ 0 h 837478"/>
                  <a:gd name="connsiteX2" fmla="*/ 4568056 w 4706007"/>
                  <a:gd name="connsiteY2" fmla="*/ 0 h 837478"/>
                  <a:gd name="connsiteX3" fmla="*/ 4706007 w 4706007"/>
                  <a:gd name="connsiteY3" fmla="*/ 137951 h 837478"/>
                  <a:gd name="connsiteX4" fmla="*/ 4706007 w 4706007"/>
                  <a:gd name="connsiteY4" fmla="*/ 689739 h 837478"/>
                  <a:gd name="connsiteX5" fmla="*/ 4568056 w 4706007"/>
                  <a:gd name="connsiteY5" fmla="*/ 827690 h 837478"/>
                  <a:gd name="connsiteX6" fmla="*/ 2692619 w 4706007"/>
                  <a:gd name="connsiteY6" fmla="*/ 837478 h 837478"/>
                  <a:gd name="connsiteX7" fmla="*/ 2349982 w 4706007"/>
                  <a:gd name="connsiteY7" fmla="*/ 836952 h 837478"/>
                  <a:gd name="connsiteX8" fmla="*/ 1718442 w 4706007"/>
                  <a:gd name="connsiteY8" fmla="*/ 819807 h 837478"/>
                  <a:gd name="connsiteX9" fmla="*/ 137951 w 4706007"/>
                  <a:gd name="connsiteY9" fmla="*/ 827690 h 837478"/>
                  <a:gd name="connsiteX10" fmla="*/ 0 w 4706007"/>
                  <a:gd name="connsiteY10" fmla="*/ 689739 h 837478"/>
                  <a:gd name="connsiteX11" fmla="*/ 0 w 4706007"/>
                  <a:gd name="connsiteY11" fmla="*/ 137951 h 837478"/>
                  <a:gd name="connsiteX0" fmla="*/ 0 w 4706007"/>
                  <a:gd name="connsiteY0" fmla="*/ 137951 h 837478"/>
                  <a:gd name="connsiteX1" fmla="*/ 137951 w 4706007"/>
                  <a:gd name="connsiteY1" fmla="*/ 0 h 837478"/>
                  <a:gd name="connsiteX2" fmla="*/ 4568056 w 4706007"/>
                  <a:gd name="connsiteY2" fmla="*/ 0 h 837478"/>
                  <a:gd name="connsiteX3" fmla="*/ 4706007 w 4706007"/>
                  <a:gd name="connsiteY3" fmla="*/ 137951 h 837478"/>
                  <a:gd name="connsiteX4" fmla="*/ 4706007 w 4706007"/>
                  <a:gd name="connsiteY4" fmla="*/ 689739 h 837478"/>
                  <a:gd name="connsiteX5" fmla="*/ 4568056 w 4706007"/>
                  <a:gd name="connsiteY5" fmla="*/ 827690 h 837478"/>
                  <a:gd name="connsiteX6" fmla="*/ 2692619 w 4706007"/>
                  <a:gd name="connsiteY6" fmla="*/ 837478 h 837478"/>
                  <a:gd name="connsiteX7" fmla="*/ 2349982 w 4706007"/>
                  <a:gd name="connsiteY7" fmla="*/ 836952 h 837478"/>
                  <a:gd name="connsiteX8" fmla="*/ 2013717 w 4706007"/>
                  <a:gd name="connsiteY8" fmla="*/ 831237 h 837478"/>
                  <a:gd name="connsiteX9" fmla="*/ 137951 w 4706007"/>
                  <a:gd name="connsiteY9" fmla="*/ 827690 h 837478"/>
                  <a:gd name="connsiteX10" fmla="*/ 0 w 4706007"/>
                  <a:gd name="connsiteY10" fmla="*/ 689739 h 837478"/>
                  <a:gd name="connsiteX11" fmla="*/ 0 w 4706007"/>
                  <a:gd name="connsiteY11" fmla="*/ 137951 h 837478"/>
                  <a:gd name="connsiteX0" fmla="*/ 0 w 4706007"/>
                  <a:gd name="connsiteY0" fmla="*/ 137951 h 837478"/>
                  <a:gd name="connsiteX1" fmla="*/ 137951 w 4706007"/>
                  <a:gd name="connsiteY1" fmla="*/ 0 h 837478"/>
                  <a:gd name="connsiteX2" fmla="*/ 4568056 w 4706007"/>
                  <a:gd name="connsiteY2" fmla="*/ 0 h 837478"/>
                  <a:gd name="connsiteX3" fmla="*/ 4706007 w 4706007"/>
                  <a:gd name="connsiteY3" fmla="*/ 137951 h 837478"/>
                  <a:gd name="connsiteX4" fmla="*/ 4706007 w 4706007"/>
                  <a:gd name="connsiteY4" fmla="*/ 689739 h 837478"/>
                  <a:gd name="connsiteX5" fmla="*/ 4568056 w 4706007"/>
                  <a:gd name="connsiteY5" fmla="*/ 827690 h 837478"/>
                  <a:gd name="connsiteX6" fmla="*/ 2692619 w 4706007"/>
                  <a:gd name="connsiteY6" fmla="*/ 837478 h 837478"/>
                  <a:gd name="connsiteX7" fmla="*/ 2351887 w 4706007"/>
                  <a:gd name="connsiteY7" fmla="*/ 659787 h 837478"/>
                  <a:gd name="connsiteX8" fmla="*/ 2013717 w 4706007"/>
                  <a:gd name="connsiteY8" fmla="*/ 831237 h 837478"/>
                  <a:gd name="connsiteX9" fmla="*/ 137951 w 4706007"/>
                  <a:gd name="connsiteY9" fmla="*/ 827690 h 837478"/>
                  <a:gd name="connsiteX10" fmla="*/ 0 w 4706007"/>
                  <a:gd name="connsiteY10" fmla="*/ 689739 h 837478"/>
                  <a:gd name="connsiteX11" fmla="*/ 0 w 4706007"/>
                  <a:gd name="connsiteY11" fmla="*/ 137951 h 837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706007" h="837478">
                    <a:moveTo>
                      <a:pt x="0" y="137951"/>
                    </a:moveTo>
                    <a:cubicBezTo>
                      <a:pt x="0" y="61763"/>
                      <a:pt x="61763" y="0"/>
                      <a:pt x="137951" y="0"/>
                    </a:cubicBezTo>
                    <a:lnTo>
                      <a:pt x="4568056" y="0"/>
                    </a:lnTo>
                    <a:cubicBezTo>
                      <a:pt x="4644244" y="0"/>
                      <a:pt x="4706007" y="61763"/>
                      <a:pt x="4706007" y="137951"/>
                    </a:cubicBezTo>
                    <a:lnTo>
                      <a:pt x="4706007" y="689739"/>
                    </a:lnTo>
                    <a:cubicBezTo>
                      <a:pt x="4706007" y="765927"/>
                      <a:pt x="4644244" y="827690"/>
                      <a:pt x="4568056" y="827690"/>
                    </a:cubicBezTo>
                    <a:lnTo>
                      <a:pt x="2692619" y="837478"/>
                    </a:lnTo>
                    <a:lnTo>
                      <a:pt x="2351887" y="659787"/>
                    </a:lnTo>
                    <a:lnTo>
                      <a:pt x="2013717" y="831237"/>
                    </a:lnTo>
                    <a:lnTo>
                      <a:pt x="137951" y="827690"/>
                    </a:lnTo>
                    <a:cubicBezTo>
                      <a:pt x="61763" y="827690"/>
                      <a:pt x="0" y="765927"/>
                      <a:pt x="0" y="689739"/>
                    </a:cubicBezTo>
                    <a:lnTo>
                      <a:pt x="0" y="137951"/>
                    </a:ln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7" name="Rectangle: Rounded Corners 186">
                <a:extLst>
                  <a:ext uri="{FF2B5EF4-FFF2-40B4-BE49-F238E27FC236}">
                    <a16:creationId xmlns:a16="http://schemas.microsoft.com/office/drawing/2014/main" id="{8D595395-415C-44A9-AE42-C4DDD5A70493}"/>
                  </a:ext>
                </a:extLst>
              </p:cNvPr>
              <p:cNvSpPr/>
              <p:nvPr/>
            </p:nvSpPr>
            <p:spPr>
              <a:xfrm>
                <a:off x="3689139" y="762000"/>
                <a:ext cx="2141328" cy="13441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5" name="Group 174">
              <a:extLst>
                <a:ext uri="{FF2B5EF4-FFF2-40B4-BE49-F238E27FC236}">
                  <a16:creationId xmlns:a16="http://schemas.microsoft.com/office/drawing/2014/main" id="{7008D909-23B8-47E2-81E1-A9508773C3B3}"/>
                </a:ext>
              </a:extLst>
            </p:cNvPr>
            <p:cNvGrpSpPr/>
            <p:nvPr/>
          </p:nvGrpSpPr>
          <p:grpSpPr>
            <a:xfrm>
              <a:off x="12690050" y="1563727"/>
              <a:ext cx="4165706" cy="4051508"/>
              <a:chOff x="12870390" y="1563727"/>
              <a:chExt cx="3798894" cy="4051508"/>
            </a:xfrm>
          </p:grpSpPr>
          <p:cxnSp>
            <p:nvCxnSpPr>
              <p:cNvPr id="176" name="Straight Connector 175">
                <a:extLst>
                  <a:ext uri="{FF2B5EF4-FFF2-40B4-BE49-F238E27FC236}">
                    <a16:creationId xmlns:a16="http://schemas.microsoft.com/office/drawing/2014/main" id="{E71A3538-7836-4035-87D4-DF381960F0A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870390" y="1563727"/>
                <a:ext cx="3798894" cy="0"/>
              </a:xfrm>
              <a:prstGeom prst="line">
                <a:avLst/>
              </a:prstGeom>
              <a:ln w="19050">
                <a:solidFill>
                  <a:schemeClr val="accent1">
                    <a:lumMod val="40000"/>
                    <a:lumOff val="6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>
                <a:extLst>
                  <a:ext uri="{FF2B5EF4-FFF2-40B4-BE49-F238E27FC236}">
                    <a16:creationId xmlns:a16="http://schemas.microsoft.com/office/drawing/2014/main" id="{919D6BC6-8FC9-4B60-AB53-2D83E5FC79A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870390" y="2013895"/>
                <a:ext cx="3798894" cy="0"/>
              </a:xfrm>
              <a:prstGeom prst="line">
                <a:avLst/>
              </a:prstGeom>
              <a:ln w="19050">
                <a:solidFill>
                  <a:schemeClr val="accent1">
                    <a:lumMod val="40000"/>
                    <a:lumOff val="6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>
                <a:extLst>
                  <a:ext uri="{FF2B5EF4-FFF2-40B4-BE49-F238E27FC236}">
                    <a16:creationId xmlns:a16="http://schemas.microsoft.com/office/drawing/2014/main" id="{3B624EDE-6C5A-4633-BEB6-7A9394CAB73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870390" y="2464063"/>
                <a:ext cx="3798894" cy="0"/>
              </a:xfrm>
              <a:prstGeom prst="line">
                <a:avLst/>
              </a:prstGeom>
              <a:ln w="19050">
                <a:solidFill>
                  <a:schemeClr val="accent1">
                    <a:lumMod val="40000"/>
                    <a:lumOff val="6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>
                <a:extLst>
                  <a:ext uri="{FF2B5EF4-FFF2-40B4-BE49-F238E27FC236}">
                    <a16:creationId xmlns:a16="http://schemas.microsoft.com/office/drawing/2014/main" id="{21EB5955-F2B0-4FF1-ABF8-B207AEB1837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870390" y="2914231"/>
                <a:ext cx="3798894" cy="0"/>
              </a:xfrm>
              <a:prstGeom prst="line">
                <a:avLst/>
              </a:prstGeom>
              <a:ln w="19050">
                <a:solidFill>
                  <a:schemeClr val="accent1">
                    <a:lumMod val="40000"/>
                    <a:lumOff val="6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>
                <a:extLst>
                  <a:ext uri="{FF2B5EF4-FFF2-40B4-BE49-F238E27FC236}">
                    <a16:creationId xmlns:a16="http://schemas.microsoft.com/office/drawing/2014/main" id="{0B2A2DCA-26CE-4A32-B8B0-5913A816D91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870390" y="3364399"/>
                <a:ext cx="3798894" cy="0"/>
              </a:xfrm>
              <a:prstGeom prst="line">
                <a:avLst/>
              </a:prstGeom>
              <a:ln w="19050">
                <a:solidFill>
                  <a:schemeClr val="accent1">
                    <a:lumMod val="40000"/>
                    <a:lumOff val="6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>
                <a:extLst>
                  <a:ext uri="{FF2B5EF4-FFF2-40B4-BE49-F238E27FC236}">
                    <a16:creationId xmlns:a16="http://schemas.microsoft.com/office/drawing/2014/main" id="{FFA8740A-7D35-499E-A052-CB9DD77D552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870390" y="3814567"/>
                <a:ext cx="3798894" cy="0"/>
              </a:xfrm>
              <a:prstGeom prst="line">
                <a:avLst/>
              </a:prstGeom>
              <a:ln w="19050">
                <a:solidFill>
                  <a:schemeClr val="accent1">
                    <a:lumMod val="40000"/>
                    <a:lumOff val="6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>
                <a:extLst>
                  <a:ext uri="{FF2B5EF4-FFF2-40B4-BE49-F238E27FC236}">
                    <a16:creationId xmlns:a16="http://schemas.microsoft.com/office/drawing/2014/main" id="{5850F5AB-CFAD-402E-B408-425A636FBA9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870390" y="4264735"/>
                <a:ext cx="3798894" cy="0"/>
              </a:xfrm>
              <a:prstGeom prst="line">
                <a:avLst/>
              </a:prstGeom>
              <a:ln w="19050">
                <a:solidFill>
                  <a:schemeClr val="accent1">
                    <a:lumMod val="40000"/>
                    <a:lumOff val="6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>
                <a:extLst>
                  <a:ext uri="{FF2B5EF4-FFF2-40B4-BE49-F238E27FC236}">
                    <a16:creationId xmlns:a16="http://schemas.microsoft.com/office/drawing/2014/main" id="{9294E4F1-56CE-42E0-B0D2-F0BAB1E1302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870390" y="4714903"/>
                <a:ext cx="3798894" cy="0"/>
              </a:xfrm>
              <a:prstGeom prst="line">
                <a:avLst/>
              </a:prstGeom>
              <a:ln w="19050">
                <a:solidFill>
                  <a:schemeClr val="accent1">
                    <a:lumMod val="40000"/>
                    <a:lumOff val="6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>
                <a:extLst>
                  <a:ext uri="{FF2B5EF4-FFF2-40B4-BE49-F238E27FC236}">
                    <a16:creationId xmlns:a16="http://schemas.microsoft.com/office/drawing/2014/main" id="{3634737C-2D5F-40E4-B5E6-42E32FA7F40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870390" y="5165071"/>
                <a:ext cx="3798894" cy="0"/>
              </a:xfrm>
              <a:prstGeom prst="line">
                <a:avLst/>
              </a:prstGeom>
              <a:ln w="19050">
                <a:solidFill>
                  <a:schemeClr val="accent1">
                    <a:lumMod val="40000"/>
                    <a:lumOff val="6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>
                <a:extLst>
                  <a:ext uri="{FF2B5EF4-FFF2-40B4-BE49-F238E27FC236}">
                    <a16:creationId xmlns:a16="http://schemas.microsoft.com/office/drawing/2014/main" id="{7D8A883C-04E2-4761-9922-0AE3D32269A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870390" y="5615235"/>
                <a:ext cx="3798894" cy="0"/>
              </a:xfrm>
              <a:prstGeom prst="line">
                <a:avLst/>
              </a:prstGeom>
              <a:ln w="19050">
                <a:solidFill>
                  <a:schemeClr val="accent1">
                    <a:lumMod val="40000"/>
                    <a:lumOff val="6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1" name="Google Shape;1473;p26">
            <a:extLst>
              <a:ext uri="{FF2B5EF4-FFF2-40B4-BE49-F238E27FC236}">
                <a16:creationId xmlns:a16="http://schemas.microsoft.com/office/drawing/2014/main" id="{7D4EF506-39A4-4E3E-A713-0CE0EC8B5FAD}"/>
              </a:ext>
            </a:extLst>
          </p:cNvPr>
          <p:cNvGrpSpPr/>
          <p:nvPr/>
        </p:nvGrpSpPr>
        <p:grpSpPr>
          <a:xfrm>
            <a:off x="6931137" y="4677900"/>
            <a:ext cx="663625" cy="663625"/>
            <a:chOff x="3246456" y="3096252"/>
            <a:chExt cx="719923" cy="719923"/>
          </a:xfrm>
        </p:grpSpPr>
        <p:sp>
          <p:nvSpPr>
            <p:cNvPr id="52" name="Google Shape;1474;p26">
              <a:extLst>
                <a:ext uri="{FF2B5EF4-FFF2-40B4-BE49-F238E27FC236}">
                  <a16:creationId xmlns:a16="http://schemas.microsoft.com/office/drawing/2014/main" id="{A7C159A0-DE9D-4B8B-AB1A-2F8256C9683E}"/>
                </a:ext>
              </a:extLst>
            </p:cNvPr>
            <p:cNvSpPr/>
            <p:nvPr/>
          </p:nvSpPr>
          <p:spPr>
            <a:xfrm>
              <a:off x="3246456" y="3096252"/>
              <a:ext cx="719923" cy="719923"/>
            </a:xfrm>
            <a:custGeom>
              <a:avLst/>
              <a:gdLst/>
              <a:ahLst/>
              <a:cxnLst/>
              <a:rect l="l" t="t" r="r" b="b"/>
              <a:pathLst>
                <a:path w="156590" h="156590" extrusionOk="0">
                  <a:moveTo>
                    <a:pt x="156591" y="78295"/>
                  </a:moveTo>
                  <a:cubicBezTo>
                    <a:pt x="156591" y="121537"/>
                    <a:pt x="121537" y="156591"/>
                    <a:pt x="78296" y="156591"/>
                  </a:cubicBezTo>
                  <a:cubicBezTo>
                    <a:pt x="35054" y="156591"/>
                    <a:pt x="0" y="121537"/>
                    <a:pt x="0" y="78295"/>
                  </a:cubicBezTo>
                  <a:cubicBezTo>
                    <a:pt x="0" y="35054"/>
                    <a:pt x="35054" y="0"/>
                    <a:pt x="78296" y="0"/>
                  </a:cubicBezTo>
                  <a:cubicBezTo>
                    <a:pt x="121537" y="0"/>
                    <a:pt x="156591" y="35054"/>
                    <a:pt x="156591" y="78295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1475;p26">
              <a:extLst>
                <a:ext uri="{FF2B5EF4-FFF2-40B4-BE49-F238E27FC236}">
                  <a16:creationId xmlns:a16="http://schemas.microsoft.com/office/drawing/2014/main" id="{1E4D37D3-4270-442A-847A-26542374B682}"/>
                </a:ext>
              </a:extLst>
            </p:cNvPr>
            <p:cNvSpPr/>
            <p:nvPr/>
          </p:nvSpPr>
          <p:spPr>
            <a:xfrm>
              <a:off x="3372192" y="3256552"/>
              <a:ext cx="424601" cy="392389"/>
            </a:xfrm>
            <a:custGeom>
              <a:avLst/>
              <a:gdLst/>
              <a:ahLst/>
              <a:cxnLst/>
              <a:rect l="l" t="t" r="r" b="b"/>
              <a:pathLst>
                <a:path w="135981" h="125665" extrusionOk="0">
                  <a:moveTo>
                    <a:pt x="56502" y="125366"/>
                  </a:moveTo>
                  <a:cubicBezTo>
                    <a:pt x="51520" y="125366"/>
                    <a:pt x="46729" y="123423"/>
                    <a:pt x="43167" y="119937"/>
                  </a:cubicBezTo>
                  <a:lnTo>
                    <a:pt x="5924" y="83647"/>
                  </a:lnTo>
                  <a:cubicBezTo>
                    <a:pt x="-1515" y="76211"/>
                    <a:pt x="-1525" y="64150"/>
                    <a:pt x="5905" y="56706"/>
                  </a:cubicBezTo>
                  <a:cubicBezTo>
                    <a:pt x="5915" y="56700"/>
                    <a:pt x="5915" y="56696"/>
                    <a:pt x="5924" y="56691"/>
                  </a:cubicBezTo>
                  <a:cubicBezTo>
                    <a:pt x="13363" y="49247"/>
                    <a:pt x="25422" y="49240"/>
                    <a:pt x="32861" y="56676"/>
                  </a:cubicBezTo>
                  <a:cubicBezTo>
                    <a:pt x="32870" y="56681"/>
                    <a:pt x="32870" y="56686"/>
                    <a:pt x="32880" y="56691"/>
                  </a:cubicBezTo>
                  <a:lnTo>
                    <a:pt x="53930" y="77265"/>
                  </a:lnTo>
                  <a:lnTo>
                    <a:pt x="101555" y="8209"/>
                  </a:lnTo>
                  <a:cubicBezTo>
                    <a:pt x="107527" y="-438"/>
                    <a:pt x="119376" y="-2612"/>
                    <a:pt x="128035" y="3351"/>
                  </a:cubicBezTo>
                  <a:cubicBezTo>
                    <a:pt x="136712" y="9295"/>
                    <a:pt x="138931" y="21150"/>
                    <a:pt x="132988" y="29830"/>
                  </a:cubicBezTo>
                  <a:lnTo>
                    <a:pt x="72790" y="117460"/>
                  </a:lnTo>
                  <a:cubicBezTo>
                    <a:pt x="69618" y="122090"/>
                    <a:pt x="64560" y="125090"/>
                    <a:pt x="58978" y="1256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103041DA-B5D5-4B64-884C-6FC9FFD9DBCA}"/>
              </a:ext>
            </a:extLst>
          </p:cNvPr>
          <p:cNvGrpSpPr/>
          <p:nvPr/>
        </p:nvGrpSpPr>
        <p:grpSpPr>
          <a:xfrm>
            <a:off x="7493664" y="1985800"/>
            <a:ext cx="4095985" cy="605294"/>
            <a:chOff x="7493664" y="3335112"/>
            <a:chExt cx="4095985" cy="605294"/>
          </a:xfrm>
        </p:grpSpPr>
        <p:sp>
          <p:nvSpPr>
            <p:cNvPr id="69" name="Google Shape;1573;p27">
              <a:extLst>
                <a:ext uri="{FF2B5EF4-FFF2-40B4-BE49-F238E27FC236}">
                  <a16:creationId xmlns:a16="http://schemas.microsoft.com/office/drawing/2014/main" id="{6CC964EA-3034-47DA-8E3E-F3322790C50C}"/>
                </a:ext>
              </a:extLst>
            </p:cNvPr>
            <p:cNvSpPr/>
            <p:nvPr/>
          </p:nvSpPr>
          <p:spPr>
            <a:xfrm>
              <a:off x="7493664" y="3335112"/>
              <a:ext cx="3859287" cy="571657"/>
            </a:xfrm>
            <a:prstGeom prst="chevron">
              <a:avLst>
                <a:gd name="adj" fmla="val 50000"/>
              </a:avLst>
            </a:prstGeom>
            <a:solidFill>
              <a:srgbClr val="00B0F0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CCDE50E6-D422-4E8E-A33B-FCE6561B6DEB}"/>
                </a:ext>
              </a:extLst>
            </p:cNvPr>
            <p:cNvSpPr txBox="1"/>
            <p:nvPr/>
          </p:nvSpPr>
          <p:spPr>
            <a:xfrm>
              <a:off x="7944597" y="3355631"/>
              <a:ext cx="364505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b="1">
                  <a:solidFill>
                    <a:schemeClr val="bg1"/>
                  </a:solidFill>
                  <a:latin typeface="FS Blonde Script" panose="03000503000000000000" pitchFamily="66" charset="0"/>
                  <a:ea typeface="Segoe UI Black" panose="020B0A02040204020203" pitchFamily="34" charset="0"/>
                </a:rPr>
                <a:t>a. Kiểu gen AA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21C4B21-8D38-45BA-8673-9982572E96CE}"/>
              </a:ext>
            </a:extLst>
          </p:cNvPr>
          <p:cNvGrpSpPr/>
          <p:nvPr/>
        </p:nvGrpSpPr>
        <p:grpSpPr>
          <a:xfrm>
            <a:off x="7493664" y="2901222"/>
            <a:ext cx="4095985" cy="623872"/>
            <a:chOff x="7493664" y="4148934"/>
            <a:chExt cx="4095985" cy="623872"/>
          </a:xfrm>
        </p:grpSpPr>
        <p:sp>
          <p:nvSpPr>
            <p:cNvPr id="70" name="Google Shape;1573;p27">
              <a:extLst>
                <a:ext uri="{FF2B5EF4-FFF2-40B4-BE49-F238E27FC236}">
                  <a16:creationId xmlns:a16="http://schemas.microsoft.com/office/drawing/2014/main" id="{71F25BF2-D9F2-4BBB-AFEB-921DB324BF44}"/>
                </a:ext>
              </a:extLst>
            </p:cNvPr>
            <p:cNvSpPr/>
            <p:nvPr/>
          </p:nvSpPr>
          <p:spPr>
            <a:xfrm>
              <a:off x="7493664" y="4148934"/>
              <a:ext cx="3859287" cy="571657"/>
            </a:xfrm>
            <a:prstGeom prst="chevron">
              <a:avLst>
                <a:gd name="adj" fmla="val 50000"/>
              </a:avLst>
            </a:prstGeom>
            <a:solidFill>
              <a:srgbClr val="002060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E4E8BF56-E5AD-42A1-84E5-4D9361A8CA9D}"/>
                </a:ext>
              </a:extLst>
            </p:cNvPr>
            <p:cNvSpPr txBox="1"/>
            <p:nvPr/>
          </p:nvSpPr>
          <p:spPr>
            <a:xfrm>
              <a:off x="7944597" y="4188031"/>
              <a:ext cx="364505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b="1">
                  <a:solidFill>
                    <a:schemeClr val="bg1"/>
                  </a:solidFill>
                  <a:latin typeface="FS Blonde Script" panose="03000503000000000000" pitchFamily="66" charset="0"/>
                  <a:ea typeface="Segoe UI Black" panose="020B0A02040204020203" pitchFamily="34" charset="0"/>
                </a:rPr>
                <a:t>b. Kiểu gen Aa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4C9595A-6301-4C75-BC88-D87747091086}"/>
              </a:ext>
            </a:extLst>
          </p:cNvPr>
          <p:cNvGrpSpPr/>
          <p:nvPr/>
        </p:nvGrpSpPr>
        <p:grpSpPr>
          <a:xfrm>
            <a:off x="7493664" y="3812259"/>
            <a:ext cx="4095985" cy="648880"/>
            <a:chOff x="7493664" y="4958371"/>
            <a:chExt cx="4095985" cy="648880"/>
          </a:xfrm>
        </p:grpSpPr>
        <p:sp>
          <p:nvSpPr>
            <p:cNvPr id="71" name="Google Shape;1573;p27">
              <a:extLst>
                <a:ext uri="{FF2B5EF4-FFF2-40B4-BE49-F238E27FC236}">
                  <a16:creationId xmlns:a16="http://schemas.microsoft.com/office/drawing/2014/main" id="{8C86A9C0-4C6E-41E4-A2AE-E126C0961D15}"/>
                </a:ext>
              </a:extLst>
            </p:cNvPr>
            <p:cNvSpPr/>
            <p:nvPr/>
          </p:nvSpPr>
          <p:spPr>
            <a:xfrm>
              <a:off x="7493664" y="4958371"/>
              <a:ext cx="3859287" cy="571657"/>
            </a:xfrm>
            <a:prstGeom prst="chevron">
              <a:avLst>
                <a:gd name="adj" fmla="val 50000"/>
              </a:avLst>
            </a:prstGeom>
            <a:solidFill>
              <a:srgbClr val="FF0000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E7F23706-180B-4D41-85DB-0373EA34B346}"/>
                </a:ext>
              </a:extLst>
            </p:cNvPr>
            <p:cNvSpPr txBox="1"/>
            <p:nvPr/>
          </p:nvSpPr>
          <p:spPr>
            <a:xfrm>
              <a:off x="7944597" y="5022476"/>
              <a:ext cx="364505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b="1">
                  <a:solidFill>
                    <a:schemeClr val="bg1"/>
                  </a:solidFill>
                  <a:latin typeface="FS Blonde Script" panose="03000503000000000000" pitchFamily="66" charset="0"/>
                  <a:ea typeface="Segoe UI Black" panose="020B0A02040204020203" pitchFamily="34" charset="0"/>
                </a:rPr>
                <a:t>c. Kiểu gen aa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B0F8243-5EE6-4D34-AA5F-D76F7240B0F8}"/>
              </a:ext>
            </a:extLst>
          </p:cNvPr>
          <p:cNvGrpSpPr/>
          <p:nvPr/>
        </p:nvGrpSpPr>
        <p:grpSpPr>
          <a:xfrm>
            <a:off x="7493664" y="4691547"/>
            <a:ext cx="3866509" cy="589649"/>
            <a:chOff x="7493664" y="5807179"/>
            <a:chExt cx="3866509" cy="589649"/>
          </a:xfrm>
        </p:grpSpPr>
        <p:sp>
          <p:nvSpPr>
            <p:cNvPr id="72" name="Google Shape;1573;p27">
              <a:extLst>
                <a:ext uri="{FF2B5EF4-FFF2-40B4-BE49-F238E27FC236}">
                  <a16:creationId xmlns:a16="http://schemas.microsoft.com/office/drawing/2014/main" id="{87BCD2A2-4E1D-4932-A234-04590E920F81}"/>
                </a:ext>
              </a:extLst>
            </p:cNvPr>
            <p:cNvSpPr/>
            <p:nvPr/>
          </p:nvSpPr>
          <p:spPr>
            <a:xfrm>
              <a:off x="7493664" y="5825171"/>
              <a:ext cx="3859287" cy="571657"/>
            </a:xfrm>
            <a:prstGeom prst="chevron">
              <a:avLst>
                <a:gd name="adj" fmla="val 50000"/>
              </a:avLst>
            </a:prstGeom>
            <a:solidFill>
              <a:schemeClr val="accent2">
                <a:lumMod val="50000"/>
              </a:scheme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D87F81B4-35AD-4F16-ABDB-A5A69AAA5C90}"/>
                </a:ext>
              </a:extLst>
            </p:cNvPr>
            <p:cNvSpPr txBox="1"/>
            <p:nvPr/>
          </p:nvSpPr>
          <p:spPr>
            <a:xfrm>
              <a:off x="7715121" y="5807179"/>
              <a:ext cx="364505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b="1" dirty="0">
                  <a:solidFill>
                    <a:schemeClr val="bg1"/>
                  </a:solidFill>
                  <a:latin typeface="FS Blonde Script" panose="03000503000000000000" pitchFamily="66" charset="0"/>
                  <a:ea typeface="Segoe UI Black" panose="020B0A02040204020203" pitchFamily="34" charset="0"/>
                </a:rPr>
                <a:t>d. </a:t>
              </a:r>
              <a:r>
                <a:rPr lang="en-US" sz="3200" b="1" dirty="0" err="1">
                  <a:solidFill>
                    <a:schemeClr val="bg1"/>
                  </a:solidFill>
                  <a:latin typeface="FS Blonde Script" panose="03000503000000000000" pitchFamily="66" charset="0"/>
                  <a:ea typeface="Segoe UI Black" panose="020B0A02040204020203" pitchFamily="34" charset="0"/>
                </a:rPr>
                <a:t>Cả</a:t>
              </a:r>
              <a:r>
                <a:rPr lang="en-US" sz="3200" b="1" dirty="0">
                  <a:solidFill>
                    <a:schemeClr val="bg1"/>
                  </a:solidFill>
                  <a:latin typeface="FS Blonde Script" panose="03000503000000000000" pitchFamily="66" charset="0"/>
                  <a:ea typeface="Segoe UI Black" panose="020B0A02040204020203" pitchFamily="34" charset="0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latin typeface="FS Blonde Script" panose="03000503000000000000" pitchFamily="66" charset="0"/>
                  <a:ea typeface="Segoe UI Black" panose="020B0A02040204020203" pitchFamily="34" charset="0"/>
                </a:rPr>
                <a:t>ba</a:t>
              </a:r>
              <a:r>
                <a:rPr lang="en-US" sz="3200" b="1" dirty="0">
                  <a:solidFill>
                    <a:schemeClr val="bg1"/>
                  </a:solidFill>
                  <a:latin typeface="FS Blonde Script" panose="03000503000000000000" pitchFamily="66" charset="0"/>
                  <a:ea typeface="Segoe UI Black" panose="020B0A02040204020203" pitchFamily="34" charset="0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latin typeface="FS Blonde Script" panose="03000503000000000000" pitchFamily="66" charset="0"/>
                  <a:ea typeface="Segoe UI Black" panose="020B0A02040204020203" pitchFamily="34" charset="0"/>
                </a:rPr>
                <a:t>kiểu</a:t>
              </a:r>
              <a:r>
                <a:rPr lang="en-US" sz="3200" b="1" dirty="0">
                  <a:solidFill>
                    <a:schemeClr val="bg1"/>
                  </a:solidFill>
                  <a:latin typeface="FS Blonde Script" panose="03000503000000000000" pitchFamily="66" charset="0"/>
                  <a:ea typeface="Segoe UI Black" panose="020B0A02040204020203" pitchFamily="34" charset="0"/>
                </a:rPr>
                <a:t> gen </a:t>
              </a:r>
              <a:r>
                <a:rPr lang="en-US" sz="3200" b="1" dirty="0" err="1">
                  <a:solidFill>
                    <a:schemeClr val="bg1"/>
                  </a:solidFill>
                  <a:latin typeface="FS Blonde Script" panose="03000503000000000000" pitchFamily="66" charset="0"/>
                  <a:ea typeface="Segoe UI Black" panose="020B0A02040204020203" pitchFamily="34" charset="0"/>
                </a:rPr>
                <a:t>trên</a:t>
              </a:r>
              <a:endParaRPr lang="en-US" sz="3200" b="1" dirty="0">
                <a:solidFill>
                  <a:schemeClr val="bg1"/>
                </a:solidFill>
                <a:latin typeface="FS Blonde Script" panose="03000503000000000000" pitchFamily="66" charset="0"/>
                <a:ea typeface="Segoe UI Black" panose="020B0A02040204020203" pitchFamily="34" charset="0"/>
              </a:endParaRPr>
            </a:p>
          </p:txBody>
        </p:sp>
      </p:grpSp>
      <p:sp>
        <p:nvSpPr>
          <p:cNvPr id="188" name="TextBox 187">
            <a:extLst>
              <a:ext uri="{FF2B5EF4-FFF2-40B4-BE49-F238E27FC236}">
                <a16:creationId xmlns:a16="http://schemas.microsoft.com/office/drawing/2014/main" id="{FBD59AB6-411C-438C-B2A5-647A42C31128}"/>
              </a:ext>
            </a:extLst>
          </p:cNvPr>
          <p:cNvSpPr txBox="1"/>
          <p:nvPr/>
        </p:nvSpPr>
        <p:spPr>
          <a:xfrm>
            <a:off x="10490495" y="6355693"/>
            <a:ext cx="1534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latin typeface="Script MT Bold" panose="03040602040607080904" pitchFamily="66" charset="0"/>
                <a:ea typeface="Segoe UI Black" panose="020B0A02040204020203" pitchFamily="34" charset="0"/>
              </a:rPr>
              <a:t>Slide 04</a:t>
            </a:r>
          </a:p>
        </p:txBody>
      </p:sp>
    </p:spTree>
    <p:extLst>
      <p:ext uri="{BB962C8B-B14F-4D97-AF65-F5344CB8AC3E}">
        <p14:creationId xmlns:p14="http://schemas.microsoft.com/office/powerpoint/2010/main" val="19624772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" grpId="0"/>
      <p:bldP spid="16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>
            <a:extLst>
              <a:ext uri="{FF2B5EF4-FFF2-40B4-BE49-F238E27FC236}">
                <a16:creationId xmlns:a16="http://schemas.microsoft.com/office/drawing/2014/main" id="{09BC9C91-FECF-4F81-8199-794330CB214A}"/>
              </a:ext>
            </a:extLst>
          </p:cNvPr>
          <p:cNvGrpSpPr/>
          <p:nvPr/>
        </p:nvGrpSpPr>
        <p:grpSpPr>
          <a:xfrm>
            <a:off x="0" y="0"/>
            <a:ext cx="12192000" cy="6860894"/>
            <a:chOff x="0" y="0"/>
            <a:chExt cx="12192000" cy="6860894"/>
          </a:xfrm>
        </p:grpSpPr>
        <p:pic>
          <p:nvPicPr>
            <p:cNvPr id="5" name="Picture 2" descr="tầng lớp">
              <a:extLst>
                <a:ext uri="{FF2B5EF4-FFF2-40B4-BE49-F238E27FC236}">
                  <a16:creationId xmlns:a16="http://schemas.microsoft.com/office/drawing/2014/main" id="{95CDF4D8-F09F-46A5-9470-E0EBD8E38D5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192000" cy="6860894"/>
            </a:xfrm>
            <a:prstGeom prst="rect">
              <a:avLst/>
            </a:prstGeom>
            <a:noFill/>
          </p:spPr>
        </p:pic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7A8D09D9-C508-4580-A1B5-0E2C854E0591}"/>
                </a:ext>
              </a:extLst>
            </p:cNvPr>
            <p:cNvGrpSpPr/>
            <p:nvPr/>
          </p:nvGrpSpPr>
          <p:grpSpPr>
            <a:xfrm>
              <a:off x="48194" y="189000"/>
              <a:ext cx="11981430" cy="6480000"/>
              <a:chOff x="-125430" y="189000"/>
              <a:chExt cx="11981430" cy="6480000"/>
            </a:xfrm>
          </p:grpSpPr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3733769C-27DB-4F0A-A6CF-4B64D24305DD}"/>
                  </a:ext>
                </a:extLst>
              </p:cNvPr>
              <p:cNvGrpSpPr/>
              <p:nvPr/>
            </p:nvGrpSpPr>
            <p:grpSpPr>
              <a:xfrm>
                <a:off x="336000" y="189000"/>
                <a:ext cx="11520000" cy="6480000"/>
                <a:chOff x="995924" y="448151"/>
                <a:chExt cx="11520000" cy="6480000"/>
              </a:xfrm>
            </p:grpSpPr>
            <p:sp>
              <p:nvSpPr>
                <p:cNvPr id="16" name="Rectangle: Rounded Corners 15">
                  <a:extLst>
                    <a:ext uri="{FF2B5EF4-FFF2-40B4-BE49-F238E27FC236}">
                      <a16:creationId xmlns:a16="http://schemas.microsoft.com/office/drawing/2014/main" id="{910B1B32-AF31-4B14-A65E-903203107610}"/>
                    </a:ext>
                  </a:extLst>
                </p:cNvPr>
                <p:cNvSpPr/>
                <p:nvPr/>
              </p:nvSpPr>
              <p:spPr>
                <a:xfrm>
                  <a:off x="995924" y="448151"/>
                  <a:ext cx="11520000" cy="6480000"/>
                </a:xfrm>
                <a:prstGeom prst="roundRect">
                  <a:avLst>
                    <a:gd name="adj" fmla="val 6148"/>
                  </a:avLst>
                </a:prstGeom>
                <a:solidFill>
                  <a:schemeClr val="bg1"/>
                </a:solidFill>
                <a:ln w="38100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effectLst>
                  <a:outerShdw blurRad="63500" sx="101000" sy="101000" algn="ctr" rotWithShape="0">
                    <a:schemeClr val="tx1">
                      <a:alpha val="60000"/>
                    </a:scheme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Rectangle: Rounded Corners 17">
                  <a:extLst>
                    <a:ext uri="{FF2B5EF4-FFF2-40B4-BE49-F238E27FC236}">
                      <a16:creationId xmlns:a16="http://schemas.microsoft.com/office/drawing/2014/main" id="{6842C543-B062-4534-88B4-3416939B5825}"/>
                    </a:ext>
                  </a:extLst>
                </p:cNvPr>
                <p:cNvSpPr/>
                <p:nvPr/>
              </p:nvSpPr>
              <p:spPr>
                <a:xfrm>
                  <a:off x="1139924" y="592151"/>
                  <a:ext cx="11304000" cy="6192000"/>
                </a:xfrm>
                <a:prstGeom prst="roundRect">
                  <a:avLst>
                    <a:gd name="adj" fmla="val 4945"/>
                  </a:avLst>
                </a:prstGeom>
                <a:gradFill flip="none" rotWithShape="1">
                  <a:gsLst>
                    <a:gs pos="29000">
                      <a:srgbClr val="C3E7ED"/>
                    </a:gs>
                    <a:gs pos="100000">
                      <a:schemeClr val="bg1"/>
                    </a:gs>
                  </a:gsLst>
                  <a:lin ang="0" scaled="1"/>
                  <a:tileRect/>
                </a:gradFill>
                <a:ln w="3810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E0AD2A00-6E4D-46F1-85D4-9CDDE3540AD0}"/>
                  </a:ext>
                </a:extLst>
              </p:cNvPr>
              <p:cNvGrpSpPr/>
              <p:nvPr/>
            </p:nvGrpSpPr>
            <p:grpSpPr>
              <a:xfrm>
                <a:off x="-125430" y="477000"/>
                <a:ext cx="11834880" cy="5904000"/>
                <a:chOff x="-125430" y="477000"/>
                <a:chExt cx="11834880" cy="5904000"/>
              </a:xfrm>
            </p:grpSpPr>
            <p:grpSp>
              <p:nvGrpSpPr>
                <p:cNvPr id="44" name="Group 43">
                  <a:extLst>
                    <a:ext uri="{FF2B5EF4-FFF2-40B4-BE49-F238E27FC236}">
                      <a16:creationId xmlns:a16="http://schemas.microsoft.com/office/drawing/2014/main" id="{329A1E37-D96E-43E8-AF64-A12E7913F638}"/>
                    </a:ext>
                  </a:extLst>
                </p:cNvPr>
                <p:cNvGrpSpPr/>
                <p:nvPr/>
              </p:nvGrpSpPr>
              <p:grpSpPr>
                <a:xfrm>
                  <a:off x="621450" y="477000"/>
                  <a:ext cx="11088000" cy="5904000"/>
                  <a:chOff x="2081283" y="675309"/>
                  <a:chExt cx="11088000" cy="5904000"/>
                </a:xfrm>
              </p:grpSpPr>
              <p:sp>
                <p:nvSpPr>
                  <p:cNvPr id="20" name="Rectangle: Rounded Corners 19">
                    <a:extLst>
                      <a:ext uri="{FF2B5EF4-FFF2-40B4-BE49-F238E27FC236}">
                        <a16:creationId xmlns:a16="http://schemas.microsoft.com/office/drawing/2014/main" id="{E7AEEC67-D0A5-4D6E-A0AE-9F9198846818}"/>
                      </a:ext>
                    </a:extLst>
                  </p:cNvPr>
                  <p:cNvSpPr/>
                  <p:nvPr/>
                </p:nvSpPr>
                <p:spPr>
                  <a:xfrm>
                    <a:off x="2834714" y="1035309"/>
                    <a:ext cx="10288269" cy="5184000"/>
                  </a:xfrm>
                  <a:prstGeom prst="roundRect">
                    <a:avLst>
                      <a:gd name="adj" fmla="val 0"/>
                    </a:avLst>
                  </a:prstGeom>
                  <a:gradFill>
                    <a:gsLst>
                      <a:gs pos="34000">
                        <a:srgbClr val="FEFFEC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28575">
                    <a:noFill/>
                    <a:prstDash val="dash"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" name="Rectangle: Rounded Corners 18">
                    <a:extLst>
                      <a:ext uri="{FF2B5EF4-FFF2-40B4-BE49-F238E27FC236}">
                        <a16:creationId xmlns:a16="http://schemas.microsoft.com/office/drawing/2014/main" id="{37E61BAD-7B10-47DD-9DDC-C86472F96DEB}"/>
                      </a:ext>
                    </a:extLst>
                  </p:cNvPr>
                  <p:cNvSpPr/>
                  <p:nvPr/>
                </p:nvSpPr>
                <p:spPr>
                  <a:xfrm>
                    <a:off x="2081283" y="675309"/>
                    <a:ext cx="11088000" cy="5904000"/>
                  </a:xfrm>
                  <a:prstGeom prst="roundRect">
                    <a:avLst>
                      <a:gd name="adj" fmla="val 3820"/>
                    </a:avLst>
                  </a:prstGeom>
                  <a:noFill/>
                  <a:ln w="28575">
                    <a:solidFill>
                      <a:schemeClr val="accent6">
                        <a:lumMod val="75000"/>
                      </a:schemeClr>
                    </a:solidFill>
                    <a:prstDash val="dash"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0" name="Group 39">
                  <a:extLst>
                    <a:ext uri="{FF2B5EF4-FFF2-40B4-BE49-F238E27FC236}">
                      <a16:creationId xmlns:a16="http://schemas.microsoft.com/office/drawing/2014/main" id="{05E32A68-BE55-41E3-BB6D-238734DE39DC}"/>
                    </a:ext>
                  </a:extLst>
                </p:cNvPr>
                <p:cNvGrpSpPr/>
                <p:nvPr/>
              </p:nvGrpSpPr>
              <p:grpSpPr>
                <a:xfrm>
                  <a:off x="-125430" y="794656"/>
                  <a:ext cx="1241299" cy="5419384"/>
                  <a:chOff x="187486" y="815832"/>
                  <a:chExt cx="1241299" cy="5419384"/>
                </a:xfrm>
              </p:grpSpPr>
              <p:grpSp>
                <p:nvGrpSpPr>
                  <p:cNvPr id="24" name="Group 23">
                    <a:extLst>
                      <a:ext uri="{FF2B5EF4-FFF2-40B4-BE49-F238E27FC236}">
                        <a16:creationId xmlns:a16="http://schemas.microsoft.com/office/drawing/2014/main" id="{4BC11F14-4768-4F6C-B510-4AC3FCA6BB27}"/>
                      </a:ext>
                    </a:extLst>
                  </p:cNvPr>
                  <p:cNvGrpSpPr/>
                  <p:nvPr/>
                </p:nvGrpSpPr>
                <p:grpSpPr>
                  <a:xfrm>
                    <a:off x="187486" y="815832"/>
                    <a:ext cx="1241299" cy="1132348"/>
                    <a:chOff x="187197" y="825992"/>
                    <a:chExt cx="1241299" cy="1132348"/>
                  </a:xfrm>
                </p:grpSpPr>
                <p:sp>
                  <p:nvSpPr>
                    <p:cNvPr id="21" name="Oval 20">
                      <a:extLst>
                        <a:ext uri="{FF2B5EF4-FFF2-40B4-BE49-F238E27FC236}">
                          <a16:creationId xmlns:a16="http://schemas.microsoft.com/office/drawing/2014/main" id="{81A89EE2-7CE6-41DA-8B06-A475431832A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56640" y="1036320"/>
                      <a:ext cx="371856" cy="371856"/>
                    </a:xfrm>
                    <a:prstGeom prst="ellipse">
                      <a:avLst/>
                    </a:prstGeom>
                    <a:solidFill>
                      <a:srgbClr val="FEFFEC"/>
                    </a:solidFill>
                    <a:ln w="19050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2" name="Block Arc 21">
                      <a:extLst>
                        <a:ext uri="{FF2B5EF4-FFF2-40B4-BE49-F238E27FC236}">
                          <a16:creationId xmlns:a16="http://schemas.microsoft.com/office/drawing/2014/main" id="{0407123A-DBAE-4950-BF11-852001EDD1A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7197" y="825992"/>
                      <a:ext cx="1145581" cy="1132348"/>
                    </a:xfrm>
                    <a:custGeom>
                      <a:avLst/>
                      <a:gdLst>
                        <a:gd name="connsiteX0" fmla="*/ 509785 w 1298448"/>
                        <a:gd name="connsiteY0" fmla="*/ 1283297 h 1298448"/>
                        <a:gd name="connsiteX1" fmla="*/ 5998 w 1298448"/>
                        <a:gd name="connsiteY1" fmla="*/ 561175 h 1298448"/>
                        <a:gd name="connsiteX2" fmla="*/ 685313 w 1298448"/>
                        <a:gd name="connsiteY2" fmla="*/ 1003 h 1298448"/>
                        <a:gd name="connsiteX3" fmla="*/ 1298248 w 1298448"/>
                        <a:gd name="connsiteY3" fmla="*/ 633120 h 1298448"/>
                        <a:gd name="connsiteX4" fmla="*/ 1120130 w 1298448"/>
                        <a:gd name="connsiteY4" fmla="*/ 637540 h 1298448"/>
                        <a:gd name="connsiteX5" fmla="*/ 675409 w 1298448"/>
                        <a:gd name="connsiteY5" fmla="*/ 178901 h 1298448"/>
                        <a:gd name="connsiteX6" fmla="*/ 182525 w 1298448"/>
                        <a:gd name="connsiteY6" fmla="*/ 585339 h 1298448"/>
                        <a:gd name="connsiteX7" fmla="*/ 548053 w 1298448"/>
                        <a:gd name="connsiteY7" fmla="*/ 1109282 h 1298448"/>
                        <a:gd name="connsiteX8" fmla="*/ 509785 w 1298448"/>
                        <a:gd name="connsiteY8" fmla="*/ 1283297 h 1298448"/>
                        <a:gd name="connsiteX0" fmla="*/ 509846 w 1298309"/>
                        <a:gd name="connsiteY0" fmla="*/ 1283312 h 1283312"/>
                        <a:gd name="connsiteX1" fmla="*/ 6059 w 1298309"/>
                        <a:gd name="connsiteY1" fmla="*/ 561190 h 1283312"/>
                        <a:gd name="connsiteX2" fmla="*/ 685374 w 1298309"/>
                        <a:gd name="connsiteY2" fmla="*/ 1018 h 1283312"/>
                        <a:gd name="connsiteX3" fmla="*/ 1298309 w 1298309"/>
                        <a:gd name="connsiteY3" fmla="*/ 633135 h 1283312"/>
                        <a:gd name="connsiteX4" fmla="*/ 1120191 w 1298309"/>
                        <a:gd name="connsiteY4" fmla="*/ 637555 h 1283312"/>
                        <a:gd name="connsiteX5" fmla="*/ 675470 w 1298309"/>
                        <a:gd name="connsiteY5" fmla="*/ 178916 h 1283312"/>
                        <a:gd name="connsiteX6" fmla="*/ 182586 w 1298309"/>
                        <a:gd name="connsiteY6" fmla="*/ 585354 h 1283312"/>
                        <a:gd name="connsiteX7" fmla="*/ 548114 w 1298309"/>
                        <a:gd name="connsiteY7" fmla="*/ 1109297 h 1283312"/>
                        <a:gd name="connsiteX8" fmla="*/ 509846 w 1298309"/>
                        <a:gd name="connsiteY8" fmla="*/ 1283312 h 1283312"/>
                        <a:gd name="connsiteX0" fmla="*/ 509846 w 1298309"/>
                        <a:gd name="connsiteY0" fmla="*/ 1283312 h 1283312"/>
                        <a:gd name="connsiteX1" fmla="*/ 6059 w 1298309"/>
                        <a:gd name="connsiteY1" fmla="*/ 561190 h 1283312"/>
                        <a:gd name="connsiteX2" fmla="*/ 685374 w 1298309"/>
                        <a:gd name="connsiteY2" fmla="*/ 1018 h 1283312"/>
                        <a:gd name="connsiteX3" fmla="*/ 1298309 w 1298309"/>
                        <a:gd name="connsiteY3" fmla="*/ 633135 h 1283312"/>
                        <a:gd name="connsiteX4" fmla="*/ 1120191 w 1298309"/>
                        <a:gd name="connsiteY4" fmla="*/ 637555 h 1283312"/>
                        <a:gd name="connsiteX5" fmla="*/ 675470 w 1298309"/>
                        <a:gd name="connsiteY5" fmla="*/ 178916 h 1283312"/>
                        <a:gd name="connsiteX6" fmla="*/ 182586 w 1298309"/>
                        <a:gd name="connsiteY6" fmla="*/ 585354 h 1283312"/>
                        <a:gd name="connsiteX7" fmla="*/ 548114 w 1298309"/>
                        <a:gd name="connsiteY7" fmla="*/ 1109297 h 1283312"/>
                        <a:gd name="connsiteX8" fmla="*/ 509846 w 1298309"/>
                        <a:gd name="connsiteY8" fmla="*/ 1283312 h 1283312"/>
                        <a:gd name="connsiteX0" fmla="*/ 509846 w 1298309"/>
                        <a:gd name="connsiteY0" fmla="*/ 1283312 h 1283312"/>
                        <a:gd name="connsiteX1" fmla="*/ 6059 w 1298309"/>
                        <a:gd name="connsiteY1" fmla="*/ 561190 h 1283312"/>
                        <a:gd name="connsiteX2" fmla="*/ 685374 w 1298309"/>
                        <a:gd name="connsiteY2" fmla="*/ 1018 h 1283312"/>
                        <a:gd name="connsiteX3" fmla="*/ 1298309 w 1298309"/>
                        <a:gd name="connsiteY3" fmla="*/ 633135 h 1283312"/>
                        <a:gd name="connsiteX4" fmla="*/ 1120191 w 1298309"/>
                        <a:gd name="connsiteY4" fmla="*/ 637555 h 1283312"/>
                        <a:gd name="connsiteX5" fmla="*/ 675470 w 1298309"/>
                        <a:gd name="connsiteY5" fmla="*/ 178916 h 1283312"/>
                        <a:gd name="connsiteX6" fmla="*/ 182586 w 1298309"/>
                        <a:gd name="connsiteY6" fmla="*/ 585354 h 1283312"/>
                        <a:gd name="connsiteX7" fmla="*/ 548114 w 1298309"/>
                        <a:gd name="connsiteY7" fmla="*/ 1109297 h 1283312"/>
                        <a:gd name="connsiteX8" fmla="*/ 509846 w 1298309"/>
                        <a:gd name="connsiteY8" fmla="*/ 1283312 h 1283312"/>
                        <a:gd name="connsiteX0" fmla="*/ 509846 w 1298309"/>
                        <a:gd name="connsiteY0" fmla="*/ 1283312 h 1283312"/>
                        <a:gd name="connsiteX1" fmla="*/ 6059 w 1298309"/>
                        <a:gd name="connsiteY1" fmla="*/ 561190 h 1283312"/>
                        <a:gd name="connsiteX2" fmla="*/ 685374 w 1298309"/>
                        <a:gd name="connsiteY2" fmla="*/ 1018 h 1283312"/>
                        <a:gd name="connsiteX3" fmla="*/ 1298309 w 1298309"/>
                        <a:gd name="connsiteY3" fmla="*/ 633135 h 1283312"/>
                        <a:gd name="connsiteX4" fmla="*/ 1120191 w 1298309"/>
                        <a:gd name="connsiteY4" fmla="*/ 637555 h 1283312"/>
                        <a:gd name="connsiteX5" fmla="*/ 675470 w 1298309"/>
                        <a:gd name="connsiteY5" fmla="*/ 178916 h 1283312"/>
                        <a:gd name="connsiteX6" fmla="*/ 182586 w 1298309"/>
                        <a:gd name="connsiteY6" fmla="*/ 585354 h 1283312"/>
                        <a:gd name="connsiteX7" fmla="*/ 504934 w 1298309"/>
                        <a:gd name="connsiteY7" fmla="*/ 1104217 h 1283312"/>
                        <a:gd name="connsiteX8" fmla="*/ 509846 w 1298309"/>
                        <a:gd name="connsiteY8" fmla="*/ 1283312 h 1283312"/>
                        <a:gd name="connsiteX0" fmla="*/ 509846 w 1298309"/>
                        <a:gd name="connsiteY0" fmla="*/ 1283312 h 1283312"/>
                        <a:gd name="connsiteX1" fmla="*/ 6059 w 1298309"/>
                        <a:gd name="connsiteY1" fmla="*/ 561190 h 1283312"/>
                        <a:gd name="connsiteX2" fmla="*/ 685374 w 1298309"/>
                        <a:gd name="connsiteY2" fmla="*/ 1018 h 1283312"/>
                        <a:gd name="connsiteX3" fmla="*/ 1298309 w 1298309"/>
                        <a:gd name="connsiteY3" fmla="*/ 633135 h 1283312"/>
                        <a:gd name="connsiteX4" fmla="*/ 1120191 w 1298309"/>
                        <a:gd name="connsiteY4" fmla="*/ 637555 h 1283312"/>
                        <a:gd name="connsiteX5" fmla="*/ 675470 w 1298309"/>
                        <a:gd name="connsiteY5" fmla="*/ 178916 h 1283312"/>
                        <a:gd name="connsiteX6" fmla="*/ 182586 w 1298309"/>
                        <a:gd name="connsiteY6" fmla="*/ 585354 h 1283312"/>
                        <a:gd name="connsiteX7" fmla="*/ 504934 w 1298309"/>
                        <a:gd name="connsiteY7" fmla="*/ 1104217 h 1283312"/>
                        <a:gd name="connsiteX8" fmla="*/ 509846 w 1298309"/>
                        <a:gd name="connsiteY8" fmla="*/ 1283312 h 1283312"/>
                        <a:gd name="connsiteX0" fmla="*/ 509846 w 1298309"/>
                        <a:gd name="connsiteY0" fmla="*/ 1283312 h 1283312"/>
                        <a:gd name="connsiteX1" fmla="*/ 6059 w 1298309"/>
                        <a:gd name="connsiteY1" fmla="*/ 561190 h 1283312"/>
                        <a:gd name="connsiteX2" fmla="*/ 685374 w 1298309"/>
                        <a:gd name="connsiteY2" fmla="*/ 1018 h 1283312"/>
                        <a:gd name="connsiteX3" fmla="*/ 1298309 w 1298309"/>
                        <a:gd name="connsiteY3" fmla="*/ 633135 h 1283312"/>
                        <a:gd name="connsiteX4" fmla="*/ 1120191 w 1298309"/>
                        <a:gd name="connsiteY4" fmla="*/ 637555 h 1283312"/>
                        <a:gd name="connsiteX5" fmla="*/ 675470 w 1298309"/>
                        <a:gd name="connsiteY5" fmla="*/ 178916 h 1283312"/>
                        <a:gd name="connsiteX6" fmla="*/ 182586 w 1298309"/>
                        <a:gd name="connsiteY6" fmla="*/ 585354 h 1283312"/>
                        <a:gd name="connsiteX7" fmla="*/ 510014 w 1298309"/>
                        <a:gd name="connsiteY7" fmla="*/ 1104217 h 1283312"/>
                        <a:gd name="connsiteX8" fmla="*/ 509846 w 1298309"/>
                        <a:gd name="connsiteY8" fmla="*/ 1283312 h 128331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298309" h="1283312">
                          <a:moveTo>
                            <a:pt x="509846" y="1283312"/>
                          </a:moveTo>
                          <a:cubicBezTo>
                            <a:pt x="179410" y="1210646"/>
                            <a:pt x="-39826" y="896396"/>
                            <a:pt x="6059" y="561190"/>
                          </a:cubicBezTo>
                          <a:cubicBezTo>
                            <a:pt x="51944" y="225984"/>
                            <a:pt x="347565" y="-17789"/>
                            <a:pt x="685374" y="1018"/>
                          </a:cubicBezTo>
                          <a:cubicBezTo>
                            <a:pt x="1023183" y="19825"/>
                            <a:pt x="1289917" y="294907"/>
                            <a:pt x="1298309" y="633135"/>
                          </a:cubicBezTo>
                          <a:cubicBezTo>
                            <a:pt x="1241476" y="654928"/>
                            <a:pt x="1177024" y="664022"/>
                            <a:pt x="1120191" y="637555"/>
                          </a:cubicBezTo>
                          <a:cubicBezTo>
                            <a:pt x="1114102" y="392150"/>
                            <a:pt x="920570" y="192562"/>
                            <a:pt x="675470" y="178916"/>
                          </a:cubicBezTo>
                          <a:cubicBezTo>
                            <a:pt x="430370" y="165270"/>
                            <a:pt x="215879" y="342142"/>
                            <a:pt x="182586" y="585354"/>
                          </a:cubicBezTo>
                          <a:cubicBezTo>
                            <a:pt x="149294" y="828566"/>
                            <a:pt x="290582" y="1018473"/>
                            <a:pt x="510014" y="1104217"/>
                          </a:cubicBezTo>
                          <a:lnTo>
                            <a:pt x="509846" y="1283312"/>
                          </a:lnTo>
                          <a:close/>
                        </a:path>
                      </a:pathLst>
                    </a:custGeom>
                    <a:solidFill>
                      <a:srgbClr val="FEFFEC"/>
                    </a:solidFill>
                    <a:ln w="19050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FEFFEC"/>
                        </a:solidFill>
                      </a:endParaRPr>
                    </a:p>
                  </p:txBody>
                </p:sp>
              </p:grpSp>
              <p:grpSp>
                <p:nvGrpSpPr>
                  <p:cNvPr id="25" name="Group 24">
                    <a:extLst>
                      <a:ext uri="{FF2B5EF4-FFF2-40B4-BE49-F238E27FC236}">
                        <a16:creationId xmlns:a16="http://schemas.microsoft.com/office/drawing/2014/main" id="{31D81C84-E30F-4561-B21B-5C759090F07E}"/>
                      </a:ext>
                    </a:extLst>
                  </p:cNvPr>
                  <p:cNvGrpSpPr/>
                  <p:nvPr/>
                </p:nvGrpSpPr>
                <p:grpSpPr>
                  <a:xfrm>
                    <a:off x="187486" y="1887591"/>
                    <a:ext cx="1241299" cy="1132348"/>
                    <a:chOff x="187197" y="825992"/>
                    <a:chExt cx="1241299" cy="1132348"/>
                  </a:xfrm>
                </p:grpSpPr>
                <p:sp>
                  <p:nvSpPr>
                    <p:cNvPr id="26" name="Oval 25">
                      <a:extLst>
                        <a:ext uri="{FF2B5EF4-FFF2-40B4-BE49-F238E27FC236}">
                          <a16:creationId xmlns:a16="http://schemas.microsoft.com/office/drawing/2014/main" id="{44F24F66-5E38-4C89-BAE4-E18ADE84FF0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56640" y="1036320"/>
                      <a:ext cx="371856" cy="371856"/>
                    </a:xfrm>
                    <a:prstGeom prst="ellipse">
                      <a:avLst/>
                    </a:prstGeom>
                    <a:solidFill>
                      <a:srgbClr val="FEFFEC"/>
                    </a:solidFill>
                    <a:ln w="19050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" name="Block Arc 21">
                      <a:extLst>
                        <a:ext uri="{FF2B5EF4-FFF2-40B4-BE49-F238E27FC236}">
                          <a16:creationId xmlns:a16="http://schemas.microsoft.com/office/drawing/2014/main" id="{78BE3010-6FAA-4EB0-A834-E7FA0E83881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7197" y="825992"/>
                      <a:ext cx="1145581" cy="1132348"/>
                    </a:xfrm>
                    <a:custGeom>
                      <a:avLst/>
                      <a:gdLst>
                        <a:gd name="connsiteX0" fmla="*/ 509785 w 1298448"/>
                        <a:gd name="connsiteY0" fmla="*/ 1283297 h 1298448"/>
                        <a:gd name="connsiteX1" fmla="*/ 5998 w 1298448"/>
                        <a:gd name="connsiteY1" fmla="*/ 561175 h 1298448"/>
                        <a:gd name="connsiteX2" fmla="*/ 685313 w 1298448"/>
                        <a:gd name="connsiteY2" fmla="*/ 1003 h 1298448"/>
                        <a:gd name="connsiteX3" fmla="*/ 1298248 w 1298448"/>
                        <a:gd name="connsiteY3" fmla="*/ 633120 h 1298448"/>
                        <a:gd name="connsiteX4" fmla="*/ 1120130 w 1298448"/>
                        <a:gd name="connsiteY4" fmla="*/ 637540 h 1298448"/>
                        <a:gd name="connsiteX5" fmla="*/ 675409 w 1298448"/>
                        <a:gd name="connsiteY5" fmla="*/ 178901 h 1298448"/>
                        <a:gd name="connsiteX6" fmla="*/ 182525 w 1298448"/>
                        <a:gd name="connsiteY6" fmla="*/ 585339 h 1298448"/>
                        <a:gd name="connsiteX7" fmla="*/ 548053 w 1298448"/>
                        <a:gd name="connsiteY7" fmla="*/ 1109282 h 1298448"/>
                        <a:gd name="connsiteX8" fmla="*/ 509785 w 1298448"/>
                        <a:gd name="connsiteY8" fmla="*/ 1283297 h 1298448"/>
                        <a:gd name="connsiteX0" fmla="*/ 509846 w 1298309"/>
                        <a:gd name="connsiteY0" fmla="*/ 1283312 h 1283312"/>
                        <a:gd name="connsiteX1" fmla="*/ 6059 w 1298309"/>
                        <a:gd name="connsiteY1" fmla="*/ 561190 h 1283312"/>
                        <a:gd name="connsiteX2" fmla="*/ 685374 w 1298309"/>
                        <a:gd name="connsiteY2" fmla="*/ 1018 h 1283312"/>
                        <a:gd name="connsiteX3" fmla="*/ 1298309 w 1298309"/>
                        <a:gd name="connsiteY3" fmla="*/ 633135 h 1283312"/>
                        <a:gd name="connsiteX4" fmla="*/ 1120191 w 1298309"/>
                        <a:gd name="connsiteY4" fmla="*/ 637555 h 1283312"/>
                        <a:gd name="connsiteX5" fmla="*/ 675470 w 1298309"/>
                        <a:gd name="connsiteY5" fmla="*/ 178916 h 1283312"/>
                        <a:gd name="connsiteX6" fmla="*/ 182586 w 1298309"/>
                        <a:gd name="connsiteY6" fmla="*/ 585354 h 1283312"/>
                        <a:gd name="connsiteX7" fmla="*/ 548114 w 1298309"/>
                        <a:gd name="connsiteY7" fmla="*/ 1109297 h 1283312"/>
                        <a:gd name="connsiteX8" fmla="*/ 509846 w 1298309"/>
                        <a:gd name="connsiteY8" fmla="*/ 1283312 h 1283312"/>
                        <a:gd name="connsiteX0" fmla="*/ 509846 w 1298309"/>
                        <a:gd name="connsiteY0" fmla="*/ 1283312 h 1283312"/>
                        <a:gd name="connsiteX1" fmla="*/ 6059 w 1298309"/>
                        <a:gd name="connsiteY1" fmla="*/ 561190 h 1283312"/>
                        <a:gd name="connsiteX2" fmla="*/ 685374 w 1298309"/>
                        <a:gd name="connsiteY2" fmla="*/ 1018 h 1283312"/>
                        <a:gd name="connsiteX3" fmla="*/ 1298309 w 1298309"/>
                        <a:gd name="connsiteY3" fmla="*/ 633135 h 1283312"/>
                        <a:gd name="connsiteX4" fmla="*/ 1120191 w 1298309"/>
                        <a:gd name="connsiteY4" fmla="*/ 637555 h 1283312"/>
                        <a:gd name="connsiteX5" fmla="*/ 675470 w 1298309"/>
                        <a:gd name="connsiteY5" fmla="*/ 178916 h 1283312"/>
                        <a:gd name="connsiteX6" fmla="*/ 182586 w 1298309"/>
                        <a:gd name="connsiteY6" fmla="*/ 585354 h 1283312"/>
                        <a:gd name="connsiteX7" fmla="*/ 548114 w 1298309"/>
                        <a:gd name="connsiteY7" fmla="*/ 1109297 h 1283312"/>
                        <a:gd name="connsiteX8" fmla="*/ 509846 w 1298309"/>
                        <a:gd name="connsiteY8" fmla="*/ 1283312 h 1283312"/>
                        <a:gd name="connsiteX0" fmla="*/ 509846 w 1298309"/>
                        <a:gd name="connsiteY0" fmla="*/ 1283312 h 1283312"/>
                        <a:gd name="connsiteX1" fmla="*/ 6059 w 1298309"/>
                        <a:gd name="connsiteY1" fmla="*/ 561190 h 1283312"/>
                        <a:gd name="connsiteX2" fmla="*/ 685374 w 1298309"/>
                        <a:gd name="connsiteY2" fmla="*/ 1018 h 1283312"/>
                        <a:gd name="connsiteX3" fmla="*/ 1298309 w 1298309"/>
                        <a:gd name="connsiteY3" fmla="*/ 633135 h 1283312"/>
                        <a:gd name="connsiteX4" fmla="*/ 1120191 w 1298309"/>
                        <a:gd name="connsiteY4" fmla="*/ 637555 h 1283312"/>
                        <a:gd name="connsiteX5" fmla="*/ 675470 w 1298309"/>
                        <a:gd name="connsiteY5" fmla="*/ 178916 h 1283312"/>
                        <a:gd name="connsiteX6" fmla="*/ 182586 w 1298309"/>
                        <a:gd name="connsiteY6" fmla="*/ 585354 h 1283312"/>
                        <a:gd name="connsiteX7" fmla="*/ 548114 w 1298309"/>
                        <a:gd name="connsiteY7" fmla="*/ 1109297 h 1283312"/>
                        <a:gd name="connsiteX8" fmla="*/ 509846 w 1298309"/>
                        <a:gd name="connsiteY8" fmla="*/ 1283312 h 1283312"/>
                        <a:gd name="connsiteX0" fmla="*/ 509846 w 1298309"/>
                        <a:gd name="connsiteY0" fmla="*/ 1283312 h 1283312"/>
                        <a:gd name="connsiteX1" fmla="*/ 6059 w 1298309"/>
                        <a:gd name="connsiteY1" fmla="*/ 561190 h 1283312"/>
                        <a:gd name="connsiteX2" fmla="*/ 685374 w 1298309"/>
                        <a:gd name="connsiteY2" fmla="*/ 1018 h 1283312"/>
                        <a:gd name="connsiteX3" fmla="*/ 1298309 w 1298309"/>
                        <a:gd name="connsiteY3" fmla="*/ 633135 h 1283312"/>
                        <a:gd name="connsiteX4" fmla="*/ 1120191 w 1298309"/>
                        <a:gd name="connsiteY4" fmla="*/ 637555 h 1283312"/>
                        <a:gd name="connsiteX5" fmla="*/ 675470 w 1298309"/>
                        <a:gd name="connsiteY5" fmla="*/ 178916 h 1283312"/>
                        <a:gd name="connsiteX6" fmla="*/ 182586 w 1298309"/>
                        <a:gd name="connsiteY6" fmla="*/ 585354 h 1283312"/>
                        <a:gd name="connsiteX7" fmla="*/ 504934 w 1298309"/>
                        <a:gd name="connsiteY7" fmla="*/ 1104217 h 1283312"/>
                        <a:gd name="connsiteX8" fmla="*/ 509846 w 1298309"/>
                        <a:gd name="connsiteY8" fmla="*/ 1283312 h 1283312"/>
                        <a:gd name="connsiteX0" fmla="*/ 509846 w 1298309"/>
                        <a:gd name="connsiteY0" fmla="*/ 1283312 h 1283312"/>
                        <a:gd name="connsiteX1" fmla="*/ 6059 w 1298309"/>
                        <a:gd name="connsiteY1" fmla="*/ 561190 h 1283312"/>
                        <a:gd name="connsiteX2" fmla="*/ 685374 w 1298309"/>
                        <a:gd name="connsiteY2" fmla="*/ 1018 h 1283312"/>
                        <a:gd name="connsiteX3" fmla="*/ 1298309 w 1298309"/>
                        <a:gd name="connsiteY3" fmla="*/ 633135 h 1283312"/>
                        <a:gd name="connsiteX4" fmla="*/ 1120191 w 1298309"/>
                        <a:gd name="connsiteY4" fmla="*/ 637555 h 1283312"/>
                        <a:gd name="connsiteX5" fmla="*/ 675470 w 1298309"/>
                        <a:gd name="connsiteY5" fmla="*/ 178916 h 1283312"/>
                        <a:gd name="connsiteX6" fmla="*/ 182586 w 1298309"/>
                        <a:gd name="connsiteY6" fmla="*/ 585354 h 1283312"/>
                        <a:gd name="connsiteX7" fmla="*/ 504934 w 1298309"/>
                        <a:gd name="connsiteY7" fmla="*/ 1104217 h 1283312"/>
                        <a:gd name="connsiteX8" fmla="*/ 509846 w 1298309"/>
                        <a:gd name="connsiteY8" fmla="*/ 1283312 h 1283312"/>
                        <a:gd name="connsiteX0" fmla="*/ 509846 w 1298309"/>
                        <a:gd name="connsiteY0" fmla="*/ 1283312 h 1283312"/>
                        <a:gd name="connsiteX1" fmla="*/ 6059 w 1298309"/>
                        <a:gd name="connsiteY1" fmla="*/ 561190 h 1283312"/>
                        <a:gd name="connsiteX2" fmla="*/ 685374 w 1298309"/>
                        <a:gd name="connsiteY2" fmla="*/ 1018 h 1283312"/>
                        <a:gd name="connsiteX3" fmla="*/ 1298309 w 1298309"/>
                        <a:gd name="connsiteY3" fmla="*/ 633135 h 1283312"/>
                        <a:gd name="connsiteX4" fmla="*/ 1120191 w 1298309"/>
                        <a:gd name="connsiteY4" fmla="*/ 637555 h 1283312"/>
                        <a:gd name="connsiteX5" fmla="*/ 675470 w 1298309"/>
                        <a:gd name="connsiteY5" fmla="*/ 178916 h 1283312"/>
                        <a:gd name="connsiteX6" fmla="*/ 182586 w 1298309"/>
                        <a:gd name="connsiteY6" fmla="*/ 585354 h 1283312"/>
                        <a:gd name="connsiteX7" fmla="*/ 510014 w 1298309"/>
                        <a:gd name="connsiteY7" fmla="*/ 1104217 h 1283312"/>
                        <a:gd name="connsiteX8" fmla="*/ 509846 w 1298309"/>
                        <a:gd name="connsiteY8" fmla="*/ 1283312 h 128331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298309" h="1283312">
                          <a:moveTo>
                            <a:pt x="509846" y="1283312"/>
                          </a:moveTo>
                          <a:cubicBezTo>
                            <a:pt x="179410" y="1210646"/>
                            <a:pt x="-39826" y="896396"/>
                            <a:pt x="6059" y="561190"/>
                          </a:cubicBezTo>
                          <a:cubicBezTo>
                            <a:pt x="51944" y="225984"/>
                            <a:pt x="347565" y="-17789"/>
                            <a:pt x="685374" y="1018"/>
                          </a:cubicBezTo>
                          <a:cubicBezTo>
                            <a:pt x="1023183" y="19825"/>
                            <a:pt x="1289917" y="294907"/>
                            <a:pt x="1298309" y="633135"/>
                          </a:cubicBezTo>
                          <a:cubicBezTo>
                            <a:pt x="1241476" y="654928"/>
                            <a:pt x="1177024" y="664022"/>
                            <a:pt x="1120191" y="637555"/>
                          </a:cubicBezTo>
                          <a:cubicBezTo>
                            <a:pt x="1114102" y="392150"/>
                            <a:pt x="920570" y="192562"/>
                            <a:pt x="675470" y="178916"/>
                          </a:cubicBezTo>
                          <a:cubicBezTo>
                            <a:pt x="430370" y="165270"/>
                            <a:pt x="215879" y="342142"/>
                            <a:pt x="182586" y="585354"/>
                          </a:cubicBezTo>
                          <a:cubicBezTo>
                            <a:pt x="149294" y="828566"/>
                            <a:pt x="290582" y="1018473"/>
                            <a:pt x="510014" y="1104217"/>
                          </a:cubicBezTo>
                          <a:lnTo>
                            <a:pt x="509846" y="1283312"/>
                          </a:lnTo>
                          <a:close/>
                        </a:path>
                      </a:pathLst>
                    </a:custGeom>
                    <a:solidFill>
                      <a:srgbClr val="FEFFEC"/>
                    </a:solidFill>
                    <a:ln w="19050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FEFFEC"/>
                        </a:solidFill>
                      </a:endParaRPr>
                    </a:p>
                  </p:txBody>
                </p:sp>
              </p:grpSp>
              <p:grpSp>
                <p:nvGrpSpPr>
                  <p:cNvPr id="28" name="Group 27">
                    <a:extLst>
                      <a:ext uri="{FF2B5EF4-FFF2-40B4-BE49-F238E27FC236}">
                        <a16:creationId xmlns:a16="http://schemas.microsoft.com/office/drawing/2014/main" id="{E111B182-A65F-41DB-90F7-CDF59AA3C703}"/>
                      </a:ext>
                    </a:extLst>
                  </p:cNvPr>
                  <p:cNvGrpSpPr/>
                  <p:nvPr/>
                </p:nvGrpSpPr>
                <p:grpSpPr>
                  <a:xfrm>
                    <a:off x="187486" y="2959350"/>
                    <a:ext cx="1241299" cy="1132348"/>
                    <a:chOff x="187197" y="825992"/>
                    <a:chExt cx="1241299" cy="1132348"/>
                  </a:xfrm>
                </p:grpSpPr>
                <p:sp>
                  <p:nvSpPr>
                    <p:cNvPr id="29" name="Oval 28">
                      <a:extLst>
                        <a:ext uri="{FF2B5EF4-FFF2-40B4-BE49-F238E27FC236}">
                          <a16:creationId xmlns:a16="http://schemas.microsoft.com/office/drawing/2014/main" id="{05E61C7B-4DC9-4EBF-82B9-8D87E87EF7A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56640" y="1036320"/>
                      <a:ext cx="371856" cy="371856"/>
                    </a:xfrm>
                    <a:prstGeom prst="ellipse">
                      <a:avLst/>
                    </a:prstGeom>
                    <a:solidFill>
                      <a:srgbClr val="FEFFEC"/>
                    </a:solidFill>
                    <a:ln w="19050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" name="Block Arc 21">
                      <a:extLst>
                        <a:ext uri="{FF2B5EF4-FFF2-40B4-BE49-F238E27FC236}">
                          <a16:creationId xmlns:a16="http://schemas.microsoft.com/office/drawing/2014/main" id="{1AAE01D3-DC6D-41F3-9C5D-924F7182034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7197" y="825992"/>
                      <a:ext cx="1145581" cy="1132348"/>
                    </a:xfrm>
                    <a:custGeom>
                      <a:avLst/>
                      <a:gdLst>
                        <a:gd name="connsiteX0" fmla="*/ 509785 w 1298448"/>
                        <a:gd name="connsiteY0" fmla="*/ 1283297 h 1298448"/>
                        <a:gd name="connsiteX1" fmla="*/ 5998 w 1298448"/>
                        <a:gd name="connsiteY1" fmla="*/ 561175 h 1298448"/>
                        <a:gd name="connsiteX2" fmla="*/ 685313 w 1298448"/>
                        <a:gd name="connsiteY2" fmla="*/ 1003 h 1298448"/>
                        <a:gd name="connsiteX3" fmla="*/ 1298248 w 1298448"/>
                        <a:gd name="connsiteY3" fmla="*/ 633120 h 1298448"/>
                        <a:gd name="connsiteX4" fmla="*/ 1120130 w 1298448"/>
                        <a:gd name="connsiteY4" fmla="*/ 637540 h 1298448"/>
                        <a:gd name="connsiteX5" fmla="*/ 675409 w 1298448"/>
                        <a:gd name="connsiteY5" fmla="*/ 178901 h 1298448"/>
                        <a:gd name="connsiteX6" fmla="*/ 182525 w 1298448"/>
                        <a:gd name="connsiteY6" fmla="*/ 585339 h 1298448"/>
                        <a:gd name="connsiteX7" fmla="*/ 548053 w 1298448"/>
                        <a:gd name="connsiteY7" fmla="*/ 1109282 h 1298448"/>
                        <a:gd name="connsiteX8" fmla="*/ 509785 w 1298448"/>
                        <a:gd name="connsiteY8" fmla="*/ 1283297 h 1298448"/>
                        <a:gd name="connsiteX0" fmla="*/ 509846 w 1298309"/>
                        <a:gd name="connsiteY0" fmla="*/ 1283312 h 1283312"/>
                        <a:gd name="connsiteX1" fmla="*/ 6059 w 1298309"/>
                        <a:gd name="connsiteY1" fmla="*/ 561190 h 1283312"/>
                        <a:gd name="connsiteX2" fmla="*/ 685374 w 1298309"/>
                        <a:gd name="connsiteY2" fmla="*/ 1018 h 1283312"/>
                        <a:gd name="connsiteX3" fmla="*/ 1298309 w 1298309"/>
                        <a:gd name="connsiteY3" fmla="*/ 633135 h 1283312"/>
                        <a:gd name="connsiteX4" fmla="*/ 1120191 w 1298309"/>
                        <a:gd name="connsiteY4" fmla="*/ 637555 h 1283312"/>
                        <a:gd name="connsiteX5" fmla="*/ 675470 w 1298309"/>
                        <a:gd name="connsiteY5" fmla="*/ 178916 h 1283312"/>
                        <a:gd name="connsiteX6" fmla="*/ 182586 w 1298309"/>
                        <a:gd name="connsiteY6" fmla="*/ 585354 h 1283312"/>
                        <a:gd name="connsiteX7" fmla="*/ 548114 w 1298309"/>
                        <a:gd name="connsiteY7" fmla="*/ 1109297 h 1283312"/>
                        <a:gd name="connsiteX8" fmla="*/ 509846 w 1298309"/>
                        <a:gd name="connsiteY8" fmla="*/ 1283312 h 1283312"/>
                        <a:gd name="connsiteX0" fmla="*/ 509846 w 1298309"/>
                        <a:gd name="connsiteY0" fmla="*/ 1283312 h 1283312"/>
                        <a:gd name="connsiteX1" fmla="*/ 6059 w 1298309"/>
                        <a:gd name="connsiteY1" fmla="*/ 561190 h 1283312"/>
                        <a:gd name="connsiteX2" fmla="*/ 685374 w 1298309"/>
                        <a:gd name="connsiteY2" fmla="*/ 1018 h 1283312"/>
                        <a:gd name="connsiteX3" fmla="*/ 1298309 w 1298309"/>
                        <a:gd name="connsiteY3" fmla="*/ 633135 h 1283312"/>
                        <a:gd name="connsiteX4" fmla="*/ 1120191 w 1298309"/>
                        <a:gd name="connsiteY4" fmla="*/ 637555 h 1283312"/>
                        <a:gd name="connsiteX5" fmla="*/ 675470 w 1298309"/>
                        <a:gd name="connsiteY5" fmla="*/ 178916 h 1283312"/>
                        <a:gd name="connsiteX6" fmla="*/ 182586 w 1298309"/>
                        <a:gd name="connsiteY6" fmla="*/ 585354 h 1283312"/>
                        <a:gd name="connsiteX7" fmla="*/ 548114 w 1298309"/>
                        <a:gd name="connsiteY7" fmla="*/ 1109297 h 1283312"/>
                        <a:gd name="connsiteX8" fmla="*/ 509846 w 1298309"/>
                        <a:gd name="connsiteY8" fmla="*/ 1283312 h 1283312"/>
                        <a:gd name="connsiteX0" fmla="*/ 509846 w 1298309"/>
                        <a:gd name="connsiteY0" fmla="*/ 1283312 h 1283312"/>
                        <a:gd name="connsiteX1" fmla="*/ 6059 w 1298309"/>
                        <a:gd name="connsiteY1" fmla="*/ 561190 h 1283312"/>
                        <a:gd name="connsiteX2" fmla="*/ 685374 w 1298309"/>
                        <a:gd name="connsiteY2" fmla="*/ 1018 h 1283312"/>
                        <a:gd name="connsiteX3" fmla="*/ 1298309 w 1298309"/>
                        <a:gd name="connsiteY3" fmla="*/ 633135 h 1283312"/>
                        <a:gd name="connsiteX4" fmla="*/ 1120191 w 1298309"/>
                        <a:gd name="connsiteY4" fmla="*/ 637555 h 1283312"/>
                        <a:gd name="connsiteX5" fmla="*/ 675470 w 1298309"/>
                        <a:gd name="connsiteY5" fmla="*/ 178916 h 1283312"/>
                        <a:gd name="connsiteX6" fmla="*/ 182586 w 1298309"/>
                        <a:gd name="connsiteY6" fmla="*/ 585354 h 1283312"/>
                        <a:gd name="connsiteX7" fmla="*/ 548114 w 1298309"/>
                        <a:gd name="connsiteY7" fmla="*/ 1109297 h 1283312"/>
                        <a:gd name="connsiteX8" fmla="*/ 509846 w 1298309"/>
                        <a:gd name="connsiteY8" fmla="*/ 1283312 h 1283312"/>
                        <a:gd name="connsiteX0" fmla="*/ 509846 w 1298309"/>
                        <a:gd name="connsiteY0" fmla="*/ 1283312 h 1283312"/>
                        <a:gd name="connsiteX1" fmla="*/ 6059 w 1298309"/>
                        <a:gd name="connsiteY1" fmla="*/ 561190 h 1283312"/>
                        <a:gd name="connsiteX2" fmla="*/ 685374 w 1298309"/>
                        <a:gd name="connsiteY2" fmla="*/ 1018 h 1283312"/>
                        <a:gd name="connsiteX3" fmla="*/ 1298309 w 1298309"/>
                        <a:gd name="connsiteY3" fmla="*/ 633135 h 1283312"/>
                        <a:gd name="connsiteX4" fmla="*/ 1120191 w 1298309"/>
                        <a:gd name="connsiteY4" fmla="*/ 637555 h 1283312"/>
                        <a:gd name="connsiteX5" fmla="*/ 675470 w 1298309"/>
                        <a:gd name="connsiteY5" fmla="*/ 178916 h 1283312"/>
                        <a:gd name="connsiteX6" fmla="*/ 182586 w 1298309"/>
                        <a:gd name="connsiteY6" fmla="*/ 585354 h 1283312"/>
                        <a:gd name="connsiteX7" fmla="*/ 504934 w 1298309"/>
                        <a:gd name="connsiteY7" fmla="*/ 1104217 h 1283312"/>
                        <a:gd name="connsiteX8" fmla="*/ 509846 w 1298309"/>
                        <a:gd name="connsiteY8" fmla="*/ 1283312 h 1283312"/>
                        <a:gd name="connsiteX0" fmla="*/ 509846 w 1298309"/>
                        <a:gd name="connsiteY0" fmla="*/ 1283312 h 1283312"/>
                        <a:gd name="connsiteX1" fmla="*/ 6059 w 1298309"/>
                        <a:gd name="connsiteY1" fmla="*/ 561190 h 1283312"/>
                        <a:gd name="connsiteX2" fmla="*/ 685374 w 1298309"/>
                        <a:gd name="connsiteY2" fmla="*/ 1018 h 1283312"/>
                        <a:gd name="connsiteX3" fmla="*/ 1298309 w 1298309"/>
                        <a:gd name="connsiteY3" fmla="*/ 633135 h 1283312"/>
                        <a:gd name="connsiteX4" fmla="*/ 1120191 w 1298309"/>
                        <a:gd name="connsiteY4" fmla="*/ 637555 h 1283312"/>
                        <a:gd name="connsiteX5" fmla="*/ 675470 w 1298309"/>
                        <a:gd name="connsiteY5" fmla="*/ 178916 h 1283312"/>
                        <a:gd name="connsiteX6" fmla="*/ 182586 w 1298309"/>
                        <a:gd name="connsiteY6" fmla="*/ 585354 h 1283312"/>
                        <a:gd name="connsiteX7" fmla="*/ 504934 w 1298309"/>
                        <a:gd name="connsiteY7" fmla="*/ 1104217 h 1283312"/>
                        <a:gd name="connsiteX8" fmla="*/ 509846 w 1298309"/>
                        <a:gd name="connsiteY8" fmla="*/ 1283312 h 1283312"/>
                        <a:gd name="connsiteX0" fmla="*/ 509846 w 1298309"/>
                        <a:gd name="connsiteY0" fmla="*/ 1283312 h 1283312"/>
                        <a:gd name="connsiteX1" fmla="*/ 6059 w 1298309"/>
                        <a:gd name="connsiteY1" fmla="*/ 561190 h 1283312"/>
                        <a:gd name="connsiteX2" fmla="*/ 685374 w 1298309"/>
                        <a:gd name="connsiteY2" fmla="*/ 1018 h 1283312"/>
                        <a:gd name="connsiteX3" fmla="*/ 1298309 w 1298309"/>
                        <a:gd name="connsiteY3" fmla="*/ 633135 h 1283312"/>
                        <a:gd name="connsiteX4" fmla="*/ 1120191 w 1298309"/>
                        <a:gd name="connsiteY4" fmla="*/ 637555 h 1283312"/>
                        <a:gd name="connsiteX5" fmla="*/ 675470 w 1298309"/>
                        <a:gd name="connsiteY5" fmla="*/ 178916 h 1283312"/>
                        <a:gd name="connsiteX6" fmla="*/ 182586 w 1298309"/>
                        <a:gd name="connsiteY6" fmla="*/ 585354 h 1283312"/>
                        <a:gd name="connsiteX7" fmla="*/ 510014 w 1298309"/>
                        <a:gd name="connsiteY7" fmla="*/ 1104217 h 1283312"/>
                        <a:gd name="connsiteX8" fmla="*/ 509846 w 1298309"/>
                        <a:gd name="connsiteY8" fmla="*/ 1283312 h 128331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298309" h="1283312">
                          <a:moveTo>
                            <a:pt x="509846" y="1283312"/>
                          </a:moveTo>
                          <a:cubicBezTo>
                            <a:pt x="179410" y="1210646"/>
                            <a:pt x="-39826" y="896396"/>
                            <a:pt x="6059" y="561190"/>
                          </a:cubicBezTo>
                          <a:cubicBezTo>
                            <a:pt x="51944" y="225984"/>
                            <a:pt x="347565" y="-17789"/>
                            <a:pt x="685374" y="1018"/>
                          </a:cubicBezTo>
                          <a:cubicBezTo>
                            <a:pt x="1023183" y="19825"/>
                            <a:pt x="1289917" y="294907"/>
                            <a:pt x="1298309" y="633135"/>
                          </a:cubicBezTo>
                          <a:cubicBezTo>
                            <a:pt x="1241476" y="654928"/>
                            <a:pt x="1177024" y="664022"/>
                            <a:pt x="1120191" y="637555"/>
                          </a:cubicBezTo>
                          <a:cubicBezTo>
                            <a:pt x="1114102" y="392150"/>
                            <a:pt x="920570" y="192562"/>
                            <a:pt x="675470" y="178916"/>
                          </a:cubicBezTo>
                          <a:cubicBezTo>
                            <a:pt x="430370" y="165270"/>
                            <a:pt x="215879" y="342142"/>
                            <a:pt x="182586" y="585354"/>
                          </a:cubicBezTo>
                          <a:cubicBezTo>
                            <a:pt x="149294" y="828566"/>
                            <a:pt x="290582" y="1018473"/>
                            <a:pt x="510014" y="1104217"/>
                          </a:cubicBezTo>
                          <a:lnTo>
                            <a:pt x="509846" y="1283312"/>
                          </a:lnTo>
                          <a:close/>
                        </a:path>
                      </a:pathLst>
                    </a:custGeom>
                    <a:solidFill>
                      <a:srgbClr val="FEFFEC"/>
                    </a:solidFill>
                    <a:ln w="19050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FEFFEC"/>
                        </a:solidFill>
                      </a:endParaRPr>
                    </a:p>
                  </p:txBody>
                </p:sp>
              </p:grpSp>
              <p:grpSp>
                <p:nvGrpSpPr>
                  <p:cNvPr id="31" name="Group 30">
                    <a:extLst>
                      <a:ext uri="{FF2B5EF4-FFF2-40B4-BE49-F238E27FC236}">
                        <a16:creationId xmlns:a16="http://schemas.microsoft.com/office/drawing/2014/main" id="{1EC0BD3A-1DA2-4430-9213-53CCF3B5FACD}"/>
                      </a:ext>
                    </a:extLst>
                  </p:cNvPr>
                  <p:cNvGrpSpPr/>
                  <p:nvPr/>
                </p:nvGrpSpPr>
                <p:grpSpPr>
                  <a:xfrm>
                    <a:off x="187486" y="4031109"/>
                    <a:ext cx="1241299" cy="1132348"/>
                    <a:chOff x="187197" y="825992"/>
                    <a:chExt cx="1241299" cy="1132348"/>
                  </a:xfrm>
                </p:grpSpPr>
                <p:sp>
                  <p:nvSpPr>
                    <p:cNvPr id="32" name="Oval 31">
                      <a:extLst>
                        <a:ext uri="{FF2B5EF4-FFF2-40B4-BE49-F238E27FC236}">
                          <a16:creationId xmlns:a16="http://schemas.microsoft.com/office/drawing/2014/main" id="{F7BFCF6E-FEE3-4B3E-8E55-D7C3C07A37D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56640" y="1036320"/>
                      <a:ext cx="371856" cy="371856"/>
                    </a:xfrm>
                    <a:prstGeom prst="ellipse">
                      <a:avLst/>
                    </a:prstGeom>
                    <a:solidFill>
                      <a:srgbClr val="FEFFEC"/>
                    </a:solidFill>
                    <a:ln w="19050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" name="Block Arc 21">
                      <a:extLst>
                        <a:ext uri="{FF2B5EF4-FFF2-40B4-BE49-F238E27FC236}">
                          <a16:creationId xmlns:a16="http://schemas.microsoft.com/office/drawing/2014/main" id="{3664C365-3B08-4264-9BFC-01941ED37A3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7197" y="825992"/>
                      <a:ext cx="1145581" cy="1132348"/>
                    </a:xfrm>
                    <a:custGeom>
                      <a:avLst/>
                      <a:gdLst>
                        <a:gd name="connsiteX0" fmla="*/ 509785 w 1298448"/>
                        <a:gd name="connsiteY0" fmla="*/ 1283297 h 1298448"/>
                        <a:gd name="connsiteX1" fmla="*/ 5998 w 1298448"/>
                        <a:gd name="connsiteY1" fmla="*/ 561175 h 1298448"/>
                        <a:gd name="connsiteX2" fmla="*/ 685313 w 1298448"/>
                        <a:gd name="connsiteY2" fmla="*/ 1003 h 1298448"/>
                        <a:gd name="connsiteX3" fmla="*/ 1298248 w 1298448"/>
                        <a:gd name="connsiteY3" fmla="*/ 633120 h 1298448"/>
                        <a:gd name="connsiteX4" fmla="*/ 1120130 w 1298448"/>
                        <a:gd name="connsiteY4" fmla="*/ 637540 h 1298448"/>
                        <a:gd name="connsiteX5" fmla="*/ 675409 w 1298448"/>
                        <a:gd name="connsiteY5" fmla="*/ 178901 h 1298448"/>
                        <a:gd name="connsiteX6" fmla="*/ 182525 w 1298448"/>
                        <a:gd name="connsiteY6" fmla="*/ 585339 h 1298448"/>
                        <a:gd name="connsiteX7" fmla="*/ 548053 w 1298448"/>
                        <a:gd name="connsiteY7" fmla="*/ 1109282 h 1298448"/>
                        <a:gd name="connsiteX8" fmla="*/ 509785 w 1298448"/>
                        <a:gd name="connsiteY8" fmla="*/ 1283297 h 1298448"/>
                        <a:gd name="connsiteX0" fmla="*/ 509846 w 1298309"/>
                        <a:gd name="connsiteY0" fmla="*/ 1283312 h 1283312"/>
                        <a:gd name="connsiteX1" fmla="*/ 6059 w 1298309"/>
                        <a:gd name="connsiteY1" fmla="*/ 561190 h 1283312"/>
                        <a:gd name="connsiteX2" fmla="*/ 685374 w 1298309"/>
                        <a:gd name="connsiteY2" fmla="*/ 1018 h 1283312"/>
                        <a:gd name="connsiteX3" fmla="*/ 1298309 w 1298309"/>
                        <a:gd name="connsiteY3" fmla="*/ 633135 h 1283312"/>
                        <a:gd name="connsiteX4" fmla="*/ 1120191 w 1298309"/>
                        <a:gd name="connsiteY4" fmla="*/ 637555 h 1283312"/>
                        <a:gd name="connsiteX5" fmla="*/ 675470 w 1298309"/>
                        <a:gd name="connsiteY5" fmla="*/ 178916 h 1283312"/>
                        <a:gd name="connsiteX6" fmla="*/ 182586 w 1298309"/>
                        <a:gd name="connsiteY6" fmla="*/ 585354 h 1283312"/>
                        <a:gd name="connsiteX7" fmla="*/ 548114 w 1298309"/>
                        <a:gd name="connsiteY7" fmla="*/ 1109297 h 1283312"/>
                        <a:gd name="connsiteX8" fmla="*/ 509846 w 1298309"/>
                        <a:gd name="connsiteY8" fmla="*/ 1283312 h 1283312"/>
                        <a:gd name="connsiteX0" fmla="*/ 509846 w 1298309"/>
                        <a:gd name="connsiteY0" fmla="*/ 1283312 h 1283312"/>
                        <a:gd name="connsiteX1" fmla="*/ 6059 w 1298309"/>
                        <a:gd name="connsiteY1" fmla="*/ 561190 h 1283312"/>
                        <a:gd name="connsiteX2" fmla="*/ 685374 w 1298309"/>
                        <a:gd name="connsiteY2" fmla="*/ 1018 h 1283312"/>
                        <a:gd name="connsiteX3" fmla="*/ 1298309 w 1298309"/>
                        <a:gd name="connsiteY3" fmla="*/ 633135 h 1283312"/>
                        <a:gd name="connsiteX4" fmla="*/ 1120191 w 1298309"/>
                        <a:gd name="connsiteY4" fmla="*/ 637555 h 1283312"/>
                        <a:gd name="connsiteX5" fmla="*/ 675470 w 1298309"/>
                        <a:gd name="connsiteY5" fmla="*/ 178916 h 1283312"/>
                        <a:gd name="connsiteX6" fmla="*/ 182586 w 1298309"/>
                        <a:gd name="connsiteY6" fmla="*/ 585354 h 1283312"/>
                        <a:gd name="connsiteX7" fmla="*/ 548114 w 1298309"/>
                        <a:gd name="connsiteY7" fmla="*/ 1109297 h 1283312"/>
                        <a:gd name="connsiteX8" fmla="*/ 509846 w 1298309"/>
                        <a:gd name="connsiteY8" fmla="*/ 1283312 h 1283312"/>
                        <a:gd name="connsiteX0" fmla="*/ 509846 w 1298309"/>
                        <a:gd name="connsiteY0" fmla="*/ 1283312 h 1283312"/>
                        <a:gd name="connsiteX1" fmla="*/ 6059 w 1298309"/>
                        <a:gd name="connsiteY1" fmla="*/ 561190 h 1283312"/>
                        <a:gd name="connsiteX2" fmla="*/ 685374 w 1298309"/>
                        <a:gd name="connsiteY2" fmla="*/ 1018 h 1283312"/>
                        <a:gd name="connsiteX3" fmla="*/ 1298309 w 1298309"/>
                        <a:gd name="connsiteY3" fmla="*/ 633135 h 1283312"/>
                        <a:gd name="connsiteX4" fmla="*/ 1120191 w 1298309"/>
                        <a:gd name="connsiteY4" fmla="*/ 637555 h 1283312"/>
                        <a:gd name="connsiteX5" fmla="*/ 675470 w 1298309"/>
                        <a:gd name="connsiteY5" fmla="*/ 178916 h 1283312"/>
                        <a:gd name="connsiteX6" fmla="*/ 182586 w 1298309"/>
                        <a:gd name="connsiteY6" fmla="*/ 585354 h 1283312"/>
                        <a:gd name="connsiteX7" fmla="*/ 548114 w 1298309"/>
                        <a:gd name="connsiteY7" fmla="*/ 1109297 h 1283312"/>
                        <a:gd name="connsiteX8" fmla="*/ 509846 w 1298309"/>
                        <a:gd name="connsiteY8" fmla="*/ 1283312 h 1283312"/>
                        <a:gd name="connsiteX0" fmla="*/ 509846 w 1298309"/>
                        <a:gd name="connsiteY0" fmla="*/ 1283312 h 1283312"/>
                        <a:gd name="connsiteX1" fmla="*/ 6059 w 1298309"/>
                        <a:gd name="connsiteY1" fmla="*/ 561190 h 1283312"/>
                        <a:gd name="connsiteX2" fmla="*/ 685374 w 1298309"/>
                        <a:gd name="connsiteY2" fmla="*/ 1018 h 1283312"/>
                        <a:gd name="connsiteX3" fmla="*/ 1298309 w 1298309"/>
                        <a:gd name="connsiteY3" fmla="*/ 633135 h 1283312"/>
                        <a:gd name="connsiteX4" fmla="*/ 1120191 w 1298309"/>
                        <a:gd name="connsiteY4" fmla="*/ 637555 h 1283312"/>
                        <a:gd name="connsiteX5" fmla="*/ 675470 w 1298309"/>
                        <a:gd name="connsiteY5" fmla="*/ 178916 h 1283312"/>
                        <a:gd name="connsiteX6" fmla="*/ 182586 w 1298309"/>
                        <a:gd name="connsiteY6" fmla="*/ 585354 h 1283312"/>
                        <a:gd name="connsiteX7" fmla="*/ 504934 w 1298309"/>
                        <a:gd name="connsiteY7" fmla="*/ 1104217 h 1283312"/>
                        <a:gd name="connsiteX8" fmla="*/ 509846 w 1298309"/>
                        <a:gd name="connsiteY8" fmla="*/ 1283312 h 1283312"/>
                        <a:gd name="connsiteX0" fmla="*/ 509846 w 1298309"/>
                        <a:gd name="connsiteY0" fmla="*/ 1283312 h 1283312"/>
                        <a:gd name="connsiteX1" fmla="*/ 6059 w 1298309"/>
                        <a:gd name="connsiteY1" fmla="*/ 561190 h 1283312"/>
                        <a:gd name="connsiteX2" fmla="*/ 685374 w 1298309"/>
                        <a:gd name="connsiteY2" fmla="*/ 1018 h 1283312"/>
                        <a:gd name="connsiteX3" fmla="*/ 1298309 w 1298309"/>
                        <a:gd name="connsiteY3" fmla="*/ 633135 h 1283312"/>
                        <a:gd name="connsiteX4" fmla="*/ 1120191 w 1298309"/>
                        <a:gd name="connsiteY4" fmla="*/ 637555 h 1283312"/>
                        <a:gd name="connsiteX5" fmla="*/ 675470 w 1298309"/>
                        <a:gd name="connsiteY5" fmla="*/ 178916 h 1283312"/>
                        <a:gd name="connsiteX6" fmla="*/ 182586 w 1298309"/>
                        <a:gd name="connsiteY6" fmla="*/ 585354 h 1283312"/>
                        <a:gd name="connsiteX7" fmla="*/ 504934 w 1298309"/>
                        <a:gd name="connsiteY7" fmla="*/ 1104217 h 1283312"/>
                        <a:gd name="connsiteX8" fmla="*/ 509846 w 1298309"/>
                        <a:gd name="connsiteY8" fmla="*/ 1283312 h 1283312"/>
                        <a:gd name="connsiteX0" fmla="*/ 509846 w 1298309"/>
                        <a:gd name="connsiteY0" fmla="*/ 1283312 h 1283312"/>
                        <a:gd name="connsiteX1" fmla="*/ 6059 w 1298309"/>
                        <a:gd name="connsiteY1" fmla="*/ 561190 h 1283312"/>
                        <a:gd name="connsiteX2" fmla="*/ 685374 w 1298309"/>
                        <a:gd name="connsiteY2" fmla="*/ 1018 h 1283312"/>
                        <a:gd name="connsiteX3" fmla="*/ 1298309 w 1298309"/>
                        <a:gd name="connsiteY3" fmla="*/ 633135 h 1283312"/>
                        <a:gd name="connsiteX4" fmla="*/ 1120191 w 1298309"/>
                        <a:gd name="connsiteY4" fmla="*/ 637555 h 1283312"/>
                        <a:gd name="connsiteX5" fmla="*/ 675470 w 1298309"/>
                        <a:gd name="connsiteY5" fmla="*/ 178916 h 1283312"/>
                        <a:gd name="connsiteX6" fmla="*/ 182586 w 1298309"/>
                        <a:gd name="connsiteY6" fmla="*/ 585354 h 1283312"/>
                        <a:gd name="connsiteX7" fmla="*/ 510014 w 1298309"/>
                        <a:gd name="connsiteY7" fmla="*/ 1104217 h 1283312"/>
                        <a:gd name="connsiteX8" fmla="*/ 509846 w 1298309"/>
                        <a:gd name="connsiteY8" fmla="*/ 1283312 h 128331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298309" h="1283312">
                          <a:moveTo>
                            <a:pt x="509846" y="1283312"/>
                          </a:moveTo>
                          <a:cubicBezTo>
                            <a:pt x="179410" y="1210646"/>
                            <a:pt x="-39826" y="896396"/>
                            <a:pt x="6059" y="561190"/>
                          </a:cubicBezTo>
                          <a:cubicBezTo>
                            <a:pt x="51944" y="225984"/>
                            <a:pt x="347565" y="-17789"/>
                            <a:pt x="685374" y="1018"/>
                          </a:cubicBezTo>
                          <a:cubicBezTo>
                            <a:pt x="1023183" y="19825"/>
                            <a:pt x="1289917" y="294907"/>
                            <a:pt x="1298309" y="633135"/>
                          </a:cubicBezTo>
                          <a:cubicBezTo>
                            <a:pt x="1241476" y="654928"/>
                            <a:pt x="1177024" y="664022"/>
                            <a:pt x="1120191" y="637555"/>
                          </a:cubicBezTo>
                          <a:cubicBezTo>
                            <a:pt x="1114102" y="392150"/>
                            <a:pt x="920570" y="192562"/>
                            <a:pt x="675470" y="178916"/>
                          </a:cubicBezTo>
                          <a:cubicBezTo>
                            <a:pt x="430370" y="165270"/>
                            <a:pt x="215879" y="342142"/>
                            <a:pt x="182586" y="585354"/>
                          </a:cubicBezTo>
                          <a:cubicBezTo>
                            <a:pt x="149294" y="828566"/>
                            <a:pt x="290582" y="1018473"/>
                            <a:pt x="510014" y="1104217"/>
                          </a:cubicBezTo>
                          <a:lnTo>
                            <a:pt x="509846" y="1283312"/>
                          </a:lnTo>
                          <a:close/>
                        </a:path>
                      </a:pathLst>
                    </a:custGeom>
                    <a:solidFill>
                      <a:srgbClr val="FEFFEC"/>
                    </a:solidFill>
                    <a:ln w="19050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FEFFEC"/>
                        </a:solidFill>
                      </a:endParaRPr>
                    </a:p>
                  </p:txBody>
                </p:sp>
              </p:grpSp>
              <p:grpSp>
                <p:nvGrpSpPr>
                  <p:cNvPr id="34" name="Group 33">
                    <a:extLst>
                      <a:ext uri="{FF2B5EF4-FFF2-40B4-BE49-F238E27FC236}">
                        <a16:creationId xmlns:a16="http://schemas.microsoft.com/office/drawing/2014/main" id="{D92811D3-8F74-41BD-BEA3-234B74CA7C03}"/>
                      </a:ext>
                    </a:extLst>
                  </p:cNvPr>
                  <p:cNvGrpSpPr/>
                  <p:nvPr/>
                </p:nvGrpSpPr>
                <p:grpSpPr>
                  <a:xfrm>
                    <a:off x="187486" y="5102868"/>
                    <a:ext cx="1241299" cy="1132348"/>
                    <a:chOff x="187197" y="825992"/>
                    <a:chExt cx="1241299" cy="1132348"/>
                  </a:xfrm>
                </p:grpSpPr>
                <p:sp>
                  <p:nvSpPr>
                    <p:cNvPr id="35" name="Oval 34">
                      <a:extLst>
                        <a:ext uri="{FF2B5EF4-FFF2-40B4-BE49-F238E27FC236}">
                          <a16:creationId xmlns:a16="http://schemas.microsoft.com/office/drawing/2014/main" id="{072B757E-FDA7-48A9-A4B9-5F85BAA4127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56640" y="1036320"/>
                      <a:ext cx="371856" cy="371856"/>
                    </a:xfrm>
                    <a:prstGeom prst="ellipse">
                      <a:avLst/>
                    </a:prstGeom>
                    <a:solidFill>
                      <a:srgbClr val="FEFFEC"/>
                    </a:solidFill>
                    <a:ln w="19050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6" name="Block Arc 21">
                      <a:extLst>
                        <a:ext uri="{FF2B5EF4-FFF2-40B4-BE49-F238E27FC236}">
                          <a16:creationId xmlns:a16="http://schemas.microsoft.com/office/drawing/2014/main" id="{1E87EEB3-2F1D-4B3D-8309-D4451A6F263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7197" y="825992"/>
                      <a:ext cx="1145581" cy="1132348"/>
                    </a:xfrm>
                    <a:custGeom>
                      <a:avLst/>
                      <a:gdLst>
                        <a:gd name="connsiteX0" fmla="*/ 509785 w 1298448"/>
                        <a:gd name="connsiteY0" fmla="*/ 1283297 h 1298448"/>
                        <a:gd name="connsiteX1" fmla="*/ 5998 w 1298448"/>
                        <a:gd name="connsiteY1" fmla="*/ 561175 h 1298448"/>
                        <a:gd name="connsiteX2" fmla="*/ 685313 w 1298448"/>
                        <a:gd name="connsiteY2" fmla="*/ 1003 h 1298448"/>
                        <a:gd name="connsiteX3" fmla="*/ 1298248 w 1298448"/>
                        <a:gd name="connsiteY3" fmla="*/ 633120 h 1298448"/>
                        <a:gd name="connsiteX4" fmla="*/ 1120130 w 1298448"/>
                        <a:gd name="connsiteY4" fmla="*/ 637540 h 1298448"/>
                        <a:gd name="connsiteX5" fmla="*/ 675409 w 1298448"/>
                        <a:gd name="connsiteY5" fmla="*/ 178901 h 1298448"/>
                        <a:gd name="connsiteX6" fmla="*/ 182525 w 1298448"/>
                        <a:gd name="connsiteY6" fmla="*/ 585339 h 1298448"/>
                        <a:gd name="connsiteX7" fmla="*/ 548053 w 1298448"/>
                        <a:gd name="connsiteY7" fmla="*/ 1109282 h 1298448"/>
                        <a:gd name="connsiteX8" fmla="*/ 509785 w 1298448"/>
                        <a:gd name="connsiteY8" fmla="*/ 1283297 h 1298448"/>
                        <a:gd name="connsiteX0" fmla="*/ 509846 w 1298309"/>
                        <a:gd name="connsiteY0" fmla="*/ 1283312 h 1283312"/>
                        <a:gd name="connsiteX1" fmla="*/ 6059 w 1298309"/>
                        <a:gd name="connsiteY1" fmla="*/ 561190 h 1283312"/>
                        <a:gd name="connsiteX2" fmla="*/ 685374 w 1298309"/>
                        <a:gd name="connsiteY2" fmla="*/ 1018 h 1283312"/>
                        <a:gd name="connsiteX3" fmla="*/ 1298309 w 1298309"/>
                        <a:gd name="connsiteY3" fmla="*/ 633135 h 1283312"/>
                        <a:gd name="connsiteX4" fmla="*/ 1120191 w 1298309"/>
                        <a:gd name="connsiteY4" fmla="*/ 637555 h 1283312"/>
                        <a:gd name="connsiteX5" fmla="*/ 675470 w 1298309"/>
                        <a:gd name="connsiteY5" fmla="*/ 178916 h 1283312"/>
                        <a:gd name="connsiteX6" fmla="*/ 182586 w 1298309"/>
                        <a:gd name="connsiteY6" fmla="*/ 585354 h 1283312"/>
                        <a:gd name="connsiteX7" fmla="*/ 548114 w 1298309"/>
                        <a:gd name="connsiteY7" fmla="*/ 1109297 h 1283312"/>
                        <a:gd name="connsiteX8" fmla="*/ 509846 w 1298309"/>
                        <a:gd name="connsiteY8" fmla="*/ 1283312 h 1283312"/>
                        <a:gd name="connsiteX0" fmla="*/ 509846 w 1298309"/>
                        <a:gd name="connsiteY0" fmla="*/ 1283312 h 1283312"/>
                        <a:gd name="connsiteX1" fmla="*/ 6059 w 1298309"/>
                        <a:gd name="connsiteY1" fmla="*/ 561190 h 1283312"/>
                        <a:gd name="connsiteX2" fmla="*/ 685374 w 1298309"/>
                        <a:gd name="connsiteY2" fmla="*/ 1018 h 1283312"/>
                        <a:gd name="connsiteX3" fmla="*/ 1298309 w 1298309"/>
                        <a:gd name="connsiteY3" fmla="*/ 633135 h 1283312"/>
                        <a:gd name="connsiteX4" fmla="*/ 1120191 w 1298309"/>
                        <a:gd name="connsiteY4" fmla="*/ 637555 h 1283312"/>
                        <a:gd name="connsiteX5" fmla="*/ 675470 w 1298309"/>
                        <a:gd name="connsiteY5" fmla="*/ 178916 h 1283312"/>
                        <a:gd name="connsiteX6" fmla="*/ 182586 w 1298309"/>
                        <a:gd name="connsiteY6" fmla="*/ 585354 h 1283312"/>
                        <a:gd name="connsiteX7" fmla="*/ 548114 w 1298309"/>
                        <a:gd name="connsiteY7" fmla="*/ 1109297 h 1283312"/>
                        <a:gd name="connsiteX8" fmla="*/ 509846 w 1298309"/>
                        <a:gd name="connsiteY8" fmla="*/ 1283312 h 1283312"/>
                        <a:gd name="connsiteX0" fmla="*/ 509846 w 1298309"/>
                        <a:gd name="connsiteY0" fmla="*/ 1283312 h 1283312"/>
                        <a:gd name="connsiteX1" fmla="*/ 6059 w 1298309"/>
                        <a:gd name="connsiteY1" fmla="*/ 561190 h 1283312"/>
                        <a:gd name="connsiteX2" fmla="*/ 685374 w 1298309"/>
                        <a:gd name="connsiteY2" fmla="*/ 1018 h 1283312"/>
                        <a:gd name="connsiteX3" fmla="*/ 1298309 w 1298309"/>
                        <a:gd name="connsiteY3" fmla="*/ 633135 h 1283312"/>
                        <a:gd name="connsiteX4" fmla="*/ 1120191 w 1298309"/>
                        <a:gd name="connsiteY4" fmla="*/ 637555 h 1283312"/>
                        <a:gd name="connsiteX5" fmla="*/ 675470 w 1298309"/>
                        <a:gd name="connsiteY5" fmla="*/ 178916 h 1283312"/>
                        <a:gd name="connsiteX6" fmla="*/ 182586 w 1298309"/>
                        <a:gd name="connsiteY6" fmla="*/ 585354 h 1283312"/>
                        <a:gd name="connsiteX7" fmla="*/ 548114 w 1298309"/>
                        <a:gd name="connsiteY7" fmla="*/ 1109297 h 1283312"/>
                        <a:gd name="connsiteX8" fmla="*/ 509846 w 1298309"/>
                        <a:gd name="connsiteY8" fmla="*/ 1283312 h 1283312"/>
                        <a:gd name="connsiteX0" fmla="*/ 509846 w 1298309"/>
                        <a:gd name="connsiteY0" fmla="*/ 1283312 h 1283312"/>
                        <a:gd name="connsiteX1" fmla="*/ 6059 w 1298309"/>
                        <a:gd name="connsiteY1" fmla="*/ 561190 h 1283312"/>
                        <a:gd name="connsiteX2" fmla="*/ 685374 w 1298309"/>
                        <a:gd name="connsiteY2" fmla="*/ 1018 h 1283312"/>
                        <a:gd name="connsiteX3" fmla="*/ 1298309 w 1298309"/>
                        <a:gd name="connsiteY3" fmla="*/ 633135 h 1283312"/>
                        <a:gd name="connsiteX4" fmla="*/ 1120191 w 1298309"/>
                        <a:gd name="connsiteY4" fmla="*/ 637555 h 1283312"/>
                        <a:gd name="connsiteX5" fmla="*/ 675470 w 1298309"/>
                        <a:gd name="connsiteY5" fmla="*/ 178916 h 1283312"/>
                        <a:gd name="connsiteX6" fmla="*/ 182586 w 1298309"/>
                        <a:gd name="connsiteY6" fmla="*/ 585354 h 1283312"/>
                        <a:gd name="connsiteX7" fmla="*/ 504934 w 1298309"/>
                        <a:gd name="connsiteY7" fmla="*/ 1104217 h 1283312"/>
                        <a:gd name="connsiteX8" fmla="*/ 509846 w 1298309"/>
                        <a:gd name="connsiteY8" fmla="*/ 1283312 h 1283312"/>
                        <a:gd name="connsiteX0" fmla="*/ 509846 w 1298309"/>
                        <a:gd name="connsiteY0" fmla="*/ 1283312 h 1283312"/>
                        <a:gd name="connsiteX1" fmla="*/ 6059 w 1298309"/>
                        <a:gd name="connsiteY1" fmla="*/ 561190 h 1283312"/>
                        <a:gd name="connsiteX2" fmla="*/ 685374 w 1298309"/>
                        <a:gd name="connsiteY2" fmla="*/ 1018 h 1283312"/>
                        <a:gd name="connsiteX3" fmla="*/ 1298309 w 1298309"/>
                        <a:gd name="connsiteY3" fmla="*/ 633135 h 1283312"/>
                        <a:gd name="connsiteX4" fmla="*/ 1120191 w 1298309"/>
                        <a:gd name="connsiteY4" fmla="*/ 637555 h 1283312"/>
                        <a:gd name="connsiteX5" fmla="*/ 675470 w 1298309"/>
                        <a:gd name="connsiteY5" fmla="*/ 178916 h 1283312"/>
                        <a:gd name="connsiteX6" fmla="*/ 182586 w 1298309"/>
                        <a:gd name="connsiteY6" fmla="*/ 585354 h 1283312"/>
                        <a:gd name="connsiteX7" fmla="*/ 504934 w 1298309"/>
                        <a:gd name="connsiteY7" fmla="*/ 1104217 h 1283312"/>
                        <a:gd name="connsiteX8" fmla="*/ 509846 w 1298309"/>
                        <a:gd name="connsiteY8" fmla="*/ 1283312 h 1283312"/>
                        <a:gd name="connsiteX0" fmla="*/ 509846 w 1298309"/>
                        <a:gd name="connsiteY0" fmla="*/ 1283312 h 1283312"/>
                        <a:gd name="connsiteX1" fmla="*/ 6059 w 1298309"/>
                        <a:gd name="connsiteY1" fmla="*/ 561190 h 1283312"/>
                        <a:gd name="connsiteX2" fmla="*/ 685374 w 1298309"/>
                        <a:gd name="connsiteY2" fmla="*/ 1018 h 1283312"/>
                        <a:gd name="connsiteX3" fmla="*/ 1298309 w 1298309"/>
                        <a:gd name="connsiteY3" fmla="*/ 633135 h 1283312"/>
                        <a:gd name="connsiteX4" fmla="*/ 1120191 w 1298309"/>
                        <a:gd name="connsiteY4" fmla="*/ 637555 h 1283312"/>
                        <a:gd name="connsiteX5" fmla="*/ 675470 w 1298309"/>
                        <a:gd name="connsiteY5" fmla="*/ 178916 h 1283312"/>
                        <a:gd name="connsiteX6" fmla="*/ 182586 w 1298309"/>
                        <a:gd name="connsiteY6" fmla="*/ 585354 h 1283312"/>
                        <a:gd name="connsiteX7" fmla="*/ 510014 w 1298309"/>
                        <a:gd name="connsiteY7" fmla="*/ 1104217 h 1283312"/>
                        <a:gd name="connsiteX8" fmla="*/ 509846 w 1298309"/>
                        <a:gd name="connsiteY8" fmla="*/ 1283312 h 128331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298309" h="1283312">
                          <a:moveTo>
                            <a:pt x="509846" y="1283312"/>
                          </a:moveTo>
                          <a:cubicBezTo>
                            <a:pt x="179410" y="1210646"/>
                            <a:pt x="-39826" y="896396"/>
                            <a:pt x="6059" y="561190"/>
                          </a:cubicBezTo>
                          <a:cubicBezTo>
                            <a:pt x="51944" y="225984"/>
                            <a:pt x="347565" y="-17789"/>
                            <a:pt x="685374" y="1018"/>
                          </a:cubicBezTo>
                          <a:cubicBezTo>
                            <a:pt x="1023183" y="19825"/>
                            <a:pt x="1289917" y="294907"/>
                            <a:pt x="1298309" y="633135"/>
                          </a:cubicBezTo>
                          <a:cubicBezTo>
                            <a:pt x="1241476" y="654928"/>
                            <a:pt x="1177024" y="664022"/>
                            <a:pt x="1120191" y="637555"/>
                          </a:cubicBezTo>
                          <a:cubicBezTo>
                            <a:pt x="1114102" y="392150"/>
                            <a:pt x="920570" y="192562"/>
                            <a:pt x="675470" y="178916"/>
                          </a:cubicBezTo>
                          <a:cubicBezTo>
                            <a:pt x="430370" y="165270"/>
                            <a:pt x="215879" y="342142"/>
                            <a:pt x="182586" y="585354"/>
                          </a:cubicBezTo>
                          <a:cubicBezTo>
                            <a:pt x="149294" y="828566"/>
                            <a:pt x="290582" y="1018473"/>
                            <a:pt x="510014" y="1104217"/>
                          </a:cubicBezTo>
                          <a:lnTo>
                            <a:pt x="509846" y="1283312"/>
                          </a:lnTo>
                          <a:close/>
                        </a:path>
                      </a:pathLst>
                    </a:custGeom>
                    <a:solidFill>
                      <a:srgbClr val="FEFFEC"/>
                    </a:solidFill>
                    <a:ln w="19050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FEFFEC"/>
                        </a:solidFill>
                      </a:endParaRPr>
                    </a:p>
                  </p:txBody>
                </p:sp>
              </p:grpSp>
            </p:grpSp>
          </p:grpSp>
        </p:grp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F16CE5FC-CD43-46AA-92E2-56CB85415669}"/>
              </a:ext>
            </a:extLst>
          </p:cNvPr>
          <p:cNvGrpSpPr/>
          <p:nvPr/>
        </p:nvGrpSpPr>
        <p:grpSpPr>
          <a:xfrm>
            <a:off x="9438645" y="940347"/>
            <a:ext cx="1877245" cy="1164103"/>
            <a:chOff x="100444" y="100853"/>
            <a:chExt cx="1473768" cy="758740"/>
          </a:xfrm>
          <a:effectLst>
            <a:outerShdw blurRad="127000" sx="105000" sy="105000" algn="ctr" rotWithShape="0">
              <a:prstClr val="black">
                <a:alpha val="53000"/>
              </a:prstClr>
            </a:outerShdw>
          </a:effectLst>
        </p:grpSpPr>
        <p:sp>
          <p:nvSpPr>
            <p:cNvPr id="55" name="Rectangle: Diagonal Corners Rounded 54">
              <a:extLst>
                <a:ext uri="{FF2B5EF4-FFF2-40B4-BE49-F238E27FC236}">
                  <a16:creationId xmlns:a16="http://schemas.microsoft.com/office/drawing/2014/main" id="{2075F69E-9A34-422A-B97B-7DDB2B4443EB}"/>
                </a:ext>
              </a:extLst>
            </p:cNvPr>
            <p:cNvSpPr/>
            <p:nvPr/>
          </p:nvSpPr>
          <p:spPr>
            <a:xfrm>
              <a:off x="100444" y="100853"/>
              <a:ext cx="1473768" cy="758740"/>
            </a:xfrm>
            <a:prstGeom prst="round2DiagRect">
              <a:avLst>
                <a:gd name="adj1" fmla="val 43590"/>
                <a:gd name="adj2" fmla="val 0"/>
              </a:avLst>
            </a:prstGeom>
            <a:solidFill>
              <a:srgbClr val="0070C0"/>
            </a:solidFill>
            <a:ln>
              <a:solidFill>
                <a:srgbClr val="00B0F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DC8CF19C-094A-48C0-8409-1ACC23B1FA7A}"/>
                </a:ext>
              </a:extLst>
            </p:cNvPr>
            <p:cNvCxnSpPr>
              <a:cxnSpLocks/>
            </p:cNvCxnSpPr>
            <p:nvPr/>
          </p:nvCxnSpPr>
          <p:spPr>
            <a:xfrm>
              <a:off x="245741" y="472688"/>
              <a:ext cx="1201188" cy="0"/>
            </a:xfrm>
            <a:prstGeom prst="line">
              <a:avLst/>
            </a:prstGeom>
            <a:ln w="28575">
              <a:solidFill>
                <a:srgbClr val="00206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A35F1B29-6C0D-4B9D-93BE-F1BB412B3464}"/>
                </a:ext>
              </a:extLst>
            </p:cNvPr>
            <p:cNvSpPr txBox="1"/>
            <p:nvPr/>
          </p:nvSpPr>
          <p:spPr>
            <a:xfrm>
              <a:off x="273856" y="128502"/>
              <a:ext cx="145027" cy="3410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28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477096B8-35FC-4C58-B1F3-5E59594597D8}"/>
                </a:ext>
              </a:extLst>
            </p:cNvPr>
            <p:cNvSpPr txBox="1"/>
            <p:nvPr/>
          </p:nvSpPr>
          <p:spPr>
            <a:xfrm>
              <a:off x="357852" y="151380"/>
              <a:ext cx="1180696" cy="3410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</a:rPr>
                <a:t>TIẾT 24</a:t>
              </a:r>
            </a:p>
          </p:txBody>
        </p:sp>
      </p:grpSp>
      <p:sp>
        <p:nvSpPr>
          <p:cNvPr id="63" name="TextBox 13">
            <a:extLst>
              <a:ext uri="{FF2B5EF4-FFF2-40B4-BE49-F238E27FC236}">
                <a16:creationId xmlns:a16="http://schemas.microsoft.com/office/drawing/2014/main" id="{D368D8DC-D404-490B-9794-C833587629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6831" y="2609363"/>
            <a:ext cx="10251615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5000" dirty="0">
                <a:solidFill>
                  <a:srgbClr val="FF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LAI HAI CẶP TÍNH TRẠNG (T1)</a:t>
            </a: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8A0418AD-1F3E-4BE7-857C-C7153B1708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5159" y="912667"/>
            <a:ext cx="7338919" cy="1248758"/>
          </a:xfrm>
          <a:prstGeom prst="rect">
            <a:avLst/>
          </a:prstGeom>
        </p:spPr>
      </p:pic>
      <p:sp>
        <p:nvSpPr>
          <p:cNvPr id="49" name="Rectangle 48">
            <a:extLst>
              <a:ext uri="{FF2B5EF4-FFF2-40B4-BE49-F238E27FC236}">
                <a16:creationId xmlns:a16="http://schemas.microsoft.com/office/drawing/2014/main" id="{ECF9AD31-0CA2-4853-8769-8E0BD9BEA3BE}"/>
              </a:ext>
            </a:extLst>
          </p:cNvPr>
          <p:cNvSpPr/>
          <p:nvPr/>
        </p:nvSpPr>
        <p:spPr>
          <a:xfrm>
            <a:off x="7900764" y="751271"/>
            <a:ext cx="962452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000" b="1" cap="none" spc="0">
                <a:ln w="2857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9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41B042D9-C03F-40F5-9752-5C462FDDB6B1}"/>
              </a:ext>
            </a:extLst>
          </p:cNvPr>
          <p:cNvSpPr/>
          <p:nvPr/>
        </p:nvSpPr>
        <p:spPr>
          <a:xfrm>
            <a:off x="2800169" y="1156003"/>
            <a:ext cx="4990151" cy="92930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91440" tIns="45720" rIns="91440" bIns="45720">
            <a:prstTxWarp prst="textPlain">
              <a:avLst>
                <a:gd name="adj" fmla="val 50175"/>
              </a:avLst>
            </a:prstTxWarp>
            <a:spAutoFit/>
          </a:bodyPr>
          <a:lstStyle/>
          <a:p>
            <a:pPr algn="ctr"/>
            <a:r>
              <a:rPr lang="en-US" sz="5400">
                <a:ln w="0">
                  <a:noFill/>
                </a:ln>
                <a:solidFill>
                  <a:srgbClr val="00682F"/>
                </a:solidFill>
                <a:effectLst>
                  <a:outerShdw blurRad="60007" dist="310007" dir="7680000" sy="30000" kx="1300200" algn="ctr" rotWithShape="0">
                    <a:srgbClr val="00682F">
                      <a:alpha val="58000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SINH HỌC</a:t>
            </a:r>
          </a:p>
        </p:txBody>
      </p:sp>
      <p:pic>
        <p:nvPicPr>
          <p:cNvPr id="71" name="Picture 70">
            <a:extLst>
              <a:ext uri="{FF2B5EF4-FFF2-40B4-BE49-F238E27FC236}">
                <a16:creationId xmlns:a16="http://schemas.microsoft.com/office/drawing/2014/main" id="{ADCBC23F-DD51-434C-BDC9-B090EA66272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8" t="18807" r="13604" b="9044"/>
          <a:stretch/>
        </p:blipFill>
        <p:spPr>
          <a:xfrm>
            <a:off x="1725504" y="3965964"/>
            <a:ext cx="2470978" cy="2192349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D00FE7A7-D9A5-45E9-ADC8-88F07E240C3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14" t="-3821" r="26956" b="3821"/>
          <a:stretch/>
        </p:blipFill>
        <p:spPr>
          <a:xfrm>
            <a:off x="9581419" y="3998380"/>
            <a:ext cx="1393445" cy="1989773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4CFD47D7-CD77-4A4E-8E05-8FEECFDF3F8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5886" y="4126574"/>
            <a:ext cx="3391534" cy="1855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7209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 descr="9k=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459" name="AutoShape 3" descr="9k=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460" name="AutoShape 4" descr="9k=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461" name="AutoShape 5" descr="9k=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462" name="AutoShape 6" descr="9k=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463" name="AutoShape 7" descr="9k=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464" name="AutoShape 8" descr="9k=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466" name="AutoShape 2"/>
          <p:cNvSpPr>
            <a:spLocks noChangeArrowheads="1"/>
          </p:cNvSpPr>
          <p:nvPr/>
        </p:nvSpPr>
        <p:spPr bwMode="ltGray">
          <a:xfrm rot="5400000">
            <a:off x="-889001" y="1512888"/>
            <a:ext cx="4824413" cy="4770438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401 w 21600"/>
              <a:gd name="T13" fmla="*/ 0 h 21600"/>
              <a:gd name="T14" fmla="*/ 21199 w 21600"/>
              <a:gd name="T15" fmla="*/ 13628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lnTo>
                  <a:pt x="323" y="10641"/>
                </a:lnTo>
                <a:close/>
              </a:path>
            </a:pathLst>
          </a:custGeom>
          <a:gradFill rotWithShape="0">
            <a:gsLst>
              <a:gs pos="0">
                <a:srgbClr val="DBE0ED"/>
              </a:gs>
              <a:gs pos="100000">
                <a:srgbClr val="B0BAD8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vert="eaVert" wrap="none" anchor="ctr"/>
          <a:lstStyle/>
          <a:p>
            <a:endParaRPr lang="en-US"/>
          </a:p>
        </p:txBody>
      </p:sp>
      <p:sp>
        <p:nvSpPr>
          <p:cNvPr id="19467" name="AutoShape 3"/>
          <p:cNvSpPr>
            <a:spLocks noChangeArrowheads="1"/>
          </p:cNvSpPr>
          <p:nvPr/>
        </p:nvSpPr>
        <p:spPr bwMode="ltGray">
          <a:xfrm rot="5400000" flipH="1">
            <a:off x="-492918" y="1918494"/>
            <a:ext cx="4032250" cy="3929063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3"/>
                  <a:pt x="10855" y="10769"/>
                  <a:pt x="1085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10744" y="10800"/>
                </a:lnTo>
                <a:close/>
              </a:path>
            </a:pathLst>
          </a:custGeom>
          <a:gradFill rotWithShape="0">
            <a:gsLst>
              <a:gs pos="0">
                <a:srgbClr val="E3EBFF"/>
              </a:gs>
              <a:gs pos="100000">
                <a:srgbClr val="B8CCFE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vert="eaVert" wrap="none" anchor="ctr"/>
          <a:lstStyle/>
          <a:p>
            <a:endParaRPr lang="en-US"/>
          </a:p>
        </p:txBody>
      </p:sp>
      <p:sp>
        <p:nvSpPr>
          <p:cNvPr id="19468" name="AutoShape 4"/>
          <p:cNvSpPr>
            <a:spLocks noChangeArrowheads="1"/>
          </p:cNvSpPr>
          <p:nvPr/>
        </p:nvSpPr>
        <p:spPr bwMode="gray">
          <a:xfrm>
            <a:off x="3695700" y="4454525"/>
            <a:ext cx="6629400" cy="9906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FFFFF"/>
              </a:gs>
              <a:gs pos="100000">
                <a:srgbClr val="B7E7FF"/>
              </a:gs>
            </a:gsLst>
            <a:lin ang="0" scaled="1"/>
          </a:gradFill>
          <a:ln w="28575" algn="ctr">
            <a:solidFill>
              <a:srgbClr val="B2B2B2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>
                <a:solidFill>
                  <a:srgbClr val="0000FF"/>
                </a:solidFill>
              </a:rPr>
              <a:t>               Biến dị tổ hợp</a:t>
            </a:r>
          </a:p>
        </p:txBody>
      </p:sp>
      <p:sp>
        <p:nvSpPr>
          <p:cNvPr id="19469" name="AutoShape 5"/>
          <p:cNvSpPr>
            <a:spLocks noChangeArrowheads="1"/>
          </p:cNvSpPr>
          <p:nvPr/>
        </p:nvSpPr>
        <p:spPr bwMode="gray">
          <a:xfrm>
            <a:off x="3835400" y="2676525"/>
            <a:ext cx="6489700" cy="9525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FFFFF"/>
              </a:gs>
              <a:gs pos="100000">
                <a:srgbClr val="E7F5CF"/>
              </a:gs>
            </a:gsLst>
            <a:lin ang="0" scaled="1"/>
          </a:gradFill>
          <a:ln w="28575" algn="ctr">
            <a:solidFill>
              <a:srgbClr val="B2B2B2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>
                <a:solidFill>
                  <a:srgbClr val="0000FF"/>
                </a:solidFill>
              </a:rPr>
              <a:t>        Thí nghiệm của Menđen</a:t>
            </a:r>
          </a:p>
        </p:txBody>
      </p:sp>
      <p:grpSp>
        <p:nvGrpSpPr>
          <p:cNvPr id="19470" name="Group 6"/>
          <p:cNvGrpSpPr>
            <a:grpSpLocks/>
          </p:cNvGrpSpPr>
          <p:nvPr/>
        </p:nvGrpSpPr>
        <p:grpSpPr bwMode="auto">
          <a:xfrm>
            <a:off x="2667000" y="1655884"/>
            <a:ext cx="381000" cy="650869"/>
            <a:chOff x="2078" y="1108"/>
            <a:chExt cx="1615" cy="2760"/>
          </a:xfrm>
        </p:grpSpPr>
        <p:sp>
          <p:nvSpPr>
            <p:cNvPr id="19516" name="Oval 7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571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400">
                <a:latin typeface="VNI-Slogan" pitchFamily="2" charset="0"/>
              </a:endParaRPr>
            </a:p>
          </p:txBody>
        </p:sp>
        <p:sp>
          <p:nvSpPr>
            <p:cNvPr id="19517" name="Oval 8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400">
                <a:latin typeface="VNI-Slogan" pitchFamily="2" charset="0"/>
              </a:endParaRPr>
            </a:p>
          </p:txBody>
        </p:sp>
        <p:sp>
          <p:nvSpPr>
            <p:cNvPr id="172041" name="Oval 9"/>
            <p:cNvSpPr>
              <a:spLocks noChangeArrowheads="1"/>
            </p:cNvSpPr>
            <p:nvPr/>
          </p:nvSpPr>
          <p:spPr bwMode="gray">
            <a:xfrm>
              <a:off x="2327" y="1108"/>
              <a:ext cx="1101" cy="2753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en-US" sz="2400">
                <a:latin typeface="VNI-Slogan" pitchFamily="2" charset="0"/>
              </a:endParaRPr>
            </a:p>
          </p:txBody>
        </p:sp>
        <p:sp>
          <p:nvSpPr>
            <p:cNvPr id="19519" name="Oval 10"/>
            <p:cNvSpPr>
              <a:spLocks noChangeArrowheads="1"/>
            </p:cNvSpPr>
            <p:nvPr/>
          </p:nvSpPr>
          <p:spPr bwMode="gray">
            <a:xfrm>
              <a:off x="2327" y="1108"/>
              <a:ext cx="1101" cy="2753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400">
                <a:latin typeface="VNI-Slogan" pitchFamily="2" charset="0"/>
              </a:endParaRPr>
            </a:p>
          </p:txBody>
        </p:sp>
        <p:sp>
          <p:nvSpPr>
            <p:cNvPr id="172043" name="Oval 11"/>
            <p:cNvSpPr>
              <a:spLocks noChangeArrowheads="1"/>
            </p:cNvSpPr>
            <p:nvPr/>
          </p:nvSpPr>
          <p:spPr bwMode="gray">
            <a:xfrm>
              <a:off x="2340" y="1115"/>
              <a:ext cx="1097" cy="2753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en-US" sz="2400">
                <a:latin typeface="VNI-Slogan" pitchFamily="2" charset="0"/>
              </a:endParaRPr>
            </a:p>
          </p:txBody>
        </p:sp>
        <p:sp>
          <p:nvSpPr>
            <p:cNvPr id="19521" name="Oval 12"/>
            <p:cNvSpPr>
              <a:spLocks noChangeArrowheads="1"/>
            </p:cNvSpPr>
            <p:nvPr/>
          </p:nvSpPr>
          <p:spPr bwMode="gray">
            <a:xfrm>
              <a:off x="2334" y="1115"/>
              <a:ext cx="1097" cy="2753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400">
                <a:latin typeface="VNI-Slogan" pitchFamily="2" charset="0"/>
              </a:endParaRPr>
            </a:p>
          </p:txBody>
        </p:sp>
      </p:grpSp>
      <p:grpSp>
        <p:nvGrpSpPr>
          <p:cNvPr id="19471" name="Group 13"/>
          <p:cNvGrpSpPr>
            <a:grpSpLocks/>
          </p:cNvGrpSpPr>
          <p:nvPr/>
        </p:nvGrpSpPr>
        <p:grpSpPr bwMode="auto">
          <a:xfrm>
            <a:off x="3276600" y="2265484"/>
            <a:ext cx="381000" cy="650869"/>
            <a:chOff x="2078" y="1108"/>
            <a:chExt cx="1615" cy="2760"/>
          </a:xfrm>
        </p:grpSpPr>
        <p:sp>
          <p:nvSpPr>
            <p:cNvPr id="19510" name="Oval 1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571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400">
                <a:latin typeface="VNI-Slogan" pitchFamily="2" charset="0"/>
              </a:endParaRPr>
            </a:p>
          </p:txBody>
        </p:sp>
        <p:sp>
          <p:nvSpPr>
            <p:cNvPr id="19511" name="Oval 1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400">
                <a:latin typeface="VNI-Slogan" pitchFamily="2" charset="0"/>
              </a:endParaRPr>
            </a:p>
          </p:txBody>
        </p:sp>
        <p:sp>
          <p:nvSpPr>
            <p:cNvPr id="172048" name="Oval 16"/>
            <p:cNvSpPr>
              <a:spLocks noChangeArrowheads="1"/>
            </p:cNvSpPr>
            <p:nvPr/>
          </p:nvSpPr>
          <p:spPr bwMode="gray">
            <a:xfrm>
              <a:off x="2327" y="1108"/>
              <a:ext cx="1101" cy="2753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en-US" sz="2400">
                <a:latin typeface="VNI-Slogan" pitchFamily="2" charset="0"/>
              </a:endParaRPr>
            </a:p>
          </p:txBody>
        </p:sp>
        <p:sp>
          <p:nvSpPr>
            <p:cNvPr id="19513" name="Oval 17"/>
            <p:cNvSpPr>
              <a:spLocks noChangeArrowheads="1"/>
            </p:cNvSpPr>
            <p:nvPr/>
          </p:nvSpPr>
          <p:spPr bwMode="gray">
            <a:xfrm>
              <a:off x="2327" y="1108"/>
              <a:ext cx="1101" cy="2753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400">
                <a:latin typeface="VNI-Slogan" pitchFamily="2" charset="0"/>
              </a:endParaRPr>
            </a:p>
          </p:txBody>
        </p:sp>
        <p:sp>
          <p:nvSpPr>
            <p:cNvPr id="172050" name="Oval 18"/>
            <p:cNvSpPr>
              <a:spLocks noChangeArrowheads="1"/>
            </p:cNvSpPr>
            <p:nvPr/>
          </p:nvSpPr>
          <p:spPr bwMode="gray">
            <a:xfrm>
              <a:off x="2340" y="1115"/>
              <a:ext cx="1097" cy="2753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en-US" sz="2400">
                <a:latin typeface="VNI-Slogan" pitchFamily="2" charset="0"/>
              </a:endParaRPr>
            </a:p>
          </p:txBody>
        </p:sp>
        <p:sp>
          <p:nvSpPr>
            <p:cNvPr id="19515" name="Oval 19"/>
            <p:cNvSpPr>
              <a:spLocks noChangeArrowheads="1"/>
            </p:cNvSpPr>
            <p:nvPr/>
          </p:nvSpPr>
          <p:spPr bwMode="gray">
            <a:xfrm>
              <a:off x="2334" y="1115"/>
              <a:ext cx="1097" cy="2753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400">
                <a:latin typeface="VNI-Slogan" pitchFamily="2" charset="0"/>
              </a:endParaRPr>
            </a:p>
          </p:txBody>
        </p:sp>
      </p:grpSp>
      <p:grpSp>
        <p:nvGrpSpPr>
          <p:cNvPr id="19472" name="Group 20"/>
          <p:cNvGrpSpPr>
            <a:grpSpLocks/>
          </p:cNvGrpSpPr>
          <p:nvPr/>
        </p:nvGrpSpPr>
        <p:grpSpPr bwMode="auto">
          <a:xfrm>
            <a:off x="3657600" y="3332284"/>
            <a:ext cx="381000" cy="650869"/>
            <a:chOff x="2078" y="1108"/>
            <a:chExt cx="1615" cy="2760"/>
          </a:xfrm>
        </p:grpSpPr>
        <p:sp>
          <p:nvSpPr>
            <p:cNvPr id="19504" name="Oval 2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571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400">
                <a:latin typeface="VNI-Slogan" pitchFamily="2" charset="0"/>
              </a:endParaRPr>
            </a:p>
          </p:txBody>
        </p:sp>
        <p:sp>
          <p:nvSpPr>
            <p:cNvPr id="19505" name="Oval 2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400">
                <a:latin typeface="VNI-Slogan" pitchFamily="2" charset="0"/>
              </a:endParaRPr>
            </a:p>
          </p:txBody>
        </p:sp>
        <p:sp>
          <p:nvSpPr>
            <p:cNvPr id="172055" name="Oval 23"/>
            <p:cNvSpPr>
              <a:spLocks noChangeArrowheads="1"/>
            </p:cNvSpPr>
            <p:nvPr/>
          </p:nvSpPr>
          <p:spPr bwMode="gray">
            <a:xfrm>
              <a:off x="2327" y="1108"/>
              <a:ext cx="1101" cy="2753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en-US" sz="2400">
                <a:latin typeface="VNI-Slogan" pitchFamily="2" charset="0"/>
              </a:endParaRPr>
            </a:p>
          </p:txBody>
        </p:sp>
        <p:sp>
          <p:nvSpPr>
            <p:cNvPr id="19507" name="Oval 24"/>
            <p:cNvSpPr>
              <a:spLocks noChangeArrowheads="1"/>
            </p:cNvSpPr>
            <p:nvPr/>
          </p:nvSpPr>
          <p:spPr bwMode="gray">
            <a:xfrm>
              <a:off x="2327" y="1108"/>
              <a:ext cx="1101" cy="2753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400">
                <a:latin typeface="VNI-Slogan" pitchFamily="2" charset="0"/>
              </a:endParaRPr>
            </a:p>
          </p:txBody>
        </p:sp>
        <p:sp>
          <p:nvSpPr>
            <p:cNvPr id="172057" name="Oval 25"/>
            <p:cNvSpPr>
              <a:spLocks noChangeArrowheads="1"/>
            </p:cNvSpPr>
            <p:nvPr/>
          </p:nvSpPr>
          <p:spPr bwMode="gray">
            <a:xfrm>
              <a:off x="2340" y="1115"/>
              <a:ext cx="1097" cy="2753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en-US" sz="2400">
                <a:latin typeface="VNI-Slogan" pitchFamily="2" charset="0"/>
              </a:endParaRPr>
            </a:p>
          </p:txBody>
        </p:sp>
        <p:sp>
          <p:nvSpPr>
            <p:cNvPr id="19509" name="Oval 26"/>
            <p:cNvSpPr>
              <a:spLocks noChangeArrowheads="1"/>
            </p:cNvSpPr>
            <p:nvPr/>
          </p:nvSpPr>
          <p:spPr bwMode="gray">
            <a:xfrm>
              <a:off x="2334" y="1115"/>
              <a:ext cx="1097" cy="2753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400">
                <a:latin typeface="VNI-Slogan" pitchFamily="2" charset="0"/>
              </a:endParaRPr>
            </a:p>
          </p:txBody>
        </p:sp>
      </p:grpSp>
      <p:grpSp>
        <p:nvGrpSpPr>
          <p:cNvPr id="19473" name="Group 27"/>
          <p:cNvGrpSpPr>
            <a:grpSpLocks/>
          </p:cNvGrpSpPr>
          <p:nvPr/>
        </p:nvGrpSpPr>
        <p:grpSpPr bwMode="auto">
          <a:xfrm>
            <a:off x="2895600" y="5313484"/>
            <a:ext cx="381000" cy="650869"/>
            <a:chOff x="2078" y="1108"/>
            <a:chExt cx="1615" cy="2760"/>
          </a:xfrm>
        </p:grpSpPr>
        <p:sp>
          <p:nvSpPr>
            <p:cNvPr id="19498" name="Oval 2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571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400">
                <a:latin typeface="VNI-Slogan" pitchFamily="2" charset="0"/>
              </a:endParaRPr>
            </a:p>
          </p:txBody>
        </p:sp>
        <p:sp>
          <p:nvSpPr>
            <p:cNvPr id="19499" name="Oval 2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400">
                <a:latin typeface="VNI-Slogan" pitchFamily="2" charset="0"/>
              </a:endParaRPr>
            </a:p>
          </p:txBody>
        </p:sp>
        <p:sp>
          <p:nvSpPr>
            <p:cNvPr id="172062" name="Oval 30"/>
            <p:cNvSpPr>
              <a:spLocks noChangeArrowheads="1"/>
            </p:cNvSpPr>
            <p:nvPr/>
          </p:nvSpPr>
          <p:spPr bwMode="gray">
            <a:xfrm>
              <a:off x="2327" y="1108"/>
              <a:ext cx="1101" cy="2753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en-US" sz="2400">
                <a:latin typeface="VNI-Slogan" pitchFamily="2" charset="0"/>
              </a:endParaRPr>
            </a:p>
          </p:txBody>
        </p:sp>
        <p:sp>
          <p:nvSpPr>
            <p:cNvPr id="19501" name="Oval 31"/>
            <p:cNvSpPr>
              <a:spLocks noChangeArrowheads="1"/>
            </p:cNvSpPr>
            <p:nvPr/>
          </p:nvSpPr>
          <p:spPr bwMode="gray">
            <a:xfrm>
              <a:off x="2327" y="1108"/>
              <a:ext cx="1101" cy="2753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400">
                <a:latin typeface="VNI-Slogan" pitchFamily="2" charset="0"/>
              </a:endParaRPr>
            </a:p>
          </p:txBody>
        </p:sp>
        <p:sp>
          <p:nvSpPr>
            <p:cNvPr id="172064" name="Oval 32"/>
            <p:cNvSpPr>
              <a:spLocks noChangeArrowheads="1"/>
            </p:cNvSpPr>
            <p:nvPr/>
          </p:nvSpPr>
          <p:spPr bwMode="gray">
            <a:xfrm>
              <a:off x="2340" y="1115"/>
              <a:ext cx="1097" cy="2753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en-US" sz="2400">
                <a:latin typeface="VNI-Slogan" pitchFamily="2" charset="0"/>
              </a:endParaRPr>
            </a:p>
          </p:txBody>
        </p:sp>
        <p:sp>
          <p:nvSpPr>
            <p:cNvPr id="19503" name="Oval 33"/>
            <p:cNvSpPr>
              <a:spLocks noChangeArrowheads="1"/>
            </p:cNvSpPr>
            <p:nvPr/>
          </p:nvSpPr>
          <p:spPr bwMode="gray">
            <a:xfrm>
              <a:off x="2334" y="1115"/>
              <a:ext cx="1097" cy="2753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400">
                <a:latin typeface="VNI-Slogan" pitchFamily="2" charset="0"/>
              </a:endParaRPr>
            </a:p>
          </p:txBody>
        </p:sp>
      </p:grpSp>
      <p:sp>
        <p:nvSpPr>
          <p:cNvPr id="19474" name="AutoShape 35"/>
          <p:cNvSpPr>
            <a:spLocks noChangeArrowheads="1"/>
          </p:cNvSpPr>
          <p:nvPr/>
        </p:nvSpPr>
        <p:spPr bwMode="ltGray">
          <a:xfrm rot="5400000" flipH="1">
            <a:off x="-492918" y="1955007"/>
            <a:ext cx="4032250" cy="3929063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3"/>
                  <a:pt x="10855" y="10769"/>
                  <a:pt x="1085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10744" y="10800"/>
                </a:lnTo>
                <a:close/>
              </a:path>
            </a:pathLst>
          </a:custGeom>
          <a:gradFill rotWithShape="0">
            <a:gsLst>
              <a:gs pos="0">
                <a:srgbClr val="E3EBFF"/>
              </a:gs>
              <a:gs pos="100000">
                <a:srgbClr val="B8CCFE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vert="eaVert" wrap="none" anchor="ctr"/>
          <a:lstStyle/>
          <a:p>
            <a:endParaRPr lang="en-US"/>
          </a:p>
        </p:txBody>
      </p:sp>
      <p:sp>
        <p:nvSpPr>
          <p:cNvPr id="19475" name="Rectangle 36"/>
          <p:cNvSpPr>
            <a:spLocks noChangeArrowheads="1"/>
          </p:cNvSpPr>
          <p:nvPr/>
        </p:nvSpPr>
        <p:spPr bwMode="auto">
          <a:xfrm>
            <a:off x="1524000" y="2649538"/>
            <a:ext cx="19812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rgbClr val="CC0066"/>
                </a:solidFill>
              </a:rPr>
              <a:t>NỘI DUNG BÀI HỌC</a:t>
            </a:r>
          </a:p>
        </p:txBody>
      </p:sp>
      <p:grpSp>
        <p:nvGrpSpPr>
          <p:cNvPr id="19476" name="Group 37"/>
          <p:cNvGrpSpPr>
            <a:grpSpLocks/>
          </p:cNvGrpSpPr>
          <p:nvPr/>
        </p:nvGrpSpPr>
        <p:grpSpPr bwMode="auto">
          <a:xfrm>
            <a:off x="1981200" y="5846884"/>
            <a:ext cx="381000" cy="650869"/>
            <a:chOff x="2078" y="1108"/>
            <a:chExt cx="1615" cy="2760"/>
          </a:xfrm>
        </p:grpSpPr>
        <p:sp>
          <p:nvSpPr>
            <p:cNvPr id="19492" name="Oval 3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571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400">
                <a:latin typeface="VNI-Slogan" pitchFamily="2" charset="0"/>
              </a:endParaRPr>
            </a:p>
          </p:txBody>
        </p:sp>
        <p:sp>
          <p:nvSpPr>
            <p:cNvPr id="19493" name="Oval 3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400">
                <a:latin typeface="VNI-Slogan" pitchFamily="2" charset="0"/>
              </a:endParaRPr>
            </a:p>
          </p:txBody>
        </p:sp>
        <p:sp>
          <p:nvSpPr>
            <p:cNvPr id="172072" name="Oval 40"/>
            <p:cNvSpPr>
              <a:spLocks noChangeArrowheads="1"/>
            </p:cNvSpPr>
            <p:nvPr/>
          </p:nvSpPr>
          <p:spPr bwMode="gray">
            <a:xfrm>
              <a:off x="2327" y="1108"/>
              <a:ext cx="1101" cy="2753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en-US" sz="2400">
                <a:latin typeface="VNI-Slogan" pitchFamily="2" charset="0"/>
              </a:endParaRPr>
            </a:p>
          </p:txBody>
        </p:sp>
        <p:sp>
          <p:nvSpPr>
            <p:cNvPr id="19495" name="Oval 41"/>
            <p:cNvSpPr>
              <a:spLocks noChangeArrowheads="1"/>
            </p:cNvSpPr>
            <p:nvPr/>
          </p:nvSpPr>
          <p:spPr bwMode="gray">
            <a:xfrm>
              <a:off x="2327" y="1108"/>
              <a:ext cx="1101" cy="2753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400">
                <a:latin typeface="VNI-Slogan" pitchFamily="2" charset="0"/>
              </a:endParaRPr>
            </a:p>
          </p:txBody>
        </p:sp>
        <p:sp>
          <p:nvSpPr>
            <p:cNvPr id="172074" name="Oval 42"/>
            <p:cNvSpPr>
              <a:spLocks noChangeArrowheads="1"/>
            </p:cNvSpPr>
            <p:nvPr/>
          </p:nvSpPr>
          <p:spPr bwMode="gray">
            <a:xfrm>
              <a:off x="2340" y="1115"/>
              <a:ext cx="1097" cy="2753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en-US" sz="2400">
                <a:latin typeface="VNI-Slogan" pitchFamily="2" charset="0"/>
              </a:endParaRPr>
            </a:p>
          </p:txBody>
        </p:sp>
        <p:sp>
          <p:nvSpPr>
            <p:cNvPr id="19497" name="Oval 43"/>
            <p:cNvSpPr>
              <a:spLocks noChangeArrowheads="1"/>
            </p:cNvSpPr>
            <p:nvPr/>
          </p:nvSpPr>
          <p:spPr bwMode="gray">
            <a:xfrm>
              <a:off x="2334" y="1115"/>
              <a:ext cx="1097" cy="2753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400">
                <a:latin typeface="VNI-Slogan" pitchFamily="2" charset="0"/>
              </a:endParaRPr>
            </a:p>
          </p:txBody>
        </p:sp>
      </p:grpSp>
      <p:grpSp>
        <p:nvGrpSpPr>
          <p:cNvPr id="19477" name="Group 44"/>
          <p:cNvGrpSpPr>
            <a:grpSpLocks/>
          </p:cNvGrpSpPr>
          <p:nvPr/>
        </p:nvGrpSpPr>
        <p:grpSpPr bwMode="auto">
          <a:xfrm>
            <a:off x="1828800" y="1274884"/>
            <a:ext cx="381000" cy="650869"/>
            <a:chOff x="2078" y="1108"/>
            <a:chExt cx="1615" cy="2760"/>
          </a:xfrm>
        </p:grpSpPr>
        <p:sp>
          <p:nvSpPr>
            <p:cNvPr id="19486" name="Oval 4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571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400">
                <a:latin typeface="VNI-Slogan" pitchFamily="2" charset="0"/>
              </a:endParaRPr>
            </a:p>
          </p:txBody>
        </p:sp>
        <p:sp>
          <p:nvSpPr>
            <p:cNvPr id="19487" name="Oval 4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400">
                <a:latin typeface="VNI-Slogan" pitchFamily="2" charset="0"/>
              </a:endParaRPr>
            </a:p>
          </p:txBody>
        </p:sp>
        <p:sp>
          <p:nvSpPr>
            <p:cNvPr id="172079" name="Oval 47"/>
            <p:cNvSpPr>
              <a:spLocks noChangeArrowheads="1"/>
            </p:cNvSpPr>
            <p:nvPr/>
          </p:nvSpPr>
          <p:spPr bwMode="gray">
            <a:xfrm>
              <a:off x="2327" y="1108"/>
              <a:ext cx="1101" cy="2753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en-US" sz="2400">
                <a:latin typeface="VNI-Slogan" pitchFamily="2" charset="0"/>
              </a:endParaRPr>
            </a:p>
          </p:txBody>
        </p:sp>
        <p:sp>
          <p:nvSpPr>
            <p:cNvPr id="19489" name="Oval 48"/>
            <p:cNvSpPr>
              <a:spLocks noChangeArrowheads="1"/>
            </p:cNvSpPr>
            <p:nvPr/>
          </p:nvSpPr>
          <p:spPr bwMode="gray">
            <a:xfrm>
              <a:off x="2327" y="1108"/>
              <a:ext cx="1101" cy="2753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400">
                <a:latin typeface="VNI-Slogan" pitchFamily="2" charset="0"/>
              </a:endParaRPr>
            </a:p>
          </p:txBody>
        </p:sp>
        <p:sp>
          <p:nvSpPr>
            <p:cNvPr id="172081" name="Oval 49"/>
            <p:cNvSpPr>
              <a:spLocks noChangeArrowheads="1"/>
            </p:cNvSpPr>
            <p:nvPr/>
          </p:nvSpPr>
          <p:spPr bwMode="gray">
            <a:xfrm>
              <a:off x="2340" y="1115"/>
              <a:ext cx="1097" cy="2753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en-US" sz="2400">
                <a:latin typeface="VNI-Slogan" pitchFamily="2" charset="0"/>
              </a:endParaRPr>
            </a:p>
          </p:txBody>
        </p:sp>
        <p:sp>
          <p:nvSpPr>
            <p:cNvPr id="19491" name="Oval 50"/>
            <p:cNvSpPr>
              <a:spLocks noChangeArrowheads="1"/>
            </p:cNvSpPr>
            <p:nvPr/>
          </p:nvSpPr>
          <p:spPr bwMode="gray">
            <a:xfrm>
              <a:off x="2334" y="1115"/>
              <a:ext cx="1097" cy="2753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400">
                <a:latin typeface="VNI-Slogan" pitchFamily="2" charset="0"/>
              </a:endParaRPr>
            </a:p>
          </p:txBody>
        </p:sp>
      </p:grpSp>
      <p:grpSp>
        <p:nvGrpSpPr>
          <p:cNvPr id="19478" name="Group 51"/>
          <p:cNvGrpSpPr>
            <a:grpSpLocks/>
          </p:cNvGrpSpPr>
          <p:nvPr/>
        </p:nvGrpSpPr>
        <p:grpSpPr bwMode="auto">
          <a:xfrm>
            <a:off x="3505200" y="4475284"/>
            <a:ext cx="381000" cy="650869"/>
            <a:chOff x="2078" y="1108"/>
            <a:chExt cx="1615" cy="2760"/>
          </a:xfrm>
        </p:grpSpPr>
        <p:sp>
          <p:nvSpPr>
            <p:cNvPr id="19480" name="Oval 5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571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400">
                <a:latin typeface="VNI-Slogan" pitchFamily="2" charset="0"/>
              </a:endParaRPr>
            </a:p>
          </p:txBody>
        </p:sp>
        <p:sp>
          <p:nvSpPr>
            <p:cNvPr id="19481" name="Oval 5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400">
                <a:latin typeface="VNI-Slogan" pitchFamily="2" charset="0"/>
              </a:endParaRPr>
            </a:p>
          </p:txBody>
        </p:sp>
        <p:sp>
          <p:nvSpPr>
            <p:cNvPr id="172086" name="Oval 54"/>
            <p:cNvSpPr>
              <a:spLocks noChangeArrowheads="1"/>
            </p:cNvSpPr>
            <p:nvPr/>
          </p:nvSpPr>
          <p:spPr bwMode="gray">
            <a:xfrm>
              <a:off x="2327" y="1108"/>
              <a:ext cx="1101" cy="2753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en-US" sz="2400">
                <a:latin typeface="VNI-Slogan" pitchFamily="2" charset="0"/>
              </a:endParaRPr>
            </a:p>
          </p:txBody>
        </p:sp>
        <p:sp>
          <p:nvSpPr>
            <p:cNvPr id="19483" name="Oval 55"/>
            <p:cNvSpPr>
              <a:spLocks noChangeArrowheads="1"/>
            </p:cNvSpPr>
            <p:nvPr/>
          </p:nvSpPr>
          <p:spPr bwMode="gray">
            <a:xfrm>
              <a:off x="2327" y="1108"/>
              <a:ext cx="1101" cy="2753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400">
                <a:latin typeface="VNI-Slogan" pitchFamily="2" charset="0"/>
              </a:endParaRPr>
            </a:p>
          </p:txBody>
        </p:sp>
        <p:sp>
          <p:nvSpPr>
            <p:cNvPr id="172088" name="Oval 56"/>
            <p:cNvSpPr>
              <a:spLocks noChangeArrowheads="1"/>
            </p:cNvSpPr>
            <p:nvPr/>
          </p:nvSpPr>
          <p:spPr bwMode="gray">
            <a:xfrm>
              <a:off x="2340" y="1115"/>
              <a:ext cx="1097" cy="2753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en-US" sz="2400">
                <a:latin typeface="VNI-Slogan" pitchFamily="2" charset="0"/>
              </a:endParaRPr>
            </a:p>
          </p:txBody>
        </p:sp>
        <p:sp>
          <p:nvSpPr>
            <p:cNvPr id="19485" name="Oval 57"/>
            <p:cNvSpPr>
              <a:spLocks noChangeArrowheads="1"/>
            </p:cNvSpPr>
            <p:nvPr/>
          </p:nvSpPr>
          <p:spPr bwMode="gray">
            <a:xfrm>
              <a:off x="2334" y="1115"/>
              <a:ext cx="1097" cy="2753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400">
                <a:latin typeface="VNI-Slog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06701414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3"/>
          <p:cNvSpPr txBox="1">
            <a:spLocks noChangeArrowheads="1"/>
          </p:cNvSpPr>
          <p:nvPr/>
        </p:nvSpPr>
        <p:spPr bwMode="auto">
          <a:xfrm>
            <a:off x="1767206" y="4642664"/>
            <a:ext cx="24495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800">
              <a:latin typeface="VNI-Times" pitchFamily="2" charset="0"/>
            </a:endParaRPr>
          </a:p>
        </p:txBody>
      </p:sp>
      <p:sp>
        <p:nvSpPr>
          <p:cNvPr id="20484" name="Text Box 8"/>
          <p:cNvSpPr txBox="1">
            <a:spLocks noChangeArrowheads="1"/>
          </p:cNvSpPr>
          <p:nvPr/>
        </p:nvSpPr>
        <p:spPr bwMode="auto">
          <a:xfrm>
            <a:off x="122298" y="87317"/>
            <a:ext cx="4800600" cy="52322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0070C0"/>
                </a:solidFill>
              </a:rPr>
              <a:t>I/ </a:t>
            </a:r>
            <a:r>
              <a:rPr lang="en-US" altLang="en-US" sz="2800" dirty="0" err="1">
                <a:solidFill>
                  <a:srgbClr val="0070C0"/>
                </a:solidFill>
              </a:rPr>
              <a:t>Thí</a:t>
            </a:r>
            <a:r>
              <a:rPr lang="en-US" altLang="en-US" sz="2800" dirty="0">
                <a:solidFill>
                  <a:srgbClr val="0070C0"/>
                </a:solidFill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</a:rPr>
              <a:t>nghiệm</a:t>
            </a:r>
            <a:r>
              <a:rPr lang="en-US" altLang="en-US" sz="2800" dirty="0">
                <a:solidFill>
                  <a:srgbClr val="0070C0"/>
                </a:solidFill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</a:rPr>
              <a:t>của</a:t>
            </a:r>
            <a:r>
              <a:rPr lang="en-US" altLang="en-US" sz="2800" dirty="0">
                <a:solidFill>
                  <a:srgbClr val="0070C0"/>
                </a:solidFill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</a:rPr>
              <a:t>Menđen</a:t>
            </a:r>
            <a:endParaRPr lang="en-US" altLang="en-US" sz="2800" dirty="0">
              <a:solidFill>
                <a:srgbClr val="0070C0"/>
              </a:solidFill>
            </a:endParaRPr>
          </a:p>
        </p:txBody>
      </p:sp>
      <p:sp>
        <p:nvSpPr>
          <p:cNvPr id="20490" name="TextBox 1"/>
          <p:cNvSpPr txBox="1">
            <a:spLocks noChangeArrowheads="1"/>
          </p:cNvSpPr>
          <p:nvPr/>
        </p:nvSpPr>
        <p:spPr bwMode="auto">
          <a:xfrm>
            <a:off x="122298" y="712372"/>
            <a:ext cx="1905069" cy="46166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400" b="1" dirty="0">
                <a:latin typeface="+mj-lt"/>
                <a:cs typeface="Times New Roman" panose="02020603050405020304" pitchFamily="18" charset="0"/>
              </a:rPr>
              <a:t>1. </a:t>
            </a:r>
            <a:r>
              <a:rPr lang="en-US" altLang="en-US" sz="2400" b="1" dirty="0" err="1">
                <a:latin typeface="+mj-lt"/>
                <a:cs typeface="Times New Roman" panose="02020603050405020304" pitchFamily="18" charset="0"/>
              </a:rPr>
              <a:t>Thí</a:t>
            </a:r>
            <a:r>
              <a:rPr lang="en-US" altLang="en-US" sz="24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+mj-lt"/>
                <a:cs typeface="Times New Roman" panose="02020603050405020304" pitchFamily="18" charset="0"/>
              </a:rPr>
              <a:t>nghiệm</a:t>
            </a:r>
            <a:endParaRPr lang="en-US" altLang="en-US" sz="2400" b="1" dirty="0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5138" y="1250656"/>
            <a:ext cx="8915400" cy="540543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103091" y="783579"/>
            <a:ext cx="20574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</a:rPr>
              <a:t>vàng</a:t>
            </a:r>
            <a:r>
              <a:rPr lang="en-US" sz="2800" dirty="0">
                <a:solidFill>
                  <a:schemeClr val="tx1"/>
                </a:solidFill>
              </a:rPr>
              <a:t>, </a:t>
            </a:r>
            <a:r>
              <a:rPr lang="en-US" sz="2800" dirty="0" err="1">
                <a:solidFill>
                  <a:schemeClr val="tx1"/>
                </a:solidFill>
              </a:rPr>
              <a:t>trơn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610600" y="783579"/>
            <a:ext cx="20574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</a:rPr>
              <a:t>vàng</a:t>
            </a:r>
            <a:r>
              <a:rPr lang="en-US" sz="2800" dirty="0">
                <a:solidFill>
                  <a:schemeClr val="tx1"/>
                </a:solidFill>
              </a:rPr>
              <a:t>, </a:t>
            </a:r>
            <a:r>
              <a:rPr lang="en-US" sz="2800" dirty="0" err="1">
                <a:solidFill>
                  <a:schemeClr val="tx1"/>
                </a:solidFill>
              </a:rPr>
              <a:t>trơn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5138" y="1240779"/>
            <a:ext cx="8915400" cy="5405438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4114021" y="803333"/>
            <a:ext cx="20574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</a:rPr>
              <a:t>xanh</a:t>
            </a:r>
            <a:r>
              <a:rPr lang="en-US" sz="2800" dirty="0">
                <a:solidFill>
                  <a:schemeClr val="tx1"/>
                </a:solidFill>
              </a:rPr>
              <a:t>, </a:t>
            </a:r>
            <a:r>
              <a:rPr lang="en-US" sz="2800" dirty="0" err="1">
                <a:solidFill>
                  <a:schemeClr val="tx1"/>
                </a:solidFill>
              </a:rPr>
              <a:t>nhăn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617018" y="803333"/>
            <a:ext cx="20574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</a:rPr>
              <a:t>xanh</a:t>
            </a:r>
            <a:r>
              <a:rPr lang="en-US" sz="2800" dirty="0">
                <a:solidFill>
                  <a:schemeClr val="tx1"/>
                </a:solidFill>
              </a:rPr>
              <a:t>, </a:t>
            </a:r>
            <a:r>
              <a:rPr lang="en-US" sz="2800" dirty="0" err="1">
                <a:solidFill>
                  <a:schemeClr val="tx1"/>
                </a:solidFill>
              </a:rPr>
              <a:t>nhăn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5146512" y="772286"/>
            <a:ext cx="901941" cy="563082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154681" y="783937"/>
            <a:ext cx="949639" cy="516564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4347061" y="762000"/>
            <a:ext cx="723727" cy="56308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2187970" y="763774"/>
            <a:ext cx="929261" cy="51656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5114983" y="2265798"/>
            <a:ext cx="20574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</a:rPr>
              <a:t>vàng</a:t>
            </a:r>
            <a:r>
              <a:rPr lang="en-US" sz="2800" dirty="0">
                <a:solidFill>
                  <a:schemeClr val="tx1"/>
                </a:solidFill>
              </a:rPr>
              <a:t>, </a:t>
            </a:r>
            <a:r>
              <a:rPr lang="en-US" sz="2800" dirty="0" err="1">
                <a:solidFill>
                  <a:schemeClr val="tx1"/>
                </a:solidFill>
              </a:rPr>
              <a:t>trơn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590800" y="6442015"/>
            <a:ext cx="20574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</a:rPr>
              <a:t>vàng</a:t>
            </a:r>
            <a:r>
              <a:rPr lang="en-US" sz="2800" dirty="0">
                <a:solidFill>
                  <a:schemeClr val="tx1"/>
                </a:solidFill>
              </a:rPr>
              <a:t>, </a:t>
            </a:r>
            <a:r>
              <a:rPr lang="en-US" sz="2800" dirty="0" err="1">
                <a:solidFill>
                  <a:schemeClr val="tx1"/>
                </a:solidFill>
              </a:rPr>
              <a:t>trơn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391139" y="6442015"/>
            <a:ext cx="20574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</a:rPr>
              <a:t>xanh</a:t>
            </a:r>
            <a:r>
              <a:rPr lang="en-US" sz="2800" dirty="0">
                <a:solidFill>
                  <a:srgbClr val="FF0000"/>
                </a:solidFill>
              </a:rPr>
              <a:t>, </a:t>
            </a:r>
            <a:r>
              <a:rPr lang="en-US" sz="2800" dirty="0" err="1">
                <a:solidFill>
                  <a:srgbClr val="FF0000"/>
                </a:solidFill>
              </a:rPr>
              <a:t>trơn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248400" y="6442015"/>
            <a:ext cx="20574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</a:rPr>
              <a:t>vàng</a:t>
            </a:r>
            <a:r>
              <a:rPr lang="en-US" sz="2800" dirty="0">
                <a:solidFill>
                  <a:srgbClr val="FF0000"/>
                </a:solidFill>
              </a:rPr>
              <a:t>, </a:t>
            </a:r>
            <a:r>
              <a:rPr lang="en-US" sz="2800" dirty="0" err="1">
                <a:solidFill>
                  <a:srgbClr val="FF0000"/>
                </a:solidFill>
              </a:rPr>
              <a:t>nhăn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8108292" y="6442015"/>
            <a:ext cx="20574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</a:rPr>
              <a:t>xanh</a:t>
            </a:r>
            <a:r>
              <a:rPr lang="en-US" sz="2800" dirty="0">
                <a:solidFill>
                  <a:schemeClr val="tx1"/>
                </a:solidFill>
              </a:rPr>
              <a:t>, </a:t>
            </a:r>
            <a:r>
              <a:rPr lang="en-US" sz="2800" dirty="0" err="1">
                <a:solidFill>
                  <a:schemeClr val="tx1"/>
                </a:solidFill>
              </a:rPr>
              <a:t>nhăn</a:t>
            </a:r>
            <a:endParaRPr lang="en-US" sz="28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64E2285-49A4-487B-9CD6-2DEDD097F38E}"/>
                  </a:ext>
                </a:extLst>
              </p14:cNvPr>
              <p14:cNvContentPartPr/>
              <p14:nvPr/>
            </p14:nvContentPartPr>
            <p14:xfrm>
              <a:off x="2108160" y="986400"/>
              <a:ext cx="7525080" cy="51246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64E2285-49A4-487B-9CD6-2DEDD097F38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98800" y="977040"/>
                <a:ext cx="7543800" cy="5143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36101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9" grpId="0" animBg="1"/>
      <p:bldP spid="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>
            <a:extLst>
              <a:ext uri="{FF2B5EF4-FFF2-40B4-BE49-F238E27FC236}">
                <a16:creationId xmlns:a16="http://schemas.microsoft.com/office/drawing/2014/main" id="{9A14B638-0A3F-4EBF-A714-4024577ECA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0526" y="4581526"/>
            <a:ext cx="24495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800">
              <a:latin typeface="VNI-Times" pitchFamily="2" charset="0"/>
            </a:endParaRPr>
          </a:p>
        </p:txBody>
      </p:sp>
      <p:sp>
        <p:nvSpPr>
          <p:cNvPr id="7171" name="Text Box 4">
            <a:extLst>
              <a:ext uri="{FF2B5EF4-FFF2-40B4-BE49-F238E27FC236}">
                <a16:creationId xmlns:a16="http://schemas.microsoft.com/office/drawing/2014/main" id="{439D295A-0A67-4677-80BD-990C51FB5E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838" y="114680"/>
            <a:ext cx="480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u="sng" dirty="0">
                <a:solidFill>
                  <a:srgbClr val="0070C0"/>
                </a:solidFill>
              </a:rPr>
              <a:t>I/ </a:t>
            </a:r>
            <a:r>
              <a:rPr lang="en-US" altLang="en-US" sz="2400" b="1" u="sng" dirty="0" err="1">
                <a:solidFill>
                  <a:srgbClr val="0070C0"/>
                </a:solidFill>
              </a:rPr>
              <a:t>Thí</a:t>
            </a:r>
            <a:r>
              <a:rPr lang="en-US" altLang="en-US" sz="2400" b="1" u="sng" dirty="0">
                <a:solidFill>
                  <a:srgbClr val="0070C0"/>
                </a:solidFill>
              </a:rPr>
              <a:t> </a:t>
            </a:r>
            <a:r>
              <a:rPr lang="en-US" altLang="en-US" sz="2400" b="1" u="sng" dirty="0" err="1">
                <a:solidFill>
                  <a:srgbClr val="0070C0"/>
                </a:solidFill>
              </a:rPr>
              <a:t>nghiệm</a:t>
            </a:r>
            <a:r>
              <a:rPr lang="en-US" altLang="en-US" sz="2400" b="1" u="sng" dirty="0">
                <a:solidFill>
                  <a:srgbClr val="0070C0"/>
                </a:solidFill>
              </a:rPr>
              <a:t> </a:t>
            </a:r>
            <a:r>
              <a:rPr lang="en-US" altLang="en-US" sz="2400" b="1" u="sng" dirty="0" err="1">
                <a:solidFill>
                  <a:srgbClr val="0070C0"/>
                </a:solidFill>
              </a:rPr>
              <a:t>của</a:t>
            </a:r>
            <a:r>
              <a:rPr lang="en-US" altLang="en-US" sz="2400" b="1" u="sng" dirty="0">
                <a:solidFill>
                  <a:srgbClr val="0070C0"/>
                </a:solidFill>
              </a:rPr>
              <a:t> Men </a:t>
            </a:r>
            <a:r>
              <a:rPr lang="en-US" altLang="en-US" sz="2400" b="1" u="sng" dirty="0" err="1">
                <a:solidFill>
                  <a:srgbClr val="0070C0"/>
                </a:solidFill>
              </a:rPr>
              <a:t>đen</a:t>
            </a:r>
            <a:endParaRPr lang="en-US" altLang="en-US" sz="2400" b="1" u="sng" dirty="0">
              <a:solidFill>
                <a:srgbClr val="0070C0"/>
              </a:solidFill>
            </a:endParaRPr>
          </a:p>
        </p:txBody>
      </p:sp>
      <p:sp>
        <p:nvSpPr>
          <p:cNvPr id="7172" name="Text Box 5">
            <a:extLst>
              <a:ext uri="{FF2B5EF4-FFF2-40B4-BE49-F238E27FC236}">
                <a16:creationId xmlns:a16="http://schemas.microsoft.com/office/drawing/2014/main" id="{11D29561-3E61-40A6-A05E-79238A83FF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728" y="572088"/>
            <a:ext cx="11466943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457200" indent="-457200" eaLnBrk="1" hangingPunct="1">
              <a:spcBef>
                <a:spcPct val="50000"/>
              </a:spcBef>
              <a:buAutoNum type="arabicPeriod"/>
            </a:pPr>
            <a:r>
              <a:rPr lang="en-US" altLang="en-US" sz="2400" b="1" u="sng" dirty="0" err="1"/>
              <a:t>Thí</a:t>
            </a:r>
            <a:r>
              <a:rPr lang="en-US" altLang="en-US" sz="2400" b="1" u="sng" dirty="0"/>
              <a:t> </a:t>
            </a:r>
            <a:r>
              <a:rPr lang="en-US" altLang="en-US" sz="2400" b="1" u="sng" dirty="0" err="1"/>
              <a:t>nghiệm</a:t>
            </a:r>
            <a:r>
              <a:rPr lang="en-US" altLang="en-US" u="sng" dirty="0"/>
              <a:t>: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 dirty="0"/>
              <a:t>Lai </a:t>
            </a:r>
            <a:r>
              <a:rPr lang="en-US" altLang="en-US" sz="2400" dirty="0" err="1"/>
              <a:t>hai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thứ</a:t>
            </a:r>
            <a:r>
              <a:rPr lang="en-US" altLang="en-US" sz="2400" dirty="0"/>
              <a:t> </a:t>
            </a:r>
            <a:r>
              <a:rPr lang="en-US" altLang="en-US" sz="2400" dirty="0" err="1"/>
              <a:t>đậu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Hà</a:t>
            </a:r>
            <a:r>
              <a:rPr lang="en-US" altLang="en-US" sz="2400" dirty="0"/>
              <a:t> Lan </a:t>
            </a:r>
            <a:r>
              <a:rPr lang="en-US" altLang="en-US" sz="2400" dirty="0" err="1"/>
              <a:t>thuần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chủng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khác</a:t>
            </a:r>
            <a:r>
              <a:rPr lang="en-US" altLang="en-US" sz="2400" dirty="0"/>
              <a:t> </a:t>
            </a:r>
            <a:r>
              <a:rPr lang="en-US" altLang="en-US" sz="2400" dirty="0" err="1"/>
              <a:t>nhau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về</a:t>
            </a:r>
            <a:r>
              <a:rPr lang="en-US" altLang="en-US" sz="2400" dirty="0"/>
              <a:t> 2 </a:t>
            </a:r>
            <a:r>
              <a:rPr lang="en-US" altLang="en-US" sz="2400" dirty="0" err="1"/>
              <a:t>cặp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tính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trạng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tương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phản</a:t>
            </a:r>
            <a:endParaRPr lang="en-US" altLang="en-US" sz="2400" dirty="0"/>
          </a:p>
        </p:txBody>
      </p:sp>
      <p:sp>
        <p:nvSpPr>
          <p:cNvPr id="7173" name="Text Box 6">
            <a:extLst>
              <a:ext uri="{FF2B5EF4-FFF2-40B4-BE49-F238E27FC236}">
                <a16:creationId xmlns:a16="http://schemas.microsoft.com/office/drawing/2014/main" id="{FF77F1D8-343B-4FBB-869A-DD939D3625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1676400"/>
            <a:ext cx="6477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/>
            <a:r>
              <a:rPr lang="vi-VN" sz="2400" b="0" i="0" u="none" strike="noStrike" kern="1200" baseline="0" dirty="0">
                <a:solidFill>
                  <a:srgbClr val="000000"/>
                </a:solidFill>
                <a:latin typeface="+mn-lt"/>
              </a:rPr>
              <a:t>P(t/c) :      Vàng trơn     x          xanh nhăn</a:t>
            </a:r>
            <a:endParaRPr lang="en-US" sz="2400" b="0" i="0" u="none" strike="noStrike" kern="1200" baseline="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7174" name="Text Box 7">
            <a:extLst>
              <a:ext uri="{FF2B5EF4-FFF2-40B4-BE49-F238E27FC236}">
                <a16:creationId xmlns:a16="http://schemas.microsoft.com/office/drawing/2014/main" id="{51519258-81B3-4D38-B1E4-4E4C92F0C8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2209800"/>
            <a:ext cx="76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/>
              <a:t>F</a:t>
            </a:r>
            <a:r>
              <a:rPr lang="en-US" altLang="en-US" sz="2400" b="1" baseline="-25000" dirty="0"/>
              <a:t>1:</a:t>
            </a:r>
            <a:endParaRPr lang="en-US" altLang="en-US" sz="2400" b="1" dirty="0"/>
          </a:p>
        </p:txBody>
      </p:sp>
      <p:sp>
        <p:nvSpPr>
          <p:cNvPr id="7175" name="Text Box 8">
            <a:extLst>
              <a:ext uri="{FF2B5EF4-FFF2-40B4-BE49-F238E27FC236}">
                <a16:creationId xmlns:a16="http://schemas.microsoft.com/office/drawing/2014/main" id="{E0F79255-F41B-4319-9FE7-5FAB7782BB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3200401"/>
            <a:ext cx="3886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7176" name="Text Box 9">
            <a:extLst>
              <a:ext uri="{FF2B5EF4-FFF2-40B4-BE49-F238E27FC236}">
                <a16:creationId xmlns:a16="http://schemas.microsoft.com/office/drawing/2014/main" id="{AA1BD588-3C56-4C88-8B7C-272DB598A3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2209800"/>
            <a:ext cx="304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A50021"/>
                </a:solidFill>
              </a:rPr>
              <a:t>Hạt vàng , trơn</a:t>
            </a:r>
          </a:p>
        </p:txBody>
      </p:sp>
      <p:sp>
        <p:nvSpPr>
          <p:cNvPr id="7177" name="Line 10">
            <a:extLst>
              <a:ext uri="{FF2B5EF4-FFF2-40B4-BE49-F238E27FC236}">
                <a16:creationId xmlns:a16="http://schemas.microsoft.com/office/drawing/2014/main" id="{6F079634-1070-4D3F-B63F-12C50E88DFA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172200" y="2049714"/>
            <a:ext cx="0" cy="28629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8" name="Text Box 11">
            <a:extLst>
              <a:ext uri="{FF2B5EF4-FFF2-40B4-BE49-F238E27FC236}">
                <a16:creationId xmlns:a16="http://schemas.microsoft.com/office/drawing/2014/main" id="{A994746E-9897-4C47-8E22-8BC0951790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1" y="2578399"/>
            <a:ext cx="381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/>
              <a:t>15 </a:t>
            </a:r>
            <a:r>
              <a:rPr lang="en-US" altLang="en-US" sz="2400" b="1" dirty="0" err="1"/>
              <a:t>cây</a:t>
            </a:r>
            <a:r>
              <a:rPr lang="en-US" altLang="en-US" sz="2400" b="1" dirty="0"/>
              <a:t> F</a:t>
            </a:r>
            <a:r>
              <a:rPr lang="en-US" altLang="en-US" sz="2400" b="1" baseline="-25000" dirty="0"/>
              <a:t>1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tự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thụ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phấn</a:t>
            </a:r>
            <a:endParaRPr lang="en-US" altLang="en-US" sz="2400" b="1" dirty="0"/>
          </a:p>
        </p:txBody>
      </p:sp>
      <p:sp>
        <p:nvSpPr>
          <p:cNvPr id="7179" name="Text Box 12">
            <a:extLst>
              <a:ext uri="{FF2B5EF4-FFF2-40B4-BE49-F238E27FC236}">
                <a16:creationId xmlns:a16="http://schemas.microsoft.com/office/drawing/2014/main" id="{5188651A-0EE1-41C7-9A51-BABDE28901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3200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/>
              <a:t>F</a:t>
            </a:r>
            <a:r>
              <a:rPr lang="en-US" altLang="en-US" sz="2400" b="1" baseline="-25000" dirty="0"/>
              <a:t>2 </a:t>
            </a:r>
            <a:r>
              <a:rPr lang="en-US" altLang="en-US" sz="2400" b="1" dirty="0"/>
              <a:t>: </a:t>
            </a:r>
            <a:r>
              <a:rPr lang="en-US" altLang="en-US" sz="2000" dirty="0">
                <a:solidFill>
                  <a:srgbClr val="A50021"/>
                </a:solidFill>
              </a:rPr>
              <a:t>315 </a:t>
            </a:r>
            <a:r>
              <a:rPr lang="en-US" altLang="en-US" sz="2000" dirty="0" err="1">
                <a:solidFill>
                  <a:srgbClr val="A50021"/>
                </a:solidFill>
              </a:rPr>
              <a:t>hạt</a:t>
            </a:r>
            <a:r>
              <a:rPr lang="en-US" altLang="en-US" sz="2000" dirty="0">
                <a:solidFill>
                  <a:srgbClr val="A50021"/>
                </a:solidFill>
              </a:rPr>
              <a:t> </a:t>
            </a:r>
            <a:r>
              <a:rPr lang="en-US" altLang="en-US" sz="2000" dirty="0" err="1">
                <a:solidFill>
                  <a:srgbClr val="A50021"/>
                </a:solidFill>
              </a:rPr>
              <a:t>vàng</a:t>
            </a:r>
            <a:r>
              <a:rPr lang="en-US" altLang="en-US" sz="2000" dirty="0">
                <a:solidFill>
                  <a:srgbClr val="A50021"/>
                </a:solidFill>
              </a:rPr>
              <a:t> </a:t>
            </a:r>
            <a:r>
              <a:rPr lang="en-US" altLang="en-US" sz="2000" dirty="0" err="1">
                <a:solidFill>
                  <a:srgbClr val="A50021"/>
                </a:solidFill>
              </a:rPr>
              <a:t>trơn</a:t>
            </a:r>
            <a:r>
              <a:rPr lang="en-US" altLang="en-US" sz="2000" dirty="0">
                <a:solidFill>
                  <a:srgbClr val="A50021"/>
                </a:solidFill>
              </a:rPr>
              <a:t>, </a:t>
            </a:r>
            <a:r>
              <a:rPr lang="en-US" altLang="en-US" sz="2000" dirty="0">
                <a:solidFill>
                  <a:srgbClr val="0000CC"/>
                </a:solidFill>
              </a:rPr>
              <a:t>108 </a:t>
            </a:r>
            <a:r>
              <a:rPr lang="en-US" altLang="en-US" sz="2000" dirty="0" err="1">
                <a:solidFill>
                  <a:srgbClr val="0000CC"/>
                </a:solidFill>
              </a:rPr>
              <a:t>xanh</a:t>
            </a:r>
            <a:r>
              <a:rPr lang="en-US" altLang="en-US" sz="2000" dirty="0">
                <a:solidFill>
                  <a:srgbClr val="0000CC"/>
                </a:solidFill>
              </a:rPr>
              <a:t> </a:t>
            </a:r>
            <a:r>
              <a:rPr lang="en-US" altLang="en-US" sz="2000" dirty="0" err="1">
                <a:solidFill>
                  <a:srgbClr val="0000CC"/>
                </a:solidFill>
              </a:rPr>
              <a:t>trơn</a:t>
            </a:r>
            <a:r>
              <a:rPr lang="en-US" altLang="en-US" sz="2000" dirty="0">
                <a:solidFill>
                  <a:srgbClr val="A50021"/>
                </a:solidFill>
              </a:rPr>
              <a:t>, 101 </a:t>
            </a:r>
            <a:r>
              <a:rPr lang="en-US" altLang="en-US" sz="2000" dirty="0" err="1">
                <a:solidFill>
                  <a:srgbClr val="A50021"/>
                </a:solidFill>
              </a:rPr>
              <a:t>vàng</a:t>
            </a:r>
            <a:r>
              <a:rPr lang="en-US" altLang="en-US" sz="2000" dirty="0">
                <a:solidFill>
                  <a:srgbClr val="A50021"/>
                </a:solidFill>
              </a:rPr>
              <a:t> </a:t>
            </a:r>
            <a:r>
              <a:rPr lang="en-US" altLang="en-US" sz="2000" dirty="0" err="1">
                <a:solidFill>
                  <a:srgbClr val="A50021"/>
                </a:solidFill>
              </a:rPr>
              <a:t>nhăn</a:t>
            </a:r>
            <a:r>
              <a:rPr lang="en-US" altLang="en-US" sz="2000" dirty="0">
                <a:solidFill>
                  <a:srgbClr val="A50021"/>
                </a:solidFill>
              </a:rPr>
              <a:t>,  </a:t>
            </a:r>
            <a:r>
              <a:rPr lang="en-US" altLang="en-US" sz="2000" dirty="0">
                <a:solidFill>
                  <a:srgbClr val="0000CC"/>
                </a:solidFill>
              </a:rPr>
              <a:t>32 </a:t>
            </a:r>
            <a:r>
              <a:rPr lang="en-US" altLang="en-US" sz="2000" dirty="0" err="1">
                <a:solidFill>
                  <a:srgbClr val="0000CC"/>
                </a:solidFill>
              </a:rPr>
              <a:t>xanh</a:t>
            </a:r>
            <a:r>
              <a:rPr lang="en-US" altLang="en-US" sz="2000" dirty="0">
                <a:solidFill>
                  <a:srgbClr val="0000CC"/>
                </a:solidFill>
              </a:rPr>
              <a:t> </a:t>
            </a:r>
            <a:r>
              <a:rPr lang="en-US" altLang="en-US" sz="2000" dirty="0" err="1">
                <a:solidFill>
                  <a:srgbClr val="0000CC"/>
                </a:solidFill>
              </a:rPr>
              <a:t>nhăn</a:t>
            </a:r>
            <a:r>
              <a:rPr lang="en-US" altLang="en-US" sz="2000" b="1" dirty="0">
                <a:solidFill>
                  <a:srgbClr val="A50021"/>
                </a:solidFill>
              </a:rPr>
              <a:t> </a:t>
            </a:r>
          </a:p>
        </p:txBody>
      </p:sp>
      <p:sp>
        <p:nvSpPr>
          <p:cNvPr id="7180" name="Line 13">
            <a:extLst>
              <a:ext uri="{FF2B5EF4-FFF2-40B4-BE49-F238E27FC236}">
                <a16:creationId xmlns:a16="http://schemas.microsoft.com/office/drawing/2014/main" id="{00D518AF-8B4A-421B-A333-B4C63F794C4A}"/>
              </a:ext>
            </a:extLst>
          </p:cNvPr>
          <p:cNvSpPr>
            <a:spLocks noChangeShapeType="1"/>
          </p:cNvSpPr>
          <p:nvPr/>
        </p:nvSpPr>
        <p:spPr bwMode="auto">
          <a:xfrm>
            <a:off x="5715000" y="29718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4" name="Text Box 16">
            <a:extLst>
              <a:ext uri="{FF2B5EF4-FFF2-40B4-BE49-F238E27FC236}">
                <a16:creationId xmlns:a16="http://schemas.microsoft.com/office/drawing/2014/main" id="{C2E3352D-0325-41BB-89EE-84DFD891EC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057" y="3676217"/>
            <a:ext cx="845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u="sng" dirty="0"/>
              <a:t>2. </a:t>
            </a:r>
            <a:r>
              <a:rPr lang="en-US" altLang="en-US" sz="2400" b="1" u="sng" dirty="0" err="1"/>
              <a:t>Phân</a:t>
            </a:r>
            <a:r>
              <a:rPr lang="en-US" altLang="en-US" sz="2400" b="1" u="sng" dirty="0"/>
              <a:t> </a:t>
            </a:r>
            <a:r>
              <a:rPr lang="en-US" altLang="en-US" sz="2400" b="1" u="sng" dirty="0" err="1"/>
              <a:t>tích</a:t>
            </a:r>
            <a:r>
              <a:rPr lang="en-US" altLang="en-US" sz="2400" b="1" u="sng" dirty="0"/>
              <a:t> </a:t>
            </a:r>
            <a:r>
              <a:rPr lang="en-US" altLang="en-US" sz="2400" b="1" u="sng" dirty="0" err="1"/>
              <a:t>kết</a:t>
            </a:r>
            <a:r>
              <a:rPr lang="en-US" altLang="en-US" sz="2400" b="1" u="sng" dirty="0"/>
              <a:t> </a:t>
            </a:r>
            <a:r>
              <a:rPr lang="en-US" altLang="en-US" sz="2400" b="1" u="sng" dirty="0" err="1"/>
              <a:t>quả</a:t>
            </a:r>
            <a:r>
              <a:rPr lang="en-US" altLang="en-US" sz="2400" b="1" u="sng" dirty="0"/>
              <a:t> :</a:t>
            </a:r>
          </a:p>
        </p:txBody>
      </p:sp>
      <p:pic>
        <p:nvPicPr>
          <p:cNvPr id="47" name="Picture 41" descr="cây viết">
            <a:extLst>
              <a:ext uri="{FF2B5EF4-FFF2-40B4-BE49-F238E27FC236}">
                <a16:creationId xmlns:a16="http://schemas.microsoft.com/office/drawing/2014/main" id="{55F1A571-2C14-46FD-8C4C-566C9F2E389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51556"/>
            <a:ext cx="887845" cy="697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D720194-4078-4CF0-8563-298B083E43C3}"/>
                  </a:ext>
                </a:extLst>
              </p14:cNvPr>
              <p14:cNvContentPartPr/>
              <p14:nvPr/>
            </p14:nvContentPartPr>
            <p14:xfrm>
              <a:off x="4125960" y="2309040"/>
              <a:ext cx="595800" cy="2790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D720194-4078-4CF0-8563-298B083E43C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116600" y="2299680"/>
                <a:ext cx="614520" cy="297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20570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2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060181948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1525</TotalTime>
  <Words>1313</Words>
  <Application>Microsoft Office PowerPoint</Application>
  <PresentationFormat>Widescreen</PresentationFormat>
  <Paragraphs>203</Paragraphs>
  <Slides>21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3" baseType="lpstr">
      <vt:lpstr>Arial</vt:lpstr>
      <vt:lpstr>Calibri</vt:lpstr>
      <vt:lpstr>Calibri Light</vt:lpstr>
      <vt:lpstr>Coming Soon</vt:lpstr>
      <vt:lpstr>FS Blonde Script</vt:lpstr>
      <vt:lpstr>Script MT Bold</vt:lpstr>
      <vt:lpstr>Segoe UI Black</vt:lpstr>
      <vt:lpstr>Symbol</vt:lpstr>
      <vt:lpstr>Times New Roman</vt:lpstr>
      <vt:lpstr>VNI-Slogan</vt:lpstr>
      <vt:lpstr>VNI-Times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khanh lam hoang khanh</dc:creator>
  <cp:lastModifiedBy>Pham Thi Thao</cp:lastModifiedBy>
  <cp:revision>163</cp:revision>
  <dcterms:created xsi:type="dcterms:W3CDTF">2021-10-11T05:01:54Z</dcterms:created>
  <dcterms:modified xsi:type="dcterms:W3CDTF">2021-11-24T07:46:28Z</dcterms:modified>
</cp:coreProperties>
</file>