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8" r:id="rId1"/>
    <p:sldMasterId id="2147483835" r:id="rId2"/>
    <p:sldMasterId id="2147483864" r:id="rId3"/>
    <p:sldMasterId id="2147483895" r:id="rId4"/>
    <p:sldMasterId id="2147483908" r:id="rId5"/>
    <p:sldMasterId id="2147483922" r:id="rId6"/>
  </p:sldMasterIdLst>
  <p:notesMasterIdLst>
    <p:notesMasterId r:id="rId32"/>
  </p:notesMasterIdLst>
  <p:sldIdLst>
    <p:sldId id="304" r:id="rId7"/>
    <p:sldId id="305" r:id="rId8"/>
    <p:sldId id="306" r:id="rId9"/>
    <p:sldId id="307" r:id="rId10"/>
    <p:sldId id="308" r:id="rId11"/>
    <p:sldId id="270" r:id="rId12"/>
    <p:sldId id="302" r:id="rId13"/>
    <p:sldId id="277" r:id="rId14"/>
    <p:sldId id="278" r:id="rId15"/>
    <p:sldId id="279" r:id="rId16"/>
    <p:sldId id="280" r:id="rId17"/>
    <p:sldId id="281" r:id="rId18"/>
    <p:sldId id="284" r:id="rId19"/>
    <p:sldId id="285" r:id="rId20"/>
    <p:sldId id="286" r:id="rId21"/>
    <p:sldId id="300" r:id="rId22"/>
    <p:sldId id="296" r:id="rId23"/>
    <p:sldId id="297" r:id="rId24"/>
    <p:sldId id="298" r:id="rId25"/>
    <p:sldId id="299" r:id="rId26"/>
    <p:sldId id="288" r:id="rId27"/>
    <p:sldId id="289" r:id="rId28"/>
    <p:sldId id="303" r:id="rId29"/>
    <p:sldId id="292" r:id="rId30"/>
    <p:sldId id="293" r:id="rId31"/>
  </p:sldIdLst>
  <p:sldSz cx="9144000" cy="6858000" type="screen4x3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E462D5-BE11-43AA-B8D8-89687A10D0D5}" type="doc">
      <dgm:prSet loTypeId="urn:microsoft.com/office/officeart/2005/8/layout/list1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A9CB3E4-79F8-4BF0-8C07-7A000B7DDA88}">
      <dgm:prSet phldrT="[Text]"/>
      <dgm:spPr/>
      <dgm:t>
        <a:bodyPr/>
        <a:lstStyle/>
        <a:p>
          <a:r>
            <a:rPr lang="en-US" b="1" dirty="0" err="1">
              <a:latin typeface="+mj-lt"/>
            </a:rPr>
            <a:t>Tiết</a:t>
          </a:r>
          <a:r>
            <a:rPr lang="en-US" b="1" dirty="0">
              <a:latin typeface="+mj-lt"/>
            </a:rPr>
            <a:t> </a:t>
          </a:r>
          <a:r>
            <a:rPr lang="en-US" b="1" dirty="0" err="1">
              <a:latin typeface="+mj-lt"/>
            </a:rPr>
            <a:t>nước</a:t>
          </a:r>
          <a:r>
            <a:rPr lang="en-US" b="1" dirty="0">
              <a:latin typeface="+mj-lt"/>
            </a:rPr>
            <a:t> </a:t>
          </a:r>
          <a:r>
            <a:rPr lang="en-US" b="1" dirty="0" err="1">
              <a:latin typeface="+mj-lt"/>
            </a:rPr>
            <a:t>bọt</a:t>
          </a:r>
          <a:endParaRPr lang="en-US" b="1" dirty="0"/>
        </a:p>
      </dgm:t>
    </dgm:pt>
    <dgm:pt modelId="{E8C5A246-1E5C-4784-9692-90A68258766F}" type="parTrans" cxnId="{7C5876B3-1BEB-4418-B281-51BE8C94FA14}">
      <dgm:prSet/>
      <dgm:spPr/>
      <dgm:t>
        <a:bodyPr/>
        <a:lstStyle/>
        <a:p>
          <a:endParaRPr lang="en-US" b="1"/>
        </a:p>
      </dgm:t>
    </dgm:pt>
    <dgm:pt modelId="{F6890614-8E29-4B09-A75C-C41DD395FD57}" type="sibTrans" cxnId="{7C5876B3-1BEB-4418-B281-51BE8C94FA14}">
      <dgm:prSet/>
      <dgm:spPr/>
      <dgm:t>
        <a:bodyPr/>
        <a:lstStyle/>
        <a:p>
          <a:endParaRPr lang="en-US" b="1"/>
        </a:p>
      </dgm:t>
    </dgm:pt>
    <dgm:pt modelId="{72EC78A7-8925-492C-9CFF-1DE8F382CC8D}">
      <dgm:prSet phldrT="[Text]"/>
      <dgm:spPr/>
      <dgm:t>
        <a:bodyPr/>
        <a:lstStyle/>
        <a:p>
          <a:r>
            <a:rPr lang="en-US" b="1">
              <a:latin typeface="+mj-lt"/>
            </a:rPr>
            <a:t>Nhai</a:t>
          </a:r>
          <a:endParaRPr lang="en-US" b="1" dirty="0"/>
        </a:p>
      </dgm:t>
    </dgm:pt>
    <dgm:pt modelId="{22298135-1996-4B1B-B46E-7D3D32A1CDA5}" type="parTrans" cxnId="{730FA480-DCDE-46F2-AE73-76E8ED58DFD5}">
      <dgm:prSet/>
      <dgm:spPr/>
      <dgm:t>
        <a:bodyPr/>
        <a:lstStyle/>
        <a:p>
          <a:endParaRPr lang="en-US" b="1"/>
        </a:p>
      </dgm:t>
    </dgm:pt>
    <dgm:pt modelId="{969C4E21-BFF7-4E52-9B3E-C6B2ED7A137C}" type="sibTrans" cxnId="{730FA480-DCDE-46F2-AE73-76E8ED58DFD5}">
      <dgm:prSet/>
      <dgm:spPr/>
      <dgm:t>
        <a:bodyPr/>
        <a:lstStyle/>
        <a:p>
          <a:endParaRPr lang="en-US" b="1"/>
        </a:p>
      </dgm:t>
    </dgm:pt>
    <dgm:pt modelId="{00CA928F-8108-4C60-81DB-43B9D6CCABB6}">
      <dgm:prSet phldrT="[Text]"/>
      <dgm:spPr/>
      <dgm:t>
        <a:bodyPr/>
        <a:lstStyle/>
        <a:p>
          <a:r>
            <a:rPr lang="en-US" b="1" dirty="0" err="1">
              <a:latin typeface="+mj-lt"/>
            </a:rPr>
            <a:t>Đảo</a:t>
          </a:r>
          <a:r>
            <a:rPr lang="en-US" b="1" dirty="0">
              <a:latin typeface="+mj-lt"/>
            </a:rPr>
            <a:t> </a:t>
          </a:r>
          <a:r>
            <a:rPr lang="en-US" b="1" dirty="0" err="1">
              <a:latin typeface="+mj-lt"/>
            </a:rPr>
            <a:t>trộn</a:t>
          </a:r>
          <a:r>
            <a:rPr lang="en-US" b="1" dirty="0">
              <a:latin typeface="+mj-lt"/>
            </a:rPr>
            <a:t> </a:t>
          </a:r>
          <a:r>
            <a:rPr lang="en-US" b="1" dirty="0" err="1">
              <a:latin typeface="+mj-lt"/>
            </a:rPr>
            <a:t>thức</a:t>
          </a:r>
          <a:r>
            <a:rPr lang="en-US" b="1" dirty="0">
              <a:latin typeface="+mj-lt"/>
            </a:rPr>
            <a:t> </a:t>
          </a:r>
          <a:r>
            <a:rPr lang="en-US" b="1" dirty="0" err="1">
              <a:latin typeface="+mj-lt"/>
            </a:rPr>
            <a:t>ăn</a:t>
          </a:r>
          <a:r>
            <a:rPr lang="en-US" b="1" dirty="0"/>
            <a:t> </a:t>
          </a:r>
        </a:p>
      </dgm:t>
    </dgm:pt>
    <dgm:pt modelId="{30866CDC-94FA-448E-8AB3-BE37D5CCEE0C}" type="parTrans" cxnId="{EE057085-9081-4DAE-A10B-182D1E8BC5C3}">
      <dgm:prSet/>
      <dgm:spPr/>
      <dgm:t>
        <a:bodyPr/>
        <a:lstStyle/>
        <a:p>
          <a:endParaRPr lang="en-US" b="1"/>
        </a:p>
      </dgm:t>
    </dgm:pt>
    <dgm:pt modelId="{23084A24-566C-47AC-A879-B97ECC29B24F}" type="sibTrans" cxnId="{EE057085-9081-4DAE-A10B-182D1E8BC5C3}">
      <dgm:prSet/>
      <dgm:spPr/>
      <dgm:t>
        <a:bodyPr/>
        <a:lstStyle/>
        <a:p>
          <a:endParaRPr lang="en-US" b="1"/>
        </a:p>
      </dgm:t>
    </dgm:pt>
    <dgm:pt modelId="{A002AF9C-7812-4989-AF2F-33D6ECA88F81}">
      <dgm:prSet/>
      <dgm:spPr/>
      <dgm:t>
        <a:bodyPr/>
        <a:lstStyle/>
        <a:p>
          <a:endParaRPr lang="en-US" b="1" dirty="0"/>
        </a:p>
      </dgm:t>
    </dgm:pt>
    <dgm:pt modelId="{93489604-1171-47A7-8149-A0CE7A2EB206}" type="parTrans" cxnId="{B3686901-CBB3-4628-8F4A-A50A0F57639F}">
      <dgm:prSet/>
      <dgm:spPr/>
      <dgm:t>
        <a:bodyPr/>
        <a:lstStyle/>
        <a:p>
          <a:endParaRPr lang="en-US" b="1"/>
        </a:p>
      </dgm:t>
    </dgm:pt>
    <dgm:pt modelId="{91D3538E-482E-4D77-861E-54734A547617}" type="sibTrans" cxnId="{B3686901-CBB3-4628-8F4A-A50A0F57639F}">
      <dgm:prSet/>
      <dgm:spPr/>
      <dgm:t>
        <a:bodyPr/>
        <a:lstStyle/>
        <a:p>
          <a:endParaRPr lang="en-US" b="1"/>
        </a:p>
      </dgm:t>
    </dgm:pt>
    <dgm:pt modelId="{7D1A8B18-CC25-49FC-BE8B-A7C7B2F3F7A9}">
      <dgm:prSet phldrT="[Text]"/>
      <dgm:spPr>
        <a:solidFill>
          <a:srgbClr val="002060"/>
        </a:solidFill>
      </dgm:spPr>
      <dgm:t>
        <a:bodyPr/>
        <a:lstStyle/>
        <a:p>
          <a:r>
            <a:rPr lang="en-US" b="1" dirty="0" err="1">
              <a:latin typeface="+mj-lt"/>
            </a:rPr>
            <a:t>Hoạt</a:t>
          </a:r>
          <a:r>
            <a:rPr lang="en-US" b="1" dirty="0">
              <a:latin typeface="+mj-lt"/>
            </a:rPr>
            <a:t> </a:t>
          </a:r>
          <a:r>
            <a:rPr lang="en-US" b="1" dirty="0" err="1">
              <a:latin typeface="+mj-lt"/>
            </a:rPr>
            <a:t>động</a:t>
          </a:r>
          <a:r>
            <a:rPr lang="en-US" b="1" dirty="0">
              <a:latin typeface="+mj-lt"/>
            </a:rPr>
            <a:t> </a:t>
          </a:r>
          <a:r>
            <a:rPr lang="en-US" b="1" dirty="0" err="1">
              <a:latin typeface="+mj-lt"/>
            </a:rPr>
            <a:t>của</a:t>
          </a:r>
          <a:r>
            <a:rPr lang="en-US" b="1" dirty="0">
              <a:latin typeface="+mj-lt"/>
            </a:rPr>
            <a:t> </a:t>
          </a:r>
          <a:r>
            <a:rPr lang="en-US" b="1" dirty="0" err="1">
              <a:latin typeface="+mj-lt"/>
            </a:rPr>
            <a:t>enzim</a:t>
          </a:r>
          <a:r>
            <a:rPr lang="en-US" b="1" dirty="0">
              <a:latin typeface="+mj-lt"/>
            </a:rPr>
            <a:t> (men) </a:t>
          </a:r>
          <a:r>
            <a:rPr lang="en-US" b="1" dirty="0" err="1">
              <a:latin typeface="+mj-lt"/>
            </a:rPr>
            <a:t>amilaza</a:t>
          </a:r>
          <a:endParaRPr lang="en-US" b="1" dirty="0">
            <a:latin typeface="+mj-lt"/>
          </a:endParaRPr>
        </a:p>
        <a:p>
          <a:r>
            <a:rPr lang="en-US" b="1" dirty="0" err="1">
              <a:latin typeface="+mj-lt"/>
            </a:rPr>
            <a:t>trong</a:t>
          </a:r>
          <a:r>
            <a:rPr lang="en-US" b="1" dirty="0">
              <a:latin typeface="+mj-lt"/>
            </a:rPr>
            <a:t> </a:t>
          </a:r>
          <a:r>
            <a:rPr lang="en-US" b="1" dirty="0" err="1">
              <a:latin typeface="+mj-lt"/>
            </a:rPr>
            <a:t>nước</a:t>
          </a:r>
          <a:r>
            <a:rPr lang="en-US" b="1" dirty="0">
              <a:latin typeface="+mj-lt"/>
            </a:rPr>
            <a:t> </a:t>
          </a:r>
          <a:r>
            <a:rPr lang="en-US" b="1" dirty="0" err="1">
              <a:latin typeface="+mj-lt"/>
            </a:rPr>
            <a:t>bọt</a:t>
          </a:r>
          <a:r>
            <a:rPr lang="en-US" b="1" dirty="0">
              <a:latin typeface="+mj-lt"/>
            </a:rPr>
            <a:t> </a:t>
          </a:r>
          <a:r>
            <a:rPr lang="en-US" b="1" dirty="0"/>
            <a:t>  </a:t>
          </a:r>
        </a:p>
      </dgm:t>
    </dgm:pt>
    <dgm:pt modelId="{C201FAD4-208B-459F-A303-8856426C7DB4}" type="parTrans" cxnId="{F576F911-2256-4F66-9ABE-7465A69E8CE1}">
      <dgm:prSet/>
      <dgm:spPr/>
      <dgm:t>
        <a:bodyPr/>
        <a:lstStyle/>
        <a:p>
          <a:endParaRPr lang="en-US" b="1"/>
        </a:p>
      </dgm:t>
    </dgm:pt>
    <dgm:pt modelId="{5F008FBE-DA7A-431D-8929-13CA91E4645E}" type="sibTrans" cxnId="{F576F911-2256-4F66-9ABE-7465A69E8CE1}">
      <dgm:prSet/>
      <dgm:spPr/>
      <dgm:t>
        <a:bodyPr/>
        <a:lstStyle/>
        <a:p>
          <a:endParaRPr lang="en-US" b="1"/>
        </a:p>
      </dgm:t>
    </dgm:pt>
    <dgm:pt modelId="{666D5FB7-A655-45A1-AF59-D58B34F9753D}">
      <dgm:prSet phldrT="[Text]"/>
      <dgm:spPr/>
      <dgm:t>
        <a:bodyPr/>
        <a:lstStyle/>
        <a:p>
          <a:r>
            <a:rPr lang="en-US" b="1" dirty="0" err="1">
              <a:latin typeface="+mj-lt"/>
            </a:rPr>
            <a:t>Tạo</a:t>
          </a:r>
          <a:r>
            <a:rPr lang="en-US" b="1" dirty="0">
              <a:latin typeface="+mj-lt"/>
            </a:rPr>
            <a:t> </a:t>
          </a:r>
          <a:r>
            <a:rPr lang="en-US" b="1" dirty="0" err="1">
              <a:latin typeface="+mj-lt"/>
            </a:rPr>
            <a:t>viên</a:t>
          </a:r>
          <a:r>
            <a:rPr lang="en-US" b="1" dirty="0">
              <a:latin typeface="+mj-lt"/>
            </a:rPr>
            <a:t> </a:t>
          </a:r>
          <a:r>
            <a:rPr lang="en-US" b="1" dirty="0" err="1">
              <a:latin typeface="+mj-lt"/>
            </a:rPr>
            <a:t>thức</a:t>
          </a:r>
          <a:r>
            <a:rPr lang="en-US" b="1" dirty="0">
              <a:latin typeface="+mj-lt"/>
            </a:rPr>
            <a:t> </a:t>
          </a:r>
          <a:r>
            <a:rPr lang="en-US" b="1" dirty="0" err="1">
              <a:latin typeface="+mj-lt"/>
            </a:rPr>
            <a:t>ăn</a:t>
          </a:r>
          <a:r>
            <a:rPr lang="en-US" b="1" dirty="0"/>
            <a:t> </a:t>
          </a:r>
        </a:p>
      </dgm:t>
    </dgm:pt>
    <dgm:pt modelId="{2CD93E38-E835-4B8B-8355-66D595960CD5}" type="parTrans" cxnId="{583E78EE-894A-468C-84C6-383DB6D23BA7}">
      <dgm:prSet/>
      <dgm:spPr/>
      <dgm:t>
        <a:bodyPr/>
        <a:lstStyle/>
        <a:p>
          <a:endParaRPr lang="en-US" b="1"/>
        </a:p>
      </dgm:t>
    </dgm:pt>
    <dgm:pt modelId="{37CB448B-4DA0-4FA6-BF59-A7207A58E0B7}" type="sibTrans" cxnId="{583E78EE-894A-468C-84C6-383DB6D23BA7}">
      <dgm:prSet/>
      <dgm:spPr/>
      <dgm:t>
        <a:bodyPr/>
        <a:lstStyle/>
        <a:p>
          <a:endParaRPr lang="en-US" b="1"/>
        </a:p>
      </dgm:t>
    </dgm:pt>
    <dgm:pt modelId="{F36E35A4-0169-4470-9DC0-EBED7F4FC879}">
      <dgm:prSet/>
      <dgm:spPr/>
      <dgm:t>
        <a:bodyPr/>
        <a:lstStyle/>
        <a:p>
          <a:endParaRPr lang="en-US" dirty="0"/>
        </a:p>
      </dgm:t>
    </dgm:pt>
    <dgm:pt modelId="{6D30D0C8-0058-4080-8912-9D4FDDFEC114}" type="parTrans" cxnId="{035FC2D9-AFDF-42DA-B190-04399E750D2B}">
      <dgm:prSet/>
      <dgm:spPr/>
      <dgm:t>
        <a:bodyPr/>
        <a:lstStyle/>
        <a:p>
          <a:endParaRPr lang="en-US"/>
        </a:p>
      </dgm:t>
    </dgm:pt>
    <dgm:pt modelId="{1D2AAF11-859F-448E-98F0-CF0A7807D71E}" type="sibTrans" cxnId="{035FC2D9-AFDF-42DA-B190-04399E750D2B}">
      <dgm:prSet/>
      <dgm:spPr/>
      <dgm:t>
        <a:bodyPr/>
        <a:lstStyle/>
        <a:p>
          <a:endParaRPr lang="en-US"/>
        </a:p>
      </dgm:t>
    </dgm:pt>
    <dgm:pt modelId="{26A38FF3-AEB5-41B7-821D-97045E865023}" type="pres">
      <dgm:prSet presAssocID="{D9E462D5-BE11-43AA-B8D8-89687A10D0D5}" presName="linear" presStyleCnt="0">
        <dgm:presLayoutVars>
          <dgm:dir/>
          <dgm:animLvl val="lvl"/>
          <dgm:resizeHandles val="exact"/>
        </dgm:presLayoutVars>
      </dgm:prSet>
      <dgm:spPr/>
    </dgm:pt>
    <dgm:pt modelId="{6C5F46C3-0DE8-4220-8D6A-9BC9AB835A6A}" type="pres">
      <dgm:prSet presAssocID="{FA9CB3E4-79F8-4BF0-8C07-7A000B7DDA88}" presName="parentLin" presStyleCnt="0"/>
      <dgm:spPr/>
    </dgm:pt>
    <dgm:pt modelId="{73F58400-D7C7-47BE-AA4B-F7E6F5B30374}" type="pres">
      <dgm:prSet presAssocID="{FA9CB3E4-79F8-4BF0-8C07-7A000B7DDA88}" presName="parentLeftMargin" presStyleLbl="node1" presStyleIdx="0" presStyleCnt="5"/>
      <dgm:spPr/>
    </dgm:pt>
    <dgm:pt modelId="{B1DCF751-97CA-4A2B-B082-7FBBAAE7397A}" type="pres">
      <dgm:prSet presAssocID="{FA9CB3E4-79F8-4BF0-8C07-7A000B7DDA8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7A8216D-C548-4C9F-A0CC-0B0033812985}" type="pres">
      <dgm:prSet presAssocID="{FA9CB3E4-79F8-4BF0-8C07-7A000B7DDA88}" presName="negativeSpace" presStyleCnt="0"/>
      <dgm:spPr/>
    </dgm:pt>
    <dgm:pt modelId="{E4B1D85E-1355-4047-8663-C5F2E9AE62DF}" type="pres">
      <dgm:prSet presAssocID="{FA9CB3E4-79F8-4BF0-8C07-7A000B7DDA88}" presName="childText" presStyleLbl="conFgAcc1" presStyleIdx="0" presStyleCnt="5">
        <dgm:presLayoutVars>
          <dgm:bulletEnabled val="1"/>
        </dgm:presLayoutVars>
      </dgm:prSet>
      <dgm:spPr/>
    </dgm:pt>
    <dgm:pt modelId="{88D23210-B8BD-4385-9834-5E7735755167}" type="pres">
      <dgm:prSet presAssocID="{F6890614-8E29-4B09-A75C-C41DD395FD57}" presName="spaceBetweenRectangles" presStyleCnt="0"/>
      <dgm:spPr/>
    </dgm:pt>
    <dgm:pt modelId="{E0BD0C50-C35E-4D3C-B0EC-D7C1152D309C}" type="pres">
      <dgm:prSet presAssocID="{72EC78A7-8925-492C-9CFF-1DE8F382CC8D}" presName="parentLin" presStyleCnt="0"/>
      <dgm:spPr/>
    </dgm:pt>
    <dgm:pt modelId="{0BEDDEA2-01CE-4631-8C20-C376DAD523E5}" type="pres">
      <dgm:prSet presAssocID="{72EC78A7-8925-492C-9CFF-1DE8F382CC8D}" presName="parentLeftMargin" presStyleLbl="node1" presStyleIdx="0" presStyleCnt="5"/>
      <dgm:spPr/>
    </dgm:pt>
    <dgm:pt modelId="{3F2B7292-4121-43EC-AAA1-564589AB1973}" type="pres">
      <dgm:prSet presAssocID="{72EC78A7-8925-492C-9CFF-1DE8F382CC8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9101262-0BB9-4E9C-88D4-12A702F4DED9}" type="pres">
      <dgm:prSet presAssocID="{72EC78A7-8925-492C-9CFF-1DE8F382CC8D}" presName="negativeSpace" presStyleCnt="0"/>
      <dgm:spPr/>
    </dgm:pt>
    <dgm:pt modelId="{61546BDA-CF3F-44E2-BD6C-3AC8E86312CD}" type="pres">
      <dgm:prSet presAssocID="{72EC78A7-8925-492C-9CFF-1DE8F382CC8D}" presName="childText" presStyleLbl="conFgAcc1" presStyleIdx="1" presStyleCnt="5">
        <dgm:presLayoutVars>
          <dgm:bulletEnabled val="1"/>
        </dgm:presLayoutVars>
      </dgm:prSet>
      <dgm:spPr/>
    </dgm:pt>
    <dgm:pt modelId="{03D48ED5-8150-4CC9-A6EC-52AF73D70140}" type="pres">
      <dgm:prSet presAssocID="{969C4E21-BFF7-4E52-9B3E-C6B2ED7A137C}" presName="spaceBetweenRectangles" presStyleCnt="0"/>
      <dgm:spPr/>
    </dgm:pt>
    <dgm:pt modelId="{B7B64F74-1EED-4ACA-BE9F-63228A18B3E3}" type="pres">
      <dgm:prSet presAssocID="{00CA928F-8108-4C60-81DB-43B9D6CCABB6}" presName="parentLin" presStyleCnt="0"/>
      <dgm:spPr/>
    </dgm:pt>
    <dgm:pt modelId="{1E752056-1636-4E57-A94B-C6060BB01ACC}" type="pres">
      <dgm:prSet presAssocID="{00CA928F-8108-4C60-81DB-43B9D6CCABB6}" presName="parentLeftMargin" presStyleLbl="node1" presStyleIdx="1" presStyleCnt="5"/>
      <dgm:spPr/>
    </dgm:pt>
    <dgm:pt modelId="{1F9D4161-C7F4-4A50-976D-1075E79B98CE}" type="pres">
      <dgm:prSet presAssocID="{00CA928F-8108-4C60-81DB-43B9D6CCABB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D7EA8DA-DE54-4124-9670-FC7668202A8F}" type="pres">
      <dgm:prSet presAssocID="{00CA928F-8108-4C60-81DB-43B9D6CCABB6}" presName="negativeSpace" presStyleCnt="0"/>
      <dgm:spPr/>
    </dgm:pt>
    <dgm:pt modelId="{D35A5C78-D1CD-4B47-BABD-C1571F70ACCB}" type="pres">
      <dgm:prSet presAssocID="{00CA928F-8108-4C60-81DB-43B9D6CCABB6}" presName="childText" presStyleLbl="conFgAcc1" presStyleIdx="2" presStyleCnt="5">
        <dgm:presLayoutVars>
          <dgm:bulletEnabled val="1"/>
        </dgm:presLayoutVars>
      </dgm:prSet>
      <dgm:spPr/>
    </dgm:pt>
    <dgm:pt modelId="{14B8F24C-9C2E-4B78-84F8-490823915ADE}" type="pres">
      <dgm:prSet presAssocID="{23084A24-566C-47AC-A879-B97ECC29B24F}" presName="spaceBetweenRectangles" presStyleCnt="0"/>
      <dgm:spPr/>
    </dgm:pt>
    <dgm:pt modelId="{403CD194-3BA4-43B6-BCF8-0E1F62B25586}" type="pres">
      <dgm:prSet presAssocID="{7D1A8B18-CC25-49FC-BE8B-A7C7B2F3F7A9}" presName="parentLin" presStyleCnt="0"/>
      <dgm:spPr/>
    </dgm:pt>
    <dgm:pt modelId="{375DC883-8459-4E50-8B4B-9C4BB7517192}" type="pres">
      <dgm:prSet presAssocID="{7D1A8B18-CC25-49FC-BE8B-A7C7B2F3F7A9}" presName="parentLeftMargin" presStyleLbl="node1" presStyleIdx="2" presStyleCnt="5"/>
      <dgm:spPr/>
    </dgm:pt>
    <dgm:pt modelId="{F0ACEE2D-0C7B-4B83-8A66-3F34A6A4788D}" type="pres">
      <dgm:prSet presAssocID="{7D1A8B18-CC25-49FC-BE8B-A7C7B2F3F7A9}" presName="parentText" presStyleLbl="node1" presStyleIdx="3" presStyleCnt="5" custScaleX="100000" custScaleY="133565">
        <dgm:presLayoutVars>
          <dgm:chMax val="0"/>
          <dgm:bulletEnabled val="1"/>
        </dgm:presLayoutVars>
      </dgm:prSet>
      <dgm:spPr/>
    </dgm:pt>
    <dgm:pt modelId="{35464198-E720-4A1D-B630-A5F297A91D9A}" type="pres">
      <dgm:prSet presAssocID="{7D1A8B18-CC25-49FC-BE8B-A7C7B2F3F7A9}" presName="negativeSpace" presStyleCnt="0"/>
      <dgm:spPr/>
    </dgm:pt>
    <dgm:pt modelId="{8947F24C-0351-49D2-A586-A83218F2E871}" type="pres">
      <dgm:prSet presAssocID="{7D1A8B18-CC25-49FC-BE8B-A7C7B2F3F7A9}" presName="childText" presStyleLbl="conFgAcc1" presStyleIdx="3" presStyleCnt="5">
        <dgm:presLayoutVars>
          <dgm:bulletEnabled val="1"/>
        </dgm:presLayoutVars>
      </dgm:prSet>
      <dgm:spPr/>
    </dgm:pt>
    <dgm:pt modelId="{939A0976-92E7-493E-AF30-C0E2B20C7AB1}" type="pres">
      <dgm:prSet presAssocID="{5F008FBE-DA7A-431D-8929-13CA91E4645E}" presName="spaceBetweenRectangles" presStyleCnt="0"/>
      <dgm:spPr/>
    </dgm:pt>
    <dgm:pt modelId="{33BB4341-A8FC-4DDA-A247-36308F78C7EF}" type="pres">
      <dgm:prSet presAssocID="{666D5FB7-A655-45A1-AF59-D58B34F9753D}" presName="parentLin" presStyleCnt="0"/>
      <dgm:spPr/>
    </dgm:pt>
    <dgm:pt modelId="{EBD09E42-24FA-4FE4-9215-137C24A7F8F5}" type="pres">
      <dgm:prSet presAssocID="{666D5FB7-A655-45A1-AF59-D58B34F9753D}" presName="parentLeftMargin" presStyleLbl="node1" presStyleIdx="3" presStyleCnt="5"/>
      <dgm:spPr/>
    </dgm:pt>
    <dgm:pt modelId="{492E810C-3A41-4B6C-AEB8-60690A8CACE8}" type="pres">
      <dgm:prSet presAssocID="{666D5FB7-A655-45A1-AF59-D58B34F9753D}" presName="parentText" presStyleLbl="node1" presStyleIdx="4" presStyleCnt="5" custScaleX="100000" custScaleY="100302">
        <dgm:presLayoutVars>
          <dgm:chMax val="0"/>
          <dgm:bulletEnabled val="1"/>
        </dgm:presLayoutVars>
      </dgm:prSet>
      <dgm:spPr/>
    </dgm:pt>
    <dgm:pt modelId="{B868BE95-3EA1-4547-88DB-79AE86F86DC5}" type="pres">
      <dgm:prSet presAssocID="{666D5FB7-A655-45A1-AF59-D58B34F9753D}" presName="negativeSpace" presStyleCnt="0"/>
      <dgm:spPr/>
    </dgm:pt>
    <dgm:pt modelId="{0C16B818-F4F7-441A-B89D-9D3F406848D3}" type="pres">
      <dgm:prSet presAssocID="{666D5FB7-A655-45A1-AF59-D58B34F9753D}" presName="childText" presStyleLbl="conFgAcc1" presStyleIdx="4" presStyleCnt="5" custScaleY="93591">
        <dgm:presLayoutVars>
          <dgm:bulletEnabled val="1"/>
        </dgm:presLayoutVars>
      </dgm:prSet>
      <dgm:spPr/>
    </dgm:pt>
  </dgm:ptLst>
  <dgm:cxnLst>
    <dgm:cxn modelId="{B3686901-CBB3-4628-8F4A-A50A0F57639F}" srcId="{00CA928F-8108-4C60-81DB-43B9D6CCABB6}" destId="{A002AF9C-7812-4989-AF2F-33D6ECA88F81}" srcOrd="0" destOrd="0" parTransId="{93489604-1171-47A7-8149-A0CE7A2EB206}" sibTransId="{91D3538E-482E-4D77-861E-54734A547617}"/>
    <dgm:cxn modelId="{E1FFD505-8DB3-45E2-8E48-CC83C1FE7844}" type="presOf" srcId="{FA9CB3E4-79F8-4BF0-8C07-7A000B7DDA88}" destId="{73F58400-D7C7-47BE-AA4B-F7E6F5B30374}" srcOrd="0" destOrd="0" presId="urn:microsoft.com/office/officeart/2005/8/layout/list1"/>
    <dgm:cxn modelId="{BE835E08-378A-4B7A-A18A-AF84EA4A275D}" type="presOf" srcId="{FA9CB3E4-79F8-4BF0-8C07-7A000B7DDA88}" destId="{B1DCF751-97CA-4A2B-B082-7FBBAAE7397A}" srcOrd="1" destOrd="0" presId="urn:microsoft.com/office/officeart/2005/8/layout/list1"/>
    <dgm:cxn modelId="{1FC4DA0E-D890-44FF-93C5-5F9F1B8851EB}" type="presOf" srcId="{72EC78A7-8925-492C-9CFF-1DE8F382CC8D}" destId="{0BEDDEA2-01CE-4631-8C20-C376DAD523E5}" srcOrd="0" destOrd="0" presId="urn:microsoft.com/office/officeart/2005/8/layout/list1"/>
    <dgm:cxn modelId="{F575FA0E-750A-456E-A46A-BEB2882A5B85}" type="presOf" srcId="{7D1A8B18-CC25-49FC-BE8B-A7C7B2F3F7A9}" destId="{F0ACEE2D-0C7B-4B83-8A66-3F34A6A4788D}" srcOrd="1" destOrd="0" presId="urn:microsoft.com/office/officeart/2005/8/layout/list1"/>
    <dgm:cxn modelId="{F576F911-2256-4F66-9ABE-7465A69E8CE1}" srcId="{D9E462D5-BE11-43AA-B8D8-89687A10D0D5}" destId="{7D1A8B18-CC25-49FC-BE8B-A7C7B2F3F7A9}" srcOrd="3" destOrd="0" parTransId="{C201FAD4-208B-459F-A303-8856426C7DB4}" sibTransId="{5F008FBE-DA7A-431D-8929-13CA91E4645E}"/>
    <dgm:cxn modelId="{B9A1282F-C5B0-4B66-8C6A-6C0400A200D8}" type="presOf" srcId="{D9E462D5-BE11-43AA-B8D8-89687A10D0D5}" destId="{26A38FF3-AEB5-41B7-821D-97045E865023}" srcOrd="0" destOrd="0" presId="urn:microsoft.com/office/officeart/2005/8/layout/list1"/>
    <dgm:cxn modelId="{EDF89838-5809-4E7A-B96A-101F33269A25}" type="presOf" srcId="{00CA928F-8108-4C60-81DB-43B9D6CCABB6}" destId="{1F9D4161-C7F4-4A50-976D-1075E79B98CE}" srcOrd="1" destOrd="0" presId="urn:microsoft.com/office/officeart/2005/8/layout/list1"/>
    <dgm:cxn modelId="{3C29385B-7DC8-4201-9872-DB6862D2A01D}" type="presOf" srcId="{A002AF9C-7812-4989-AF2F-33D6ECA88F81}" destId="{D35A5C78-D1CD-4B47-BABD-C1571F70ACCB}" srcOrd="0" destOrd="0" presId="urn:microsoft.com/office/officeart/2005/8/layout/list1"/>
    <dgm:cxn modelId="{8F96C45E-21C7-446B-B08B-BE6688C8C929}" type="presOf" srcId="{00CA928F-8108-4C60-81DB-43B9D6CCABB6}" destId="{1E752056-1636-4E57-A94B-C6060BB01ACC}" srcOrd="0" destOrd="0" presId="urn:microsoft.com/office/officeart/2005/8/layout/list1"/>
    <dgm:cxn modelId="{C820944A-F75F-4055-9892-A4CCDDEF7A33}" type="presOf" srcId="{72EC78A7-8925-492C-9CFF-1DE8F382CC8D}" destId="{3F2B7292-4121-43EC-AAA1-564589AB1973}" srcOrd="1" destOrd="0" presId="urn:microsoft.com/office/officeart/2005/8/layout/list1"/>
    <dgm:cxn modelId="{730FA480-DCDE-46F2-AE73-76E8ED58DFD5}" srcId="{D9E462D5-BE11-43AA-B8D8-89687A10D0D5}" destId="{72EC78A7-8925-492C-9CFF-1DE8F382CC8D}" srcOrd="1" destOrd="0" parTransId="{22298135-1996-4B1B-B46E-7D3D32A1CDA5}" sibTransId="{969C4E21-BFF7-4E52-9B3E-C6B2ED7A137C}"/>
    <dgm:cxn modelId="{EE057085-9081-4DAE-A10B-182D1E8BC5C3}" srcId="{D9E462D5-BE11-43AA-B8D8-89687A10D0D5}" destId="{00CA928F-8108-4C60-81DB-43B9D6CCABB6}" srcOrd="2" destOrd="0" parTransId="{30866CDC-94FA-448E-8AB3-BE37D5CCEE0C}" sibTransId="{23084A24-566C-47AC-A879-B97ECC29B24F}"/>
    <dgm:cxn modelId="{E3F72686-9054-477D-BF01-B947F3BF592A}" type="presOf" srcId="{666D5FB7-A655-45A1-AF59-D58B34F9753D}" destId="{EBD09E42-24FA-4FE4-9215-137C24A7F8F5}" srcOrd="0" destOrd="0" presId="urn:microsoft.com/office/officeart/2005/8/layout/list1"/>
    <dgm:cxn modelId="{7C5876B3-1BEB-4418-B281-51BE8C94FA14}" srcId="{D9E462D5-BE11-43AA-B8D8-89687A10D0D5}" destId="{FA9CB3E4-79F8-4BF0-8C07-7A000B7DDA88}" srcOrd="0" destOrd="0" parTransId="{E8C5A246-1E5C-4784-9692-90A68258766F}" sibTransId="{F6890614-8E29-4B09-A75C-C41DD395FD57}"/>
    <dgm:cxn modelId="{681BACB3-310C-4833-9F4E-338343ABF12A}" type="presOf" srcId="{666D5FB7-A655-45A1-AF59-D58B34F9753D}" destId="{492E810C-3A41-4B6C-AEB8-60690A8CACE8}" srcOrd="1" destOrd="0" presId="urn:microsoft.com/office/officeart/2005/8/layout/list1"/>
    <dgm:cxn modelId="{97C464C3-185D-4A0B-B705-27075D9B3B68}" type="presOf" srcId="{7D1A8B18-CC25-49FC-BE8B-A7C7B2F3F7A9}" destId="{375DC883-8459-4E50-8B4B-9C4BB7517192}" srcOrd="0" destOrd="0" presId="urn:microsoft.com/office/officeart/2005/8/layout/list1"/>
    <dgm:cxn modelId="{CD126FD6-B539-4BD7-944A-E917A874AAF9}" type="presOf" srcId="{F36E35A4-0169-4470-9DC0-EBED7F4FC879}" destId="{E4B1D85E-1355-4047-8663-C5F2E9AE62DF}" srcOrd="0" destOrd="0" presId="urn:microsoft.com/office/officeart/2005/8/layout/list1"/>
    <dgm:cxn modelId="{035FC2D9-AFDF-42DA-B190-04399E750D2B}" srcId="{FA9CB3E4-79F8-4BF0-8C07-7A000B7DDA88}" destId="{F36E35A4-0169-4470-9DC0-EBED7F4FC879}" srcOrd="0" destOrd="0" parTransId="{6D30D0C8-0058-4080-8912-9D4FDDFEC114}" sibTransId="{1D2AAF11-859F-448E-98F0-CF0A7807D71E}"/>
    <dgm:cxn modelId="{583E78EE-894A-468C-84C6-383DB6D23BA7}" srcId="{D9E462D5-BE11-43AA-B8D8-89687A10D0D5}" destId="{666D5FB7-A655-45A1-AF59-D58B34F9753D}" srcOrd="4" destOrd="0" parTransId="{2CD93E38-E835-4B8B-8355-66D595960CD5}" sibTransId="{37CB448B-4DA0-4FA6-BF59-A7207A58E0B7}"/>
    <dgm:cxn modelId="{E99D706E-6DB0-449B-97B9-5601B6BBC274}" type="presParOf" srcId="{26A38FF3-AEB5-41B7-821D-97045E865023}" destId="{6C5F46C3-0DE8-4220-8D6A-9BC9AB835A6A}" srcOrd="0" destOrd="0" presId="urn:microsoft.com/office/officeart/2005/8/layout/list1"/>
    <dgm:cxn modelId="{4A8FC7DF-599B-46E7-8AD4-574C0C2DBA6E}" type="presParOf" srcId="{6C5F46C3-0DE8-4220-8D6A-9BC9AB835A6A}" destId="{73F58400-D7C7-47BE-AA4B-F7E6F5B30374}" srcOrd="0" destOrd="0" presId="urn:microsoft.com/office/officeart/2005/8/layout/list1"/>
    <dgm:cxn modelId="{00AD2E5C-FECF-4B89-B4B5-A42F6FD653BB}" type="presParOf" srcId="{6C5F46C3-0DE8-4220-8D6A-9BC9AB835A6A}" destId="{B1DCF751-97CA-4A2B-B082-7FBBAAE7397A}" srcOrd="1" destOrd="0" presId="urn:microsoft.com/office/officeart/2005/8/layout/list1"/>
    <dgm:cxn modelId="{52637DC6-021F-4E66-A256-2EB2145ED2DB}" type="presParOf" srcId="{26A38FF3-AEB5-41B7-821D-97045E865023}" destId="{B7A8216D-C548-4C9F-A0CC-0B0033812985}" srcOrd="1" destOrd="0" presId="urn:microsoft.com/office/officeart/2005/8/layout/list1"/>
    <dgm:cxn modelId="{A3E48EC3-8BF1-4AC3-ABB7-4D6BBB244560}" type="presParOf" srcId="{26A38FF3-AEB5-41B7-821D-97045E865023}" destId="{E4B1D85E-1355-4047-8663-C5F2E9AE62DF}" srcOrd="2" destOrd="0" presId="urn:microsoft.com/office/officeart/2005/8/layout/list1"/>
    <dgm:cxn modelId="{26C1A21F-92E8-4745-8FD1-9B4FC64DAD39}" type="presParOf" srcId="{26A38FF3-AEB5-41B7-821D-97045E865023}" destId="{88D23210-B8BD-4385-9834-5E7735755167}" srcOrd="3" destOrd="0" presId="urn:microsoft.com/office/officeart/2005/8/layout/list1"/>
    <dgm:cxn modelId="{4BF5D61D-F0D1-4B79-B979-EFA208EEAAD2}" type="presParOf" srcId="{26A38FF3-AEB5-41B7-821D-97045E865023}" destId="{E0BD0C50-C35E-4D3C-B0EC-D7C1152D309C}" srcOrd="4" destOrd="0" presId="urn:microsoft.com/office/officeart/2005/8/layout/list1"/>
    <dgm:cxn modelId="{5DE52603-B21A-4D95-8B8F-3AB2C71EBCCA}" type="presParOf" srcId="{E0BD0C50-C35E-4D3C-B0EC-D7C1152D309C}" destId="{0BEDDEA2-01CE-4631-8C20-C376DAD523E5}" srcOrd="0" destOrd="0" presId="urn:microsoft.com/office/officeart/2005/8/layout/list1"/>
    <dgm:cxn modelId="{1DF47E38-147C-4FB3-B356-58DEE745F970}" type="presParOf" srcId="{E0BD0C50-C35E-4D3C-B0EC-D7C1152D309C}" destId="{3F2B7292-4121-43EC-AAA1-564589AB1973}" srcOrd="1" destOrd="0" presId="urn:microsoft.com/office/officeart/2005/8/layout/list1"/>
    <dgm:cxn modelId="{AA9104DD-12CB-410B-98AB-F0BA9FC1E0FA}" type="presParOf" srcId="{26A38FF3-AEB5-41B7-821D-97045E865023}" destId="{19101262-0BB9-4E9C-88D4-12A702F4DED9}" srcOrd="5" destOrd="0" presId="urn:microsoft.com/office/officeart/2005/8/layout/list1"/>
    <dgm:cxn modelId="{123071C4-99D2-4B96-AE17-947BBF775F67}" type="presParOf" srcId="{26A38FF3-AEB5-41B7-821D-97045E865023}" destId="{61546BDA-CF3F-44E2-BD6C-3AC8E86312CD}" srcOrd="6" destOrd="0" presId="urn:microsoft.com/office/officeart/2005/8/layout/list1"/>
    <dgm:cxn modelId="{6847BE8D-D2BA-45EB-9572-3B417AA9D8BD}" type="presParOf" srcId="{26A38FF3-AEB5-41B7-821D-97045E865023}" destId="{03D48ED5-8150-4CC9-A6EC-52AF73D70140}" srcOrd="7" destOrd="0" presId="urn:microsoft.com/office/officeart/2005/8/layout/list1"/>
    <dgm:cxn modelId="{713BE6B8-9093-431D-BCD1-09445D241E65}" type="presParOf" srcId="{26A38FF3-AEB5-41B7-821D-97045E865023}" destId="{B7B64F74-1EED-4ACA-BE9F-63228A18B3E3}" srcOrd="8" destOrd="0" presId="urn:microsoft.com/office/officeart/2005/8/layout/list1"/>
    <dgm:cxn modelId="{10A04444-9C89-4F9B-8926-1C95C672F3D6}" type="presParOf" srcId="{B7B64F74-1EED-4ACA-BE9F-63228A18B3E3}" destId="{1E752056-1636-4E57-A94B-C6060BB01ACC}" srcOrd="0" destOrd="0" presId="urn:microsoft.com/office/officeart/2005/8/layout/list1"/>
    <dgm:cxn modelId="{70C973D7-0F02-4E2B-8EEB-ACC1D14F17AF}" type="presParOf" srcId="{B7B64F74-1EED-4ACA-BE9F-63228A18B3E3}" destId="{1F9D4161-C7F4-4A50-976D-1075E79B98CE}" srcOrd="1" destOrd="0" presId="urn:microsoft.com/office/officeart/2005/8/layout/list1"/>
    <dgm:cxn modelId="{26C89043-6BE9-4F85-8BDE-04E8583FC87C}" type="presParOf" srcId="{26A38FF3-AEB5-41B7-821D-97045E865023}" destId="{4D7EA8DA-DE54-4124-9670-FC7668202A8F}" srcOrd="9" destOrd="0" presId="urn:microsoft.com/office/officeart/2005/8/layout/list1"/>
    <dgm:cxn modelId="{17267BBB-1BE7-4D2B-BC1D-C3A5063705D2}" type="presParOf" srcId="{26A38FF3-AEB5-41B7-821D-97045E865023}" destId="{D35A5C78-D1CD-4B47-BABD-C1571F70ACCB}" srcOrd="10" destOrd="0" presId="urn:microsoft.com/office/officeart/2005/8/layout/list1"/>
    <dgm:cxn modelId="{F20C54C9-6C23-45C6-9B9D-26964278EFEC}" type="presParOf" srcId="{26A38FF3-AEB5-41B7-821D-97045E865023}" destId="{14B8F24C-9C2E-4B78-84F8-490823915ADE}" srcOrd="11" destOrd="0" presId="urn:microsoft.com/office/officeart/2005/8/layout/list1"/>
    <dgm:cxn modelId="{B082AC5A-051C-40A9-AA75-906D33D6C538}" type="presParOf" srcId="{26A38FF3-AEB5-41B7-821D-97045E865023}" destId="{403CD194-3BA4-43B6-BCF8-0E1F62B25586}" srcOrd="12" destOrd="0" presId="urn:microsoft.com/office/officeart/2005/8/layout/list1"/>
    <dgm:cxn modelId="{68C842F3-90D0-4DE2-B541-DEF62E622AEE}" type="presParOf" srcId="{403CD194-3BA4-43B6-BCF8-0E1F62B25586}" destId="{375DC883-8459-4E50-8B4B-9C4BB7517192}" srcOrd="0" destOrd="0" presId="urn:microsoft.com/office/officeart/2005/8/layout/list1"/>
    <dgm:cxn modelId="{B02D8A01-95B3-4BB0-9769-10185A4F2053}" type="presParOf" srcId="{403CD194-3BA4-43B6-BCF8-0E1F62B25586}" destId="{F0ACEE2D-0C7B-4B83-8A66-3F34A6A4788D}" srcOrd="1" destOrd="0" presId="urn:microsoft.com/office/officeart/2005/8/layout/list1"/>
    <dgm:cxn modelId="{62483DC6-B0A1-43F0-8117-59B7D76E1C2C}" type="presParOf" srcId="{26A38FF3-AEB5-41B7-821D-97045E865023}" destId="{35464198-E720-4A1D-B630-A5F297A91D9A}" srcOrd="13" destOrd="0" presId="urn:microsoft.com/office/officeart/2005/8/layout/list1"/>
    <dgm:cxn modelId="{3F280ED0-E3FF-4BFD-83F4-6D4958699A5E}" type="presParOf" srcId="{26A38FF3-AEB5-41B7-821D-97045E865023}" destId="{8947F24C-0351-49D2-A586-A83218F2E871}" srcOrd="14" destOrd="0" presId="urn:microsoft.com/office/officeart/2005/8/layout/list1"/>
    <dgm:cxn modelId="{EAB1D54F-8F49-4D9B-91EE-B889ECF0E3D8}" type="presParOf" srcId="{26A38FF3-AEB5-41B7-821D-97045E865023}" destId="{939A0976-92E7-493E-AF30-C0E2B20C7AB1}" srcOrd="15" destOrd="0" presId="urn:microsoft.com/office/officeart/2005/8/layout/list1"/>
    <dgm:cxn modelId="{493B77B6-3AE1-4806-82AF-D24C44DA131A}" type="presParOf" srcId="{26A38FF3-AEB5-41B7-821D-97045E865023}" destId="{33BB4341-A8FC-4DDA-A247-36308F78C7EF}" srcOrd="16" destOrd="0" presId="urn:microsoft.com/office/officeart/2005/8/layout/list1"/>
    <dgm:cxn modelId="{25F972F9-6012-449A-BB11-79FDF4D4BC5E}" type="presParOf" srcId="{33BB4341-A8FC-4DDA-A247-36308F78C7EF}" destId="{EBD09E42-24FA-4FE4-9215-137C24A7F8F5}" srcOrd="0" destOrd="0" presId="urn:microsoft.com/office/officeart/2005/8/layout/list1"/>
    <dgm:cxn modelId="{B3BACB86-B6B1-463A-842A-012F8842419A}" type="presParOf" srcId="{33BB4341-A8FC-4DDA-A247-36308F78C7EF}" destId="{492E810C-3A41-4B6C-AEB8-60690A8CACE8}" srcOrd="1" destOrd="0" presId="urn:microsoft.com/office/officeart/2005/8/layout/list1"/>
    <dgm:cxn modelId="{14C90269-2098-4947-BAE8-0816ADD7339B}" type="presParOf" srcId="{26A38FF3-AEB5-41B7-821D-97045E865023}" destId="{B868BE95-3EA1-4547-88DB-79AE86F86DC5}" srcOrd="17" destOrd="0" presId="urn:microsoft.com/office/officeart/2005/8/layout/list1"/>
    <dgm:cxn modelId="{309188EF-01E2-4FB7-B972-79FAAB52D09F}" type="presParOf" srcId="{26A38FF3-AEB5-41B7-821D-97045E865023}" destId="{0C16B818-F4F7-441A-B89D-9D3F406848D3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B1D85E-1355-4047-8663-C5F2E9AE62DF}">
      <dsp:nvSpPr>
        <dsp:cNvPr id="0" name=""/>
        <dsp:cNvSpPr/>
      </dsp:nvSpPr>
      <dsp:spPr>
        <a:xfrm>
          <a:off x="0" y="750337"/>
          <a:ext cx="63246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0859" tIns="374904" rIns="49085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/>
        </a:p>
      </dsp:txBody>
      <dsp:txXfrm>
        <a:off x="0" y="750337"/>
        <a:ext cx="6324600" cy="453600"/>
      </dsp:txXfrm>
    </dsp:sp>
    <dsp:sp modelId="{B1DCF751-97CA-4A2B-B082-7FBBAAE7397A}">
      <dsp:nvSpPr>
        <dsp:cNvPr id="0" name=""/>
        <dsp:cNvSpPr/>
      </dsp:nvSpPr>
      <dsp:spPr>
        <a:xfrm>
          <a:off x="316230" y="484657"/>
          <a:ext cx="4427220" cy="5313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338" tIns="0" rIns="167338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+mj-lt"/>
            </a:rPr>
            <a:t>Tiết</a:t>
          </a:r>
          <a:r>
            <a:rPr lang="en-US" sz="1800" b="1" kern="1200" dirty="0">
              <a:latin typeface="+mj-lt"/>
            </a:rPr>
            <a:t> </a:t>
          </a:r>
          <a:r>
            <a:rPr lang="en-US" sz="1800" b="1" kern="1200" dirty="0" err="1">
              <a:latin typeface="+mj-lt"/>
            </a:rPr>
            <a:t>nước</a:t>
          </a:r>
          <a:r>
            <a:rPr lang="en-US" sz="1800" b="1" kern="1200" dirty="0">
              <a:latin typeface="+mj-lt"/>
            </a:rPr>
            <a:t> </a:t>
          </a:r>
          <a:r>
            <a:rPr lang="en-US" sz="1800" b="1" kern="1200" dirty="0" err="1">
              <a:latin typeface="+mj-lt"/>
            </a:rPr>
            <a:t>bọt</a:t>
          </a:r>
          <a:endParaRPr lang="en-US" sz="1800" b="1" kern="1200" dirty="0"/>
        </a:p>
      </dsp:txBody>
      <dsp:txXfrm>
        <a:off x="342169" y="510596"/>
        <a:ext cx="4375342" cy="479482"/>
      </dsp:txXfrm>
    </dsp:sp>
    <dsp:sp modelId="{61546BDA-CF3F-44E2-BD6C-3AC8E86312CD}">
      <dsp:nvSpPr>
        <dsp:cNvPr id="0" name=""/>
        <dsp:cNvSpPr/>
      </dsp:nvSpPr>
      <dsp:spPr>
        <a:xfrm>
          <a:off x="0" y="1566817"/>
          <a:ext cx="63246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F2B7292-4121-43EC-AAA1-564589AB1973}">
      <dsp:nvSpPr>
        <dsp:cNvPr id="0" name=""/>
        <dsp:cNvSpPr/>
      </dsp:nvSpPr>
      <dsp:spPr>
        <a:xfrm>
          <a:off x="316230" y="1301137"/>
          <a:ext cx="4427220" cy="5313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338" tIns="0" rIns="167338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+mj-lt"/>
            </a:rPr>
            <a:t>Nhai</a:t>
          </a:r>
          <a:endParaRPr lang="en-US" sz="1800" b="1" kern="1200" dirty="0"/>
        </a:p>
      </dsp:txBody>
      <dsp:txXfrm>
        <a:off x="342169" y="1327076"/>
        <a:ext cx="4375342" cy="479482"/>
      </dsp:txXfrm>
    </dsp:sp>
    <dsp:sp modelId="{D35A5C78-D1CD-4B47-BABD-C1571F70ACCB}">
      <dsp:nvSpPr>
        <dsp:cNvPr id="0" name=""/>
        <dsp:cNvSpPr/>
      </dsp:nvSpPr>
      <dsp:spPr>
        <a:xfrm>
          <a:off x="0" y="2383297"/>
          <a:ext cx="63246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0859" tIns="374904" rIns="49085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b="1" kern="1200" dirty="0"/>
        </a:p>
      </dsp:txBody>
      <dsp:txXfrm>
        <a:off x="0" y="2383297"/>
        <a:ext cx="6324600" cy="453600"/>
      </dsp:txXfrm>
    </dsp:sp>
    <dsp:sp modelId="{1F9D4161-C7F4-4A50-976D-1075E79B98CE}">
      <dsp:nvSpPr>
        <dsp:cNvPr id="0" name=""/>
        <dsp:cNvSpPr/>
      </dsp:nvSpPr>
      <dsp:spPr>
        <a:xfrm>
          <a:off x="316230" y="2117617"/>
          <a:ext cx="4427220" cy="5313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338" tIns="0" rIns="167338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+mj-lt"/>
            </a:rPr>
            <a:t>Đảo</a:t>
          </a:r>
          <a:r>
            <a:rPr lang="en-US" sz="1800" b="1" kern="1200" dirty="0">
              <a:latin typeface="+mj-lt"/>
            </a:rPr>
            <a:t> </a:t>
          </a:r>
          <a:r>
            <a:rPr lang="en-US" sz="1800" b="1" kern="1200" dirty="0" err="1">
              <a:latin typeface="+mj-lt"/>
            </a:rPr>
            <a:t>trộn</a:t>
          </a:r>
          <a:r>
            <a:rPr lang="en-US" sz="1800" b="1" kern="1200" dirty="0">
              <a:latin typeface="+mj-lt"/>
            </a:rPr>
            <a:t> </a:t>
          </a:r>
          <a:r>
            <a:rPr lang="en-US" sz="1800" b="1" kern="1200" dirty="0" err="1">
              <a:latin typeface="+mj-lt"/>
            </a:rPr>
            <a:t>thức</a:t>
          </a:r>
          <a:r>
            <a:rPr lang="en-US" sz="1800" b="1" kern="1200" dirty="0">
              <a:latin typeface="+mj-lt"/>
            </a:rPr>
            <a:t> </a:t>
          </a:r>
          <a:r>
            <a:rPr lang="en-US" sz="1800" b="1" kern="1200" dirty="0" err="1">
              <a:latin typeface="+mj-lt"/>
            </a:rPr>
            <a:t>ăn</a:t>
          </a:r>
          <a:r>
            <a:rPr lang="en-US" sz="1800" b="1" kern="1200" dirty="0"/>
            <a:t> </a:t>
          </a:r>
        </a:p>
      </dsp:txBody>
      <dsp:txXfrm>
        <a:off x="342169" y="2143556"/>
        <a:ext cx="4375342" cy="479482"/>
      </dsp:txXfrm>
    </dsp:sp>
    <dsp:sp modelId="{8947F24C-0351-49D2-A586-A83218F2E871}">
      <dsp:nvSpPr>
        <dsp:cNvPr id="0" name=""/>
        <dsp:cNvSpPr/>
      </dsp:nvSpPr>
      <dsp:spPr>
        <a:xfrm>
          <a:off x="0" y="3378128"/>
          <a:ext cx="63246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ACEE2D-0C7B-4B83-8A66-3F34A6A4788D}">
      <dsp:nvSpPr>
        <dsp:cNvPr id="0" name=""/>
        <dsp:cNvSpPr/>
      </dsp:nvSpPr>
      <dsp:spPr>
        <a:xfrm>
          <a:off x="316230" y="2934097"/>
          <a:ext cx="4427220" cy="709710"/>
        </a:xfrm>
        <a:prstGeom prst="roundRect">
          <a:avLst/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338" tIns="0" rIns="167338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+mj-lt"/>
            </a:rPr>
            <a:t>Hoạt</a:t>
          </a:r>
          <a:r>
            <a:rPr lang="en-US" sz="1800" b="1" kern="1200" dirty="0">
              <a:latin typeface="+mj-lt"/>
            </a:rPr>
            <a:t> </a:t>
          </a:r>
          <a:r>
            <a:rPr lang="en-US" sz="1800" b="1" kern="1200" dirty="0" err="1">
              <a:latin typeface="+mj-lt"/>
            </a:rPr>
            <a:t>động</a:t>
          </a:r>
          <a:r>
            <a:rPr lang="en-US" sz="1800" b="1" kern="1200" dirty="0">
              <a:latin typeface="+mj-lt"/>
            </a:rPr>
            <a:t> </a:t>
          </a:r>
          <a:r>
            <a:rPr lang="en-US" sz="1800" b="1" kern="1200" dirty="0" err="1">
              <a:latin typeface="+mj-lt"/>
            </a:rPr>
            <a:t>của</a:t>
          </a:r>
          <a:r>
            <a:rPr lang="en-US" sz="1800" b="1" kern="1200" dirty="0">
              <a:latin typeface="+mj-lt"/>
            </a:rPr>
            <a:t> </a:t>
          </a:r>
          <a:r>
            <a:rPr lang="en-US" sz="1800" b="1" kern="1200" dirty="0" err="1">
              <a:latin typeface="+mj-lt"/>
            </a:rPr>
            <a:t>enzim</a:t>
          </a:r>
          <a:r>
            <a:rPr lang="en-US" sz="1800" b="1" kern="1200" dirty="0">
              <a:latin typeface="+mj-lt"/>
            </a:rPr>
            <a:t> (men) </a:t>
          </a:r>
          <a:r>
            <a:rPr lang="en-US" sz="1800" b="1" kern="1200" dirty="0" err="1">
              <a:latin typeface="+mj-lt"/>
            </a:rPr>
            <a:t>amilaza</a:t>
          </a:r>
          <a:endParaRPr lang="en-US" sz="1800" b="1" kern="1200" dirty="0">
            <a:latin typeface="+mj-lt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+mj-lt"/>
            </a:rPr>
            <a:t>trong</a:t>
          </a:r>
          <a:r>
            <a:rPr lang="en-US" sz="1800" b="1" kern="1200" dirty="0">
              <a:latin typeface="+mj-lt"/>
            </a:rPr>
            <a:t> </a:t>
          </a:r>
          <a:r>
            <a:rPr lang="en-US" sz="1800" b="1" kern="1200" dirty="0" err="1">
              <a:latin typeface="+mj-lt"/>
            </a:rPr>
            <a:t>nước</a:t>
          </a:r>
          <a:r>
            <a:rPr lang="en-US" sz="1800" b="1" kern="1200" dirty="0">
              <a:latin typeface="+mj-lt"/>
            </a:rPr>
            <a:t> </a:t>
          </a:r>
          <a:r>
            <a:rPr lang="en-US" sz="1800" b="1" kern="1200" dirty="0" err="1">
              <a:latin typeface="+mj-lt"/>
            </a:rPr>
            <a:t>bọt</a:t>
          </a:r>
          <a:r>
            <a:rPr lang="en-US" sz="1800" b="1" kern="1200" dirty="0">
              <a:latin typeface="+mj-lt"/>
            </a:rPr>
            <a:t> </a:t>
          </a:r>
          <a:r>
            <a:rPr lang="en-US" sz="1800" b="1" kern="1200" dirty="0"/>
            <a:t>  </a:t>
          </a:r>
        </a:p>
      </dsp:txBody>
      <dsp:txXfrm>
        <a:off x="350875" y="2968742"/>
        <a:ext cx="4357930" cy="640420"/>
      </dsp:txXfrm>
    </dsp:sp>
    <dsp:sp modelId="{0C16B818-F4F7-441A-B89D-9D3F406848D3}">
      <dsp:nvSpPr>
        <dsp:cNvPr id="0" name=""/>
        <dsp:cNvSpPr/>
      </dsp:nvSpPr>
      <dsp:spPr>
        <a:xfrm>
          <a:off x="0" y="4196213"/>
          <a:ext cx="6324600" cy="4245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2E810C-3A41-4B6C-AEB8-60690A8CACE8}">
      <dsp:nvSpPr>
        <dsp:cNvPr id="0" name=""/>
        <dsp:cNvSpPr/>
      </dsp:nvSpPr>
      <dsp:spPr>
        <a:xfrm>
          <a:off x="316230" y="3928928"/>
          <a:ext cx="4427220" cy="53296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338" tIns="0" rIns="167338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+mj-lt"/>
            </a:rPr>
            <a:t>Tạo</a:t>
          </a:r>
          <a:r>
            <a:rPr lang="en-US" sz="1800" b="1" kern="1200" dirty="0">
              <a:latin typeface="+mj-lt"/>
            </a:rPr>
            <a:t> </a:t>
          </a:r>
          <a:r>
            <a:rPr lang="en-US" sz="1800" b="1" kern="1200" dirty="0" err="1">
              <a:latin typeface="+mj-lt"/>
            </a:rPr>
            <a:t>viên</a:t>
          </a:r>
          <a:r>
            <a:rPr lang="en-US" sz="1800" b="1" kern="1200" dirty="0">
              <a:latin typeface="+mj-lt"/>
            </a:rPr>
            <a:t> </a:t>
          </a:r>
          <a:r>
            <a:rPr lang="en-US" sz="1800" b="1" kern="1200" dirty="0" err="1">
              <a:latin typeface="+mj-lt"/>
            </a:rPr>
            <a:t>thức</a:t>
          </a:r>
          <a:r>
            <a:rPr lang="en-US" sz="1800" b="1" kern="1200" dirty="0">
              <a:latin typeface="+mj-lt"/>
            </a:rPr>
            <a:t> </a:t>
          </a:r>
          <a:r>
            <a:rPr lang="en-US" sz="1800" b="1" kern="1200" dirty="0" err="1">
              <a:latin typeface="+mj-lt"/>
            </a:rPr>
            <a:t>ăn</a:t>
          </a:r>
          <a:r>
            <a:rPr lang="en-US" sz="1800" b="1" kern="1200" dirty="0"/>
            <a:t> </a:t>
          </a:r>
        </a:p>
      </dsp:txBody>
      <dsp:txXfrm>
        <a:off x="342247" y="3954945"/>
        <a:ext cx="4375186" cy="480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D1202-D6FC-40A2-AA36-1048058C5290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0B45A-B587-4EE1-B3D0-FA2D2AAF7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27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E1800-BD5B-4D84-BB85-CA0024B2F54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041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E1800-BD5B-4D84-BB85-CA0024B2F54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32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E1800-BD5B-4D84-BB85-CA0024B2F54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47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CB9EA97-8A7F-4AE9-86CA-352E29902087}" type="slidenum">
              <a:rPr lang="en-US" sz="1200">
                <a:solidFill>
                  <a:prstClr val="black"/>
                </a:solidFill>
              </a:rPr>
              <a:pPr eaLnBrk="1" hangingPunct="1"/>
              <a:t>10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E1800-BD5B-4D84-BB85-CA0024B2F54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47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E1800-BD5B-4D84-BB85-CA0024B2F54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36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E1800-BD5B-4D84-BB85-CA0024B2F543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57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E1800-BD5B-4D84-BB85-CA0024B2F543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132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E1800-BD5B-4D84-BB85-CA0024B2F54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98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1901" name="Group 141"/>
          <p:cNvGrpSpPr>
            <a:grpSpLocks/>
          </p:cNvGrpSpPr>
          <p:nvPr/>
        </p:nvGrpSpPr>
        <p:grpSpPr bwMode="auto">
          <a:xfrm>
            <a:off x="-11113" y="273050"/>
            <a:ext cx="9028113" cy="6608763"/>
            <a:chOff x="-7" y="172"/>
            <a:chExt cx="5687" cy="4163"/>
          </a:xfrm>
        </p:grpSpPr>
        <p:sp>
          <p:nvSpPr>
            <p:cNvPr id="1141898" name="Freeform 138"/>
            <p:cNvSpPr>
              <a:spLocks/>
            </p:cNvSpPr>
            <p:nvPr/>
          </p:nvSpPr>
          <p:spPr bwMode="gray">
            <a:xfrm>
              <a:off x="100" y="415"/>
              <a:ext cx="5580" cy="3831"/>
            </a:xfrm>
            <a:custGeom>
              <a:avLst/>
              <a:gdLst>
                <a:gd name="T0" fmla="*/ 0 w 5580"/>
                <a:gd name="T1" fmla="*/ 0 h 3831"/>
                <a:gd name="T2" fmla="*/ 121 w 5580"/>
                <a:gd name="T3" fmla="*/ 2217 h 3831"/>
                <a:gd name="T4" fmla="*/ 221 w 5580"/>
                <a:gd name="T5" fmla="*/ 3831 h 3831"/>
                <a:gd name="T6" fmla="*/ 5580 w 5580"/>
                <a:gd name="T7" fmla="*/ 3416 h 3831"/>
                <a:gd name="T8" fmla="*/ 463 w 5580"/>
                <a:gd name="T9" fmla="*/ 3476 h 3831"/>
                <a:gd name="T10" fmla="*/ 0 w 5580"/>
                <a:gd name="T11" fmla="*/ 0 h 3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80" h="3831">
                  <a:moveTo>
                    <a:pt x="0" y="0"/>
                  </a:moveTo>
                  <a:lnTo>
                    <a:pt x="121" y="2217"/>
                  </a:lnTo>
                  <a:lnTo>
                    <a:pt x="221" y="3831"/>
                  </a:lnTo>
                  <a:lnTo>
                    <a:pt x="5580" y="3416"/>
                  </a:lnTo>
                  <a:lnTo>
                    <a:pt x="463" y="347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50999"/>
                  </a:srgbClr>
                </a:gs>
                <a:gs pos="100000">
                  <a:srgbClr val="000000">
                    <a:gamma/>
                    <a:tint val="0"/>
                    <a:invGamma/>
                    <a:alpha val="0"/>
                  </a:srgbClr>
                </a:gs>
              </a:gsLst>
              <a:path path="rect">
                <a:fillToRect t="100000" r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Symbol" pitchFamily="18" charset="2"/>
              </a:endParaRPr>
            </a:p>
          </p:txBody>
        </p:sp>
        <p:grpSp>
          <p:nvGrpSpPr>
            <p:cNvPr id="1141900" name="Group 140"/>
            <p:cNvGrpSpPr>
              <a:grpSpLocks/>
            </p:cNvGrpSpPr>
            <p:nvPr userDrawn="1"/>
          </p:nvGrpSpPr>
          <p:grpSpPr bwMode="auto">
            <a:xfrm>
              <a:off x="-7" y="172"/>
              <a:ext cx="5687" cy="4163"/>
              <a:chOff x="-7" y="172"/>
              <a:chExt cx="5687" cy="4163"/>
            </a:xfrm>
          </p:grpSpPr>
          <p:sp>
            <p:nvSpPr>
              <p:cNvPr id="1141897" name="Freeform 137"/>
              <p:cNvSpPr>
                <a:spLocks/>
              </p:cNvSpPr>
              <p:nvPr userDrawn="1"/>
            </p:nvSpPr>
            <p:spPr bwMode="gray">
              <a:xfrm>
                <a:off x="107" y="208"/>
                <a:ext cx="5573" cy="3878"/>
              </a:xfrm>
              <a:custGeom>
                <a:avLst/>
                <a:gdLst>
                  <a:gd name="T0" fmla="*/ 0 w 5573"/>
                  <a:gd name="T1" fmla="*/ 194 h 3878"/>
                  <a:gd name="T2" fmla="*/ 107 w 5573"/>
                  <a:gd name="T3" fmla="*/ 1895 h 3878"/>
                  <a:gd name="T4" fmla="*/ 328 w 5573"/>
                  <a:gd name="T5" fmla="*/ 3878 h 3878"/>
                  <a:gd name="T6" fmla="*/ 5573 w 5573"/>
                  <a:gd name="T7" fmla="*/ 3630 h 3878"/>
                  <a:gd name="T8" fmla="*/ 5332 w 5573"/>
                  <a:gd name="T9" fmla="*/ 1781 h 3878"/>
                  <a:gd name="T10" fmla="*/ 5231 w 5573"/>
                  <a:gd name="T11" fmla="*/ 0 h 3878"/>
                  <a:gd name="T12" fmla="*/ 0 w 5573"/>
                  <a:gd name="T13" fmla="*/ 194 h 38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73" h="3878">
                    <a:moveTo>
                      <a:pt x="0" y="194"/>
                    </a:moveTo>
                    <a:cubicBezTo>
                      <a:pt x="34" y="844"/>
                      <a:pt x="67" y="1332"/>
                      <a:pt x="107" y="1895"/>
                    </a:cubicBezTo>
                    <a:cubicBezTo>
                      <a:pt x="147" y="2458"/>
                      <a:pt x="235" y="3328"/>
                      <a:pt x="328" y="3878"/>
                    </a:cubicBezTo>
                    <a:lnTo>
                      <a:pt x="5573" y="3630"/>
                    </a:lnTo>
                    <a:cubicBezTo>
                      <a:pt x="5406" y="2543"/>
                      <a:pt x="5372" y="2190"/>
                      <a:pt x="5332" y="1781"/>
                    </a:cubicBezTo>
                    <a:cubicBezTo>
                      <a:pt x="5292" y="1372"/>
                      <a:pt x="5204" y="209"/>
                      <a:pt x="5231" y="0"/>
                    </a:cubicBezTo>
                    <a:lnTo>
                      <a:pt x="0" y="19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>
                      <a:gamma/>
                      <a:tint val="0"/>
                      <a:invGamma/>
                    </a:schemeClr>
                  </a:gs>
                  <a:gs pos="100000">
                    <a:schemeClr val="bg2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pic>
            <p:nvPicPr>
              <p:cNvPr id="1141892" name="Picture 132" descr="artplus_event_memo02_a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590" y="172"/>
                <a:ext cx="371" cy="5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1899" name="Picture 139" descr="pen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11" b="18271"/>
              <a:stretch>
                <a:fillRect/>
              </a:stretch>
            </p:blipFill>
            <p:spPr bwMode="gray">
              <a:xfrm>
                <a:off x="-7" y="2964"/>
                <a:ext cx="2278" cy="13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41777" name="Rectangle 17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908051" y="3751265"/>
            <a:ext cx="7161213" cy="515937"/>
          </a:xfrm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141776" name="Rectangle 16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635001" y="2257563"/>
            <a:ext cx="7708900" cy="12477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400" b="1" i="1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141787" name="Text Box 27"/>
          <p:cNvSpPr txBox="1">
            <a:spLocks noChangeArrowheads="1"/>
          </p:cNvSpPr>
          <p:nvPr/>
        </p:nvSpPr>
        <p:spPr bwMode="gray">
          <a:xfrm>
            <a:off x="2997269" y="4889638"/>
            <a:ext cx="3127375" cy="519113"/>
          </a:xfrm>
          <a:prstGeom prst="rect">
            <a:avLst/>
          </a:prstGeom>
          <a:noFill/>
          <a:ln>
            <a:noFill/>
          </a:ln>
          <a:effectLst>
            <a:prstShdw prst="shdw13" dist="53882" dir="2700000">
              <a:srgbClr val="080808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114178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7364" y="6335713"/>
            <a:ext cx="3490912" cy="3175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1141784" name="Rectangle 2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201615" y="174763"/>
            <a:ext cx="2728912" cy="303213"/>
          </a:xfrm>
        </p:spPr>
        <p:txBody>
          <a:bodyPr/>
          <a:lstStyle>
            <a:lvl1pPr>
              <a:defRPr sz="12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41786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72489" y="5802313"/>
            <a:ext cx="431800" cy="271462"/>
          </a:xfrm>
        </p:spPr>
        <p:txBody>
          <a:bodyPr/>
          <a:lstStyle>
            <a:lvl1pPr algn="l">
              <a:defRPr sz="1200"/>
            </a:lvl1pPr>
          </a:lstStyle>
          <a:p>
            <a:fld id="{9A81062B-BAB5-4BCC-A1D2-34F8632F75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507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1238B2-3428-4DAE-823D-58837BF2991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001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2426" y="439876"/>
            <a:ext cx="2051050" cy="5807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7688" y="439876"/>
            <a:ext cx="6002337" cy="5807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B331CE-0C31-4068-A788-F4191023B1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252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859" y="439876"/>
            <a:ext cx="7280275" cy="7572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47690" y="1447800"/>
            <a:ext cx="4025900" cy="479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6057" y="1447800"/>
            <a:ext cx="4027487" cy="479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16425" y="6573976"/>
            <a:ext cx="2133600" cy="219075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51682" y="6511925"/>
            <a:ext cx="2427287" cy="280988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1444" y="6170751"/>
            <a:ext cx="442913" cy="288925"/>
          </a:xfrm>
        </p:spPr>
        <p:txBody>
          <a:bodyPr/>
          <a:lstStyle>
            <a:lvl1pPr>
              <a:defRPr/>
            </a:lvl1pPr>
          </a:lstStyle>
          <a:p>
            <a:fld id="{1CE7F35D-C42C-4F3D-A115-41456830CC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195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859" y="439876"/>
            <a:ext cx="7280275" cy="7572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47703" y="1447938"/>
            <a:ext cx="8205787" cy="2322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703" y="3922713"/>
            <a:ext cx="8205787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16425" y="6573976"/>
            <a:ext cx="2133600" cy="219075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51682" y="6511925"/>
            <a:ext cx="2427287" cy="280988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61444" y="6170751"/>
            <a:ext cx="442913" cy="288925"/>
          </a:xfrm>
        </p:spPr>
        <p:txBody>
          <a:bodyPr/>
          <a:lstStyle>
            <a:lvl1pPr>
              <a:defRPr/>
            </a:lvl1pPr>
          </a:lstStyle>
          <a:p>
            <a:fld id="{75578976-FF9F-48D2-99F3-07DFF89507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380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859" y="439876"/>
            <a:ext cx="7280275" cy="7572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47703" y="1447800"/>
            <a:ext cx="8205787" cy="4799013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16425" y="6573976"/>
            <a:ext cx="2133600" cy="219075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51682" y="6511925"/>
            <a:ext cx="2427287" cy="280988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1444" y="6170751"/>
            <a:ext cx="442913" cy="288925"/>
          </a:xfrm>
        </p:spPr>
        <p:txBody>
          <a:bodyPr/>
          <a:lstStyle>
            <a:lvl1pPr>
              <a:defRPr/>
            </a:lvl1pPr>
          </a:lstStyle>
          <a:p>
            <a:fld id="{9EEC76D1-07AE-450A-B042-C28654B89E3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71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859" y="439876"/>
            <a:ext cx="7280275" cy="7572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47703" y="1447800"/>
            <a:ext cx="8205787" cy="4799013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16425" y="6573976"/>
            <a:ext cx="2133600" cy="219075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51682" y="6511925"/>
            <a:ext cx="2427287" cy="280988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1444" y="6170751"/>
            <a:ext cx="442913" cy="288925"/>
          </a:xfrm>
        </p:spPr>
        <p:txBody>
          <a:bodyPr/>
          <a:lstStyle>
            <a:lvl1pPr>
              <a:defRPr/>
            </a:lvl1pPr>
          </a:lstStyle>
          <a:p>
            <a:fld id="{ED007199-BA4A-41D1-BE0E-547FDA28993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892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859" y="439876"/>
            <a:ext cx="7280275" cy="7572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47703" y="1447800"/>
            <a:ext cx="8205787" cy="4799013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16425" y="6573976"/>
            <a:ext cx="2133600" cy="219075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51682" y="6511925"/>
            <a:ext cx="2427287" cy="280988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1444" y="6170751"/>
            <a:ext cx="442913" cy="288925"/>
          </a:xfrm>
        </p:spPr>
        <p:txBody>
          <a:bodyPr/>
          <a:lstStyle>
            <a:lvl1pPr>
              <a:defRPr/>
            </a:lvl1pPr>
          </a:lstStyle>
          <a:p>
            <a:fld id="{9907DFFB-953C-42EF-9F53-38195E13666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63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B60F0-135A-46FD-96E1-FB2990781B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933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F5F4D-3CAC-4D23-A92C-3C5B5F6C36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900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BA94E-046D-46FD-8536-3B2ACE7D36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714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AFE33-8203-43FB-BD0D-5569501598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572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21CAD-88C6-495B-BB76-F091221992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03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9D915-99A9-4C18-AFB5-9741F5F179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93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67436-78C9-4462-9843-272A58EDB1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008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9BC87-9D30-4FC0-9CEB-156E336790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6E540-D2DA-4A89-AC3E-3FF917025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5843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62B2D-92FC-459C-A4A1-76D7947C62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5255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23C7B-DB33-4497-A98F-FBFD4F384C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570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4CAC3-4E00-4C90-891E-C4F5C87E80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4202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76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288B8-CAB5-4F49-AFF1-1A6E8BD515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4982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726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A1CD6-CF8C-4409-9E68-7D78436996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890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710B74-D6DB-4BE8-89EB-01413973EA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7901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A7EBF-F7A8-4264-A8AB-3F8DE2CC54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6643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6F65AF-C2D9-4E93-95C5-9268BA5B70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621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5F04E-43CE-43C2-A45E-3C45B5E0C3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521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869AF5-1BCD-4958-87A6-C246DD65076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131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622737-B44B-4A02-A500-E12BA86262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387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6843A5-FC20-474F-9FFC-89E589A6F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166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79FAD1-B862-4786-9B9B-AF6D426174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264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F78E10-667A-47C2-AEC6-B9E17F0EA7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8375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AFF08B-2CAD-4555-A6F2-60738555B7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737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41BAC-465A-468E-8BFF-4C3EC1234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457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7690" y="1447800"/>
            <a:ext cx="4025900" cy="479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6057" y="1447800"/>
            <a:ext cx="4027487" cy="479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66DFE8-3791-401F-B62B-061433B540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7783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093FED-A37B-4EFB-BCE0-1473CD1CB2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1138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76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DDE653A-D96C-4545-8CCE-BCDA8FDB57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242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8E99-DA3A-4703-A449-926F0B3360B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8660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B50FA-AB44-4981-A9B8-2EEA035BD92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5665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6CF57-F37C-4B05-8952-547A3858AFD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2871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6A51-A124-4DEC-98AF-5752567C8B0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940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09082-C6E2-4FF1-9362-11FA76C775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7391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38DD-1DF4-41B5-89F3-35D6D222487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2315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FC19F-1F88-4C2C-A0CB-37DD704BB7A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03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29299-88EA-478C-BB95-67141B1992A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075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AF574-FA46-4AF8-8E7C-2B310E939A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2637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2BF2E-C498-4519-B1CA-3CE6411AD92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3413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F6BEB-007A-48B5-82F4-FF386F264EB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27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78688-0DC2-4FE5-9EEE-C7EA217C937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624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E67A1CB-C257-4357-AC17-6D0BAC555A2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5337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25FDF4-9927-473B-9011-5083662600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4702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04E54-9431-46F9-A66F-BE0A13A3C8E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8557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432114-493A-427B-8594-59DB67DF71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7504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56BB02-95CA-4BF7-886D-235C5A8033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1469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40AD3-AD93-421A-B9EB-106E33A433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755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A020E2-CD85-45D3-B084-94032C3CF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981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6836AD-F756-46DE-85E7-C00670D884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8599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34BB4C-D182-4644-B4EA-3CF78AA4F3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5133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B2578A-70C0-4D59-AC2C-8710F61413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5840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61C6F-3B5F-404C-B343-67C67FBFF9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906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B32492-B3CE-462F-9BA0-F316327935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628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71E752-61A4-4B3C-97F7-FB7AC275A4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8600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62BD1F0-02BE-4BA8-BC2B-67D618C554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6104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76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566AA66-4980-4C24-BFCD-ADF3DA056BE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3313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831B6-8AB6-42EC-B134-F9495A61E9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0022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BEE94-9AFD-4277-996D-4F225F0AFF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4920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A1437-A805-4373-A464-B0245D1AA9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441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4A8069-CFD8-41A3-853A-9DC1E13EE4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9738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81D16-8D03-410D-8920-F438264857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9261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5475C-D16C-4F28-AC21-B6FB87CA58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318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443DA-93D4-4DF5-A62B-6DF8405433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790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E6DDD-2BBF-4FBD-87EF-F084A50277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9453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B89A4-C705-44C9-BB13-B9F63443EF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3243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2AB3C-DEE5-42F1-BD33-8DA1D73340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3834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F8CAA-BD0C-40E7-B3DE-C005C13BE2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6838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FEE0E-3D8D-40F9-8FE9-366A043443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3455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726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726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C5D25-6CA7-431A-A2F0-59996C63FD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5047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12DF2-B87E-49E0-BD3A-C5C9DAED12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693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FA0B1D-B8F8-44D4-B950-6A5B57ED737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3073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76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DD50-194F-41CF-986C-C79AB07EFA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561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63337A-FC19-45F4-BCB4-9C8D8FC23F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887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gradFill rotWithShape="0">
          <a:gsLst>
            <a:gs pos="0">
              <a:schemeClr val="bg1">
                <a:gamma/>
                <a:tint val="12157"/>
                <a:invGamma/>
              </a:schemeClr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0860" name="Group 124"/>
          <p:cNvGrpSpPr>
            <a:grpSpLocks/>
          </p:cNvGrpSpPr>
          <p:nvPr/>
        </p:nvGrpSpPr>
        <p:grpSpPr bwMode="auto">
          <a:xfrm>
            <a:off x="149225" y="115888"/>
            <a:ext cx="8867775" cy="6604000"/>
            <a:chOff x="94" y="73"/>
            <a:chExt cx="5586" cy="4160"/>
          </a:xfrm>
        </p:grpSpPr>
        <p:sp>
          <p:nvSpPr>
            <p:cNvPr id="1140853" name="Freeform 117"/>
            <p:cNvSpPr>
              <a:spLocks/>
            </p:cNvSpPr>
            <p:nvPr/>
          </p:nvSpPr>
          <p:spPr bwMode="gray">
            <a:xfrm>
              <a:off x="94" y="107"/>
              <a:ext cx="5586" cy="4126"/>
            </a:xfrm>
            <a:custGeom>
              <a:avLst/>
              <a:gdLst>
                <a:gd name="T0" fmla="*/ 0 w 5586"/>
                <a:gd name="T1" fmla="*/ 87 h 4126"/>
                <a:gd name="T2" fmla="*/ 140 w 5586"/>
                <a:gd name="T3" fmla="*/ 4126 h 4126"/>
                <a:gd name="T4" fmla="*/ 5586 w 5586"/>
                <a:gd name="T5" fmla="*/ 3972 h 4126"/>
                <a:gd name="T6" fmla="*/ 5411 w 5586"/>
                <a:gd name="T7" fmla="*/ 0 h 4126"/>
                <a:gd name="T8" fmla="*/ 0 w 5586"/>
                <a:gd name="T9" fmla="*/ 87 h 4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86" h="4126">
                  <a:moveTo>
                    <a:pt x="0" y="87"/>
                  </a:moveTo>
                  <a:lnTo>
                    <a:pt x="140" y="4126"/>
                  </a:lnTo>
                  <a:lnTo>
                    <a:pt x="5586" y="3972"/>
                  </a:lnTo>
                  <a:lnTo>
                    <a:pt x="5411" y="0"/>
                  </a:lnTo>
                  <a:lnTo>
                    <a:pt x="0" y="87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0"/>
                    <a:invGamma/>
                  </a:schemeClr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Symbol" pitchFamily="18" charset="2"/>
              </a:endParaRPr>
            </a:p>
          </p:txBody>
        </p:sp>
        <p:pic>
          <p:nvPicPr>
            <p:cNvPr id="1140849" name="Picture 113" descr="artplus_event_memo02_a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72" y="73"/>
              <a:ext cx="371" cy="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40740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416425" y="6573976"/>
            <a:ext cx="2133600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4074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551682" y="6511925"/>
            <a:ext cx="2427287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1140765" name="Rectangle 29"/>
          <p:cNvSpPr>
            <a:spLocks noGrp="1" noChangeArrowheads="1"/>
          </p:cNvSpPr>
          <p:nvPr>
            <p:ph type="body" idx="1"/>
          </p:nvPr>
        </p:nvSpPr>
        <p:spPr bwMode="black">
          <a:xfrm>
            <a:off x="547703" y="1447800"/>
            <a:ext cx="8205787" cy="479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40764" name="Rectangle 28"/>
          <p:cNvSpPr>
            <a:spLocks noGrp="1" noChangeArrowheads="1"/>
          </p:cNvSpPr>
          <p:nvPr>
            <p:ph type="title"/>
          </p:nvPr>
        </p:nvSpPr>
        <p:spPr bwMode="black">
          <a:xfrm>
            <a:off x="1039859" y="439876"/>
            <a:ext cx="7280275" cy="75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40854" name="Line 118"/>
          <p:cNvSpPr>
            <a:spLocks noChangeShapeType="1"/>
          </p:cNvSpPr>
          <p:nvPr/>
        </p:nvSpPr>
        <p:spPr bwMode="auto">
          <a:xfrm>
            <a:off x="617538" y="1244600"/>
            <a:ext cx="7783512" cy="0"/>
          </a:xfrm>
          <a:prstGeom prst="line">
            <a:avLst/>
          </a:prstGeom>
          <a:noFill/>
          <a:ln w="9525" cap="rnd">
            <a:solidFill>
              <a:schemeClr val="bg1"/>
            </a:solidFill>
            <a:prstDash val="sysDot"/>
            <a:round/>
            <a:headEnd/>
            <a:tailEnd/>
          </a:ln>
          <a:effectLst>
            <a:outerShdw dist="108509" dir="1233363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1140744" name="Rectangle 8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461444" y="6170751"/>
            <a:ext cx="44291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A0BB8C-5255-48EB-A565-F221BEA4DC85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664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</p:sldLayoutIdLst>
  <p:hf sldNum="0" hdr="0" dt="0"/>
  <p:txStyles>
    <p:titleStyle>
      <a:lvl1pPr algn="ctr" rtl="0" eaLnBrk="1" fontAlgn="ctr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ctr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2pPr>
      <a:lvl3pPr algn="ctr" rtl="0" eaLnBrk="1" fontAlgn="ctr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3pPr>
      <a:lvl4pPr algn="ctr" rtl="0" eaLnBrk="1" fontAlgn="ctr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4pPr>
      <a:lvl5pPr algn="ctr" rtl="0" eaLnBrk="1" fontAlgn="ctr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5pPr>
      <a:lvl6pPr marL="457200" algn="ctr" rtl="0" eaLnBrk="1" fontAlgn="ctr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6pPr>
      <a:lvl7pPr marL="914400" algn="ctr" rtl="0" eaLnBrk="1" fontAlgn="ctr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7pPr>
      <a:lvl8pPr marL="1371600" algn="ctr" rtl="0" eaLnBrk="1" fontAlgn="ctr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8pPr>
      <a:lvl9pPr marL="1828800" algn="ctr" rtl="0" eaLnBrk="1" fontAlgn="ctr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95AD63-8103-483B-99FB-B1C81C83A8C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199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19A2BF-70E7-4AB8-ADC3-F3B63C0C0E1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01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D139240-798E-4787-A423-9342ABCDAE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E63C639-3C85-44CC-A569-B4341CC34F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35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FA278C-CBDD-43D0-AE8F-320C2143A31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541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56A74-8AEC-4EB3-9E1D-9B00D7A7D9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93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  <p:sldLayoutId id="214748393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file:///C:\Program%20Files\Inknoe%20ClassPoint\Images\multiple_choice_with%20result_default_cm.pn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.gif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file:///C:\Program%20Files\Inknoe%20ClassPoint\Images\multiple_choice_with%20result_default_cm.png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file:///C:\Program%20Files\Inknoe%20ClassPoint\Images\multiple_choice_with%20result_default_cm.p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file:///C:\Program%20Files\Inknoe%20ClassPoint\Images\multiple_choice_with%20result_default_cm.p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file:///C:\Program%20Files\Inknoe%20ClassPoint\Images\multiple_choice_with%20result_default_cm.pn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0.gif"/><Relationship Id="rId4" Type="http://schemas.openxmlformats.org/officeDocument/2006/relationships/image" Target="../media/image6.jpeg"/><Relationship Id="rId9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1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2.jpe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C7458-957C-45CA-B299-EDCB9928F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KIỂM TRA BÀI CŨ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7C5BE7-80F3-40BD-9F73-D77DB6ED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C59310-C647-4694-A056-85C1EEAAE3C4}"/>
              </a:ext>
            </a:extLst>
          </p:cNvPr>
          <p:cNvSpPr txBox="1"/>
          <p:nvPr/>
        </p:nvSpPr>
        <p:spPr>
          <a:xfrm>
            <a:off x="1022024" y="1371600"/>
            <a:ext cx="7436175" cy="2813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Câu 1.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Chất nào dưới đây hầu như không bị biến đổi trong quá trình tiêu hoá thức ăn ?</a:t>
            </a: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A. Axit nuclêic</a:t>
            </a: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B. Lipit</a:t>
            </a: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C. Vitamin</a:t>
            </a: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D. Prôtêin</a:t>
            </a:r>
          </a:p>
        </p:txBody>
      </p:sp>
      <p:pic>
        <p:nvPicPr>
          <p:cNvPr id="5" name="btnInknoeActivity">
            <a:extLst>
              <a:ext uri="{FF2B5EF4-FFF2-40B4-BE49-F238E27FC236}">
                <a16:creationId xmlns:a16="http://schemas.microsoft.com/office/drawing/2014/main" id="{5842DE3F-C99D-4E67-9619-8B01FBDFC58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73" y="6132374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44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86" name="Text Box 30"/>
          <p:cNvSpPr txBox="1">
            <a:spLocks noChangeArrowheads="1"/>
          </p:cNvSpPr>
          <p:nvPr/>
        </p:nvSpPr>
        <p:spPr bwMode="auto">
          <a:xfrm>
            <a:off x="5791200" y="3286780"/>
            <a:ext cx="30559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0000FF"/>
                </a:solidFill>
                <a:latin typeface="+mj-lt"/>
              </a:rPr>
              <a:t>Tinh</a:t>
            </a:r>
            <a:r>
              <a:rPr lang="en-US" sz="28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+mj-lt"/>
              </a:rPr>
              <a:t>bột</a:t>
            </a:r>
            <a:r>
              <a:rPr lang="en-US" sz="28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+mj-lt"/>
              </a:rPr>
              <a:t>chín</a:t>
            </a:r>
            <a:endParaRPr lang="en-US" sz="2800" b="1" i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70687" name="Text Box 31"/>
          <p:cNvSpPr txBox="1">
            <a:spLocks noChangeArrowheads="1"/>
          </p:cNvSpPr>
          <p:nvPr/>
        </p:nvSpPr>
        <p:spPr bwMode="auto">
          <a:xfrm>
            <a:off x="5029200" y="5572780"/>
            <a:ext cx="3124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vi-VN" b="1" i="1" dirty="0"/>
              <a:t>Đường mant</a:t>
            </a:r>
            <a:r>
              <a:rPr lang="en-US" b="1" i="1" dirty="0"/>
              <a:t>ô</a:t>
            </a:r>
            <a:r>
              <a:rPr lang="vi-VN" b="1" i="1" dirty="0"/>
              <a:t>zơ</a:t>
            </a:r>
          </a:p>
        </p:txBody>
      </p:sp>
      <p:sp>
        <p:nvSpPr>
          <p:cNvPr id="70688" name="Line 32"/>
          <p:cNvSpPr>
            <a:spLocks noChangeShapeType="1"/>
          </p:cNvSpPr>
          <p:nvPr/>
        </p:nvSpPr>
        <p:spPr bwMode="auto">
          <a:xfrm>
            <a:off x="4800600" y="3577292"/>
            <a:ext cx="8842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89" name="Line 33"/>
          <p:cNvSpPr>
            <a:spLocks noChangeShapeType="1"/>
          </p:cNvSpPr>
          <p:nvPr/>
        </p:nvSpPr>
        <p:spPr bwMode="auto">
          <a:xfrm flipV="1">
            <a:off x="3962401" y="5863292"/>
            <a:ext cx="93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70695" name="Picture 39" descr="Picture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32541">
            <a:off x="2286069" y="3492567"/>
            <a:ext cx="5302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96" name="Picture 40" descr="Picture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0626">
            <a:off x="1828869" y="3413192"/>
            <a:ext cx="5302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97" name="Picture 41" descr="Picture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580">
            <a:off x="1371669" y="3260929"/>
            <a:ext cx="5302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98" name="Picture 42" descr="Picture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095">
            <a:off x="3200469" y="3105354"/>
            <a:ext cx="5302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99" name="Picture 43" descr="Picture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65838">
            <a:off x="2743269" y="3264104"/>
            <a:ext cx="5302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00" name="Picture 44" descr="Picture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69" y="3410024"/>
            <a:ext cx="5302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01" name="Picture 45" descr="Picture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1982">
            <a:off x="3660844" y="3264104"/>
            <a:ext cx="5302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02" name="Picture 46" descr="Picture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77395">
            <a:off x="917607" y="3413192"/>
            <a:ext cx="5302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03" name="Picture 47" descr="Picture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32541">
            <a:off x="2282868" y="3492567"/>
            <a:ext cx="5302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04" name="Picture 48" descr="Picture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0626">
            <a:off x="1825694" y="3416370"/>
            <a:ext cx="5302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05" name="Picture 49" descr="Picture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580">
            <a:off x="1368494" y="3267279"/>
            <a:ext cx="5302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06" name="Picture 50" descr="Picture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095">
            <a:off x="3197294" y="3111704"/>
            <a:ext cx="5302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07" name="Picture 51" descr="Picture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65838">
            <a:off x="2740047" y="3270454"/>
            <a:ext cx="5302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08" name="Picture 52" descr="Picture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94" y="3416370"/>
            <a:ext cx="5302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09" name="Picture 53" descr="Picture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1982">
            <a:off x="3657669" y="3270454"/>
            <a:ext cx="5302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10" name="Picture 54" descr="Picture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77395">
            <a:off x="914406" y="3413192"/>
            <a:ext cx="5302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711" name="Line 55"/>
          <p:cNvSpPr>
            <a:spLocks noChangeShapeType="1"/>
          </p:cNvSpPr>
          <p:nvPr/>
        </p:nvSpPr>
        <p:spPr bwMode="auto">
          <a:xfrm>
            <a:off x="2514600" y="4196417"/>
            <a:ext cx="0" cy="99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12" name="Text Box 56"/>
          <p:cNvSpPr txBox="1">
            <a:spLocks noChangeArrowheads="1"/>
          </p:cNvSpPr>
          <p:nvPr/>
        </p:nvSpPr>
        <p:spPr bwMode="auto">
          <a:xfrm>
            <a:off x="2743199" y="4494868"/>
            <a:ext cx="2499519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  <a:latin typeface="Arial"/>
              </a:rPr>
              <a:t>Enzim</a:t>
            </a:r>
            <a:r>
              <a:rPr lang="en-US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/>
              </a:rPr>
              <a:t>Amilaza</a:t>
            </a:r>
            <a:endParaRPr lang="en-US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13" name="Text Box 57"/>
          <p:cNvSpPr txBox="1">
            <a:spLocks noChangeArrowheads="1"/>
          </p:cNvSpPr>
          <p:nvPr/>
        </p:nvSpPr>
        <p:spPr bwMode="auto">
          <a:xfrm>
            <a:off x="762000" y="4272617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Arial"/>
              </a:rPr>
              <a:t>pH = 7,2</a:t>
            </a:r>
          </a:p>
        </p:txBody>
      </p:sp>
      <p:sp>
        <p:nvSpPr>
          <p:cNvPr id="70714" name="Text Box 58"/>
          <p:cNvSpPr txBox="1">
            <a:spLocks noChangeArrowheads="1"/>
          </p:cNvSpPr>
          <p:nvPr/>
        </p:nvSpPr>
        <p:spPr bwMode="auto">
          <a:xfrm>
            <a:off x="762000" y="4729817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Arial"/>
              </a:rPr>
              <a:t>t</a:t>
            </a:r>
            <a:r>
              <a:rPr lang="en-US" b="1" baseline="30000" dirty="0">
                <a:solidFill>
                  <a:srgbClr val="0000FF"/>
                </a:solidFill>
                <a:latin typeface="Arial"/>
              </a:rPr>
              <a:t>o</a:t>
            </a:r>
            <a:r>
              <a:rPr lang="en-US" b="1" dirty="0">
                <a:solidFill>
                  <a:srgbClr val="0000FF"/>
                </a:solidFill>
                <a:latin typeface="Arial"/>
              </a:rPr>
              <a:t> = 37</a:t>
            </a:r>
            <a:r>
              <a:rPr lang="en-US" b="1" baseline="30000" dirty="0">
                <a:solidFill>
                  <a:srgbClr val="0000FF"/>
                </a:solidFill>
                <a:latin typeface="Arial"/>
              </a:rPr>
              <a:t>o</a:t>
            </a:r>
            <a:r>
              <a:rPr lang="en-US" b="1" dirty="0">
                <a:solidFill>
                  <a:srgbClr val="0000FF"/>
                </a:solidFill>
                <a:latin typeface="Arial"/>
              </a:rPr>
              <a:t>C</a:t>
            </a:r>
          </a:p>
        </p:txBody>
      </p:sp>
      <p:sp>
        <p:nvSpPr>
          <p:cNvPr id="70715" name="Line 59"/>
          <p:cNvSpPr>
            <a:spLocks noChangeShapeType="1"/>
          </p:cNvSpPr>
          <p:nvPr/>
        </p:nvSpPr>
        <p:spPr bwMode="auto">
          <a:xfrm flipH="1">
            <a:off x="1371600" y="2505141"/>
            <a:ext cx="1676400" cy="8382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16" name="Line 60"/>
          <p:cNvSpPr>
            <a:spLocks noChangeShapeType="1"/>
          </p:cNvSpPr>
          <p:nvPr/>
        </p:nvSpPr>
        <p:spPr bwMode="auto">
          <a:xfrm flipH="1">
            <a:off x="1905000" y="2505141"/>
            <a:ext cx="1143000" cy="8382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17" name="Line 61"/>
          <p:cNvSpPr>
            <a:spLocks noChangeShapeType="1"/>
          </p:cNvSpPr>
          <p:nvPr/>
        </p:nvSpPr>
        <p:spPr bwMode="auto">
          <a:xfrm flipH="1">
            <a:off x="2332038" y="2505141"/>
            <a:ext cx="715962" cy="10668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18" name="Line 62"/>
          <p:cNvSpPr>
            <a:spLocks noChangeShapeType="1"/>
          </p:cNvSpPr>
          <p:nvPr/>
        </p:nvSpPr>
        <p:spPr bwMode="auto">
          <a:xfrm>
            <a:off x="3048000" y="2505141"/>
            <a:ext cx="1143000" cy="914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19" name="Line 63"/>
          <p:cNvSpPr>
            <a:spLocks noChangeShapeType="1"/>
          </p:cNvSpPr>
          <p:nvPr/>
        </p:nvSpPr>
        <p:spPr bwMode="auto">
          <a:xfrm>
            <a:off x="3048000" y="2505141"/>
            <a:ext cx="685800" cy="6858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20" name="Line 64"/>
          <p:cNvSpPr>
            <a:spLocks noChangeShapeType="1"/>
          </p:cNvSpPr>
          <p:nvPr/>
        </p:nvSpPr>
        <p:spPr bwMode="auto">
          <a:xfrm flipH="1">
            <a:off x="2743200" y="2514600"/>
            <a:ext cx="304800" cy="914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21" name="Line 65"/>
          <p:cNvSpPr>
            <a:spLocks noChangeShapeType="1"/>
          </p:cNvSpPr>
          <p:nvPr/>
        </p:nvSpPr>
        <p:spPr bwMode="auto">
          <a:xfrm>
            <a:off x="3048000" y="2505141"/>
            <a:ext cx="152400" cy="6858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22" name="AutoShape 66"/>
          <p:cNvSpPr>
            <a:spLocks noChangeArrowheads="1"/>
          </p:cNvSpPr>
          <p:nvPr/>
        </p:nvSpPr>
        <p:spPr bwMode="auto">
          <a:xfrm>
            <a:off x="1752600" y="2124141"/>
            <a:ext cx="3048000" cy="533400"/>
          </a:xfrm>
          <a:prstGeom prst="wedgeRoundRectCallout">
            <a:avLst>
              <a:gd name="adj1" fmla="val -4894"/>
              <a:gd name="adj2" fmla="val 20537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</a:rPr>
              <a:t>Enzim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Amilaza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0" y="0"/>
            <a:ext cx="9677400" cy="892554"/>
            <a:chOff x="0" y="0"/>
            <a:chExt cx="9677400" cy="892554"/>
          </a:xfrm>
        </p:grpSpPr>
        <p:sp>
          <p:nvSpPr>
            <p:cNvPr id="36" name="TextBox 35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40011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000" b="1" kern="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altLang="en-US" sz="2000" b="1" kern="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25: TIÊU HÓA Ở KHOANG MIỆNG</a:t>
              </a:r>
            </a:p>
          </p:txBody>
        </p:sp>
        <p:sp>
          <p:nvSpPr>
            <p:cNvPr id="37" name="TextBox 28"/>
            <p:cNvSpPr txBox="1">
              <a:spLocks noChangeArrowheads="1"/>
            </p:cNvSpPr>
            <p:nvPr/>
          </p:nvSpPr>
          <p:spPr bwMode="auto">
            <a:xfrm>
              <a:off x="0" y="400111"/>
              <a:ext cx="967740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571500" indent="-571500" fontAlgn="base">
                <a:spcBef>
                  <a:spcPts val="600"/>
                </a:spcBef>
                <a:spcAft>
                  <a:spcPct val="0"/>
                </a:spcAft>
                <a:buFontTx/>
                <a:buAutoNum type="romanUcPeriod"/>
                <a:defRPr/>
              </a:pPr>
              <a:r>
                <a:rPr lang="en-US" altLang="en-US" sz="2600" b="1" u="sng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TIÊU HÓA Ở KHOANG MIỆNG</a:t>
              </a:r>
            </a:p>
          </p:txBody>
        </p:sp>
      </p:grp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419100" y="889166"/>
            <a:ext cx="5562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 kern="0" dirty="0">
                <a:solidFill>
                  <a:srgbClr val="00B050"/>
                </a:solidFill>
              </a:rPr>
              <a:t>b. </a:t>
            </a:r>
            <a:r>
              <a:rPr lang="en-US" b="1" kern="0" dirty="0" err="1">
                <a:solidFill>
                  <a:srgbClr val="00B050"/>
                </a:solidFill>
              </a:rPr>
              <a:t>Hoạt</a:t>
            </a:r>
            <a:r>
              <a:rPr lang="en-US" b="1" kern="0" dirty="0">
                <a:solidFill>
                  <a:srgbClr val="00B050"/>
                </a:solidFill>
              </a:rPr>
              <a:t> </a:t>
            </a:r>
            <a:r>
              <a:rPr lang="en-US" b="1" kern="0" dirty="0" err="1">
                <a:solidFill>
                  <a:srgbClr val="00B050"/>
                </a:solidFill>
              </a:rPr>
              <a:t>động</a:t>
            </a:r>
            <a:r>
              <a:rPr lang="en-US" b="1" kern="0" dirty="0">
                <a:solidFill>
                  <a:srgbClr val="00B050"/>
                </a:solidFill>
              </a:rPr>
              <a:t> </a:t>
            </a:r>
            <a:r>
              <a:rPr lang="en-US" b="1" kern="0" dirty="0" err="1">
                <a:solidFill>
                  <a:srgbClr val="00B050"/>
                </a:solidFill>
              </a:rPr>
              <a:t>tiêu</a:t>
            </a:r>
            <a:r>
              <a:rPr lang="en-US" b="1" kern="0" dirty="0">
                <a:solidFill>
                  <a:srgbClr val="00B050"/>
                </a:solidFill>
              </a:rPr>
              <a:t> </a:t>
            </a:r>
            <a:r>
              <a:rPr lang="en-US" b="1" kern="0" dirty="0" err="1">
                <a:solidFill>
                  <a:srgbClr val="00B050"/>
                </a:solidFill>
              </a:rPr>
              <a:t>hóa</a:t>
            </a:r>
            <a:r>
              <a:rPr lang="en-US" b="1" kern="0" dirty="0">
                <a:solidFill>
                  <a:srgbClr val="00B050"/>
                </a:solidFill>
              </a:rPr>
              <a:t> ở </a:t>
            </a:r>
            <a:r>
              <a:rPr lang="en-US" b="1" kern="0" dirty="0" err="1">
                <a:solidFill>
                  <a:srgbClr val="00B050"/>
                </a:solidFill>
              </a:rPr>
              <a:t>khoang</a:t>
            </a:r>
            <a:r>
              <a:rPr lang="en-US" b="1" kern="0" dirty="0">
                <a:solidFill>
                  <a:srgbClr val="00B050"/>
                </a:solidFill>
              </a:rPr>
              <a:t> </a:t>
            </a:r>
            <a:r>
              <a:rPr lang="en-US" b="1" kern="0" dirty="0" err="1">
                <a:solidFill>
                  <a:srgbClr val="00B050"/>
                </a:solidFill>
              </a:rPr>
              <a:t>miệng</a:t>
            </a:r>
            <a:r>
              <a:rPr lang="en-US" b="1" kern="0" dirty="0">
                <a:solidFill>
                  <a:srgbClr val="00B050"/>
                </a:solidFill>
              </a:rPr>
              <a:t> :</a:t>
            </a:r>
          </a:p>
        </p:txBody>
      </p:sp>
      <p:sp>
        <p:nvSpPr>
          <p:cNvPr id="2" name="Rectangle 1"/>
          <p:cNvSpPr/>
          <p:nvPr/>
        </p:nvSpPr>
        <p:spPr>
          <a:xfrm>
            <a:off x="1092204" y="1690176"/>
            <a:ext cx="761999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nhai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cơm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lâu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khoang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miệng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thấy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cảm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giác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ngọt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vì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</a:rPr>
              <a:t>sao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 ?</a:t>
            </a:r>
          </a:p>
        </p:txBody>
      </p:sp>
      <p:pic>
        <p:nvPicPr>
          <p:cNvPr id="40" name="Picture 44" descr="2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11" y="1829994"/>
            <a:ext cx="486693" cy="58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0735" y="1371608"/>
            <a:ext cx="82922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Cơm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chứa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một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lượng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lớn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tinh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bột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nhai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cơm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lâu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miệng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giác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ngọt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vì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tinh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bột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cơm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chịu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tác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enzim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amilaza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bọt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sym typeface="Wingdings" pitchFamily="2" charset="2"/>
              </a:rPr>
              <a:t>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tinh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bột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đường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mantôzơ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Wingdings"/>
              </a:rPr>
              <a:t>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gai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vị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giác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lưỡi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Wingdings"/>
              </a:rPr>
              <a:t>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giác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ea typeface="Times New Roman"/>
              </a:rPr>
              <a:t>ngọt</a:t>
            </a:r>
            <a:r>
              <a:rPr lang="en-US" sz="2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36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0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0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0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0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0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0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0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068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068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0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068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068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0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3000"/>
                                        <p:tgtEl>
                                          <p:spTgt spid="7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3000"/>
                                        <p:tgtEl>
                                          <p:spTgt spid="70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3000"/>
                                        <p:tgtEl>
                                          <p:spTgt spid="70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3000"/>
                                        <p:tgtEl>
                                          <p:spTgt spid="7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3000"/>
                                        <p:tgtEl>
                                          <p:spTgt spid="70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3000"/>
                                        <p:tgtEl>
                                          <p:spTgt spid="70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3000"/>
                                        <p:tgtEl>
                                          <p:spTgt spid="70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3000"/>
                                        <p:tgtEl>
                                          <p:spTgt spid="70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71 4.16185E-6 C -0.0092 0.05502 -0.00451 0.11005 -0.00573 0.16439 C -0.00677 0.21849 -0.01371 0.27213 -0.02101 0.32624 " pathEditMode="relative" rAng="0" ptsTypes="aaA">
                                      <p:cBhvr>
                                        <p:cTn id="68" dur="2000" fill="hold"/>
                                        <p:tgtEl>
                                          <p:spTgt spid="707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30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17 0.00439 C -0.06041 0.01734 -0.07066 0.03052 -0.06614 0.09225 C -0.06146 0.15422 -0.03993 0.2645 -0.01927 0.37502 " pathEditMode="relative" rAng="0" ptsTypes="aaA">
                                      <p:cBhvr>
                                        <p:cTn id="70" dur="2000" fill="hold"/>
                                        <p:tgtEl>
                                          <p:spTgt spid="706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1852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0.02775 C 0.01823 0.03653 0.03212 0.04532 0.025 0.09526 C 0.01789 0.1452 -0.01041 0.23653 -0.03854 0.32786 " pathEditMode="relative" ptsTypes="aaA">
                                      <p:cBhvr>
                                        <p:cTn id="72" dur="2000" fill="hold"/>
                                        <p:tgtEl>
                                          <p:spTgt spid="706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2 0.02567 C 0.02292 0.0437 0.03872 0.06197 0.03576 0.08694 C 0.03281 0.11191 0.00642 0.14081 -0.01024 0.17572 C -0.02691 0.21064 -0.04566 0.25341 -0.06424 0.29619 " pathEditMode="relative" ptsTypes="aaaA">
                                      <p:cBhvr>
                                        <p:cTn id="74" dur="2000" fill="hold"/>
                                        <p:tgtEl>
                                          <p:spTgt spid="707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6" dur="2000"/>
                                        <p:tgtEl>
                                          <p:spTgt spid="70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9" dur="2000"/>
                                        <p:tgtEl>
                                          <p:spTgt spid="70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2" dur="2000"/>
                                        <p:tgtEl>
                                          <p:spTgt spid="70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5" dur="2000"/>
                                        <p:tgtEl>
                                          <p:spTgt spid="70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8" dur="2000"/>
                                        <p:tgtEl>
                                          <p:spTgt spid="70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1" dur="2000"/>
                                        <p:tgtEl>
                                          <p:spTgt spid="70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4" dur="2000"/>
                                        <p:tgtEl>
                                          <p:spTgt spid="70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7" dur="2000"/>
                                        <p:tgtEl>
                                          <p:spTgt spid="70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56069E-6 C -0.00625 0.00833 -0.01232 0.01688 -0.01458 0.07029 C -0.01666 0.1237 -0.01493 0.2215 -0.01302 0.31977 " pathEditMode="relative" rAng="0" ptsTypes="aaA">
                                      <p:cBhvr>
                                        <p:cTn id="100" dur="5000" fill="hold"/>
                                        <p:tgtEl>
                                          <p:spTgt spid="706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1597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46821E-6 C -0.01076 0.00901 -0.02152 0.01872 -0.02777 0.06173 C -0.03385 0.10497 -0.03559 0.18196 -0.03732 0.25919 " pathEditMode="relative" rAng="0" ptsTypes="aaA">
                                      <p:cBhvr>
                                        <p:cTn id="102" dur="5000" fill="hold"/>
                                        <p:tgtEl>
                                          <p:spTgt spid="706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12948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3.46821E-7 C 0.00591 0.04694 0.01233 0.09434 0.00539 0.1452 C -0.00121 0.19561 -0.02986 0.25896 -0.03993 0.30405 C -0.04982 0.3489 -0.05191 0.38197 -0.05399 0.41549 " pathEditMode="relative" rAng="0" ptsTypes="aaaA">
                                      <p:cBhvr>
                                        <p:cTn id="104" dur="5000" fill="hold"/>
                                        <p:tgtEl>
                                          <p:spTgt spid="70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" y="20763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2752 C -0.03628 0.05133 -0.07118 0.07515 -0.08541 0.12694 C -0.09965 0.17873 -0.0934 0.2585 -0.08698 0.33827 " pathEditMode="relative" ptsTypes="aaA">
                                      <p:cBhvr>
                                        <p:cTn id="106" dur="5000" fill="hold"/>
                                        <p:tgtEl>
                                          <p:spTgt spid="707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707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70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70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0"/>
                                        <p:tgtEl>
                                          <p:spTgt spid="70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0"/>
                                        <p:tgtEl>
                                          <p:spTgt spid="70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0"/>
                                        <p:tgtEl>
                                          <p:spTgt spid="70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0"/>
                                        <p:tgtEl>
                                          <p:spTgt spid="70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0"/>
                                        <p:tgtEl>
                                          <p:spTgt spid="70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0"/>
                                        <p:tgtEl>
                                          <p:spTgt spid="70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0"/>
                                        <p:tgtEl>
                                          <p:spTgt spid="70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0"/>
                                        <p:tgtEl>
                                          <p:spTgt spid="70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70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70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70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3" dur="3000"/>
                                        <p:tgtEl>
                                          <p:spTgt spid="70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6" dur="3000"/>
                                        <p:tgtEl>
                                          <p:spTgt spid="70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70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0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86" grpId="0"/>
      <p:bldP spid="70687" grpId="0"/>
      <p:bldP spid="70688" grpId="0" animBg="1"/>
      <p:bldP spid="70689" grpId="0" animBg="1"/>
      <p:bldP spid="70711" grpId="0" animBg="1"/>
      <p:bldP spid="70712" grpId="0"/>
      <p:bldP spid="70713" grpId="0"/>
      <p:bldP spid="70714" grpId="0"/>
      <p:bldP spid="70715" grpId="0" animBg="1"/>
      <p:bldP spid="70715" grpId="1" animBg="1"/>
      <p:bldP spid="70716" grpId="0" animBg="1"/>
      <p:bldP spid="70716" grpId="1" animBg="1"/>
      <p:bldP spid="70717" grpId="0" animBg="1"/>
      <p:bldP spid="70717" grpId="1" animBg="1"/>
      <p:bldP spid="70718" grpId="0" animBg="1"/>
      <p:bldP spid="70718" grpId="1" animBg="1"/>
      <p:bldP spid="70719" grpId="0" animBg="1"/>
      <p:bldP spid="70719" grpId="1" animBg="1"/>
      <p:bldP spid="70720" grpId="0" animBg="1"/>
      <p:bldP spid="70720" grpId="1" animBg="1"/>
      <p:bldP spid="70721" grpId="0" animBg="1"/>
      <p:bldP spid="70721" grpId="1" animBg="1"/>
      <p:bldP spid="70722" grpId="0" animBg="1"/>
      <p:bldP spid="70722" grpId="1" animBg="1"/>
      <p:bldP spid="2" grpId="0"/>
      <p:bldP spid="2" grpId="1"/>
      <p:bldP spid="2" grpId="2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677400" cy="892554"/>
            <a:chOff x="0" y="0"/>
            <a:chExt cx="9677400" cy="892554"/>
          </a:xfrm>
        </p:grpSpPr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40011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000" b="1" kern="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altLang="en-US" sz="2000" b="1" kern="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25: TIÊU HÓA Ở KHOANG MIỆNG</a:t>
              </a:r>
            </a:p>
          </p:txBody>
        </p:sp>
        <p:sp>
          <p:nvSpPr>
            <p:cNvPr id="9" name="TextBox 28"/>
            <p:cNvSpPr txBox="1">
              <a:spLocks noChangeArrowheads="1"/>
            </p:cNvSpPr>
            <p:nvPr/>
          </p:nvSpPr>
          <p:spPr bwMode="auto">
            <a:xfrm>
              <a:off x="0" y="400111"/>
              <a:ext cx="967740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571500" indent="-571500" fontAlgn="base">
                <a:spcBef>
                  <a:spcPts val="600"/>
                </a:spcBef>
                <a:spcAft>
                  <a:spcPct val="0"/>
                </a:spcAft>
                <a:buFontTx/>
                <a:buAutoNum type="romanUcPeriod"/>
                <a:defRPr/>
              </a:pPr>
              <a:r>
                <a:rPr lang="en-US" altLang="en-US" sz="2600" b="1" u="sng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TIÊU HÓA Ở KHOANG MIỆNG</a:t>
              </a:r>
            </a:p>
          </p:txBody>
        </p:sp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19100" y="889166"/>
            <a:ext cx="5562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 kern="0" dirty="0">
                <a:solidFill>
                  <a:srgbClr val="00B050"/>
                </a:solidFill>
              </a:rPr>
              <a:t>b. </a:t>
            </a:r>
            <a:r>
              <a:rPr lang="en-US" b="1" kern="0" dirty="0" err="1">
                <a:solidFill>
                  <a:srgbClr val="00B050"/>
                </a:solidFill>
              </a:rPr>
              <a:t>Hoạt</a:t>
            </a:r>
            <a:r>
              <a:rPr lang="en-US" b="1" kern="0" dirty="0">
                <a:solidFill>
                  <a:srgbClr val="00B050"/>
                </a:solidFill>
              </a:rPr>
              <a:t> </a:t>
            </a:r>
            <a:r>
              <a:rPr lang="en-US" b="1" kern="0" dirty="0" err="1">
                <a:solidFill>
                  <a:srgbClr val="00B050"/>
                </a:solidFill>
              </a:rPr>
              <a:t>động</a:t>
            </a:r>
            <a:r>
              <a:rPr lang="en-US" b="1" kern="0" dirty="0">
                <a:solidFill>
                  <a:srgbClr val="00B050"/>
                </a:solidFill>
              </a:rPr>
              <a:t> </a:t>
            </a:r>
            <a:r>
              <a:rPr lang="en-US" b="1" kern="0" dirty="0" err="1">
                <a:solidFill>
                  <a:srgbClr val="00B050"/>
                </a:solidFill>
              </a:rPr>
              <a:t>tiêu</a:t>
            </a:r>
            <a:r>
              <a:rPr lang="en-US" b="1" kern="0" dirty="0">
                <a:solidFill>
                  <a:srgbClr val="00B050"/>
                </a:solidFill>
              </a:rPr>
              <a:t> </a:t>
            </a:r>
            <a:r>
              <a:rPr lang="en-US" b="1" kern="0" dirty="0" err="1">
                <a:solidFill>
                  <a:srgbClr val="00B050"/>
                </a:solidFill>
              </a:rPr>
              <a:t>hóa</a:t>
            </a:r>
            <a:r>
              <a:rPr lang="en-US" b="1" kern="0" dirty="0">
                <a:solidFill>
                  <a:srgbClr val="00B050"/>
                </a:solidFill>
              </a:rPr>
              <a:t> ở </a:t>
            </a:r>
            <a:r>
              <a:rPr lang="en-US" b="1" kern="0" dirty="0" err="1">
                <a:solidFill>
                  <a:srgbClr val="00B050"/>
                </a:solidFill>
              </a:rPr>
              <a:t>khoang</a:t>
            </a:r>
            <a:r>
              <a:rPr lang="en-US" b="1" kern="0" dirty="0">
                <a:solidFill>
                  <a:srgbClr val="00B050"/>
                </a:solidFill>
              </a:rPr>
              <a:t> </a:t>
            </a:r>
            <a:r>
              <a:rPr lang="en-US" b="1" kern="0" dirty="0" err="1">
                <a:solidFill>
                  <a:srgbClr val="00B050"/>
                </a:solidFill>
              </a:rPr>
              <a:t>miệng</a:t>
            </a:r>
            <a:r>
              <a:rPr lang="en-US" b="1" kern="0" dirty="0">
                <a:solidFill>
                  <a:srgbClr val="00B050"/>
                </a:solidFill>
              </a:rPr>
              <a:t> :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819400" y="1784481"/>
            <a:ext cx="403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b="1" kern="0" dirty="0">
                <a:solidFill>
                  <a:srgbClr val="663300"/>
                </a:solidFill>
              </a:rPr>
              <a:t>THẢO LUẬN NHÓM: 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0576" y="2246444"/>
            <a:ext cx="8862848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sz="2400" kern="0" dirty="0" err="1">
                <a:solidFill>
                  <a:srgbClr val="C00000"/>
                </a:solidFill>
              </a:rPr>
              <a:t>Điền</a:t>
            </a:r>
            <a:r>
              <a:rPr lang="en-US" sz="2400" kern="0" dirty="0">
                <a:solidFill>
                  <a:srgbClr val="C00000"/>
                </a:solidFill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</a:rPr>
              <a:t>các</a:t>
            </a:r>
            <a:r>
              <a:rPr lang="en-US" sz="2400" kern="0" dirty="0">
                <a:solidFill>
                  <a:srgbClr val="C00000"/>
                </a:solidFill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</a:rPr>
              <a:t>thông</a:t>
            </a:r>
            <a:r>
              <a:rPr lang="en-US" sz="2400" kern="0" dirty="0">
                <a:solidFill>
                  <a:srgbClr val="C00000"/>
                </a:solidFill>
              </a:rPr>
              <a:t> tin </a:t>
            </a:r>
            <a:r>
              <a:rPr lang="en-US" sz="2400" kern="0" dirty="0" err="1">
                <a:solidFill>
                  <a:srgbClr val="C00000"/>
                </a:solidFill>
              </a:rPr>
              <a:t>phù</a:t>
            </a:r>
            <a:r>
              <a:rPr lang="en-US" sz="2400" kern="0" dirty="0">
                <a:solidFill>
                  <a:srgbClr val="C00000"/>
                </a:solidFill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</a:rPr>
              <a:t>hợp</a:t>
            </a:r>
            <a:r>
              <a:rPr lang="en-US" sz="2400" kern="0" dirty="0">
                <a:solidFill>
                  <a:srgbClr val="C00000"/>
                </a:solidFill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</a:rPr>
              <a:t>theo</a:t>
            </a:r>
            <a:r>
              <a:rPr lang="en-US" sz="2400" kern="0" dirty="0">
                <a:solidFill>
                  <a:srgbClr val="C00000"/>
                </a:solidFill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</a:rPr>
              <a:t>cột</a:t>
            </a:r>
            <a:r>
              <a:rPr lang="en-US" sz="2400" kern="0" dirty="0">
                <a:solidFill>
                  <a:srgbClr val="C00000"/>
                </a:solidFill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</a:rPr>
              <a:t>và</a:t>
            </a:r>
            <a:r>
              <a:rPr lang="en-US" sz="2400" kern="0" dirty="0">
                <a:solidFill>
                  <a:srgbClr val="C00000"/>
                </a:solidFill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</a:rPr>
              <a:t>theo</a:t>
            </a:r>
            <a:r>
              <a:rPr lang="en-US" sz="2400" kern="0" dirty="0">
                <a:solidFill>
                  <a:srgbClr val="C00000"/>
                </a:solidFill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</a:rPr>
              <a:t>hàng</a:t>
            </a:r>
            <a:r>
              <a:rPr lang="en-US" sz="2400" kern="0" dirty="0">
                <a:solidFill>
                  <a:srgbClr val="C00000"/>
                </a:solidFill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</a:rPr>
              <a:t>trong</a:t>
            </a:r>
            <a:r>
              <a:rPr lang="en-US" sz="2400" kern="0" dirty="0">
                <a:solidFill>
                  <a:srgbClr val="C00000"/>
                </a:solidFill>
              </a:rPr>
              <a:t> B</a:t>
            </a:r>
            <a:r>
              <a:rPr lang="en-US" sz="2400" kern="0" dirty="0" err="1">
                <a:solidFill>
                  <a:srgbClr val="C00000"/>
                </a:solidFill>
              </a:rPr>
              <a:t>ảng</a:t>
            </a:r>
            <a:r>
              <a:rPr lang="en-US" sz="2400" kern="0" dirty="0">
                <a:solidFill>
                  <a:srgbClr val="C00000"/>
                </a:solidFill>
              </a:rPr>
              <a:t> 1</a:t>
            </a:r>
            <a:endParaRPr lang="en-US" sz="2400" b="1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159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301" name="Group 53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902119020"/>
              </p:ext>
            </p:extLst>
          </p:nvPr>
        </p:nvGraphicFramePr>
        <p:xfrm>
          <a:off x="76200" y="539074"/>
          <a:ext cx="8991600" cy="6395120"/>
        </p:xfrm>
        <a:graphic>
          <a:graphicData uri="http://schemas.openxmlformats.org/drawingml/2006/table">
            <a:tbl>
              <a:tblPr/>
              <a:tblGrid>
                <a:gridCol w="1814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7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7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58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0363" algn="l"/>
                        </a:tabLst>
                      </a:pPr>
                      <a:r>
                        <a:rPr kumimoji="0" lang="vi-V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 đổi thức ăn ở khoang miệng</a:t>
                      </a:r>
                      <a:endParaRPr kumimoji="0" lang="vi-V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0363" algn="l"/>
                        </a:tabLst>
                      </a:pPr>
                      <a:r>
                        <a:rPr kumimoji="0" lang="vi-V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 hoạt động tham gia</a:t>
                      </a:r>
                      <a:endParaRPr kumimoji="0" lang="vi-V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0363" algn="l"/>
                        </a:tabLst>
                      </a:pPr>
                      <a:r>
                        <a:rPr kumimoji="0" lang="vi-V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 thành phần tham gia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0363" algn="l"/>
                        </a:tabLst>
                      </a:pPr>
                      <a:r>
                        <a:rPr kumimoji="0" lang="vi-V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 động</a:t>
                      </a:r>
                      <a:endParaRPr kumimoji="0" lang="vi-V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0363" algn="l"/>
                        </a:tabLst>
                      </a:pPr>
                      <a:r>
                        <a:rPr kumimoji="0" lang="vi-V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Tác dụng của hoạt động</a:t>
                      </a:r>
                      <a:endParaRPr kumimoji="0" lang="vi-V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943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0363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0363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0363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bọt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419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Nhai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25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0363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Đảo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trộn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25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viên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58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0363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0363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enzim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amilaza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bọt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366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0363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0363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0363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0363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0363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0363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0363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0363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424" name="Text Box 40"/>
          <p:cNvSpPr txBox="1">
            <a:spLocks noChangeArrowheads="1"/>
          </p:cNvSpPr>
          <p:nvPr/>
        </p:nvSpPr>
        <p:spPr bwMode="auto">
          <a:xfrm>
            <a:off x="1371600" y="4564063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</a:endParaRPr>
          </a:p>
        </p:txBody>
      </p:sp>
      <p:sp>
        <p:nvSpPr>
          <p:cNvPr id="16425" name="Rectangle 45"/>
          <p:cNvSpPr>
            <a:spLocks noChangeArrowheads="1"/>
          </p:cNvSpPr>
          <p:nvPr/>
        </p:nvSpPr>
        <p:spPr bwMode="auto">
          <a:xfrm>
            <a:off x="6096000" y="4305300"/>
            <a:ext cx="3124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1/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Tạo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viên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thức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ăn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vừa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nuốt</a:t>
            </a:r>
            <a:endParaRPr lang="en-US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6426" name="Rectangle 47"/>
          <p:cNvSpPr>
            <a:spLocks noChangeArrowheads="1"/>
          </p:cNvSpPr>
          <p:nvPr/>
        </p:nvSpPr>
        <p:spPr bwMode="auto">
          <a:xfrm>
            <a:off x="6096000" y="4652932"/>
            <a:ext cx="3124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2/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mềm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nhuyễn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t/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ăn</a:t>
            </a:r>
            <a:endParaRPr lang="en-US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6427" name="Rectangle 48"/>
          <p:cNvSpPr>
            <a:spLocks noChangeArrowheads="1"/>
          </p:cNvSpPr>
          <p:nvPr/>
        </p:nvSpPr>
        <p:spPr bwMode="auto">
          <a:xfrm>
            <a:off x="6096000" y="5348385"/>
            <a:ext cx="3124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4/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Biến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đổi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1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phần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tinh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bột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chín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thức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ăn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thành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đường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mantôzơ</a:t>
            </a:r>
            <a:endParaRPr lang="en-US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6428" name="Rectangle 49"/>
          <p:cNvSpPr>
            <a:spLocks noChangeArrowheads="1"/>
          </p:cNvSpPr>
          <p:nvPr/>
        </p:nvSpPr>
        <p:spPr bwMode="auto">
          <a:xfrm>
            <a:off x="6096000" y="6279674"/>
            <a:ext cx="312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5/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thức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ăn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thấm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đẫm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bọt</a:t>
            </a:r>
            <a:endParaRPr lang="en-US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0" y="5000624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3/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ướt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mềm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thức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ăn</a:t>
            </a:r>
            <a:endParaRPr lang="en-US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41618" y="4490104"/>
            <a:ext cx="20227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360363" algn="l"/>
              </a:tabLst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lưỡi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41617" y="5206970"/>
            <a:ext cx="144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</a:tabLst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41619" y="5646975"/>
            <a:ext cx="23067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</a:tabLst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bọt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41622" y="6086980"/>
            <a:ext cx="1896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</a:tabLst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Enzim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amilaza</a:t>
            </a:r>
            <a:endParaRPr lang="en-US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81000" y="507764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endParaRPr lang="en-US" sz="2400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4" name="Text Box 46"/>
          <p:cNvSpPr txBox="1">
            <a:spLocks noChangeArrowheads="1"/>
          </p:cNvSpPr>
          <p:nvPr/>
        </p:nvSpPr>
        <p:spPr bwMode="auto">
          <a:xfrm>
            <a:off x="304800" y="87868"/>
            <a:ext cx="8305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kern="0" dirty="0" err="1">
                <a:solidFill>
                  <a:sysClr val="windowText" lastClr="000000"/>
                </a:solidFill>
              </a:rPr>
              <a:t>Bảng</a:t>
            </a:r>
            <a:r>
              <a:rPr lang="en-US" b="1" kern="0" dirty="0">
                <a:solidFill>
                  <a:sysClr val="windowText" lastClr="000000"/>
                </a:solidFill>
              </a:rPr>
              <a:t> 1. </a:t>
            </a:r>
            <a:r>
              <a:rPr lang="en-US" b="1" kern="0" dirty="0" err="1">
                <a:solidFill>
                  <a:sysClr val="windowText" lastClr="000000"/>
                </a:solidFill>
              </a:rPr>
              <a:t>Hoạt</a:t>
            </a:r>
            <a:r>
              <a:rPr lang="en-US" b="1" kern="0" dirty="0">
                <a:solidFill>
                  <a:sysClr val="windowText" lastClr="000000"/>
                </a:solidFill>
              </a:rPr>
              <a:t> </a:t>
            </a:r>
            <a:r>
              <a:rPr lang="en-US" b="1" kern="0" dirty="0" err="1">
                <a:solidFill>
                  <a:sysClr val="windowText" lastClr="000000"/>
                </a:solidFill>
              </a:rPr>
              <a:t>động</a:t>
            </a:r>
            <a:r>
              <a:rPr lang="en-US" b="1" kern="0" dirty="0">
                <a:solidFill>
                  <a:sysClr val="windowText" lastClr="000000"/>
                </a:solidFill>
              </a:rPr>
              <a:t> </a:t>
            </a:r>
            <a:r>
              <a:rPr lang="en-US" b="1" kern="0" dirty="0" err="1">
                <a:solidFill>
                  <a:sysClr val="windowText" lastClr="000000"/>
                </a:solidFill>
              </a:rPr>
              <a:t>biến</a:t>
            </a:r>
            <a:r>
              <a:rPr lang="en-US" b="1" kern="0" dirty="0">
                <a:solidFill>
                  <a:sysClr val="windowText" lastClr="000000"/>
                </a:solidFill>
              </a:rPr>
              <a:t> </a:t>
            </a:r>
            <a:r>
              <a:rPr lang="en-US" b="1" kern="0" dirty="0" err="1">
                <a:solidFill>
                  <a:sysClr val="windowText" lastClr="000000"/>
                </a:solidFill>
              </a:rPr>
              <a:t>đổi</a:t>
            </a:r>
            <a:r>
              <a:rPr lang="en-US" b="1" kern="0" dirty="0">
                <a:solidFill>
                  <a:sysClr val="windowText" lastClr="000000"/>
                </a:solidFill>
              </a:rPr>
              <a:t> </a:t>
            </a:r>
            <a:r>
              <a:rPr lang="en-US" b="1" kern="0" dirty="0" err="1">
                <a:solidFill>
                  <a:sysClr val="windowText" lastClr="000000"/>
                </a:solidFill>
              </a:rPr>
              <a:t>thức</a:t>
            </a:r>
            <a:r>
              <a:rPr lang="en-US" b="1" kern="0" dirty="0">
                <a:solidFill>
                  <a:sysClr val="windowText" lastClr="000000"/>
                </a:solidFill>
              </a:rPr>
              <a:t> </a:t>
            </a:r>
            <a:r>
              <a:rPr lang="en-US" b="1" kern="0" dirty="0" err="1">
                <a:solidFill>
                  <a:sysClr val="windowText" lastClr="000000"/>
                </a:solidFill>
              </a:rPr>
              <a:t>ăn</a:t>
            </a:r>
            <a:r>
              <a:rPr lang="en-US" b="1" kern="0" dirty="0">
                <a:solidFill>
                  <a:sysClr val="windowText" lastClr="000000"/>
                </a:solidFill>
              </a:rPr>
              <a:t> </a:t>
            </a:r>
            <a:r>
              <a:rPr lang="en-US" b="1" kern="0" dirty="0" err="1">
                <a:solidFill>
                  <a:sysClr val="windowText" lastClr="000000"/>
                </a:solidFill>
              </a:rPr>
              <a:t>trong</a:t>
            </a:r>
            <a:r>
              <a:rPr lang="en-US" b="1" kern="0" dirty="0">
                <a:solidFill>
                  <a:sysClr val="windowText" lastClr="000000"/>
                </a:solidFill>
              </a:rPr>
              <a:t> </a:t>
            </a:r>
            <a:r>
              <a:rPr lang="en-US" b="1" kern="0" dirty="0" err="1">
                <a:solidFill>
                  <a:sysClr val="windowText" lastClr="000000"/>
                </a:solidFill>
              </a:rPr>
              <a:t>khoang</a:t>
            </a:r>
            <a:r>
              <a:rPr lang="en-US" b="1" kern="0" dirty="0">
                <a:solidFill>
                  <a:sysClr val="windowText" lastClr="000000"/>
                </a:solidFill>
              </a:rPr>
              <a:t> </a:t>
            </a:r>
            <a:r>
              <a:rPr lang="en-US" b="1" kern="0" dirty="0" err="1">
                <a:solidFill>
                  <a:sysClr val="windowText" lastClr="000000"/>
                </a:solidFill>
              </a:rPr>
              <a:t>miệng</a:t>
            </a:r>
            <a:endParaRPr lang="en-US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224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4" name="Text Box 40"/>
          <p:cNvSpPr txBox="1">
            <a:spLocks noChangeArrowheads="1"/>
          </p:cNvSpPr>
          <p:nvPr/>
        </p:nvSpPr>
        <p:spPr bwMode="auto">
          <a:xfrm>
            <a:off x="1371600" y="4564063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sz="2000" b="1">
              <a:solidFill>
                <a:srgbClr val="000000"/>
              </a:solidFill>
            </a:endParaRPr>
          </a:p>
        </p:txBody>
      </p:sp>
      <p:graphicFrame>
        <p:nvGraphicFramePr>
          <p:cNvPr id="9" name="Group 53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139137544"/>
              </p:ext>
            </p:extLst>
          </p:nvPr>
        </p:nvGraphicFramePr>
        <p:xfrm>
          <a:off x="127000" y="1491140"/>
          <a:ext cx="8864600" cy="5257800"/>
        </p:xfrm>
        <a:graphic>
          <a:graphicData uri="http://schemas.openxmlformats.org/drawingml/2006/table">
            <a:tbl>
              <a:tblPr/>
              <a:tblGrid>
                <a:gridCol w="1814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7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1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58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0363" algn="l"/>
                        </a:tabLst>
                      </a:pPr>
                      <a:r>
                        <a:rPr kumimoji="0" lang="vi-V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 đổi thức ăn ở khoang miệng</a:t>
                      </a:r>
                      <a:endParaRPr kumimoji="0" lang="vi-V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0363" algn="l"/>
                        </a:tabLst>
                      </a:pPr>
                      <a:r>
                        <a:rPr kumimoji="0" lang="vi-V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 hoạt động tham gia</a:t>
                      </a:r>
                      <a:endParaRPr kumimoji="0" lang="vi-V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0363" algn="l"/>
                        </a:tabLst>
                      </a:pPr>
                      <a:r>
                        <a:rPr kumimoji="0" lang="vi-V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 thành phần tham gia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0363" algn="l"/>
                        </a:tabLst>
                      </a:pPr>
                      <a:r>
                        <a:rPr kumimoji="0" lang="vi-V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hoạt động</a:t>
                      </a: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0363" algn="l"/>
                        </a:tabLst>
                      </a:pPr>
                      <a:r>
                        <a:rPr kumimoji="0" lang="vi-V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Tác dụng của hoạt động</a:t>
                      </a: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574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0363" algn="l"/>
                        </a:tabLst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0363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bọt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6788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Nhai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0363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Đảo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trộn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000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60363" algn="l"/>
                        </a:tabLst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enzim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amilaza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bọt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Rectangle 45"/>
          <p:cNvSpPr>
            <a:spLocks noChangeArrowheads="1"/>
          </p:cNvSpPr>
          <p:nvPr/>
        </p:nvSpPr>
        <p:spPr bwMode="auto">
          <a:xfrm>
            <a:off x="6096002" y="4664301"/>
            <a:ext cx="24982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nuốt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47"/>
          <p:cNvSpPr>
            <a:spLocks noChangeArrowheads="1"/>
          </p:cNvSpPr>
          <p:nvPr/>
        </p:nvSpPr>
        <p:spPr bwMode="auto">
          <a:xfrm>
            <a:off x="6096000" y="3200400"/>
            <a:ext cx="28955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nhuyễn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48"/>
          <p:cNvSpPr>
            <a:spLocks noChangeArrowheads="1"/>
          </p:cNvSpPr>
          <p:nvPr/>
        </p:nvSpPr>
        <p:spPr bwMode="auto">
          <a:xfrm>
            <a:off x="6096000" y="5470594"/>
            <a:ext cx="28955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mantôzơ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49"/>
          <p:cNvSpPr>
            <a:spLocks noChangeArrowheads="1"/>
          </p:cNvSpPr>
          <p:nvPr/>
        </p:nvSpPr>
        <p:spPr bwMode="auto">
          <a:xfrm>
            <a:off x="6096000" y="3956277"/>
            <a:ext cx="3048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đẫm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bọt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2" y="2454501"/>
            <a:ext cx="2895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36577" y="3940314"/>
            <a:ext cx="2084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lưỡi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38600" y="3348303"/>
            <a:ext cx="144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tabLst>
                <a:tab pos="360363" algn="l"/>
              </a:tabLst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38633" y="2486529"/>
            <a:ext cx="1904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tabLst>
                <a:tab pos="360363" algn="l"/>
              </a:tabLst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bọt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36663" y="5773707"/>
            <a:ext cx="20842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tabLst>
                <a:tab pos="360363" algn="l"/>
              </a:tabLst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Enzim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amilaza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36577" y="4664301"/>
            <a:ext cx="2084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0363" algn="l"/>
              </a:tabLst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lưỡi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46"/>
          <p:cNvSpPr txBox="1">
            <a:spLocks noChangeArrowheads="1"/>
          </p:cNvSpPr>
          <p:nvPr/>
        </p:nvSpPr>
        <p:spPr bwMode="auto">
          <a:xfrm>
            <a:off x="423553" y="990600"/>
            <a:ext cx="8305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kern="0" dirty="0" err="1">
                <a:solidFill>
                  <a:sysClr val="windowText" lastClr="000000"/>
                </a:solidFill>
              </a:rPr>
              <a:t>Bảng</a:t>
            </a:r>
            <a:r>
              <a:rPr lang="en-US" b="1" kern="0" dirty="0">
                <a:solidFill>
                  <a:sysClr val="windowText" lastClr="000000"/>
                </a:solidFill>
              </a:rPr>
              <a:t> 1. </a:t>
            </a:r>
            <a:r>
              <a:rPr lang="en-US" b="1" kern="0" dirty="0" err="1">
                <a:solidFill>
                  <a:sysClr val="windowText" lastClr="000000"/>
                </a:solidFill>
              </a:rPr>
              <a:t>Hoạt</a:t>
            </a:r>
            <a:r>
              <a:rPr lang="en-US" b="1" kern="0" dirty="0">
                <a:solidFill>
                  <a:sysClr val="windowText" lastClr="000000"/>
                </a:solidFill>
              </a:rPr>
              <a:t> </a:t>
            </a:r>
            <a:r>
              <a:rPr lang="en-US" b="1" kern="0" dirty="0" err="1">
                <a:solidFill>
                  <a:sysClr val="windowText" lastClr="000000"/>
                </a:solidFill>
              </a:rPr>
              <a:t>động</a:t>
            </a:r>
            <a:r>
              <a:rPr lang="en-US" b="1" kern="0" dirty="0">
                <a:solidFill>
                  <a:sysClr val="windowText" lastClr="000000"/>
                </a:solidFill>
              </a:rPr>
              <a:t> </a:t>
            </a:r>
            <a:r>
              <a:rPr lang="en-US" b="1" kern="0" dirty="0" err="1">
                <a:solidFill>
                  <a:sysClr val="windowText" lastClr="000000"/>
                </a:solidFill>
              </a:rPr>
              <a:t>biến</a:t>
            </a:r>
            <a:r>
              <a:rPr lang="en-US" b="1" kern="0" dirty="0">
                <a:solidFill>
                  <a:sysClr val="windowText" lastClr="000000"/>
                </a:solidFill>
              </a:rPr>
              <a:t> </a:t>
            </a:r>
            <a:r>
              <a:rPr lang="en-US" b="1" kern="0" dirty="0" err="1">
                <a:solidFill>
                  <a:sysClr val="windowText" lastClr="000000"/>
                </a:solidFill>
              </a:rPr>
              <a:t>đổi</a:t>
            </a:r>
            <a:r>
              <a:rPr lang="en-US" b="1" kern="0" dirty="0">
                <a:solidFill>
                  <a:sysClr val="windowText" lastClr="000000"/>
                </a:solidFill>
              </a:rPr>
              <a:t> </a:t>
            </a:r>
            <a:r>
              <a:rPr lang="en-US" b="1" kern="0" dirty="0" err="1">
                <a:solidFill>
                  <a:sysClr val="windowText" lastClr="000000"/>
                </a:solidFill>
              </a:rPr>
              <a:t>thức</a:t>
            </a:r>
            <a:r>
              <a:rPr lang="en-US" b="1" kern="0" dirty="0">
                <a:solidFill>
                  <a:sysClr val="windowText" lastClr="000000"/>
                </a:solidFill>
              </a:rPr>
              <a:t> </a:t>
            </a:r>
            <a:r>
              <a:rPr lang="en-US" b="1" kern="0" dirty="0" err="1">
                <a:solidFill>
                  <a:sysClr val="windowText" lastClr="000000"/>
                </a:solidFill>
              </a:rPr>
              <a:t>ăn</a:t>
            </a:r>
            <a:r>
              <a:rPr lang="en-US" b="1" kern="0" dirty="0">
                <a:solidFill>
                  <a:sysClr val="windowText" lastClr="000000"/>
                </a:solidFill>
              </a:rPr>
              <a:t> </a:t>
            </a:r>
            <a:r>
              <a:rPr lang="en-US" b="1" kern="0" dirty="0" err="1">
                <a:solidFill>
                  <a:sysClr val="windowText" lastClr="000000"/>
                </a:solidFill>
              </a:rPr>
              <a:t>trong</a:t>
            </a:r>
            <a:r>
              <a:rPr lang="en-US" b="1" kern="0" dirty="0">
                <a:solidFill>
                  <a:sysClr val="windowText" lastClr="000000"/>
                </a:solidFill>
              </a:rPr>
              <a:t> </a:t>
            </a:r>
            <a:r>
              <a:rPr lang="en-US" b="1" kern="0" dirty="0" err="1">
                <a:solidFill>
                  <a:sysClr val="windowText" lastClr="000000"/>
                </a:solidFill>
              </a:rPr>
              <a:t>khoang</a:t>
            </a:r>
            <a:r>
              <a:rPr lang="en-US" b="1" kern="0" dirty="0">
                <a:solidFill>
                  <a:sysClr val="windowText" lastClr="000000"/>
                </a:solidFill>
              </a:rPr>
              <a:t> </a:t>
            </a:r>
            <a:r>
              <a:rPr lang="en-US" b="1" kern="0" dirty="0" err="1">
                <a:solidFill>
                  <a:sysClr val="windowText" lastClr="000000"/>
                </a:solidFill>
              </a:rPr>
              <a:t>miệng</a:t>
            </a:r>
            <a:endParaRPr lang="en-US" b="1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0"/>
            <a:ext cx="9677400" cy="892554"/>
            <a:chOff x="0" y="0"/>
            <a:chExt cx="9677400" cy="892554"/>
          </a:xfrm>
        </p:grpSpPr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40011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000" b="1" kern="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altLang="en-US" sz="2000" b="1" kern="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25: TIÊU HÓA Ở KHOANG MIỆNG</a:t>
              </a:r>
            </a:p>
          </p:txBody>
        </p:sp>
        <p:sp>
          <p:nvSpPr>
            <p:cNvPr id="23" name="TextBox 28"/>
            <p:cNvSpPr txBox="1">
              <a:spLocks noChangeArrowheads="1"/>
            </p:cNvSpPr>
            <p:nvPr/>
          </p:nvSpPr>
          <p:spPr bwMode="auto">
            <a:xfrm>
              <a:off x="0" y="400111"/>
              <a:ext cx="967740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571500" indent="-571500" fontAlgn="base">
                <a:spcBef>
                  <a:spcPts val="600"/>
                </a:spcBef>
                <a:spcAft>
                  <a:spcPct val="0"/>
                </a:spcAft>
                <a:buFontTx/>
                <a:buAutoNum type="romanUcPeriod"/>
                <a:defRPr/>
              </a:pPr>
              <a:r>
                <a:rPr lang="en-US" altLang="en-US" sz="2600" b="1" u="sng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TIÊU HÓA Ở KHOANG MIỆNG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836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gestion in Human Beings 3D CBSE Class 7 Science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7713" y="3419475"/>
            <a:ext cx="28575" cy="1905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9677400" cy="861776"/>
            <a:chOff x="0" y="0"/>
            <a:chExt cx="9677400" cy="861776"/>
          </a:xfrm>
        </p:grpSpPr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40011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000" b="1" kern="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altLang="en-US" sz="2000" b="1" kern="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25: TIÊU HÓA Ở KHOANG MIỆNG</a:t>
              </a:r>
            </a:p>
          </p:txBody>
        </p:sp>
        <p:sp>
          <p:nvSpPr>
            <p:cNvPr id="6" name="TextBox 28"/>
            <p:cNvSpPr txBox="1">
              <a:spLocks noChangeArrowheads="1"/>
            </p:cNvSpPr>
            <p:nvPr/>
          </p:nvSpPr>
          <p:spPr bwMode="auto">
            <a:xfrm>
              <a:off x="0" y="400111"/>
              <a:ext cx="9677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571500" indent="-571500" fontAlgn="base">
                <a:spcBef>
                  <a:spcPts val="600"/>
                </a:spcBef>
                <a:spcAft>
                  <a:spcPct val="0"/>
                </a:spcAft>
                <a:buFontTx/>
                <a:buAutoNum type="romanUcPeriod"/>
                <a:defRPr/>
              </a:pPr>
              <a:r>
                <a:rPr lang="en-US" altLang="en-US" sz="2400" b="1" u="sng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TIÊU HÓA Ở KHOANG MIỆNG</a:t>
              </a:r>
            </a:p>
          </p:txBody>
        </p:sp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04800" y="762000"/>
            <a:ext cx="5562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 kern="0" dirty="0">
                <a:solidFill>
                  <a:srgbClr val="00B050"/>
                </a:solidFill>
              </a:rPr>
              <a:t>2. </a:t>
            </a:r>
            <a:r>
              <a:rPr lang="en-US" b="1" kern="0" dirty="0" err="1">
                <a:solidFill>
                  <a:srgbClr val="00B050"/>
                </a:solidFill>
              </a:rPr>
              <a:t>Hoạt</a:t>
            </a:r>
            <a:r>
              <a:rPr lang="en-US" b="1" kern="0" dirty="0">
                <a:solidFill>
                  <a:srgbClr val="00B050"/>
                </a:solidFill>
              </a:rPr>
              <a:t> </a:t>
            </a:r>
            <a:r>
              <a:rPr lang="en-US" b="1" kern="0" dirty="0" err="1">
                <a:solidFill>
                  <a:srgbClr val="00B050"/>
                </a:solidFill>
              </a:rPr>
              <a:t>động</a:t>
            </a:r>
            <a:r>
              <a:rPr lang="en-US" b="1" kern="0" dirty="0">
                <a:solidFill>
                  <a:srgbClr val="00B050"/>
                </a:solidFill>
              </a:rPr>
              <a:t> </a:t>
            </a:r>
            <a:r>
              <a:rPr lang="en-US" b="1" kern="0" dirty="0" err="1">
                <a:solidFill>
                  <a:srgbClr val="00B050"/>
                </a:solidFill>
              </a:rPr>
              <a:t>tiêu</a:t>
            </a:r>
            <a:r>
              <a:rPr lang="en-US" b="1" kern="0" dirty="0">
                <a:solidFill>
                  <a:srgbClr val="00B050"/>
                </a:solidFill>
              </a:rPr>
              <a:t> </a:t>
            </a:r>
            <a:r>
              <a:rPr lang="en-US" b="1" kern="0" dirty="0" err="1">
                <a:solidFill>
                  <a:srgbClr val="00B050"/>
                </a:solidFill>
              </a:rPr>
              <a:t>hóa</a:t>
            </a:r>
            <a:r>
              <a:rPr lang="en-US" b="1" kern="0" dirty="0">
                <a:solidFill>
                  <a:srgbClr val="00B050"/>
                </a:solidFill>
              </a:rPr>
              <a:t> ở </a:t>
            </a:r>
            <a:r>
              <a:rPr lang="en-US" b="1" kern="0" dirty="0" err="1">
                <a:solidFill>
                  <a:srgbClr val="00B050"/>
                </a:solidFill>
              </a:rPr>
              <a:t>khoang</a:t>
            </a:r>
            <a:r>
              <a:rPr lang="en-US" b="1" kern="0" dirty="0">
                <a:solidFill>
                  <a:srgbClr val="00B050"/>
                </a:solidFill>
              </a:rPr>
              <a:t> </a:t>
            </a:r>
            <a:r>
              <a:rPr lang="en-US" b="1" kern="0" dirty="0" err="1">
                <a:solidFill>
                  <a:srgbClr val="00B050"/>
                </a:solidFill>
              </a:rPr>
              <a:t>miệng</a:t>
            </a:r>
            <a:r>
              <a:rPr lang="en-US" b="1" kern="0" dirty="0">
                <a:solidFill>
                  <a:srgbClr val="00B050"/>
                </a:solidFill>
              </a:rPr>
              <a:t> :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57200" y="2102600"/>
            <a:ext cx="2342696" cy="47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kern="0" dirty="0">
                <a:solidFill>
                  <a:srgbClr val="000000"/>
                </a:solidFill>
              </a:rPr>
              <a:t>+ </a:t>
            </a:r>
            <a:r>
              <a:rPr lang="en-US" kern="0" dirty="0" err="1">
                <a:solidFill>
                  <a:srgbClr val="000000"/>
                </a:solidFill>
              </a:rPr>
              <a:t>Nhai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457200" y="3115169"/>
            <a:ext cx="3582949" cy="47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kern="0" dirty="0">
                <a:solidFill>
                  <a:srgbClr val="000000"/>
                </a:solidFill>
              </a:rPr>
              <a:t>+</a:t>
            </a:r>
            <a:r>
              <a:rPr lang="en-US" kern="0" dirty="0" err="1">
                <a:solidFill>
                  <a:srgbClr val="000000"/>
                </a:solidFill>
              </a:rPr>
              <a:t>Tạo</a:t>
            </a:r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lang="en-US" kern="0" dirty="0" err="1">
                <a:solidFill>
                  <a:srgbClr val="000000"/>
                </a:solidFill>
              </a:rPr>
              <a:t>viên</a:t>
            </a:r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lang="en-US" kern="0" dirty="0" err="1">
                <a:solidFill>
                  <a:srgbClr val="000000"/>
                </a:solidFill>
              </a:rPr>
              <a:t>thức</a:t>
            </a:r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lang="en-US" kern="0" dirty="0" err="1">
                <a:solidFill>
                  <a:srgbClr val="000000"/>
                </a:solidFill>
              </a:rPr>
              <a:t>ăn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457200" y="1600200"/>
            <a:ext cx="2342696" cy="47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kern="0" dirty="0">
                <a:solidFill>
                  <a:srgbClr val="000000"/>
                </a:solidFill>
              </a:rPr>
              <a:t>+ </a:t>
            </a:r>
            <a:r>
              <a:rPr lang="en-US" kern="0" dirty="0" err="1">
                <a:solidFill>
                  <a:srgbClr val="000000"/>
                </a:solidFill>
              </a:rPr>
              <a:t>Tiết</a:t>
            </a:r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lang="en-US" kern="0" dirty="0" err="1">
                <a:solidFill>
                  <a:srgbClr val="000000"/>
                </a:solidFill>
              </a:rPr>
              <a:t>nước</a:t>
            </a:r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lang="en-US" kern="0" dirty="0" err="1">
                <a:solidFill>
                  <a:srgbClr val="000000"/>
                </a:solidFill>
              </a:rPr>
              <a:t>bọt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457201" y="2622726"/>
            <a:ext cx="3720754" cy="47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kern="0" dirty="0">
                <a:solidFill>
                  <a:srgbClr val="000000"/>
                </a:solidFill>
              </a:rPr>
              <a:t>+ </a:t>
            </a:r>
            <a:r>
              <a:rPr lang="en-US" kern="0" dirty="0" err="1">
                <a:solidFill>
                  <a:srgbClr val="000000"/>
                </a:solidFill>
              </a:rPr>
              <a:t>Đảo</a:t>
            </a:r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lang="en-US" kern="0" dirty="0" err="1">
                <a:solidFill>
                  <a:srgbClr val="000000"/>
                </a:solidFill>
              </a:rPr>
              <a:t>trộn</a:t>
            </a:r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lang="en-US" kern="0" dirty="0" err="1">
                <a:solidFill>
                  <a:srgbClr val="000000"/>
                </a:solidFill>
              </a:rPr>
              <a:t>thức</a:t>
            </a:r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lang="en-US" kern="0" dirty="0" err="1">
                <a:solidFill>
                  <a:srgbClr val="000000"/>
                </a:solidFill>
              </a:rPr>
              <a:t>ăn</a:t>
            </a:r>
            <a:r>
              <a:rPr lang="en-US" kern="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457200" y="4086732"/>
            <a:ext cx="3920387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10000"/>
              </a:lnSpc>
              <a:defRPr/>
            </a:pPr>
            <a:r>
              <a:rPr lang="en-US" kern="0" dirty="0">
                <a:solidFill>
                  <a:srgbClr val="000000"/>
                </a:solidFill>
              </a:rPr>
              <a:t>+ </a:t>
            </a:r>
            <a:r>
              <a:rPr lang="en-US" kern="0" dirty="0" err="1">
                <a:solidFill>
                  <a:srgbClr val="000000"/>
                </a:solidFill>
              </a:rPr>
              <a:t>Hoạt</a:t>
            </a:r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lang="en-US" kern="0" dirty="0" err="1">
                <a:solidFill>
                  <a:srgbClr val="000000"/>
                </a:solidFill>
              </a:rPr>
              <a:t>động</a:t>
            </a:r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lang="en-US" kern="0" dirty="0" err="1">
                <a:solidFill>
                  <a:srgbClr val="000000"/>
                </a:solidFill>
              </a:rPr>
              <a:t>của</a:t>
            </a:r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lang="en-US" kern="0" dirty="0" err="1">
                <a:solidFill>
                  <a:srgbClr val="000000"/>
                </a:solidFill>
              </a:rPr>
              <a:t>enzim</a:t>
            </a:r>
            <a:r>
              <a:rPr lang="en-US" kern="0" dirty="0">
                <a:solidFill>
                  <a:srgbClr val="000000"/>
                </a:solidFill>
              </a:rPr>
              <a:t> (men) </a:t>
            </a:r>
            <a:r>
              <a:rPr lang="en-US" kern="0" dirty="0" err="1">
                <a:solidFill>
                  <a:srgbClr val="000000"/>
                </a:solidFill>
              </a:rPr>
              <a:t>amilaza</a:t>
            </a:r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lang="en-US" kern="0" dirty="0" err="1">
                <a:solidFill>
                  <a:srgbClr val="000000"/>
                </a:solidFill>
              </a:rPr>
              <a:t>trong</a:t>
            </a:r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lang="en-US" kern="0" dirty="0" err="1">
                <a:solidFill>
                  <a:srgbClr val="000000"/>
                </a:solidFill>
              </a:rPr>
              <a:t>nước</a:t>
            </a:r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lang="en-US" kern="0" dirty="0" err="1">
                <a:solidFill>
                  <a:srgbClr val="000000"/>
                </a:solidFill>
              </a:rPr>
              <a:t>bọt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304800" y="1310789"/>
            <a:ext cx="3276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en-US" altLang="en-US" sz="2200" b="1" i="1" kern="0" dirty="0">
                <a:solidFill>
                  <a:srgbClr val="0000FF"/>
                </a:solidFill>
              </a:rPr>
              <a:t> </a:t>
            </a:r>
            <a:r>
              <a:rPr lang="en-US" altLang="en-US" sz="2200" b="1" i="1" kern="0" dirty="0" err="1">
                <a:solidFill>
                  <a:srgbClr val="0000FF"/>
                </a:solidFill>
              </a:rPr>
              <a:t>Biến</a:t>
            </a:r>
            <a:r>
              <a:rPr lang="en-US" altLang="en-US" sz="2200" b="1" i="1" kern="0" dirty="0">
                <a:solidFill>
                  <a:srgbClr val="0000FF"/>
                </a:solidFill>
              </a:rPr>
              <a:t> </a:t>
            </a:r>
            <a:r>
              <a:rPr lang="vi-VN" altLang="en-US" sz="2200" b="1" i="1" kern="0" dirty="0">
                <a:solidFill>
                  <a:srgbClr val="0000FF"/>
                </a:solidFill>
              </a:rPr>
              <a:t>đ</a:t>
            </a:r>
            <a:r>
              <a:rPr lang="en-US" altLang="en-US" sz="2200" b="1" i="1" kern="0" dirty="0" err="1">
                <a:solidFill>
                  <a:srgbClr val="0000FF"/>
                </a:solidFill>
              </a:rPr>
              <a:t>ổi</a:t>
            </a:r>
            <a:r>
              <a:rPr lang="en-US" altLang="en-US" sz="2200" b="1" i="1" kern="0" dirty="0">
                <a:solidFill>
                  <a:srgbClr val="0000FF"/>
                </a:solidFill>
              </a:rPr>
              <a:t> </a:t>
            </a:r>
            <a:r>
              <a:rPr lang="en-US" altLang="en-US" sz="2200" b="1" i="1" kern="0" dirty="0" err="1">
                <a:solidFill>
                  <a:srgbClr val="0000FF"/>
                </a:solidFill>
              </a:rPr>
              <a:t>lí</a:t>
            </a:r>
            <a:r>
              <a:rPr lang="en-US" altLang="en-US" sz="2200" b="1" i="1" kern="0" dirty="0">
                <a:solidFill>
                  <a:srgbClr val="0000FF"/>
                </a:solidFill>
              </a:rPr>
              <a:t> </a:t>
            </a:r>
            <a:r>
              <a:rPr lang="en-US" altLang="en-US" sz="2200" b="1" i="1" kern="0" dirty="0" err="1">
                <a:solidFill>
                  <a:srgbClr val="0000FF"/>
                </a:solidFill>
              </a:rPr>
              <a:t>học</a:t>
            </a:r>
            <a:endParaRPr lang="en-US" altLang="en-US" sz="2200" b="1" i="1" kern="0" dirty="0">
              <a:solidFill>
                <a:srgbClr val="0000FF"/>
              </a:solidFill>
            </a:endParaRPr>
          </a:p>
        </p:txBody>
      </p:sp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304800" y="3672989"/>
            <a:ext cx="3352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en-US" altLang="en-US" sz="2200" b="1" i="1" kern="0" dirty="0">
                <a:solidFill>
                  <a:srgbClr val="0000FF"/>
                </a:solidFill>
              </a:rPr>
              <a:t> </a:t>
            </a:r>
            <a:r>
              <a:rPr lang="en-US" altLang="en-US" sz="2200" b="1" i="1" kern="0" dirty="0" err="1">
                <a:solidFill>
                  <a:srgbClr val="0000FF"/>
                </a:solidFill>
              </a:rPr>
              <a:t>Biến</a:t>
            </a:r>
            <a:r>
              <a:rPr lang="en-US" altLang="en-US" sz="2200" b="1" i="1" kern="0" dirty="0">
                <a:solidFill>
                  <a:srgbClr val="0000FF"/>
                </a:solidFill>
              </a:rPr>
              <a:t> </a:t>
            </a:r>
            <a:r>
              <a:rPr lang="vi-VN" altLang="en-US" sz="2200" b="1" i="1" kern="0" dirty="0">
                <a:solidFill>
                  <a:srgbClr val="0000FF"/>
                </a:solidFill>
              </a:rPr>
              <a:t>đ</a:t>
            </a:r>
            <a:r>
              <a:rPr lang="en-US" altLang="en-US" sz="2200" b="1" i="1" kern="0" dirty="0" err="1">
                <a:solidFill>
                  <a:srgbClr val="0000FF"/>
                </a:solidFill>
              </a:rPr>
              <a:t>ổi</a:t>
            </a:r>
            <a:r>
              <a:rPr lang="en-US" altLang="en-US" sz="2200" b="1" i="1" kern="0" dirty="0">
                <a:solidFill>
                  <a:srgbClr val="0000FF"/>
                </a:solidFill>
              </a:rPr>
              <a:t> </a:t>
            </a:r>
            <a:r>
              <a:rPr lang="en-US" altLang="en-US" sz="2200" b="1" i="1" kern="0" dirty="0" err="1">
                <a:solidFill>
                  <a:srgbClr val="0000FF"/>
                </a:solidFill>
              </a:rPr>
              <a:t>hóa</a:t>
            </a:r>
            <a:r>
              <a:rPr lang="en-US" altLang="en-US" sz="2200" b="1" i="1" kern="0" dirty="0">
                <a:solidFill>
                  <a:srgbClr val="0000FF"/>
                </a:solidFill>
              </a:rPr>
              <a:t> </a:t>
            </a:r>
            <a:r>
              <a:rPr lang="en-US" altLang="en-US" sz="2200" b="1" i="1" kern="0" dirty="0" err="1">
                <a:solidFill>
                  <a:srgbClr val="0000FF"/>
                </a:solidFill>
              </a:rPr>
              <a:t>học</a:t>
            </a:r>
            <a:endParaRPr lang="en-US" altLang="en-US" sz="2200" b="1" i="1" kern="0" dirty="0">
              <a:solidFill>
                <a:srgbClr val="0000FF"/>
              </a:solidFill>
            </a:endParaRPr>
          </a:p>
        </p:txBody>
      </p:sp>
      <p:sp>
        <p:nvSpPr>
          <p:cNvPr id="15" name="Right Brace 14"/>
          <p:cNvSpPr/>
          <p:nvPr/>
        </p:nvSpPr>
        <p:spPr bwMode="auto">
          <a:xfrm>
            <a:off x="2799896" y="1667935"/>
            <a:ext cx="533400" cy="1976471"/>
          </a:xfrm>
          <a:prstGeom prst="righ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67100" y="2184683"/>
            <a:ext cx="5295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0" dirty="0" err="1">
                <a:solidFill>
                  <a:srgbClr val="FF0000"/>
                </a:solidFill>
                <a:latin typeface="Times New Roman" pitchFamily="18" charset="0"/>
              </a:rPr>
              <a:t>Làm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Times New Roman" pitchFamily="18" charset="0"/>
              </a:rPr>
              <a:t>thức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2400" kern="0" dirty="0">
                <a:solidFill>
                  <a:srgbClr val="FF0000"/>
                </a:solidFill>
                <a:latin typeface="Times New Roman" pitchFamily="18" charset="0"/>
              </a:rPr>
              <a:t>ă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</a:rPr>
              <a:t>n </a:t>
            </a:r>
            <a:r>
              <a:rPr lang="en-US" sz="2400" kern="0" dirty="0" err="1">
                <a:solidFill>
                  <a:srgbClr val="FF0000"/>
                </a:solidFill>
                <a:latin typeface="Times New Roman" pitchFamily="18" charset="0"/>
              </a:rPr>
              <a:t>mềm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400" kern="0" dirty="0" err="1">
                <a:solidFill>
                  <a:srgbClr val="FF0000"/>
                </a:solidFill>
                <a:latin typeface="Times New Roman" pitchFamily="18" charset="0"/>
              </a:rPr>
              <a:t>nhuyễn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400" kern="0" dirty="0" err="1">
                <a:solidFill>
                  <a:srgbClr val="FF0000"/>
                </a:solidFill>
                <a:latin typeface="Times New Roman" pitchFamily="18" charset="0"/>
              </a:rPr>
              <a:t>thấm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2400" kern="0" dirty="0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sz="2400" kern="0" dirty="0" err="1">
                <a:solidFill>
                  <a:srgbClr val="FF0000"/>
                </a:solidFill>
                <a:latin typeface="Times New Roman" pitchFamily="18" charset="0"/>
              </a:rPr>
              <a:t>ẫm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</a:rPr>
              <a:t> n</a:t>
            </a:r>
            <a:r>
              <a:rPr lang="vi-VN" sz="2400" kern="0" dirty="0">
                <a:solidFill>
                  <a:srgbClr val="FF0000"/>
                </a:solidFill>
                <a:latin typeface="Times New Roman" pitchFamily="18" charset="0"/>
              </a:rPr>
              <a:t>ư</a:t>
            </a:r>
            <a:r>
              <a:rPr lang="en-US" sz="2400" kern="0" dirty="0" err="1">
                <a:solidFill>
                  <a:srgbClr val="FF0000"/>
                </a:solidFill>
                <a:latin typeface="Times New Roman" pitchFamily="18" charset="0"/>
              </a:rPr>
              <a:t>ớc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Times New Roman" pitchFamily="18" charset="0"/>
              </a:rPr>
              <a:t>bọt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Times New Roman" pitchFamily="18" charset="0"/>
              </a:rPr>
              <a:t>dễ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Times New Roman" pitchFamily="18" charset="0"/>
              </a:rPr>
              <a:t>nuốt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77587" y="4122003"/>
            <a:ext cx="48131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</a:t>
            </a:r>
            <a:r>
              <a:rPr lang="en-US" sz="2400" kern="0" dirty="0">
                <a:solidFill>
                  <a:srgbClr val="00206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Times New Roman" pitchFamily="18" charset="0"/>
              </a:rPr>
              <a:t>biến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2400" kern="0" dirty="0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sz="2400" kern="0" dirty="0" err="1">
                <a:solidFill>
                  <a:srgbClr val="FF0000"/>
                </a:solidFill>
                <a:latin typeface="Times New Roman" pitchFamily="18" charset="0"/>
              </a:rPr>
              <a:t>ổi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Times New Roman" pitchFamily="18" charset="0"/>
              </a:rPr>
              <a:t>tinh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Times New Roman" pitchFamily="18" charset="0"/>
              </a:rPr>
              <a:t>bột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Times New Roman" pitchFamily="18" charset="0"/>
              </a:rPr>
              <a:t>chín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</a:rPr>
              <a:t> 		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 </a:t>
            </a:r>
            <a:r>
              <a:rPr lang="vi-VN" sz="2400" kern="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đư</a:t>
            </a:r>
            <a:r>
              <a:rPr lang="en-US" sz="2400" kern="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ờng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mantôz</a:t>
            </a:r>
            <a:r>
              <a:rPr lang="vi-VN" sz="2400" kern="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ơ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48243" y="52578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B050"/>
                </a:solidFill>
              </a:rPr>
              <a:t>Trong</a:t>
            </a:r>
            <a:r>
              <a:rPr lang="en-US" sz="2400" b="1" i="1" dirty="0">
                <a:solidFill>
                  <a:srgbClr val="00B050"/>
                </a:solidFill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</a:rPr>
              <a:t>hai</a:t>
            </a:r>
            <a:r>
              <a:rPr lang="en-US" sz="2400" b="1" i="1" dirty="0">
                <a:solidFill>
                  <a:srgbClr val="00B050"/>
                </a:solidFill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</a:rPr>
              <a:t>quá</a:t>
            </a:r>
            <a:r>
              <a:rPr lang="en-US" sz="2400" b="1" i="1" dirty="0">
                <a:solidFill>
                  <a:srgbClr val="00B050"/>
                </a:solidFill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</a:rPr>
              <a:t>trình</a:t>
            </a:r>
            <a:r>
              <a:rPr lang="en-US" sz="2400" b="1" i="1" dirty="0">
                <a:solidFill>
                  <a:srgbClr val="00B050"/>
                </a:solidFill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</a:rPr>
              <a:t>biến</a:t>
            </a:r>
            <a:r>
              <a:rPr lang="en-US" sz="2400" b="1" i="1" dirty="0">
                <a:solidFill>
                  <a:srgbClr val="00B050"/>
                </a:solidFill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</a:rPr>
              <a:t>đổi</a:t>
            </a:r>
            <a:r>
              <a:rPr lang="en-US" sz="2400" b="1" i="1" dirty="0">
                <a:solidFill>
                  <a:srgbClr val="00B050"/>
                </a:solidFill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</a:rPr>
              <a:t>lí</a:t>
            </a:r>
            <a:r>
              <a:rPr lang="en-US" sz="2400" b="1" i="1" dirty="0">
                <a:solidFill>
                  <a:srgbClr val="00B050"/>
                </a:solidFill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</a:rPr>
              <a:t>học</a:t>
            </a:r>
            <a:r>
              <a:rPr lang="en-US" sz="2400" b="1" i="1" dirty="0">
                <a:solidFill>
                  <a:srgbClr val="00B050"/>
                </a:solidFill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</a:rPr>
              <a:t>và</a:t>
            </a:r>
            <a:r>
              <a:rPr lang="en-US" sz="2400" b="1" i="1" dirty="0">
                <a:solidFill>
                  <a:srgbClr val="00B050"/>
                </a:solidFill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</a:rPr>
              <a:t>biến</a:t>
            </a:r>
            <a:r>
              <a:rPr lang="en-US" sz="2400" b="1" i="1" dirty="0">
                <a:solidFill>
                  <a:srgbClr val="00B050"/>
                </a:solidFill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</a:rPr>
              <a:t>đổi</a:t>
            </a:r>
            <a:r>
              <a:rPr lang="en-US" sz="2400" b="1" i="1" dirty="0">
                <a:solidFill>
                  <a:srgbClr val="00B050"/>
                </a:solidFill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</a:rPr>
              <a:t>hóa</a:t>
            </a:r>
            <a:r>
              <a:rPr lang="en-US" sz="2400" b="1" i="1" dirty="0">
                <a:solidFill>
                  <a:srgbClr val="00B050"/>
                </a:solidFill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</a:rPr>
              <a:t>học</a:t>
            </a:r>
            <a:r>
              <a:rPr lang="en-US" sz="2400" b="1" i="1" dirty="0">
                <a:solidFill>
                  <a:srgbClr val="00B050"/>
                </a:solidFill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</a:rPr>
              <a:t>quá</a:t>
            </a:r>
            <a:r>
              <a:rPr lang="en-US" sz="2400" b="1" i="1" dirty="0">
                <a:solidFill>
                  <a:srgbClr val="00B050"/>
                </a:solidFill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</a:rPr>
              <a:t>trình</a:t>
            </a:r>
            <a:r>
              <a:rPr lang="en-US" sz="2400" b="1" i="1" dirty="0">
                <a:solidFill>
                  <a:srgbClr val="00B050"/>
                </a:solidFill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</a:rPr>
              <a:t>nào</a:t>
            </a:r>
            <a:r>
              <a:rPr lang="en-US" sz="2400" b="1" i="1" dirty="0">
                <a:solidFill>
                  <a:srgbClr val="00B050"/>
                </a:solidFill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</a:rPr>
              <a:t>quan</a:t>
            </a:r>
            <a:r>
              <a:rPr lang="en-US" sz="2400" b="1" i="1" dirty="0">
                <a:solidFill>
                  <a:srgbClr val="00B050"/>
                </a:solidFill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</a:rPr>
              <a:t>trọng</a:t>
            </a:r>
            <a:r>
              <a:rPr lang="en-US" sz="2400" b="1" i="1" dirty="0">
                <a:solidFill>
                  <a:srgbClr val="00B050"/>
                </a:solidFill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</a:rPr>
              <a:t>hơn</a:t>
            </a:r>
            <a:r>
              <a:rPr lang="en-US" sz="2400" b="1" i="1" dirty="0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429000" y="61677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b="1" i="1" dirty="0">
                <a:solidFill>
                  <a:srgbClr val="7030A0"/>
                </a:solidFill>
              </a:rPr>
              <a:t> </a:t>
            </a:r>
            <a:r>
              <a:rPr lang="en-US" sz="2400" b="1" i="1" dirty="0">
                <a:solidFill>
                  <a:srgbClr val="7030A0"/>
                </a:solidFill>
                <a:sym typeface="Wingdings" pitchFamily="2" charset="2"/>
              </a:rPr>
              <a:t> </a:t>
            </a:r>
            <a:r>
              <a:rPr lang="vi-VN" sz="2400" b="1" i="1" dirty="0">
                <a:solidFill>
                  <a:srgbClr val="7030A0"/>
                </a:solidFill>
              </a:rPr>
              <a:t>Biến đổi l</a:t>
            </a:r>
            <a:r>
              <a:rPr lang="en-US" sz="2400" b="1" i="1" dirty="0">
                <a:solidFill>
                  <a:srgbClr val="7030A0"/>
                </a:solidFill>
              </a:rPr>
              <a:t>i</a:t>
            </a:r>
            <a:r>
              <a:rPr lang="vi-VN" sz="2400" b="1" i="1" dirty="0">
                <a:solidFill>
                  <a:srgbClr val="7030A0"/>
                </a:solidFill>
              </a:rPr>
              <a:t> học  </a:t>
            </a:r>
            <a:endParaRPr lang="en-US" sz="24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5" grpId="0" animBg="1"/>
      <p:bldP spid="16" grpId="0"/>
      <p:bldP spid="17" grpId="0"/>
      <p:bldP spid="20" grpId="0"/>
      <p:bldP spid="20" grpId="1"/>
      <p:bldP spid="21" grpId="0"/>
      <p:bldP spid="2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nuot-thuc-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4191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mhjh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84791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hinh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" t="3261" r="69177" b="38043"/>
          <a:stretch>
            <a:fillRect/>
          </a:stretch>
        </p:blipFill>
        <p:spPr bwMode="auto">
          <a:xfrm>
            <a:off x="5105400" y="1539879"/>
            <a:ext cx="4038600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4724400" y="2876550"/>
            <a:ext cx="76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33CC"/>
                </a:solidFill>
              </a:rPr>
              <a:t>Lưỡi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4724400" y="3562350"/>
            <a:ext cx="198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33CC"/>
                </a:solidFill>
              </a:rPr>
              <a:t>Nắp</a:t>
            </a:r>
            <a:r>
              <a:rPr lang="en-US" sz="2000" b="1" dirty="0">
                <a:solidFill>
                  <a:srgbClr val="0033CC"/>
                </a:solidFill>
              </a:rPr>
              <a:t> </a:t>
            </a:r>
            <a:r>
              <a:rPr lang="en-US" sz="2000" b="1" dirty="0" err="1">
                <a:solidFill>
                  <a:srgbClr val="0033CC"/>
                </a:solidFill>
              </a:rPr>
              <a:t>thanh</a:t>
            </a:r>
            <a:r>
              <a:rPr lang="en-US" sz="2000" b="1" dirty="0">
                <a:solidFill>
                  <a:srgbClr val="0033CC"/>
                </a:solidFill>
              </a:rPr>
              <a:t> </a:t>
            </a:r>
            <a:r>
              <a:rPr lang="en-US" sz="2000" b="1" dirty="0" err="1">
                <a:solidFill>
                  <a:srgbClr val="0033CC"/>
                </a:solidFill>
              </a:rPr>
              <a:t>quản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4800600" y="4629150"/>
            <a:ext cx="152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33CC"/>
                </a:solidFill>
              </a:rPr>
              <a:t>Thanh</a:t>
            </a:r>
            <a:r>
              <a:rPr lang="en-US" sz="2000" b="1" dirty="0">
                <a:solidFill>
                  <a:srgbClr val="0033CC"/>
                </a:solidFill>
              </a:rPr>
              <a:t> </a:t>
            </a:r>
            <a:r>
              <a:rPr lang="en-US" sz="2000" b="1" dirty="0" err="1">
                <a:solidFill>
                  <a:srgbClr val="0033CC"/>
                </a:solidFill>
              </a:rPr>
              <a:t>quản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4800600" y="5162550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33CC"/>
                </a:solidFill>
              </a:rPr>
              <a:t>Khí</a:t>
            </a:r>
            <a:r>
              <a:rPr lang="en-US" sz="2000" b="1" dirty="0">
                <a:solidFill>
                  <a:srgbClr val="0033CC"/>
                </a:solidFill>
              </a:rPr>
              <a:t> </a:t>
            </a:r>
            <a:r>
              <a:rPr lang="en-US" sz="2000" b="1" dirty="0" err="1">
                <a:solidFill>
                  <a:srgbClr val="0033CC"/>
                </a:solidFill>
              </a:rPr>
              <a:t>quản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5867400" y="1581150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33CC"/>
                </a:solidFill>
              </a:rPr>
              <a:t>Thức</a:t>
            </a:r>
            <a:r>
              <a:rPr lang="en-US" sz="2000" b="1" dirty="0">
                <a:solidFill>
                  <a:srgbClr val="0033CC"/>
                </a:solidFill>
              </a:rPr>
              <a:t> </a:t>
            </a:r>
            <a:r>
              <a:rPr lang="en-US" sz="2000" b="1" dirty="0" err="1">
                <a:solidFill>
                  <a:srgbClr val="0033CC"/>
                </a:solidFill>
              </a:rPr>
              <a:t>ăn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7391400" y="1123950"/>
            <a:ext cx="182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33CC"/>
                </a:solidFill>
              </a:rPr>
              <a:t>Khẩu</a:t>
            </a:r>
            <a:r>
              <a:rPr lang="en-US" sz="2000" b="1" dirty="0">
                <a:solidFill>
                  <a:srgbClr val="0033CC"/>
                </a:solidFill>
              </a:rPr>
              <a:t> </a:t>
            </a:r>
            <a:r>
              <a:rPr lang="en-US" sz="2000" b="1" dirty="0" err="1">
                <a:solidFill>
                  <a:srgbClr val="0033CC"/>
                </a:solidFill>
              </a:rPr>
              <a:t>cái</a:t>
            </a:r>
            <a:r>
              <a:rPr lang="en-US" sz="2000" b="1" dirty="0">
                <a:solidFill>
                  <a:srgbClr val="0033CC"/>
                </a:solidFill>
              </a:rPr>
              <a:t> </a:t>
            </a:r>
            <a:r>
              <a:rPr lang="en-US" sz="2000" b="1" dirty="0" err="1">
                <a:solidFill>
                  <a:srgbClr val="0033CC"/>
                </a:solidFill>
              </a:rPr>
              <a:t>mềm</a:t>
            </a:r>
            <a:endParaRPr lang="en-US" sz="2000" b="1" dirty="0">
              <a:solidFill>
                <a:srgbClr val="0033CC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7886700" y="1695450"/>
            <a:ext cx="762000" cy="228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0800000">
            <a:off x="6324600" y="4800600"/>
            <a:ext cx="14478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10800000">
            <a:off x="6324600" y="5257800"/>
            <a:ext cx="14478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0800000">
            <a:off x="5791200" y="3884612"/>
            <a:ext cx="23622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0800000">
            <a:off x="5638800" y="3048001"/>
            <a:ext cx="1524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6200000" flipH="1">
            <a:off x="6972300" y="2019300"/>
            <a:ext cx="685800" cy="609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Box 11"/>
          <p:cNvSpPr txBox="1">
            <a:spLocks noChangeArrowheads="1"/>
          </p:cNvSpPr>
          <p:nvPr/>
        </p:nvSpPr>
        <p:spPr bwMode="auto">
          <a:xfrm>
            <a:off x="4788477" y="6074627"/>
            <a:ext cx="4343400" cy="43021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200" b="1" i="1" dirty="0" err="1">
                <a:solidFill>
                  <a:prstClr val="black"/>
                </a:solidFill>
              </a:rPr>
              <a:t>Nuốt</a:t>
            </a:r>
            <a:r>
              <a:rPr lang="en-US" sz="2200" b="1" i="1" dirty="0">
                <a:solidFill>
                  <a:prstClr val="black"/>
                </a:solidFill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</a:rPr>
              <a:t>và</a:t>
            </a:r>
            <a:r>
              <a:rPr lang="en-US" sz="2200" b="1" i="1" dirty="0">
                <a:solidFill>
                  <a:prstClr val="black"/>
                </a:solidFill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</a:rPr>
              <a:t>đẩy</a:t>
            </a:r>
            <a:r>
              <a:rPr lang="en-US" sz="2200" b="1" i="1" dirty="0">
                <a:solidFill>
                  <a:prstClr val="black"/>
                </a:solidFill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</a:rPr>
              <a:t>thức</a:t>
            </a:r>
            <a:r>
              <a:rPr lang="en-US" sz="2200" b="1" i="1" dirty="0">
                <a:solidFill>
                  <a:prstClr val="black"/>
                </a:solidFill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</a:rPr>
              <a:t>ăn</a:t>
            </a:r>
            <a:r>
              <a:rPr lang="en-US" sz="2200" b="1" i="1" dirty="0">
                <a:solidFill>
                  <a:prstClr val="black"/>
                </a:solidFill>
              </a:rPr>
              <a:t> qua </a:t>
            </a:r>
            <a:r>
              <a:rPr lang="en-US" sz="2200" b="1" i="1" dirty="0" err="1">
                <a:solidFill>
                  <a:prstClr val="black"/>
                </a:solidFill>
              </a:rPr>
              <a:t>thực</a:t>
            </a:r>
            <a:r>
              <a:rPr lang="en-US" sz="2200" b="1" i="1" dirty="0">
                <a:solidFill>
                  <a:prstClr val="black"/>
                </a:solidFill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</a:rPr>
              <a:t>quản</a:t>
            </a:r>
            <a:endParaRPr lang="en-US" sz="2200" b="1" i="1" dirty="0">
              <a:solidFill>
                <a:prstClr val="black"/>
              </a:solidFill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581891" y="1244447"/>
            <a:ext cx="3276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</a:rPr>
              <a:t>THẢO LUẬN NHÓM: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0" y="1706272"/>
            <a:ext cx="45910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200" dirty="0">
                <a:solidFill>
                  <a:srgbClr val="C00000"/>
                </a:solidFill>
              </a:rPr>
              <a:t>- </a:t>
            </a:r>
            <a:r>
              <a:rPr lang="en-US" sz="2200" dirty="0" err="1">
                <a:solidFill>
                  <a:srgbClr val="C00000"/>
                </a:solidFill>
              </a:rPr>
              <a:t>Nuốt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diễn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ra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nhờ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hoạt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động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của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cơ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quan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nào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là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chủ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yếu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và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có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tác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dụng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gì</a:t>
            </a:r>
            <a:r>
              <a:rPr lang="en-US" sz="22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0" y="3343932"/>
            <a:ext cx="4953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200" dirty="0">
                <a:solidFill>
                  <a:srgbClr val="C00000"/>
                </a:solidFill>
              </a:rPr>
              <a:t>-</a:t>
            </a:r>
            <a:r>
              <a:rPr lang="en-US" sz="2200" dirty="0" err="1">
                <a:solidFill>
                  <a:srgbClr val="C00000"/>
                </a:solidFill>
              </a:rPr>
              <a:t>Lực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đẩy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viên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thức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ăn</a:t>
            </a:r>
            <a:r>
              <a:rPr lang="en-US" sz="2200" dirty="0">
                <a:solidFill>
                  <a:srgbClr val="C00000"/>
                </a:solidFill>
              </a:rPr>
              <a:t> qua </a:t>
            </a:r>
            <a:r>
              <a:rPr lang="en-US" sz="2200" dirty="0" err="1">
                <a:solidFill>
                  <a:srgbClr val="C00000"/>
                </a:solidFill>
              </a:rPr>
              <a:t>thực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quản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xuống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dạ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dày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được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tạo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ra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như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thế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err="1">
                <a:solidFill>
                  <a:srgbClr val="C00000"/>
                </a:solidFill>
              </a:rPr>
              <a:t>nào</a:t>
            </a:r>
            <a:r>
              <a:rPr lang="en-US" sz="22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0" y="4981713"/>
            <a:ext cx="5029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C00000"/>
                </a:solidFill>
              </a:rPr>
              <a:t>-</a:t>
            </a:r>
            <a:r>
              <a:rPr lang="en-US" dirty="0" err="1">
                <a:solidFill>
                  <a:srgbClr val="C00000"/>
                </a:solidFill>
              </a:rPr>
              <a:t>Thức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ăn</a:t>
            </a:r>
            <a:r>
              <a:rPr lang="en-US" dirty="0">
                <a:solidFill>
                  <a:srgbClr val="C00000"/>
                </a:solidFill>
              </a:rPr>
              <a:t> qua </a:t>
            </a:r>
            <a:r>
              <a:rPr lang="en-US" dirty="0" err="1">
                <a:solidFill>
                  <a:srgbClr val="C00000"/>
                </a:solidFill>
              </a:rPr>
              <a:t>thực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quản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có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được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biến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đổi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gì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về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mặt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lí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học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và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hóa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học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không</a:t>
            </a:r>
            <a:r>
              <a:rPr lang="en-US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6927" y="1726862"/>
            <a:ext cx="45910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FF"/>
                </a:solidFill>
              </a:rPr>
              <a:t>-</a:t>
            </a:r>
            <a:r>
              <a:rPr lang="en-US" sz="2200" dirty="0" err="1">
                <a:solidFill>
                  <a:srgbClr val="0000FF"/>
                </a:solidFill>
              </a:rPr>
              <a:t>Nuốt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diễn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ra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nhờ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hoạt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động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của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lưỡi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là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chủ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yếu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và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có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tác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dụng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đẩy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viên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thức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ăn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từ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khoang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miệng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xuống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thực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quản</a:t>
            </a:r>
            <a:r>
              <a:rPr lang="en-US" sz="2200" dirty="0">
                <a:solidFill>
                  <a:srgbClr val="0000FF"/>
                </a:solidFill>
              </a:rPr>
              <a:t>. </a:t>
            </a:r>
          </a:p>
        </p:txBody>
      </p:sp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6927" y="3623510"/>
            <a:ext cx="480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FF"/>
                </a:solidFill>
              </a:rPr>
              <a:t>-</a:t>
            </a:r>
            <a:r>
              <a:rPr lang="en-US" sz="2200" dirty="0" err="1">
                <a:solidFill>
                  <a:srgbClr val="0000FF"/>
                </a:solidFill>
              </a:rPr>
              <a:t>Lực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đẩy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viên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thức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ăn</a:t>
            </a:r>
            <a:r>
              <a:rPr lang="en-US" sz="2200" dirty="0">
                <a:solidFill>
                  <a:srgbClr val="0000FF"/>
                </a:solidFill>
              </a:rPr>
              <a:t> qua </a:t>
            </a:r>
            <a:r>
              <a:rPr lang="en-US" sz="2200" dirty="0" err="1">
                <a:solidFill>
                  <a:srgbClr val="0000FF"/>
                </a:solidFill>
              </a:rPr>
              <a:t>thực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quản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xuống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dạ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dày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nhờ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sự</a:t>
            </a:r>
            <a:r>
              <a:rPr lang="en-US" sz="2200" dirty="0">
                <a:solidFill>
                  <a:srgbClr val="0000FF"/>
                </a:solidFill>
              </a:rPr>
              <a:t> co </a:t>
            </a:r>
            <a:r>
              <a:rPr lang="en-US" sz="2200" dirty="0" err="1">
                <a:solidFill>
                  <a:srgbClr val="0000FF"/>
                </a:solidFill>
              </a:rPr>
              <a:t>dãn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phối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hợp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nhịp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nhàng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của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các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cơ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thực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quản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2" name="Text Box 18"/>
          <p:cNvSpPr txBox="1">
            <a:spLocks noChangeArrowheads="1"/>
          </p:cNvSpPr>
          <p:nvPr/>
        </p:nvSpPr>
        <p:spPr bwMode="auto">
          <a:xfrm>
            <a:off x="6927" y="5181669"/>
            <a:ext cx="4572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FF"/>
                </a:solidFill>
              </a:rPr>
              <a:t>-</a:t>
            </a:r>
            <a:r>
              <a:rPr lang="en-US" sz="2200" dirty="0" err="1">
                <a:solidFill>
                  <a:srgbClr val="0000FF"/>
                </a:solidFill>
              </a:rPr>
              <a:t>Thời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gian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đi</a:t>
            </a:r>
            <a:r>
              <a:rPr lang="en-US" sz="2200" dirty="0">
                <a:solidFill>
                  <a:srgbClr val="0000FF"/>
                </a:solidFill>
              </a:rPr>
              <a:t> qua </a:t>
            </a:r>
            <a:r>
              <a:rPr lang="en-US" sz="2200" dirty="0" err="1">
                <a:solidFill>
                  <a:srgbClr val="0000FF"/>
                </a:solidFill>
              </a:rPr>
              <a:t>thực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quản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rất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nhanh</a:t>
            </a:r>
            <a:r>
              <a:rPr lang="en-US" sz="2200" dirty="0">
                <a:solidFill>
                  <a:srgbClr val="0000FF"/>
                </a:solidFill>
              </a:rPr>
              <a:t> (</a:t>
            </a:r>
            <a:r>
              <a:rPr lang="en-US" sz="2200" dirty="0" err="1">
                <a:solidFill>
                  <a:srgbClr val="0000FF"/>
                </a:solidFill>
              </a:rPr>
              <a:t>khoảng</a:t>
            </a:r>
            <a:r>
              <a:rPr lang="en-US" sz="2200" dirty="0">
                <a:solidFill>
                  <a:srgbClr val="0000FF"/>
                </a:solidFill>
              </a:rPr>
              <a:t> 2-4 </a:t>
            </a:r>
            <a:r>
              <a:rPr lang="en-US" sz="2200" dirty="0" err="1">
                <a:solidFill>
                  <a:srgbClr val="0000FF"/>
                </a:solidFill>
              </a:rPr>
              <a:t>giây</a:t>
            </a:r>
            <a:r>
              <a:rPr lang="en-US" sz="2200" dirty="0">
                <a:solidFill>
                  <a:srgbClr val="0000FF"/>
                </a:solidFill>
              </a:rPr>
              <a:t>),</a:t>
            </a:r>
            <a:r>
              <a:rPr lang="en-US" sz="2200" dirty="0" err="1">
                <a:solidFill>
                  <a:srgbClr val="0000FF"/>
                </a:solidFill>
              </a:rPr>
              <a:t>nên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thức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ăn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hầu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như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không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được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biến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đổi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gì</a:t>
            </a:r>
            <a:r>
              <a:rPr lang="en-US" sz="2200" dirty="0">
                <a:solidFill>
                  <a:srgbClr val="0000FF"/>
                </a:solidFill>
              </a:rPr>
              <a:t>. </a:t>
            </a:r>
          </a:p>
        </p:txBody>
      </p: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0" y="1905140"/>
            <a:ext cx="411480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200" b="1" dirty="0" err="1">
                <a:solidFill>
                  <a:srgbClr val="000000"/>
                </a:solidFill>
              </a:rPr>
              <a:t>Vì</a:t>
            </a:r>
            <a:r>
              <a:rPr lang="en-US" sz="2200" b="1" dirty="0">
                <a:solidFill>
                  <a:srgbClr val="000000"/>
                </a:solidFill>
              </a:rPr>
              <a:t> </a:t>
            </a:r>
            <a:r>
              <a:rPr lang="en-US" sz="2200" b="1" dirty="0" err="1">
                <a:solidFill>
                  <a:srgbClr val="000000"/>
                </a:solidFill>
              </a:rPr>
              <a:t>sao</a:t>
            </a:r>
            <a:r>
              <a:rPr lang="en-US" sz="2200" b="1" dirty="0">
                <a:solidFill>
                  <a:srgbClr val="000000"/>
                </a:solidFill>
              </a:rPr>
              <a:t> </a:t>
            </a:r>
            <a:r>
              <a:rPr lang="en-US" sz="2200" b="1" dirty="0" err="1">
                <a:solidFill>
                  <a:srgbClr val="000000"/>
                </a:solidFill>
              </a:rPr>
              <a:t>trong</a:t>
            </a:r>
            <a:r>
              <a:rPr lang="en-US" sz="2200" b="1" dirty="0">
                <a:solidFill>
                  <a:srgbClr val="000000"/>
                </a:solidFill>
              </a:rPr>
              <a:t> </a:t>
            </a:r>
            <a:r>
              <a:rPr lang="en-US" sz="2200" b="1" dirty="0" err="1">
                <a:solidFill>
                  <a:srgbClr val="000000"/>
                </a:solidFill>
              </a:rPr>
              <a:t>khi</a:t>
            </a:r>
            <a:r>
              <a:rPr lang="en-US" sz="2200" b="1" dirty="0">
                <a:solidFill>
                  <a:srgbClr val="000000"/>
                </a:solidFill>
              </a:rPr>
              <a:t> </a:t>
            </a:r>
            <a:r>
              <a:rPr lang="vi-VN" sz="2200" b="1" dirty="0">
                <a:solidFill>
                  <a:srgbClr val="000000"/>
                </a:solidFill>
              </a:rPr>
              <a:t>ă</a:t>
            </a:r>
            <a:r>
              <a:rPr lang="en-US" sz="2200" b="1" dirty="0">
                <a:solidFill>
                  <a:srgbClr val="000000"/>
                </a:solidFill>
              </a:rPr>
              <a:t>n </a:t>
            </a:r>
            <a:r>
              <a:rPr lang="en-US" sz="2200" b="1" dirty="0" err="1">
                <a:solidFill>
                  <a:srgbClr val="000000"/>
                </a:solidFill>
              </a:rPr>
              <a:t>không</a:t>
            </a:r>
            <a:r>
              <a:rPr lang="en-US" sz="2200" b="1" dirty="0">
                <a:solidFill>
                  <a:srgbClr val="000000"/>
                </a:solidFill>
              </a:rPr>
              <a:t> </a:t>
            </a:r>
            <a:r>
              <a:rPr lang="en-US" sz="2200" b="1" dirty="0" err="1">
                <a:solidFill>
                  <a:srgbClr val="000000"/>
                </a:solidFill>
              </a:rPr>
              <a:t>nên</a:t>
            </a:r>
            <a:r>
              <a:rPr lang="en-US" sz="2200" b="1" dirty="0">
                <a:solidFill>
                  <a:srgbClr val="000000"/>
                </a:solidFill>
              </a:rPr>
              <a:t> c</a:t>
            </a:r>
            <a:r>
              <a:rPr lang="vi-VN" sz="2200" b="1" dirty="0">
                <a:solidFill>
                  <a:srgbClr val="000000"/>
                </a:solidFill>
              </a:rPr>
              <a:t>ư</a:t>
            </a:r>
            <a:r>
              <a:rPr lang="en-US" sz="2200" b="1" dirty="0" err="1">
                <a:solidFill>
                  <a:srgbClr val="000000"/>
                </a:solidFill>
              </a:rPr>
              <a:t>ời</a:t>
            </a:r>
            <a:r>
              <a:rPr lang="en-US" sz="2200" b="1" dirty="0">
                <a:solidFill>
                  <a:srgbClr val="000000"/>
                </a:solidFill>
              </a:rPr>
              <a:t> </a:t>
            </a:r>
            <a:r>
              <a:rPr lang="vi-VN" sz="2200" b="1" dirty="0">
                <a:solidFill>
                  <a:srgbClr val="000000"/>
                </a:solidFill>
              </a:rPr>
              <a:t>đ</a:t>
            </a:r>
            <a:r>
              <a:rPr lang="en-US" sz="2200" b="1" dirty="0" err="1">
                <a:solidFill>
                  <a:srgbClr val="000000"/>
                </a:solidFill>
              </a:rPr>
              <a:t>ùa</a:t>
            </a:r>
            <a:r>
              <a:rPr lang="en-US" sz="2200" b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0" y="2202737"/>
            <a:ext cx="4724400" cy="324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 err="1">
                <a:solidFill>
                  <a:srgbClr val="00B050"/>
                </a:solidFill>
              </a:rPr>
              <a:t>Vì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khẩu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cái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mềm</a:t>
            </a:r>
            <a:r>
              <a:rPr lang="en-US" sz="2200" dirty="0">
                <a:solidFill>
                  <a:srgbClr val="00B050"/>
                </a:solidFill>
              </a:rPr>
              <a:t> (l</a:t>
            </a:r>
            <a:r>
              <a:rPr lang="vi-VN" sz="2200" dirty="0">
                <a:solidFill>
                  <a:srgbClr val="00B050"/>
                </a:solidFill>
              </a:rPr>
              <a:t>ư</a:t>
            </a:r>
            <a:r>
              <a:rPr lang="en-US" sz="2200" dirty="0" err="1">
                <a:solidFill>
                  <a:srgbClr val="00B050"/>
                </a:solidFill>
              </a:rPr>
              <a:t>ỡi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gà</a:t>
            </a:r>
            <a:r>
              <a:rPr lang="en-US" sz="2200" dirty="0">
                <a:solidFill>
                  <a:srgbClr val="00B050"/>
                </a:solidFill>
              </a:rPr>
              <a:t>) </a:t>
            </a:r>
            <a:r>
              <a:rPr lang="en-US" sz="2200" dirty="0" err="1">
                <a:solidFill>
                  <a:srgbClr val="00B050"/>
                </a:solidFill>
              </a:rPr>
              <a:t>và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nắp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thanh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quản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mở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ra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</a:p>
          <a:p>
            <a:pPr algn="just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B050"/>
                </a:solidFill>
                <a:sym typeface="Wingdings" pitchFamily="2" charset="2"/>
              </a:rPr>
              <a:t> </a:t>
            </a:r>
            <a:r>
              <a:rPr lang="en-US" sz="2200" dirty="0" err="1">
                <a:solidFill>
                  <a:srgbClr val="00B050"/>
                </a:solidFill>
              </a:rPr>
              <a:t>một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phần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thức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vi-VN" sz="2200" dirty="0">
                <a:solidFill>
                  <a:srgbClr val="00B050"/>
                </a:solidFill>
              </a:rPr>
              <a:t>ă</a:t>
            </a:r>
            <a:r>
              <a:rPr lang="en-US" sz="2200" dirty="0">
                <a:solidFill>
                  <a:srgbClr val="00B050"/>
                </a:solidFill>
              </a:rPr>
              <a:t>n </a:t>
            </a:r>
            <a:r>
              <a:rPr lang="en-US" sz="2200" dirty="0" err="1">
                <a:solidFill>
                  <a:srgbClr val="00B050"/>
                </a:solidFill>
              </a:rPr>
              <a:t>sẽ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lên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khoang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mũi</a:t>
            </a:r>
            <a:r>
              <a:rPr lang="en-US" sz="2200" dirty="0">
                <a:solidFill>
                  <a:srgbClr val="00B050"/>
                </a:solidFill>
              </a:rPr>
              <a:t>, </a:t>
            </a:r>
            <a:r>
              <a:rPr lang="en-US" sz="2200" dirty="0" err="1">
                <a:solidFill>
                  <a:srgbClr val="00B050"/>
                </a:solidFill>
              </a:rPr>
              <a:t>phần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khác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xuống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khí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quản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gây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ra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các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phản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xạ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hắt</a:t>
            </a:r>
            <a:r>
              <a:rPr lang="en-US" sz="2200" dirty="0">
                <a:solidFill>
                  <a:srgbClr val="00B050"/>
                </a:solidFill>
              </a:rPr>
              <a:t> h</a:t>
            </a:r>
            <a:r>
              <a:rPr lang="vi-VN" sz="2200" dirty="0">
                <a:solidFill>
                  <a:srgbClr val="00B050"/>
                </a:solidFill>
              </a:rPr>
              <a:t>ơ</a:t>
            </a:r>
            <a:r>
              <a:rPr lang="en-US" sz="2200" dirty="0">
                <a:solidFill>
                  <a:srgbClr val="00B050"/>
                </a:solidFill>
              </a:rPr>
              <a:t>i, ho </a:t>
            </a:r>
            <a:r>
              <a:rPr lang="vi-VN" sz="2200" dirty="0">
                <a:solidFill>
                  <a:srgbClr val="00B050"/>
                </a:solidFill>
              </a:rPr>
              <a:t>đ</a:t>
            </a:r>
            <a:r>
              <a:rPr lang="en-US" sz="2200" dirty="0">
                <a:solidFill>
                  <a:srgbClr val="00B050"/>
                </a:solidFill>
              </a:rPr>
              <a:t>ể </a:t>
            </a:r>
            <a:r>
              <a:rPr lang="vi-VN" sz="2200" dirty="0">
                <a:solidFill>
                  <a:srgbClr val="00B050"/>
                </a:solidFill>
              </a:rPr>
              <a:t>đ</a:t>
            </a:r>
            <a:r>
              <a:rPr lang="en-US" sz="2200" dirty="0" err="1">
                <a:solidFill>
                  <a:srgbClr val="00B050"/>
                </a:solidFill>
              </a:rPr>
              <a:t>ẩy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thức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vi-VN" sz="2200" dirty="0">
                <a:solidFill>
                  <a:srgbClr val="00B050"/>
                </a:solidFill>
              </a:rPr>
              <a:t>ă</a:t>
            </a:r>
            <a:r>
              <a:rPr lang="en-US" sz="2200" dirty="0">
                <a:solidFill>
                  <a:srgbClr val="00B050"/>
                </a:solidFill>
              </a:rPr>
              <a:t>n </a:t>
            </a:r>
            <a:r>
              <a:rPr lang="en-US" sz="2200" dirty="0" err="1">
                <a:solidFill>
                  <a:srgbClr val="00B050"/>
                </a:solidFill>
              </a:rPr>
              <a:t>bắn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ra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ngoài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US" sz="2200" dirty="0" err="1">
                <a:solidFill>
                  <a:srgbClr val="00B050"/>
                </a:solidFill>
              </a:rPr>
              <a:t>hành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vi-VN" sz="2200" dirty="0">
                <a:solidFill>
                  <a:srgbClr val="00B050"/>
                </a:solidFill>
              </a:rPr>
              <a:t>đ</a:t>
            </a:r>
            <a:r>
              <a:rPr lang="en-US" sz="2200" dirty="0" err="1">
                <a:solidFill>
                  <a:srgbClr val="00B050"/>
                </a:solidFill>
              </a:rPr>
              <a:t>ộng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bất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lịch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sự</a:t>
            </a:r>
            <a:r>
              <a:rPr lang="en-US" sz="2200" dirty="0">
                <a:solidFill>
                  <a:srgbClr val="00B050"/>
                </a:solidFill>
              </a:rPr>
              <a:t>, </a:t>
            </a:r>
            <a:r>
              <a:rPr lang="en-US" sz="2200" dirty="0" err="1">
                <a:solidFill>
                  <a:srgbClr val="00B050"/>
                </a:solidFill>
              </a:rPr>
              <a:t>mất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vệ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en-US" sz="2200" dirty="0" err="1">
                <a:solidFill>
                  <a:srgbClr val="00B050"/>
                </a:solidFill>
              </a:rPr>
              <a:t>sinh</a:t>
            </a:r>
            <a:endParaRPr lang="en-US" sz="2200" dirty="0">
              <a:solidFill>
                <a:srgbClr val="00B050"/>
              </a:solidFill>
            </a:endParaRPr>
          </a:p>
          <a:p>
            <a:pPr algn="just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endParaRPr lang="en-US" sz="2200" dirty="0">
              <a:solidFill>
                <a:srgbClr val="00B050"/>
              </a:solidFill>
            </a:endParaRPr>
          </a:p>
        </p:txBody>
      </p:sp>
      <p:pic>
        <p:nvPicPr>
          <p:cNvPr id="50" name="Picture 4" descr="tieu hoa"/>
          <p:cNvPicPr>
            <a:picLocks noChangeAspect="1" noChangeArrowheads="1"/>
          </p:cNvPicPr>
          <p:nvPr/>
        </p:nvPicPr>
        <p:blipFill rotWithShape="1">
          <a:blip r:embed="rId6">
            <a:lum bright="-1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/>
          <a:stretch/>
        </p:blipFill>
        <p:spPr bwMode="auto">
          <a:xfrm>
            <a:off x="4800669" y="1143000"/>
            <a:ext cx="4267201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7315269" y="4270375"/>
            <a:ext cx="1219199" cy="400110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err="1">
                <a:solidFill>
                  <a:srgbClr val="000000"/>
                </a:solidFill>
              </a:rPr>
              <a:t>Giãn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cơ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0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25: TIÊU HÓA Ở KHOANG MIỆNG</a:t>
            </a:r>
          </a:p>
        </p:txBody>
      </p:sp>
      <p:sp>
        <p:nvSpPr>
          <p:cNvPr id="52" name="Text Box 18"/>
          <p:cNvSpPr txBox="1">
            <a:spLocks noChangeArrowheads="1"/>
          </p:cNvSpPr>
          <p:nvPr/>
        </p:nvSpPr>
        <p:spPr bwMode="auto">
          <a:xfrm>
            <a:off x="6929" y="457339"/>
            <a:ext cx="410787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sz="2200" b="1" kern="0" dirty="0">
                <a:solidFill>
                  <a:srgbClr val="000000"/>
                </a:solidFill>
              </a:rPr>
              <a:t> II. </a:t>
            </a:r>
            <a:r>
              <a:rPr lang="en-US" sz="2200" b="1" u="sng" kern="0" dirty="0">
                <a:solidFill>
                  <a:srgbClr val="000000"/>
                </a:solidFill>
              </a:rPr>
              <a:t>NUỐT VÀ ĐẨY THỨC ĂN QUA THỰC QUẢN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315200" y="1371600"/>
            <a:ext cx="1295400" cy="400110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err="1">
                <a:solidFill>
                  <a:srgbClr val="000000"/>
                </a:solidFill>
              </a:rPr>
              <a:t>Giãn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cơ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353369" y="3079811"/>
            <a:ext cx="1219199" cy="400110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Co </a:t>
            </a:r>
            <a:r>
              <a:rPr lang="en-US" sz="2000" dirty="0" err="1">
                <a:solidFill>
                  <a:srgbClr val="000000"/>
                </a:solidFill>
              </a:rPr>
              <a:t>cơ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97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47" grpId="0" animBg="1"/>
      <p:bldP spid="22" grpId="0"/>
      <p:bldP spid="22" grpId="1"/>
      <p:bldP spid="33" grpId="0"/>
      <p:bldP spid="33" grpId="1"/>
      <p:bldP spid="36" grpId="0"/>
      <p:bldP spid="36" grpId="1"/>
      <p:bldP spid="37" grpId="0"/>
      <p:bldP spid="37" grpId="1"/>
      <p:bldP spid="40" grpId="0"/>
      <p:bldP spid="40" grpId="1"/>
      <p:bldP spid="42" grpId="0"/>
      <p:bldP spid="42" grpId="1"/>
      <p:bldP spid="44" grpId="0" autoUpdateAnimBg="0"/>
      <p:bldP spid="44" grpId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0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25: TIÊU HÓA Ở KHOANG MIỆNG</a:t>
            </a: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685800" y="604837"/>
            <a:ext cx="922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b="1" kern="0" dirty="0">
                <a:solidFill>
                  <a:srgbClr val="000000"/>
                </a:solidFill>
              </a:rPr>
              <a:t> II. </a:t>
            </a:r>
            <a:r>
              <a:rPr lang="en-US" b="1" u="sng" kern="0" dirty="0">
                <a:solidFill>
                  <a:srgbClr val="000000"/>
                </a:solidFill>
              </a:rPr>
              <a:t>NUỐT VÀ ĐẨY THỨC ĂN QUA THỰC QUẢN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476250" y="1828938"/>
            <a:ext cx="82677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buFontTx/>
              <a:buChar char="-"/>
              <a:defRPr/>
            </a:pPr>
            <a:r>
              <a:rPr lang="en-US" kern="0" dirty="0" err="1">
                <a:solidFill>
                  <a:srgbClr val="002060"/>
                </a:solidFill>
                <a:latin typeface="Arial"/>
              </a:rPr>
              <a:t>Thức</a:t>
            </a:r>
            <a:r>
              <a:rPr lang="en-US" kern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/>
              </a:rPr>
              <a:t>ăn</a:t>
            </a:r>
            <a:r>
              <a:rPr lang="en-US" kern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/>
              </a:rPr>
              <a:t>được</a:t>
            </a:r>
            <a:r>
              <a:rPr lang="en-US" kern="0" dirty="0">
                <a:solidFill>
                  <a:srgbClr val="002060"/>
                </a:solidFill>
                <a:latin typeface="Arial"/>
              </a:rPr>
              <a:t> ……. </a:t>
            </a:r>
            <a:r>
              <a:rPr lang="en-US" kern="0" dirty="0" err="1">
                <a:solidFill>
                  <a:srgbClr val="002060"/>
                </a:solidFill>
                <a:latin typeface="Arial"/>
              </a:rPr>
              <a:t>xuống</a:t>
            </a:r>
            <a:r>
              <a:rPr lang="en-US" kern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/>
              </a:rPr>
              <a:t>thực</a:t>
            </a:r>
            <a:r>
              <a:rPr lang="en-US" kern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/>
              </a:rPr>
              <a:t>quản</a:t>
            </a:r>
            <a:r>
              <a:rPr lang="en-US" kern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/>
              </a:rPr>
              <a:t>nhờ</a:t>
            </a:r>
            <a:r>
              <a:rPr lang="en-US" kern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/>
              </a:rPr>
              <a:t>hoạt</a:t>
            </a:r>
            <a:r>
              <a:rPr lang="en-US" kern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/>
              </a:rPr>
              <a:t>động</a:t>
            </a:r>
            <a:r>
              <a:rPr lang="en-US" kern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/>
              </a:rPr>
              <a:t>chủ</a:t>
            </a:r>
            <a:r>
              <a:rPr lang="en-US" kern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/>
              </a:rPr>
              <a:t>yếu</a:t>
            </a:r>
            <a:r>
              <a:rPr lang="en-US" kern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/>
              </a:rPr>
              <a:t>của</a:t>
            </a:r>
            <a:r>
              <a:rPr lang="en-US" kern="0" dirty="0">
                <a:solidFill>
                  <a:srgbClr val="002060"/>
                </a:solidFill>
                <a:latin typeface="Arial"/>
              </a:rPr>
              <a:t> ……. </a:t>
            </a:r>
            <a:r>
              <a:rPr lang="en-US" kern="0" dirty="0" err="1">
                <a:solidFill>
                  <a:srgbClr val="002060"/>
                </a:solidFill>
                <a:latin typeface="Arial"/>
              </a:rPr>
              <a:t>và</a:t>
            </a:r>
            <a:r>
              <a:rPr lang="en-US" kern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/>
              </a:rPr>
              <a:t>được</a:t>
            </a:r>
            <a:r>
              <a:rPr lang="en-US" kern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/>
              </a:rPr>
              <a:t>đẩy</a:t>
            </a:r>
            <a:r>
              <a:rPr lang="en-US" kern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/>
                <a:cs typeface="Times New Roman" pitchFamily="18" charset="0"/>
                <a:sym typeface="Wingdings" pitchFamily="2" charset="2"/>
              </a:rPr>
              <a:t>xuống</a:t>
            </a:r>
            <a:r>
              <a:rPr lang="en-US" kern="0" dirty="0">
                <a:solidFill>
                  <a:srgbClr val="002060"/>
                </a:solidFill>
                <a:latin typeface="Arial"/>
                <a:cs typeface="Times New Roman" pitchFamily="18" charset="0"/>
                <a:sym typeface="Wingdings" pitchFamily="2" charset="2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/>
                <a:cs typeface="Times New Roman" pitchFamily="18" charset="0"/>
                <a:sym typeface="Wingdings" pitchFamily="2" charset="2"/>
              </a:rPr>
              <a:t>dạ</a:t>
            </a:r>
            <a:r>
              <a:rPr lang="en-US" kern="0" dirty="0">
                <a:solidFill>
                  <a:srgbClr val="002060"/>
                </a:solidFill>
                <a:latin typeface="Arial"/>
                <a:cs typeface="Times New Roman" pitchFamily="18" charset="0"/>
                <a:sym typeface="Wingdings" pitchFamily="2" charset="2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/>
                <a:cs typeface="Times New Roman" pitchFamily="18" charset="0"/>
                <a:sym typeface="Wingdings" pitchFamily="2" charset="2"/>
              </a:rPr>
              <a:t>dày</a:t>
            </a:r>
            <a:r>
              <a:rPr lang="en-US" kern="0" dirty="0">
                <a:solidFill>
                  <a:srgbClr val="002060"/>
                </a:solidFill>
                <a:latin typeface="Arial"/>
                <a:cs typeface="Times New Roman" pitchFamily="18" charset="0"/>
                <a:sym typeface="Wingdings" pitchFamily="2" charset="2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/>
                <a:cs typeface="Times New Roman" pitchFamily="18" charset="0"/>
                <a:sym typeface="Wingdings" pitchFamily="2" charset="2"/>
              </a:rPr>
              <a:t>nhờ</a:t>
            </a:r>
            <a:r>
              <a:rPr lang="en-US" kern="0" dirty="0">
                <a:solidFill>
                  <a:srgbClr val="002060"/>
                </a:solidFill>
                <a:latin typeface="Arial"/>
                <a:cs typeface="Times New Roman" pitchFamily="18" charset="0"/>
                <a:sym typeface="Wingdings" pitchFamily="2" charset="2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/>
                <a:cs typeface="Times New Roman" pitchFamily="18" charset="0"/>
                <a:sym typeface="Wingdings" pitchFamily="2" charset="2"/>
              </a:rPr>
              <a:t>hoạt</a:t>
            </a:r>
            <a:r>
              <a:rPr lang="en-US" kern="0" dirty="0">
                <a:solidFill>
                  <a:srgbClr val="002060"/>
                </a:solidFill>
                <a:latin typeface="Arial"/>
                <a:cs typeface="Times New Roman" pitchFamily="18" charset="0"/>
                <a:sym typeface="Wingdings" pitchFamily="2" charset="2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/>
                <a:cs typeface="Times New Roman" pitchFamily="18" charset="0"/>
                <a:sym typeface="Wingdings" pitchFamily="2" charset="2"/>
              </a:rPr>
              <a:t>động</a:t>
            </a:r>
            <a:r>
              <a:rPr lang="en-US" kern="0" dirty="0">
                <a:solidFill>
                  <a:srgbClr val="002060"/>
                </a:solidFill>
                <a:latin typeface="Arial"/>
                <a:cs typeface="Times New Roman" pitchFamily="18" charset="0"/>
                <a:sym typeface="Wingdings" pitchFamily="2" charset="2"/>
              </a:rPr>
              <a:t> </a:t>
            </a:r>
            <a:r>
              <a:rPr lang="en-US" kern="0" dirty="0" err="1">
                <a:solidFill>
                  <a:srgbClr val="002060"/>
                </a:solidFill>
                <a:latin typeface="Arial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kern="0" dirty="0">
                <a:solidFill>
                  <a:srgbClr val="002060"/>
                </a:solidFill>
                <a:latin typeface="Arial"/>
                <a:cs typeface="Times New Roman" pitchFamily="18" charset="0"/>
                <a:sym typeface="Wingdings" pitchFamily="2" charset="2"/>
              </a:rPr>
              <a:t> …………………...</a:t>
            </a:r>
            <a:endParaRPr lang="en-US" kern="0" dirty="0">
              <a:solidFill>
                <a:srgbClr val="002060"/>
              </a:solidFill>
              <a:latin typeface="Arial"/>
              <a:cs typeface="Times New Roman" pitchFamily="18" charset="0"/>
            </a:endParaRPr>
          </a:p>
        </p:txBody>
      </p:sp>
      <p:pic>
        <p:nvPicPr>
          <p:cNvPr id="17" name="Picture 10" descr="Book-09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95" y="1248094"/>
            <a:ext cx="653294" cy="58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40945" y="2542851"/>
            <a:ext cx="2550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kern="0" dirty="0" err="1">
                <a:solidFill>
                  <a:srgbClr val="FF0000"/>
                </a:solidFill>
                <a:cs typeface="Times New Roman" pitchFamily="18" charset="0"/>
                <a:sym typeface="Wingdings" pitchFamily="2" charset="2"/>
              </a:rPr>
              <a:t>các</a:t>
            </a:r>
            <a:r>
              <a:rPr lang="en-US" sz="2400" i="1" kern="0" dirty="0">
                <a:solidFill>
                  <a:srgbClr val="FF0000"/>
                </a:solidFill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i="1" kern="0" dirty="0" err="1">
                <a:solidFill>
                  <a:srgbClr val="FF0000"/>
                </a:solidFill>
                <a:cs typeface="Times New Roman" pitchFamily="18" charset="0"/>
                <a:sym typeface="Wingdings" pitchFamily="2" charset="2"/>
              </a:rPr>
              <a:t>cơ</a:t>
            </a:r>
            <a:r>
              <a:rPr lang="en-US" sz="2400" i="1" kern="0" dirty="0">
                <a:solidFill>
                  <a:srgbClr val="FF0000"/>
                </a:solidFill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i="1" kern="0" dirty="0" err="1">
                <a:solidFill>
                  <a:srgbClr val="FF0000"/>
                </a:solidFill>
                <a:cs typeface="Times New Roman" pitchFamily="18" charset="0"/>
                <a:sym typeface="Wingdings" pitchFamily="2" charset="2"/>
              </a:rPr>
              <a:t>thực</a:t>
            </a:r>
            <a:r>
              <a:rPr lang="en-US" sz="2400" i="1" kern="0" dirty="0">
                <a:solidFill>
                  <a:srgbClr val="FF0000"/>
                </a:solidFill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i="1" kern="0" dirty="0" err="1">
                <a:solidFill>
                  <a:srgbClr val="FF0000"/>
                </a:solidFill>
                <a:cs typeface="Times New Roman" pitchFamily="18" charset="0"/>
                <a:sym typeface="Wingdings" pitchFamily="2" charset="2"/>
              </a:rPr>
              <a:t>quản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4269" y="1801846"/>
            <a:ext cx="784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kern="0" dirty="0" err="1">
                <a:solidFill>
                  <a:srgbClr val="FF0000"/>
                </a:solidFill>
                <a:cs typeface="Times New Roman" pitchFamily="18" charset="0"/>
                <a:sym typeface="Wingdings" pitchFamily="2" charset="2"/>
              </a:rPr>
              <a:t>nuốt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73979" y="2205473"/>
            <a:ext cx="704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kern="0" dirty="0" err="1">
                <a:solidFill>
                  <a:srgbClr val="FF0000"/>
                </a:solidFill>
              </a:rPr>
              <a:t>lưỡi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9" name="Picture 30" descr="ThuongThay1IV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6079"/>
            <a:ext cx="1716665" cy="171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68" y="5039920"/>
            <a:ext cx="1647432" cy="181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31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455" y="1485899"/>
            <a:ext cx="5116546" cy="40460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"/>
          <a:stretch/>
        </p:blipFill>
        <p:spPr>
          <a:xfrm>
            <a:off x="344214" y="1600198"/>
            <a:ext cx="3505200" cy="38174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19400" y="5850441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solidFill>
                  <a:prstClr val="black"/>
                </a:solidFill>
              </a:rPr>
              <a:t>Hình</a:t>
            </a:r>
            <a:r>
              <a:rPr lang="en-US" sz="2000" b="1" i="1" dirty="0">
                <a:solidFill>
                  <a:prstClr val="black"/>
                </a:solidFill>
              </a:rPr>
              <a:t> 4: </a:t>
            </a:r>
            <a:r>
              <a:rPr lang="en-US" sz="2000" b="1" i="1" dirty="0" err="1">
                <a:solidFill>
                  <a:prstClr val="black"/>
                </a:solidFill>
              </a:rPr>
              <a:t>cấu</a:t>
            </a:r>
            <a:r>
              <a:rPr lang="en-US" sz="2000" b="1" i="1" dirty="0">
                <a:solidFill>
                  <a:prstClr val="black"/>
                </a:solidFill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</a:rPr>
              <a:t>tạo</a:t>
            </a:r>
            <a:r>
              <a:rPr lang="en-US" sz="2000" b="1" i="1" dirty="0">
                <a:solidFill>
                  <a:prstClr val="black"/>
                </a:solidFill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</a:rPr>
              <a:t>lưỡi</a:t>
            </a:r>
            <a:r>
              <a:rPr lang="en-US" sz="2000" b="1" i="1" dirty="0">
                <a:solidFill>
                  <a:prstClr val="black"/>
                </a:solidFill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</a:rPr>
              <a:t>người</a:t>
            </a:r>
            <a:endParaRPr lang="en-US" sz="2000" b="1" i="1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9677400" cy="892554"/>
            <a:chOff x="0" y="0"/>
            <a:chExt cx="9677400" cy="892554"/>
          </a:xfrm>
        </p:grpSpPr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40011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000" b="1" kern="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altLang="en-US" sz="2000" b="1" kern="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25: TIÊU HÓA Ở KHOANG MIỆNG</a:t>
              </a:r>
            </a:p>
          </p:txBody>
        </p:sp>
        <p:sp>
          <p:nvSpPr>
            <p:cNvPr id="7" name="TextBox 28"/>
            <p:cNvSpPr txBox="1">
              <a:spLocks noChangeArrowheads="1"/>
            </p:cNvSpPr>
            <p:nvPr/>
          </p:nvSpPr>
          <p:spPr bwMode="auto">
            <a:xfrm>
              <a:off x="0" y="400111"/>
              <a:ext cx="967740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ts val="600"/>
                </a:spcBef>
                <a:spcAft>
                  <a:spcPct val="0"/>
                </a:spcAft>
                <a:defRPr/>
              </a:pPr>
              <a:endParaRPr lang="en-US" altLang="en-US" sz="2600" b="1" u="sng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3808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94855" y="1591540"/>
            <a:ext cx="8312676" cy="3742460"/>
            <a:chOff x="394855" y="1214870"/>
            <a:chExt cx="8312676" cy="37424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8255" y="1214870"/>
              <a:ext cx="3969276" cy="3742460"/>
            </a:xfrm>
            <a:prstGeom prst="rect">
              <a:avLst/>
            </a:prstGeom>
          </p:spPr>
        </p:pic>
        <p:pic>
          <p:nvPicPr>
            <p:cNvPr id="4" name="Picture 4" descr="modsalivarygland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855" y="1243773"/>
              <a:ext cx="4343400" cy="3429000"/>
            </a:xfrm>
            <a:prstGeom prst="rect">
              <a:avLst/>
            </a:prstGeom>
            <a:solidFill>
              <a:srgbClr val="FF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993741" y="5543490"/>
            <a:ext cx="5941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solidFill>
                  <a:prstClr val="black"/>
                </a:solidFill>
              </a:rPr>
              <a:t>Hình</a:t>
            </a:r>
            <a:r>
              <a:rPr lang="en-US" sz="2000" b="1" i="1" dirty="0">
                <a:solidFill>
                  <a:prstClr val="black"/>
                </a:solidFill>
              </a:rPr>
              <a:t> 3: </a:t>
            </a:r>
            <a:r>
              <a:rPr lang="en-US" sz="2000" b="1" i="1" dirty="0" err="1">
                <a:solidFill>
                  <a:prstClr val="black"/>
                </a:solidFill>
              </a:rPr>
              <a:t>Vị</a:t>
            </a:r>
            <a:r>
              <a:rPr lang="en-US" sz="2000" b="1" i="1" dirty="0">
                <a:solidFill>
                  <a:prstClr val="black"/>
                </a:solidFill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</a:rPr>
              <a:t>trí</a:t>
            </a:r>
            <a:r>
              <a:rPr lang="en-US" sz="2000" b="1" i="1" dirty="0">
                <a:solidFill>
                  <a:prstClr val="black"/>
                </a:solidFill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</a:rPr>
              <a:t>các</a:t>
            </a:r>
            <a:r>
              <a:rPr lang="en-US" sz="2000" b="1" i="1" dirty="0">
                <a:solidFill>
                  <a:prstClr val="black"/>
                </a:solidFill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</a:rPr>
              <a:t>tuyến</a:t>
            </a:r>
            <a:r>
              <a:rPr lang="en-US" sz="2000" b="1" i="1" dirty="0">
                <a:solidFill>
                  <a:prstClr val="black"/>
                </a:solidFill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</a:rPr>
              <a:t>nước</a:t>
            </a:r>
            <a:r>
              <a:rPr lang="en-US" sz="2000" b="1" i="1" dirty="0">
                <a:solidFill>
                  <a:prstClr val="black"/>
                </a:solidFill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</a:rPr>
              <a:t>bọt</a:t>
            </a:r>
            <a:r>
              <a:rPr lang="en-US" sz="2000" b="1" i="1" dirty="0">
                <a:solidFill>
                  <a:prstClr val="black"/>
                </a:solidFill>
              </a:rPr>
              <a:t> ở </a:t>
            </a:r>
            <a:r>
              <a:rPr lang="en-US" sz="2000" b="1" i="1" dirty="0" err="1">
                <a:solidFill>
                  <a:prstClr val="black"/>
                </a:solidFill>
              </a:rPr>
              <a:t>người</a:t>
            </a:r>
            <a:endParaRPr lang="en-US" sz="2000" b="1" i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0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25: TIÊU HÓA Ở KHOANG MIỆNG</a:t>
            </a:r>
          </a:p>
        </p:txBody>
      </p:sp>
    </p:spTree>
    <p:extLst>
      <p:ext uri="{BB962C8B-B14F-4D97-AF65-F5344CB8AC3E}">
        <p14:creationId xmlns:p14="http://schemas.microsoft.com/office/powerpoint/2010/main" val="1334643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685800" y="4119929"/>
            <a:ext cx="8109780" cy="2438400"/>
          </a:xfrm>
          <a:prstGeom prst="rect">
            <a:avLst/>
          </a:prstGeom>
          <a:solidFill>
            <a:schemeClr val="bg1"/>
          </a:solidFill>
          <a:ln w="57150" cap="rnd" algn="ctr">
            <a:solidFill>
              <a:srgbClr val="990099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just"/>
            <a:endParaRPr lang="en-US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4158496"/>
            <a:ext cx="7848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bọt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lizôzim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);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bọt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dính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tạo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môi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trường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axit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viêm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răng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lợi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miệng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mùi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hôi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sâu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răng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2438400" y="1184216"/>
            <a:ext cx="4800600" cy="2187954"/>
          </a:xfrm>
          <a:prstGeom prst="cloudCallout">
            <a:avLst>
              <a:gd name="adj1" fmla="val -69792"/>
              <a:gd name="adj2" fmla="val 84528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400" b="1" kern="0" dirty="0" err="1">
                <a:solidFill>
                  <a:srgbClr val="0000FF"/>
                </a:solidFill>
                <a:cs typeface="Times New Roman" pitchFamily="18" charset="0"/>
              </a:rPr>
              <a:t>Tại</a:t>
            </a:r>
            <a:r>
              <a:rPr lang="en-US" sz="2400" b="1" kern="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cs typeface="Times New Roman" pitchFamily="18" charset="0"/>
              </a:rPr>
              <a:t>sao</a:t>
            </a:r>
            <a:r>
              <a:rPr lang="en-US" sz="2400" b="1" kern="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cs typeface="Times New Roman" pitchFamily="18" charset="0"/>
              </a:rPr>
              <a:t>trước</a:t>
            </a:r>
            <a:r>
              <a:rPr lang="en-US" sz="2400" b="1" kern="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cs typeface="Times New Roman" pitchFamily="18" charset="0"/>
              </a:rPr>
              <a:t>khi</a:t>
            </a:r>
            <a:r>
              <a:rPr lang="en-US" sz="2400" b="1" kern="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cs typeface="Times New Roman" pitchFamily="18" charset="0"/>
              </a:rPr>
              <a:t>đi</a:t>
            </a:r>
            <a:r>
              <a:rPr lang="en-US" sz="2400" b="1" kern="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cs typeface="Times New Roman" pitchFamily="18" charset="0"/>
              </a:rPr>
              <a:t>ngủ</a:t>
            </a:r>
            <a:r>
              <a:rPr lang="en-US" sz="2400" b="1" kern="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cs typeface="Times New Roman" pitchFamily="18" charset="0"/>
              </a:rPr>
              <a:t>không</a:t>
            </a:r>
            <a:r>
              <a:rPr lang="en-US" sz="2400" b="1" kern="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cs typeface="Times New Roman" pitchFamily="18" charset="0"/>
              </a:rPr>
              <a:t>nên</a:t>
            </a:r>
            <a:r>
              <a:rPr lang="en-US" sz="2400" b="1" kern="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cs typeface="Times New Roman" pitchFamily="18" charset="0"/>
              </a:rPr>
              <a:t>ăn</a:t>
            </a:r>
            <a:r>
              <a:rPr lang="en-US" sz="2400" b="1" kern="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cs typeface="Times New Roman" pitchFamily="18" charset="0"/>
              </a:rPr>
              <a:t>vặt</a:t>
            </a:r>
            <a:r>
              <a:rPr lang="en-US" sz="2400" b="1" kern="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cs typeface="Times New Roman" pitchFamily="18" charset="0"/>
              </a:rPr>
              <a:t>và</a:t>
            </a:r>
            <a:r>
              <a:rPr lang="en-US" sz="2400" b="1" kern="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cs typeface="Times New Roman" pitchFamily="18" charset="0"/>
              </a:rPr>
              <a:t>phải</a:t>
            </a:r>
            <a:r>
              <a:rPr lang="en-US" sz="2400" b="1" kern="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cs typeface="Times New Roman" pitchFamily="18" charset="0"/>
              </a:rPr>
              <a:t>đánh</a:t>
            </a:r>
            <a:r>
              <a:rPr lang="en-US" sz="2400" b="1" kern="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cs typeface="Times New Roman" pitchFamily="18" charset="0"/>
              </a:rPr>
              <a:t>răng</a:t>
            </a:r>
            <a:r>
              <a:rPr lang="en-US" sz="2400" b="1" kern="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cs typeface="Times New Roman" pitchFamily="18" charset="0"/>
              </a:rPr>
              <a:t>sau</a:t>
            </a:r>
            <a:r>
              <a:rPr lang="en-US" sz="2400" b="1" kern="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cs typeface="Times New Roman" pitchFamily="18" charset="0"/>
              </a:rPr>
              <a:t>khi</a:t>
            </a:r>
            <a:r>
              <a:rPr lang="en-US" sz="2400" b="1" kern="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cs typeface="Times New Roman" pitchFamily="18" charset="0"/>
              </a:rPr>
              <a:t>ăn</a:t>
            </a:r>
            <a:r>
              <a:rPr lang="en-US" sz="2400" b="1" kern="0" dirty="0">
                <a:solidFill>
                  <a:srgbClr val="0000FF"/>
                </a:solidFill>
                <a:cs typeface="Times New Roman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" y="3505338"/>
            <a:ext cx="1833929" cy="1833929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161" y="2065175"/>
            <a:ext cx="1393431" cy="161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0"/>
            <a:ext cx="9677400" cy="892554"/>
            <a:chOff x="0" y="0"/>
            <a:chExt cx="9677400" cy="892554"/>
          </a:xfrm>
        </p:grpSpPr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40011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000" b="1" kern="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altLang="en-US" sz="2000" b="1" kern="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25: TIÊU HÓA Ở KHOANG MIỆNG</a:t>
              </a:r>
            </a:p>
          </p:txBody>
        </p:sp>
        <p:sp>
          <p:nvSpPr>
            <p:cNvPr id="10" name="TextBox 28"/>
            <p:cNvSpPr txBox="1">
              <a:spLocks noChangeArrowheads="1"/>
            </p:cNvSpPr>
            <p:nvPr/>
          </p:nvSpPr>
          <p:spPr bwMode="auto">
            <a:xfrm>
              <a:off x="0" y="400111"/>
              <a:ext cx="967740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571500" indent="-571500" fontAlgn="base">
                <a:spcBef>
                  <a:spcPts val="600"/>
                </a:spcBef>
                <a:spcAft>
                  <a:spcPct val="0"/>
                </a:spcAft>
                <a:buFontTx/>
                <a:buAutoNum type="romanUcPeriod"/>
                <a:defRPr/>
              </a:pPr>
              <a:r>
                <a:rPr lang="en-US" altLang="en-US" sz="2600" b="1" u="sng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TIÊU HÓA Ở KHOANG MIỆNG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874987" y="5862500"/>
            <a:ext cx="79791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Vệ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sinh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răng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miệng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đúng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cách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sau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khi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ăn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trước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khi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đi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ngủ</a:t>
            </a:r>
            <a:endParaRPr lang="en-US" sz="2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8" r="900" b="4356"/>
          <a:stretch/>
        </p:blipFill>
        <p:spPr bwMode="auto">
          <a:xfrm>
            <a:off x="457200" y="1371600"/>
            <a:ext cx="8399604" cy="237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93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5B15D7-5880-40E5-893A-6DE110646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D651BE-1EB2-4E17-98FC-DFABD768B5D6}"/>
              </a:ext>
            </a:extLst>
          </p:cNvPr>
          <p:cNvSpPr txBox="1"/>
          <p:nvPr/>
        </p:nvSpPr>
        <p:spPr>
          <a:xfrm>
            <a:off x="800100" y="1219200"/>
            <a:ext cx="7200900" cy="2813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Câu </a:t>
            </a:r>
            <a:r>
              <a:rPr lang="en-US" sz="2000" b="1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2</a:t>
            </a:r>
            <a:r>
              <a:rPr lang="vi-VN" sz="2000" b="1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Cơ quan nào dưới đây không phải là một bộ phận của hệ tiêu hoá ?</a:t>
            </a:r>
          </a:p>
          <a:p>
            <a:pPr marL="457200" indent="-457200" algn="just">
              <a:lnSpc>
                <a:spcPct val="150000"/>
              </a:lnSpc>
              <a:buAutoNum type="alphaUcPeriod"/>
            </a:pP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Dạ dày      </a:t>
            </a:r>
            <a:endParaRPr lang="en-US" sz="20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marL="457200" indent="-457200" algn="just">
              <a:lnSpc>
                <a:spcPct val="150000"/>
              </a:lnSpc>
              <a:buAutoNum type="alphaUcPeriod"/>
            </a:pP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Thực quản</a:t>
            </a: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C. Thanh quản      </a:t>
            </a:r>
            <a:endParaRPr lang="en-US" sz="20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D. Gan</a:t>
            </a:r>
          </a:p>
        </p:txBody>
      </p:sp>
      <p:pic>
        <p:nvPicPr>
          <p:cNvPr id="3" name="btnInknoeActivity">
            <a:extLst>
              <a:ext uri="{FF2B5EF4-FFF2-40B4-BE49-F238E27FC236}">
                <a16:creationId xmlns:a16="http://schemas.microsoft.com/office/drawing/2014/main" id="{759BCA1E-F71D-49C4-95DD-072D142750D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27" y="542925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07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Pictures\Screenshots\Screenshot (16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90602"/>
            <a:ext cx="8686800" cy="430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9677400" cy="892554"/>
            <a:chOff x="0" y="0"/>
            <a:chExt cx="9677400" cy="892554"/>
          </a:xfrm>
        </p:grpSpPr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40011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000" b="1" kern="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altLang="en-US" sz="2000" b="1" kern="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25: TIÊU HÓA Ở KHOANG MIỆNG</a:t>
              </a:r>
            </a:p>
          </p:txBody>
        </p:sp>
        <p:sp>
          <p:nvSpPr>
            <p:cNvPr id="7" name="TextBox 28"/>
            <p:cNvSpPr txBox="1">
              <a:spLocks noChangeArrowheads="1"/>
            </p:cNvSpPr>
            <p:nvPr/>
          </p:nvSpPr>
          <p:spPr bwMode="auto">
            <a:xfrm>
              <a:off x="0" y="400111"/>
              <a:ext cx="967740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571500" indent="-571500" fontAlgn="base">
                <a:spcBef>
                  <a:spcPts val="600"/>
                </a:spcBef>
                <a:spcAft>
                  <a:spcPct val="0"/>
                </a:spcAft>
                <a:buFontTx/>
                <a:buAutoNum type="romanUcPeriod"/>
                <a:defRPr/>
              </a:pPr>
              <a:r>
                <a:rPr lang="en-US" altLang="en-US" sz="2600" b="1" u="sng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TIÊU HÓA Ở KHOANG MIỆNG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971800" y="5791200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Hình</a:t>
            </a:r>
            <a:r>
              <a:rPr lang="en-US" sz="2000" b="1" i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5. </a:t>
            </a:r>
            <a:r>
              <a:rPr lang="en-US" sz="2000" b="1" i="1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Quá</a:t>
            </a:r>
            <a:r>
              <a:rPr lang="en-US" sz="2000" b="1" i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en-US" sz="2000" b="1" i="1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trình</a:t>
            </a:r>
            <a:r>
              <a:rPr lang="en-US" sz="2000" b="1" i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en-US" sz="2000" b="1" i="1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sâu</a:t>
            </a:r>
            <a:r>
              <a:rPr lang="en-US" sz="2000" b="1" i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en-US" sz="2000" b="1" i="1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trăng</a:t>
            </a:r>
            <a:endParaRPr lang="en-US" sz="2000" b="1" i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988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solidFill>
            <a:srgbClr val="92D050"/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n-US" sz="4000" b="1" u="sng" dirty="0">
                <a:solidFill>
                  <a:srgbClr val="002060"/>
                </a:solidFill>
              </a:rPr>
              <a:t>CỦNG CỐ  </a:t>
            </a:r>
          </a:p>
        </p:txBody>
      </p:sp>
      <p:sp>
        <p:nvSpPr>
          <p:cNvPr id="2" name="Rectangle 1"/>
          <p:cNvSpPr/>
          <p:nvPr/>
        </p:nvSpPr>
        <p:spPr>
          <a:xfrm>
            <a:off x="357353" y="2514600"/>
            <a:ext cx="8458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cs typeface="Times New Roman" pitchFamily="18" charset="0"/>
                <a:sym typeface="Wingdings" pitchFamily="2" charset="2"/>
              </a:rPr>
              <a:t> K</a:t>
            </a:r>
            <a:r>
              <a:rPr lang="vi-VN" sz="2800" dirty="0">
                <a:solidFill>
                  <a:srgbClr val="002060"/>
                </a:solidFill>
                <a:cs typeface="Times New Roman" pitchFamily="18" charset="0"/>
              </a:rPr>
              <a:t>hi </a:t>
            </a:r>
            <a:r>
              <a:rPr lang="vi-VN" sz="2800" i="1" dirty="0">
                <a:solidFill>
                  <a:srgbClr val="002060"/>
                </a:solidFill>
                <a:cs typeface="Times New Roman" pitchFamily="18" charset="0"/>
              </a:rPr>
              <a:t>nhai kĩ</a:t>
            </a:r>
            <a:r>
              <a:rPr lang="vi-VN" sz="2800" dirty="0">
                <a:solidFill>
                  <a:srgbClr val="002060"/>
                </a:solidFill>
                <a:cs typeface="Times New Roman" pitchFamily="18" charset="0"/>
              </a:rPr>
              <a:t>, thức ăn được nghiền nát thành những mảnh nhỏ, sẽ dễ thấm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thấm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cs typeface="Times New Roman" pitchFamily="18" charset="0"/>
              </a:rPr>
              <a:t>enz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im</a:t>
            </a:r>
            <a:r>
              <a:rPr lang="vi-VN" sz="2800" dirty="0">
                <a:solidFill>
                  <a:srgbClr val="002060"/>
                </a:solidFill>
                <a:cs typeface="Times New Roman" pitchFamily="18" charset="0"/>
              </a:rPr>
              <a:t>, dẫn tới hiệu quả tiêu hóa thức ăn cao,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hấp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thụ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dinh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dưỡng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cs typeface="Times New Roman" pitchFamily="18" charset="0"/>
              </a:rPr>
              <a:t>nên no được lâu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hơn</a:t>
            </a:r>
            <a:r>
              <a:rPr lang="vi-VN" sz="2800" dirty="0">
                <a:solidFill>
                  <a:srgbClr val="002060"/>
                </a:solidFill>
                <a:cs typeface="Times New Roman" pitchFamily="18" charset="0"/>
              </a:rPr>
              <a:t>. </a:t>
            </a:r>
            <a:endParaRPr lang="en-US" sz="28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4586" y="2514600"/>
            <a:ext cx="6400800" cy="892552"/>
          </a:xfrm>
          <a:prstGeom prst="rect">
            <a:avLst/>
          </a:prstGeom>
          <a:noFill/>
          <a:ln w="28575">
            <a:solidFill>
              <a:srgbClr val="00B05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solidFill>
                  <a:srgbClr val="FF0000"/>
                </a:solidFill>
              </a:rPr>
              <a:t>Bài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tập</a:t>
            </a:r>
            <a:r>
              <a:rPr lang="en-US" sz="2600" dirty="0">
                <a:solidFill>
                  <a:srgbClr val="FF0000"/>
                </a:solidFill>
              </a:rPr>
              <a:t> 1: </a:t>
            </a:r>
            <a:r>
              <a:rPr lang="en-US" sz="2600" dirty="0" err="1">
                <a:solidFill>
                  <a:srgbClr val="FF0000"/>
                </a:solidFill>
              </a:rPr>
              <a:t>Giải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thích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về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mặt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sinh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học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câu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thành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ngữ</a:t>
            </a:r>
            <a:r>
              <a:rPr lang="en-US" sz="2600" dirty="0">
                <a:solidFill>
                  <a:srgbClr val="FF0000"/>
                </a:solidFill>
              </a:rPr>
              <a:t> “</a:t>
            </a:r>
            <a:r>
              <a:rPr lang="en-US" sz="2600" dirty="0" err="1">
                <a:solidFill>
                  <a:srgbClr val="FF0000"/>
                </a:solidFill>
              </a:rPr>
              <a:t>Nhai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kĩ</a:t>
            </a:r>
            <a:r>
              <a:rPr lang="en-US" sz="2600" dirty="0">
                <a:solidFill>
                  <a:srgbClr val="FF0000"/>
                </a:solidFill>
              </a:rPr>
              <a:t> no </a:t>
            </a:r>
            <a:r>
              <a:rPr lang="en-US" sz="2600" dirty="0" err="1">
                <a:solidFill>
                  <a:srgbClr val="FF0000"/>
                </a:solidFill>
              </a:rPr>
              <a:t>lâu</a:t>
            </a:r>
            <a:r>
              <a:rPr lang="en-US" sz="2600" dirty="0">
                <a:solidFill>
                  <a:srgbClr val="FF0000"/>
                </a:solidFill>
              </a:rPr>
              <a:t>”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590779"/>
            <a:ext cx="1676400" cy="1267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0068"/>
            <a:ext cx="1023938" cy="1028779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"/>
            <a:ext cx="914400" cy="88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" y="0"/>
            <a:ext cx="1007485" cy="11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54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-0.004 -0.1872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678696"/>
              </p:ext>
            </p:extLst>
          </p:nvPr>
        </p:nvGraphicFramePr>
        <p:xfrm>
          <a:off x="685800" y="2514738"/>
          <a:ext cx="7543800" cy="3609679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615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6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1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0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</a:rPr>
                        <a:t>Các</a:t>
                      </a:r>
                      <a:r>
                        <a:rPr lang="en-US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chemeClr val="tx1"/>
                          </a:solidFill>
                        </a:rPr>
                        <a:t>hiện</a:t>
                      </a:r>
                      <a:r>
                        <a:rPr lang="en-US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chemeClr val="tx1"/>
                          </a:solidFill>
                        </a:rPr>
                        <a:t>tượng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Biến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đổi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lí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học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Biến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đổi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hóa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học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Không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có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hiện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tượng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0000FF"/>
                          </a:solidFill>
                        </a:rPr>
                        <a:t>1. </a:t>
                      </a:r>
                      <a:r>
                        <a:rPr lang="en-US" b="1" dirty="0" err="1">
                          <a:solidFill>
                            <a:srgbClr val="0000FF"/>
                          </a:solidFill>
                        </a:rPr>
                        <a:t>Ăn</a:t>
                      </a:r>
                      <a:r>
                        <a:rPr lang="en-US" b="1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0000FF"/>
                          </a:solidFill>
                        </a:rPr>
                        <a:t>cơm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0000FF"/>
                          </a:solidFill>
                        </a:rPr>
                        <a:t>2. </a:t>
                      </a:r>
                      <a:r>
                        <a:rPr lang="en-US" b="1" dirty="0" err="1">
                          <a:solidFill>
                            <a:srgbClr val="0000FF"/>
                          </a:solidFill>
                        </a:rPr>
                        <a:t>Uống</a:t>
                      </a:r>
                      <a:r>
                        <a:rPr lang="en-US" b="1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0000FF"/>
                          </a:solidFill>
                        </a:rPr>
                        <a:t>sữa</a:t>
                      </a:r>
                      <a:r>
                        <a:rPr lang="en-US" b="1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0000FF"/>
                          </a:solidFill>
                        </a:rPr>
                        <a:t>tươi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0000FF"/>
                          </a:solidFill>
                        </a:rPr>
                        <a:t>3.</a:t>
                      </a:r>
                      <a:r>
                        <a:rPr lang="en-US" b="1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0000FF"/>
                          </a:solidFill>
                        </a:rPr>
                        <a:t>Ăn</a:t>
                      </a:r>
                      <a:r>
                        <a:rPr lang="en-US" b="1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0000FF"/>
                          </a:solidFill>
                        </a:rPr>
                        <a:t>cháo</a:t>
                      </a:r>
                      <a:r>
                        <a:rPr lang="en-US" b="1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0000FF"/>
                          </a:solidFill>
                        </a:rPr>
                        <a:t>loãng</a:t>
                      </a:r>
                      <a:r>
                        <a:rPr lang="en-US" b="1" baseline="0" dirty="0">
                          <a:solidFill>
                            <a:srgbClr val="0000FF"/>
                          </a:solidFill>
                        </a:rPr>
                        <a:t> (</a:t>
                      </a:r>
                      <a:r>
                        <a:rPr lang="en-US" b="1" baseline="0" dirty="0" err="1">
                          <a:solidFill>
                            <a:srgbClr val="0000FF"/>
                          </a:solidFill>
                        </a:rPr>
                        <a:t>bột</a:t>
                      </a:r>
                      <a:r>
                        <a:rPr lang="en-US" b="1" baseline="0" dirty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0000FF"/>
                          </a:solidFill>
                        </a:rPr>
                        <a:t>4. </a:t>
                      </a:r>
                      <a:r>
                        <a:rPr lang="en-US" b="1" dirty="0" err="1">
                          <a:solidFill>
                            <a:srgbClr val="0000FF"/>
                          </a:solidFill>
                        </a:rPr>
                        <a:t>Uống</a:t>
                      </a:r>
                      <a:r>
                        <a:rPr lang="en-US" b="1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0000FF"/>
                          </a:solidFill>
                        </a:rPr>
                        <a:t>nước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5479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0000FF"/>
                          </a:solidFill>
                        </a:rPr>
                        <a:t>5. </a:t>
                      </a:r>
                      <a:r>
                        <a:rPr lang="en-US" b="1" dirty="0" err="1">
                          <a:solidFill>
                            <a:srgbClr val="0000FF"/>
                          </a:solidFill>
                        </a:rPr>
                        <a:t>Ăn</a:t>
                      </a:r>
                      <a:r>
                        <a:rPr lang="en-US" b="1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0000FF"/>
                          </a:solidFill>
                        </a:rPr>
                        <a:t>thịt</a:t>
                      </a:r>
                      <a:r>
                        <a:rPr lang="en-US" b="1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0000FF"/>
                          </a:solidFill>
                        </a:rPr>
                        <a:t>nướng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0000FF"/>
                          </a:solidFill>
                        </a:rPr>
                        <a:t>6. </a:t>
                      </a:r>
                      <a:r>
                        <a:rPr lang="en-US" b="1" dirty="0" err="1">
                          <a:solidFill>
                            <a:srgbClr val="0000FF"/>
                          </a:solidFill>
                        </a:rPr>
                        <a:t>Ăn</a:t>
                      </a:r>
                      <a:r>
                        <a:rPr lang="en-US" b="1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0000FF"/>
                          </a:solidFill>
                        </a:rPr>
                        <a:t>khoai</a:t>
                      </a:r>
                      <a:r>
                        <a:rPr lang="en-US" b="1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0000FF"/>
                          </a:solidFill>
                        </a:rPr>
                        <a:t>lang</a:t>
                      </a:r>
                      <a:r>
                        <a:rPr lang="en-US" b="1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0000FF"/>
                          </a:solidFill>
                        </a:rPr>
                        <a:t>sống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114800" y="3429000"/>
            <a:ext cx="41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76900" y="3429000"/>
            <a:ext cx="41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76900" y="4301267"/>
            <a:ext cx="41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52900" y="5667079"/>
            <a:ext cx="41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52900" y="4764347"/>
            <a:ext cx="41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52900" y="5209879"/>
            <a:ext cx="41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36372" y="3899246"/>
            <a:ext cx="41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3900" y="1447800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err="1">
                <a:solidFill>
                  <a:srgbClr val="002060"/>
                </a:solidFill>
              </a:rPr>
              <a:t>Bài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</a:rPr>
              <a:t>tập</a:t>
            </a:r>
            <a:r>
              <a:rPr lang="en-US" sz="2200" b="1" i="1" dirty="0">
                <a:solidFill>
                  <a:srgbClr val="002060"/>
                </a:solidFill>
              </a:rPr>
              <a:t> 2 : </a:t>
            </a:r>
            <a:r>
              <a:rPr lang="en-US" sz="2200" b="1" i="1" dirty="0" err="1">
                <a:solidFill>
                  <a:srgbClr val="002060"/>
                </a:solidFill>
              </a:rPr>
              <a:t>Đánh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</a:rPr>
              <a:t>dấu</a:t>
            </a:r>
            <a:r>
              <a:rPr lang="en-US" sz="2200" b="1" i="1" dirty="0">
                <a:solidFill>
                  <a:srgbClr val="002060"/>
                </a:solidFill>
              </a:rPr>
              <a:t> X </a:t>
            </a:r>
            <a:r>
              <a:rPr lang="en-US" sz="2200" b="1" i="1" dirty="0" err="1">
                <a:solidFill>
                  <a:srgbClr val="002060"/>
                </a:solidFill>
              </a:rPr>
              <a:t>vào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</a:rPr>
              <a:t>những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</a:rPr>
              <a:t>biến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</a:rPr>
              <a:t>đổi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</a:rPr>
              <a:t>tương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</a:rPr>
              <a:t>ứng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</a:rPr>
              <a:t>xảy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</a:rPr>
              <a:t>ra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</a:rPr>
              <a:t>trong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</a:rPr>
              <a:t>khoang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</a:rPr>
              <a:t>miệng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</a:rPr>
              <a:t>khi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</a:rPr>
              <a:t>ăn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</a:rPr>
              <a:t>những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</a:rPr>
              <a:t>món</a:t>
            </a:r>
            <a:r>
              <a:rPr lang="en-US" sz="2200" b="1" i="1" dirty="0">
                <a:solidFill>
                  <a:srgbClr val="002060"/>
                </a:solidFill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</a:rPr>
              <a:t>sau</a:t>
            </a:r>
            <a:r>
              <a:rPr lang="en-US" sz="2200" b="1" i="1" dirty="0">
                <a:solidFill>
                  <a:srgbClr val="002060"/>
                </a:solidFill>
              </a:rPr>
              <a:t>: 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solidFill>
            <a:srgbClr val="92D050"/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en-US" sz="4000" b="1" u="sng" kern="0" dirty="0">
                <a:solidFill>
                  <a:srgbClr val="002060"/>
                </a:solidFill>
              </a:rPr>
              <a:t>CỦNG CỐ  </a:t>
            </a: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"/>
            <a:ext cx="838200" cy="74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" y="0"/>
            <a:ext cx="1007485" cy="93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95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Phi\Downloads\21. Copy of LỚP 8 - SINH - BÀI 25 - TIÊU HÓA Ở KHOANG MIỆNG_result_20210817112404.jpg">
            <a:extLst>
              <a:ext uri="{FF2B5EF4-FFF2-40B4-BE49-F238E27FC236}">
                <a16:creationId xmlns:a16="http://schemas.microsoft.com/office/drawing/2014/main" id="{06B5939F-2732-47FB-A1DB-AEAEFBEA2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b="3750"/>
          <a:stretch/>
        </p:blipFill>
        <p:spPr bwMode="auto">
          <a:xfrm>
            <a:off x="457200" y="381000"/>
            <a:ext cx="8305800" cy="586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6340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7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3200" b="1" u="sng">
                <a:latin typeface="Times New Roman" pitchFamily="18" charset="0"/>
              </a:rPr>
              <a:t>CỦNG CỐ</a:t>
            </a:r>
            <a:endParaRPr lang="vi-VN" sz="3200" b="1" u="sng">
              <a:latin typeface="Times New Roman" pitchFamily="18" charset="0"/>
            </a:endParaRPr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body" sz="half" idx="1"/>
          </p:nvPr>
        </p:nvSpPr>
        <p:spPr>
          <a:gradFill rotWithShape="1">
            <a:gsLst>
              <a:gs pos="0">
                <a:srgbClr val="FFFFCC"/>
              </a:gs>
              <a:gs pos="50000">
                <a:schemeClr val="bg1"/>
              </a:gs>
              <a:gs pos="100000">
                <a:srgbClr val="FFFFCC"/>
              </a:gs>
            </a:gsLst>
            <a:lin ang="5400000" scaled="1"/>
          </a:gradFill>
          <a:ln/>
        </p:spPr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</a:pPr>
            <a:r>
              <a:rPr lang="en-US" sz="2000" b="1" u="sng">
                <a:latin typeface="Times New Roman" pitchFamily="18" charset="0"/>
              </a:rPr>
              <a:t>Câu 3:</a:t>
            </a:r>
            <a:r>
              <a:rPr lang="en-US" sz="2000" b="1" i="1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000" b="1" i="1">
                <a:latin typeface="Times New Roman" pitchFamily="18" charset="0"/>
              </a:rPr>
              <a:t>Biểu hiện sinh trưởng của vi sinh vật ở pha cân bằng trong môi trường nuôi cấy là?</a:t>
            </a:r>
          </a:p>
          <a:p>
            <a:pPr marL="0" indent="0">
              <a:lnSpc>
                <a:spcPct val="80000"/>
              </a:lnSpc>
            </a:pPr>
            <a:r>
              <a:rPr lang="en-US" sz="2000"/>
              <a:t>A. </a:t>
            </a:r>
            <a:r>
              <a:rPr lang="en-US" sz="2000">
                <a:latin typeface="Times New Roman" pitchFamily="18" charset="0"/>
              </a:rPr>
              <a:t>Số chết đi nhiều hơn số sinh ra</a:t>
            </a:r>
          </a:p>
          <a:p>
            <a:pPr marL="0" indent="0">
              <a:lnSpc>
                <a:spcPct val="80000"/>
              </a:lnSpc>
            </a:pPr>
            <a:r>
              <a:rPr lang="en-US" sz="2000">
                <a:latin typeface="Times New Roman" pitchFamily="18" charset="0"/>
              </a:rPr>
              <a:t>B. Số được sinh ra bằng với số chết đi.</a:t>
            </a:r>
          </a:p>
          <a:p>
            <a:pPr marL="0" indent="0">
              <a:lnSpc>
                <a:spcPct val="80000"/>
              </a:lnSpc>
            </a:pPr>
            <a:r>
              <a:rPr lang="en-US" sz="2000">
                <a:latin typeface="Times New Roman" pitchFamily="18" charset="0"/>
              </a:rPr>
              <a:t>C. Số được sinh ra nhiều hơn số tế bào chết đi </a:t>
            </a:r>
          </a:p>
          <a:p>
            <a:pPr marL="0" indent="0">
              <a:lnSpc>
                <a:spcPct val="80000"/>
              </a:lnSpc>
            </a:pPr>
            <a:r>
              <a:rPr lang="en-US" sz="2000">
                <a:latin typeface="Times New Roman" pitchFamily="18" charset="0"/>
              </a:rPr>
              <a:t>D. Chỉ có chết mà không có sinh ra</a:t>
            </a:r>
          </a:p>
          <a:p>
            <a:pPr marL="0" indent="0">
              <a:lnSpc>
                <a:spcPct val="80000"/>
              </a:lnSpc>
            </a:pPr>
            <a:r>
              <a:rPr lang="en-US" sz="2000" b="1" u="sng">
                <a:latin typeface="Times New Roman" pitchFamily="18" charset="0"/>
              </a:rPr>
              <a:t>Câu 4</a:t>
            </a:r>
            <a:r>
              <a:rPr lang="en-US" sz="2000" b="1">
                <a:latin typeface="Times New Roman" pitchFamily="18" charset="0"/>
              </a:rPr>
              <a:t>:</a:t>
            </a:r>
            <a:r>
              <a:rPr lang="en-US" sz="2000" b="1" i="1">
                <a:latin typeface="Times New Roman" pitchFamily="18" charset="0"/>
              </a:rPr>
              <a:t> Biểu hiện của VSV trong pha tiềm phát là ?</a:t>
            </a:r>
          </a:p>
          <a:p>
            <a:pPr marL="0" indent="0">
              <a:lnSpc>
                <a:spcPct val="80000"/>
              </a:lnSpc>
            </a:pPr>
            <a:r>
              <a:rPr lang="en-US" sz="2000">
                <a:latin typeface="Times New Roman" pitchFamily="18" charset="0"/>
              </a:rPr>
              <a:t>A. Sinh trưởng nhanh</a:t>
            </a:r>
          </a:p>
          <a:p>
            <a:pPr marL="0" indent="0">
              <a:lnSpc>
                <a:spcPct val="80000"/>
              </a:lnSpc>
            </a:pPr>
            <a:r>
              <a:rPr lang="en-US" sz="2000">
                <a:latin typeface="Times New Roman" pitchFamily="18" charset="0"/>
              </a:rPr>
              <a:t>B. Bị chết đi</a:t>
            </a:r>
          </a:p>
          <a:p>
            <a:pPr marL="0" indent="0">
              <a:lnSpc>
                <a:spcPct val="80000"/>
              </a:lnSpc>
            </a:pPr>
            <a:r>
              <a:rPr lang="en-US" sz="2000">
                <a:latin typeface="Times New Roman" pitchFamily="18" charset="0"/>
              </a:rPr>
              <a:t>C. Thích nghi dần với môi trường nuôi cấy</a:t>
            </a:r>
          </a:p>
          <a:p>
            <a:pPr marL="0" indent="0">
              <a:lnSpc>
                <a:spcPct val="80000"/>
              </a:lnSpc>
            </a:pPr>
            <a:r>
              <a:rPr lang="en-US" sz="2000">
                <a:latin typeface="Times New Roman" pitchFamily="18" charset="0"/>
              </a:rPr>
              <a:t>D. Cả 3 biểu hiện trên</a:t>
            </a:r>
            <a:endParaRPr lang="vi-VN" sz="2000"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</a:pPr>
            <a:endParaRPr lang="en-US" sz="2000"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FontTx/>
              <a:buNone/>
            </a:pPr>
            <a:endParaRPr lang="en-US" sz="1800" b="1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31078" name="Picture 6" descr="l 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-20782" y="0"/>
            <a:ext cx="4419600" cy="6413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</a:rPr>
              <a:t>BÀI TẬP VỀ NHÀ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81000" y="1120676"/>
            <a:ext cx="552103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1, 3, 4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121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trước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27 </a:t>
            </a: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62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2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WordArt 3"/>
          <p:cNvSpPr>
            <a:spLocks noChangeArrowheads="1" noChangeShapeType="1" noTextEdit="1"/>
          </p:cNvSpPr>
          <p:nvPr/>
        </p:nvSpPr>
        <p:spPr bwMode="auto">
          <a:xfrm>
            <a:off x="504496" y="1524000"/>
            <a:ext cx="8247993" cy="990600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r>
              <a:rPr lang="en-US" sz="4400" b="1" i="1" kern="1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kern="1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Cảm</a:t>
            </a:r>
            <a:r>
              <a:rPr lang="en-US" sz="4400" b="1" i="1" kern="1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kern="1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400" b="1" i="1" kern="1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kern="1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400" b="1" i="1" kern="1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kern="1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i="1" kern="1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kern="1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i="1" kern="1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kern="1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4400" b="1" i="1" kern="1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kern="1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i="1" kern="1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2" name="Rectangle 1"/>
          <p:cNvSpPr/>
          <p:nvPr/>
        </p:nvSpPr>
        <p:spPr>
          <a:xfrm>
            <a:off x="399393" y="2896850"/>
            <a:ext cx="838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Sitka Small" pitchFamily="2" charset="0"/>
              </a:rPr>
              <a:t>Chúc</a:t>
            </a:r>
            <a:r>
              <a:rPr lang="en-US" sz="3600" b="1" i="1" dirty="0">
                <a:solidFill>
                  <a:srgbClr val="FF0000"/>
                </a:solidFill>
                <a:latin typeface="Sitka Small" pitchFamily="2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Sitka Small" pitchFamily="2" charset="0"/>
              </a:rPr>
              <a:t>Thầy</a:t>
            </a:r>
            <a:r>
              <a:rPr lang="en-US" sz="3600" b="1" i="1" dirty="0">
                <a:solidFill>
                  <a:srgbClr val="FF0000"/>
                </a:solidFill>
                <a:latin typeface="Sitka Small" pitchFamily="2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Sitka Small" pitchFamily="2" charset="0"/>
              </a:rPr>
              <a:t>và</a:t>
            </a:r>
            <a:r>
              <a:rPr lang="en-US" sz="3600" b="1" i="1" dirty="0">
                <a:solidFill>
                  <a:srgbClr val="FF0000"/>
                </a:solidFill>
                <a:latin typeface="Sitka Small" pitchFamily="2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Sitka Small" pitchFamily="2" charset="0"/>
              </a:rPr>
              <a:t>Cô</a:t>
            </a:r>
            <a:r>
              <a:rPr lang="en-US" sz="3600" b="1" i="1" dirty="0">
                <a:solidFill>
                  <a:srgbClr val="FF0000"/>
                </a:solidFill>
                <a:latin typeface="Sitka Small" pitchFamily="2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Sitka Small" pitchFamily="2" charset="0"/>
              </a:rPr>
              <a:t>sức</a:t>
            </a:r>
            <a:r>
              <a:rPr lang="en-US" sz="3600" b="1" i="1" dirty="0">
                <a:solidFill>
                  <a:srgbClr val="FF0000"/>
                </a:solidFill>
                <a:latin typeface="Sitka Small" pitchFamily="2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Sitka Small" pitchFamily="2" charset="0"/>
              </a:rPr>
              <a:t>khỏe</a:t>
            </a:r>
            <a:endParaRPr lang="en-US" sz="3600" b="1" i="1" dirty="0">
              <a:solidFill>
                <a:srgbClr val="FF0000"/>
              </a:solidFill>
              <a:latin typeface="Sitka Small" pitchFamily="2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Sitka Small" pitchFamily="2" charset="0"/>
              </a:rPr>
              <a:t>Chúc</a:t>
            </a:r>
            <a:r>
              <a:rPr lang="en-US" sz="3600" b="1" i="1" dirty="0">
                <a:solidFill>
                  <a:srgbClr val="FF0000"/>
                </a:solidFill>
                <a:latin typeface="Sitka Small" pitchFamily="2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Sitka Small" pitchFamily="2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Sitka Small" pitchFamily="2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Sitka Small" pitchFamily="2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Sitka Small" pitchFamily="2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Sitka Small" pitchFamily="2" charset="0"/>
              </a:rPr>
              <a:t>học</a:t>
            </a:r>
            <a:r>
              <a:rPr lang="en-US" sz="3600" b="1" i="1" dirty="0">
                <a:solidFill>
                  <a:srgbClr val="FF0000"/>
                </a:solidFill>
                <a:latin typeface="Sitka Small" pitchFamily="2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Sitka Small" pitchFamily="2" charset="0"/>
              </a:rPr>
              <a:t>tốt</a:t>
            </a:r>
            <a:endParaRPr lang="en-US" sz="3600" b="1" i="1" dirty="0">
              <a:solidFill>
                <a:srgbClr val="FF0000"/>
              </a:solidFill>
              <a:latin typeface="Sitka Small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572" y="304800"/>
            <a:ext cx="5108028" cy="707886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en-US" sz="4000" b="1" cap="all" dirty="0">
                <a:ln w="9000" cmpd="sng">
                  <a:solidFill>
                    <a:srgbClr val="7C984A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7C984A">
                        <a:shade val="20000"/>
                        <a:satMod val="245000"/>
                      </a:srgbClr>
                    </a:gs>
                    <a:gs pos="43000">
                      <a:srgbClr val="7C984A">
                        <a:satMod val="255000"/>
                      </a:srgbClr>
                    </a:gs>
                    <a:gs pos="48000">
                      <a:srgbClr val="7C984A">
                        <a:shade val="85000"/>
                        <a:satMod val="255000"/>
                      </a:srgbClr>
                    </a:gs>
                    <a:gs pos="100000">
                      <a:srgbClr val="7C984A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BÀI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1582516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421760-B46D-4ADA-9A59-B3B3A686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F698E7-3170-4669-A485-3D50B2E1C0DF}"/>
              </a:ext>
            </a:extLst>
          </p:cNvPr>
          <p:cNvSpPr txBox="1"/>
          <p:nvPr/>
        </p:nvSpPr>
        <p:spPr>
          <a:xfrm>
            <a:off x="914400" y="1371600"/>
            <a:ext cx="7315200" cy="2351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Câu </a:t>
            </a:r>
            <a:r>
              <a:rPr lang="en-US" sz="2000" b="1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3</a:t>
            </a:r>
            <a:r>
              <a:rPr lang="vi-VN" sz="2000" b="1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Qua tiêu hoá, lipit sẽ được biến đổi thành</a:t>
            </a: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A. glixêr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và vitamin.</a:t>
            </a: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B. glixê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rin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và axit amin.</a:t>
            </a: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C. nuclêôtit và axit amin.</a:t>
            </a: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D. glixêr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</a:rPr>
              <a:t>in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và axit béo.</a:t>
            </a:r>
          </a:p>
        </p:txBody>
      </p:sp>
      <p:pic>
        <p:nvPicPr>
          <p:cNvPr id="3" name="btnInknoeActivity">
            <a:extLst>
              <a:ext uri="{FF2B5EF4-FFF2-40B4-BE49-F238E27FC236}">
                <a16:creationId xmlns:a16="http://schemas.microsoft.com/office/drawing/2014/main" id="{AD1A9D1C-AE38-43B5-B5FB-71AAD20895E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27" y="542925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96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9B650A-4C7B-43F7-A533-6726FFEF6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58402C-323F-4050-9FCE-9DC1999D70F4}"/>
              </a:ext>
            </a:extLst>
          </p:cNvPr>
          <p:cNvSpPr txBox="1"/>
          <p:nvPr/>
        </p:nvSpPr>
        <p:spPr>
          <a:xfrm>
            <a:off x="685800" y="1143000"/>
            <a:ext cx="7086600" cy="2813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i="0" dirty="0">
                <a:solidFill>
                  <a:srgbClr val="008000"/>
                </a:solidFill>
                <a:effectLst/>
                <a:latin typeface="Open Sans" panose="020B0606030504020204" pitchFamily="34" charset="0"/>
              </a:rPr>
              <a:t>Câu 10.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Tuyến tiêu hoá nào dưới đây nằm trong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khoang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miệng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A. Tuyến tuỵ</a:t>
            </a: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B. Tuyến vị</a:t>
            </a: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C. Tuyến ruột</a:t>
            </a: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D. Tuyến nước bọt</a:t>
            </a:r>
          </a:p>
        </p:txBody>
      </p:sp>
      <p:pic>
        <p:nvPicPr>
          <p:cNvPr id="3" name="btnInknoeActivity">
            <a:extLst>
              <a:ext uri="{FF2B5EF4-FFF2-40B4-BE49-F238E27FC236}">
                <a16:creationId xmlns:a16="http://schemas.microsoft.com/office/drawing/2014/main" id="{8F5E83DE-EF6B-444C-A11F-E2F386D992B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27" y="542925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20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9AC81C-F02D-43BB-A8F4-B73D5009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0E888D-AD0E-41D0-9815-ECA130ED59B3}"/>
              </a:ext>
            </a:extLst>
          </p:cNvPr>
          <p:cNvSpPr txBox="1"/>
          <p:nvPr/>
        </p:nvSpPr>
        <p:spPr>
          <a:xfrm>
            <a:off x="796386" y="381000"/>
            <a:ext cx="8153400" cy="966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000" b="1" i="0" dirty="0">
                <a:solidFill>
                  <a:srgbClr val="0070C0"/>
                </a:solidFill>
                <a:effectLst/>
                <a:latin typeface="Open Sans" panose="020B0606030504020204" pitchFamily="34" charset="0"/>
              </a:rPr>
              <a:t>Câu </a:t>
            </a:r>
            <a:r>
              <a:rPr lang="en-US" sz="2000" b="1" i="0" dirty="0">
                <a:solidFill>
                  <a:srgbClr val="0070C0"/>
                </a:solidFill>
                <a:effectLst/>
                <a:latin typeface="Open Sans" panose="020B0606030504020204" pitchFamily="34" charset="0"/>
              </a:rPr>
              <a:t>5</a:t>
            </a:r>
            <a:r>
              <a:rPr lang="vi-VN" sz="2000" b="1" i="0" dirty="0">
                <a:solidFill>
                  <a:srgbClr val="0070C0"/>
                </a:solidFill>
                <a:effectLst/>
                <a:latin typeface="Open Sans" panose="020B0606030504020204" pitchFamily="34" charset="0"/>
              </a:rPr>
              <a:t>: Sắp xếp các quá trình sau theo diễn biến của quá trình tiêu hóa xảy ra trong cơ thể.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582931-1014-4F31-9897-3ABD63271858}"/>
              </a:ext>
            </a:extLst>
          </p:cNvPr>
          <p:cNvSpPr txBox="1"/>
          <p:nvPr/>
        </p:nvSpPr>
        <p:spPr>
          <a:xfrm>
            <a:off x="609600" y="1524000"/>
            <a:ext cx="8153399" cy="3372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A. Ăn và uống =&gt; vận chuyển thức ăn trong ống tiêu hóa =&gt; tiêu hóa thức ăn =&gt; hấp thụ các chất dinh dưỡng =&gt; thải phân.</a:t>
            </a:r>
          </a:p>
          <a:p>
            <a:pPr algn="l">
              <a:lnSpc>
                <a:spcPct val="150000"/>
              </a:lnSpc>
            </a:pPr>
            <a:r>
              <a:rPr lang="vi-VN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B. Ăn và uống =&gt; tiêu hóa thức ăn =&gt; vận chuyển thức ăn trong ống tiêu hóa =&gt; hấp thụ các chất dinh dưỡng =&gt; thải phân.</a:t>
            </a:r>
          </a:p>
          <a:p>
            <a:pPr algn="l">
              <a:lnSpc>
                <a:spcPct val="150000"/>
              </a:lnSpc>
            </a:pPr>
            <a:r>
              <a:rPr lang="vi-VN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C. Ăn và uống =&gt; vận chuyển thức ăn trong ống tiêu hóa =&gt; hấp thụ các chất dinh dưỡng =&gt; tiêu hóa thức ăn =&gt; thải phân.</a:t>
            </a:r>
          </a:p>
          <a:p>
            <a:pPr algn="l">
              <a:lnSpc>
                <a:spcPct val="150000"/>
              </a:lnSpc>
            </a:pPr>
            <a:r>
              <a:rPr lang="vi-VN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D. Ăn và uống =&gt; hấp thụ các chất dinh dưỡng =&gt;vận chuyển thức ăn trong ống tiêu hóa =&gt; tiêu hóa thức ăn =&gt; thải phân.</a:t>
            </a:r>
          </a:p>
        </p:txBody>
      </p:sp>
      <p:pic>
        <p:nvPicPr>
          <p:cNvPr id="3" name="btnInknoeActivity">
            <a:extLst>
              <a:ext uri="{FF2B5EF4-FFF2-40B4-BE49-F238E27FC236}">
                <a16:creationId xmlns:a16="http://schemas.microsoft.com/office/drawing/2014/main" id="{B2E07F0E-14D1-4EB2-BD5A-B036E94AD91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27" y="542925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04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53598"/>
            <a:ext cx="7280275" cy="757237"/>
          </a:xfrm>
        </p:spPr>
        <p:txBody>
          <a:bodyPr/>
          <a:lstStyle/>
          <a:p>
            <a:r>
              <a:rPr lang="en-US" sz="3800" b="1" dirty="0"/>
              <a:t>CHỦ ĐỀ TIÊU HÓA</a:t>
            </a:r>
          </a:p>
        </p:txBody>
      </p:sp>
      <p:sp>
        <p:nvSpPr>
          <p:cNvPr id="6" name="Rectangle 5"/>
          <p:cNvSpPr/>
          <p:nvPr/>
        </p:nvSpPr>
        <p:spPr>
          <a:xfrm>
            <a:off x="577642" y="1524000"/>
            <a:ext cx="8077201" cy="1292662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/>
              <a:t>TIẾT 27 - BÀI 25: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800" b="1" kern="0" cap="all" dirty="0" err="1">
                <a:ln w="0"/>
                <a:gradFill flip="none">
                  <a:gsLst>
                    <a:gs pos="0">
                      <a:srgbClr val="DE6F00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DE6F00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DE6F00">
                        <a:shade val="65000"/>
                        <a:satMod val="130000"/>
                      </a:srgbClr>
                    </a:gs>
                    <a:gs pos="92000">
                      <a:srgbClr val="DE6F00">
                        <a:shade val="50000"/>
                        <a:satMod val="120000"/>
                      </a:srgbClr>
                    </a:gs>
                    <a:gs pos="100000">
                      <a:srgbClr val="DE6F00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Tiêu</a:t>
            </a:r>
            <a:r>
              <a:rPr lang="en-US" sz="3800" b="1" kern="0" cap="all" dirty="0">
                <a:ln w="0"/>
                <a:gradFill flip="none">
                  <a:gsLst>
                    <a:gs pos="0">
                      <a:srgbClr val="DE6F00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DE6F00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DE6F00">
                        <a:shade val="65000"/>
                        <a:satMod val="130000"/>
                      </a:srgbClr>
                    </a:gs>
                    <a:gs pos="92000">
                      <a:srgbClr val="DE6F00">
                        <a:shade val="50000"/>
                        <a:satMod val="120000"/>
                      </a:srgbClr>
                    </a:gs>
                    <a:gs pos="100000">
                      <a:srgbClr val="DE6F00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 </a:t>
            </a:r>
            <a:r>
              <a:rPr lang="en-US" sz="3800" b="1" kern="0" cap="all" dirty="0" err="1">
                <a:ln w="0"/>
                <a:gradFill flip="none">
                  <a:gsLst>
                    <a:gs pos="0">
                      <a:srgbClr val="DE6F00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DE6F00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DE6F00">
                        <a:shade val="65000"/>
                        <a:satMod val="130000"/>
                      </a:srgbClr>
                    </a:gs>
                    <a:gs pos="92000">
                      <a:srgbClr val="DE6F00">
                        <a:shade val="50000"/>
                        <a:satMod val="120000"/>
                      </a:srgbClr>
                    </a:gs>
                    <a:gs pos="100000">
                      <a:srgbClr val="DE6F00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hóa</a:t>
            </a:r>
            <a:r>
              <a:rPr lang="en-US" sz="3800" b="1" kern="0" cap="all" dirty="0">
                <a:ln w="0"/>
                <a:gradFill flip="none">
                  <a:gsLst>
                    <a:gs pos="0">
                      <a:srgbClr val="DE6F00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DE6F00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DE6F00">
                        <a:shade val="65000"/>
                        <a:satMod val="130000"/>
                      </a:srgbClr>
                    </a:gs>
                    <a:gs pos="92000">
                      <a:srgbClr val="DE6F00">
                        <a:shade val="50000"/>
                        <a:satMod val="120000"/>
                      </a:srgbClr>
                    </a:gs>
                    <a:gs pos="100000">
                      <a:srgbClr val="DE6F00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 ở </a:t>
            </a:r>
            <a:r>
              <a:rPr lang="en-US" sz="3800" b="1" kern="0" cap="all" dirty="0" err="1">
                <a:ln w="0"/>
                <a:gradFill flip="none">
                  <a:gsLst>
                    <a:gs pos="0">
                      <a:srgbClr val="DE6F00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DE6F00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DE6F00">
                        <a:shade val="65000"/>
                        <a:satMod val="130000"/>
                      </a:srgbClr>
                    </a:gs>
                    <a:gs pos="92000">
                      <a:srgbClr val="DE6F00">
                        <a:shade val="50000"/>
                        <a:satMod val="120000"/>
                      </a:srgbClr>
                    </a:gs>
                    <a:gs pos="100000">
                      <a:srgbClr val="DE6F00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khoang</a:t>
            </a:r>
            <a:r>
              <a:rPr lang="en-US" sz="3800" b="1" kern="0" cap="all" dirty="0">
                <a:ln w="0"/>
                <a:gradFill flip="none">
                  <a:gsLst>
                    <a:gs pos="0">
                      <a:srgbClr val="DE6F00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DE6F00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DE6F00">
                        <a:shade val="65000"/>
                        <a:satMod val="130000"/>
                      </a:srgbClr>
                    </a:gs>
                    <a:gs pos="92000">
                      <a:srgbClr val="DE6F00">
                        <a:shade val="50000"/>
                        <a:satMod val="120000"/>
                      </a:srgbClr>
                    </a:gs>
                    <a:gs pos="100000">
                      <a:srgbClr val="DE6F00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 </a:t>
            </a:r>
            <a:r>
              <a:rPr lang="en-US" sz="3800" b="1" kern="0" cap="all" dirty="0" err="1">
                <a:ln w="0"/>
                <a:gradFill flip="none">
                  <a:gsLst>
                    <a:gs pos="0">
                      <a:srgbClr val="DE6F00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DE6F00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DE6F00">
                        <a:shade val="65000"/>
                        <a:satMod val="130000"/>
                      </a:srgbClr>
                    </a:gs>
                    <a:gs pos="92000">
                      <a:srgbClr val="DE6F00">
                        <a:shade val="50000"/>
                        <a:satMod val="120000"/>
                      </a:srgbClr>
                    </a:gs>
                    <a:gs pos="100000">
                      <a:srgbClr val="DE6F00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erdana"/>
              </a:rPr>
              <a:t>miệng</a:t>
            </a:r>
            <a:endParaRPr lang="en-US" sz="3800" b="1" cap="all" dirty="0">
              <a:ln w="0"/>
              <a:gradFill flip="none">
                <a:gsLst>
                  <a:gs pos="0">
                    <a:srgbClr val="DE6F00">
                      <a:tint val="75000"/>
                      <a:shade val="75000"/>
                      <a:satMod val="170000"/>
                    </a:srgbClr>
                  </a:gs>
                  <a:gs pos="49000">
                    <a:srgbClr val="DE6F00">
                      <a:tint val="88000"/>
                      <a:shade val="65000"/>
                      <a:satMod val="172000"/>
                    </a:srgbClr>
                  </a:gs>
                  <a:gs pos="50000">
                    <a:srgbClr val="DE6F00">
                      <a:shade val="65000"/>
                      <a:satMod val="130000"/>
                    </a:srgbClr>
                  </a:gs>
                  <a:gs pos="92000">
                    <a:srgbClr val="DE6F00">
                      <a:shade val="50000"/>
                      <a:satMod val="120000"/>
                    </a:srgbClr>
                  </a:gs>
                  <a:gs pos="100000">
                    <a:srgbClr val="DE6F00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Symbol" pitchFamily="18" charset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88"/>
          <a:stretch/>
        </p:blipFill>
        <p:spPr bwMode="auto">
          <a:xfrm>
            <a:off x="1812245" y="2946040"/>
            <a:ext cx="5519510" cy="3200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282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hinh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988" y="1431650"/>
            <a:ext cx="4557847" cy="39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463732" y="5392266"/>
            <a:ext cx="4724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err="1">
                <a:solidFill>
                  <a:srgbClr val="000000"/>
                </a:solidFill>
              </a:rPr>
              <a:t>Hình</a:t>
            </a:r>
            <a:r>
              <a:rPr lang="en-US" sz="2000" b="1" i="1" dirty="0">
                <a:solidFill>
                  <a:srgbClr val="000000"/>
                </a:solidFill>
              </a:rPr>
              <a:t> 1. </a:t>
            </a:r>
            <a:r>
              <a:rPr lang="en-US" sz="2000" b="1" i="1" dirty="0" err="1">
                <a:solidFill>
                  <a:srgbClr val="000000"/>
                </a:solidFill>
              </a:rPr>
              <a:t>Các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cơ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quan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trong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khoang</a:t>
            </a:r>
            <a:r>
              <a:rPr lang="en-US" sz="2000" b="1" i="1" dirty="0">
                <a:solidFill>
                  <a:srgbClr val="000000"/>
                </a:solidFill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</a:rPr>
              <a:t>miệng</a:t>
            </a:r>
            <a:endParaRPr lang="en-US" sz="2000" b="1" i="1" dirty="0">
              <a:solidFill>
                <a:srgbClr val="000000"/>
              </a:solidFill>
            </a:endParaRPr>
          </a:p>
        </p:txBody>
      </p:sp>
      <p:sp>
        <p:nvSpPr>
          <p:cNvPr id="19" name="AutoShape 11"/>
          <p:cNvSpPr>
            <a:spLocks/>
          </p:cNvSpPr>
          <p:nvPr/>
        </p:nvSpPr>
        <p:spPr bwMode="auto">
          <a:xfrm>
            <a:off x="5306291" y="1741116"/>
            <a:ext cx="381000" cy="872836"/>
          </a:xfrm>
          <a:prstGeom prst="leftBrace">
            <a:avLst>
              <a:gd name="adj1" fmla="val 23478"/>
              <a:gd name="adj2" fmla="val 50000"/>
            </a:avLst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533400" y="833873"/>
            <a:ext cx="419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B050"/>
                </a:solidFill>
              </a:rPr>
              <a:t>1. </a:t>
            </a:r>
            <a:r>
              <a:rPr lang="en-US" b="1" dirty="0" err="1">
                <a:solidFill>
                  <a:srgbClr val="00B050"/>
                </a:solidFill>
              </a:rPr>
              <a:t>Cấu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tạo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khoang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miệng</a:t>
            </a:r>
            <a:r>
              <a:rPr lang="en-US" b="1" dirty="0">
                <a:solidFill>
                  <a:srgbClr val="00B050"/>
                </a:solidFill>
              </a:rPr>
              <a:t>:</a:t>
            </a:r>
          </a:p>
        </p:txBody>
      </p: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5037860" y="1922661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8543895" y="2890488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39" name="Text Box 15"/>
          <p:cNvSpPr txBox="1">
            <a:spLocks noChangeArrowheads="1"/>
          </p:cNvSpPr>
          <p:nvPr/>
        </p:nvSpPr>
        <p:spPr bwMode="auto">
          <a:xfrm>
            <a:off x="5330537" y="3709562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FF"/>
                </a:solidFill>
              </a:rPr>
              <a:t>3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0" y="0"/>
            <a:ext cx="9677400" cy="892554"/>
            <a:chOff x="0" y="0"/>
            <a:chExt cx="9677400" cy="892554"/>
          </a:xfrm>
        </p:grpSpPr>
        <p:sp>
          <p:nvSpPr>
            <p:cNvPr id="45" name="TextBox 44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40011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000" b="1" kern="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altLang="en-US" sz="2000" b="1" kern="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25: TIÊU HÓA Ở KHOANG MIỆNG</a:t>
              </a:r>
            </a:p>
          </p:txBody>
        </p:sp>
        <p:sp>
          <p:nvSpPr>
            <p:cNvPr id="46" name="TextBox 28"/>
            <p:cNvSpPr txBox="1">
              <a:spLocks noChangeArrowheads="1"/>
            </p:cNvSpPr>
            <p:nvPr/>
          </p:nvSpPr>
          <p:spPr bwMode="auto">
            <a:xfrm>
              <a:off x="0" y="400111"/>
              <a:ext cx="967740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571500" indent="-571500" fontAlgn="base">
                <a:spcBef>
                  <a:spcPts val="600"/>
                </a:spcBef>
                <a:spcAft>
                  <a:spcPct val="0"/>
                </a:spcAft>
                <a:buFontTx/>
                <a:buAutoNum type="romanUcPeriod"/>
                <a:defRPr/>
              </a:pPr>
              <a:r>
                <a:rPr lang="en-US" altLang="en-US" sz="2600" b="1" u="sng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TIÊU HÓA Ở KHOANG MIỆNG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75175" y="4419600"/>
            <a:ext cx="2772826" cy="2313820"/>
            <a:chOff x="6324600" y="4114800"/>
            <a:chExt cx="2051050" cy="1868489"/>
          </a:xfrm>
        </p:grpSpPr>
        <p:graphicFrame>
          <p:nvGraphicFramePr>
            <p:cNvPr id="57" name="Object 5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49087512"/>
                </p:ext>
              </p:extLst>
            </p:nvPr>
          </p:nvGraphicFramePr>
          <p:xfrm>
            <a:off x="6669913" y="4885980"/>
            <a:ext cx="1279796" cy="10973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" name="Clip" r:id="rId5" imgW="4046400" imgH="3352320" progId="MS_ClipArt_Gallery.5">
                    <p:embed/>
                  </p:oleObj>
                </mc:Choice>
                <mc:Fallback>
                  <p:oleObj name="Clip" r:id="rId5" imgW="4046400" imgH="3352320" progId="MS_ClipArt_Gallery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69913" y="4885980"/>
                          <a:ext cx="1279796" cy="10973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8" name="Picture 6" descr="TPFAQ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9471" y="4114800"/>
              <a:ext cx="427035" cy="351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7" descr="TYFAQ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8615" y="4710148"/>
              <a:ext cx="427035" cy="351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8" descr="TYFAQ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4650321"/>
              <a:ext cx="427035" cy="351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Group 42"/>
          <p:cNvGrpSpPr>
            <a:grpSpLocks/>
          </p:cNvGrpSpPr>
          <p:nvPr/>
        </p:nvGrpSpPr>
        <p:grpSpPr bwMode="auto">
          <a:xfrm>
            <a:off x="127499" y="2499521"/>
            <a:ext cx="4309489" cy="853279"/>
            <a:chOff x="1809" y="3499"/>
            <a:chExt cx="3311" cy="440"/>
          </a:xfrm>
        </p:grpSpPr>
        <p:sp>
          <p:nvSpPr>
            <p:cNvPr id="63" name="Rectangle 43"/>
            <p:cNvSpPr>
              <a:spLocks noChangeArrowheads="1"/>
            </p:cNvSpPr>
            <p:nvPr/>
          </p:nvSpPr>
          <p:spPr bwMode="auto">
            <a:xfrm>
              <a:off x="2177" y="3499"/>
              <a:ext cx="2943" cy="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defRPr/>
              </a:pPr>
              <a:r>
                <a:rPr lang="en-US" sz="2400" i="1" kern="0" dirty="0" err="1">
                  <a:solidFill>
                    <a:srgbClr val="FF0000"/>
                  </a:solidFill>
                </a:rPr>
                <a:t>Trong</a:t>
              </a:r>
              <a:r>
                <a:rPr lang="en-US" sz="2400" i="1" kern="0" dirty="0">
                  <a:solidFill>
                    <a:srgbClr val="FF0000"/>
                  </a:solidFill>
                </a:rPr>
                <a:t> </a:t>
              </a:r>
              <a:r>
                <a:rPr lang="en-US" sz="2400" i="1" kern="0" dirty="0" err="1">
                  <a:solidFill>
                    <a:srgbClr val="FF0000"/>
                  </a:solidFill>
                </a:rPr>
                <a:t>khoang</a:t>
              </a:r>
              <a:r>
                <a:rPr lang="en-US" sz="2400" i="1" kern="0" dirty="0">
                  <a:solidFill>
                    <a:srgbClr val="FF0000"/>
                  </a:solidFill>
                </a:rPr>
                <a:t> </a:t>
              </a:r>
              <a:r>
                <a:rPr lang="en-US" sz="2400" i="1" kern="0" dirty="0" err="1">
                  <a:solidFill>
                    <a:srgbClr val="FF0000"/>
                  </a:solidFill>
                </a:rPr>
                <a:t>miệng</a:t>
              </a:r>
              <a:r>
                <a:rPr lang="en-US" sz="2400" i="1" kern="0" dirty="0">
                  <a:solidFill>
                    <a:srgbClr val="FF0000"/>
                  </a:solidFill>
                </a:rPr>
                <a:t> </a:t>
              </a:r>
              <a:r>
                <a:rPr lang="en-US" sz="2400" i="1" kern="0" dirty="0" err="1">
                  <a:solidFill>
                    <a:srgbClr val="FF0000"/>
                  </a:solidFill>
                </a:rPr>
                <a:t>có</a:t>
              </a:r>
              <a:r>
                <a:rPr lang="en-US" sz="2400" i="1" kern="0" dirty="0">
                  <a:solidFill>
                    <a:srgbClr val="FF0000"/>
                  </a:solidFill>
                </a:rPr>
                <a:t> </a:t>
              </a:r>
              <a:r>
                <a:rPr lang="en-US" sz="2400" i="1" kern="0" dirty="0" err="1">
                  <a:solidFill>
                    <a:srgbClr val="FF0000"/>
                  </a:solidFill>
                </a:rPr>
                <a:t>những</a:t>
              </a:r>
              <a:r>
                <a:rPr lang="en-US" sz="2400" i="1" kern="0" dirty="0">
                  <a:solidFill>
                    <a:srgbClr val="FF0000"/>
                  </a:solidFill>
                </a:rPr>
                <a:t> </a:t>
              </a:r>
              <a:r>
                <a:rPr lang="en-US" sz="2400" i="1" kern="0" dirty="0" err="1">
                  <a:solidFill>
                    <a:srgbClr val="FF0000"/>
                  </a:solidFill>
                </a:rPr>
                <a:t>bộ</a:t>
              </a:r>
              <a:r>
                <a:rPr lang="en-US" sz="2400" i="1" kern="0" dirty="0">
                  <a:solidFill>
                    <a:srgbClr val="FF0000"/>
                  </a:solidFill>
                </a:rPr>
                <a:t> </a:t>
              </a:r>
              <a:r>
                <a:rPr lang="en-US" sz="2400" i="1" kern="0" dirty="0" err="1">
                  <a:solidFill>
                    <a:srgbClr val="FF0000"/>
                  </a:solidFill>
                </a:rPr>
                <a:t>phận</a:t>
              </a:r>
              <a:r>
                <a:rPr lang="en-US" sz="2400" i="1" kern="0" dirty="0">
                  <a:solidFill>
                    <a:srgbClr val="FF0000"/>
                  </a:solidFill>
                </a:rPr>
                <a:t> </a:t>
              </a:r>
              <a:r>
                <a:rPr lang="en-US" sz="2400" i="1" kern="0" dirty="0" err="1">
                  <a:solidFill>
                    <a:srgbClr val="FF0000"/>
                  </a:solidFill>
                </a:rPr>
                <a:t>nào</a:t>
              </a:r>
              <a:r>
                <a:rPr lang="en-US" sz="2400" i="1" kern="0" dirty="0">
                  <a:solidFill>
                    <a:srgbClr val="FF0000"/>
                  </a:solidFill>
                </a:rPr>
                <a:t>?</a:t>
              </a:r>
            </a:p>
          </p:txBody>
        </p:sp>
        <p:pic>
          <p:nvPicPr>
            <p:cNvPr id="64" name="Picture 44" descr="2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9" y="3557"/>
              <a:ext cx="383" cy="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6" name="Text Box 10"/>
          <p:cNvSpPr txBox="1">
            <a:spLocks noChangeArrowheads="1"/>
          </p:cNvSpPr>
          <p:nvPr/>
        </p:nvSpPr>
        <p:spPr bwMode="auto">
          <a:xfrm>
            <a:off x="495301" y="3103003"/>
            <a:ext cx="4800600" cy="153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buFontTx/>
              <a:buChar char="-"/>
            </a:pPr>
            <a:r>
              <a:rPr lang="en-US" dirty="0">
                <a:solidFill>
                  <a:srgbClr val="0000C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Arial"/>
              </a:rPr>
              <a:t>Răng</a:t>
            </a:r>
            <a:r>
              <a:rPr lang="en-US" dirty="0">
                <a:solidFill>
                  <a:srgbClr val="0000CC"/>
                </a:solidFill>
                <a:latin typeface="Arial"/>
              </a:rPr>
              <a:t> </a:t>
            </a:r>
          </a:p>
          <a:p>
            <a:pPr eaLnBrk="1" hangingPunct="1">
              <a:lnSpc>
                <a:spcPct val="130000"/>
              </a:lnSpc>
              <a:buFontTx/>
              <a:buChar char="-"/>
            </a:pPr>
            <a:r>
              <a:rPr lang="en-US" dirty="0">
                <a:solidFill>
                  <a:srgbClr val="0000C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Arial"/>
              </a:rPr>
              <a:t>Lưỡi</a:t>
            </a:r>
            <a:r>
              <a:rPr lang="en-US" dirty="0">
                <a:solidFill>
                  <a:srgbClr val="0000CC"/>
                </a:solidFill>
                <a:latin typeface="Arial"/>
              </a:rPr>
              <a:t> </a:t>
            </a:r>
          </a:p>
          <a:p>
            <a:pPr eaLnBrk="1" hangingPunct="1">
              <a:lnSpc>
                <a:spcPct val="130000"/>
              </a:lnSpc>
              <a:buFontTx/>
              <a:buChar char="-"/>
            </a:pPr>
            <a:r>
              <a:rPr lang="en-US" dirty="0">
                <a:solidFill>
                  <a:srgbClr val="0000C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Arial"/>
              </a:rPr>
              <a:t>Tuyến</a:t>
            </a:r>
            <a:r>
              <a:rPr lang="en-US" dirty="0">
                <a:solidFill>
                  <a:srgbClr val="0000C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Arial"/>
              </a:rPr>
              <a:t>nước</a:t>
            </a:r>
            <a:r>
              <a:rPr lang="en-US" dirty="0">
                <a:solidFill>
                  <a:srgbClr val="0000CC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Arial"/>
              </a:rPr>
              <a:t>bọt</a:t>
            </a:r>
            <a:endParaRPr lang="en-US" dirty="0">
              <a:solidFill>
                <a:srgbClr val="0000CC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8" y="1992868"/>
            <a:ext cx="1042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520046" y="3709555"/>
            <a:ext cx="1499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TUYẾN NƯỚC BỌT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403686" y="2967621"/>
            <a:ext cx="1042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LƯỠI</a:t>
            </a:r>
          </a:p>
        </p:txBody>
      </p:sp>
      <p:sp>
        <p:nvSpPr>
          <p:cNvPr id="3" name="Rectangle 2"/>
          <p:cNvSpPr/>
          <p:nvPr/>
        </p:nvSpPr>
        <p:spPr>
          <a:xfrm>
            <a:off x="4267200" y="1530895"/>
            <a:ext cx="11576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</a:rPr>
              <a:t>Răng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</a:rPr>
              <a:t>cửa</a:t>
            </a:r>
            <a:endParaRPr lang="en-US" sz="200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67200" y="1861143"/>
            <a:ext cx="12891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</a:rPr>
              <a:t>Răng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</a:rPr>
              <a:t>nanh</a:t>
            </a:r>
            <a:endParaRPr lang="en-US" sz="200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67200" y="2209800"/>
            <a:ext cx="1231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</a:rPr>
              <a:t>Răng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</a:rPr>
              <a:t>hàm</a:t>
            </a:r>
            <a:endParaRPr lang="en-US" sz="200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242" y="1508748"/>
            <a:ext cx="4183758" cy="1082052"/>
            <a:chOff x="-168440" y="1460532"/>
            <a:chExt cx="4657721" cy="727667"/>
          </a:xfrm>
        </p:grpSpPr>
        <p:sp>
          <p:nvSpPr>
            <p:cNvPr id="72" name="Text Box 27"/>
            <p:cNvSpPr txBox="1">
              <a:spLocks noChangeArrowheads="1"/>
            </p:cNvSpPr>
            <p:nvPr/>
          </p:nvSpPr>
          <p:spPr bwMode="auto">
            <a:xfrm>
              <a:off x="254393" y="1460532"/>
              <a:ext cx="4234888" cy="727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sz="2200" i="1" dirty="0" err="1">
                  <a:solidFill>
                    <a:srgbClr val="C00000"/>
                  </a:solidFill>
                  <a:latin typeface="Arial"/>
                </a:rPr>
                <a:t>Răng</a:t>
              </a:r>
              <a:r>
                <a:rPr lang="en-US" sz="2200" i="1" dirty="0">
                  <a:solidFill>
                    <a:srgbClr val="C00000"/>
                  </a:solidFill>
                  <a:latin typeface="Arial"/>
                </a:rPr>
                <a:t>, </a:t>
              </a:r>
              <a:r>
                <a:rPr lang="en-US" sz="2200" i="1" dirty="0" err="1">
                  <a:solidFill>
                    <a:srgbClr val="C00000"/>
                  </a:solidFill>
                  <a:latin typeface="Arial"/>
                </a:rPr>
                <a:t>Lưỡi</a:t>
              </a:r>
              <a:r>
                <a:rPr lang="en-US" sz="2200" i="1" dirty="0">
                  <a:solidFill>
                    <a:srgbClr val="C00000"/>
                  </a:solidFill>
                  <a:latin typeface="Arial"/>
                </a:rPr>
                <a:t> </a:t>
              </a:r>
              <a:r>
                <a:rPr lang="en-US" sz="2200" i="1" dirty="0" err="1">
                  <a:solidFill>
                    <a:srgbClr val="C00000"/>
                  </a:solidFill>
                  <a:latin typeface="Arial"/>
                </a:rPr>
                <a:t>và</a:t>
              </a:r>
              <a:r>
                <a:rPr lang="en-US" sz="2200" i="1" dirty="0">
                  <a:solidFill>
                    <a:srgbClr val="C00000"/>
                  </a:solidFill>
                  <a:latin typeface="Arial"/>
                </a:rPr>
                <a:t> </a:t>
              </a:r>
              <a:r>
                <a:rPr lang="en-US" sz="2200" i="1" dirty="0" err="1">
                  <a:solidFill>
                    <a:srgbClr val="C00000"/>
                  </a:solidFill>
                  <a:latin typeface="Arial"/>
                </a:rPr>
                <a:t>tuyến</a:t>
              </a:r>
              <a:r>
                <a:rPr lang="en-US" sz="2200" i="1" dirty="0">
                  <a:solidFill>
                    <a:srgbClr val="C00000"/>
                  </a:solidFill>
                  <a:latin typeface="Arial"/>
                </a:rPr>
                <a:t> </a:t>
              </a:r>
              <a:r>
                <a:rPr lang="en-US" sz="2200" i="1" dirty="0" err="1">
                  <a:solidFill>
                    <a:srgbClr val="C00000"/>
                  </a:solidFill>
                  <a:latin typeface="Arial"/>
                </a:rPr>
                <a:t>nước</a:t>
              </a:r>
              <a:r>
                <a:rPr lang="en-US" sz="2200" i="1" dirty="0">
                  <a:solidFill>
                    <a:srgbClr val="C00000"/>
                  </a:solidFill>
                  <a:latin typeface="Arial"/>
                </a:rPr>
                <a:t> </a:t>
              </a:r>
              <a:r>
                <a:rPr lang="en-US" sz="2200" i="1" dirty="0" err="1">
                  <a:solidFill>
                    <a:srgbClr val="C00000"/>
                  </a:solidFill>
                  <a:latin typeface="Arial"/>
                </a:rPr>
                <a:t>bọt</a:t>
              </a:r>
              <a:r>
                <a:rPr lang="en-US" sz="2200" i="1" dirty="0">
                  <a:solidFill>
                    <a:srgbClr val="C00000"/>
                  </a:solidFill>
                  <a:latin typeface="Arial"/>
                </a:rPr>
                <a:t> </a:t>
              </a:r>
              <a:r>
                <a:rPr lang="en-US" sz="2200" i="1" dirty="0" err="1">
                  <a:solidFill>
                    <a:srgbClr val="C00000"/>
                  </a:solidFill>
                  <a:latin typeface="Arial"/>
                </a:rPr>
                <a:t>có</a:t>
              </a:r>
              <a:r>
                <a:rPr lang="en-US" sz="2200" i="1" dirty="0">
                  <a:solidFill>
                    <a:srgbClr val="C00000"/>
                  </a:solidFill>
                  <a:latin typeface="Arial"/>
                </a:rPr>
                <a:t> </a:t>
              </a:r>
              <a:r>
                <a:rPr lang="en-US" sz="2200" i="1" dirty="0" err="1">
                  <a:solidFill>
                    <a:srgbClr val="C00000"/>
                  </a:solidFill>
                  <a:latin typeface="Arial"/>
                </a:rPr>
                <a:t>chức</a:t>
              </a:r>
              <a:r>
                <a:rPr lang="en-US" sz="2200" i="1" dirty="0">
                  <a:solidFill>
                    <a:srgbClr val="C00000"/>
                  </a:solidFill>
                  <a:latin typeface="Arial"/>
                </a:rPr>
                <a:t> </a:t>
              </a:r>
              <a:r>
                <a:rPr lang="en-US" sz="2200" i="1" dirty="0" err="1">
                  <a:solidFill>
                    <a:srgbClr val="C00000"/>
                  </a:solidFill>
                  <a:latin typeface="Arial"/>
                </a:rPr>
                <a:t>năng</a:t>
              </a:r>
              <a:r>
                <a:rPr lang="en-US" sz="2200" i="1" dirty="0">
                  <a:solidFill>
                    <a:srgbClr val="C00000"/>
                  </a:solidFill>
                  <a:latin typeface="Arial"/>
                </a:rPr>
                <a:t> </a:t>
              </a:r>
              <a:r>
                <a:rPr lang="en-US" sz="2200" i="1" dirty="0" err="1">
                  <a:solidFill>
                    <a:srgbClr val="C00000"/>
                  </a:solidFill>
                  <a:latin typeface="Arial"/>
                </a:rPr>
                <a:t>gì</a:t>
              </a:r>
              <a:r>
                <a:rPr lang="en-US" sz="2200" i="1" dirty="0">
                  <a:solidFill>
                    <a:srgbClr val="C00000"/>
                  </a:solidFill>
                  <a:latin typeface="Arial"/>
                </a:rPr>
                <a:t> </a:t>
              </a:r>
              <a:r>
                <a:rPr lang="en-US" sz="2200" i="1" dirty="0" err="1">
                  <a:solidFill>
                    <a:srgbClr val="C00000"/>
                  </a:solidFill>
                  <a:latin typeface="Arial"/>
                </a:rPr>
                <a:t>trong</a:t>
              </a:r>
              <a:r>
                <a:rPr lang="en-US" sz="2200" i="1" dirty="0">
                  <a:solidFill>
                    <a:srgbClr val="C00000"/>
                  </a:solidFill>
                  <a:latin typeface="Arial"/>
                </a:rPr>
                <a:t> </a:t>
              </a:r>
              <a:r>
                <a:rPr lang="en-US" sz="2200" i="1" dirty="0" err="1">
                  <a:solidFill>
                    <a:srgbClr val="C00000"/>
                  </a:solidFill>
                  <a:latin typeface="Arial"/>
                </a:rPr>
                <a:t>tiêu</a:t>
              </a:r>
              <a:r>
                <a:rPr lang="en-US" sz="2200" i="1" dirty="0">
                  <a:solidFill>
                    <a:srgbClr val="C00000"/>
                  </a:solidFill>
                  <a:latin typeface="Arial"/>
                </a:rPr>
                <a:t> </a:t>
              </a:r>
              <a:r>
                <a:rPr lang="en-US" sz="2200" i="1" dirty="0" err="1">
                  <a:solidFill>
                    <a:srgbClr val="C00000"/>
                  </a:solidFill>
                  <a:latin typeface="Arial"/>
                </a:rPr>
                <a:t>hóa</a:t>
              </a:r>
              <a:r>
                <a:rPr lang="en-US" sz="2200" i="1" dirty="0">
                  <a:solidFill>
                    <a:srgbClr val="C00000"/>
                  </a:solidFill>
                  <a:latin typeface="Arial"/>
                </a:rPr>
                <a:t>?</a:t>
              </a:r>
            </a:p>
          </p:txBody>
        </p:sp>
        <p:pic>
          <p:nvPicPr>
            <p:cNvPr id="73" name="Picture 44" descr="2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440" y="1548238"/>
              <a:ext cx="455230" cy="556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4" name="Text Box 28"/>
          <p:cNvSpPr txBox="1">
            <a:spLocks noChangeArrowheads="1"/>
          </p:cNvSpPr>
          <p:nvPr/>
        </p:nvSpPr>
        <p:spPr bwMode="auto">
          <a:xfrm>
            <a:off x="76200" y="3584883"/>
            <a:ext cx="4943172" cy="145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sz="2200" dirty="0">
                <a:solidFill>
                  <a:srgbClr val="0000CC"/>
                </a:solidFill>
                <a:latin typeface="Arial"/>
              </a:rPr>
              <a:t>- </a:t>
            </a:r>
            <a:r>
              <a:rPr lang="en-US" sz="2200" dirty="0" err="1">
                <a:solidFill>
                  <a:srgbClr val="0000CC"/>
                </a:solidFill>
                <a:latin typeface="Arial"/>
              </a:rPr>
              <a:t>Lưỡi</a:t>
            </a:r>
            <a:r>
              <a:rPr lang="en-US" sz="2200" dirty="0">
                <a:solidFill>
                  <a:srgbClr val="0000CC"/>
                </a:solidFill>
                <a:latin typeface="Arial"/>
              </a:rPr>
              <a:t> : </a:t>
            </a:r>
            <a:r>
              <a:rPr lang="en-US" sz="2200" dirty="0" err="1">
                <a:solidFill>
                  <a:prstClr val="black"/>
                </a:solidFill>
                <a:latin typeface="Arial"/>
              </a:rPr>
              <a:t>đảo</a:t>
            </a:r>
            <a:r>
              <a:rPr lang="en-US" sz="2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/>
              </a:rPr>
              <a:t>trộn</a:t>
            </a:r>
            <a:r>
              <a:rPr lang="en-US" sz="2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/>
              </a:rPr>
              <a:t>thức</a:t>
            </a:r>
            <a:r>
              <a:rPr lang="en-US" sz="2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/>
              </a:rPr>
              <a:t>ăn</a:t>
            </a:r>
            <a:r>
              <a:rPr lang="en-US" sz="2200" dirty="0">
                <a:solidFill>
                  <a:prstClr val="black"/>
                </a:solidFill>
                <a:latin typeface="Arial"/>
              </a:rPr>
              <a:t>.</a:t>
            </a:r>
          </a:p>
          <a:p>
            <a:pPr eaLnBrk="1" hangingPunct="1">
              <a:lnSpc>
                <a:spcPct val="130000"/>
              </a:lnSpc>
            </a:pPr>
            <a:r>
              <a:rPr lang="en-US" sz="2200" dirty="0">
                <a:solidFill>
                  <a:srgbClr val="0000CC"/>
                </a:solidFill>
                <a:latin typeface="Arial"/>
              </a:rPr>
              <a:t>- </a:t>
            </a:r>
            <a:r>
              <a:rPr lang="en-US" sz="2200" dirty="0" err="1">
                <a:solidFill>
                  <a:srgbClr val="0000CC"/>
                </a:solidFill>
                <a:latin typeface="Arial"/>
              </a:rPr>
              <a:t>Tuyến</a:t>
            </a:r>
            <a:r>
              <a:rPr lang="en-US" sz="2200" dirty="0">
                <a:solidFill>
                  <a:srgbClr val="0000CC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Arial"/>
              </a:rPr>
              <a:t>nước</a:t>
            </a:r>
            <a:r>
              <a:rPr lang="en-US" sz="2200" dirty="0">
                <a:solidFill>
                  <a:srgbClr val="0000CC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Arial"/>
              </a:rPr>
              <a:t>bọt</a:t>
            </a:r>
            <a:r>
              <a:rPr lang="en-US" sz="2200" dirty="0">
                <a:solidFill>
                  <a:srgbClr val="0000CC"/>
                </a:solidFill>
                <a:latin typeface="Arial"/>
              </a:rPr>
              <a:t>: </a:t>
            </a:r>
            <a:r>
              <a:rPr lang="en-US" sz="2200" dirty="0" err="1">
                <a:solidFill>
                  <a:prstClr val="black"/>
                </a:solidFill>
                <a:latin typeface="Arial"/>
              </a:rPr>
              <a:t>tiết</a:t>
            </a:r>
            <a:r>
              <a:rPr lang="en-US" sz="2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/>
              </a:rPr>
              <a:t>nước</a:t>
            </a:r>
            <a:r>
              <a:rPr lang="en-US" sz="2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/>
              </a:rPr>
              <a:t>bọt</a:t>
            </a:r>
            <a:r>
              <a:rPr lang="en-US" sz="2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/>
              </a:rPr>
              <a:t>chứa</a:t>
            </a:r>
            <a:r>
              <a:rPr lang="en-US" sz="2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200" u="sng" dirty="0" err="1">
                <a:solidFill>
                  <a:prstClr val="black"/>
                </a:solidFill>
                <a:latin typeface="Arial"/>
              </a:rPr>
              <a:t>enzim</a:t>
            </a:r>
            <a:r>
              <a:rPr lang="en-US" sz="2200" u="sng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200" u="sng" dirty="0" err="1">
                <a:solidFill>
                  <a:prstClr val="black"/>
                </a:solidFill>
                <a:latin typeface="Arial"/>
              </a:rPr>
              <a:t>amilaza</a:t>
            </a:r>
            <a:r>
              <a:rPr lang="en-US" sz="2200" u="sng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/>
              </a:rPr>
              <a:t>(</a:t>
            </a:r>
            <a:r>
              <a:rPr lang="en-US" sz="2200" i="1" dirty="0">
                <a:solidFill>
                  <a:srgbClr val="FF0000"/>
                </a:solidFill>
                <a:latin typeface="Arial"/>
              </a:rPr>
              <a:t>pH: 7,2; t</a:t>
            </a:r>
            <a:r>
              <a:rPr lang="en-US" sz="2200" i="1" baseline="30000" dirty="0">
                <a:solidFill>
                  <a:srgbClr val="FF0000"/>
                </a:solidFill>
                <a:latin typeface="Arial"/>
              </a:rPr>
              <a:t>o</a:t>
            </a:r>
            <a:r>
              <a:rPr lang="en-US" sz="2200" i="1" dirty="0">
                <a:solidFill>
                  <a:srgbClr val="FF0000"/>
                </a:solidFill>
                <a:latin typeface="Arial"/>
              </a:rPr>
              <a:t>= 37</a:t>
            </a:r>
            <a:r>
              <a:rPr lang="en-US" sz="2200" i="1" baseline="30000" dirty="0">
                <a:solidFill>
                  <a:srgbClr val="FF0000"/>
                </a:solidFill>
                <a:latin typeface="Arial"/>
              </a:rPr>
              <a:t>0</a:t>
            </a:r>
            <a:r>
              <a:rPr lang="en-US" sz="2200" i="1" dirty="0">
                <a:solidFill>
                  <a:srgbClr val="FF0000"/>
                </a:solidFill>
                <a:latin typeface="Arial"/>
              </a:rPr>
              <a:t>C</a:t>
            </a:r>
            <a:r>
              <a:rPr lang="en-US" dirty="0">
                <a:solidFill>
                  <a:prstClr val="black"/>
                </a:solidFill>
                <a:latin typeface="Arial"/>
              </a:rPr>
              <a:t>)</a:t>
            </a:r>
            <a:endParaRPr lang="en-US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" name="Text Box 26"/>
          <p:cNvSpPr txBox="1">
            <a:spLocks noChangeArrowheads="1"/>
          </p:cNvSpPr>
          <p:nvPr/>
        </p:nvSpPr>
        <p:spPr bwMode="auto">
          <a:xfrm>
            <a:off x="4634277" y="4503875"/>
            <a:ext cx="1600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200" dirty="0" err="1">
                <a:solidFill>
                  <a:srgbClr val="0000FF"/>
                </a:solidFill>
              </a:rPr>
              <a:t>Nơi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tiết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nước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bọt</a:t>
            </a:r>
            <a:endParaRPr lang="en-US" sz="2200" dirty="0">
              <a:solidFill>
                <a:srgbClr val="0000FF"/>
              </a:solidFill>
            </a:endParaRPr>
          </a:p>
        </p:txBody>
      </p:sp>
      <p:pic>
        <p:nvPicPr>
          <p:cNvPr id="76" name="Picture 10" descr="Book-09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Text Box 12"/>
          <p:cNvSpPr txBox="1">
            <a:spLocks noChangeArrowheads="1"/>
          </p:cNvSpPr>
          <p:nvPr/>
        </p:nvSpPr>
        <p:spPr bwMode="auto">
          <a:xfrm>
            <a:off x="609600" y="1371738"/>
            <a:ext cx="1295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dirty="0">
                <a:solidFill>
                  <a:prstClr val="black"/>
                </a:solidFill>
                <a:latin typeface="Arial"/>
              </a:rPr>
              <a:t>- </a:t>
            </a:r>
            <a:r>
              <a:rPr lang="en-US" sz="2200" dirty="0" err="1">
                <a:solidFill>
                  <a:prstClr val="black"/>
                </a:solidFill>
                <a:latin typeface="Arial"/>
              </a:rPr>
              <a:t>Răng</a:t>
            </a:r>
            <a:r>
              <a:rPr lang="en-US" sz="2200" dirty="0">
                <a:solidFill>
                  <a:prstClr val="black"/>
                </a:solidFill>
                <a:latin typeface="Arial"/>
              </a:rPr>
              <a:t> :</a:t>
            </a:r>
          </a:p>
        </p:txBody>
      </p:sp>
      <p:sp>
        <p:nvSpPr>
          <p:cNvPr id="78" name="Text Box 13"/>
          <p:cNvSpPr txBox="1">
            <a:spLocks noChangeArrowheads="1"/>
          </p:cNvSpPr>
          <p:nvPr/>
        </p:nvSpPr>
        <p:spPr bwMode="auto">
          <a:xfrm>
            <a:off x="609600" y="2362338"/>
            <a:ext cx="2590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dirty="0">
                <a:solidFill>
                  <a:prstClr val="black"/>
                </a:solidFill>
                <a:latin typeface="Arial"/>
              </a:rPr>
              <a:t>- </a:t>
            </a:r>
            <a:r>
              <a:rPr lang="en-US" sz="2200" dirty="0" err="1">
                <a:solidFill>
                  <a:prstClr val="black"/>
                </a:solidFill>
                <a:latin typeface="Arial"/>
              </a:rPr>
              <a:t>Lưỡi</a:t>
            </a:r>
            <a:endParaRPr lang="en-US" sz="22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Text Box 14"/>
          <p:cNvSpPr txBox="1">
            <a:spLocks noChangeArrowheads="1"/>
          </p:cNvSpPr>
          <p:nvPr/>
        </p:nvSpPr>
        <p:spPr bwMode="auto">
          <a:xfrm>
            <a:off x="609600" y="2667138"/>
            <a:ext cx="3048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dirty="0">
                <a:solidFill>
                  <a:prstClr val="black"/>
                </a:solidFill>
                <a:latin typeface="Arial"/>
              </a:rPr>
              <a:t>-</a:t>
            </a:r>
            <a:r>
              <a:rPr lang="en-US" sz="2200" dirty="0" err="1">
                <a:solidFill>
                  <a:prstClr val="black"/>
                </a:solidFill>
                <a:latin typeface="Arial"/>
              </a:rPr>
              <a:t>Tuyến</a:t>
            </a:r>
            <a:r>
              <a:rPr lang="en-US" sz="2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/>
              </a:rPr>
              <a:t>nước</a:t>
            </a:r>
            <a:r>
              <a:rPr lang="en-US" sz="2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/>
              </a:rPr>
              <a:t>bọt</a:t>
            </a:r>
            <a:endParaRPr lang="en-US" sz="22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0" name="Text Box 22"/>
          <p:cNvSpPr txBox="1">
            <a:spLocks noChangeArrowheads="1"/>
          </p:cNvSpPr>
          <p:nvPr/>
        </p:nvSpPr>
        <p:spPr bwMode="auto">
          <a:xfrm>
            <a:off x="1752600" y="1371603"/>
            <a:ext cx="2133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dirty="0" err="1">
                <a:solidFill>
                  <a:prstClr val="black"/>
                </a:solidFill>
                <a:latin typeface="Arial"/>
              </a:rPr>
              <a:t>Răng</a:t>
            </a:r>
            <a:r>
              <a:rPr lang="en-US" sz="2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/>
              </a:rPr>
              <a:t>cửa</a:t>
            </a:r>
            <a:r>
              <a:rPr lang="en-US" sz="2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/>
              </a:rPr>
              <a:t>Răng</a:t>
            </a:r>
            <a:r>
              <a:rPr lang="en-US" sz="2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/>
              </a:rPr>
              <a:t>nanh</a:t>
            </a:r>
            <a:r>
              <a:rPr lang="en-US" sz="2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/>
              </a:rPr>
              <a:t>Răng</a:t>
            </a:r>
            <a:r>
              <a:rPr lang="en-US" sz="2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/>
              </a:rPr>
              <a:t>hàm</a:t>
            </a:r>
            <a:endParaRPr lang="en-US" sz="22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1" name="Text Box 28"/>
          <p:cNvSpPr txBox="1">
            <a:spLocks noChangeArrowheads="1"/>
          </p:cNvSpPr>
          <p:nvPr/>
        </p:nvSpPr>
        <p:spPr bwMode="auto">
          <a:xfrm>
            <a:off x="342900" y="3269202"/>
            <a:ext cx="42291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dirty="0" err="1">
                <a:solidFill>
                  <a:srgbClr val="009E47"/>
                </a:solidFill>
                <a:latin typeface="Arial"/>
              </a:rPr>
              <a:t>Ngoài</a:t>
            </a:r>
            <a:r>
              <a:rPr lang="en-US" dirty="0">
                <a:solidFill>
                  <a:srgbClr val="009E47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9E47"/>
                </a:solidFill>
                <a:latin typeface="Arial"/>
              </a:rPr>
              <a:t>ra</a:t>
            </a:r>
            <a:r>
              <a:rPr lang="en-US" dirty="0">
                <a:solidFill>
                  <a:srgbClr val="009E47"/>
                </a:solidFill>
                <a:latin typeface="Arial"/>
              </a:rPr>
              <a:t>, </a:t>
            </a:r>
            <a:r>
              <a:rPr lang="en-US" dirty="0" err="1">
                <a:solidFill>
                  <a:srgbClr val="009E47"/>
                </a:solidFill>
                <a:latin typeface="Arial"/>
              </a:rPr>
              <a:t>tham</a:t>
            </a:r>
            <a:r>
              <a:rPr lang="en-US" dirty="0">
                <a:solidFill>
                  <a:srgbClr val="009E47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9E47"/>
                </a:solidFill>
                <a:latin typeface="Arial"/>
              </a:rPr>
              <a:t>gia</a:t>
            </a:r>
            <a:r>
              <a:rPr lang="en-US" dirty="0">
                <a:solidFill>
                  <a:srgbClr val="009E47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9E47"/>
                </a:solidFill>
                <a:latin typeface="Arial"/>
              </a:rPr>
              <a:t>vào</a:t>
            </a:r>
            <a:r>
              <a:rPr lang="en-US" dirty="0">
                <a:solidFill>
                  <a:srgbClr val="009E47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9E47"/>
                </a:solidFill>
                <a:latin typeface="Arial"/>
              </a:rPr>
              <a:t>các</a:t>
            </a:r>
            <a:r>
              <a:rPr lang="en-US" dirty="0">
                <a:solidFill>
                  <a:srgbClr val="009E47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9E47"/>
                </a:solidFill>
                <a:latin typeface="Arial"/>
              </a:rPr>
              <a:t>hoạt</a:t>
            </a:r>
            <a:r>
              <a:rPr lang="en-US" dirty="0">
                <a:solidFill>
                  <a:srgbClr val="009E47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9E47"/>
                </a:solidFill>
                <a:latin typeface="Arial"/>
              </a:rPr>
              <a:t>động</a:t>
            </a:r>
            <a:r>
              <a:rPr lang="en-US" dirty="0">
                <a:solidFill>
                  <a:srgbClr val="009E47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9E47"/>
                </a:solidFill>
                <a:latin typeface="Arial"/>
              </a:rPr>
              <a:t>tiêu</a:t>
            </a:r>
            <a:r>
              <a:rPr lang="en-US" dirty="0">
                <a:solidFill>
                  <a:srgbClr val="009E47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9E47"/>
                </a:solidFill>
                <a:latin typeface="Arial"/>
              </a:rPr>
              <a:t>hóa</a:t>
            </a:r>
            <a:r>
              <a:rPr lang="en-US" dirty="0">
                <a:solidFill>
                  <a:srgbClr val="009E47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9E47"/>
                </a:solidFill>
                <a:latin typeface="Arial"/>
              </a:rPr>
              <a:t>còn</a:t>
            </a:r>
            <a:r>
              <a:rPr lang="en-US" dirty="0">
                <a:solidFill>
                  <a:srgbClr val="009E47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9E47"/>
                </a:solidFill>
                <a:latin typeface="Arial"/>
              </a:rPr>
              <a:t>có</a:t>
            </a:r>
            <a:r>
              <a:rPr lang="en-US" dirty="0">
                <a:solidFill>
                  <a:srgbClr val="009E47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9E47"/>
                </a:solidFill>
                <a:latin typeface="Arial"/>
              </a:rPr>
              <a:t>các</a:t>
            </a:r>
            <a:r>
              <a:rPr lang="en-US" dirty="0">
                <a:solidFill>
                  <a:srgbClr val="009E47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9E47"/>
                </a:solidFill>
                <a:latin typeface="Arial"/>
              </a:rPr>
              <a:t>cơ</a:t>
            </a:r>
            <a:r>
              <a:rPr lang="en-US" dirty="0">
                <a:solidFill>
                  <a:srgbClr val="009E47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9E47"/>
                </a:solidFill>
                <a:latin typeface="Arial"/>
              </a:rPr>
              <a:t>môi</a:t>
            </a:r>
            <a:r>
              <a:rPr lang="en-US" dirty="0">
                <a:solidFill>
                  <a:srgbClr val="009E47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9E47"/>
                </a:solidFill>
                <a:latin typeface="Arial"/>
              </a:rPr>
              <a:t>và</a:t>
            </a:r>
            <a:r>
              <a:rPr lang="en-US" dirty="0">
                <a:solidFill>
                  <a:srgbClr val="009E47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9E47"/>
                </a:solidFill>
                <a:latin typeface="Arial"/>
              </a:rPr>
              <a:t>má</a:t>
            </a:r>
            <a:r>
              <a:rPr lang="en-US" dirty="0">
                <a:solidFill>
                  <a:srgbClr val="009E47"/>
                </a:solidFill>
                <a:latin typeface="Arial"/>
              </a:rPr>
              <a:t>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315200" y="1295400"/>
            <a:ext cx="838200" cy="228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7896195" y="2776050"/>
            <a:ext cx="838200" cy="228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153401" y="1064705"/>
            <a:ext cx="7714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endParaRPr lang="en-US" sz="2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8546464" y="2474816"/>
            <a:ext cx="7714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</a:t>
            </a:r>
            <a:endParaRPr lang="en-US" sz="2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0501" y="2625122"/>
            <a:ext cx="42718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- </a:t>
            </a:r>
            <a:r>
              <a:rPr lang="en-US" sz="2200" dirty="0" err="1">
                <a:solidFill>
                  <a:srgbClr val="0000FF"/>
                </a:solidFill>
              </a:rPr>
              <a:t>Răng</a:t>
            </a:r>
            <a:r>
              <a:rPr lang="en-US" sz="2200" dirty="0">
                <a:solidFill>
                  <a:prstClr val="black"/>
                </a:solidFill>
              </a:rPr>
              <a:t>: </a:t>
            </a:r>
            <a:r>
              <a:rPr lang="vi-VN" sz="2200" dirty="0">
                <a:solidFill>
                  <a:prstClr val="black"/>
                </a:solidFill>
              </a:rPr>
              <a:t>Răng cửa để cắt, răng nanh để xé</a:t>
            </a:r>
            <a:r>
              <a:rPr lang="en-US" sz="2200" dirty="0">
                <a:solidFill>
                  <a:prstClr val="black"/>
                </a:solidFill>
              </a:rPr>
              <a:t>, </a:t>
            </a:r>
            <a:r>
              <a:rPr lang="vi-VN" sz="2200" dirty="0">
                <a:solidFill>
                  <a:prstClr val="black"/>
                </a:solidFill>
              </a:rPr>
              <a:t>răng hàm để nghiền thức ăn</a:t>
            </a:r>
            <a:endParaRPr lang="en-US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79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3" presetClass="entr" presetSubtype="1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 tmFilter="0,0; .5, 1; 1, 1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750"/>
                            </p:stCondLst>
                            <p:childTnLst>
                              <p:par>
                                <p:cTn id="13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 tmFilter="0,0; .5, 1; 1, 1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 tmFilter="0,0; .5, 1; 1, 1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  <p:bldP spid="19" grpId="1" animBg="1"/>
      <p:bldP spid="37" grpId="0"/>
      <p:bldP spid="37" grpId="1"/>
      <p:bldP spid="38" grpId="0"/>
      <p:bldP spid="38" grpId="1"/>
      <p:bldP spid="39" grpId="0"/>
      <p:bldP spid="39" grpId="1"/>
      <p:bldP spid="66" grpId="0"/>
      <p:bldP spid="66" grpId="1"/>
      <p:bldP spid="2" grpId="0"/>
      <p:bldP spid="2" grpId="1"/>
      <p:bldP spid="70" grpId="0"/>
      <p:bldP spid="71" grpId="0"/>
      <p:bldP spid="3" grpId="0"/>
      <p:bldP spid="4" grpId="0"/>
      <p:bldP spid="5" grpId="0"/>
      <p:bldP spid="74" grpId="0"/>
      <p:bldP spid="74" grpId="1"/>
      <p:bldP spid="75" grpId="0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10" grpId="0"/>
      <p:bldP spid="83" grpId="0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052703"/>
            <a:ext cx="3886200" cy="4081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5626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9677400" cy="892554"/>
            <a:chOff x="0" y="0"/>
            <a:chExt cx="9677400" cy="892554"/>
          </a:xfrm>
        </p:grpSpPr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40011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000" b="1" kern="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altLang="en-US" sz="2000" b="1" kern="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25: TIÊU HÓA Ở KHOANG MIỆNG</a:t>
              </a:r>
            </a:p>
          </p:txBody>
        </p:sp>
        <p:sp>
          <p:nvSpPr>
            <p:cNvPr id="7" name="TextBox 28"/>
            <p:cNvSpPr txBox="1">
              <a:spLocks noChangeArrowheads="1"/>
            </p:cNvSpPr>
            <p:nvPr/>
          </p:nvSpPr>
          <p:spPr bwMode="auto">
            <a:xfrm>
              <a:off x="0" y="400111"/>
              <a:ext cx="967740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571500" indent="-571500" fontAlgn="base">
                <a:spcBef>
                  <a:spcPts val="600"/>
                </a:spcBef>
                <a:spcAft>
                  <a:spcPct val="0"/>
                </a:spcAft>
                <a:buFontTx/>
                <a:buAutoNum type="romanUcPeriod"/>
                <a:defRPr/>
              </a:pPr>
              <a:r>
                <a:rPr lang="en-US" altLang="en-US" sz="2600" b="1" u="sng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TIÊU HÓA Ở KHOANG MIỆNG</a:t>
              </a:r>
            </a:p>
          </p:txBody>
        </p:sp>
      </p:grpSp>
      <p:sp>
        <p:nvSpPr>
          <p:cNvPr id="4" name="Cloud Callout 3"/>
          <p:cNvSpPr/>
          <p:nvPr/>
        </p:nvSpPr>
        <p:spPr>
          <a:xfrm>
            <a:off x="3200400" y="1371600"/>
            <a:ext cx="5029200" cy="2494246"/>
          </a:xfrm>
          <a:prstGeom prst="cloudCallout">
            <a:avLst>
              <a:gd name="adj1" fmla="val -18818"/>
              <a:gd name="adj2" fmla="val 64684"/>
            </a:avLst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2060"/>
                </a:solidFill>
                <a:cs typeface="Arial"/>
              </a:rPr>
              <a:t>Khi</a:t>
            </a:r>
            <a:r>
              <a:rPr lang="en-US" sz="2400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Arial"/>
              </a:rPr>
              <a:t>thức</a:t>
            </a:r>
            <a:r>
              <a:rPr lang="en-US" sz="2400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Arial"/>
              </a:rPr>
              <a:t>ăn</a:t>
            </a:r>
            <a:r>
              <a:rPr lang="en-US" sz="2400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Arial"/>
              </a:rPr>
              <a:t>được</a:t>
            </a:r>
            <a:r>
              <a:rPr lang="en-US" sz="2400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Arial"/>
              </a:rPr>
              <a:t>đưa</a:t>
            </a:r>
            <a:r>
              <a:rPr lang="en-US" sz="2400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Arial"/>
              </a:rPr>
              <a:t>vào</a:t>
            </a:r>
            <a:r>
              <a:rPr lang="en-US" sz="2400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Arial"/>
              </a:rPr>
              <a:t>khoang</a:t>
            </a:r>
            <a:r>
              <a:rPr lang="en-US" sz="2400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Arial"/>
              </a:rPr>
              <a:t>miệng</a:t>
            </a:r>
            <a:r>
              <a:rPr lang="en-US" sz="2400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Arial"/>
              </a:rPr>
              <a:t>có</a:t>
            </a:r>
            <a:r>
              <a:rPr lang="en-US" sz="2400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Arial"/>
              </a:rPr>
              <a:t>những</a:t>
            </a:r>
            <a:r>
              <a:rPr lang="en-US" sz="2400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Arial"/>
              </a:rPr>
              <a:t>hoạt</a:t>
            </a:r>
            <a:r>
              <a:rPr lang="en-US" sz="2400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Arial"/>
              </a:rPr>
              <a:t>động</a:t>
            </a:r>
            <a:r>
              <a:rPr lang="en-US" sz="2400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Arial"/>
              </a:rPr>
              <a:t>nào</a:t>
            </a:r>
            <a:r>
              <a:rPr lang="en-US" sz="2400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Arial"/>
              </a:rPr>
              <a:t>diễn</a:t>
            </a:r>
            <a:r>
              <a:rPr lang="en-US" sz="2400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Arial"/>
              </a:rPr>
              <a:t>ra</a:t>
            </a:r>
            <a:r>
              <a:rPr lang="en-US" sz="2400" dirty="0">
                <a:solidFill>
                  <a:srgbClr val="002060"/>
                </a:solidFill>
                <a:cs typeface="Arial"/>
              </a:rPr>
              <a:t>?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19100" y="889166"/>
            <a:ext cx="5562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B050"/>
                </a:solidFill>
              </a:rPr>
              <a:t>2. </a:t>
            </a:r>
            <a:r>
              <a:rPr lang="en-US" b="1" dirty="0" err="1">
                <a:solidFill>
                  <a:srgbClr val="00B050"/>
                </a:solidFill>
              </a:rPr>
              <a:t>Hoạt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động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tiêu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hóa</a:t>
            </a:r>
            <a:r>
              <a:rPr lang="en-US" b="1" dirty="0">
                <a:solidFill>
                  <a:srgbClr val="00B050"/>
                </a:solidFill>
              </a:rPr>
              <a:t> ở </a:t>
            </a:r>
            <a:r>
              <a:rPr lang="en-US" b="1" dirty="0" err="1">
                <a:solidFill>
                  <a:srgbClr val="00B050"/>
                </a:solidFill>
              </a:rPr>
              <a:t>khoang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miệng</a:t>
            </a:r>
            <a:r>
              <a:rPr lang="en-US" b="1" dirty="0">
                <a:solidFill>
                  <a:srgbClr val="00B050"/>
                </a:solidFill>
              </a:rPr>
              <a:t> :</a:t>
            </a: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3980605310"/>
              </p:ext>
            </p:extLst>
          </p:nvPr>
        </p:nvGraphicFramePr>
        <p:xfrm>
          <a:off x="1295400" y="1399059"/>
          <a:ext cx="63246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5517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Graphic spid="1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gestion in Human Beings 3D CBSE Class 7 Science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7713" y="3419475"/>
            <a:ext cx="28575" cy="1905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9677400" cy="892554"/>
            <a:chOff x="0" y="0"/>
            <a:chExt cx="9677400" cy="892554"/>
          </a:xfrm>
        </p:grpSpPr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40011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000" b="1" kern="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altLang="en-US" sz="2000" b="1" kern="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25: TIÊU HÓA Ở KHOANG MIỆNG</a:t>
              </a:r>
            </a:p>
          </p:txBody>
        </p:sp>
        <p:sp>
          <p:nvSpPr>
            <p:cNvPr id="6" name="TextBox 28"/>
            <p:cNvSpPr txBox="1">
              <a:spLocks noChangeArrowheads="1"/>
            </p:cNvSpPr>
            <p:nvPr/>
          </p:nvSpPr>
          <p:spPr bwMode="auto">
            <a:xfrm>
              <a:off x="0" y="400111"/>
              <a:ext cx="967740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571500" indent="-571500" fontAlgn="base">
                <a:spcBef>
                  <a:spcPts val="600"/>
                </a:spcBef>
                <a:spcAft>
                  <a:spcPct val="0"/>
                </a:spcAft>
                <a:buFontTx/>
                <a:buAutoNum type="romanUcPeriod"/>
                <a:defRPr/>
              </a:pPr>
              <a:r>
                <a:rPr lang="en-US" altLang="en-US" sz="2600" b="1" u="sng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TIÊU HÓA Ở KHOANG MIỆNG</a:t>
              </a:r>
            </a:p>
          </p:txBody>
        </p:sp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19100" y="889166"/>
            <a:ext cx="5562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 kern="0">
                <a:solidFill>
                  <a:srgbClr val="00B050"/>
                </a:solidFill>
              </a:rPr>
              <a:t>2. </a:t>
            </a:r>
            <a:r>
              <a:rPr lang="en-US" b="1" kern="0" dirty="0" err="1">
                <a:solidFill>
                  <a:srgbClr val="00B050"/>
                </a:solidFill>
              </a:rPr>
              <a:t>Hoạt</a:t>
            </a:r>
            <a:r>
              <a:rPr lang="en-US" b="1" kern="0" dirty="0">
                <a:solidFill>
                  <a:srgbClr val="00B050"/>
                </a:solidFill>
              </a:rPr>
              <a:t> </a:t>
            </a:r>
            <a:r>
              <a:rPr lang="en-US" b="1" kern="0" dirty="0" err="1">
                <a:solidFill>
                  <a:srgbClr val="00B050"/>
                </a:solidFill>
              </a:rPr>
              <a:t>động</a:t>
            </a:r>
            <a:r>
              <a:rPr lang="en-US" b="1" kern="0" dirty="0">
                <a:solidFill>
                  <a:srgbClr val="00B050"/>
                </a:solidFill>
              </a:rPr>
              <a:t> </a:t>
            </a:r>
            <a:r>
              <a:rPr lang="en-US" b="1" kern="0" dirty="0" err="1">
                <a:solidFill>
                  <a:srgbClr val="00B050"/>
                </a:solidFill>
              </a:rPr>
              <a:t>tiêu</a:t>
            </a:r>
            <a:r>
              <a:rPr lang="en-US" b="1" kern="0" dirty="0">
                <a:solidFill>
                  <a:srgbClr val="00B050"/>
                </a:solidFill>
              </a:rPr>
              <a:t> </a:t>
            </a:r>
            <a:r>
              <a:rPr lang="en-US" b="1" kern="0" dirty="0" err="1">
                <a:solidFill>
                  <a:srgbClr val="00B050"/>
                </a:solidFill>
              </a:rPr>
              <a:t>hóa</a:t>
            </a:r>
            <a:r>
              <a:rPr lang="en-US" b="1" kern="0" dirty="0">
                <a:solidFill>
                  <a:srgbClr val="00B050"/>
                </a:solidFill>
              </a:rPr>
              <a:t> ở </a:t>
            </a:r>
            <a:r>
              <a:rPr lang="en-US" b="1" kern="0" dirty="0" err="1">
                <a:solidFill>
                  <a:srgbClr val="00B050"/>
                </a:solidFill>
              </a:rPr>
              <a:t>khoang</a:t>
            </a:r>
            <a:r>
              <a:rPr lang="en-US" b="1" kern="0" dirty="0">
                <a:solidFill>
                  <a:srgbClr val="00B050"/>
                </a:solidFill>
              </a:rPr>
              <a:t> </a:t>
            </a:r>
            <a:r>
              <a:rPr lang="en-US" b="1" kern="0" dirty="0" err="1">
                <a:solidFill>
                  <a:srgbClr val="00B050"/>
                </a:solidFill>
              </a:rPr>
              <a:t>miệng</a:t>
            </a:r>
            <a:r>
              <a:rPr lang="en-US" b="1" kern="0" dirty="0">
                <a:solidFill>
                  <a:srgbClr val="00B050"/>
                </a:solidFill>
              </a:rPr>
              <a:t> :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689264" y="2376459"/>
            <a:ext cx="25908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600" kern="0" dirty="0">
                <a:solidFill>
                  <a:prstClr val="black"/>
                </a:solidFill>
              </a:rPr>
              <a:t>+ </a:t>
            </a:r>
            <a:r>
              <a:rPr lang="en-US" sz="2600" kern="0" dirty="0" err="1">
                <a:solidFill>
                  <a:prstClr val="black"/>
                </a:solidFill>
              </a:rPr>
              <a:t>Nhai</a:t>
            </a:r>
            <a:endParaRPr lang="en-US" sz="2600" kern="0" dirty="0">
              <a:solidFill>
                <a:prstClr val="black"/>
              </a:solidFill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89264" y="3389028"/>
            <a:ext cx="3962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600" kern="0" dirty="0">
                <a:solidFill>
                  <a:prstClr val="black"/>
                </a:solidFill>
              </a:rPr>
              <a:t>+</a:t>
            </a:r>
            <a:r>
              <a:rPr lang="en-US" sz="2600" kern="0" dirty="0" err="1">
                <a:solidFill>
                  <a:prstClr val="black"/>
                </a:solidFill>
              </a:rPr>
              <a:t>Tạo</a:t>
            </a:r>
            <a:r>
              <a:rPr lang="en-US" sz="2600" kern="0" dirty="0">
                <a:solidFill>
                  <a:prstClr val="black"/>
                </a:solidFill>
              </a:rPr>
              <a:t> </a:t>
            </a:r>
            <a:r>
              <a:rPr lang="en-US" sz="2600" kern="0" dirty="0" err="1">
                <a:solidFill>
                  <a:prstClr val="black"/>
                </a:solidFill>
              </a:rPr>
              <a:t>viên</a:t>
            </a:r>
            <a:r>
              <a:rPr lang="en-US" sz="2600" kern="0" dirty="0">
                <a:solidFill>
                  <a:prstClr val="black"/>
                </a:solidFill>
              </a:rPr>
              <a:t> </a:t>
            </a:r>
            <a:r>
              <a:rPr lang="en-US" sz="2600" kern="0" dirty="0" err="1">
                <a:solidFill>
                  <a:prstClr val="black"/>
                </a:solidFill>
              </a:rPr>
              <a:t>thức</a:t>
            </a:r>
            <a:r>
              <a:rPr lang="en-US" sz="2600" kern="0" dirty="0">
                <a:solidFill>
                  <a:prstClr val="black"/>
                </a:solidFill>
              </a:rPr>
              <a:t> </a:t>
            </a:r>
            <a:r>
              <a:rPr lang="en-US" sz="2600" kern="0" dirty="0" err="1">
                <a:solidFill>
                  <a:prstClr val="black"/>
                </a:solidFill>
              </a:rPr>
              <a:t>ăn</a:t>
            </a:r>
            <a:endParaRPr lang="en-US" sz="2600" kern="0" dirty="0">
              <a:solidFill>
                <a:prstClr val="black"/>
              </a:solidFill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89264" y="1874059"/>
            <a:ext cx="25908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600" kern="0" dirty="0">
                <a:solidFill>
                  <a:prstClr val="black"/>
                </a:solidFill>
              </a:rPr>
              <a:t>+ </a:t>
            </a:r>
            <a:r>
              <a:rPr lang="en-US" sz="2600" kern="0" dirty="0" err="1">
                <a:solidFill>
                  <a:prstClr val="black"/>
                </a:solidFill>
              </a:rPr>
              <a:t>Tiết</a:t>
            </a:r>
            <a:r>
              <a:rPr lang="en-US" sz="2600" kern="0" dirty="0">
                <a:solidFill>
                  <a:prstClr val="black"/>
                </a:solidFill>
              </a:rPr>
              <a:t> </a:t>
            </a:r>
            <a:r>
              <a:rPr lang="en-US" sz="2600" kern="0" dirty="0" err="1">
                <a:solidFill>
                  <a:prstClr val="black"/>
                </a:solidFill>
              </a:rPr>
              <a:t>nước</a:t>
            </a:r>
            <a:r>
              <a:rPr lang="en-US" sz="2600" kern="0" dirty="0">
                <a:solidFill>
                  <a:prstClr val="black"/>
                </a:solidFill>
              </a:rPr>
              <a:t> </a:t>
            </a:r>
            <a:r>
              <a:rPr lang="en-US" sz="2600" kern="0" dirty="0" err="1">
                <a:solidFill>
                  <a:prstClr val="black"/>
                </a:solidFill>
              </a:rPr>
              <a:t>bọt</a:t>
            </a:r>
            <a:endParaRPr lang="en-US" sz="2600" kern="0" dirty="0">
              <a:solidFill>
                <a:prstClr val="black"/>
              </a:solidFill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89264" y="2896585"/>
            <a:ext cx="41148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600" kern="0" dirty="0">
                <a:solidFill>
                  <a:prstClr val="black"/>
                </a:solidFill>
              </a:rPr>
              <a:t>+ </a:t>
            </a:r>
            <a:r>
              <a:rPr lang="en-US" sz="2600" kern="0" dirty="0" err="1">
                <a:solidFill>
                  <a:prstClr val="black"/>
                </a:solidFill>
              </a:rPr>
              <a:t>Đảo</a:t>
            </a:r>
            <a:r>
              <a:rPr lang="en-US" sz="2600" kern="0" dirty="0">
                <a:solidFill>
                  <a:prstClr val="black"/>
                </a:solidFill>
              </a:rPr>
              <a:t> </a:t>
            </a:r>
            <a:r>
              <a:rPr lang="en-US" sz="2600" kern="0" dirty="0" err="1">
                <a:solidFill>
                  <a:prstClr val="black"/>
                </a:solidFill>
              </a:rPr>
              <a:t>trộn</a:t>
            </a:r>
            <a:r>
              <a:rPr lang="en-US" sz="2600" kern="0" dirty="0">
                <a:solidFill>
                  <a:prstClr val="black"/>
                </a:solidFill>
              </a:rPr>
              <a:t> </a:t>
            </a:r>
            <a:r>
              <a:rPr lang="en-US" sz="2600" kern="0" dirty="0" err="1">
                <a:solidFill>
                  <a:prstClr val="black"/>
                </a:solidFill>
              </a:rPr>
              <a:t>thức</a:t>
            </a:r>
            <a:r>
              <a:rPr lang="en-US" sz="2600" kern="0" dirty="0">
                <a:solidFill>
                  <a:prstClr val="black"/>
                </a:solidFill>
              </a:rPr>
              <a:t> </a:t>
            </a:r>
            <a:r>
              <a:rPr lang="en-US" sz="2600" kern="0" dirty="0" err="1">
                <a:solidFill>
                  <a:prstClr val="black"/>
                </a:solidFill>
              </a:rPr>
              <a:t>ăn</a:t>
            </a:r>
            <a:r>
              <a:rPr lang="en-US" sz="2600" kern="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689264" y="4656931"/>
            <a:ext cx="8302336" cy="53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110000"/>
              </a:lnSpc>
              <a:defRPr/>
            </a:pPr>
            <a:r>
              <a:rPr lang="en-US" sz="2600" kern="0" dirty="0">
                <a:solidFill>
                  <a:prstClr val="black"/>
                </a:solidFill>
              </a:rPr>
              <a:t>+ </a:t>
            </a:r>
            <a:r>
              <a:rPr lang="en-US" sz="2600" kern="0" dirty="0" err="1">
                <a:solidFill>
                  <a:prstClr val="black"/>
                </a:solidFill>
              </a:rPr>
              <a:t>Hoạt</a:t>
            </a:r>
            <a:r>
              <a:rPr lang="en-US" sz="2600" kern="0" dirty="0">
                <a:solidFill>
                  <a:prstClr val="black"/>
                </a:solidFill>
              </a:rPr>
              <a:t> </a:t>
            </a:r>
            <a:r>
              <a:rPr lang="en-US" sz="2600" kern="0" dirty="0" err="1">
                <a:solidFill>
                  <a:prstClr val="black"/>
                </a:solidFill>
              </a:rPr>
              <a:t>động</a:t>
            </a:r>
            <a:r>
              <a:rPr lang="en-US" sz="2600" kern="0" dirty="0">
                <a:solidFill>
                  <a:prstClr val="black"/>
                </a:solidFill>
              </a:rPr>
              <a:t> </a:t>
            </a:r>
            <a:r>
              <a:rPr lang="en-US" sz="2600" kern="0" dirty="0" err="1">
                <a:solidFill>
                  <a:prstClr val="black"/>
                </a:solidFill>
              </a:rPr>
              <a:t>của</a:t>
            </a:r>
            <a:r>
              <a:rPr lang="en-US" sz="2600" kern="0" dirty="0">
                <a:solidFill>
                  <a:prstClr val="black"/>
                </a:solidFill>
              </a:rPr>
              <a:t> </a:t>
            </a:r>
            <a:r>
              <a:rPr lang="en-US" sz="2600" kern="0" dirty="0" err="1">
                <a:solidFill>
                  <a:prstClr val="black"/>
                </a:solidFill>
              </a:rPr>
              <a:t>enzim</a:t>
            </a:r>
            <a:r>
              <a:rPr lang="en-US" sz="2600" kern="0" dirty="0">
                <a:solidFill>
                  <a:prstClr val="black"/>
                </a:solidFill>
              </a:rPr>
              <a:t> (men) </a:t>
            </a:r>
            <a:r>
              <a:rPr lang="en-US" sz="2600" kern="0" dirty="0" err="1">
                <a:solidFill>
                  <a:prstClr val="black"/>
                </a:solidFill>
              </a:rPr>
              <a:t>amilaza</a:t>
            </a:r>
            <a:r>
              <a:rPr lang="en-US" sz="2600" kern="0" dirty="0">
                <a:solidFill>
                  <a:prstClr val="black"/>
                </a:solidFill>
              </a:rPr>
              <a:t> </a:t>
            </a:r>
            <a:r>
              <a:rPr lang="en-US" sz="2600" kern="0" dirty="0" err="1">
                <a:solidFill>
                  <a:prstClr val="black"/>
                </a:solidFill>
              </a:rPr>
              <a:t>trong</a:t>
            </a:r>
            <a:r>
              <a:rPr lang="en-US" sz="2600" kern="0" dirty="0">
                <a:solidFill>
                  <a:prstClr val="black"/>
                </a:solidFill>
              </a:rPr>
              <a:t> </a:t>
            </a:r>
            <a:r>
              <a:rPr lang="en-US" sz="2600" kern="0" dirty="0" err="1">
                <a:solidFill>
                  <a:prstClr val="black"/>
                </a:solidFill>
              </a:rPr>
              <a:t>nước</a:t>
            </a:r>
            <a:r>
              <a:rPr lang="en-US" sz="2600" kern="0" dirty="0">
                <a:solidFill>
                  <a:prstClr val="black"/>
                </a:solidFill>
              </a:rPr>
              <a:t> </a:t>
            </a:r>
            <a:r>
              <a:rPr lang="en-US" sz="2600" kern="0" dirty="0" err="1">
                <a:solidFill>
                  <a:prstClr val="black"/>
                </a:solidFill>
              </a:rPr>
              <a:t>bọt</a:t>
            </a:r>
            <a:endParaRPr lang="en-US" sz="2600" kern="0" dirty="0">
              <a:solidFill>
                <a:prstClr val="black"/>
              </a:solidFill>
            </a:endParaRP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838200" y="1412394"/>
            <a:ext cx="3276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en-US" altLang="en-US" sz="2400" b="1" i="1" kern="0" dirty="0">
                <a:solidFill>
                  <a:srgbClr val="0000FF"/>
                </a:solidFill>
              </a:rPr>
              <a:t> </a:t>
            </a:r>
            <a:r>
              <a:rPr lang="en-US" altLang="en-US" sz="2400" b="1" i="1" kern="0" dirty="0" err="1">
                <a:solidFill>
                  <a:srgbClr val="0000FF"/>
                </a:solidFill>
              </a:rPr>
              <a:t>Biến</a:t>
            </a:r>
            <a:r>
              <a:rPr lang="en-US" altLang="en-US" sz="2400" b="1" i="1" kern="0" dirty="0">
                <a:solidFill>
                  <a:srgbClr val="0000FF"/>
                </a:solidFill>
              </a:rPr>
              <a:t> </a:t>
            </a:r>
            <a:r>
              <a:rPr lang="vi-VN" altLang="en-US" sz="2400" b="1" i="1" kern="0" dirty="0">
                <a:solidFill>
                  <a:srgbClr val="0000FF"/>
                </a:solidFill>
              </a:rPr>
              <a:t>đ</a:t>
            </a:r>
            <a:r>
              <a:rPr lang="en-US" altLang="en-US" sz="2400" b="1" i="1" kern="0" dirty="0" err="1">
                <a:solidFill>
                  <a:srgbClr val="0000FF"/>
                </a:solidFill>
              </a:rPr>
              <a:t>ổi</a:t>
            </a:r>
            <a:r>
              <a:rPr lang="en-US" altLang="en-US" sz="2400" b="1" i="1" kern="0" dirty="0">
                <a:solidFill>
                  <a:srgbClr val="0000FF"/>
                </a:solidFill>
              </a:rPr>
              <a:t> </a:t>
            </a:r>
            <a:r>
              <a:rPr lang="en-US" altLang="en-US" sz="2400" b="1" i="1" kern="0" dirty="0" err="1">
                <a:solidFill>
                  <a:srgbClr val="0000FF"/>
                </a:solidFill>
              </a:rPr>
              <a:t>lí</a:t>
            </a:r>
            <a:r>
              <a:rPr lang="en-US" altLang="en-US" sz="2400" b="1" i="1" kern="0" dirty="0">
                <a:solidFill>
                  <a:srgbClr val="0000FF"/>
                </a:solidFill>
              </a:rPr>
              <a:t> </a:t>
            </a:r>
            <a:r>
              <a:rPr lang="en-US" altLang="en-US" sz="2400" b="1" i="1" kern="0" dirty="0" err="1">
                <a:solidFill>
                  <a:srgbClr val="0000FF"/>
                </a:solidFill>
              </a:rPr>
              <a:t>học</a:t>
            </a:r>
            <a:endParaRPr lang="en-US" altLang="en-US" sz="2400" b="1" i="1" kern="0" dirty="0">
              <a:solidFill>
                <a:srgbClr val="0000FF"/>
              </a:solidFill>
            </a:endParaRPr>
          </a:p>
        </p:txBody>
      </p:sp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765464" y="4038600"/>
            <a:ext cx="3352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en-US" altLang="en-US" sz="2400" b="1" i="1" kern="0" dirty="0">
                <a:solidFill>
                  <a:srgbClr val="0000FF"/>
                </a:solidFill>
              </a:rPr>
              <a:t> </a:t>
            </a:r>
            <a:r>
              <a:rPr lang="en-US" altLang="en-US" sz="2400" b="1" i="1" kern="0" dirty="0" err="1">
                <a:solidFill>
                  <a:srgbClr val="0000FF"/>
                </a:solidFill>
              </a:rPr>
              <a:t>Biến</a:t>
            </a:r>
            <a:r>
              <a:rPr lang="en-US" altLang="en-US" sz="2400" b="1" i="1" kern="0" dirty="0">
                <a:solidFill>
                  <a:srgbClr val="0000FF"/>
                </a:solidFill>
              </a:rPr>
              <a:t> </a:t>
            </a:r>
            <a:r>
              <a:rPr lang="vi-VN" altLang="en-US" sz="2400" b="1" i="1" kern="0" dirty="0">
                <a:solidFill>
                  <a:srgbClr val="0000FF"/>
                </a:solidFill>
              </a:rPr>
              <a:t>đ</a:t>
            </a:r>
            <a:r>
              <a:rPr lang="en-US" altLang="en-US" sz="2400" b="1" i="1" kern="0" dirty="0" err="1">
                <a:solidFill>
                  <a:srgbClr val="0000FF"/>
                </a:solidFill>
              </a:rPr>
              <a:t>ổi</a:t>
            </a:r>
            <a:r>
              <a:rPr lang="en-US" altLang="en-US" sz="2400" b="1" i="1" kern="0" dirty="0">
                <a:solidFill>
                  <a:srgbClr val="0000FF"/>
                </a:solidFill>
              </a:rPr>
              <a:t> </a:t>
            </a:r>
            <a:r>
              <a:rPr lang="en-US" altLang="en-US" sz="2400" b="1" i="1" kern="0" dirty="0" err="1">
                <a:solidFill>
                  <a:srgbClr val="0000FF"/>
                </a:solidFill>
              </a:rPr>
              <a:t>hóa</a:t>
            </a:r>
            <a:r>
              <a:rPr lang="en-US" altLang="en-US" sz="2400" b="1" i="1" kern="0" dirty="0">
                <a:solidFill>
                  <a:srgbClr val="0000FF"/>
                </a:solidFill>
              </a:rPr>
              <a:t> </a:t>
            </a:r>
            <a:r>
              <a:rPr lang="en-US" altLang="en-US" sz="2400" b="1" i="1" kern="0" dirty="0" err="1">
                <a:solidFill>
                  <a:srgbClr val="0000FF"/>
                </a:solidFill>
              </a:rPr>
              <a:t>học</a:t>
            </a:r>
            <a:endParaRPr lang="en-US" altLang="en-US" sz="2400" b="1" i="1" kern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51362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0637814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true,&quot;McqAnswers&quot;:[&quot;C&quot;],&quot;ActivityId&quot;:&quot;mcq20211130030938302732&quot;,&quot;IaMcqCompetition&quot;:true,&quot;IsAnonymous&quot;:false,&quot;AutoAdvance&quot;:false,&quot;IsCompetitionMode&quot;:true}"/>
  <p:tag name="ANSWERS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true,&quot;McqAnswers&quot;:[&quot;C&quot;],&quot;ActivityId&quot;:&quot;mcq20211130031431465206&quot;,&quot;IaMcqCompetition&quot;:true,&quot;IsAnonymous&quot;:false,&quot;AutoAdvance&quot;:false,&quot;IsCompetitionMode&quot;:true}"/>
  <p:tag name="ANSWERS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true,&quot;McqAnswers&quot;:[&quot;D&quot;],&quot;ActivityId&quot;:&quot;mcq20211130031554700277&quot;,&quot;IaMcqCompetition&quot;:true,&quot;IsAnonymous&quot;:false,&quot;AutoAdvance&quot;:false,&quot;IsCompetitionMode&quot;:true}"/>
  <p:tag name="ANSWERS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true,&quot;McqAnswers&quot;:[&quot;D&quot;],&quot;ActivityId&quot;:&quot;mcq20211130031604214154&quot;,&quot;IaMcqCompetition&quot;:true,&quot;IsAnonymous&quot;:false,&quot;AutoAdvance&quot;:false,&quot;IsCompetitionMode&quot;:true}"/>
  <p:tag name="ANSWERS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A&quot;],&quot;ActivityId&quot;:&quot;mcq20211130031852295356&quot;,&quot;IaMcqCompetition&quot;:true,&quot;IsAnonymous&quot;:false,&quot;AutoAdvance&quot;:false,&quot;IsCompetitionMode&quot;:true}"/>
  <p:tag name="ANSWERS" val="true"/>
</p:tagLst>
</file>

<file path=ppt/theme/theme1.xml><?xml version="1.0" encoding="utf-8"?>
<a:theme xmlns:a="http://schemas.openxmlformats.org/drawingml/2006/main" name="413TGp_memo_light">
  <a:themeElements>
    <a:clrScheme name="409_newvision_light_ani 2">
      <a:dk1>
        <a:srgbClr val="000000"/>
      </a:dk1>
      <a:lt1>
        <a:srgbClr val="91C400"/>
      </a:lt1>
      <a:dk2>
        <a:srgbClr val="000066"/>
      </a:dk2>
      <a:lt2>
        <a:srgbClr val="F4FECE"/>
      </a:lt2>
      <a:accent1>
        <a:srgbClr val="DE6F00"/>
      </a:accent1>
      <a:accent2>
        <a:srgbClr val="22AA90"/>
      </a:accent2>
      <a:accent3>
        <a:srgbClr val="C7DEAA"/>
      </a:accent3>
      <a:accent4>
        <a:srgbClr val="000000"/>
      </a:accent4>
      <a:accent5>
        <a:srgbClr val="ECBBAA"/>
      </a:accent5>
      <a:accent6>
        <a:srgbClr val="1E9A82"/>
      </a:accent6>
      <a:hlink>
        <a:srgbClr val="1194E5"/>
      </a:hlink>
      <a:folHlink>
        <a:srgbClr val="5D6BED"/>
      </a:folHlink>
    </a:clrScheme>
    <a:fontScheme name="409_newvision_light_ani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lnDef>
  </a:objectDefaults>
  <a:extraClrSchemeLst>
    <a:extraClrScheme>
      <a:clrScheme name="409_newvision_light_ani 1">
        <a:dk1>
          <a:srgbClr val="000000"/>
        </a:dk1>
        <a:lt1>
          <a:srgbClr val="0099FF"/>
        </a:lt1>
        <a:dk2>
          <a:srgbClr val="003366"/>
        </a:dk2>
        <a:lt2>
          <a:srgbClr val="CCFFFF"/>
        </a:lt2>
        <a:accent1>
          <a:srgbClr val="9932E6"/>
        </a:accent1>
        <a:accent2>
          <a:srgbClr val="0B87D3"/>
        </a:accent2>
        <a:accent3>
          <a:srgbClr val="AACAFF"/>
        </a:accent3>
        <a:accent4>
          <a:srgbClr val="000000"/>
        </a:accent4>
        <a:accent5>
          <a:srgbClr val="CAADF0"/>
        </a:accent5>
        <a:accent6>
          <a:srgbClr val="097ABF"/>
        </a:accent6>
        <a:hlink>
          <a:srgbClr val="FE950A"/>
        </a:hlink>
        <a:folHlink>
          <a:srgbClr val="6BBD2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09_newvision_light_ani 2">
        <a:dk1>
          <a:srgbClr val="000000"/>
        </a:dk1>
        <a:lt1>
          <a:srgbClr val="91C400"/>
        </a:lt1>
        <a:dk2>
          <a:srgbClr val="000066"/>
        </a:dk2>
        <a:lt2>
          <a:srgbClr val="F4FECE"/>
        </a:lt2>
        <a:accent1>
          <a:srgbClr val="DE6F00"/>
        </a:accent1>
        <a:accent2>
          <a:srgbClr val="22AA90"/>
        </a:accent2>
        <a:accent3>
          <a:srgbClr val="C7DEAA"/>
        </a:accent3>
        <a:accent4>
          <a:srgbClr val="000000"/>
        </a:accent4>
        <a:accent5>
          <a:srgbClr val="ECBBAA"/>
        </a:accent5>
        <a:accent6>
          <a:srgbClr val="1E9A82"/>
        </a:accent6>
        <a:hlink>
          <a:srgbClr val="1194E5"/>
        </a:hlink>
        <a:folHlink>
          <a:srgbClr val="5D6BE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09_newvision_light_ani 3">
        <a:dk1>
          <a:srgbClr val="000000"/>
        </a:dk1>
        <a:lt1>
          <a:srgbClr val="FF9900"/>
        </a:lt1>
        <a:dk2>
          <a:srgbClr val="663300"/>
        </a:dk2>
        <a:lt2>
          <a:srgbClr val="F2E9A6"/>
        </a:lt2>
        <a:accent1>
          <a:srgbClr val="276AF1"/>
        </a:accent1>
        <a:accent2>
          <a:srgbClr val="15A6A3"/>
        </a:accent2>
        <a:accent3>
          <a:srgbClr val="FFCAAA"/>
        </a:accent3>
        <a:accent4>
          <a:srgbClr val="000000"/>
        </a:accent4>
        <a:accent5>
          <a:srgbClr val="ACB9F7"/>
        </a:accent5>
        <a:accent6>
          <a:srgbClr val="129693"/>
        </a:accent6>
        <a:hlink>
          <a:srgbClr val="71A21A"/>
        </a:hlink>
        <a:folHlink>
          <a:srgbClr val="E45B0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Default Design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0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2001</Words>
  <Application>Microsoft Office PowerPoint</Application>
  <PresentationFormat>On-screen Show (4:3)</PresentationFormat>
  <Paragraphs>260</Paragraphs>
  <Slides>25</Slides>
  <Notes>9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Calibri</vt:lpstr>
      <vt:lpstr>Open Sans</vt:lpstr>
      <vt:lpstr>Sitka Small</vt:lpstr>
      <vt:lpstr>Symbol</vt:lpstr>
      <vt:lpstr>Times New Roman</vt:lpstr>
      <vt:lpstr>Verdana</vt:lpstr>
      <vt:lpstr>Wingdings</vt:lpstr>
      <vt:lpstr>413TGp_memo_light</vt:lpstr>
      <vt:lpstr>5_Default Design</vt:lpstr>
      <vt:lpstr>Default Design</vt:lpstr>
      <vt:lpstr>13_Office Theme</vt:lpstr>
      <vt:lpstr>4_Default Design</vt:lpstr>
      <vt:lpstr>10_Default Design</vt:lpstr>
      <vt:lpstr>Clip</vt:lpstr>
      <vt:lpstr>KIỂM TRA BÀI CŨ</vt:lpstr>
      <vt:lpstr>PowerPoint Presentation</vt:lpstr>
      <vt:lpstr>PowerPoint Presentation</vt:lpstr>
      <vt:lpstr>PowerPoint Presentation</vt:lpstr>
      <vt:lpstr>PowerPoint Presentation</vt:lpstr>
      <vt:lpstr>CHỦ ĐỀ TIÊU HÓA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25:</dc:title>
  <dc:creator>admin</dc:creator>
  <cp:lastModifiedBy>Pham Thi Thao</cp:lastModifiedBy>
  <cp:revision>23</cp:revision>
  <dcterms:created xsi:type="dcterms:W3CDTF">2017-11-21T03:06:25Z</dcterms:created>
  <dcterms:modified xsi:type="dcterms:W3CDTF">2021-12-09T01:19:19Z</dcterms:modified>
</cp:coreProperties>
</file>